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m4a" ContentType="audio/mp4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  <p:sldMasterId id="2147483660" r:id="rId2"/>
    <p:sldMasterId id="2147483669" r:id="rId3"/>
    <p:sldMasterId id="2147483681" r:id="rId4"/>
    <p:sldMasterId id="2147483705" r:id="rId5"/>
  </p:sldMasterIdLst>
  <p:notesMasterIdLst>
    <p:notesMasterId r:id="rId31"/>
  </p:notesMasterIdLst>
  <p:sldIdLst>
    <p:sldId id="256" r:id="rId6"/>
    <p:sldId id="284" r:id="rId7"/>
    <p:sldId id="259" r:id="rId8"/>
    <p:sldId id="257" r:id="rId9"/>
    <p:sldId id="258" r:id="rId10"/>
    <p:sldId id="286" r:id="rId11"/>
    <p:sldId id="291" r:id="rId12"/>
    <p:sldId id="302" r:id="rId13"/>
    <p:sldId id="298" r:id="rId14"/>
    <p:sldId id="299" r:id="rId15"/>
    <p:sldId id="300" r:id="rId16"/>
    <p:sldId id="301" r:id="rId17"/>
    <p:sldId id="304" r:id="rId18"/>
    <p:sldId id="303" r:id="rId19"/>
    <p:sldId id="305" r:id="rId20"/>
    <p:sldId id="306" r:id="rId21"/>
    <p:sldId id="308" r:id="rId22"/>
    <p:sldId id="307" r:id="rId23"/>
    <p:sldId id="309" r:id="rId24"/>
    <p:sldId id="310" r:id="rId25"/>
    <p:sldId id="311" r:id="rId26"/>
    <p:sldId id="287" r:id="rId27"/>
    <p:sldId id="288" r:id="rId28"/>
    <p:sldId id="289" r:id="rId29"/>
    <p:sldId id="290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9"/>
    <a:srgbClr val="FF0582"/>
    <a:srgbClr val="FF99CC"/>
    <a:srgbClr val="FFC9E4"/>
    <a:srgbClr val="FF7B57"/>
    <a:srgbClr val="ABDFD1"/>
    <a:srgbClr val="FFCCBE"/>
    <a:srgbClr val="C7E6A4"/>
    <a:srgbClr val="6EC8B0"/>
    <a:srgbClr val="FFF5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73" autoAdjust="0"/>
    <p:restoredTop sz="93947" autoAdjust="0"/>
  </p:normalViewPr>
  <p:slideViewPr>
    <p:cSldViewPr snapToGrid="0">
      <p:cViewPr varScale="1">
        <p:scale>
          <a:sx n="75" d="100"/>
          <a:sy n="75" d="100"/>
        </p:scale>
        <p:origin x="43" y="16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54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ableStyles" Target="tableStyles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6A4A91-A21E-4598-A9A1-454A3C14D0FD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0AA9E6-C7C8-402E-897F-BA1F3E5DA40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89907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0991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83451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066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58868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2C5D16-A332-457B-87A7-BDD908A32D88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0347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2C5D16-A332-457B-87A7-BDD908A32D88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4252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>
                <a:solidFill>
                  <a:prstClr val="black"/>
                </a:solidFill>
              </a:rPr>
              <a:pPr/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3854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AA9E6-C7C8-402E-897F-BA1F3E5DA40F}" type="slidenum">
              <a:rPr lang="zh-CN" altLang="en-US" smtClean="0">
                <a:solidFill>
                  <a:prstClr val="black"/>
                </a:solidFill>
              </a:rPr>
              <a:pPr/>
              <a:t>21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92099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hyperlink" Target="http://chn.docer.com/works?userid=25324357" TargetMode="Externa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?utm_source=slidesgo_template&amp;utm_medium=referral-link&amp;utm_campaign=s%20g_resources&amp;utm_content=flaticon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www.freepik.com/?utm_source=slidesgo_template&amp;utm_medium=referral-link&amp;utm_campaign=s%20g_resources&amp;utm_content=freepik" TargetMode="Externa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?utm_source=slidesgo_template&amp;utm_medium=referral-link&amp;utm_campaign=s%20g_resources&amp;utm_content=flaticon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s://www.freepik.com/?utm_source=slidesgo_template&amp;utm_medium=referral-link&amp;utm_campaign=s%20g_resources&amp;utm_content=freepik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75"/>
            <a:ext cx="12192000" cy="685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eeform 7"/>
          <p:cNvSpPr>
            <a:spLocks/>
          </p:cNvSpPr>
          <p:nvPr userDrawn="1"/>
        </p:nvSpPr>
        <p:spPr bwMode="auto">
          <a:xfrm>
            <a:off x="0" y="4157665"/>
            <a:ext cx="12192000" cy="2700337"/>
          </a:xfrm>
          <a:custGeom>
            <a:avLst/>
            <a:gdLst>
              <a:gd name="T0" fmla="*/ 0 w 3199"/>
              <a:gd name="T1" fmla="*/ 2147483646 h 1324"/>
              <a:gd name="T2" fmla="*/ 2147483646 w 3199"/>
              <a:gd name="T3" fmla="*/ 2147483646 h 1324"/>
              <a:gd name="T4" fmla="*/ 2147483646 w 3199"/>
              <a:gd name="T5" fmla="*/ 2147483646 h 1324"/>
              <a:gd name="T6" fmla="*/ 0 w 3199"/>
              <a:gd name="T7" fmla="*/ 2147483646 h 1324"/>
              <a:gd name="T8" fmla="*/ 0 w 3199"/>
              <a:gd name="T9" fmla="*/ 2147483646 h 13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99" h="1324">
                <a:moveTo>
                  <a:pt x="0" y="252"/>
                </a:moveTo>
                <a:cubicBezTo>
                  <a:pt x="230" y="84"/>
                  <a:pt x="2289" y="0"/>
                  <a:pt x="3199" y="326"/>
                </a:cubicBezTo>
                <a:cubicBezTo>
                  <a:pt x="3199" y="1324"/>
                  <a:pt x="3199" y="1324"/>
                  <a:pt x="3199" y="1324"/>
                </a:cubicBezTo>
                <a:cubicBezTo>
                  <a:pt x="0" y="1324"/>
                  <a:pt x="0" y="1324"/>
                  <a:pt x="0" y="1324"/>
                </a:cubicBezTo>
                <a:lnTo>
                  <a:pt x="0" y="25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grpSp>
        <p:nvGrpSpPr>
          <p:cNvPr id="5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6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3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1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33" name="Freeform 8"/>
          <p:cNvSpPr>
            <a:spLocks/>
          </p:cNvSpPr>
          <p:nvPr userDrawn="1"/>
        </p:nvSpPr>
        <p:spPr bwMode="auto">
          <a:xfrm>
            <a:off x="4116388" y="1825627"/>
            <a:ext cx="3662362" cy="1363663"/>
          </a:xfrm>
          <a:custGeom>
            <a:avLst/>
            <a:gdLst>
              <a:gd name="T0" fmla="*/ 2147483646 w 1434"/>
              <a:gd name="T1" fmla="*/ 2147483646 h 637"/>
              <a:gd name="T2" fmla="*/ 2147483646 w 1434"/>
              <a:gd name="T3" fmla="*/ 2147483646 h 637"/>
              <a:gd name="T4" fmla="*/ 2147483646 w 1434"/>
              <a:gd name="T5" fmla="*/ 2147483646 h 637"/>
              <a:gd name="T6" fmla="*/ 2147483646 w 1434"/>
              <a:gd name="T7" fmla="*/ 2147483646 h 637"/>
              <a:gd name="T8" fmla="*/ 2147483646 w 1434"/>
              <a:gd name="T9" fmla="*/ 2147483646 h 637"/>
              <a:gd name="T10" fmla="*/ 2147483646 w 1434"/>
              <a:gd name="T11" fmla="*/ 2147483646 h 637"/>
              <a:gd name="T12" fmla="*/ 2147483646 w 1434"/>
              <a:gd name="T13" fmla="*/ 2147483646 h 637"/>
              <a:gd name="T14" fmla="*/ 2147483646 w 1434"/>
              <a:gd name="T15" fmla="*/ 2147483646 h 637"/>
              <a:gd name="T16" fmla="*/ 2147483646 w 1434"/>
              <a:gd name="T17" fmla="*/ 2147483646 h 637"/>
              <a:gd name="T18" fmla="*/ 2147483646 w 1434"/>
              <a:gd name="T19" fmla="*/ 2147483646 h 637"/>
              <a:gd name="T20" fmla="*/ 2147483646 w 1434"/>
              <a:gd name="T21" fmla="*/ 2147483646 h 637"/>
              <a:gd name="T22" fmla="*/ 2147483646 w 1434"/>
              <a:gd name="T23" fmla="*/ 2147483646 h 637"/>
              <a:gd name="T24" fmla="*/ 2147483646 w 1434"/>
              <a:gd name="T25" fmla="*/ 2147483646 h 637"/>
              <a:gd name="T26" fmla="*/ 2147483646 w 1434"/>
              <a:gd name="T27" fmla="*/ 2147483646 h 637"/>
              <a:gd name="T28" fmla="*/ 2147483646 w 1434"/>
              <a:gd name="T29" fmla="*/ 2147483646 h 637"/>
              <a:gd name="T30" fmla="*/ 2147483646 w 1434"/>
              <a:gd name="T31" fmla="*/ 2147483646 h 637"/>
              <a:gd name="T32" fmla="*/ 2147483646 w 1434"/>
              <a:gd name="T33" fmla="*/ 2147483646 h 637"/>
              <a:gd name="T34" fmla="*/ 2147483646 w 1434"/>
              <a:gd name="T35" fmla="*/ 0 h 637"/>
              <a:gd name="T36" fmla="*/ 2147483646 w 1434"/>
              <a:gd name="T37" fmla="*/ 2147483646 h 637"/>
              <a:gd name="T38" fmla="*/ 0 w 1434"/>
              <a:gd name="T39" fmla="*/ 2147483646 h 637"/>
              <a:gd name="T40" fmla="*/ 2147483646 w 1434"/>
              <a:gd name="T41" fmla="*/ 2147483646 h 63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34" h="637">
                <a:moveTo>
                  <a:pt x="4" y="637"/>
                </a:moveTo>
                <a:cubicBezTo>
                  <a:pt x="5" y="550"/>
                  <a:pt x="34" y="391"/>
                  <a:pt x="134" y="255"/>
                </a:cubicBezTo>
                <a:cubicBezTo>
                  <a:pt x="234" y="119"/>
                  <a:pt x="405" y="4"/>
                  <a:pt x="692" y="4"/>
                </a:cubicBezTo>
                <a:cubicBezTo>
                  <a:pt x="731" y="4"/>
                  <a:pt x="773" y="6"/>
                  <a:pt x="818" y="11"/>
                </a:cubicBezTo>
                <a:cubicBezTo>
                  <a:pt x="818" y="9"/>
                  <a:pt x="818" y="9"/>
                  <a:pt x="818" y="9"/>
                </a:cubicBezTo>
                <a:cubicBezTo>
                  <a:pt x="817" y="11"/>
                  <a:pt x="817" y="11"/>
                  <a:pt x="817" y="11"/>
                </a:cubicBezTo>
                <a:cubicBezTo>
                  <a:pt x="977" y="34"/>
                  <a:pt x="1154" y="90"/>
                  <a:pt x="1269" y="198"/>
                </a:cubicBezTo>
                <a:cubicBezTo>
                  <a:pt x="1308" y="235"/>
                  <a:pt x="1349" y="296"/>
                  <a:pt x="1379" y="364"/>
                </a:cubicBezTo>
                <a:cubicBezTo>
                  <a:pt x="1409" y="431"/>
                  <a:pt x="1430" y="505"/>
                  <a:pt x="1430" y="566"/>
                </a:cubicBezTo>
                <a:cubicBezTo>
                  <a:pt x="1430" y="584"/>
                  <a:pt x="1428" y="601"/>
                  <a:pt x="1425" y="616"/>
                </a:cubicBezTo>
                <a:cubicBezTo>
                  <a:pt x="1429" y="617"/>
                  <a:pt x="1429" y="617"/>
                  <a:pt x="1429" y="617"/>
                </a:cubicBezTo>
                <a:cubicBezTo>
                  <a:pt x="1432" y="601"/>
                  <a:pt x="1434" y="584"/>
                  <a:pt x="1434" y="566"/>
                </a:cubicBezTo>
                <a:cubicBezTo>
                  <a:pt x="1434" y="504"/>
                  <a:pt x="1413" y="430"/>
                  <a:pt x="1383" y="362"/>
                </a:cubicBezTo>
                <a:cubicBezTo>
                  <a:pt x="1352" y="294"/>
                  <a:pt x="1312" y="233"/>
                  <a:pt x="1272" y="196"/>
                </a:cubicBezTo>
                <a:cubicBezTo>
                  <a:pt x="1156" y="87"/>
                  <a:pt x="978" y="30"/>
                  <a:pt x="818" y="7"/>
                </a:cubicBezTo>
                <a:cubicBezTo>
                  <a:pt x="818" y="7"/>
                  <a:pt x="818" y="7"/>
                  <a:pt x="818" y="7"/>
                </a:cubicBezTo>
                <a:cubicBezTo>
                  <a:pt x="818" y="7"/>
                  <a:pt x="818" y="7"/>
                  <a:pt x="818" y="7"/>
                </a:cubicBezTo>
                <a:cubicBezTo>
                  <a:pt x="774" y="2"/>
                  <a:pt x="731" y="0"/>
                  <a:pt x="692" y="0"/>
                </a:cubicBezTo>
                <a:cubicBezTo>
                  <a:pt x="404" y="0"/>
                  <a:pt x="231" y="115"/>
                  <a:pt x="131" y="252"/>
                </a:cubicBezTo>
                <a:cubicBezTo>
                  <a:pt x="30" y="390"/>
                  <a:pt x="1" y="549"/>
                  <a:pt x="0" y="637"/>
                </a:cubicBezTo>
                <a:lnTo>
                  <a:pt x="4" y="6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4" name="Freeform 9"/>
          <p:cNvSpPr>
            <a:spLocks/>
          </p:cNvSpPr>
          <p:nvPr userDrawn="1"/>
        </p:nvSpPr>
        <p:spPr bwMode="auto">
          <a:xfrm>
            <a:off x="5205413" y="2698752"/>
            <a:ext cx="1611312" cy="485775"/>
          </a:xfrm>
          <a:custGeom>
            <a:avLst/>
            <a:gdLst>
              <a:gd name="T0" fmla="*/ 2147483646 w 1015"/>
              <a:gd name="T1" fmla="*/ 2147483646 h 306"/>
              <a:gd name="T2" fmla="*/ 2147483646 w 1015"/>
              <a:gd name="T3" fmla="*/ 2147483646 h 306"/>
              <a:gd name="T4" fmla="*/ 2147483646 w 1015"/>
              <a:gd name="T5" fmla="*/ 2147483646 h 306"/>
              <a:gd name="T6" fmla="*/ 2147483646 w 1015"/>
              <a:gd name="T7" fmla="*/ 2147483646 h 306"/>
              <a:gd name="T8" fmla="*/ 2147483646 w 1015"/>
              <a:gd name="T9" fmla="*/ 2147483646 h 306"/>
              <a:gd name="T10" fmla="*/ 2147483646 w 1015"/>
              <a:gd name="T11" fmla="*/ 2147483646 h 306"/>
              <a:gd name="T12" fmla="*/ 2147483646 w 1015"/>
              <a:gd name="T13" fmla="*/ 2147483646 h 306"/>
              <a:gd name="T14" fmla="*/ 2147483646 w 1015"/>
              <a:gd name="T15" fmla="*/ 2147483646 h 306"/>
              <a:gd name="T16" fmla="*/ 2147483646 w 1015"/>
              <a:gd name="T17" fmla="*/ 0 h 306"/>
              <a:gd name="T18" fmla="*/ 2147483646 w 1015"/>
              <a:gd name="T19" fmla="*/ 2147483646 h 306"/>
              <a:gd name="T20" fmla="*/ 2147483646 w 1015"/>
              <a:gd name="T21" fmla="*/ 2147483646 h 306"/>
              <a:gd name="T22" fmla="*/ 2147483646 w 1015"/>
              <a:gd name="T23" fmla="*/ 2147483646 h 306"/>
              <a:gd name="T24" fmla="*/ 2147483646 w 1015"/>
              <a:gd name="T25" fmla="*/ 2147483646 h 306"/>
              <a:gd name="T26" fmla="*/ 2147483646 w 1015"/>
              <a:gd name="T27" fmla="*/ 2147483646 h 306"/>
              <a:gd name="T28" fmla="*/ 2147483646 w 1015"/>
              <a:gd name="T29" fmla="*/ 2147483646 h 306"/>
              <a:gd name="T30" fmla="*/ 2147483646 w 1015"/>
              <a:gd name="T31" fmla="*/ 2147483646 h 306"/>
              <a:gd name="T32" fmla="*/ 2147483646 w 1015"/>
              <a:gd name="T33" fmla="*/ 2147483646 h 306"/>
              <a:gd name="T34" fmla="*/ 2147483646 w 1015"/>
              <a:gd name="T35" fmla="*/ 2147483646 h 306"/>
              <a:gd name="T36" fmla="*/ 2147483646 w 1015"/>
              <a:gd name="T37" fmla="*/ 2147483646 h 306"/>
              <a:gd name="T38" fmla="*/ 2147483646 w 1015"/>
              <a:gd name="T39" fmla="*/ 2147483646 h 306"/>
              <a:gd name="T40" fmla="*/ 2147483646 w 1015"/>
              <a:gd name="T41" fmla="*/ 0 h 306"/>
              <a:gd name="T42" fmla="*/ 2147483646 w 1015"/>
              <a:gd name="T43" fmla="*/ 2147483646 h 306"/>
              <a:gd name="T44" fmla="*/ 2147483646 w 1015"/>
              <a:gd name="T45" fmla="*/ 2147483646 h 306"/>
              <a:gd name="T46" fmla="*/ 2147483646 w 1015"/>
              <a:gd name="T47" fmla="*/ 2147483646 h 306"/>
              <a:gd name="T48" fmla="*/ 0 w 1015"/>
              <a:gd name="T49" fmla="*/ 2147483646 h 306"/>
              <a:gd name="T50" fmla="*/ 2147483646 w 1015"/>
              <a:gd name="T51" fmla="*/ 2147483646 h 306"/>
              <a:gd name="T52" fmla="*/ 2147483646 w 1015"/>
              <a:gd name="T53" fmla="*/ 2147483646 h 306"/>
              <a:gd name="T54" fmla="*/ 2147483646 w 1015"/>
              <a:gd name="T55" fmla="*/ 2147483646 h 306"/>
              <a:gd name="T56" fmla="*/ 2147483646 w 1015"/>
              <a:gd name="T57" fmla="*/ 2147483646 h 306"/>
              <a:gd name="T58" fmla="*/ 2147483646 w 1015"/>
              <a:gd name="T59" fmla="*/ 2147483646 h 30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015" h="306">
                <a:moveTo>
                  <a:pt x="585" y="306"/>
                </a:moveTo>
                <a:lnTo>
                  <a:pt x="925" y="115"/>
                </a:lnTo>
                <a:lnTo>
                  <a:pt x="983" y="108"/>
                </a:lnTo>
                <a:lnTo>
                  <a:pt x="952" y="93"/>
                </a:lnTo>
                <a:lnTo>
                  <a:pt x="1015" y="58"/>
                </a:lnTo>
                <a:lnTo>
                  <a:pt x="955" y="68"/>
                </a:lnTo>
                <a:lnTo>
                  <a:pt x="983" y="18"/>
                </a:lnTo>
                <a:lnTo>
                  <a:pt x="937" y="54"/>
                </a:lnTo>
                <a:lnTo>
                  <a:pt x="944" y="0"/>
                </a:lnTo>
                <a:lnTo>
                  <a:pt x="913" y="54"/>
                </a:lnTo>
                <a:lnTo>
                  <a:pt x="888" y="26"/>
                </a:lnTo>
                <a:lnTo>
                  <a:pt x="894" y="93"/>
                </a:lnTo>
                <a:lnTo>
                  <a:pt x="563" y="235"/>
                </a:lnTo>
                <a:lnTo>
                  <a:pt x="545" y="180"/>
                </a:lnTo>
                <a:lnTo>
                  <a:pt x="513" y="155"/>
                </a:lnTo>
                <a:lnTo>
                  <a:pt x="469" y="178"/>
                </a:lnTo>
                <a:lnTo>
                  <a:pt x="452" y="235"/>
                </a:lnTo>
                <a:lnTo>
                  <a:pt x="120" y="93"/>
                </a:lnTo>
                <a:lnTo>
                  <a:pt x="127" y="26"/>
                </a:lnTo>
                <a:lnTo>
                  <a:pt x="101" y="54"/>
                </a:lnTo>
                <a:lnTo>
                  <a:pt x="70" y="0"/>
                </a:lnTo>
                <a:lnTo>
                  <a:pt x="77" y="54"/>
                </a:lnTo>
                <a:lnTo>
                  <a:pt x="32" y="18"/>
                </a:lnTo>
                <a:lnTo>
                  <a:pt x="59" y="68"/>
                </a:lnTo>
                <a:lnTo>
                  <a:pt x="0" y="58"/>
                </a:lnTo>
                <a:lnTo>
                  <a:pt x="62" y="93"/>
                </a:lnTo>
                <a:lnTo>
                  <a:pt x="32" y="108"/>
                </a:lnTo>
                <a:lnTo>
                  <a:pt x="90" y="115"/>
                </a:lnTo>
                <a:lnTo>
                  <a:pt x="429" y="306"/>
                </a:lnTo>
                <a:lnTo>
                  <a:pt x="585" y="306"/>
                </a:lnTo>
                <a:close/>
              </a:path>
            </a:pathLst>
          </a:custGeom>
          <a:solidFill>
            <a:srgbClr val="FED5A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5" name="Freeform 10"/>
          <p:cNvSpPr>
            <a:spLocks/>
          </p:cNvSpPr>
          <p:nvPr userDrawn="1"/>
        </p:nvSpPr>
        <p:spPr bwMode="auto">
          <a:xfrm>
            <a:off x="5205413" y="2698752"/>
            <a:ext cx="1611312" cy="485775"/>
          </a:xfrm>
          <a:custGeom>
            <a:avLst/>
            <a:gdLst>
              <a:gd name="T0" fmla="*/ 2147483646 w 1015"/>
              <a:gd name="T1" fmla="*/ 2147483646 h 306"/>
              <a:gd name="T2" fmla="*/ 2147483646 w 1015"/>
              <a:gd name="T3" fmla="*/ 2147483646 h 306"/>
              <a:gd name="T4" fmla="*/ 2147483646 w 1015"/>
              <a:gd name="T5" fmla="*/ 2147483646 h 306"/>
              <a:gd name="T6" fmla="*/ 2147483646 w 1015"/>
              <a:gd name="T7" fmla="*/ 2147483646 h 306"/>
              <a:gd name="T8" fmla="*/ 2147483646 w 1015"/>
              <a:gd name="T9" fmla="*/ 2147483646 h 306"/>
              <a:gd name="T10" fmla="*/ 2147483646 w 1015"/>
              <a:gd name="T11" fmla="*/ 2147483646 h 306"/>
              <a:gd name="T12" fmla="*/ 2147483646 w 1015"/>
              <a:gd name="T13" fmla="*/ 2147483646 h 306"/>
              <a:gd name="T14" fmla="*/ 2147483646 w 1015"/>
              <a:gd name="T15" fmla="*/ 2147483646 h 306"/>
              <a:gd name="T16" fmla="*/ 2147483646 w 1015"/>
              <a:gd name="T17" fmla="*/ 0 h 306"/>
              <a:gd name="T18" fmla="*/ 2147483646 w 1015"/>
              <a:gd name="T19" fmla="*/ 2147483646 h 306"/>
              <a:gd name="T20" fmla="*/ 2147483646 w 1015"/>
              <a:gd name="T21" fmla="*/ 2147483646 h 306"/>
              <a:gd name="T22" fmla="*/ 2147483646 w 1015"/>
              <a:gd name="T23" fmla="*/ 2147483646 h 306"/>
              <a:gd name="T24" fmla="*/ 2147483646 w 1015"/>
              <a:gd name="T25" fmla="*/ 2147483646 h 306"/>
              <a:gd name="T26" fmla="*/ 2147483646 w 1015"/>
              <a:gd name="T27" fmla="*/ 2147483646 h 306"/>
              <a:gd name="T28" fmla="*/ 2147483646 w 1015"/>
              <a:gd name="T29" fmla="*/ 2147483646 h 306"/>
              <a:gd name="T30" fmla="*/ 2147483646 w 1015"/>
              <a:gd name="T31" fmla="*/ 2147483646 h 306"/>
              <a:gd name="T32" fmla="*/ 2147483646 w 1015"/>
              <a:gd name="T33" fmla="*/ 2147483646 h 306"/>
              <a:gd name="T34" fmla="*/ 2147483646 w 1015"/>
              <a:gd name="T35" fmla="*/ 2147483646 h 306"/>
              <a:gd name="T36" fmla="*/ 2147483646 w 1015"/>
              <a:gd name="T37" fmla="*/ 2147483646 h 306"/>
              <a:gd name="T38" fmla="*/ 2147483646 w 1015"/>
              <a:gd name="T39" fmla="*/ 2147483646 h 306"/>
              <a:gd name="T40" fmla="*/ 2147483646 w 1015"/>
              <a:gd name="T41" fmla="*/ 0 h 306"/>
              <a:gd name="T42" fmla="*/ 2147483646 w 1015"/>
              <a:gd name="T43" fmla="*/ 2147483646 h 306"/>
              <a:gd name="T44" fmla="*/ 2147483646 w 1015"/>
              <a:gd name="T45" fmla="*/ 2147483646 h 306"/>
              <a:gd name="T46" fmla="*/ 2147483646 w 1015"/>
              <a:gd name="T47" fmla="*/ 2147483646 h 306"/>
              <a:gd name="T48" fmla="*/ 0 w 1015"/>
              <a:gd name="T49" fmla="*/ 2147483646 h 306"/>
              <a:gd name="T50" fmla="*/ 2147483646 w 1015"/>
              <a:gd name="T51" fmla="*/ 2147483646 h 306"/>
              <a:gd name="T52" fmla="*/ 2147483646 w 1015"/>
              <a:gd name="T53" fmla="*/ 2147483646 h 306"/>
              <a:gd name="T54" fmla="*/ 2147483646 w 1015"/>
              <a:gd name="T55" fmla="*/ 2147483646 h 306"/>
              <a:gd name="T56" fmla="*/ 2147483646 w 1015"/>
              <a:gd name="T57" fmla="*/ 2147483646 h 30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015" h="306">
                <a:moveTo>
                  <a:pt x="585" y="306"/>
                </a:moveTo>
                <a:lnTo>
                  <a:pt x="925" y="115"/>
                </a:lnTo>
                <a:lnTo>
                  <a:pt x="983" y="108"/>
                </a:lnTo>
                <a:lnTo>
                  <a:pt x="952" y="93"/>
                </a:lnTo>
                <a:lnTo>
                  <a:pt x="1015" y="58"/>
                </a:lnTo>
                <a:lnTo>
                  <a:pt x="955" y="68"/>
                </a:lnTo>
                <a:lnTo>
                  <a:pt x="983" y="18"/>
                </a:lnTo>
                <a:lnTo>
                  <a:pt x="937" y="54"/>
                </a:lnTo>
                <a:lnTo>
                  <a:pt x="944" y="0"/>
                </a:lnTo>
                <a:lnTo>
                  <a:pt x="913" y="54"/>
                </a:lnTo>
                <a:lnTo>
                  <a:pt x="888" y="26"/>
                </a:lnTo>
                <a:lnTo>
                  <a:pt x="894" y="93"/>
                </a:lnTo>
                <a:lnTo>
                  <a:pt x="563" y="235"/>
                </a:lnTo>
                <a:lnTo>
                  <a:pt x="545" y="180"/>
                </a:lnTo>
                <a:lnTo>
                  <a:pt x="513" y="155"/>
                </a:lnTo>
                <a:lnTo>
                  <a:pt x="469" y="178"/>
                </a:lnTo>
                <a:lnTo>
                  <a:pt x="452" y="235"/>
                </a:lnTo>
                <a:lnTo>
                  <a:pt x="120" y="93"/>
                </a:lnTo>
                <a:lnTo>
                  <a:pt x="127" y="26"/>
                </a:lnTo>
                <a:lnTo>
                  <a:pt x="101" y="54"/>
                </a:lnTo>
                <a:lnTo>
                  <a:pt x="70" y="0"/>
                </a:lnTo>
                <a:lnTo>
                  <a:pt x="77" y="54"/>
                </a:lnTo>
                <a:lnTo>
                  <a:pt x="32" y="18"/>
                </a:lnTo>
                <a:lnTo>
                  <a:pt x="59" y="68"/>
                </a:lnTo>
                <a:lnTo>
                  <a:pt x="0" y="58"/>
                </a:lnTo>
                <a:lnTo>
                  <a:pt x="62" y="93"/>
                </a:lnTo>
                <a:lnTo>
                  <a:pt x="32" y="108"/>
                </a:lnTo>
                <a:lnTo>
                  <a:pt x="90" y="115"/>
                </a:lnTo>
                <a:lnTo>
                  <a:pt x="429" y="306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6" name="Freeform 11"/>
          <p:cNvSpPr>
            <a:spLocks/>
          </p:cNvSpPr>
          <p:nvPr userDrawn="1"/>
        </p:nvSpPr>
        <p:spPr bwMode="auto">
          <a:xfrm>
            <a:off x="5449889" y="2365377"/>
            <a:ext cx="1095375" cy="619125"/>
          </a:xfrm>
          <a:custGeom>
            <a:avLst/>
            <a:gdLst>
              <a:gd name="T0" fmla="*/ 2147483646 w 429"/>
              <a:gd name="T1" fmla="*/ 2147483646 h 289"/>
              <a:gd name="T2" fmla="*/ 2147483646 w 429"/>
              <a:gd name="T3" fmla="*/ 2147483646 h 289"/>
              <a:gd name="T4" fmla="*/ 2147483646 w 429"/>
              <a:gd name="T5" fmla="*/ 0 h 289"/>
              <a:gd name="T6" fmla="*/ 2147483646 w 429"/>
              <a:gd name="T7" fmla="*/ 2147483646 h 289"/>
              <a:gd name="T8" fmla="*/ 0 w 429"/>
              <a:gd name="T9" fmla="*/ 2147483646 h 289"/>
              <a:gd name="T10" fmla="*/ 2147483646 w 429"/>
              <a:gd name="T11" fmla="*/ 2147483646 h 289"/>
              <a:gd name="T12" fmla="*/ 2147483646 w 429"/>
              <a:gd name="T13" fmla="*/ 2147483646 h 289"/>
              <a:gd name="T14" fmla="*/ 2147483646 w 429"/>
              <a:gd name="T15" fmla="*/ 2147483646 h 289"/>
              <a:gd name="T16" fmla="*/ 2147483646 w 429"/>
              <a:gd name="T17" fmla="*/ 2147483646 h 2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9" h="289">
                <a:moveTo>
                  <a:pt x="429" y="145"/>
                </a:moveTo>
                <a:cubicBezTo>
                  <a:pt x="429" y="136"/>
                  <a:pt x="419" y="129"/>
                  <a:pt x="402" y="125"/>
                </a:cubicBezTo>
                <a:cubicBezTo>
                  <a:pt x="390" y="55"/>
                  <a:pt x="312" y="0"/>
                  <a:pt x="218" y="0"/>
                </a:cubicBezTo>
                <a:cubicBezTo>
                  <a:pt x="124" y="0"/>
                  <a:pt x="47" y="54"/>
                  <a:pt x="34" y="124"/>
                </a:cubicBezTo>
                <a:cubicBezTo>
                  <a:pt x="14" y="127"/>
                  <a:pt x="0" y="135"/>
                  <a:pt x="0" y="145"/>
                </a:cubicBezTo>
                <a:cubicBezTo>
                  <a:pt x="0" y="154"/>
                  <a:pt x="14" y="162"/>
                  <a:pt x="34" y="165"/>
                </a:cubicBezTo>
                <a:cubicBezTo>
                  <a:pt x="47" y="235"/>
                  <a:pt x="124" y="289"/>
                  <a:pt x="218" y="289"/>
                </a:cubicBezTo>
                <a:cubicBezTo>
                  <a:pt x="312" y="289"/>
                  <a:pt x="390" y="235"/>
                  <a:pt x="402" y="164"/>
                </a:cubicBezTo>
                <a:cubicBezTo>
                  <a:pt x="419" y="160"/>
                  <a:pt x="429" y="153"/>
                  <a:pt x="429" y="145"/>
                </a:cubicBezTo>
                <a:close/>
              </a:path>
            </a:pathLst>
          </a:custGeom>
          <a:solidFill>
            <a:srgbClr val="FED5A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7" name="Freeform 12"/>
          <p:cNvSpPr>
            <a:spLocks/>
          </p:cNvSpPr>
          <p:nvPr userDrawn="1"/>
        </p:nvSpPr>
        <p:spPr bwMode="auto">
          <a:xfrm>
            <a:off x="5978525" y="2301877"/>
            <a:ext cx="633413" cy="320675"/>
          </a:xfrm>
          <a:custGeom>
            <a:avLst/>
            <a:gdLst>
              <a:gd name="T0" fmla="*/ 2147483646 w 248"/>
              <a:gd name="T1" fmla="*/ 2147483646 h 149"/>
              <a:gd name="T2" fmla="*/ 2147483646 w 248"/>
              <a:gd name="T3" fmla="*/ 2147483646 h 149"/>
              <a:gd name="T4" fmla="*/ 2147483646 w 248"/>
              <a:gd name="T5" fmla="*/ 2147483646 h 149"/>
              <a:gd name="T6" fmla="*/ 2147483646 w 248"/>
              <a:gd name="T7" fmla="*/ 2147483646 h 149"/>
              <a:gd name="T8" fmla="*/ 2147483646 w 248"/>
              <a:gd name="T9" fmla="*/ 2147483646 h 149"/>
              <a:gd name="T10" fmla="*/ 2147483646 w 248"/>
              <a:gd name="T11" fmla="*/ 2147483646 h 149"/>
              <a:gd name="T12" fmla="*/ 2147483646 w 248"/>
              <a:gd name="T13" fmla="*/ 2147483646 h 149"/>
              <a:gd name="T14" fmla="*/ 2147483646 w 248"/>
              <a:gd name="T15" fmla="*/ 2147483646 h 149"/>
              <a:gd name="T16" fmla="*/ 2147483646 w 248"/>
              <a:gd name="T17" fmla="*/ 2147483646 h 149"/>
              <a:gd name="T18" fmla="*/ 2147483646 w 248"/>
              <a:gd name="T19" fmla="*/ 2147483646 h 149"/>
              <a:gd name="T20" fmla="*/ 2147483646 w 248"/>
              <a:gd name="T21" fmla="*/ 2147483646 h 149"/>
              <a:gd name="T22" fmla="*/ 2147483646 w 248"/>
              <a:gd name="T23" fmla="*/ 2147483646 h 149"/>
              <a:gd name="T24" fmla="*/ 2147483646 w 248"/>
              <a:gd name="T25" fmla="*/ 2147483646 h 149"/>
              <a:gd name="T26" fmla="*/ 2147483646 w 248"/>
              <a:gd name="T27" fmla="*/ 2147483646 h 149"/>
              <a:gd name="T28" fmla="*/ 2147483646 w 248"/>
              <a:gd name="T29" fmla="*/ 2147483646 h 149"/>
              <a:gd name="T30" fmla="*/ 0 w 248"/>
              <a:gd name="T31" fmla="*/ 2147483646 h 149"/>
              <a:gd name="T32" fmla="*/ 2147483646 w 248"/>
              <a:gd name="T33" fmla="*/ 2147483646 h 149"/>
              <a:gd name="T34" fmla="*/ 2147483646 w 248"/>
              <a:gd name="T35" fmla="*/ 2147483646 h 149"/>
              <a:gd name="T36" fmla="*/ 2147483646 w 248"/>
              <a:gd name="T37" fmla="*/ 2147483646 h 149"/>
              <a:gd name="T38" fmla="*/ 2147483646 w 248"/>
              <a:gd name="T39" fmla="*/ 2147483646 h 149"/>
              <a:gd name="T40" fmla="*/ 2147483646 w 248"/>
              <a:gd name="T41" fmla="*/ 2147483646 h 149"/>
              <a:gd name="T42" fmla="*/ 2147483646 w 248"/>
              <a:gd name="T43" fmla="*/ 2147483646 h 149"/>
              <a:gd name="T44" fmla="*/ 2147483646 w 248"/>
              <a:gd name="T45" fmla="*/ 2147483646 h 149"/>
              <a:gd name="T46" fmla="*/ 2147483646 w 248"/>
              <a:gd name="T47" fmla="*/ 2147483646 h 149"/>
              <a:gd name="T48" fmla="*/ 2147483646 w 248"/>
              <a:gd name="T49" fmla="*/ 2147483646 h 149"/>
              <a:gd name="T50" fmla="*/ 2147483646 w 248"/>
              <a:gd name="T51" fmla="*/ 2147483646 h 149"/>
              <a:gd name="T52" fmla="*/ 2147483646 w 248"/>
              <a:gd name="T53" fmla="*/ 2147483646 h 149"/>
              <a:gd name="T54" fmla="*/ 2147483646 w 248"/>
              <a:gd name="T55" fmla="*/ 2147483646 h 149"/>
              <a:gd name="T56" fmla="*/ 2147483646 w 248"/>
              <a:gd name="T57" fmla="*/ 2147483646 h 149"/>
              <a:gd name="T58" fmla="*/ 2147483646 w 248"/>
              <a:gd name="T59" fmla="*/ 2147483646 h 149"/>
              <a:gd name="T60" fmla="*/ 2147483646 w 248"/>
              <a:gd name="T61" fmla="*/ 2147483646 h 149"/>
              <a:gd name="T62" fmla="*/ 2147483646 w 248"/>
              <a:gd name="T63" fmla="*/ 2147483646 h 149"/>
              <a:gd name="T64" fmla="*/ 2147483646 w 248"/>
              <a:gd name="T65" fmla="*/ 2147483646 h 149"/>
              <a:gd name="T66" fmla="*/ 2147483646 w 248"/>
              <a:gd name="T67" fmla="*/ 2147483646 h 14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8" h="149">
                <a:moveTo>
                  <a:pt x="241" y="95"/>
                </a:moveTo>
                <a:cubicBezTo>
                  <a:pt x="243" y="93"/>
                  <a:pt x="244" y="90"/>
                  <a:pt x="244" y="86"/>
                </a:cubicBezTo>
                <a:cubicBezTo>
                  <a:pt x="244" y="81"/>
                  <a:pt x="242" y="77"/>
                  <a:pt x="238" y="74"/>
                </a:cubicBezTo>
                <a:cubicBezTo>
                  <a:pt x="240" y="72"/>
                  <a:pt x="241" y="69"/>
                  <a:pt x="241" y="66"/>
                </a:cubicBezTo>
                <a:cubicBezTo>
                  <a:pt x="241" y="61"/>
                  <a:pt x="238" y="56"/>
                  <a:pt x="234" y="54"/>
                </a:cubicBezTo>
                <a:cubicBezTo>
                  <a:pt x="236" y="51"/>
                  <a:pt x="237" y="48"/>
                  <a:pt x="237" y="45"/>
                </a:cubicBezTo>
                <a:cubicBezTo>
                  <a:pt x="237" y="37"/>
                  <a:pt x="231" y="31"/>
                  <a:pt x="224" y="31"/>
                </a:cubicBezTo>
                <a:cubicBezTo>
                  <a:pt x="220" y="31"/>
                  <a:pt x="217" y="32"/>
                  <a:pt x="214" y="34"/>
                </a:cubicBezTo>
                <a:cubicBezTo>
                  <a:pt x="215" y="33"/>
                  <a:pt x="215" y="32"/>
                  <a:pt x="215" y="31"/>
                </a:cubicBezTo>
                <a:cubicBezTo>
                  <a:pt x="215" y="30"/>
                  <a:pt x="215" y="30"/>
                  <a:pt x="215" y="30"/>
                </a:cubicBezTo>
                <a:cubicBezTo>
                  <a:pt x="215" y="29"/>
                  <a:pt x="215" y="29"/>
                  <a:pt x="215" y="29"/>
                </a:cubicBezTo>
                <a:cubicBezTo>
                  <a:pt x="215" y="22"/>
                  <a:pt x="209" y="15"/>
                  <a:pt x="201" y="15"/>
                </a:cubicBezTo>
                <a:cubicBezTo>
                  <a:pt x="197" y="15"/>
                  <a:pt x="194" y="17"/>
                  <a:pt x="192" y="19"/>
                </a:cubicBezTo>
                <a:cubicBezTo>
                  <a:pt x="189" y="17"/>
                  <a:pt x="186" y="15"/>
                  <a:pt x="182" y="15"/>
                </a:cubicBezTo>
                <a:cubicBezTo>
                  <a:pt x="176" y="15"/>
                  <a:pt x="171" y="19"/>
                  <a:pt x="169" y="25"/>
                </a:cubicBezTo>
                <a:cubicBezTo>
                  <a:pt x="167" y="19"/>
                  <a:pt x="162" y="15"/>
                  <a:pt x="156" y="15"/>
                </a:cubicBezTo>
                <a:cubicBezTo>
                  <a:pt x="155" y="15"/>
                  <a:pt x="155" y="15"/>
                  <a:pt x="154" y="16"/>
                </a:cubicBezTo>
                <a:cubicBezTo>
                  <a:pt x="152" y="11"/>
                  <a:pt x="147" y="8"/>
                  <a:pt x="142" y="8"/>
                </a:cubicBezTo>
                <a:cubicBezTo>
                  <a:pt x="139" y="8"/>
                  <a:pt x="137" y="9"/>
                  <a:pt x="134" y="11"/>
                </a:cubicBezTo>
                <a:cubicBezTo>
                  <a:pt x="132" y="7"/>
                  <a:pt x="128" y="5"/>
                  <a:pt x="123" y="5"/>
                </a:cubicBezTo>
                <a:cubicBezTo>
                  <a:pt x="117" y="5"/>
                  <a:pt x="112" y="9"/>
                  <a:pt x="110" y="14"/>
                </a:cubicBezTo>
                <a:cubicBezTo>
                  <a:pt x="110" y="14"/>
                  <a:pt x="109" y="14"/>
                  <a:pt x="108" y="14"/>
                </a:cubicBezTo>
                <a:cubicBezTo>
                  <a:pt x="107" y="9"/>
                  <a:pt x="101" y="5"/>
                  <a:pt x="95" y="5"/>
                </a:cubicBezTo>
                <a:cubicBezTo>
                  <a:pt x="92" y="5"/>
                  <a:pt x="88" y="6"/>
                  <a:pt x="86" y="9"/>
                </a:cubicBezTo>
                <a:cubicBezTo>
                  <a:pt x="84" y="4"/>
                  <a:pt x="79" y="0"/>
                  <a:pt x="73" y="0"/>
                </a:cubicBezTo>
                <a:cubicBezTo>
                  <a:pt x="67" y="0"/>
                  <a:pt x="62" y="3"/>
                  <a:pt x="60" y="9"/>
                </a:cubicBezTo>
                <a:cubicBezTo>
                  <a:pt x="57" y="9"/>
                  <a:pt x="55" y="10"/>
                  <a:pt x="53" y="12"/>
                </a:cubicBezTo>
                <a:cubicBezTo>
                  <a:pt x="50" y="9"/>
                  <a:pt x="46" y="7"/>
                  <a:pt x="42" y="7"/>
                </a:cubicBezTo>
                <a:cubicBezTo>
                  <a:pt x="36" y="7"/>
                  <a:pt x="31" y="10"/>
                  <a:pt x="29" y="16"/>
                </a:cubicBezTo>
                <a:cubicBezTo>
                  <a:pt x="23" y="17"/>
                  <a:pt x="19" y="21"/>
                  <a:pt x="18" y="26"/>
                </a:cubicBezTo>
                <a:cubicBezTo>
                  <a:pt x="17" y="26"/>
                  <a:pt x="15" y="26"/>
                  <a:pt x="14" y="26"/>
                </a:cubicBezTo>
                <a:cubicBezTo>
                  <a:pt x="6" y="26"/>
                  <a:pt x="0" y="32"/>
                  <a:pt x="0" y="40"/>
                </a:cubicBezTo>
                <a:cubicBezTo>
                  <a:pt x="0" y="45"/>
                  <a:pt x="3" y="49"/>
                  <a:pt x="7" y="51"/>
                </a:cubicBezTo>
                <a:cubicBezTo>
                  <a:pt x="5" y="54"/>
                  <a:pt x="4" y="57"/>
                  <a:pt x="4" y="60"/>
                </a:cubicBezTo>
                <a:cubicBezTo>
                  <a:pt x="4" y="68"/>
                  <a:pt x="10" y="74"/>
                  <a:pt x="17" y="74"/>
                </a:cubicBezTo>
                <a:cubicBezTo>
                  <a:pt x="23" y="74"/>
                  <a:pt x="28" y="71"/>
                  <a:pt x="30" y="65"/>
                </a:cubicBezTo>
                <a:cubicBezTo>
                  <a:pt x="31" y="65"/>
                  <a:pt x="32" y="65"/>
                  <a:pt x="33" y="65"/>
                </a:cubicBezTo>
                <a:cubicBezTo>
                  <a:pt x="33" y="65"/>
                  <a:pt x="33" y="65"/>
                  <a:pt x="33" y="66"/>
                </a:cubicBezTo>
                <a:cubicBezTo>
                  <a:pt x="33" y="73"/>
                  <a:pt x="39" y="79"/>
                  <a:pt x="47" y="79"/>
                </a:cubicBezTo>
                <a:cubicBezTo>
                  <a:pt x="53" y="79"/>
                  <a:pt x="58" y="75"/>
                  <a:pt x="60" y="70"/>
                </a:cubicBezTo>
                <a:cubicBezTo>
                  <a:pt x="64" y="68"/>
                  <a:pt x="66" y="63"/>
                  <a:pt x="66" y="59"/>
                </a:cubicBezTo>
                <a:cubicBezTo>
                  <a:pt x="66" y="58"/>
                  <a:pt x="66" y="57"/>
                  <a:pt x="66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64"/>
                  <a:pt x="73" y="69"/>
                  <a:pt x="80" y="69"/>
                </a:cubicBezTo>
                <a:cubicBezTo>
                  <a:pt x="84" y="69"/>
                  <a:pt x="87" y="68"/>
                  <a:pt x="89" y="65"/>
                </a:cubicBezTo>
                <a:cubicBezTo>
                  <a:pt x="91" y="70"/>
                  <a:pt x="96" y="74"/>
                  <a:pt x="102" y="74"/>
                </a:cubicBezTo>
                <a:cubicBezTo>
                  <a:pt x="104" y="74"/>
                  <a:pt x="105" y="74"/>
                  <a:pt x="107" y="73"/>
                </a:cubicBezTo>
                <a:cubicBezTo>
                  <a:pt x="108" y="79"/>
                  <a:pt x="114" y="83"/>
                  <a:pt x="120" y="83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20" y="88"/>
                  <a:pt x="122" y="92"/>
                  <a:pt x="126" y="95"/>
                </a:cubicBezTo>
                <a:cubicBezTo>
                  <a:pt x="124" y="97"/>
                  <a:pt x="123" y="100"/>
                  <a:pt x="123" y="104"/>
                </a:cubicBezTo>
                <a:cubicBezTo>
                  <a:pt x="123" y="111"/>
                  <a:pt x="129" y="118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8" y="124"/>
                  <a:pt x="144" y="130"/>
                  <a:pt x="151" y="130"/>
                </a:cubicBezTo>
                <a:cubicBezTo>
                  <a:pt x="153" y="130"/>
                  <a:pt x="154" y="129"/>
                  <a:pt x="156" y="129"/>
                </a:cubicBezTo>
                <a:cubicBezTo>
                  <a:pt x="158" y="133"/>
                  <a:pt x="163" y="137"/>
                  <a:pt x="168" y="137"/>
                </a:cubicBezTo>
                <a:cubicBezTo>
                  <a:pt x="168" y="137"/>
                  <a:pt x="168" y="137"/>
                  <a:pt x="168" y="137"/>
                </a:cubicBezTo>
                <a:cubicBezTo>
                  <a:pt x="169" y="143"/>
                  <a:pt x="175" y="149"/>
                  <a:pt x="182" y="149"/>
                </a:cubicBezTo>
                <a:cubicBezTo>
                  <a:pt x="187" y="149"/>
                  <a:pt x="191" y="146"/>
                  <a:pt x="193" y="143"/>
                </a:cubicBezTo>
                <a:cubicBezTo>
                  <a:pt x="196" y="144"/>
                  <a:pt x="198" y="145"/>
                  <a:pt x="201" y="145"/>
                </a:cubicBezTo>
                <a:cubicBezTo>
                  <a:pt x="205" y="145"/>
                  <a:pt x="208" y="144"/>
                  <a:pt x="210" y="142"/>
                </a:cubicBezTo>
                <a:cubicBezTo>
                  <a:pt x="212" y="143"/>
                  <a:pt x="215" y="144"/>
                  <a:pt x="218" y="144"/>
                </a:cubicBezTo>
                <a:cubicBezTo>
                  <a:pt x="225" y="143"/>
                  <a:pt x="231" y="136"/>
                  <a:pt x="231" y="129"/>
                </a:cubicBezTo>
                <a:cubicBezTo>
                  <a:pt x="230" y="129"/>
                  <a:pt x="230" y="129"/>
                  <a:pt x="230" y="129"/>
                </a:cubicBezTo>
                <a:cubicBezTo>
                  <a:pt x="234" y="127"/>
                  <a:pt x="237" y="124"/>
                  <a:pt x="238" y="120"/>
                </a:cubicBezTo>
                <a:cubicBezTo>
                  <a:pt x="244" y="118"/>
                  <a:pt x="248" y="113"/>
                  <a:pt x="248" y="107"/>
                </a:cubicBezTo>
                <a:cubicBezTo>
                  <a:pt x="248" y="102"/>
                  <a:pt x="245" y="98"/>
                  <a:pt x="241" y="95"/>
                </a:cubicBezTo>
                <a:close/>
              </a:path>
            </a:pathLst>
          </a:custGeom>
          <a:solidFill>
            <a:srgbClr val="FFCF4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8" name="Freeform 13"/>
          <p:cNvSpPr>
            <a:spLocks/>
          </p:cNvSpPr>
          <p:nvPr userDrawn="1"/>
        </p:nvSpPr>
        <p:spPr bwMode="auto">
          <a:xfrm>
            <a:off x="6164263" y="3630613"/>
            <a:ext cx="246062" cy="587375"/>
          </a:xfrm>
          <a:custGeom>
            <a:avLst/>
            <a:gdLst>
              <a:gd name="T0" fmla="*/ 2147483646 w 96"/>
              <a:gd name="T1" fmla="*/ 0 h 274"/>
              <a:gd name="T2" fmla="*/ 2147483646 w 96"/>
              <a:gd name="T3" fmla="*/ 2147483646 h 274"/>
              <a:gd name="T4" fmla="*/ 2147483646 w 96"/>
              <a:gd name="T5" fmla="*/ 2147483646 h 274"/>
              <a:gd name="T6" fmla="*/ 0 w 96"/>
              <a:gd name="T7" fmla="*/ 2147483646 h 274"/>
              <a:gd name="T8" fmla="*/ 2147483646 w 96"/>
              <a:gd name="T9" fmla="*/ 0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74">
                <a:moveTo>
                  <a:pt x="44" y="0"/>
                </a:moveTo>
                <a:cubicBezTo>
                  <a:pt x="89" y="211"/>
                  <a:pt x="89" y="211"/>
                  <a:pt x="89" y="211"/>
                </a:cubicBezTo>
                <a:cubicBezTo>
                  <a:pt x="96" y="232"/>
                  <a:pt x="42" y="274"/>
                  <a:pt x="21" y="216"/>
                </a:cubicBezTo>
                <a:cubicBezTo>
                  <a:pt x="0" y="16"/>
                  <a:pt x="0" y="16"/>
                  <a:pt x="0" y="16"/>
                </a:cubicBezTo>
                <a:lnTo>
                  <a:pt x="44" y="0"/>
                </a:lnTo>
                <a:close/>
              </a:path>
            </a:pathLst>
          </a:custGeom>
          <a:solidFill>
            <a:srgbClr val="FED5A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9" name="Freeform 14"/>
          <p:cNvSpPr>
            <a:spLocks/>
          </p:cNvSpPr>
          <p:nvPr userDrawn="1"/>
        </p:nvSpPr>
        <p:spPr bwMode="auto">
          <a:xfrm>
            <a:off x="6175376" y="3930650"/>
            <a:ext cx="244475" cy="274638"/>
          </a:xfrm>
          <a:custGeom>
            <a:avLst/>
            <a:gdLst>
              <a:gd name="T0" fmla="*/ 2147483646 w 154"/>
              <a:gd name="T1" fmla="*/ 0 h 173"/>
              <a:gd name="T2" fmla="*/ 0 w 154"/>
              <a:gd name="T3" fmla="*/ 2147483646 h 173"/>
              <a:gd name="T4" fmla="*/ 2147483646 w 154"/>
              <a:gd name="T5" fmla="*/ 2147483646 h 173"/>
              <a:gd name="T6" fmla="*/ 2147483646 w 154"/>
              <a:gd name="T7" fmla="*/ 2147483646 h 173"/>
              <a:gd name="T8" fmla="*/ 2147483646 w 154"/>
              <a:gd name="T9" fmla="*/ 2147483646 h 173"/>
              <a:gd name="T10" fmla="*/ 2147483646 w 154"/>
              <a:gd name="T11" fmla="*/ 2147483646 h 173"/>
              <a:gd name="T12" fmla="*/ 2147483646 w 154"/>
              <a:gd name="T13" fmla="*/ 0 h 1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73">
                <a:moveTo>
                  <a:pt x="124" y="0"/>
                </a:moveTo>
                <a:lnTo>
                  <a:pt x="0" y="15"/>
                </a:lnTo>
                <a:lnTo>
                  <a:pt x="18" y="142"/>
                </a:lnTo>
                <a:lnTo>
                  <a:pt x="61" y="173"/>
                </a:lnTo>
                <a:lnTo>
                  <a:pt x="129" y="159"/>
                </a:lnTo>
                <a:lnTo>
                  <a:pt x="154" y="111"/>
                </a:lnTo>
                <a:lnTo>
                  <a:pt x="124" y="0"/>
                </a:lnTo>
                <a:close/>
              </a:path>
            </a:pathLst>
          </a:custGeom>
          <a:solidFill>
            <a:srgbClr val="824D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0" name="Freeform 15"/>
          <p:cNvSpPr>
            <a:spLocks/>
          </p:cNvSpPr>
          <p:nvPr userDrawn="1"/>
        </p:nvSpPr>
        <p:spPr bwMode="auto">
          <a:xfrm>
            <a:off x="5367339" y="2305050"/>
            <a:ext cx="633412" cy="319088"/>
          </a:xfrm>
          <a:custGeom>
            <a:avLst/>
            <a:gdLst>
              <a:gd name="T0" fmla="*/ 2147483646 w 248"/>
              <a:gd name="T1" fmla="*/ 2147483646 h 149"/>
              <a:gd name="T2" fmla="*/ 2147483646 w 248"/>
              <a:gd name="T3" fmla="*/ 2147483646 h 149"/>
              <a:gd name="T4" fmla="*/ 2147483646 w 248"/>
              <a:gd name="T5" fmla="*/ 2147483646 h 149"/>
              <a:gd name="T6" fmla="*/ 2147483646 w 248"/>
              <a:gd name="T7" fmla="*/ 2147483646 h 149"/>
              <a:gd name="T8" fmla="*/ 2147483646 w 248"/>
              <a:gd name="T9" fmla="*/ 2147483646 h 149"/>
              <a:gd name="T10" fmla="*/ 2147483646 w 248"/>
              <a:gd name="T11" fmla="*/ 2147483646 h 149"/>
              <a:gd name="T12" fmla="*/ 2147483646 w 248"/>
              <a:gd name="T13" fmla="*/ 2147483646 h 149"/>
              <a:gd name="T14" fmla="*/ 2147483646 w 248"/>
              <a:gd name="T15" fmla="*/ 2147483646 h 149"/>
              <a:gd name="T16" fmla="*/ 2147483646 w 248"/>
              <a:gd name="T17" fmla="*/ 2147483646 h 149"/>
              <a:gd name="T18" fmla="*/ 2147483646 w 248"/>
              <a:gd name="T19" fmla="*/ 2147483646 h 149"/>
              <a:gd name="T20" fmla="*/ 2147483646 w 248"/>
              <a:gd name="T21" fmla="*/ 2147483646 h 149"/>
              <a:gd name="T22" fmla="*/ 2147483646 w 248"/>
              <a:gd name="T23" fmla="*/ 2147483646 h 149"/>
              <a:gd name="T24" fmla="*/ 2147483646 w 248"/>
              <a:gd name="T25" fmla="*/ 2147483646 h 149"/>
              <a:gd name="T26" fmla="*/ 2147483646 w 248"/>
              <a:gd name="T27" fmla="*/ 2147483646 h 149"/>
              <a:gd name="T28" fmla="*/ 2147483646 w 248"/>
              <a:gd name="T29" fmla="*/ 2147483646 h 149"/>
              <a:gd name="T30" fmla="*/ 2147483646 w 248"/>
              <a:gd name="T31" fmla="*/ 2147483646 h 149"/>
              <a:gd name="T32" fmla="*/ 2147483646 w 248"/>
              <a:gd name="T33" fmla="*/ 2147483646 h 149"/>
              <a:gd name="T34" fmla="*/ 2147483646 w 248"/>
              <a:gd name="T35" fmla="*/ 2147483646 h 149"/>
              <a:gd name="T36" fmla="*/ 2147483646 w 248"/>
              <a:gd name="T37" fmla="*/ 2147483646 h 149"/>
              <a:gd name="T38" fmla="*/ 2147483646 w 248"/>
              <a:gd name="T39" fmla="*/ 2147483646 h 149"/>
              <a:gd name="T40" fmla="*/ 2147483646 w 248"/>
              <a:gd name="T41" fmla="*/ 2147483646 h 149"/>
              <a:gd name="T42" fmla="*/ 2147483646 w 248"/>
              <a:gd name="T43" fmla="*/ 2147483646 h 149"/>
              <a:gd name="T44" fmla="*/ 2147483646 w 248"/>
              <a:gd name="T45" fmla="*/ 2147483646 h 149"/>
              <a:gd name="T46" fmla="*/ 2147483646 w 248"/>
              <a:gd name="T47" fmla="*/ 2147483646 h 149"/>
              <a:gd name="T48" fmla="*/ 2147483646 w 248"/>
              <a:gd name="T49" fmla="*/ 2147483646 h 149"/>
              <a:gd name="T50" fmla="*/ 2147483646 w 248"/>
              <a:gd name="T51" fmla="*/ 2147483646 h 149"/>
              <a:gd name="T52" fmla="*/ 2147483646 w 248"/>
              <a:gd name="T53" fmla="*/ 2147483646 h 149"/>
              <a:gd name="T54" fmla="*/ 2147483646 w 248"/>
              <a:gd name="T55" fmla="*/ 2147483646 h 149"/>
              <a:gd name="T56" fmla="*/ 2147483646 w 248"/>
              <a:gd name="T57" fmla="*/ 2147483646 h 149"/>
              <a:gd name="T58" fmla="*/ 2147483646 w 248"/>
              <a:gd name="T59" fmla="*/ 2147483646 h 149"/>
              <a:gd name="T60" fmla="*/ 2147483646 w 248"/>
              <a:gd name="T61" fmla="*/ 2147483646 h 149"/>
              <a:gd name="T62" fmla="*/ 2147483646 w 248"/>
              <a:gd name="T63" fmla="*/ 2147483646 h 149"/>
              <a:gd name="T64" fmla="*/ 2147483646 w 248"/>
              <a:gd name="T65" fmla="*/ 2147483646 h 149"/>
              <a:gd name="T66" fmla="*/ 0 w 248"/>
              <a:gd name="T67" fmla="*/ 2147483646 h 14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8" h="149">
                <a:moveTo>
                  <a:pt x="0" y="108"/>
                </a:moveTo>
                <a:cubicBezTo>
                  <a:pt x="0" y="114"/>
                  <a:pt x="4" y="119"/>
                  <a:pt x="9" y="121"/>
                </a:cubicBezTo>
                <a:cubicBezTo>
                  <a:pt x="11" y="125"/>
                  <a:pt x="14" y="128"/>
                  <a:pt x="17" y="129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137"/>
                  <a:pt x="23" y="144"/>
                  <a:pt x="30" y="144"/>
                </a:cubicBezTo>
                <a:cubicBezTo>
                  <a:pt x="33" y="144"/>
                  <a:pt x="36" y="144"/>
                  <a:pt x="38" y="143"/>
                </a:cubicBezTo>
                <a:cubicBezTo>
                  <a:pt x="40" y="145"/>
                  <a:pt x="43" y="146"/>
                  <a:pt x="47" y="146"/>
                </a:cubicBezTo>
                <a:cubicBezTo>
                  <a:pt x="50" y="146"/>
                  <a:pt x="52" y="145"/>
                  <a:pt x="55" y="144"/>
                </a:cubicBezTo>
                <a:cubicBezTo>
                  <a:pt x="57" y="147"/>
                  <a:pt x="61" y="149"/>
                  <a:pt x="66" y="149"/>
                </a:cubicBezTo>
                <a:cubicBezTo>
                  <a:pt x="73" y="149"/>
                  <a:pt x="79" y="144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5" y="137"/>
                  <a:pt x="90" y="134"/>
                  <a:pt x="92" y="129"/>
                </a:cubicBezTo>
                <a:cubicBezTo>
                  <a:pt x="94" y="130"/>
                  <a:pt x="95" y="130"/>
                  <a:pt x="97" y="130"/>
                </a:cubicBezTo>
                <a:cubicBezTo>
                  <a:pt x="104" y="130"/>
                  <a:pt x="110" y="125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9" y="118"/>
                  <a:pt x="125" y="112"/>
                  <a:pt x="125" y="104"/>
                </a:cubicBezTo>
                <a:cubicBezTo>
                  <a:pt x="125" y="101"/>
                  <a:pt x="123" y="98"/>
                  <a:pt x="121" y="95"/>
                </a:cubicBezTo>
                <a:cubicBezTo>
                  <a:pt x="125" y="93"/>
                  <a:pt x="128" y="89"/>
                  <a:pt x="128" y="84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34" y="84"/>
                  <a:pt x="139" y="80"/>
                  <a:pt x="141" y="74"/>
                </a:cubicBezTo>
                <a:cubicBezTo>
                  <a:pt x="143" y="75"/>
                  <a:pt x="144" y="75"/>
                  <a:pt x="146" y="75"/>
                </a:cubicBezTo>
                <a:cubicBezTo>
                  <a:pt x="152" y="75"/>
                  <a:pt x="157" y="71"/>
                  <a:pt x="159" y="66"/>
                </a:cubicBezTo>
                <a:cubicBezTo>
                  <a:pt x="161" y="68"/>
                  <a:pt x="164" y="70"/>
                  <a:pt x="168" y="70"/>
                </a:cubicBezTo>
                <a:cubicBezTo>
                  <a:pt x="175" y="70"/>
                  <a:pt x="181" y="64"/>
                  <a:pt x="182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2" y="58"/>
                  <a:pt x="182" y="59"/>
                  <a:pt x="182" y="59"/>
                </a:cubicBezTo>
                <a:cubicBezTo>
                  <a:pt x="182" y="64"/>
                  <a:pt x="184" y="68"/>
                  <a:pt x="188" y="71"/>
                </a:cubicBezTo>
                <a:cubicBezTo>
                  <a:pt x="190" y="76"/>
                  <a:pt x="195" y="80"/>
                  <a:pt x="201" y="80"/>
                </a:cubicBezTo>
                <a:cubicBezTo>
                  <a:pt x="209" y="80"/>
                  <a:pt x="215" y="74"/>
                  <a:pt x="215" y="66"/>
                </a:cubicBezTo>
                <a:cubicBezTo>
                  <a:pt x="215" y="66"/>
                  <a:pt x="215" y="66"/>
                  <a:pt x="215" y="65"/>
                </a:cubicBezTo>
                <a:cubicBezTo>
                  <a:pt x="216" y="66"/>
                  <a:pt x="217" y="66"/>
                  <a:pt x="218" y="66"/>
                </a:cubicBezTo>
                <a:cubicBezTo>
                  <a:pt x="220" y="71"/>
                  <a:pt x="225" y="75"/>
                  <a:pt x="230" y="75"/>
                </a:cubicBezTo>
                <a:cubicBezTo>
                  <a:pt x="238" y="75"/>
                  <a:pt x="244" y="69"/>
                  <a:pt x="244" y="61"/>
                </a:cubicBezTo>
                <a:cubicBezTo>
                  <a:pt x="244" y="58"/>
                  <a:pt x="243" y="55"/>
                  <a:pt x="241" y="52"/>
                </a:cubicBezTo>
                <a:cubicBezTo>
                  <a:pt x="245" y="50"/>
                  <a:pt x="248" y="45"/>
                  <a:pt x="248" y="40"/>
                </a:cubicBezTo>
                <a:cubicBezTo>
                  <a:pt x="248" y="33"/>
                  <a:pt x="242" y="26"/>
                  <a:pt x="234" y="26"/>
                </a:cubicBezTo>
                <a:cubicBezTo>
                  <a:pt x="233" y="26"/>
                  <a:pt x="231" y="27"/>
                  <a:pt x="230" y="27"/>
                </a:cubicBezTo>
                <a:cubicBezTo>
                  <a:pt x="229" y="22"/>
                  <a:pt x="225" y="17"/>
                  <a:pt x="219" y="16"/>
                </a:cubicBezTo>
                <a:cubicBezTo>
                  <a:pt x="217" y="11"/>
                  <a:pt x="212" y="7"/>
                  <a:pt x="206" y="7"/>
                </a:cubicBezTo>
                <a:cubicBezTo>
                  <a:pt x="202" y="7"/>
                  <a:pt x="198" y="10"/>
                  <a:pt x="195" y="13"/>
                </a:cubicBezTo>
                <a:cubicBezTo>
                  <a:pt x="193" y="11"/>
                  <a:pt x="191" y="10"/>
                  <a:pt x="188" y="9"/>
                </a:cubicBezTo>
                <a:cubicBezTo>
                  <a:pt x="186" y="4"/>
                  <a:pt x="181" y="0"/>
                  <a:pt x="175" y="0"/>
                </a:cubicBezTo>
                <a:cubicBezTo>
                  <a:pt x="169" y="0"/>
                  <a:pt x="164" y="4"/>
                  <a:pt x="162" y="10"/>
                </a:cubicBezTo>
                <a:cubicBezTo>
                  <a:pt x="160" y="7"/>
                  <a:pt x="156" y="6"/>
                  <a:pt x="152" y="6"/>
                </a:cubicBezTo>
                <a:cubicBezTo>
                  <a:pt x="146" y="6"/>
                  <a:pt x="141" y="10"/>
                  <a:pt x="139" y="15"/>
                </a:cubicBezTo>
                <a:cubicBezTo>
                  <a:pt x="139" y="15"/>
                  <a:pt x="138" y="15"/>
                  <a:pt x="138" y="15"/>
                </a:cubicBezTo>
                <a:cubicBezTo>
                  <a:pt x="136" y="9"/>
                  <a:pt x="131" y="6"/>
                  <a:pt x="125" y="6"/>
                </a:cubicBezTo>
                <a:cubicBezTo>
                  <a:pt x="120" y="6"/>
                  <a:pt x="116" y="8"/>
                  <a:pt x="113" y="12"/>
                </a:cubicBezTo>
                <a:cubicBezTo>
                  <a:pt x="111" y="10"/>
                  <a:pt x="109" y="9"/>
                  <a:pt x="106" y="9"/>
                </a:cubicBezTo>
                <a:cubicBezTo>
                  <a:pt x="101" y="9"/>
                  <a:pt x="96" y="12"/>
                  <a:pt x="94" y="16"/>
                </a:cubicBezTo>
                <a:cubicBezTo>
                  <a:pt x="93" y="16"/>
                  <a:pt x="92" y="16"/>
                  <a:pt x="92" y="16"/>
                </a:cubicBezTo>
                <a:cubicBezTo>
                  <a:pt x="86" y="16"/>
                  <a:pt x="81" y="20"/>
                  <a:pt x="79" y="25"/>
                </a:cubicBezTo>
                <a:cubicBezTo>
                  <a:pt x="77" y="20"/>
                  <a:pt x="72" y="16"/>
                  <a:pt x="66" y="16"/>
                </a:cubicBezTo>
                <a:cubicBezTo>
                  <a:pt x="62" y="16"/>
                  <a:pt x="59" y="18"/>
                  <a:pt x="56" y="20"/>
                </a:cubicBezTo>
                <a:cubicBezTo>
                  <a:pt x="54" y="18"/>
                  <a:pt x="51" y="16"/>
                  <a:pt x="47" y="16"/>
                </a:cubicBezTo>
                <a:cubicBezTo>
                  <a:pt x="39" y="16"/>
                  <a:pt x="33" y="22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3" y="35"/>
                </a:cubicBezTo>
                <a:cubicBezTo>
                  <a:pt x="31" y="33"/>
                  <a:pt x="28" y="32"/>
                  <a:pt x="24" y="32"/>
                </a:cubicBezTo>
                <a:cubicBezTo>
                  <a:pt x="17" y="32"/>
                  <a:pt x="10" y="38"/>
                  <a:pt x="10" y="46"/>
                </a:cubicBezTo>
                <a:cubicBezTo>
                  <a:pt x="10" y="49"/>
                  <a:pt x="12" y="52"/>
                  <a:pt x="14" y="54"/>
                </a:cubicBezTo>
                <a:cubicBezTo>
                  <a:pt x="10" y="57"/>
                  <a:pt x="7" y="61"/>
                  <a:pt x="7" y="66"/>
                </a:cubicBezTo>
                <a:cubicBezTo>
                  <a:pt x="7" y="70"/>
                  <a:pt x="8" y="73"/>
                  <a:pt x="10" y="75"/>
                </a:cubicBezTo>
                <a:cubicBezTo>
                  <a:pt x="6" y="78"/>
                  <a:pt x="4" y="82"/>
                  <a:pt x="4" y="87"/>
                </a:cubicBezTo>
                <a:cubicBezTo>
                  <a:pt x="4" y="91"/>
                  <a:pt x="5" y="94"/>
                  <a:pt x="7" y="96"/>
                </a:cubicBezTo>
                <a:cubicBezTo>
                  <a:pt x="3" y="98"/>
                  <a:pt x="0" y="103"/>
                  <a:pt x="0" y="108"/>
                </a:cubicBezTo>
                <a:close/>
              </a:path>
            </a:pathLst>
          </a:custGeom>
          <a:solidFill>
            <a:srgbClr val="FFCF4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1" name="Freeform 16"/>
          <p:cNvSpPr>
            <a:spLocks/>
          </p:cNvSpPr>
          <p:nvPr userDrawn="1"/>
        </p:nvSpPr>
        <p:spPr bwMode="auto">
          <a:xfrm>
            <a:off x="5022850" y="2466975"/>
            <a:ext cx="350838" cy="260350"/>
          </a:xfrm>
          <a:custGeom>
            <a:avLst/>
            <a:gdLst>
              <a:gd name="T0" fmla="*/ 2147483646 w 137"/>
              <a:gd name="T1" fmla="*/ 2147483646 h 121"/>
              <a:gd name="T2" fmla="*/ 2147483646 w 137"/>
              <a:gd name="T3" fmla="*/ 2147483646 h 121"/>
              <a:gd name="T4" fmla="*/ 2147483646 w 137"/>
              <a:gd name="T5" fmla="*/ 2147483646 h 121"/>
              <a:gd name="T6" fmla="*/ 2147483646 w 137"/>
              <a:gd name="T7" fmla="*/ 2147483646 h 121"/>
              <a:gd name="T8" fmla="*/ 2147483646 w 137"/>
              <a:gd name="T9" fmla="*/ 2147483646 h 121"/>
              <a:gd name="T10" fmla="*/ 2147483646 w 137"/>
              <a:gd name="T11" fmla="*/ 2147483646 h 121"/>
              <a:gd name="T12" fmla="*/ 2147483646 w 137"/>
              <a:gd name="T13" fmla="*/ 0 h 121"/>
              <a:gd name="T14" fmla="*/ 2147483646 w 137"/>
              <a:gd name="T15" fmla="*/ 2147483646 h 121"/>
              <a:gd name="T16" fmla="*/ 2147483646 w 137"/>
              <a:gd name="T17" fmla="*/ 0 h 121"/>
              <a:gd name="T18" fmla="*/ 2147483646 w 137"/>
              <a:gd name="T19" fmla="*/ 2147483646 h 121"/>
              <a:gd name="T20" fmla="*/ 2147483646 w 137"/>
              <a:gd name="T21" fmla="*/ 2147483646 h 121"/>
              <a:gd name="T22" fmla="*/ 2147483646 w 137"/>
              <a:gd name="T23" fmla="*/ 2147483646 h 121"/>
              <a:gd name="T24" fmla="*/ 2147483646 w 137"/>
              <a:gd name="T25" fmla="*/ 2147483646 h 121"/>
              <a:gd name="T26" fmla="*/ 2147483646 w 137"/>
              <a:gd name="T27" fmla="*/ 2147483646 h 121"/>
              <a:gd name="T28" fmla="*/ 2147483646 w 137"/>
              <a:gd name="T29" fmla="*/ 2147483646 h 121"/>
              <a:gd name="T30" fmla="*/ 2147483646 w 137"/>
              <a:gd name="T31" fmla="*/ 2147483646 h 121"/>
              <a:gd name="T32" fmla="*/ 0 w 137"/>
              <a:gd name="T33" fmla="*/ 2147483646 h 121"/>
              <a:gd name="T34" fmla="*/ 2147483646 w 137"/>
              <a:gd name="T35" fmla="*/ 2147483646 h 121"/>
              <a:gd name="T36" fmla="*/ 2147483646 w 137"/>
              <a:gd name="T37" fmla="*/ 2147483646 h 121"/>
              <a:gd name="T38" fmla="*/ 2147483646 w 137"/>
              <a:gd name="T39" fmla="*/ 2147483646 h 121"/>
              <a:gd name="T40" fmla="*/ 2147483646 w 137"/>
              <a:gd name="T41" fmla="*/ 2147483646 h 121"/>
              <a:gd name="T42" fmla="*/ 2147483646 w 137"/>
              <a:gd name="T43" fmla="*/ 2147483646 h 121"/>
              <a:gd name="T44" fmla="*/ 2147483646 w 137"/>
              <a:gd name="T45" fmla="*/ 2147483646 h 121"/>
              <a:gd name="T46" fmla="*/ 2147483646 w 137"/>
              <a:gd name="T47" fmla="*/ 2147483646 h 121"/>
              <a:gd name="T48" fmla="*/ 2147483646 w 137"/>
              <a:gd name="T49" fmla="*/ 2147483646 h 121"/>
              <a:gd name="T50" fmla="*/ 2147483646 w 137"/>
              <a:gd name="T51" fmla="*/ 2147483646 h 121"/>
              <a:gd name="T52" fmla="*/ 2147483646 w 137"/>
              <a:gd name="T53" fmla="*/ 2147483646 h 121"/>
              <a:gd name="T54" fmla="*/ 2147483646 w 137"/>
              <a:gd name="T55" fmla="*/ 2147483646 h 121"/>
              <a:gd name="T56" fmla="*/ 2147483646 w 137"/>
              <a:gd name="T57" fmla="*/ 2147483646 h 121"/>
              <a:gd name="T58" fmla="*/ 2147483646 w 137"/>
              <a:gd name="T59" fmla="*/ 2147483646 h 121"/>
              <a:gd name="T60" fmla="*/ 2147483646 w 137"/>
              <a:gd name="T61" fmla="*/ 2147483646 h 121"/>
              <a:gd name="T62" fmla="*/ 2147483646 w 137"/>
              <a:gd name="T63" fmla="*/ 2147483646 h 121"/>
              <a:gd name="T64" fmla="*/ 2147483646 w 137"/>
              <a:gd name="T65" fmla="*/ 2147483646 h 121"/>
              <a:gd name="T66" fmla="*/ 2147483646 w 137"/>
              <a:gd name="T67" fmla="*/ 2147483646 h 121"/>
              <a:gd name="T68" fmla="*/ 2147483646 w 137"/>
              <a:gd name="T69" fmla="*/ 2147483646 h 121"/>
              <a:gd name="T70" fmla="*/ 2147483646 w 137"/>
              <a:gd name="T71" fmla="*/ 2147483646 h 121"/>
              <a:gd name="T72" fmla="*/ 2147483646 w 137"/>
              <a:gd name="T73" fmla="*/ 2147483646 h 121"/>
              <a:gd name="T74" fmla="*/ 2147483646 w 137"/>
              <a:gd name="T75" fmla="*/ 2147483646 h 121"/>
              <a:gd name="T76" fmla="*/ 2147483646 w 137"/>
              <a:gd name="T77" fmla="*/ 2147483646 h 121"/>
              <a:gd name="T78" fmla="*/ 2147483646 w 137"/>
              <a:gd name="T79" fmla="*/ 2147483646 h 121"/>
              <a:gd name="T80" fmla="*/ 2147483646 w 137"/>
              <a:gd name="T81" fmla="*/ 2147483646 h 121"/>
              <a:gd name="T82" fmla="*/ 2147483646 w 137"/>
              <a:gd name="T83" fmla="*/ 2147483646 h 121"/>
              <a:gd name="T84" fmla="*/ 2147483646 w 137"/>
              <a:gd name="T85" fmla="*/ 2147483646 h 121"/>
              <a:gd name="T86" fmla="*/ 2147483646 w 137"/>
              <a:gd name="T87" fmla="*/ 2147483646 h 121"/>
              <a:gd name="T88" fmla="*/ 2147483646 w 137"/>
              <a:gd name="T89" fmla="*/ 2147483646 h 121"/>
              <a:gd name="T90" fmla="*/ 2147483646 w 137"/>
              <a:gd name="T91" fmla="*/ 2147483646 h 1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7" h="121">
                <a:moveTo>
                  <a:pt x="137" y="19"/>
                </a:moveTo>
                <a:cubicBezTo>
                  <a:pt x="137" y="11"/>
                  <a:pt x="131" y="5"/>
                  <a:pt x="123" y="5"/>
                </a:cubicBezTo>
                <a:cubicBezTo>
                  <a:pt x="116" y="5"/>
                  <a:pt x="111" y="10"/>
                  <a:pt x="110" y="17"/>
                </a:cubicBezTo>
                <a:cubicBezTo>
                  <a:pt x="109" y="17"/>
                  <a:pt x="109" y="17"/>
                  <a:pt x="109" y="17"/>
                </a:cubicBezTo>
                <a:cubicBezTo>
                  <a:pt x="107" y="11"/>
                  <a:pt x="102" y="7"/>
                  <a:pt x="96" y="7"/>
                </a:cubicBezTo>
                <a:cubicBezTo>
                  <a:pt x="93" y="7"/>
                  <a:pt x="91" y="7"/>
                  <a:pt x="89" y="8"/>
                </a:cubicBezTo>
                <a:cubicBezTo>
                  <a:pt x="88" y="3"/>
                  <a:pt x="83" y="0"/>
                  <a:pt x="77" y="0"/>
                </a:cubicBezTo>
                <a:cubicBezTo>
                  <a:pt x="75" y="0"/>
                  <a:pt x="72" y="0"/>
                  <a:pt x="70" y="2"/>
                </a:cubicBezTo>
                <a:cubicBezTo>
                  <a:pt x="68" y="1"/>
                  <a:pt x="66" y="0"/>
                  <a:pt x="63" y="0"/>
                </a:cubicBezTo>
                <a:cubicBezTo>
                  <a:pt x="57" y="0"/>
                  <a:pt x="52" y="3"/>
                  <a:pt x="50" y="9"/>
                </a:cubicBezTo>
                <a:cubicBezTo>
                  <a:pt x="43" y="10"/>
                  <a:pt x="39" y="15"/>
                  <a:pt x="39" y="22"/>
                </a:cubicBezTo>
                <a:cubicBezTo>
                  <a:pt x="39" y="23"/>
                  <a:pt x="39" y="23"/>
                  <a:pt x="39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2"/>
                  <a:pt x="39" y="21"/>
                  <a:pt x="39" y="20"/>
                </a:cubicBezTo>
                <a:cubicBezTo>
                  <a:pt x="39" y="13"/>
                  <a:pt x="32" y="7"/>
                  <a:pt x="25" y="7"/>
                </a:cubicBezTo>
                <a:cubicBezTo>
                  <a:pt x="19" y="7"/>
                  <a:pt x="14" y="10"/>
                  <a:pt x="12" y="16"/>
                </a:cubicBezTo>
                <a:cubicBezTo>
                  <a:pt x="5" y="17"/>
                  <a:pt x="0" y="22"/>
                  <a:pt x="0" y="29"/>
                </a:cubicBezTo>
                <a:cubicBezTo>
                  <a:pt x="0" y="34"/>
                  <a:pt x="3" y="39"/>
                  <a:pt x="7" y="41"/>
                </a:cubicBezTo>
                <a:cubicBezTo>
                  <a:pt x="5" y="43"/>
                  <a:pt x="4" y="47"/>
                  <a:pt x="4" y="50"/>
                </a:cubicBezTo>
                <a:cubicBezTo>
                  <a:pt x="4" y="58"/>
                  <a:pt x="10" y="64"/>
                  <a:pt x="18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7"/>
                  <a:pt x="20" y="71"/>
                  <a:pt x="23" y="73"/>
                </a:cubicBezTo>
                <a:cubicBezTo>
                  <a:pt x="23" y="73"/>
                  <a:pt x="23" y="74"/>
                  <a:pt x="23" y="74"/>
                </a:cubicBezTo>
                <a:cubicBezTo>
                  <a:pt x="23" y="79"/>
                  <a:pt x="25" y="83"/>
                  <a:pt x="29" y="85"/>
                </a:cubicBezTo>
                <a:cubicBezTo>
                  <a:pt x="26" y="88"/>
                  <a:pt x="25" y="91"/>
                  <a:pt x="25" y="95"/>
                </a:cubicBezTo>
                <a:cubicBezTo>
                  <a:pt x="25" y="103"/>
                  <a:pt x="31" y="109"/>
                  <a:pt x="39" y="109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40" y="116"/>
                  <a:pt x="45" y="121"/>
                  <a:pt x="52" y="121"/>
                </a:cubicBezTo>
                <a:cubicBezTo>
                  <a:pt x="60" y="121"/>
                  <a:pt x="66" y="115"/>
                  <a:pt x="66" y="107"/>
                </a:cubicBezTo>
                <a:cubicBezTo>
                  <a:pt x="66" y="106"/>
                  <a:pt x="66" y="105"/>
                  <a:pt x="66" y="104"/>
                </a:cubicBezTo>
                <a:cubicBezTo>
                  <a:pt x="68" y="103"/>
                  <a:pt x="69" y="102"/>
                  <a:pt x="71" y="101"/>
                </a:cubicBezTo>
                <a:cubicBezTo>
                  <a:pt x="73" y="101"/>
                  <a:pt x="75" y="102"/>
                  <a:pt x="77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86" y="102"/>
                  <a:pt x="92" y="96"/>
                  <a:pt x="92" y="88"/>
                </a:cubicBezTo>
                <a:cubicBezTo>
                  <a:pt x="92" y="83"/>
                  <a:pt x="90" y="79"/>
                  <a:pt x="85" y="76"/>
                </a:cubicBezTo>
                <a:cubicBezTo>
                  <a:pt x="86" y="76"/>
                  <a:pt x="87" y="75"/>
                  <a:pt x="87" y="74"/>
                </a:cubicBezTo>
                <a:cubicBezTo>
                  <a:pt x="89" y="75"/>
                  <a:pt x="91" y="76"/>
                  <a:pt x="94" y="76"/>
                </a:cubicBezTo>
                <a:cubicBezTo>
                  <a:pt x="98" y="76"/>
                  <a:pt x="101" y="74"/>
                  <a:pt x="104" y="72"/>
                </a:cubicBezTo>
                <a:cubicBezTo>
                  <a:pt x="106" y="74"/>
                  <a:pt x="109" y="76"/>
                  <a:pt x="113" y="76"/>
                </a:cubicBezTo>
                <a:cubicBezTo>
                  <a:pt x="121" y="76"/>
                  <a:pt x="127" y="70"/>
                  <a:pt x="127" y="62"/>
                </a:cubicBezTo>
                <a:cubicBezTo>
                  <a:pt x="127" y="58"/>
                  <a:pt x="125" y="54"/>
                  <a:pt x="122" y="52"/>
                </a:cubicBezTo>
                <a:cubicBezTo>
                  <a:pt x="122" y="52"/>
                  <a:pt x="123" y="52"/>
                  <a:pt x="123" y="52"/>
                </a:cubicBezTo>
                <a:cubicBezTo>
                  <a:pt x="131" y="52"/>
                  <a:pt x="137" y="45"/>
                  <a:pt x="137" y="38"/>
                </a:cubicBezTo>
                <a:cubicBezTo>
                  <a:pt x="137" y="34"/>
                  <a:pt x="136" y="31"/>
                  <a:pt x="133" y="28"/>
                </a:cubicBezTo>
                <a:cubicBezTo>
                  <a:pt x="136" y="26"/>
                  <a:pt x="137" y="22"/>
                  <a:pt x="137" y="19"/>
                </a:cubicBezTo>
                <a:close/>
              </a:path>
            </a:pathLst>
          </a:custGeom>
          <a:solidFill>
            <a:srgbClr val="FFCF4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2" name="Freeform 17"/>
          <p:cNvSpPr>
            <a:spLocks/>
          </p:cNvSpPr>
          <p:nvPr userDrawn="1"/>
        </p:nvSpPr>
        <p:spPr bwMode="auto">
          <a:xfrm>
            <a:off x="6611939" y="2447925"/>
            <a:ext cx="349250" cy="260350"/>
          </a:xfrm>
          <a:custGeom>
            <a:avLst/>
            <a:gdLst>
              <a:gd name="T0" fmla="*/ 0 w 137"/>
              <a:gd name="T1" fmla="*/ 2147483646 h 121"/>
              <a:gd name="T2" fmla="*/ 2147483646 w 137"/>
              <a:gd name="T3" fmla="*/ 2147483646 h 121"/>
              <a:gd name="T4" fmla="*/ 2147483646 w 137"/>
              <a:gd name="T5" fmla="*/ 2147483646 h 121"/>
              <a:gd name="T6" fmla="*/ 2147483646 w 137"/>
              <a:gd name="T7" fmla="*/ 2147483646 h 121"/>
              <a:gd name="T8" fmla="*/ 2147483646 w 137"/>
              <a:gd name="T9" fmla="*/ 2147483646 h 121"/>
              <a:gd name="T10" fmla="*/ 2147483646 w 137"/>
              <a:gd name="T11" fmla="*/ 2147483646 h 121"/>
              <a:gd name="T12" fmla="*/ 2147483646 w 137"/>
              <a:gd name="T13" fmla="*/ 0 h 121"/>
              <a:gd name="T14" fmla="*/ 2147483646 w 137"/>
              <a:gd name="T15" fmla="*/ 2147483646 h 121"/>
              <a:gd name="T16" fmla="*/ 2147483646 w 137"/>
              <a:gd name="T17" fmla="*/ 0 h 121"/>
              <a:gd name="T18" fmla="*/ 2147483646 w 137"/>
              <a:gd name="T19" fmla="*/ 2147483646 h 121"/>
              <a:gd name="T20" fmla="*/ 2147483646 w 137"/>
              <a:gd name="T21" fmla="*/ 2147483646 h 121"/>
              <a:gd name="T22" fmla="*/ 2147483646 w 137"/>
              <a:gd name="T23" fmla="*/ 2147483646 h 121"/>
              <a:gd name="T24" fmla="*/ 2147483646 w 137"/>
              <a:gd name="T25" fmla="*/ 2147483646 h 121"/>
              <a:gd name="T26" fmla="*/ 2147483646 w 137"/>
              <a:gd name="T27" fmla="*/ 2147483646 h 121"/>
              <a:gd name="T28" fmla="*/ 2147483646 w 137"/>
              <a:gd name="T29" fmla="*/ 2147483646 h 121"/>
              <a:gd name="T30" fmla="*/ 2147483646 w 137"/>
              <a:gd name="T31" fmla="*/ 2147483646 h 121"/>
              <a:gd name="T32" fmla="*/ 2147483646 w 137"/>
              <a:gd name="T33" fmla="*/ 2147483646 h 121"/>
              <a:gd name="T34" fmla="*/ 2147483646 w 137"/>
              <a:gd name="T35" fmla="*/ 2147483646 h 121"/>
              <a:gd name="T36" fmla="*/ 2147483646 w 137"/>
              <a:gd name="T37" fmla="*/ 2147483646 h 121"/>
              <a:gd name="T38" fmla="*/ 2147483646 w 137"/>
              <a:gd name="T39" fmla="*/ 2147483646 h 121"/>
              <a:gd name="T40" fmla="*/ 2147483646 w 137"/>
              <a:gd name="T41" fmla="*/ 2147483646 h 121"/>
              <a:gd name="T42" fmla="*/ 2147483646 w 137"/>
              <a:gd name="T43" fmla="*/ 2147483646 h 121"/>
              <a:gd name="T44" fmla="*/ 2147483646 w 137"/>
              <a:gd name="T45" fmla="*/ 2147483646 h 121"/>
              <a:gd name="T46" fmla="*/ 2147483646 w 137"/>
              <a:gd name="T47" fmla="*/ 2147483646 h 121"/>
              <a:gd name="T48" fmla="*/ 2147483646 w 137"/>
              <a:gd name="T49" fmla="*/ 2147483646 h 121"/>
              <a:gd name="T50" fmla="*/ 2147483646 w 137"/>
              <a:gd name="T51" fmla="*/ 2147483646 h 121"/>
              <a:gd name="T52" fmla="*/ 2147483646 w 137"/>
              <a:gd name="T53" fmla="*/ 2147483646 h 121"/>
              <a:gd name="T54" fmla="*/ 2147483646 w 137"/>
              <a:gd name="T55" fmla="*/ 2147483646 h 121"/>
              <a:gd name="T56" fmla="*/ 2147483646 w 137"/>
              <a:gd name="T57" fmla="*/ 2147483646 h 121"/>
              <a:gd name="T58" fmla="*/ 2147483646 w 137"/>
              <a:gd name="T59" fmla="*/ 2147483646 h 121"/>
              <a:gd name="T60" fmla="*/ 2147483646 w 137"/>
              <a:gd name="T61" fmla="*/ 2147483646 h 121"/>
              <a:gd name="T62" fmla="*/ 2147483646 w 137"/>
              <a:gd name="T63" fmla="*/ 2147483646 h 121"/>
              <a:gd name="T64" fmla="*/ 2147483646 w 137"/>
              <a:gd name="T65" fmla="*/ 2147483646 h 121"/>
              <a:gd name="T66" fmla="*/ 2147483646 w 137"/>
              <a:gd name="T67" fmla="*/ 2147483646 h 121"/>
              <a:gd name="T68" fmla="*/ 2147483646 w 137"/>
              <a:gd name="T69" fmla="*/ 2147483646 h 121"/>
              <a:gd name="T70" fmla="*/ 2147483646 w 137"/>
              <a:gd name="T71" fmla="*/ 2147483646 h 121"/>
              <a:gd name="T72" fmla="*/ 2147483646 w 137"/>
              <a:gd name="T73" fmla="*/ 2147483646 h 121"/>
              <a:gd name="T74" fmla="*/ 2147483646 w 137"/>
              <a:gd name="T75" fmla="*/ 2147483646 h 121"/>
              <a:gd name="T76" fmla="*/ 2147483646 w 137"/>
              <a:gd name="T77" fmla="*/ 2147483646 h 121"/>
              <a:gd name="T78" fmla="*/ 2147483646 w 137"/>
              <a:gd name="T79" fmla="*/ 2147483646 h 121"/>
              <a:gd name="T80" fmla="*/ 2147483646 w 137"/>
              <a:gd name="T81" fmla="*/ 2147483646 h 121"/>
              <a:gd name="T82" fmla="*/ 2147483646 w 137"/>
              <a:gd name="T83" fmla="*/ 2147483646 h 121"/>
              <a:gd name="T84" fmla="*/ 2147483646 w 137"/>
              <a:gd name="T85" fmla="*/ 2147483646 h 121"/>
              <a:gd name="T86" fmla="*/ 0 w 137"/>
              <a:gd name="T87" fmla="*/ 2147483646 h 121"/>
              <a:gd name="T88" fmla="*/ 2147483646 w 137"/>
              <a:gd name="T89" fmla="*/ 2147483646 h 121"/>
              <a:gd name="T90" fmla="*/ 0 w 137"/>
              <a:gd name="T91" fmla="*/ 2147483646 h 1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7" h="121">
                <a:moveTo>
                  <a:pt x="0" y="19"/>
                </a:moveTo>
                <a:cubicBezTo>
                  <a:pt x="0" y="12"/>
                  <a:pt x="6" y="5"/>
                  <a:pt x="14" y="5"/>
                </a:cubicBezTo>
                <a:cubicBezTo>
                  <a:pt x="21" y="5"/>
                  <a:pt x="27" y="11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30" y="11"/>
                  <a:pt x="35" y="7"/>
                  <a:pt x="42" y="7"/>
                </a:cubicBezTo>
                <a:cubicBezTo>
                  <a:pt x="44" y="7"/>
                  <a:pt x="46" y="8"/>
                  <a:pt x="48" y="9"/>
                </a:cubicBezTo>
                <a:cubicBezTo>
                  <a:pt x="50" y="4"/>
                  <a:pt x="54" y="0"/>
                  <a:pt x="60" y="0"/>
                </a:cubicBezTo>
                <a:cubicBezTo>
                  <a:pt x="63" y="0"/>
                  <a:pt x="65" y="1"/>
                  <a:pt x="67" y="2"/>
                </a:cubicBezTo>
                <a:cubicBezTo>
                  <a:pt x="69" y="1"/>
                  <a:pt x="72" y="0"/>
                  <a:pt x="75" y="0"/>
                </a:cubicBezTo>
                <a:cubicBezTo>
                  <a:pt x="80" y="0"/>
                  <a:pt x="85" y="4"/>
                  <a:pt x="87" y="9"/>
                </a:cubicBezTo>
                <a:cubicBezTo>
                  <a:pt x="94" y="10"/>
                  <a:pt x="99" y="16"/>
                  <a:pt x="99" y="23"/>
                </a:cubicBezTo>
                <a:cubicBezTo>
                  <a:pt x="99" y="23"/>
                  <a:pt x="99" y="24"/>
                  <a:pt x="99" y="24"/>
                </a:cubicBezTo>
                <a:cubicBezTo>
                  <a:pt x="99" y="24"/>
                  <a:pt x="99" y="24"/>
                  <a:pt x="99" y="24"/>
                </a:cubicBezTo>
                <a:cubicBezTo>
                  <a:pt x="99" y="23"/>
                  <a:pt x="99" y="22"/>
                  <a:pt x="99" y="21"/>
                </a:cubicBezTo>
                <a:cubicBezTo>
                  <a:pt x="99" y="13"/>
                  <a:pt x="105" y="7"/>
                  <a:pt x="113" y="7"/>
                </a:cubicBezTo>
                <a:cubicBezTo>
                  <a:pt x="119" y="7"/>
                  <a:pt x="124" y="11"/>
                  <a:pt x="126" y="16"/>
                </a:cubicBezTo>
                <a:cubicBezTo>
                  <a:pt x="132" y="17"/>
                  <a:pt x="137" y="23"/>
                  <a:pt x="137" y="30"/>
                </a:cubicBezTo>
                <a:cubicBezTo>
                  <a:pt x="137" y="35"/>
                  <a:pt x="134" y="39"/>
                  <a:pt x="130" y="41"/>
                </a:cubicBezTo>
                <a:cubicBezTo>
                  <a:pt x="132" y="44"/>
                  <a:pt x="133" y="47"/>
                  <a:pt x="133" y="50"/>
                </a:cubicBezTo>
                <a:cubicBezTo>
                  <a:pt x="133" y="58"/>
                  <a:pt x="127" y="64"/>
                  <a:pt x="120" y="64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9" y="68"/>
                  <a:pt x="117" y="71"/>
                  <a:pt x="114" y="73"/>
                </a:cubicBezTo>
                <a:cubicBezTo>
                  <a:pt x="114" y="74"/>
                  <a:pt x="114" y="74"/>
                  <a:pt x="114" y="75"/>
                </a:cubicBezTo>
                <a:cubicBezTo>
                  <a:pt x="114" y="79"/>
                  <a:pt x="112" y="83"/>
                  <a:pt x="109" y="86"/>
                </a:cubicBezTo>
                <a:cubicBezTo>
                  <a:pt x="111" y="88"/>
                  <a:pt x="113" y="92"/>
                  <a:pt x="113" y="95"/>
                </a:cubicBezTo>
                <a:cubicBezTo>
                  <a:pt x="113" y="103"/>
                  <a:pt x="106" y="109"/>
                  <a:pt x="99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8" y="116"/>
                  <a:pt x="92" y="121"/>
                  <a:pt x="85" y="121"/>
                </a:cubicBezTo>
                <a:cubicBezTo>
                  <a:pt x="77" y="121"/>
                  <a:pt x="71" y="115"/>
                  <a:pt x="71" y="108"/>
                </a:cubicBezTo>
                <a:cubicBezTo>
                  <a:pt x="71" y="106"/>
                  <a:pt x="71" y="105"/>
                  <a:pt x="71" y="104"/>
                </a:cubicBezTo>
                <a:cubicBezTo>
                  <a:pt x="70" y="103"/>
                  <a:pt x="68" y="102"/>
                  <a:pt x="67" y="101"/>
                </a:cubicBezTo>
                <a:cubicBezTo>
                  <a:pt x="65" y="102"/>
                  <a:pt x="63" y="102"/>
                  <a:pt x="61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1" y="102"/>
                  <a:pt x="45" y="96"/>
                  <a:pt x="45" y="89"/>
                </a:cubicBezTo>
                <a:cubicBezTo>
                  <a:pt x="45" y="83"/>
                  <a:pt x="48" y="79"/>
                  <a:pt x="52" y="77"/>
                </a:cubicBezTo>
                <a:cubicBezTo>
                  <a:pt x="51" y="76"/>
                  <a:pt x="51" y="75"/>
                  <a:pt x="50" y="74"/>
                </a:cubicBezTo>
                <a:cubicBezTo>
                  <a:pt x="48" y="76"/>
                  <a:pt x="46" y="76"/>
                  <a:pt x="43" y="76"/>
                </a:cubicBezTo>
                <a:cubicBezTo>
                  <a:pt x="40" y="76"/>
                  <a:pt x="36" y="75"/>
                  <a:pt x="34" y="73"/>
                </a:cubicBezTo>
                <a:cubicBezTo>
                  <a:pt x="31" y="75"/>
                  <a:pt x="28" y="76"/>
                  <a:pt x="24" y="76"/>
                </a:cubicBezTo>
                <a:cubicBezTo>
                  <a:pt x="17" y="76"/>
                  <a:pt x="10" y="70"/>
                  <a:pt x="10" y="63"/>
                </a:cubicBezTo>
                <a:cubicBezTo>
                  <a:pt x="10" y="58"/>
                  <a:pt x="12" y="55"/>
                  <a:pt x="15" y="52"/>
                </a:cubicBezTo>
                <a:cubicBezTo>
                  <a:pt x="15" y="52"/>
                  <a:pt x="14" y="52"/>
                  <a:pt x="14" y="52"/>
                </a:cubicBezTo>
                <a:cubicBezTo>
                  <a:pt x="6" y="52"/>
                  <a:pt x="0" y="46"/>
                  <a:pt x="0" y="38"/>
                </a:cubicBezTo>
                <a:cubicBezTo>
                  <a:pt x="0" y="35"/>
                  <a:pt x="1" y="31"/>
                  <a:pt x="4" y="29"/>
                </a:cubicBezTo>
                <a:cubicBezTo>
                  <a:pt x="1" y="26"/>
                  <a:pt x="0" y="23"/>
                  <a:pt x="0" y="19"/>
                </a:cubicBezTo>
                <a:close/>
              </a:path>
            </a:pathLst>
          </a:custGeom>
          <a:solidFill>
            <a:srgbClr val="FFCF4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3" name="Freeform 18"/>
          <p:cNvSpPr>
            <a:spLocks/>
          </p:cNvSpPr>
          <p:nvPr userDrawn="1"/>
        </p:nvSpPr>
        <p:spPr bwMode="auto">
          <a:xfrm>
            <a:off x="6121401" y="2589215"/>
            <a:ext cx="176213" cy="52387"/>
          </a:xfrm>
          <a:custGeom>
            <a:avLst/>
            <a:gdLst>
              <a:gd name="T0" fmla="*/ 2147483646 w 69"/>
              <a:gd name="T1" fmla="*/ 2147483646 h 24"/>
              <a:gd name="T2" fmla="*/ 2147483646 w 69"/>
              <a:gd name="T3" fmla="*/ 2147483646 h 24"/>
              <a:gd name="T4" fmla="*/ 2147483646 w 69"/>
              <a:gd name="T5" fmla="*/ 2147483646 h 24"/>
              <a:gd name="T6" fmla="*/ 2147483646 w 69"/>
              <a:gd name="T7" fmla="*/ 2147483646 h 24"/>
              <a:gd name="T8" fmla="*/ 2147483646 w 69"/>
              <a:gd name="T9" fmla="*/ 2147483646 h 24"/>
              <a:gd name="T10" fmla="*/ 2147483646 w 69"/>
              <a:gd name="T11" fmla="*/ 0 h 24"/>
              <a:gd name="T12" fmla="*/ 2147483646 w 69"/>
              <a:gd name="T13" fmla="*/ 2147483646 h 24"/>
              <a:gd name="T14" fmla="*/ 2147483646 w 69"/>
              <a:gd name="T15" fmla="*/ 2147483646 h 24"/>
              <a:gd name="T16" fmla="*/ 2147483646 w 69"/>
              <a:gd name="T17" fmla="*/ 2147483646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9" h="24">
                <a:moveTo>
                  <a:pt x="2" y="9"/>
                </a:moveTo>
                <a:cubicBezTo>
                  <a:pt x="11" y="6"/>
                  <a:pt x="21" y="3"/>
                  <a:pt x="32" y="3"/>
                </a:cubicBezTo>
                <a:cubicBezTo>
                  <a:pt x="45" y="3"/>
                  <a:pt x="58" y="7"/>
                  <a:pt x="66" y="23"/>
                </a:cubicBezTo>
                <a:cubicBezTo>
                  <a:pt x="67" y="24"/>
                  <a:pt x="67" y="24"/>
                  <a:pt x="68" y="24"/>
                </a:cubicBezTo>
                <a:cubicBezTo>
                  <a:pt x="69" y="23"/>
                  <a:pt x="69" y="22"/>
                  <a:pt x="69" y="22"/>
                </a:cubicBezTo>
                <a:cubicBezTo>
                  <a:pt x="59" y="5"/>
                  <a:pt x="45" y="0"/>
                  <a:pt x="32" y="0"/>
                </a:cubicBezTo>
                <a:cubicBezTo>
                  <a:pt x="21" y="0"/>
                  <a:pt x="10" y="3"/>
                  <a:pt x="1" y="7"/>
                </a:cubicBezTo>
                <a:cubicBezTo>
                  <a:pt x="1" y="7"/>
                  <a:pt x="0" y="8"/>
                  <a:pt x="1" y="9"/>
                </a:cubicBezTo>
                <a:cubicBezTo>
                  <a:pt x="1" y="9"/>
                  <a:pt x="2" y="10"/>
                  <a:pt x="2" y="9"/>
                </a:cubicBezTo>
                <a:close/>
              </a:path>
            </a:pathLst>
          </a:custGeom>
          <a:solidFill>
            <a:srgbClr val="1D1D1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4" name="Freeform 19"/>
          <p:cNvSpPr>
            <a:spLocks/>
          </p:cNvSpPr>
          <p:nvPr userDrawn="1"/>
        </p:nvSpPr>
        <p:spPr bwMode="auto">
          <a:xfrm>
            <a:off x="5715000" y="2589215"/>
            <a:ext cx="174625" cy="52387"/>
          </a:xfrm>
          <a:custGeom>
            <a:avLst/>
            <a:gdLst>
              <a:gd name="T0" fmla="*/ 2147483646 w 68"/>
              <a:gd name="T1" fmla="*/ 2147483646 h 24"/>
              <a:gd name="T2" fmla="*/ 2147483646 w 68"/>
              <a:gd name="T3" fmla="*/ 0 h 24"/>
              <a:gd name="T4" fmla="*/ 0 w 68"/>
              <a:gd name="T5" fmla="*/ 2147483646 h 24"/>
              <a:gd name="T6" fmla="*/ 2147483646 w 68"/>
              <a:gd name="T7" fmla="*/ 2147483646 h 24"/>
              <a:gd name="T8" fmla="*/ 2147483646 w 68"/>
              <a:gd name="T9" fmla="*/ 2147483646 h 24"/>
              <a:gd name="T10" fmla="*/ 2147483646 w 68"/>
              <a:gd name="T11" fmla="*/ 2147483646 h 24"/>
              <a:gd name="T12" fmla="*/ 2147483646 w 68"/>
              <a:gd name="T13" fmla="*/ 2147483646 h 24"/>
              <a:gd name="T14" fmla="*/ 2147483646 w 68"/>
              <a:gd name="T15" fmla="*/ 2147483646 h 24"/>
              <a:gd name="T16" fmla="*/ 2147483646 w 68"/>
              <a:gd name="T17" fmla="*/ 2147483646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24">
                <a:moveTo>
                  <a:pt x="67" y="7"/>
                </a:moveTo>
                <a:cubicBezTo>
                  <a:pt x="59" y="3"/>
                  <a:pt x="48" y="0"/>
                  <a:pt x="37" y="0"/>
                </a:cubicBezTo>
                <a:cubicBezTo>
                  <a:pt x="23" y="0"/>
                  <a:pt x="9" y="5"/>
                  <a:pt x="0" y="22"/>
                </a:cubicBezTo>
                <a:cubicBezTo>
                  <a:pt x="0" y="22"/>
                  <a:pt x="0" y="23"/>
                  <a:pt x="1" y="24"/>
                </a:cubicBezTo>
                <a:cubicBezTo>
                  <a:pt x="1" y="24"/>
                  <a:pt x="2" y="24"/>
                  <a:pt x="3" y="23"/>
                </a:cubicBezTo>
                <a:cubicBezTo>
                  <a:pt x="11" y="7"/>
                  <a:pt x="24" y="3"/>
                  <a:pt x="37" y="3"/>
                </a:cubicBezTo>
                <a:cubicBezTo>
                  <a:pt x="47" y="3"/>
                  <a:pt x="58" y="6"/>
                  <a:pt x="66" y="9"/>
                </a:cubicBezTo>
                <a:cubicBezTo>
                  <a:pt x="67" y="10"/>
                  <a:pt x="68" y="9"/>
                  <a:pt x="68" y="9"/>
                </a:cubicBezTo>
                <a:cubicBezTo>
                  <a:pt x="68" y="8"/>
                  <a:pt x="68" y="7"/>
                  <a:pt x="67" y="7"/>
                </a:cubicBezTo>
                <a:close/>
              </a:path>
            </a:pathLst>
          </a:custGeom>
          <a:solidFill>
            <a:srgbClr val="1D1D1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5" name="Freeform 20"/>
          <p:cNvSpPr>
            <a:spLocks/>
          </p:cNvSpPr>
          <p:nvPr userDrawn="1"/>
        </p:nvSpPr>
        <p:spPr bwMode="auto">
          <a:xfrm>
            <a:off x="5865814" y="2697163"/>
            <a:ext cx="296862" cy="330200"/>
          </a:xfrm>
          <a:custGeom>
            <a:avLst/>
            <a:gdLst>
              <a:gd name="T0" fmla="*/ 0 w 116"/>
              <a:gd name="T1" fmla="*/ 2147483646 h 154"/>
              <a:gd name="T2" fmla="*/ 2147483646 w 116"/>
              <a:gd name="T3" fmla="*/ 2147483646 h 154"/>
              <a:gd name="T4" fmla="*/ 0 w 116"/>
              <a:gd name="T5" fmla="*/ 2147483646 h 15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6" h="154">
                <a:moveTo>
                  <a:pt x="0" y="28"/>
                </a:moveTo>
                <a:cubicBezTo>
                  <a:pt x="19" y="4"/>
                  <a:pt x="88" y="0"/>
                  <a:pt x="113" y="28"/>
                </a:cubicBezTo>
                <a:cubicBezTo>
                  <a:pt x="116" y="108"/>
                  <a:pt x="21" y="154"/>
                  <a:pt x="0" y="28"/>
                </a:cubicBez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6" name="Freeform 21"/>
          <p:cNvSpPr>
            <a:spLocks/>
          </p:cNvSpPr>
          <p:nvPr userDrawn="1"/>
        </p:nvSpPr>
        <p:spPr bwMode="auto">
          <a:xfrm>
            <a:off x="5978525" y="2617788"/>
            <a:ext cx="46038" cy="36512"/>
          </a:xfrm>
          <a:custGeom>
            <a:avLst/>
            <a:gdLst>
              <a:gd name="T0" fmla="*/ 2147483646 w 18"/>
              <a:gd name="T1" fmla="*/ 2147483646 h 17"/>
              <a:gd name="T2" fmla="*/ 2147483646 w 18"/>
              <a:gd name="T3" fmla="*/ 2147483646 h 17"/>
              <a:gd name="T4" fmla="*/ 2147483646 w 18"/>
              <a:gd name="T5" fmla="*/ 2147483646 h 17"/>
              <a:gd name="T6" fmla="*/ 2147483646 w 18"/>
              <a:gd name="T7" fmla="*/ 2147483646 h 17"/>
              <a:gd name="T8" fmla="*/ 2147483646 w 18"/>
              <a:gd name="T9" fmla="*/ 2147483646 h 17"/>
              <a:gd name="T10" fmla="*/ 2147483646 w 18"/>
              <a:gd name="T11" fmla="*/ 2147483646 h 17"/>
              <a:gd name="T12" fmla="*/ 2147483646 w 18"/>
              <a:gd name="T13" fmla="*/ 2147483646 h 17"/>
              <a:gd name="T14" fmla="*/ 2147483646 w 18"/>
              <a:gd name="T15" fmla="*/ 2147483646 h 17"/>
              <a:gd name="T16" fmla="*/ 2147483646 w 18"/>
              <a:gd name="T17" fmla="*/ 2147483646 h 17"/>
              <a:gd name="T18" fmla="*/ 2147483646 w 18"/>
              <a:gd name="T19" fmla="*/ 2147483646 h 17"/>
              <a:gd name="T20" fmla="*/ 2147483646 w 18"/>
              <a:gd name="T21" fmla="*/ 2147483646 h 17"/>
              <a:gd name="T22" fmla="*/ 2147483646 w 18"/>
              <a:gd name="T23" fmla="*/ 0 h 17"/>
              <a:gd name="T24" fmla="*/ 2147483646 w 18"/>
              <a:gd name="T25" fmla="*/ 2147483646 h 17"/>
              <a:gd name="T26" fmla="*/ 0 w 18"/>
              <a:gd name="T27" fmla="*/ 2147483646 h 17"/>
              <a:gd name="T28" fmla="*/ 2147483646 w 18"/>
              <a:gd name="T29" fmla="*/ 2147483646 h 17"/>
              <a:gd name="T30" fmla="*/ 2147483646 w 18"/>
              <a:gd name="T31" fmla="*/ 2147483646 h 17"/>
              <a:gd name="T32" fmla="*/ 2147483646 w 18"/>
              <a:gd name="T33" fmla="*/ 214748364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17">
                <a:moveTo>
                  <a:pt x="3" y="14"/>
                </a:moveTo>
                <a:cubicBezTo>
                  <a:pt x="3" y="12"/>
                  <a:pt x="3" y="11"/>
                  <a:pt x="3" y="10"/>
                </a:cubicBezTo>
                <a:cubicBezTo>
                  <a:pt x="3" y="7"/>
                  <a:pt x="4" y="5"/>
                  <a:pt x="5" y="4"/>
                </a:cubicBezTo>
                <a:cubicBezTo>
                  <a:pt x="6" y="3"/>
                  <a:pt x="7" y="2"/>
                  <a:pt x="9" y="2"/>
                </a:cubicBezTo>
                <a:cubicBezTo>
                  <a:pt x="11" y="2"/>
                  <a:pt x="12" y="3"/>
                  <a:pt x="13" y="4"/>
                </a:cubicBezTo>
                <a:cubicBezTo>
                  <a:pt x="15" y="5"/>
                  <a:pt x="16" y="7"/>
                  <a:pt x="16" y="9"/>
                </a:cubicBezTo>
                <a:cubicBezTo>
                  <a:pt x="16" y="11"/>
                  <a:pt x="15" y="13"/>
                  <a:pt x="14" y="15"/>
                </a:cubicBezTo>
                <a:cubicBezTo>
                  <a:pt x="13" y="16"/>
                  <a:pt x="14" y="17"/>
                  <a:pt x="14" y="17"/>
                </a:cubicBezTo>
                <a:cubicBezTo>
                  <a:pt x="15" y="17"/>
                  <a:pt x="16" y="17"/>
                  <a:pt x="16" y="16"/>
                </a:cubicBezTo>
                <a:cubicBezTo>
                  <a:pt x="17" y="14"/>
                  <a:pt x="18" y="11"/>
                  <a:pt x="18" y="9"/>
                </a:cubicBezTo>
                <a:cubicBezTo>
                  <a:pt x="18" y="6"/>
                  <a:pt x="17" y="4"/>
                  <a:pt x="15" y="2"/>
                </a:cubicBezTo>
                <a:cubicBezTo>
                  <a:pt x="14" y="0"/>
                  <a:pt x="11" y="0"/>
                  <a:pt x="9" y="0"/>
                </a:cubicBezTo>
                <a:cubicBezTo>
                  <a:pt x="7" y="0"/>
                  <a:pt x="5" y="0"/>
                  <a:pt x="3" y="2"/>
                </a:cubicBezTo>
                <a:cubicBezTo>
                  <a:pt x="1" y="4"/>
                  <a:pt x="0" y="6"/>
                  <a:pt x="0" y="10"/>
                </a:cubicBezTo>
                <a:cubicBezTo>
                  <a:pt x="0" y="11"/>
                  <a:pt x="0" y="13"/>
                  <a:pt x="1" y="15"/>
                </a:cubicBezTo>
                <a:cubicBezTo>
                  <a:pt x="1" y="15"/>
                  <a:pt x="2" y="16"/>
                  <a:pt x="2" y="15"/>
                </a:cubicBezTo>
                <a:cubicBezTo>
                  <a:pt x="3" y="15"/>
                  <a:pt x="4" y="15"/>
                  <a:pt x="3" y="14"/>
                </a:cubicBezTo>
                <a:close/>
              </a:path>
            </a:pathLst>
          </a:custGeom>
          <a:solidFill>
            <a:srgbClr val="1D1D1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7" name="Freeform 22"/>
          <p:cNvSpPr>
            <a:spLocks/>
          </p:cNvSpPr>
          <p:nvPr userDrawn="1"/>
        </p:nvSpPr>
        <p:spPr bwMode="auto">
          <a:xfrm>
            <a:off x="5654676" y="3630613"/>
            <a:ext cx="244475" cy="587375"/>
          </a:xfrm>
          <a:custGeom>
            <a:avLst/>
            <a:gdLst>
              <a:gd name="T0" fmla="*/ 2147483646 w 96"/>
              <a:gd name="T1" fmla="*/ 0 h 274"/>
              <a:gd name="T2" fmla="*/ 2147483646 w 96"/>
              <a:gd name="T3" fmla="*/ 2147483646 h 274"/>
              <a:gd name="T4" fmla="*/ 2147483646 w 96"/>
              <a:gd name="T5" fmla="*/ 2147483646 h 274"/>
              <a:gd name="T6" fmla="*/ 2147483646 w 96"/>
              <a:gd name="T7" fmla="*/ 2147483646 h 274"/>
              <a:gd name="T8" fmla="*/ 2147483646 w 96"/>
              <a:gd name="T9" fmla="*/ 0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" h="274">
                <a:moveTo>
                  <a:pt x="52" y="0"/>
                </a:moveTo>
                <a:cubicBezTo>
                  <a:pt x="7" y="211"/>
                  <a:pt x="7" y="211"/>
                  <a:pt x="7" y="211"/>
                </a:cubicBezTo>
                <a:cubicBezTo>
                  <a:pt x="0" y="232"/>
                  <a:pt x="54" y="274"/>
                  <a:pt x="75" y="216"/>
                </a:cubicBezTo>
                <a:cubicBezTo>
                  <a:pt x="96" y="16"/>
                  <a:pt x="96" y="16"/>
                  <a:pt x="96" y="16"/>
                </a:cubicBezTo>
                <a:lnTo>
                  <a:pt x="52" y="0"/>
                </a:lnTo>
                <a:close/>
              </a:path>
            </a:pathLst>
          </a:custGeom>
          <a:solidFill>
            <a:srgbClr val="FED5A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8" name="Freeform 23"/>
          <p:cNvSpPr>
            <a:spLocks/>
          </p:cNvSpPr>
          <p:nvPr userDrawn="1"/>
        </p:nvSpPr>
        <p:spPr bwMode="auto">
          <a:xfrm>
            <a:off x="5630864" y="3028952"/>
            <a:ext cx="782637" cy="815975"/>
          </a:xfrm>
          <a:custGeom>
            <a:avLst/>
            <a:gdLst>
              <a:gd name="T0" fmla="*/ 2147483646 w 306"/>
              <a:gd name="T1" fmla="*/ 2147483646 h 381"/>
              <a:gd name="T2" fmla="*/ 2147483646 w 306"/>
              <a:gd name="T3" fmla="*/ 2147483646 h 381"/>
              <a:gd name="T4" fmla="*/ 2147483646 w 306"/>
              <a:gd name="T5" fmla="*/ 2147483646 h 381"/>
              <a:gd name="T6" fmla="*/ 2147483646 w 306"/>
              <a:gd name="T7" fmla="*/ 0 h 381"/>
              <a:gd name="T8" fmla="*/ 2147483646 w 306"/>
              <a:gd name="T9" fmla="*/ 2147483646 h 381"/>
              <a:gd name="T10" fmla="*/ 2147483646 w 306"/>
              <a:gd name="T11" fmla="*/ 2147483646 h 381"/>
              <a:gd name="T12" fmla="*/ 2147483646 w 306"/>
              <a:gd name="T13" fmla="*/ 2147483646 h 381"/>
              <a:gd name="T14" fmla="*/ 2147483646 w 306"/>
              <a:gd name="T15" fmla="*/ 2147483646 h 381"/>
              <a:gd name="T16" fmla="*/ 2147483646 w 306"/>
              <a:gd name="T17" fmla="*/ 2147483646 h 38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6" h="381">
                <a:moveTo>
                  <a:pt x="100" y="3"/>
                </a:moveTo>
                <a:cubicBezTo>
                  <a:pt x="100" y="3"/>
                  <a:pt x="6" y="311"/>
                  <a:pt x="3" y="316"/>
                </a:cubicBezTo>
                <a:cubicBezTo>
                  <a:pt x="0" y="321"/>
                  <a:pt x="222" y="381"/>
                  <a:pt x="306" y="300"/>
                </a:cubicBezTo>
                <a:cubicBezTo>
                  <a:pt x="193" y="0"/>
                  <a:pt x="193" y="0"/>
                  <a:pt x="193" y="0"/>
                </a:cubicBezTo>
                <a:cubicBezTo>
                  <a:pt x="177" y="8"/>
                  <a:pt x="177" y="8"/>
                  <a:pt x="177" y="8"/>
                </a:cubicBezTo>
                <a:cubicBezTo>
                  <a:pt x="172" y="49"/>
                  <a:pt x="172" y="49"/>
                  <a:pt x="172" y="49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4" y="11"/>
                  <a:pt x="124" y="11"/>
                  <a:pt x="124" y="11"/>
                </a:cubicBezTo>
                <a:lnTo>
                  <a:pt x="100" y="3"/>
                </a:lnTo>
                <a:close/>
              </a:path>
            </a:pathLst>
          </a:custGeom>
          <a:solidFill>
            <a:srgbClr val="FF543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9" name="Freeform 24"/>
          <p:cNvSpPr>
            <a:spLocks/>
          </p:cNvSpPr>
          <p:nvPr userDrawn="1"/>
        </p:nvSpPr>
        <p:spPr bwMode="auto">
          <a:xfrm>
            <a:off x="5643563" y="3930650"/>
            <a:ext cx="246062" cy="274638"/>
          </a:xfrm>
          <a:custGeom>
            <a:avLst/>
            <a:gdLst>
              <a:gd name="T0" fmla="*/ 2147483646 w 155"/>
              <a:gd name="T1" fmla="*/ 0 h 173"/>
              <a:gd name="T2" fmla="*/ 2147483646 w 155"/>
              <a:gd name="T3" fmla="*/ 2147483646 h 173"/>
              <a:gd name="T4" fmla="*/ 2147483646 w 155"/>
              <a:gd name="T5" fmla="*/ 2147483646 h 173"/>
              <a:gd name="T6" fmla="*/ 2147483646 w 155"/>
              <a:gd name="T7" fmla="*/ 2147483646 h 173"/>
              <a:gd name="T8" fmla="*/ 2147483646 w 155"/>
              <a:gd name="T9" fmla="*/ 2147483646 h 173"/>
              <a:gd name="T10" fmla="*/ 0 w 155"/>
              <a:gd name="T11" fmla="*/ 2147483646 h 173"/>
              <a:gd name="T12" fmla="*/ 2147483646 w 155"/>
              <a:gd name="T13" fmla="*/ 0 h 1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5" h="173">
                <a:moveTo>
                  <a:pt x="31" y="0"/>
                </a:moveTo>
                <a:lnTo>
                  <a:pt x="155" y="15"/>
                </a:lnTo>
                <a:lnTo>
                  <a:pt x="137" y="142"/>
                </a:lnTo>
                <a:lnTo>
                  <a:pt x="94" y="173"/>
                </a:lnTo>
                <a:lnTo>
                  <a:pt x="26" y="159"/>
                </a:lnTo>
                <a:lnTo>
                  <a:pt x="0" y="111"/>
                </a:lnTo>
                <a:lnTo>
                  <a:pt x="31" y="0"/>
                </a:lnTo>
                <a:close/>
              </a:path>
            </a:pathLst>
          </a:custGeom>
          <a:solidFill>
            <a:srgbClr val="824D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0" name="Freeform 25"/>
          <p:cNvSpPr>
            <a:spLocks/>
          </p:cNvSpPr>
          <p:nvPr userDrawn="1"/>
        </p:nvSpPr>
        <p:spPr bwMode="auto">
          <a:xfrm>
            <a:off x="3109913" y="3844925"/>
            <a:ext cx="488950" cy="490538"/>
          </a:xfrm>
          <a:custGeom>
            <a:avLst/>
            <a:gdLst>
              <a:gd name="T0" fmla="*/ 2147483646 w 191"/>
              <a:gd name="T1" fmla="*/ 2147483646 h 229"/>
              <a:gd name="T2" fmla="*/ 2147483646 w 191"/>
              <a:gd name="T3" fmla="*/ 2147483646 h 229"/>
              <a:gd name="T4" fmla="*/ 2147483646 w 191"/>
              <a:gd name="T5" fmla="*/ 0 h 229"/>
              <a:gd name="T6" fmla="*/ 2147483646 w 191"/>
              <a:gd name="T7" fmla="*/ 2147483646 h 2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1" h="229">
                <a:moveTo>
                  <a:pt x="51" y="4"/>
                </a:moveTo>
                <a:cubicBezTo>
                  <a:pt x="0" y="68"/>
                  <a:pt x="17" y="207"/>
                  <a:pt x="68" y="229"/>
                </a:cubicBezTo>
                <a:cubicBezTo>
                  <a:pt x="144" y="186"/>
                  <a:pt x="191" y="135"/>
                  <a:pt x="135" y="0"/>
                </a:cubicBezTo>
                <a:lnTo>
                  <a:pt x="51" y="4"/>
                </a:lnTo>
                <a:close/>
              </a:path>
            </a:pathLst>
          </a:custGeom>
          <a:solidFill>
            <a:srgbClr val="824D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1" name="Freeform 26"/>
          <p:cNvSpPr>
            <a:spLocks/>
          </p:cNvSpPr>
          <p:nvPr userDrawn="1"/>
        </p:nvSpPr>
        <p:spPr bwMode="auto">
          <a:xfrm>
            <a:off x="3187701" y="2092327"/>
            <a:ext cx="658813" cy="1814513"/>
          </a:xfrm>
          <a:custGeom>
            <a:avLst/>
            <a:gdLst>
              <a:gd name="T0" fmla="*/ 2147483646 w 258"/>
              <a:gd name="T1" fmla="*/ 0 h 847"/>
              <a:gd name="T2" fmla="*/ 2147483646 w 258"/>
              <a:gd name="T3" fmla="*/ 2147483646 h 847"/>
              <a:gd name="T4" fmla="*/ 2147483646 w 258"/>
              <a:gd name="T5" fmla="*/ 2147483646 h 847"/>
              <a:gd name="T6" fmla="*/ 2147483646 w 258"/>
              <a:gd name="T7" fmla="*/ 0 h 8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8" h="847">
                <a:moveTo>
                  <a:pt x="156" y="0"/>
                </a:moveTo>
                <a:cubicBezTo>
                  <a:pt x="33" y="173"/>
                  <a:pt x="0" y="474"/>
                  <a:pt x="21" y="822"/>
                </a:cubicBezTo>
                <a:cubicBezTo>
                  <a:pt x="21" y="822"/>
                  <a:pt x="67" y="847"/>
                  <a:pt x="114" y="835"/>
                </a:cubicBezTo>
                <a:cubicBezTo>
                  <a:pt x="114" y="835"/>
                  <a:pt x="258" y="237"/>
                  <a:pt x="156" y="0"/>
                </a:cubicBezTo>
                <a:close/>
              </a:path>
            </a:pathLst>
          </a:custGeom>
          <a:solidFill>
            <a:srgbClr val="F2B26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2" name="Freeform 27"/>
          <p:cNvSpPr>
            <a:spLocks/>
          </p:cNvSpPr>
          <p:nvPr userDrawn="1"/>
        </p:nvSpPr>
        <p:spPr bwMode="auto">
          <a:xfrm>
            <a:off x="8685213" y="4262440"/>
            <a:ext cx="103187" cy="212725"/>
          </a:xfrm>
          <a:custGeom>
            <a:avLst/>
            <a:gdLst>
              <a:gd name="T0" fmla="*/ 2147483646 w 65"/>
              <a:gd name="T1" fmla="*/ 2147483646 h 134"/>
              <a:gd name="T2" fmla="*/ 2147483646 w 65"/>
              <a:gd name="T3" fmla="*/ 2147483646 h 134"/>
              <a:gd name="T4" fmla="*/ 2147483646 w 65"/>
              <a:gd name="T5" fmla="*/ 2147483646 h 134"/>
              <a:gd name="T6" fmla="*/ 0 w 65"/>
              <a:gd name="T7" fmla="*/ 0 h 134"/>
              <a:gd name="T8" fmla="*/ 2147483646 w 65"/>
              <a:gd name="T9" fmla="*/ 2147483646 h 1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134">
                <a:moveTo>
                  <a:pt x="4" y="33"/>
                </a:moveTo>
                <a:lnTo>
                  <a:pt x="57" y="134"/>
                </a:lnTo>
                <a:lnTo>
                  <a:pt x="65" y="10"/>
                </a:lnTo>
                <a:lnTo>
                  <a:pt x="0" y="0"/>
                </a:lnTo>
                <a:lnTo>
                  <a:pt x="4" y="33"/>
                </a:lnTo>
                <a:close/>
              </a:path>
            </a:pathLst>
          </a:custGeom>
          <a:solidFill>
            <a:srgbClr val="402B3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3" name="Freeform 28"/>
          <p:cNvSpPr>
            <a:spLocks/>
          </p:cNvSpPr>
          <p:nvPr userDrawn="1"/>
        </p:nvSpPr>
        <p:spPr bwMode="auto">
          <a:xfrm>
            <a:off x="8494713" y="3854450"/>
            <a:ext cx="328612" cy="469900"/>
          </a:xfrm>
          <a:custGeom>
            <a:avLst/>
            <a:gdLst>
              <a:gd name="T0" fmla="*/ 0 w 129"/>
              <a:gd name="T1" fmla="*/ 2147483646 h 220"/>
              <a:gd name="T2" fmla="*/ 2147483646 w 129"/>
              <a:gd name="T3" fmla="*/ 2147483646 h 220"/>
              <a:gd name="T4" fmla="*/ 2147483646 w 129"/>
              <a:gd name="T5" fmla="*/ 2147483646 h 220"/>
              <a:gd name="T6" fmla="*/ 2147483646 w 129"/>
              <a:gd name="T7" fmla="*/ 0 h 220"/>
              <a:gd name="T8" fmla="*/ 0 w 129"/>
              <a:gd name="T9" fmla="*/ 2147483646 h 2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9" h="220">
                <a:moveTo>
                  <a:pt x="0" y="27"/>
                </a:moveTo>
                <a:cubicBezTo>
                  <a:pt x="6" y="37"/>
                  <a:pt x="75" y="220"/>
                  <a:pt x="75" y="220"/>
                </a:cubicBezTo>
                <a:cubicBezTo>
                  <a:pt x="116" y="219"/>
                  <a:pt x="116" y="219"/>
                  <a:pt x="116" y="219"/>
                </a:cubicBezTo>
                <a:cubicBezTo>
                  <a:pt x="129" y="0"/>
                  <a:pt x="129" y="0"/>
                  <a:pt x="129" y="0"/>
                </a:cubicBezTo>
                <a:lnTo>
                  <a:pt x="0" y="27"/>
                </a:lnTo>
                <a:close/>
              </a:path>
            </a:pathLst>
          </a:custGeom>
          <a:solidFill>
            <a:srgbClr val="00618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4" name="Freeform 29"/>
          <p:cNvSpPr>
            <a:spLocks/>
          </p:cNvSpPr>
          <p:nvPr userDrawn="1"/>
        </p:nvSpPr>
        <p:spPr bwMode="auto">
          <a:xfrm>
            <a:off x="8243888" y="2619375"/>
            <a:ext cx="628650" cy="1339850"/>
          </a:xfrm>
          <a:custGeom>
            <a:avLst/>
            <a:gdLst>
              <a:gd name="T0" fmla="*/ 0 w 246"/>
              <a:gd name="T1" fmla="*/ 2147483646 h 625"/>
              <a:gd name="T2" fmla="*/ 2147483646 w 246"/>
              <a:gd name="T3" fmla="*/ 2147483646 h 625"/>
              <a:gd name="T4" fmla="*/ 2147483646 w 246"/>
              <a:gd name="T5" fmla="*/ 2147483646 h 625"/>
              <a:gd name="T6" fmla="*/ 2147483646 w 246"/>
              <a:gd name="T7" fmla="*/ 0 h 625"/>
              <a:gd name="T8" fmla="*/ 0 w 246"/>
              <a:gd name="T9" fmla="*/ 2147483646 h 6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625">
                <a:moveTo>
                  <a:pt x="0" y="77"/>
                </a:moveTo>
                <a:cubicBezTo>
                  <a:pt x="0" y="77"/>
                  <a:pt x="80" y="609"/>
                  <a:pt x="83" y="617"/>
                </a:cubicBezTo>
                <a:cubicBezTo>
                  <a:pt x="86" y="625"/>
                  <a:pt x="246" y="597"/>
                  <a:pt x="246" y="597"/>
                </a:cubicBezTo>
                <a:cubicBezTo>
                  <a:pt x="149" y="0"/>
                  <a:pt x="149" y="0"/>
                  <a:pt x="149" y="0"/>
                </a:cubicBezTo>
                <a:lnTo>
                  <a:pt x="0" y="77"/>
                </a:lnTo>
                <a:close/>
              </a:path>
            </a:pathLst>
          </a:custGeom>
          <a:solidFill>
            <a:srgbClr val="FFE6B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5" name="Freeform 30"/>
          <p:cNvSpPr>
            <a:spLocks/>
          </p:cNvSpPr>
          <p:nvPr userDrawn="1"/>
        </p:nvSpPr>
        <p:spPr bwMode="auto">
          <a:xfrm>
            <a:off x="8108950" y="2124075"/>
            <a:ext cx="730250" cy="876300"/>
          </a:xfrm>
          <a:custGeom>
            <a:avLst/>
            <a:gdLst>
              <a:gd name="T0" fmla="*/ 2147483646 w 286"/>
              <a:gd name="T1" fmla="*/ 2147483646 h 409"/>
              <a:gd name="T2" fmla="*/ 2147483646 w 286"/>
              <a:gd name="T3" fmla="*/ 2147483646 h 409"/>
              <a:gd name="T4" fmla="*/ 2147483646 w 286"/>
              <a:gd name="T5" fmla="*/ 0 h 409"/>
              <a:gd name="T6" fmla="*/ 2147483646 w 286"/>
              <a:gd name="T7" fmla="*/ 2147483646 h 409"/>
              <a:gd name="T8" fmla="*/ 2147483646 w 286"/>
              <a:gd name="T9" fmla="*/ 2147483646 h 409"/>
              <a:gd name="T10" fmla="*/ 2147483646 w 286"/>
              <a:gd name="T11" fmla="*/ 2147483646 h 409"/>
              <a:gd name="T12" fmla="*/ 2147483646 w 286"/>
              <a:gd name="T13" fmla="*/ 2147483646 h 409"/>
              <a:gd name="T14" fmla="*/ 2147483646 w 286"/>
              <a:gd name="T15" fmla="*/ 2147483646 h 409"/>
              <a:gd name="T16" fmla="*/ 2147483646 w 286"/>
              <a:gd name="T17" fmla="*/ 2147483646 h 409"/>
              <a:gd name="T18" fmla="*/ 2147483646 w 286"/>
              <a:gd name="T19" fmla="*/ 2147483646 h 409"/>
              <a:gd name="T20" fmla="*/ 2147483646 w 286"/>
              <a:gd name="T21" fmla="*/ 2147483646 h 409"/>
              <a:gd name="T22" fmla="*/ 2147483646 w 286"/>
              <a:gd name="T23" fmla="*/ 2147483646 h 409"/>
              <a:gd name="T24" fmla="*/ 2147483646 w 286"/>
              <a:gd name="T25" fmla="*/ 2147483646 h 40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6" h="409">
                <a:moveTo>
                  <a:pt x="228" y="44"/>
                </a:moveTo>
                <a:cubicBezTo>
                  <a:pt x="213" y="32"/>
                  <a:pt x="197" y="32"/>
                  <a:pt x="184" y="34"/>
                </a:cubicBezTo>
                <a:cubicBezTo>
                  <a:pt x="179" y="0"/>
                  <a:pt x="179" y="0"/>
                  <a:pt x="179" y="0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41"/>
                  <a:pt x="54" y="409"/>
                  <a:pt x="54" y="409"/>
                </a:cubicBezTo>
                <a:cubicBezTo>
                  <a:pt x="240" y="380"/>
                  <a:pt x="240" y="380"/>
                  <a:pt x="240" y="380"/>
                </a:cubicBezTo>
                <a:cubicBezTo>
                  <a:pt x="189" y="62"/>
                  <a:pt x="189" y="62"/>
                  <a:pt x="189" y="62"/>
                </a:cubicBezTo>
                <a:cubicBezTo>
                  <a:pt x="199" y="60"/>
                  <a:pt x="205" y="61"/>
                  <a:pt x="210" y="65"/>
                </a:cubicBezTo>
                <a:cubicBezTo>
                  <a:pt x="232" y="83"/>
                  <a:pt x="246" y="165"/>
                  <a:pt x="258" y="348"/>
                </a:cubicBezTo>
                <a:cubicBezTo>
                  <a:pt x="259" y="355"/>
                  <a:pt x="265" y="361"/>
                  <a:pt x="273" y="361"/>
                </a:cubicBezTo>
                <a:cubicBezTo>
                  <a:pt x="274" y="361"/>
                  <a:pt x="276" y="360"/>
                  <a:pt x="277" y="360"/>
                </a:cubicBezTo>
                <a:cubicBezTo>
                  <a:pt x="283" y="358"/>
                  <a:pt x="286" y="352"/>
                  <a:pt x="286" y="346"/>
                </a:cubicBezTo>
                <a:cubicBezTo>
                  <a:pt x="271" y="120"/>
                  <a:pt x="254" y="65"/>
                  <a:pt x="228" y="44"/>
                </a:cubicBezTo>
                <a:close/>
              </a:path>
            </a:pathLst>
          </a:custGeom>
          <a:solidFill>
            <a:srgbClr val="00618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6" name="Freeform 31"/>
          <p:cNvSpPr>
            <a:spLocks/>
          </p:cNvSpPr>
          <p:nvPr userDrawn="1"/>
        </p:nvSpPr>
        <p:spPr bwMode="auto">
          <a:xfrm>
            <a:off x="3395663" y="3127377"/>
            <a:ext cx="779462" cy="233363"/>
          </a:xfrm>
          <a:custGeom>
            <a:avLst/>
            <a:gdLst>
              <a:gd name="T0" fmla="*/ 2147483646 w 305"/>
              <a:gd name="T1" fmla="*/ 2147483646 h 109"/>
              <a:gd name="T2" fmla="*/ 2147483646 w 305"/>
              <a:gd name="T3" fmla="*/ 2147483646 h 109"/>
              <a:gd name="T4" fmla="*/ 2147483646 w 305"/>
              <a:gd name="T5" fmla="*/ 2147483646 h 109"/>
              <a:gd name="T6" fmla="*/ 2147483646 w 305"/>
              <a:gd name="T7" fmla="*/ 2147483646 h 109"/>
              <a:gd name="T8" fmla="*/ 2147483646 w 305"/>
              <a:gd name="T9" fmla="*/ 2147483646 h 109"/>
              <a:gd name="T10" fmla="*/ 2147483646 w 305"/>
              <a:gd name="T11" fmla="*/ 2147483646 h 109"/>
              <a:gd name="T12" fmla="*/ 2147483646 w 305"/>
              <a:gd name="T13" fmla="*/ 2147483646 h 109"/>
              <a:gd name="T14" fmla="*/ 2147483646 w 305"/>
              <a:gd name="T15" fmla="*/ 2147483646 h 109"/>
              <a:gd name="T16" fmla="*/ 2147483646 w 305"/>
              <a:gd name="T17" fmla="*/ 2147483646 h 109"/>
              <a:gd name="T18" fmla="*/ 2147483646 w 305"/>
              <a:gd name="T19" fmla="*/ 2147483646 h 10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5" h="109">
                <a:moveTo>
                  <a:pt x="172" y="109"/>
                </a:moveTo>
                <a:cubicBezTo>
                  <a:pt x="120" y="109"/>
                  <a:pt x="65" y="81"/>
                  <a:pt x="5" y="22"/>
                </a:cubicBezTo>
                <a:cubicBezTo>
                  <a:pt x="0" y="17"/>
                  <a:pt x="0" y="9"/>
                  <a:pt x="5" y="5"/>
                </a:cubicBezTo>
                <a:cubicBezTo>
                  <a:pt x="10" y="0"/>
                  <a:pt x="17" y="0"/>
                  <a:pt x="22" y="5"/>
                </a:cubicBezTo>
                <a:cubicBezTo>
                  <a:pt x="79" y="60"/>
                  <a:pt x="129" y="86"/>
                  <a:pt x="176" y="85"/>
                </a:cubicBezTo>
                <a:cubicBezTo>
                  <a:pt x="213" y="84"/>
                  <a:pt x="249" y="65"/>
                  <a:pt x="282" y="27"/>
                </a:cubicBezTo>
                <a:cubicBezTo>
                  <a:pt x="287" y="22"/>
                  <a:pt x="294" y="22"/>
                  <a:pt x="299" y="26"/>
                </a:cubicBezTo>
                <a:cubicBezTo>
                  <a:pt x="305" y="31"/>
                  <a:pt x="305" y="38"/>
                  <a:pt x="301" y="43"/>
                </a:cubicBezTo>
                <a:cubicBezTo>
                  <a:pt x="262" y="86"/>
                  <a:pt x="221" y="108"/>
                  <a:pt x="176" y="109"/>
                </a:cubicBezTo>
                <a:cubicBezTo>
                  <a:pt x="175" y="109"/>
                  <a:pt x="174" y="109"/>
                  <a:pt x="172" y="109"/>
                </a:cubicBezTo>
                <a:close/>
              </a:path>
            </a:pathLst>
          </a:custGeom>
          <a:solidFill>
            <a:srgbClr val="F2683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7" name="Freeform 32"/>
          <p:cNvSpPr>
            <a:spLocks/>
          </p:cNvSpPr>
          <p:nvPr userDrawn="1"/>
        </p:nvSpPr>
        <p:spPr bwMode="auto">
          <a:xfrm>
            <a:off x="7720014" y="3090865"/>
            <a:ext cx="884237" cy="269875"/>
          </a:xfrm>
          <a:custGeom>
            <a:avLst/>
            <a:gdLst>
              <a:gd name="T0" fmla="*/ 2147483646 w 346"/>
              <a:gd name="T1" fmla="*/ 2147483646 h 126"/>
              <a:gd name="T2" fmla="*/ 2147483646 w 346"/>
              <a:gd name="T3" fmla="*/ 2147483646 h 126"/>
              <a:gd name="T4" fmla="*/ 2147483646 w 346"/>
              <a:gd name="T5" fmla="*/ 2147483646 h 126"/>
              <a:gd name="T6" fmla="*/ 2147483646 w 346"/>
              <a:gd name="T7" fmla="*/ 2147483646 h 126"/>
              <a:gd name="T8" fmla="*/ 2147483646 w 346"/>
              <a:gd name="T9" fmla="*/ 2147483646 h 126"/>
              <a:gd name="T10" fmla="*/ 2147483646 w 346"/>
              <a:gd name="T11" fmla="*/ 2147483646 h 126"/>
              <a:gd name="T12" fmla="*/ 2147483646 w 346"/>
              <a:gd name="T13" fmla="*/ 2147483646 h 126"/>
              <a:gd name="T14" fmla="*/ 2147483646 w 346"/>
              <a:gd name="T15" fmla="*/ 2147483646 h 126"/>
              <a:gd name="T16" fmla="*/ 2147483646 w 346"/>
              <a:gd name="T17" fmla="*/ 2147483646 h 126"/>
              <a:gd name="T18" fmla="*/ 2147483646 w 346"/>
              <a:gd name="T19" fmla="*/ 2147483646 h 1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6" h="126">
                <a:moveTo>
                  <a:pt x="195" y="126"/>
                </a:moveTo>
                <a:cubicBezTo>
                  <a:pt x="136" y="126"/>
                  <a:pt x="74" y="93"/>
                  <a:pt x="6" y="25"/>
                </a:cubicBezTo>
                <a:cubicBezTo>
                  <a:pt x="0" y="20"/>
                  <a:pt x="0" y="11"/>
                  <a:pt x="6" y="5"/>
                </a:cubicBezTo>
                <a:cubicBezTo>
                  <a:pt x="11" y="0"/>
                  <a:pt x="20" y="0"/>
                  <a:pt x="26" y="5"/>
                </a:cubicBezTo>
                <a:cubicBezTo>
                  <a:pt x="90" y="69"/>
                  <a:pt x="146" y="100"/>
                  <a:pt x="199" y="98"/>
                </a:cubicBezTo>
                <a:cubicBezTo>
                  <a:pt x="241" y="97"/>
                  <a:pt x="282" y="75"/>
                  <a:pt x="320" y="32"/>
                </a:cubicBezTo>
                <a:cubicBezTo>
                  <a:pt x="325" y="26"/>
                  <a:pt x="334" y="25"/>
                  <a:pt x="340" y="31"/>
                </a:cubicBezTo>
                <a:cubicBezTo>
                  <a:pt x="345" y="36"/>
                  <a:pt x="346" y="45"/>
                  <a:pt x="341" y="50"/>
                </a:cubicBezTo>
                <a:cubicBezTo>
                  <a:pt x="298" y="99"/>
                  <a:pt x="250" y="125"/>
                  <a:pt x="200" y="126"/>
                </a:cubicBezTo>
                <a:cubicBezTo>
                  <a:pt x="199" y="126"/>
                  <a:pt x="197" y="126"/>
                  <a:pt x="195" y="126"/>
                </a:cubicBezTo>
                <a:close/>
              </a:path>
            </a:pathLst>
          </a:custGeom>
          <a:solidFill>
            <a:srgbClr val="402B3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8" name="Oval 33"/>
          <p:cNvSpPr>
            <a:spLocks noChangeArrowheads="1"/>
          </p:cNvSpPr>
          <p:nvPr userDrawn="1"/>
        </p:nvSpPr>
        <p:spPr bwMode="auto">
          <a:xfrm>
            <a:off x="6583364" y="333377"/>
            <a:ext cx="1169987" cy="981075"/>
          </a:xfrm>
          <a:prstGeom prst="ellipse">
            <a:avLst/>
          </a:prstGeom>
          <a:solidFill>
            <a:srgbClr val="FFCF4F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59" name="Freeform 34"/>
          <p:cNvSpPr>
            <a:spLocks/>
          </p:cNvSpPr>
          <p:nvPr userDrawn="1"/>
        </p:nvSpPr>
        <p:spPr bwMode="auto">
          <a:xfrm>
            <a:off x="3222625" y="3549652"/>
            <a:ext cx="331788" cy="347663"/>
          </a:xfrm>
          <a:custGeom>
            <a:avLst/>
            <a:gdLst>
              <a:gd name="T0" fmla="*/ 0 w 209"/>
              <a:gd name="T1" fmla="*/ 0 h 219"/>
              <a:gd name="T2" fmla="*/ 2147483646 w 209"/>
              <a:gd name="T3" fmla="*/ 2147483646 h 219"/>
              <a:gd name="T4" fmla="*/ 2147483646 w 209"/>
              <a:gd name="T5" fmla="*/ 2147483646 h 219"/>
              <a:gd name="T6" fmla="*/ 2147483646 w 209"/>
              <a:gd name="T7" fmla="*/ 2147483646 h 219"/>
              <a:gd name="T8" fmla="*/ 2147483646 w 209"/>
              <a:gd name="T9" fmla="*/ 2147483646 h 219"/>
              <a:gd name="T10" fmla="*/ 0 w 209"/>
              <a:gd name="T11" fmla="*/ 0 h 2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9" h="219">
                <a:moveTo>
                  <a:pt x="0" y="0"/>
                </a:moveTo>
                <a:lnTo>
                  <a:pt x="209" y="30"/>
                </a:lnTo>
                <a:lnTo>
                  <a:pt x="158" y="216"/>
                </a:lnTo>
                <a:lnTo>
                  <a:pt x="82" y="219"/>
                </a:lnTo>
                <a:lnTo>
                  <a:pt x="10" y="198"/>
                </a:lnTo>
                <a:lnTo>
                  <a:pt x="0" y="0"/>
                </a:lnTo>
                <a:close/>
              </a:path>
            </a:pathLst>
          </a:custGeom>
          <a:solidFill>
            <a:srgbClr val="BABAB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0" name="Freeform 35"/>
          <p:cNvSpPr>
            <a:spLocks/>
          </p:cNvSpPr>
          <p:nvPr userDrawn="1"/>
        </p:nvSpPr>
        <p:spPr bwMode="auto">
          <a:xfrm>
            <a:off x="3222626" y="3570289"/>
            <a:ext cx="327025" cy="58737"/>
          </a:xfrm>
          <a:custGeom>
            <a:avLst/>
            <a:gdLst>
              <a:gd name="T0" fmla="*/ 2147483646 w 128"/>
              <a:gd name="T1" fmla="*/ 2147483646 h 27"/>
              <a:gd name="T2" fmla="*/ 2147483646 w 128"/>
              <a:gd name="T3" fmla="*/ 2147483646 h 27"/>
              <a:gd name="T4" fmla="*/ 2147483646 w 128"/>
              <a:gd name="T5" fmla="*/ 2147483646 h 27"/>
              <a:gd name="T6" fmla="*/ 2147483646 w 128"/>
              <a:gd name="T7" fmla="*/ 2147483646 h 27"/>
              <a:gd name="T8" fmla="*/ 2147483646 w 128"/>
              <a:gd name="T9" fmla="*/ 2147483646 h 27"/>
              <a:gd name="T10" fmla="*/ 2147483646 w 128"/>
              <a:gd name="T11" fmla="*/ 2147483646 h 27"/>
              <a:gd name="T12" fmla="*/ 2147483646 w 128"/>
              <a:gd name="T13" fmla="*/ 2147483646 h 27"/>
              <a:gd name="T14" fmla="*/ 2147483646 w 128"/>
              <a:gd name="T15" fmla="*/ 2147483646 h 27"/>
              <a:gd name="T16" fmla="*/ 0 w 128"/>
              <a:gd name="T17" fmla="*/ 2147483646 h 27"/>
              <a:gd name="T18" fmla="*/ 2147483646 w 128"/>
              <a:gd name="T19" fmla="*/ 2147483646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7">
                <a:moveTo>
                  <a:pt x="1" y="4"/>
                </a:moveTo>
                <a:cubicBezTo>
                  <a:pt x="4" y="6"/>
                  <a:pt x="11" y="8"/>
                  <a:pt x="20" y="10"/>
                </a:cubicBezTo>
                <a:cubicBezTo>
                  <a:pt x="46" y="18"/>
                  <a:pt x="93" y="27"/>
                  <a:pt x="126" y="27"/>
                </a:cubicBezTo>
                <a:cubicBezTo>
                  <a:pt x="127" y="27"/>
                  <a:pt x="128" y="26"/>
                  <a:pt x="128" y="25"/>
                </a:cubicBezTo>
                <a:cubicBezTo>
                  <a:pt x="128" y="24"/>
                  <a:pt x="127" y="23"/>
                  <a:pt x="126" y="23"/>
                </a:cubicBezTo>
                <a:cubicBezTo>
                  <a:pt x="105" y="23"/>
                  <a:pt x="76" y="19"/>
                  <a:pt x="52" y="14"/>
                </a:cubicBezTo>
                <a:cubicBezTo>
                  <a:pt x="40" y="12"/>
                  <a:pt x="29" y="9"/>
                  <a:pt x="21" y="7"/>
                </a:cubicBezTo>
                <a:cubicBezTo>
                  <a:pt x="12" y="4"/>
                  <a:pt x="6" y="2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rgbClr val="87878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1" name="Freeform 36"/>
          <p:cNvSpPr>
            <a:spLocks/>
          </p:cNvSpPr>
          <p:nvPr userDrawn="1"/>
        </p:nvSpPr>
        <p:spPr bwMode="auto">
          <a:xfrm>
            <a:off x="3222626" y="3598863"/>
            <a:ext cx="322263" cy="55562"/>
          </a:xfrm>
          <a:custGeom>
            <a:avLst/>
            <a:gdLst>
              <a:gd name="T0" fmla="*/ 2147483646 w 126"/>
              <a:gd name="T1" fmla="*/ 2147483646 h 26"/>
              <a:gd name="T2" fmla="*/ 2147483646 w 126"/>
              <a:gd name="T3" fmla="*/ 2147483646 h 26"/>
              <a:gd name="T4" fmla="*/ 2147483646 w 126"/>
              <a:gd name="T5" fmla="*/ 2147483646 h 26"/>
              <a:gd name="T6" fmla="*/ 2147483646 w 126"/>
              <a:gd name="T7" fmla="*/ 2147483646 h 26"/>
              <a:gd name="T8" fmla="*/ 2147483646 w 126"/>
              <a:gd name="T9" fmla="*/ 2147483646 h 26"/>
              <a:gd name="T10" fmla="*/ 2147483646 w 126"/>
              <a:gd name="T11" fmla="*/ 2147483646 h 26"/>
              <a:gd name="T12" fmla="*/ 2147483646 w 126"/>
              <a:gd name="T13" fmla="*/ 2147483646 h 26"/>
              <a:gd name="T14" fmla="*/ 2147483646 w 126"/>
              <a:gd name="T15" fmla="*/ 0 h 26"/>
              <a:gd name="T16" fmla="*/ 0 w 126"/>
              <a:gd name="T17" fmla="*/ 2147483646 h 26"/>
              <a:gd name="T18" fmla="*/ 2147483646 w 126"/>
              <a:gd name="T19" fmla="*/ 2147483646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6" h="26">
                <a:moveTo>
                  <a:pt x="1" y="4"/>
                </a:moveTo>
                <a:cubicBezTo>
                  <a:pt x="4" y="5"/>
                  <a:pt x="11" y="7"/>
                  <a:pt x="19" y="10"/>
                </a:cubicBezTo>
                <a:cubicBezTo>
                  <a:pt x="45" y="17"/>
                  <a:pt x="91" y="26"/>
                  <a:pt x="124" y="26"/>
                </a:cubicBezTo>
                <a:cubicBezTo>
                  <a:pt x="125" y="26"/>
                  <a:pt x="126" y="25"/>
                  <a:pt x="126" y="24"/>
                </a:cubicBezTo>
                <a:cubicBezTo>
                  <a:pt x="126" y="23"/>
                  <a:pt x="125" y="22"/>
                  <a:pt x="124" y="22"/>
                </a:cubicBezTo>
                <a:cubicBezTo>
                  <a:pt x="102" y="22"/>
                  <a:pt x="75" y="18"/>
                  <a:pt x="51" y="13"/>
                </a:cubicBezTo>
                <a:cubicBezTo>
                  <a:pt x="40" y="11"/>
                  <a:pt x="29" y="8"/>
                  <a:pt x="20" y="6"/>
                </a:cubicBezTo>
                <a:cubicBezTo>
                  <a:pt x="12" y="3"/>
                  <a:pt x="6" y="1"/>
                  <a:pt x="3" y="0"/>
                </a:cubicBez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3"/>
                  <a:pt x="1" y="4"/>
                </a:cubicBezTo>
                <a:close/>
              </a:path>
            </a:pathLst>
          </a:custGeom>
          <a:solidFill>
            <a:srgbClr val="87878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2" name="Oval 37"/>
          <p:cNvSpPr>
            <a:spLocks noChangeArrowheads="1"/>
          </p:cNvSpPr>
          <p:nvPr userDrawn="1"/>
        </p:nvSpPr>
        <p:spPr bwMode="auto">
          <a:xfrm>
            <a:off x="3562350" y="2881313"/>
            <a:ext cx="80963" cy="68262"/>
          </a:xfrm>
          <a:prstGeom prst="ellipse">
            <a:avLst/>
          </a:prstGeom>
          <a:solidFill>
            <a:srgbClr val="000000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3" name="Freeform 38"/>
          <p:cNvSpPr>
            <a:spLocks/>
          </p:cNvSpPr>
          <p:nvPr userDrawn="1"/>
        </p:nvSpPr>
        <p:spPr bwMode="auto">
          <a:xfrm>
            <a:off x="3511550" y="3022600"/>
            <a:ext cx="139700" cy="57150"/>
          </a:xfrm>
          <a:custGeom>
            <a:avLst/>
            <a:gdLst>
              <a:gd name="T0" fmla="*/ 2147483646 w 55"/>
              <a:gd name="T1" fmla="*/ 2147483646 h 27"/>
              <a:gd name="T2" fmla="*/ 2147483646 w 55"/>
              <a:gd name="T3" fmla="*/ 2147483646 h 27"/>
              <a:gd name="T4" fmla="*/ 0 w 55"/>
              <a:gd name="T5" fmla="*/ 2147483646 h 27"/>
              <a:gd name="T6" fmla="*/ 2147483646 w 55"/>
              <a:gd name="T7" fmla="*/ 0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27">
                <a:moveTo>
                  <a:pt x="31" y="27"/>
                </a:moveTo>
                <a:cubicBezTo>
                  <a:pt x="29" y="27"/>
                  <a:pt x="27" y="27"/>
                  <a:pt x="26" y="26"/>
                </a:cubicBezTo>
                <a:cubicBezTo>
                  <a:pt x="17" y="25"/>
                  <a:pt x="6" y="20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9" y="17"/>
                  <a:pt x="19" y="21"/>
                  <a:pt x="26" y="22"/>
                </a:cubicBezTo>
                <a:cubicBezTo>
                  <a:pt x="37" y="24"/>
                  <a:pt x="47" y="19"/>
                  <a:pt x="51" y="14"/>
                </a:cubicBezTo>
                <a:cubicBezTo>
                  <a:pt x="52" y="13"/>
                  <a:pt x="53" y="13"/>
                  <a:pt x="54" y="14"/>
                </a:cubicBezTo>
                <a:cubicBezTo>
                  <a:pt x="55" y="14"/>
                  <a:pt x="55" y="16"/>
                  <a:pt x="55" y="17"/>
                </a:cubicBezTo>
                <a:cubicBezTo>
                  <a:pt x="51" y="22"/>
                  <a:pt x="41" y="27"/>
                  <a:pt x="31" y="27"/>
                </a:cubicBez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4" name="Freeform 39"/>
          <p:cNvSpPr>
            <a:spLocks/>
          </p:cNvSpPr>
          <p:nvPr userDrawn="1"/>
        </p:nvSpPr>
        <p:spPr bwMode="auto">
          <a:xfrm>
            <a:off x="8181976" y="2616200"/>
            <a:ext cx="92075" cy="76200"/>
          </a:xfrm>
          <a:custGeom>
            <a:avLst/>
            <a:gdLst>
              <a:gd name="T0" fmla="*/ 2147483646 w 36"/>
              <a:gd name="T1" fmla="*/ 2147483646 h 36"/>
              <a:gd name="T2" fmla="*/ 2147483646 w 36"/>
              <a:gd name="T3" fmla="*/ 2147483646 h 36"/>
              <a:gd name="T4" fmla="*/ 2147483646 w 36"/>
              <a:gd name="T5" fmla="*/ 2147483646 h 36"/>
              <a:gd name="T6" fmla="*/ 2147483646 w 36"/>
              <a:gd name="T7" fmla="*/ 2147483646 h 36"/>
              <a:gd name="T8" fmla="*/ 2147483646 w 36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6">
                <a:moveTo>
                  <a:pt x="32" y="11"/>
                </a:moveTo>
                <a:cubicBezTo>
                  <a:pt x="36" y="19"/>
                  <a:pt x="33" y="28"/>
                  <a:pt x="25" y="32"/>
                </a:cubicBezTo>
                <a:cubicBezTo>
                  <a:pt x="17" y="36"/>
                  <a:pt x="8" y="33"/>
                  <a:pt x="4" y="25"/>
                </a:cubicBezTo>
                <a:cubicBezTo>
                  <a:pt x="0" y="17"/>
                  <a:pt x="3" y="8"/>
                  <a:pt x="11" y="4"/>
                </a:cubicBezTo>
                <a:cubicBezTo>
                  <a:pt x="18" y="0"/>
                  <a:pt x="28" y="3"/>
                  <a:pt x="32" y="11"/>
                </a:cubicBez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5" name="Freeform 40"/>
          <p:cNvSpPr>
            <a:spLocks/>
          </p:cNvSpPr>
          <p:nvPr userDrawn="1"/>
        </p:nvSpPr>
        <p:spPr bwMode="auto">
          <a:xfrm>
            <a:off x="8205789" y="2757488"/>
            <a:ext cx="142875" cy="57150"/>
          </a:xfrm>
          <a:custGeom>
            <a:avLst/>
            <a:gdLst>
              <a:gd name="T0" fmla="*/ 2147483646 w 56"/>
              <a:gd name="T1" fmla="*/ 2147483646 h 27"/>
              <a:gd name="T2" fmla="*/ 2147483646 w 56"/>
              <a:gd name="T3" fmla="*/ 2147483646 h 27"/>
              <a:gd name="T4" fmla="*/ 2147483646 w 56"/>
              <a:gd name="T5" fmla="*/ 2147483646 h 27"/>
              <a:gd name="T6" fmla="*/ 2147483646 w 56"/>
              <a:gd name="T7" fmla="*/ 2147483646 h 27"/>
              <a:gd name="T8" fmla="*/ 2147483646 w 56"/>
              <a:gd name="T9" fmla="*/ 2147483646 h 27"/>
              <a:gd name="T10" fmla="*/ 2147483646 w 56"/>
              <a:gd name="T11" fmla="*/ 2147483646 h 27"/>
              <a:gd name="T12" fmla="*/ 2147483646 w 56"/>
              <a:gd name="T13" fmla="*/ 2147483646 h 27"/>
              <a:gd name="T14" fmla="*/ 2147483646 w 56"/>
              <a:gd name="T15" fmla="*/ 0 h 27"/>
              <a:gd name="T16" fmla="*/ 2147483646 w 56"/>
              <a:gd name="T17" fmla="*/ 2147483646 h 27"/>
              <a:gd name="T18" fmla="*/ 2147483646 w 56"/>
              <a:gd name="T19" fmla="*/ 2147483646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27">
                <a:moveTo>
                  <a:pt x="39" y="23"/>
                </a:moveTo>
                <a:cubicBezTo>
                  <a:pt x="37" y="23"/>
                  <a:pt x="36" y="24"/>
                  <a:pt x="34" y="25"/>
                </a:cubicBezTo>
                <a:cubicBezTo>
                  <a:pt x="26" y="27"/>
                  <a:pt x="14" y="27"/>
                  <a:pt x="1" y="15"/>
                </a:cubicBezTo>
                <a:cubicBezTo>
                  <a:pt x="0" y="14"/>
                  <a:pt x="0" y="13"/>
                  <a:pt x="1" y="12"/>
                </a:cubicBezTo>
                <a:cubicBezTo>
                  <a:pt x="2" y="11"/>
                  <a:pt x="3" y="11"/>
                  <a:pt x="4" y="12"/>
                </a:cubicBezTo>
                <a:cubicBezTo>
                  <a:pt x="15" y="23"/>
                  <a:pt x="26" y="23"/>
                  <a:pt x="33" y="21"/>
                </a:cubicBezTo>
                <a:cubicBezTo>
                  <a:pt x="43" y="18"/>
                  <a:pt x="51" y="8"/>
                  <a:pt x="52" y="2"/>
                </a:cubicBezTo>
                <a:cubicBezTo>
                  <a:pt x="52" y="1"/>
                  <a:pt x="53" y="0"/>
                  <a:pt x="54" y="0"/>
                </a:cubicBezTo>
                <a:cubicBezTo>
                  <a:pt x="55" y="1"/>
                  <a:pt x="56" y="2"/>
                  <a:pt x="56" y="3"/>
                </a:cubicBezTo>
                <a:cubicBezTo>
                  <a:pt x="55" y="9"/>
                  <a:pt x="48" y="18"/>
                  <a:pt x="39" y="23"/>
                </a:cubicBez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6" name="Freeform 41"/>
          <p:cNvSpPr>
            <a:spLocks/>
          </p:cNvSpPr>
          <p:nvPr userDrawn="1"/>
        </p:nvSpPr>
        <p:spPr bwMode="auto">
          <a:xfrm>
            <a:off x="2789238" y="490539"/>
            <a:ext cx="1573212" cy="860425"/>
          </a:xfrm>
          <a:custGeom>
            <a:avLst/>
            <a:gdLst>
              <a:gd name="T0" fmla="*/ 2147483646 w 616"/>
              <a:gd name="T1" fmla="*/ 2147483646 h 402"/>
              <a:gd name="T2" fmla="*/ 2147483646 w 616"/>
              <a:gd name="T3" fmla="*/ 2147483646 h 402"/>
              <a:gd name="T4" fmla="*/ 2147483646 w 616"/>
              <a:gd name="T5" fmla="*/ 2147483646 h 402"/>
              <a:gd name="T6" fmla="*/ 2147483646 w 616"/>
              <a:gd name="T7" fmla="*/ 2147483646 h 402"/>
              <a:gd name="T8" fmla="*/ 2147483646 w 616"/>
              <a:gd name="T9" fmla="*/ 2147483646 h 402"/>
              <a:gd name="T10" fmla="*/ 2147483646 w 616"/>
              <a:gd name="T11" fmla="*/ 2147483646 h 402"/>
              <a:gd name="T12" fmla="*/ 2147483646 w 616"/>
              <a:gd name="T13" fmla="*/ 2147483646 h 402"/>
              <a:gd name="T14" fmla="*/ 2147483646 w 616"/>
              <a:gd name="T15" fmla="*/ 2147483646 h 402"/>
              <a:gd name="T16" fmla="*/ 2147483646 w 616"/>
              <a:gd name="T17" fmla="*/ 2147483646 h 402"/>
              <a:gd name="T18" fmla="*/ 2147483646 w 616"/>
              <a:gd name="T19" fmla="*/ 2147483646 h 402"/>
              <a:gd name="T20" fmla="*/ 2147483646 w 616"/>
              <a:gd name="T21" fmla="*/ 2147483646 h 402"/>
              <a:gd name="T22" fmla="*/ 2147483646 w 616"/>
              <a:gd name="T23" fmla="*/ 2147483646 h 402"/>
              <a:gd name="T24" fmla="*/ 2147483646 w 616"/>
              <a:gd name="T25" fmla="*/ 2147483646 h 402"/>
              <a:gd name="T26" fmla="*/ 2147483646 w 616"/>
              <a:gd name="T27" fmla="*/ 2147483646 h 402"/>
              <a:gd name="T28" fmla="*/ 2147483646 w 616"/>
              <a:gd name="T29" fmla="*/ 2147483646 h 402"/>
              <a:gd name="T30" fmla="*/ 2147483646 w 616"/>
              <a:gd name="T31" fmla="*/ 2147483646 h 402"/>
              <a:gd name="T32" fmla="*/ 2147483646 w 616"/>
              <a:gd name="T33" fmla="*/ 2147483646 h 402"/>
              <a:gd name="T34" fmla="*/ 2147483646 w 616"/>
              <a:gd name="T35" fmla="*/ 2147483646 h 4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6" h="402">
                <a:moveTo>
                  <a:pt x="519" y="100"/>
                </a:moveTo>
                <a:cubicBezTo>
                  <a:pt x="516" y="99"/>
                  <a:pt x="512" y="99"/>
                  <a:pt x="509" y="99"/>
                </a:cubicBezTo>
                <a:cubicBezTo>
                  <a:pt x="494" y="67"/>
                  <a:pt x="464" y="44"/>
                  <a:pt x="427" y="40"/>
                </a:cubicBezTo>
                <a:cubicBezTo>
                  <a:pt x="399" y="36"/>
                  <a:pt x="373" y="44"/>
                  <a:pt x="353" y="60"/>
                </a:cubicBezTo>
                <a:cubicBezTo>
                  <a:pt x="334" y="32"/>
                  <a:pt x="303" y="11"/>
                  <a:pt x="266" y="7"/>
                </a:cubicBezTo>
                <a:cubicBezTo>
                  <a:pt x="200" y="0"/>
                  <a:pt x="141" y="47"/>
                  <a:pt x="133" y="113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29" y="113"/>
                  <a:pt x="124" y="112"/>
                  <a:pt x="119" y="112"/>
                </a:cubicBezTo>
                <a:cubicBezTo>
                  <a:pt x="63" y="105"/>
                  <a:pt x="12" y="146"/>
                  <a:pt x="6" y="202"/>
                </a:cubicBezTo>
                <a:cubicBezTo>
                  <a:pt x="0" y="258"/>
                  <a:pt x="40" y="309"/>
                  <a:pt x="96" y="316"/>
                </a:cubicBezTo>
                <a:cubicBezTo>
                  <a:pt x="122" y="319"/>
                  <a:pt x="147" y="311"/>
                  <a:pt x="167" y="298"/>
                </a:cubicBezTo>
                <a:cubicBezTo>
                  <a:pt x="168" y="348"/>
                  <a:pt x="206" y="392"/>
                  <a:pt x="258" y="398"/>
                </a:cubicBezTo>
                <a:cubicBezTo>
                  <a:pt x="295" y="402"/>
                  <a:pt x="330" y="386"/>
                  <a:pt x="351" y="358"/>
                </a:cubicBezTo>
                <a:cubicBezTo>
                  <a:pt x="355" y="359"/>
                  <a:pt x="358" y="359"/>
                  <a:pt x="362" y="360"/>
                </a:cubicBezTo>
                <a:cubicBezTo>
                  <a:pt x="409" y="365"/>
                  <a:pt x="452" y="338"/>
                  <a:pt x="469" y="296"/>
                </a:cubicBezTo>
                <a:cubicBezTo>
                  <a:pt x="477" y="300"/>
                  <a:pt x="487" y="303"/>
                  <a:pt x="496" y="304"/>
                </a:cubicBezTo>
                <a:cubicBezTo>
                  <a:pt x="553" y="310"/>
                  <a:pt x="604" y="270"/>
                  <a:pt x="610" y="213"/>
                </a:cubicBezTo>
                <a:cubicBezTo>
                  <a:pt x="616" y="157"/>
                  <a:pt x="576" y="106"/>
                  <a:pt x="519" y="100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7" name="Freeform 42"/>
          <p:cNvSpPr>
            <a:spLocks/>
          </p:cNvSpPr>
          <p:nvPr userDrawn="1"/>
        </p:nvSpPr>
        <p:spPr bwMode="auto">
          <a:xfrm>
            <a:off x="7720013" y="246063"/>
            <a:ext cx="2005012" cy="1109662"/>
          </a:xfrm>
          <a:custGeom>
            <a:avLst/>
            <a:gdLst>
              <a:gd name="T0" fmla="*/ 2147483646 w 785"/>
              <a:gd name="T1" fmla="*/ 0 h 518"/>
              <a:gd name="T2" fmla="*/ 2147483646 w 785"/>
              <a:gd name="T3" fmla="*/ 2147483646 h 518"/>
              <a:gd name="T4" fmla="*/ 2147483646 w 785"/>
              <a:gd name="T5" fmla="*/ 2147483646 h 518"/>
              <a:gd name="T6" fmla="*/ 2147483646 w 785"/>
              <a:gd name="T7" fmla="*/ 2147483646 h 518"/>
              <a:gd name="T8" fmla="*/ 2147483646 w 785"/>
              <a:gd name="T9" fmla="*/ 2147483646 h 518"/>
              <a:gd name="T10" fmla="*/ 2147483646 w 785"/>
              <a:gd name="T11" fmla="*/ 2147483646 h 518"/>
              <a:gd name="T12" fmla="*/ 2147483646 w 785"/>
              <a:gd name="T13" fmla="*/ 2147483646 h 518"/>
              <a:gd name="T14" fmla="*/ 0 w 785"/>
              <a:gd name="T15" fmla="*/ 2147483646 h 518"/>
              <a:gd name="T16" fmla="*/ 2147483646 w 785"/>
              <a:gd name="T17" fmla="*/ 2147483646 h 518"/>
              <a:gd name="T18" fmla="*/ 2147483646 w 785"/>
              <a:gd name="T19" fmla="*/ 2147483646 h 518"/>
              <a:gd name="T20" fmla="*/ 2147483646 w 785"/>
              <a:gd name="T21" fmla="*/ 2147483646 h 518"/>
              <a:gd name="T22" fmla="*/ 2147483646 w 785"/>
              <a:gd name="T23" fmla="*/ 2147483646 h 518"/>
              <a:gd name="T24" fmla="*/ 2147483646 w 785"/>
              <a:gd name="T25" fmla="*/ 2147483646 h 518"/>
              <a:gd name="T26" fmla="*/ 2147483646 w 785"/>
              <a:gd name="T27" fmla="*/ 2147483646 h 518"/>
              <a:gd name="T28" fmla="*/ 2147483646 w 785"/>
              <a:gd name="T29" fmla="*/ 2147483646 h 518"/>
              <a:gd name="T30" fmla="*/ 2147483646 w 785"/>
              <a:gd name="T31" fmla="*/ 2147483646 h 518"/>
              <a:gd name="T32" fmla="*/ 2147483646 w 785"/>
              <a:gd name="T33" fmla="*/ 2147483646 h 518"/>
              <a:gd name="T34" fmla="*/ 2147483646 w 785"/>
              <a:gd name="T35" fmla="*/ 2147483646 h 518"/>
              <a:gd name="T36" fmla="*/ 2147483646 w 785"/>
              <a:gd name="T37" fmla="*/ 2147483646 h 518"/>
              <a:gd name="T38" fmla="*/ 2147483646 w 785"/>
              <a:gd name="T39" fmla="*/ 2147483646 h 518"/>
              <a:gd name="T40" fmla="*/ 2147483646 w 785"/>
              <a:gd name="T41" fmla="*/ 2147483646 h 518"/>
              <a:gd name="T42" fmla="*/ 2147483646 w 785"/>
              <a:gd name="T43" fmla="*/ 2147483646 h 518"/>
              <a:gd name="T44" fmla="*/ 2147483646 w 785"/>
              <a:gd name="T45" fmla="*/ 2147483646 h 518"/>
              <a:gd name="T46" fmla="*/ 2147483646 w 785"/>
              <a:gd name="T47" fmla="*/ 2147483646 h 518"/>
              <a:gd name="T48" fmla="*/ 2147483646 w 785"/>
              <a:gd name="T49" fmla="*/ 2147483646 h 518"/>
              <a:gd name="T50" fmla="*/ 2147483646 w 785"/>
              <a:gd name="T51" fmla="*/ 2147483646 h 518"/>
              <a:gd name="T52" fmla="*/ 2147483646 w 785"/>
              <a:gd name="T53" fmla="*/ 0 h 5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785" h="518">
                <a:moveTo>
                  <a:pt x="305" y="0"/>
                </a:moveTo>
                <a:cubicBezTo>
                  <a:pt x="225" y="0"/>
                  <a:pt x="156" y="60"/>
                  <a:pt x="147" y="141"/>
                </a:cubicBezTo>
                <a:cubicBezTo>
                  <a:pt x="147" y="141"/>
                  <a:pt x="147" y="142"/>
                  <a:pt x="147" y="142"/>
                </a:cubicBezTo>
                <a:cubicBezTo>
                  <a:pt x="141" y="141"/>
                  <a:pt x="135" y="140"/>
                  <a:pt x="129" y="139"/>
                </a:cubicBezTo>
                <a:cubicBezTo>
                  <a:pt x="124" y="138"/>
                  <a:pt x="118" y="138"/>
                  <a:pt x="113" y="138"/>
                </a:cubicBezTo>
                <a:cubicBezTo>
                  <a:pt x="68" y="138"/>
                  <a:pt x="26" y="161"/>
                  <a:pt x="1" y="197"/>
                </a:cubicBezTo>
                <a:cubicBezTo>
                  <a:pt x="9" y="220"/>
                  <a:pt x="13" y="245"/>
                  <a:pt x="13" y="270"/>
                </a:cubicBezTo>
                <a:cubicBezTo>
                  <a:pt x="13" y="297"/>
                  <a:pt x="9" y="323"/>
                  <a:pt x="0" y="348"/>
                </a:cubicBezTo>
                <a:cubicBezTo>
                  <a:pt x="21" y="380"/>
                  <a:pt x="57" y="404"/>
                  <a:pt x="98" y="408"/>
                </a:cubicBezTo>
                <a:cubicBezTo>
                  <a:pt x="104" y="409"/>
                  <a:pt x="109" y="409"/>
                  <a:pt x="114" y="409"/>
                </a:cubicBezTo>
                <a:cubicBezTo>
                  <a:pt x="142" y="409"/>
                  <a:pt x="169" y="400"/>
                  <a:pt x="192" y="384"/>
                </a:cubicBezTo>
                <a:cubicBezTo>
                  <a:pt x="193" y="452"/>
                  <a:pt x="243" y="509"/>
                  <a:pt x="312" y="517"/>
                </a:cubicBezTo>
                <a:cubicBezTo>
                  <a:pt x="317" y="518"/>
                  <a:pt x="322" y="518"/>
                  <a:pt x="327" y="518"/>
                </a:cubicBezTo>
                <a:cubicBezTo>
                  <a:pt x="371" y="518"/>
                  <a:pt x="410" y="497"/>
                  <a:pt x="435" y="464"/>
                </a:cubicBezTo>
                <a:cubicBezTo>
                  <a:pt x="440" y="465"/>
                  <a:pt x="444" y="466"/>
                  <a:pt x="449" y="467"/>
                </a:cubicBezTo>
                <a:cubicBezTo>
                  <a:pt x="454" y="467"/>
                  <a:pt x="460" y="467"/>
                  <a:pt x="465" y="467"/>
                </a:cubicBezTo>
                <a:cubicBezTo>
                  <a:pt x="520" y="467"/>
                  <a:pt x="570" y="433"/>
                  <a:pt x="590" y="383"/>
                </a:cubicBezTo>
                <a:cubicBezTo>
                  <a:pt x="602" y="388"/>
                  <a:pt x="614" y="391"/>
                  <a:pt x="627" y="393"/>
                </a:cubicBezTo>
                <a:cubicBezTo>
                  <a:pt x="632" y="393"/>
                  <a:pt x="637" y="393"/>
                  <a:pt x="642" y="393"/>
                </a:cubicBezTo>
                <a:cubicBezTo>
                  <a:pt x="710" y="393"/>
                  <a:pt x="769" y="342"/>
                  <a:pt x="777" y="273"/>
                </a:cubicBezTo>
                <a:cubicBezTo>
                  <a:pt x="785" y="199"/>
                  <a:pt x="732" y="132"/>
                  <a:pt x="657" y="123"/>
                </a:cubicBezTo>
                <a:cubicBezTo>
                  <a:pt x="653" y="123"/>
                  <a:pt x="648" y="122"/>
                  <a:pt x="643" y="122"/>
                </a:cubicBezTo>
                <a:cubicBezTo>
                  <a:pt x="624" y="80"/>
                  <a:pt x="584" y="49"/>
                  <a:pt x="535" y="43"/>
                </a:cubicBezTo>
                <a:cubicBezTo>
                  <a:pt x="529" y="43"/>
                  <a:pt x="524" y="43"/>
                  <a:pt x="519" y="43"/>
                </a:cubicBezTo>
                <a:cubicBezTo>
                  <a:pt x="489" y="43"/>
                  <a:pt x="460" y="53"/>
                  <a:pt x="437" y="70"/>
                </a:cubicBezTo>
                <a:cubicBezTo>
                  <a:pt x="412" y="33"/>
                  <a:pt x="371" y="6"/>
                  <a:pt x="323" y="1"/>
                </a:cubicBezTo>
                <a:cubicBezTo>
                  <a:pt x="317" y="0"/>
                  <a:pt x="311" y="0"/>
                  <a:pt x="305" y="0"/>
                </a:cubicBezTo>
              </a:path>
            </a:pathLst>
          </a:custGeom>
          <a:solidFill>
            <a:srgbClr val="CFF7F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8" name="Freeform 43"/>
          <p:cNvSpPr>
            <a:spLocks/>
          </p:cNvSpPr>
          <p:nvPr userDrawn="1"/>
        </p:nvSpPr>
        <p:spPr bwMode="auto">
          <a:xfrm>
            <a:off x="7656513" y="668338"/>
            <a:ext cx="96837" cy="323850"/>
          </a:xfrm>
          <a:custGeom>
            <a:avLst/>
            <a:gdLst>
              <a:gd name="T0" fmla="*/ 2147483646 w 38"/>
              <a:gd name="T1" fmla="*/ 0 h 151"/>
              <a:gd name="T2" fmla="*/ 2147483646 w 38"/>
              <a:gd name="T3" fmla="*/ 2147483646 h 151"/>
              <a:gd name="T4" fmla="*/ 2147483646 w 38"/>
              <a:gd name="T5" fmla="*/ 2147483646 h 151"/>
              <a:gd name="T6" fmla="*/ 2147483646 w 38"/>
              <a:gd name="T7" fmla="*/ 2147483646 h 151"/>
              <a:gd name="T8" fmla="*/ 2147483646 w 38"/>
              <a:gd name="T9" fmla="*/ 0 h 1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51">
                <a:moveTo>
                  <a:pt x="26" y="0"/>
                </a:moveTo>
                <a:cubicBezTo>
                  <a:pt x="14" y="18"/>
                  <a:pt x="6" y="39"/>
                  <a:pt x="4" y="61"/>
                </a:cubicBezTo>
                <a:cubicBezTo>
                  <a:pt x="0" y="94"/>
                  <a:pt x="8" y="125"/>
                  <a:pt x="25" y="151"/>
                </a:cubicBezTo>
                <a:cubicBezTo>
                  <a:pt x="34" y="126"/>
                  <a:pt x="38" y="100"/>
                  <a:pt x="38" y="73"/>
                </a:cubicBezTo>
                <a:cubicBezTo>
                  <a:pt x="38" y="48"/>
                  <a:pt x="34" y="23"/>
                  <a:pt x="26" y="0"/>
                </a:cubicBezTo>
              </a:path>
            </a:pathLst>
          </a:custGeom>
          <a:solidFill>
            <a:srgbClr val="F1EE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69" name="Freeform 44"/>
          <p:cNvSpPr>
            <a:spLocks/>
          </p:cNvSpPr>
          <p:nvPr userDrawn="1"/>
        </p:nvSpPr>
        <p:spPr bwMode="auto">
          <a:xfrm>
            <a:off x="6607176" y="638175"/>
            <a:ext cx="2081213" cy="1136650"/>
          </a:xfrm>
          <a:custGeom>
            <a:avLst/>
            <a:gdLst>
              <a:gd name="T0" fmla="*/ 2147483646 w 815"/>
              <a:gd name="T1" fmla="*/ 2147483646 h 531"/>
              <a:gd name="T2" fmla="*/ 2147483646 w 815"/>
              <a:gd name="T3" fmla="*/ 2147483646 h 531"/>
              <a:gd name="T4" fmla="*/ 2147483646 w 815"/>
              <a:gd name="T5" fmla="*/ 2147483646 h 531"/>
              <a:gd name="T6" fmla="*/ 2147483646 w 815"/>
              <a:gd name="T7" fmla="*/ 2147483646 h 531"/>
              <a:gd name="T8" fmla="*/ 2147483646 w 815"/>
              <a:gd name="T9" fmla="*/ 2147483646 h 531"/>
              <a:gd name="T10" fmla="*/ 2147483646 w 815"/>
              <a:gd name="T11" fmla="*/ 2147483646 h 531"/>
              <a:gd name="T12" fmla="*/ 2147483646 w 815"/>
              <a:gd name="T13" fmla="*/ 2147483646 h 531"/>
              <a:gd name="T14" fmla="*/ 2147483646 w 815"/>
              <a:gd name="T15" fmla="*/ 2147483646 h 531"/>
              <a:gd name="T16" fmla="*/ 2147483646 w 815"/>
              <a:gd name="T17" fmla="*/ 2147483646 h 531"/>
              <a:gd name="T18" fmla="*/ 2147483646 w 815"/>
              <a:gd name="T19" fmla="*/ 2147483646 h 531"/>
              <a:gd name="T20" fmla="*/ 2147483646 w 815"/>
              <a:gd name="T21" fmla="*/ 2147483646 h 531"/>
              <a:gd name="T22" fmla="*/ 2147483646 w 815"/>
              <a:gd name="T23" fmla="*/ 2147483646 h 531"/>
              <a:gd name="T24" fmla="*/ 2147483646 w 815"/>
              <a:gd name="T25" fmla="*/ 2147483646 h 531"/>
              <a:gd name="T26" fmla="*/ 2147483646 w 815"/>
              <a:gd name="T27" fmla="*/ 2147483646 h 531"/>
              <a:gd name="T28" fmla="*/ 2147483646 w 815"/>
              <a:gd name="T29" fmla="*/ 2147483646 h 531"/>
              <a:gd name="T30" fmla="*/ 2147483646 w 815"/>
              <a:gd name="T31" fmla="*/ 2147483646 h 531"/>
              <a:gd name="T32" fmla="*/ 2147483646 w 815"/>
              <a:gd name="T33" fmla="*/ 2147483646 h 531"/>
              <a:gd name="T34" fmla="*/ 2147483646 w 815"/>
              <a:gd name="T35" fmla="*/ 2147483646 h 5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5" h="531">
                <a:moveTo>
                  <a:pt x="687" y="132"/>
                </a:moveTo>
                <a:cubicBezTo>
                  <a:pt x="682" y="131"/>
                  <a:pt x="677" y="131"/>
                  <a:pt x="672" y="131"/>
                </a:cubicBezTo>
                <a:cubicBezTo>
                  <a:pt x="653" y="89"/>
                  <a:pt x="613" y="58"/>
                  <a:pt x="564" y="52"/>
                </a:cubicBezTo>
                <a:cubicBezTo>
                  <a:pt x="528" y="48"/>
                  <a:pt x="493" y="59"/>
                  <a:pt x="467" y="79"/>
                </a:cubicBezTo>
                <a:cubicBezTo>
                  <a:pt x="442" y="42"/>
                  <a:pt x="401" y="15"/>
                  <a:pt x="352" y="9"/>
                </a:cubicBezTo>
                <a:cubicBezTo>
                  <a:pt x="265" y="0"/>
                  <a:pt x="186" y="62"/>
                  <a:pt x="177" y="150"/>
                </a:cubicBezTo>
                <a:cubicBezTo>
                  <a:pt x="177" y="150"/>
                  <a:pt x="177" y="150"/>
                  <a:pt x="177" y="151"/>
                </a:cubicBezTo>
                <a:cubicBezTo>
                  <a:pt x="171" y="149"/>
                  <a:pt x="164" y="148"/>
                  <a:pt x="158" y="148"/>
                </a:cubicBezTo>
                <a:cubicBezTo>
                  <a:pt x="84" y="139"/>
                  <a:pt x="17" y="193"/>
                  <a:pt x="8" y="267"/>
                </a:cubicBezTo>
                <a:cubicBezTo>
                  <a:pt x="0" y="341"/>
                  <a:pt x="53" y="409"/>
                  <a:pt x="128" y="417"/>
                </a:cubicBezTo>
                <a:cubicBezTo>
                  <a:pt x="162" y="421"/>
                  <a:pt x="195" y="411"/>
                  <a:pt x="221" y="393"/>
                </a:cubicBezTo>
                <a:cubicBezTo>
                  <a:pt x="222" y="460"/>
                  <a:pt x="273" y="518"/>
                  <a:pt x="341" y="526"/>
                </a:cubicBezTo>
                <a:cubicBezTo>
                  <a:pt x="390" y="531"/>
                  <a:pt x="436" y="510"/>
                  <a:pt x="464" y="473"/>
                </a:cubicBezTo>
                <a:cubicBezTo>
                  <a:pt x="469" y="474"/>
                  <a:pt x="474" y="475"/>
                  <a:pt x="479" y="475"/>
                </a:cubicBezTo>
                <a:cubicBezTo>
                  <a:pt x="540" y="482"/>
                  <a:pt x="597" y="447"/>
                  <a:pt x="619" y="392"/>
                </a:cubicBezTo>
                <a:cubicBezTo>
                  <a:pt x="631" y="396"/>
                  <a:pt x="643" y="400"/>
                  <a:pt x="656" y="401"/>
                </a:cubicBezTo>
                <a:cubicBezTo>
                  <a:pt x="731" y="410"/>
                  <a:pt x="798" y="356"/>
                  <a:pt x="806" y="282"/>
                </a:cubicBezTo>
                <a:cubicBezTo>
                  <a:pt x="815" y="207"/>
                  <a:pt x="761" y="140"/>
                  <a:pt x="687" y="132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0" name="Freeform 45"/>
          <p:cNvSpPr>
            <a:spLocks/>
          </p:cNvSpPr>
          <p:nvPr userDrawn="1"/>
        </p:nvSpPr>
        <p:spPr bwMode="auto">
          <a:xfrm>
            <a:off x="5508625" y="461963"/>
            <a:ext cx="812800" cy="423862"/>
          </a:xfrm>
          <a:custGeom>
            <a:avLst/>
            <a:gdLst>
              <a:gd name="T0" fmla="*/ 0 w 512"/>
              <a:gd name="T1" fmla="*/ 2147483646 h 267"/>
              <a:gd name="T2" fmla="*/ 2147483646 w 512"/>
              <a:gd name="T3" fmla="*/ 2147483646 h 267"/>
              <a:gd name="T4" fmla="*/ 2147483646 w 512"/>
              <a:gd name="T5" fmla="*/ 0 h 267"/>
              <a:gd name="T6" fmla="*/ 0 w 512"/>
              <a:gd name="T7" fmla="*/ 2147483646 h 2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2" h="267">
                <a:moveTo>
                  <a:pt x="0" y="147"/>
                </a:moveTo>
                <a:lnTo>
                  <a:pt x="512" y="267"/>
                </a:lnTo>
                <a:lnTo>
                  <a:pt x="63" y="0"/>
                </a:lnTo>
                <a:lnTo>
                  <a:pt x="0" y="147"/>
                </a:lnTo>
                <a:close/>
              </a:path>
            </a:pathLst>
          </a:custGeom>
          <a:solidFill>
            <a:srgbClr val="6AA6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1" name="Freeform 46"/>
          <p:cNvSpPr>
            <a:spLocks/>
          </p:cNvSpPr>
          <p:nvPr userDrawn="1"/>
        </p:nvSpPr>
        <p:spPr bwMode="auto">
          <a:xfrm>
            <a:off x="5337175" y="496890"/>
            <a:ext cx="984250" cy="388937"/>
          </a:xfrm>
          <a:custGeom>
            <a:avLst/>
            <a:gdLst>
              <a:gd name="T0" fmla="*/ 2147483646 w 620"/>
              <a:gd name="T1" fmla="*/ 0 h 245"/>
              <a:gd name="T2" fmla="*/ 2147483646 w 620"/>
              <a:gd name="T3" fmla="*/ 2147483646 h 245"/>
              <a:gd name="T4" fmla="*/ 0 w 620"/>
              <a:gd name="T5" fmla="*/ 2147483646 h 245"/>
              <a:gd name="T6" fmla="*/ 2147483646 w 620"/>
              <a:gd name="T7" fmla="*/ 0 h 2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20" h="245">
                <a:moveTo>
                  <a:pt x="81" y="0"/>
                </a:moveTo>
                <a:lnTo>
                  <a:pt x="620" y="245"/>
                </a:lnTo>
                <a:lnTo>
                  <a:pt x="0" y="51"/>
                </a:lnTo>
                <a:lnTo>
                  <a:pt x="8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2" name="Freeform 47"/>
          <p:cNvSpPr>
            <a:spLocks/>
          </p:cNvSpPr>
          <p:nvPr userDrawn="1"/>
        </p:nvSpPr>
        <p:spPr bwMode="auto">
          <a:xfrm>
            <a:off x="5576889" y="400050"/>
            <a:ext cx="758825" cy="503238"/>
          </a:xfrm>
          <a:custGeom>
            <a:avLst/>
            <a:gdLst>
              <a:gd name="T0" fmla="*/ 0 w 478"/>
              <a:gd name="T1" fmla="*/ 2147483646 h 317"/>
              <a:gd name="T2" fmla="*/ 2147483646 w 478"/>
              <a:gd name="T3" fmla="*/ 0 h 317"/>
              <a:gd name="T4" fmla="*/ 2147483646 w 478"/>
              <a:gd name="T5" fmla="*/ 2147483646 h 317"/>
              <a:gd name="T6" fmla="*/ 0 w 478"/>
              <a:gd name="T7" fmla="*/ 2147483646 h 3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8" h="317">
                <a:moveTo>
                  <a:pt x="0" y="26"/>
                </a:moveTo>
                <a:lnTo>
                  <a:pt x="50" y="0"/>
                </a:lnTo>
                <a:lnTo>
                  <a:pt x="478" y="317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3" name="Freeform 48"/>
          <p:cNvSpPr>
            <a:spLocks/>
          </p:cNvSpPr>
          <p:nvPr userDrawn="1"/>
        </p:nvSpPr>
        <p:spPr bwMode="auto">
          <a:xfrm>
            <a:off x="8920163" y="398463"/>
            <a:ext cx="509587" cy="234950"/>
          </a:xfrm>
          <a:custGeom>
            <a:avLst/>
            <a:gdLst>
              <a:gd name="T0" fmla="*/ 2147483646 w 321"/>
              <a:gd name="T1" fmla="*/ 2147483646 h 148"/>
              <a:gd name="T2" fmla="*/ 2147483646 w 321"/>
              <a:gd name="T3" fmla="*/ 0 h 148"/>
              <a:gd name="T4" fmla="*/ 0 w 321"/>
              <a:gd name="T5" fmla="*/ 2147483646 h 148"/>
              <a:gd name="T6" fmla="*/ 2147483646 w 321"/>
              <a:gd name="T7" fmla="*/ 2147483646 h 1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148">
                <a:moveTo>
                  <a:pt x="57" y="148"/>
                </a:moveTo>
                <a:lnTo>
                  <a:pt x="321" y="0"/>
                </a:lnTo>
                <a:lnTo>
                  <a:pt x="0" y="67"/>
                </a:lnTo>
                <a:lnTo>
                  <a:pt x="57" y="148"/>
                </a:lnTo>
                <a:close/>
              </a:path>
            </a:pathLst>
          </a:custGeom>
          <a:solidFill>
            <a:srgbClr val="6AA6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4" name="Freeform 49"/>
          <p:cNvSpPr>
            <a:spLocks/>
          </p:cNvSpPr>
          <p:nvPr userDrawn="1"/>
        </p:nvSpPr>
        <p:spPr bwMode="auto">
          <a:xfrm>
            <a:off x="8880475" y="398465"/>
            <a:ext cx="549275" cy="257175"/>
          </a:xfrm>
          <a:custGeom>
            <a:avLst/>
            <a:gdLst>
              <a:gd name="T0" fmla="*/ 2147483646 w 346"/>
              <a:gd name="T1" fmla="*/ 2147483646 h 162"/>
              <a:gd name="T2" fmla="*/ 2147483646 w 346"/>
              <a:gd name="T3" fmla="*/ 0 h 162"/>
              <a:gd name="T4" fmla="*/ 0 w 346"/>
              <a:gd name="T5" fmla="*/ 2147483646 h 162"/>
              <a:gd name="T6" fmla="*/ 2147483646 w 346"/>
              <a:gd name="T7" fmla="*/ 2147483646 h 1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6" h="162">
                <a:moveTo>
                  <a:pt x="3" y="110"/>
                </a:moveTo>
                <a:lnTo>
                  <a:pt x="346" y="0"/>
                </a:lnTo>
                <a:lnTo>
                  <a:pt x="0" y="162"/>
                </a:lnTo>
                <a:lnTo>
                  <a:pt x="3" y="11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5" name="Freeform 50"/>
          <p:cNvSpPr>
            <a:spLocks/>
          </p:cNvSpPr>
          <p:nvPr userDrawn="1"/>
        </p:nvSpPr>
        <p:spPr bwMode="auto">
          <a:xfrm>
            <a:off x="8897938" y="395288"/>
            <a:ext cx="546100" cy="114300"/>
          </a:xfrm>
          <a:custGeom>
            <a:avLst/>
            <a:gdLst>
              <a:gd name="T0" fmla="*/ 0 w 344"/>
              <a:gd name="T1" fmla="*/ 2147483646 h 72"/>
              <a:gd name="T2" fmla="*/ 2147483646 w 344"/>
              <a:gd name="T3" fmla="*/ 2147483646 h 72"/>
              <a:gd name="T4" fmla="*/ 2147483646 w 344"/>
              <a:gd name="T5" fmla="*/ 0 h 72"/>
              <a:gd name="T6" fmla="*/ 0 w 344"/>
              <a:gd name="T7" fmla="*/ 2147483646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4" h="72">
                <a:moveTo>
                  <a:pt x="0" y="72"/>
                </a:moveTo>
                <a:lnTo>
                  <a:pt x="5" y="44"/>
                </a:lnTo>
                <a:lnTo>
                  <a:pt x="344" y="0"/>
                </a:lnTo>
                <a:lnTo>
                  <a:pt x="0" y="7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6" name="Freeform 51"/>
          <p:cNvSpPr>
            <a:spLocks/>
          </p:cNvSpPr>
          <p:nvPr userDrawn="1"/>
        </p:nvSpPr>
        <p:spPr bwMode="auto">
          <a:xfrm>
            <a:off x="3390901" y="1503365"/>
            <a:ext cx="873125" cy="238125"/>
          </a:xfrm>
          <a:custGeom>
            <a:avLst/>
            <a:gdLst>
              <a:gd name="T0" fmla="*/ 2147483646 w 550"/>
              <a:gd name="T1" fmla="*/ 2147483646 h 150"/>
              <a:gd name="T2" fmla="*/ 2147483646 w 550"/>
              <a:gd name="T3" fmla="*/ 2147483646 h 150"/>
              <a:gd name="T4" fmla="*/ 0 w 550"/>
              <a:gd name="T5" fmla="*/ 0 h 150"/>
              <a:gd name="T6" fmla="*/ 2147483646 w 550"/>
              <a:gd name="T7" fmla="*/ 2147483646 h 1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0" h="150">
                <a:moveTo>
                  <a:pt x="48" y="150"/>
                </a:moveTo>
                <a:lnTo>
                  <a:pt x="550" y="3"/>
                </a:lnTo>
                <a:lnTo>
                  <a:pt x="0" y="0"/>
                </a:lnTo>
                <a:lnTo>
                  <a:pt x="48" y="150"/>
                </a:lnTo>
                <a:close/>
              </a:path>
            </a:pathLst>
          </a:custGeom>
          <a:solidFill>
            <a:srgbClr val="6AA6A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7" name="Freeform 52"/>
          <p:cNvSpPr>
            <a:spLocks/>
          </p:cNvSpPr>
          <p:nvPr userDrawn="1"/>
        </p:nvSpPr>
        <p:spPr bwMode="auto">
          <a:xfrm>
            <a:off x="3248026" y="1508127"/>
            <a:ext cx="1016000" cy="220663"/>
          </a:xfrm>
          <a:custGeom>
            <a:avLst/>
            <a:gdLst>
              <a:gd name="T0" fmla="*/ 2147483646 w 640"/>
              <a:gd name="T1" fmla="*/ 2147483646 h 139"/>
              <a:gd name="T2" fmla="*/ 2147483646 w 640"/>
              <a:gd name="T3" fmla="*/ 0 h 139"/>
              <a:gd name="T4" fmla="*/ 0 w 640"/>
              <a:gd name="T5" fmla="*/ 2147483646 h 139"/>
              <a:gd name="T6" fmla="*/ 2147483646 w 640"/>
              <a:gd name="T7" fmla="*/ 2147483646 h 1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0" h="139">
                <a:moveTo>
                  <a:pt x="32" y="58"/>
                </a:moveTo>
                <a:lnTo>
                  <a:pt x="640" y="0"/>
                </a:lnTo>
                <a:lnTo>
                  <a:pt x="0" y="139"/>
                </a:lnTo>
                <a:lnTo>
                  <a:pt x="32" y="5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8" name="Freeform 53"/>
          <p:cNvSpPr>
            <a:spLocks/>
          </p:cNvSpPr>
          <p:nvPr userDrawn="1"/>
        </p:nvSpPr>
        <p:spPr bwMode="auto">
          <a:xfrm>
            <a:off x="3349625" y="1430338"/>
            <a:ext cx="941388" cy="80962"/>
          </a:xfrm>
          <a:custGeom>
            <a:avLst/>
            <a:gdLst>
              <a:gd name="T0" fmla="*/ 0 w 593"/>
              <a:gd name="T1" fmla="*/ 2147483646 h 51"/>
              <a:gd name="T2" fmla="*/ 2147483646 w 593"/>
              <a:gd name="T3" fmla="*/ 0 h 51"/>
              <a:gd name="T4" fmla="*/ 2147483646 w 593"/>
              <a:gd name="T5" fmla="*/ 2147483646 h 51"/>
              <a:gd name="T6" fmla="*/ 0 w 593"/>
              <a:gd name="T7" fmla="*/ 2147483646 h 5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3" h="51">
                <a:moveTo>
                  <a:pt x="0" y="45"/>
                </a:moveTo>
                <a:lnTo>
                  <a:pt x="25" y="0"/>
                </a:lnTo>
                <a:lnTo>
                  <a:pt x="593" y="51"/>
                </a:lnTo>
                <a:lnTo>
                  <a:pt x="0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79" name="Freeform 54"/>
          <p:cNvSpPr>
            <a:spLocks/>
          </p:cNvSpPr>
          <p:nvPr userDrawn="1"/>
        </p:nvSpPr>
        <p:spPr bwMode="auto">
          <a:xfrm>
            <a:off x="2005014" y="1949451"/>
            <a:ext cx="34925" cy="23813"/>
          </a:xfrm>
          <a:custGeom>
            <a:avLst/>
            <a:gdLst>
              <a:gd name="T0" fmla="*/ 2147483646 w 14"/>
              <a:gd name="T1" fmla="*/ 2147483646 h 11"/>
              <a:gd name="T2" fmla="*/ 2147483646 w 14"/>
              <a:gd name="T3" fmla="*/ 2147483646 h 11"/>
              <a:gd name="T4" fmla="*/ 2147483646 w 14"/>
              <a:gd name="T5" fmla="*/ 2147483646 h 11"/>
              <a:gd name="T6" fmla="*/ 2147483646 w 14"/>
              <a:gd name="T7" fmla="*/ 2147483646 h 11"/>
              <a:gd name="T8" fmla="*/ 2147483646 w 14"/>
              <a:gd name="T9" fmla="*/ 2147483646 h 11"/>
              <a:gd name="T10" fmla="*/ 0 w 14"/>
              <a:gd name="T11" fmla="*/ 2147483646 h 11"/>
              <a:gd name="T12" fmla="*/ 2147483646 w 14"/>
              <a:gd name="T13" fmla="*/ 2147483646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11">
                <a:moveTo>
                  <a:pt x="5" y="10"/>
                </a:moveTo>
                <a:cubicBezTo>
                  <a:pt x="7" y="10"/>
                  <a:pt x="9" y="9"/>
                  <a:pt x="11" y="8"/>
                </a:cubicBezTo>
                <a:cubicBezTo>
                  <a:pt x="13" y="8"/>
                  <a:pt x="14" y="5"/>
                  <a:pt x="13" y="3"/>
                </a:cubicBezTo>
                <a:cubicBezTo>
                  <a:pt x="13" y="1"/>
                  <a:pt x="10" y="0"/>
                  <a:pt x="8" y="1"/>
                </a:cubicBezTo>
                <a:cubicBezTo>
                  <a:pt x="6" y="2"/>
                  <a:pt x="5" y="2"/>
                  <a:pt x="3" y="3"/>
                </a:cubicBezTo>
                <a:cubicBezTo>
                  <a:pt x="1" y="3"/>
                  <a:pt x="0" y="5"/>
                  <a:pt x="0" y="8"/>
                </a:cubicBezTo>
                <a:cubicBezTo>
                  <a:pt x="1" y="10"/>
                  <a:pt x="3" y="11"/>
                  <a:pt x="5" y="10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80" name="Freeform 55"/>
          <p:cNvSpPr>
            <a:spLocks noEditPoints="1"/>
          </p:cNvSpPr>
          <p:nvPr userDrawn="1"/>
        </p:nvSpPr>
        <p:spPr bwMode="auto">
          <a:xfrm>
            <a:off x="2044700" y="1504952"/>
            <a:ext cx="1022350" cy="455613"/>
          </a:xfrm>
          <a:custGeom>
            <a:avLst/>
            <a:gdLst>
              <a:gd name="T0" fmla="*/ 2147483646 w 400"/>
              <a:gd name="T1" fmla="*/ 2147483646 h 212"/>
              <a:gd name="T2" fmla="*/ 2147483646 w 400"/>
              <a:gd name="T3" fmla="*/ 2147483646 h 212"/>
              <a:gd name="T4" fmla="*/ 2147483646 w 400"/>
              <a:gd name="T5" fmla="*/ 2147483646 h 212"/>
              <a:gd name="T6" fmla="*/ 2147483646 w 400"/>
              <a:gd name="T7" fmla="*/ 2147483646 h 212"/>
              <a:gd name="T8" fmla="*/ 2147483646 w 400"/>
              <a:gd name="T9" fmla="*/ 2147483646 h 212"/>
              <a:gd name="T10" fmla="*/ 2147483646 w 400"/>
              <a:gd name="T11" fmla="*/ 2147483646 h 212"/>
              <a:gd name="T12" fmla="*/ 2147483646 w 400"/>
              <a:gd name="T13" fmla="*/ 2147483646 h 212"/>
              <a:gd name="T14" fmla="*/ 2147483646 w 400"/>
              <a:gd name="T15" fmla="*/ 2147483646 h 212"/>
              <a:gd name="T16" fmla="*/ 2147483646 w 400"/>
              <a:gd name="T17" fmla="*/ 2147483646 h 212"/>
              <a:gd name="T18" fmla="*/ 2147483646 w 400"/>
              <a:gd name="T19" fmla="*/ 2147483646 h 212"/>
              <a:gd name="T20" fmla="*/ 2147483646 w 400"/>
              <a:gd name="T21" fmla="*/ 2147483646 h 212"/>
              <a:gd name="T22" fmla="*/ 2147483646 w 400"/>
              <a:gd name="T23" fmla="*/ 2147483646 h 212"/>
              <a:gd name="T24" fmla="*/ 2147483646 w 400"/>
              <a:gd name="T25" fmla="*/ 2147483646 h 212"/>
              <a:gd name="T26" fmla="*/ 2147483646 w 400"/>
              <a:gd name="T27" fmla="*/ 2147483646 h 212"/>
              <a:gd name="T28" fmla="*/ 2147483646 w 400"/>
              <a:gd name="T29" fmla="*/ 2147483646 h 212"/>
              <a:gd name="T30" fmla="*/ 2147483646 w 400"/>
              <a:gd name="T31" fmla="*/ 2147483646 h 212"/>
              <a:gd name="T32" fmla="*/ 2147483646 w 400"/>
              <a:gd name="T33" fmla="*/ 2147483646 h 212"/>
              <a:gd name="T34" fmla="*/ 2147483646 w 400"/>
              <a:gd name="T35" fmla="*/ 2147483646 h 212"/>
              <a:gd name="T36" fmla="*/ 2147483646 w 400"/>
              <a:gd name="T37" fmla="*/ 2147483646 h 212"/>
              <a:gd name="T38" fmla="*/ 2147483646 w 400"/>
              <a:gd name="T39" fmla="*/ 2147483646 h 212"/>
              <a:gd name="T40" fmla="*/ 2147483646 w 400"/>
              <a:gd name="T41" fmla="*/ 2147483646 h 212"/>
              <a:gd name="T42" fmla="*/ 2147483646 w 400"/>
              <a:gd name="T43" fmla="*/ 2147483646 h 212"/>
              <a:gd name="T44" fmla="*/ 2147483646 w 400"/>
              <a:gd name="T45" fmla="*/ 2147483646 h 212"/>
              <a:gd name="T46" fmla="*/ 2147483646 w 400"/>
              <a:gd name="T47" fmla="*/ 2147483646 h 212"/>
              <a:gd name="T48" fmla="*/ 2147483646 w 400"/>
              <a:gd name="T49" fmla="*/ 2147483646 h 212"/>
              <a:gd name="T50" fmla="*/ 2147483646 w 400"/>
              <a:gd name="T51" fmla="*/ 2147483646 h 212"/>
              <a:gd name="T52" fmla="*/ 2147483646 w 400"/>
              <a:gd name="T53" fmla="*/ 2147483646 h 212"/>
              <a:gd name="T54" fmla="*/ 2147483646 w 400"/>
              <a:gd name="T55" fmla="*/ 2147483646 h 212"/>
              <a:gd name="T56" fmla="*/ 2147483646 w 400"/>
              <a:gd name="T57" fmla="*/ 2147483646 h 212"/>
              <a:gd name="T58" fmla="*/ 2147483646 w 400"/>
              <a:gd name="T59" fmla="*/ 2147483646 h 212"/>
              <a:gd name="T60" fmla="*/ 2147483646 w 400"/>
              <a:gd name="T61" fmla="*/ 2147483646 h 212"/>
              <a:gd name="T62" fmla="*/ 2147483646 w 400"/>
              <a:gd name="T63" fmla="*/ 2147483646 h 212"/>
              <a:gd name="T64" fmla="*/ 2147483646 w 400"/>
              <a:gd name="T65" fmla="*/ 2147483646 h 212"/>
              <a:gd name="T66" fmla="*/ 2147483646 w 400"/>
              <a:gd name="T67" fmla="*/ 2147483646 h 212"/>
              <a:gd name="T68" fmla="*/ 2147483646 w 400"/>
              <a:gd name="T69" fmla="*/ 2147483646 h 212"/>
              <a:gd name="T70" fmla="*/ 2147483646 w 400"/>
              <a:gd name="T71" fmla="*/ 2147483646 h 212"/>
              <a:gd name="T72" fmla="*/ 2147483646 w 400"/>
              <a:gd name="T73" fmla="*/ 2147483646 h 212"/>
              <a:gd name="T74" fmla="*/ 2147483646 w 400"/>
              <a:gd name="T75" fmla="*/ 2147483646 h 212"/>
              <a:gd name="T76" fmla="*/ 2147483646 w 400"/>
              <a:gd name="T77" fmla="*/ 2147483646 h 212"/>
              <a:gd name="T78" fmla="*/ 2147483646 w 400"/>
              <a:gd name="T79" fmla="*/ 2147483646 h 212"/>
              <a:gd name="T80" fmla="*/ 2147483646 w 400"/>
              <a:gd name="T81" fmla="*/ 2147483646 h 212"/>
              <a:gd name="T82" fmla="*/ 2147483646 w 400"/>
              <a:gd name="T83" fmla="*/ 2147483646 h 212"/>
              <a:gd name="T84" fmla="*/ 2147483646 w 400"/>
              <a:gd name="T85" fmla="*/ 2147483646 h 212"/>
              <a:gd name="T86" fmla="*/ 2147483646 w 400"/>
              <a:gd name="T87" fmla="*/ 2147483646 h 212"/>
              <a:gd name="T88" fmla="*/ 2147483646 w 400"/>
              <a:gd name="T89" fmla="*/ 2147483646 h 212"/>
              <a:gd name="T90" fmla="*/ 2147483646 w 400"/>
              <a:gd name="T91" fmla="*/ 2147483646 h 212"/>
              <a:gd name="T92" fmla="*/ 2147483646 w 400"/>
              <a:gd name="T93" fmla="*/ 2147483646 h 212"/>
              <a:gd name="T94" fmla="*/ 2147483646 w 400"/>
              <a:gd name="T95" fmla="*/ 2147483646 h 212"/>
              <a:gd name="T96" fmla="*/ 2147483646 w 400"/>
              <a:gd name="T97" fmla="*/ 2147483646 h 212"/>
              <a:gd name="T98" fmla="*/ 2147483646 w 400"/>
              <a:gd name="T99" fmla="*/ 2147483646 h 212"/>
              <a:gd name="T100" fmla="*/ 2147483646 w 400"/>
              <a:gd name="T101" fmla="*/ 2147483646 h 212"/>
              <a:gd name="T102" fmla="*/ 2147483646 w 400"/>
              <a:gd name="T103" fmla="*/ 2147483646 h 212"/>
              <a:gd name="T104" fmla="*/ 2147483646 w 400"/>
              <a:gd name="T105" fmla="*/ 2147483646 h 212"/>
              <a:gd name="T106" fmla="*/ 2147483646 w 400"/>
              <a:gd name="T107" fmla="*/ 2147483646 h 212"/>
              <a:gd name="T108" fmla="*/ 2147483646 w 400"/>
              <a:gd name="T109" fmla="*/ 2147483646 h 212"/>
              <a:gd name="T110" fmla="*/ 2147483646 w 400"/>
              <a:gd name="T111" fmla="*/ 2147483646 h 212"/>
              <a:gd name="T112" fmla="*/ 2147483646 w 400"/>
              <a:gd name="T113" fmla="*/ 2147483646 h 212"/>
              <a:gd name="T114" fmla="*/ 2147483646 w 400"/>
              <a:gd name="T115" fmla="*/ 2147483646 h 2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00" h="212">
                <a:moveTo>
                  <a:pt x="386" y="86"/>
                </a:moveTo>
                <a:cubicBezTo>
                  <a:pt x="390" y="85"/>
                  <a:pt x="393" y="83"/>
                  <a:pt x="397" y="82"/>
                </a:cubicBezTo>
                <a:cubicBezTo>
                  <a:pt x="399" y="82"/>
                  <a:pt x="400" y="80"/>
                  <a:pt x="400" y="78"/>
                </a:cubicBezTo>
                <a:cubicBezTo>
                  <a:pt x="399" y="75"/>
                  <a:pt x="397" y="74"/>
                  <a:pt x="395" y="75"/>
                </a:cubicBezTo>
                <a:cubicBezTo>
                  <a:pt x="391" y="76"/>
                  <a:pt x="387" y="77"/>
                  <a:pt x="383" y="78"/>
                </a:cubicBezTo>
                <a:cubicBezTo>
                  <a:pt x="381" y="79"/>
                  <a:pt x="380" y="82"/>
                  <a:pt x="381" y="84"/>
                </a:cubicBezTo>
                <a:cubicBezTo>
                  <a:pt x="382" y="86"/>
                  <a:pt x="384" y="87"/>
                  <a:pt x="386" y="86"/>
                </a:cubicBezTo>
                <a:close/>
                <a:moveTo>
                  <a:pt x="365" y="96"/>
                </a:moveTo>
                <a:cubicBezTo>
                  <a:pt x="369" y="94"/>
                  <a:pt x="372" y="92"/>
                  <a:pt x="376" y="91"/>
                </a:cubicBezTo>
                <a:cubicBezTo>
                  <a:pt x="377" y="90"/>
                  <a:pt x="378" y="87"/>
                  <a:pt x="377" y="85"/>
                </a:cubicBezTo>
                <a:cubicBezTo>
                  <a:pt x="376" y="83"/>
                  <a:pt x="374" y="82"/>
                  <a:pt x="372" y="83"/>
                </a:cubicBezTo>
                <a:cubicBezTo>
                  <a:pt x="368" y="85"/>
                  <a:pt x="365" y="87"/>
                  <a:pt x="361" y="89"/>
                </a:cubicBezTo>
                <a:cubicBezTo>
                  <a:pt x="359" y="90"/>
                  <a:pt x="359" y="93"/>
                  <a:pt x="360" y="95"/>
                </a:cubicBezTo>
                <a:cubicBezTo>
                  <a:pt x="361" y="97"/>
                  <a:pt x="363" y="97"/>
                  <a:pt x="365" y="96"/>
                </a:cubicBezTo>
                <a:close/>
                <a:moveTo>
                  <a:pt x="346" y="109"/>
                </a:moveTo>
                <a:cubicBezTo>
                  <a:pt x="349" y="107"/>
                  <a:pt x="352" y="105"/>
                  <a:pt x="355" y="102"/>
                </a:cubicBezTo>
                <a:cubicBezTo>
                  <a:pt x="357" y="101"/>
                  <a:pt x="358" y="99"/>
                  <a:pt x="356" y="97"/>
                </a:cubicBezTo>
                <a:cubicBezTo>
                  <a:pt x="355" y="95"/>
                  <a:pt x="353" y="95"/>
                  <a:pt x="351" y="96"/>
                </a:cubicBezTo>
                <a:cubicBezTo>
                  <a:pt x="348" y="98"/>
                  <a:pt x="344" y="100"/>
                  <a:pt x="341" y="103"/>
                </a:cubicBezTo>
                <a:cubicBezTo>
                  <a:pt x="339" y="104"/>
                  <a:pt x="339" y="106"/>
                  <a:pt x="340" y="108"/>
                </a:cubicBezTo>
                <a:cubicBezTo>
                  <a:pt x="341" y="110"/>
                  <a:pt x="344" y="111"/>
                  <a:pt x="346" y="109"/>
                </a:cubicBezTo>
                <a:close/>
                <a:moveTo>
                  <a:pt x="326" y="123"/>
                </a:moveTo>
                <a:cubicBezTo>
                  <a:pt x="330" y="121"/>
                  <a:pt x="333" y="119"/>
                  <a:pt x="336" y="116"/>
                </a:cubicBezTo>
                <a:cubicBezTo>
                  <a:pt x="338" y="115"/>
                  <a:pt x="338" y="112"/>
                  <a:pt x="337" y="111"/>
                </a:cubicBezTo>
                <a:cubicBezTo>
                  <a:pt x="336" y="109"/>
                  <a:pt x="333" y="108"/>
                  <a:pt x="331" y="110"/>
                </a:cubicBezTo>
                <a:cubicBezTo>
                  <a:pt x="328" y="112"/>
                  <a:pt x="325" y="115"/>
                  <a:pt x="322" y="117"/>
                </a:cubicBezTo>
                <a:cubicBezTo>
                  <a:pt x="320" y="118"/>
                  <a:pt x="320" y="121"/>
                  <a:pt x="321" y="123"/>
                </a:cubicBezTo>
                <a:cubicBezTo>
                  <a:pt x="322" y="124"/>
                  <a:pt x="325" y="125"/>
                  <a:pt x="326" y="123"/>
                </a:cubicBezTo>
                <a:close/>
                <a:moveTo>
                  <a:pt x="307" y="137"/>
                </a:moveTo>
                <a:cubicBezTo>
                  <a:pt x="310" y="135"/>
                  <a:pt x="314" y="133"/>
                  <a:pt x="317" y="130"/>
                </a:cubicBezTo>
                <a:cubicBezTo>
                  <a:pt x="319" y="129"/>
                  <a:pt x="319" y="127"/>
                  <a:pt x="318" y="125"/>
                </a:cubicBezTo>
                <a:cubicBezTo>
                  <a:pt x="316" y="123"/>
                  <a:pt x="314" y="123"/>
                  <a:pt x="312" y="124"/>
                </a:cubicBezTo>
                <a:cubicBezTo>
                  <a:pt x="309" y="126"/>
                  <a:pt x="306" y="129"/>
                  <a:pt x="302" y="131"/>
                </a:cubicBezTo>
                <a:cubicBezTo>
                  <a:pt x="301" y="132"/>
                  <a:pt x="300" y="134"/>
                  <a:pt x="301" y="136"/>
                </a:cubicBezTo>
                <a:cubicBezTo>
                  <a:pt x="303" y="138"/>
                  <a:pt x="305" y="139"/>
                  <a:pt x="307" y="137"/>
                </a:cubicBezTo>
                <a:close/>
                <a:moveTo>
                  <a:pt x="286" y="150"/>
                </a:moveTo>
                <a:cubicBezTo>
                  <a:pt x="290" y="148"/>
                  <a:pt x="293" y="146"/>
                  <a:pt x="297" y="144"/>
                </a:cubicBezTo>
                <a:cubicBezTo>
                  <a:pt x="299" y="143"/>
                  <a:pt x="299" y="140"/>
                  <a:pt x="298" y="138"/>
                </a:cubicBezTo>
                <a:cubicBezTo>
                  <a:pt x="297" y="137"/>
                  <a:pt x="294" y="136"/>
                  <a:pt x="293" y="137"/>
                </a:cubicBezTo>
                <a:cubicBezTo>
                  <a:pt x="289" y="139"/>
                  <a:pt x="286" y="141"/>
                  <a:pt x="282" y="143"/>
                </a:cubicBezTo>
                <a:cubicBezTo>
                  <a:pt x="280" y="144"/>
                  <a:pt x="280" y="146"/>
                  <a:pt x="281" y="148"/>
                </a:cubicBezTo>
                <a:cubicBezTo>
                  <a:pt x="282" y="150"/>
                  <a:pt x="284" y="151"/>
                  <a:pt x="286" y="150"/>
                </a:cubicBezTo>
                <a:close/>
                <a:moveTo>
                  <a:pt x="263" y="159"/>
                </a:moveTo>
                <a:cubicBezTo>
                  <a:pt x="267" y="158"/>
                  <a:pt x="270" y="157"/>
                  <a:pt x="273" y="156"/>
                </a:cubicBezTo>
                <a:cubicBezTo>
                  <a:pt x="274" y="156"/>
                  <a:pt x="274" y="155"/>
                  <a:pt x="275" y="155"/>
                </a:cubicBezTo>
                <a:cubicBezTo>
                  <a:pt x="277" y="154"/>
                  <a:pt x="278" y="152"/>
                  <a:pt x="277" y="150"/>
                </a:cubicBezTo>
                <a:cubicBezTo>
                  <a:pt x="276" y="148"/>
                  <a:pt x="274" y="147"/>
                  <a:pt x="272" y="148"/>
                </a:cubicBezTo>
                <a:cubicBezTo>
                  <a:pt x="271" y="148"/>
                  <a:pt x="271" y="148"/>
                  <a:pt x="270" y="148"/>
                </a:cubicBezTo>
                <a:cubicBezTo>
                  <a:pt x="267" y="149"/>
                  <a:pt x="264" y="151"/>
                  <a:pt x="261" y="152"/>
                </a:cubicBezTo>
                <a:cubicBezTo>
                  <a:pt x="259" y="152"/>
                  <a:pt x="258" y="155"/>
                  <a:pt x="258" y="157"/>
                </a:cubicBezTo>
                <a:cubicBezTo>
                  <a:pt x="259" y="159"/>
                  <a:pt x="261" y="160"/>
                  <a:pt x="263" y="159"/>
                </a:cubicBezTo>
                <a:close/>
                <a:moveTo>
                  <a:pt x="240" y="165"/>
                </a:moveTo>
                <a:cubicBezTo>
                  <a:pt x="244" y="164"/>
                  <a:pt x="248" y="163"/>
                  <a:pt x="252" y="162"/>
                </a:cubicBezTo>
                <a:cubicBezTo>
                  <a:pt x="254" y="162"/>
                  <a:pt x="255" y="160"/>
                  <a:pt x="255" y="158"/>
                </a:cubicBezTo>
                <a:cubicBezTo>
                  <a:pt x="254" y="156"/>
                  <a:pt x="252" y="154"/>
                  <a:pt x="250" y="155"/>
                </a:cubicBezTo>
                <a:cubicBezTo>
                  <a:pt x="246" y="156"/>
                  <a:pt x="242" y="156"/>
                  <a:pt x="238" y="157"/>
                </a:cubicBezTo>
                <a:cubicBezTo>
                  <a:pt x="236" y="157"/>
                  <a:pt x="235" y="159"/>
                  <a:pt x="235" y="162"/>
                </a:cubicBezTo>
                <a:cubicBezTo>
                  <a:pt x="235" y="164"/>
                  <a:pt x="237" y="165"/>
                  <a:pt x="240" y="165"/>
                </a:cubicBezTo>
                <a:close/>
                <a:moveTo>
                  <a:pt x="215" y="167"/>
                </a:moveTo>
                <a:cubicBezTo>
                  <a:pt x="219" y="167"/>
                  <a:pt x="223" y="167"/>
                  <a:pt x="227" y="166"/>
                </a:cubicBezTo>
                <a:cubicBezTo>
                  <a:pt x="230" y="166"/>
                  <a:pt x="231" y="164"/>
                  <a:pt x="231" y="162"/>
                </a:cubicBezTo>
                <a:cubicBezTo>
                  <a:pt x="231" y="160"/>
                  <a:pt x="229" y="158"/>
                  <a:pt x="227" y="158"/>
                </a:cubicBezTo>
                <a:cubicBezTo>
                  <a:pt x="223" y="159"/>
                  <a:pt x="219" y="159"/>
                  <a:pt x="215" y="159"/>
                </a:cubicBezTo>
                <a:cubicBezTo>
                  <a:pt x="213" y="159"/>
                  <a:pt x="211" y="161"/>
                  <a:pt x="211" y="163"/>
                </a:cubicBezTo>
                <a:cubicBezTo>
                  <a:pt x="211" y="165"/>
                  <a:pt x="213" y="167"/>
                  <a:pt x="215" y="167"/>
                </a:cubicBezTo>
                <a:close/>
                <a:moveTo>
                  <a:pt x="191" y="165"/>
                </a:moveTo>
                <a:cubicBezTo>
                  <a:pt x="195" y="166"/>
                  <a:pt x="199" y="166"/>
                  <a:pt x="203" y="167"/>
                </a:cubicBezTo>
                <a:cubicBezTo>
                  <a:pt x="205" y="167"/>
                  <a:pt x="207" y="165"/>
                  <a:pt x="207" y="163"/>
                </a:cubicBezTo>
                <a:cubicBezTo>
                  <a:pt x="207" y="161"/>
                  <a:pt x="206" y="159"/>
                  <a:pt x="203" y="159"/>
                </a:cubicBezTo>
                <a:cubicBezTo>
                  <a:pt x="200" y="158"/>
                  <a:pt x="196" y="158"/>
                  <a:pt x="192" y="157"/>
                </a:cubicBezTo>
                <a:cubicBezTo>
                  <a:pt x="190" y="157"/>
                  <a:pt x="188" y="159"/>
                  <a:pt x="187" y="161"/>
                </a:cubicBezTo>
                <a:cubicBezTo>
                  <a:pt x="187" y="163"/>
                  <a:pt x="189" y="165"/>
                  <a:pt x="191" y="165"/>
                </a:cubicBezTo>
                <a:close/>
                <a:moveTo>
                  <a:pt x="167" y="160"/>
                </a:moveTo>
                <a:cubicBezTo>
                  <a:pt x="171" y="161"/>
                  <a:pt x="175" y="162"/>
                  <a:pt x="179" y="163"/>
                </a:cubicBezTo>
                <a:cubicBezTo>
                  <a:pt x="181" y="164"/>
                  <a:pt x="183" y="162"/>
                  <a:pt x="183" y="160"/>
                </a:cubicBezTo>
                <a:cubicBezTo>
                  <a:pt x="184" y="158"/>
                  <a:pt x="183" y="156"/>
                  <a:pt x="181" y="155"/>
                </a:cubicBezTo>
                <a:cubicBezTo>
                  <a:pt x="177" y="154"/>
                  <a:pt x="173" y="153"/>
                  <a:pt x="169" y="152"/>
                </a:cubicBezTo>
                <a:cubicBezTo>
                  <a:pt x="167" y="151"/>
                  <a:pt x="165" y="152"/>
                  <a:pt x="164" y="154"/>
                </a:cubicBezTo>
                <a:cubicBezTo>
                  <a:pt x="164" y="157"/>
                  <a:pt x="165" y="159"/>
                  <a:pt x="167" y="160"/>
                </a:cubicBezTo>
                <a:close/>
                <a:moveTo>
                  <a:pt x="144" y="149"/>
                </a:moveTo>
                <a:cubicBezTo>
                  <a:pt x="148" y="151"/>
                  <a:pt x="152" y="153"/>
                  <a:pt x="155" y="155"/>
                </a:cubicBezTo>
                <a:cubicBezTo>
                  <a:pt x="157" y="156"/>
                  <a:pt x="160" y="155"/>
                  <a:pt x="161" y="153"/>
                </a:cubicBezTo>
                <a:cubicBezTo>
                  <a:pt x="162" y="151"/>
                  <a:pt x="161" y="149"/>
                  <a:pt x="159" y="148"/>
                </a:cubicBezTo>
                <a:cubicBezTo>
                  <a:pt x="155" y="146"/>
                  <a:pt x="152" y="144"/>
                  <a:pt x="148" y="142"/>
                </a:cubicBezTo>
                <a:cubicBezTo>
                  <a:pt x="147" y="141"/>
                  <a:pt x="144" y="142"/>
                  <a:pt x="143" y="144"/>
                </a:cubicBezTo>
                <a:cubicBezTo>
                  <a:pt x="142" y="146"/>
                  <a:pt x="143" y="148"/>
                  <a:pt x="144" y="149"/>
                </a:cubicBezTo>
                <a:close/>
                <a:moveTo>
                  <a:pt x="125" y="134"/>
                </a:moveTo>
                <a:cubicBezTo>
                  <a:pt x="128" y="137"/>
                  <a:pt x="131" y="140"/>
                  <a:pt x="134" y="142"/>
                </a:cubicBezTo>
                <a:cubicBezTo>
                  <a:pt x="136" y="144"/>
                  <a:pt x="138" y="143"/>
                  <a:pt x="140" y="142"/>
                </a:cubicBezTo>
                <a:cubicBezTo>
                  <a:pt x="141" y="140"/>
                  <a:pt x="141" y="137"/>
                  <a:pt x="139" y="136"/>
                </a:cubicBezTo>
                <a:cubicBezTo>
                  <a:pt x="136" y="134"/>
                  <a:pt x="133" y="131"/>
                  <a:pt x="130" y="129"/>
                </a:cubicBezTo>
                <a:cubicBezTo>
                  <a:pt x="129" y="127"/>
                  <a:pt x="126" y="127"/>
                  <a:pt x="124" y="129"/>
                </a:cubicBezTo>
                <a:cubicBezTo>
                  <a:pt x="123" y="130"/>
                  <a:pt x="123" y="133"/>
                  <a:pt x="125" y="134"/>
                </a:cubicBezTo>
                <a:close/>
                <a:moveTo>
                  <a:pt x="109" y="116"/>
                </a:moveTo>
                <a:cubicBezTo>
                  <a:pt x="109" y="116"/>
                  <a:pt x="109" y="116"/>
                  <a:pt x="109" y="116"/>
                </a:cubicBezTo>
                <a:cubicBezTo>
                  <a:pt x="111" y="119"/>
                  <a:pt x="114" y="123"/>
                  <a:pt x="116" y="126"/>
                </a:cubicBezTo>
                <a:cubicBezTo>
                  <a:pt x="118" y="127"/>
                  <a:pt x="120" y="127"/>
                  <a:pt x="122" y="126"/>
                </a:cubicBezTo>
                <a:cubicBezTo>
                  <a:pt x="123" y="125"/>
                  <a:pt x="124" y="122"/>
                  <a:pt x="122" y="120"/>
                </a:cubicBezTo>
                <a:cubicBezTo>
                  <a:pt x="120" y="118"/>
                  <a:pt x="118" y="115"/>
                  <a:pt x="116" y="112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4" y="109"/>
                  <a:pt x="112" y="109"/>
                  <a:pt x="110" y="110"/>
                </a:cubicBezTo>
                <a:cubicBezTo>
                  <a:pt x="108" y="111"/>
                  <a:pt x="107" y="114"/>
                  <a:pt x="109" y="116"/>
                </a:cubicBezTo>
                <a:close/>
                <a:moveTo>
                  <a:pt x="99" y="92"/>
                </a:moveTo>
                <a:cubicBezTo>
                  <a:pt x="100" y="96"/>
                  <a:pt x="101" y="101"/>
                  <a:pt x="103" y="104"/>
                </a:cubicBezTo>
                <a:cubicBezTo>
                  <a:pt x="103" y="106"/>
                  <a:pt x="106" y="107"/>
                  <a:pt x="108" y="107"/>
                </a:cubicBezTo>
                <a:cubicBezTo>
                  <a:pt x="110" y="106"/>
                  <a:pt x="111" y="103"/>
                  <a:pt x="110" y="101"/>
                </a:cubicBezTo>
                <a:cubicBezTo>
                  <a:pt x="109" y="98"/>
                  <a:pt x="108" y="94"/>
                  <a:pt x="107" y="91"/>
                </a:cubicBezTo>
                <a:cubicBezTo>
                  <a:pt x="106" y="88"/>
                  <a:pt x="104" y="87"/>
                  <a:pt x="102" y="88"/>
                </a:cubicBezTo>
                <a:cubicBezTo>
                  <a:pt x="100" y="88"/>
                  <a:pt x="98" y="90"/>
                  <a:pt x="99" y="92"/>
                </a:cubicBezTo>
                <a:close/>
                <a:moveTo>
                  <a:pt x="97" y="68"/>
                </a:moveTo>
                <a:cubicBezTo>
                  <a:pt x="97" y="69"/>
                  <a:pt x="97" y="71"/>
                  <a:pt x="97" y="73"/>
                </a:cubicBezTo>
                <a:cubicBezTo>
                  <a:pt x="97" y="75"/>
                  <a:pt x="97" y="78"/>
                  <a:pt x="97" y="80"/>
                </a:cubicBezTo>
                <a:cubicBezTo>
                  <a:pt x="97" y="82"/>
                  <a:pt x="99" y="84"/>
                  <a:pt x="101" y="84"/>
                </a:cubicBezTo>
                <a:cubicBezTo>
                  <a:pt x="104" y="83"/>
                  <a:pt x="105" y="82"/>
                  <a:pt x="105" y="79"/>
                </a:cubicBezTo>
                <a:cubicBezTo>
                  <a:pt x="105" y="77"/>
                  <a:pt x="105" y="75"/>
                  <a:pt x="105" y="73"/>
                </a:cubicBezTo>
                <a:cubicBezTo>
                  <a:pt x="105" y="71"/>
                  <a:pt x="105" y="70"/>
                  <a:pt x="105" y="68"/>
                </a:cubicBezTo>
                <a:cubicBezTo>
                  <a:pt x="105" y="66"/>
                  <a:pt x="103" y="64"/>
                  <a:pt x="101" y="64"/>
                </a:cubicBezTo>
                <a:cubicBezTo>
                  <a:pt x="99" y="64"/>
                  <a:pt x="97" y="65"/>
                  <a:pt x="97" y="68"/>
                </a:cubicBezTo>
                <a:close/>
                <a:moveTo>
                  <a:pt x="101" y="43"/>
                </a:moveTo>
                <a:cubicBezTo>
                  <a:pt x="100" y="47"/>
                  <a:pt x="99" y="51"/>
                  <a:pt x="98" y="55"/>
                </a:cubicBezTo>
                <a:cubicBezTo>
                  <a:pt x="98" y="57"/>
                  <a:pt x="99" y="59"/>
                  <a:pt x="102" y="60"/>
                </a:cubicBezTo>
                <a:cubicBezTo>
                  <a:pt x="104" y="60"/>
                  <a:pt x="106" y="59"/>
                  <a:pt x="106" y="57"/>
                </a:cubicBezTo>
                <a:cubicBezTo>
                  <a:pt x="107" y="53"/>
                  <a:pt x="108" y="49"/>
                  <a:pt x="109" y="45"/>
                </a:cubicBezTo>
                <a:cubicBezTo>
                  <a:pt x="109" y="43"/>
                  <a:pt x="108" y="41"/>
                  <a:pt x="106" y="40"/>
                </a:cubicBezTo>
                <a:cubicBezTo>
                  <a:pt x="104" y="40"/>
                  <a:pt x="102" y="41"/>
                  <a:pt x="101" y="43"/>
                </a:cubicBezTo>
                <a:close/>
                <a:moveTo>
                  <a:pt x="111" y="20"/>
                </a:moveTo>
                <a:cubicBezTo>
                  <a:pt x="109" y="24"/>
                  <a:pt x="107" y="27"/>
                  <a:pt x="105" y="31"/>
                </a:cubicBezTo>
                <a:cubicBezTo>
                  <a:pt x="105" y="33"/>
                  <a:pt x="105" y="36"/>
                  <a:pt x="107" y="37"/>
                </a:cubicBezTo>
                <a:cubicBezTo>
                  <a:pt x="110" y="38"/>
                  <a:pt x="112" y="37"/>
                  <a:pt x="113" y="35"/>
                </a:cubicBezTo>
                <a:cubicBezTo>
                  <a:pt x="114" y="31"/>
                  <a:pt x="116" y="28"/>
                  <a:pt x="118" y="25"/>
                </a:cubicBezTo>
                <a:cubicBezTo>
                  <a:pt x="119" y="23"/>
                  <a:pt x="119" y="20"/>
                  <a:pt x="117" y="19"/>
                </a:cubicBezTo>
                <a:cubicBezTo>
                  <a:pt x="115" y="18"/>
                  <a:pt x="112" y="18"/>
                  <a:pt x="111" y="20"/>
                </a:cubicBezTo>
                <a:close/>
                <a:moveTo>
                  <a:pt x="130" y="2"/>
                </a:moveTo>
                <a:cubicBezTo>
                  <a:pt x="126" y="4"/>
                  <a:pt x="122" y="7"/>
                  <a:pt x="119" y="10"/>
                </a:cubicBezTo>
                <a:cubicBezTo>
                  <a:pt x="118" y="12"/>
                  <a:pt x="118" y="14"/>
                  <a:pt x="119" y="16"/>
                </a:cubicBezTo>
                <a:cubicBezTo>
                  <a:pt x="121" y="17"/>
                  <a:pt x="123" y="17"/>
                  <a:pt x="125" y="16"/>
                </a:cubicBezTo>
                <a:cubicBezTo>
                  <a:pt x="128" y="13"/>
                  <a:pt x="130" y="11"/>
                  <a:pt x="133" y="10"/>
                </a:cubicBezTo>
                <a:cubicBezTo>
                  <a:pt x="135" y="9"/>
                  <a:pt x="136" y="6"/>
                  <a:pt x="135" y="4"/>
                </a:cubicBezTo>
                <a:cubicBezTo>
                  <a:pt x="134" y="2"/>
                  <a:pt x="132" y="1"/>
                  <a:pt x="130" y="2"/>
                </a:cubicBezTo>
                <a:close/>
                <a:moveTo>
                  <a:pt x="156" y="4"/>
                </a:moveTo>
                <a:cubicBezTo>
                  <a:pt x="152" y="2"/>
                  <a:pt x="148" y="0"/>
                  <a:pt x="143" y="0"/>
                </a:cubicBezTo>
                <a:cubicBezTo>
                  <a:pt x="141" y="0"/>
                  <a:pt x="139" y="1"/>
                  <a:pt x="139" y="3"/>
                </a:cubicBezTo>
                <a:cubicBezTo>
                  <a:pt x="139" y="6"/>
                  <a:pt x="141" y="8"/>
                  <a:pt x="143" y="8"/>
                </a:cubicBezTo>
                <a:cubicBezTo>
                  <a:pt x="146" y="8"/>
                  <a:pt x="149" y="9"/>
                  <a:pt x="152" y="11"/>
                </a:cubicBezTo>
                <a:cubicBezTo>
                  <a:pt x="154" y="12"/>
                  <a:pt x="156" y="12"/>
                  <a:pt x="158" y="10"/>
                </a:cubicBezTo>
                <a:cubicBezTo>
                  <a:pt x="159" y="8"/>
                  <a:pt x="158" y="6"/>
                  <a:pt x="156" y="4"/>
                </a:cubicBezTo>
                <a:close/>
                <a:moveTo>
                  <a:pt x="173" y="23"/>
                </a:moveTo>
                <a:cubicBezTo>
                  <a:pt x="173" y="23"/>
                  <a:pt x="173" y="22"/>
                  <a:pt x="172" y="22"/>
                </a:cubicBezTo>
                <a:cubicBezTo>
                  <a:pt x="170" y="19"/>
                  <a:pt x="168" y="16"/>
                  <a:pt x="166" y="13"/>
                </a:cubicBezTo>
                <a:cubicBezTo>
                  <a:pt x="165" y="11"/>
                  <a:pt x="162" y="11"/>
                  <a:pt x="160" y="13"/>
                </a:cubicBezTo>
                <a:cubicBezTo>
                  <a:pt x="159" y="14"/>
                  <a:pt x="159" y="17"/>
                  <a:pt x="160" y="18"/>
                </a:cubicBezTo>
                <a:cubicBezTo>
                  <a:pt x="162" y="21"/>
                  <a:pt x="164" y="23"/>
                  <a:pt x="166" y="26"/>
                </a:cubicBezTo>
                <a:cubicBezTo>
                  <a:pt x="166" y="27"/>
                  <a:pt x="166" y="27"/>
                  <a:pt x="166" y="27"/>
                </a:cubicBezTo>
                <a:cubicBezTo>
                  <a:pt x="168" y="29"/>
                  <a:pt x="170" y="30"/>
                  <a:pt x="172" y="29"/>
                </a:cubicBezTo>
                <a:cubicBezTo>
                  <a:pt x="174" y="28"/>
                  <a:pt x="175" y="25"/>
                  <a:pt x="173" y="23"/>
                </a:cubicBezTo>
                <a:close/>
                <a:moveTo>
                  <a:pt x="179" y="49"/>
                </a:moveTo>
                <a:cubicBezTo>
                  <a:pt x="179" y="47"/>
                  <a:pt x="179" y="46"/>
                  <a:pt x="179" y="45"/>
                </a:cubicBezTo>
                <a:cubicBezTo>
                  <a:pt x="179" y="42"/>
                  <a:pt x="179" y="39"/>
                  <a:pt x="178" y="36"/>
                </a:cubicBezTo>
                <a:cubicBezTo>
                  <a:pt x="178" y="34"/>
                  <a:pt x="176" y="32"/>
                  <a:pt x="173" y="33"/>
                </a:cubicBezTo>
                <a:cubicBezTo>
                  <a:pt x="171" y="33"/>
                  <a:pt x="170" y="35"/>
                  <a:pt x="170" y="37"/>
                </a:cubicBezTo>
                <a:cubicBezTo>
                  <a:pt x="171" y="40"/>
                  <a:pt x="171" y="42"/>
                  <a:pt x="171" y="45"/>
                </a:cubicBezTo>
                <a:cubicBezTo>
                  <a:pt x="171" y="46"/>
                  <a:pt x="171" y="47"/>
                  <a:pt x="171" y="48"/>
                </a:cubicBezTo>
                <a:cubicBezTo>
                  <a:pt x="171" y="50"/>
                  <a:pt x="172" y="52"/>
                  <a:pt x="174" y="52"/>
                </a:cubicBezTo>
                <a:cubicBezTo>
                  <a:pt x="177" y="53"/>
                  <a:pt x="179" y="51"/>
                  <a:pt x="179" y="49"/>
                </a:cubicBezTo>
                <a:close/>
                <a:moveTo>
                  <a:pt x="172" y="73"/>
                </a:moveTo>
                <a:cubicBezTo>
                  <a:pt x="173" y="69"/>
                  <a:pt x="175" y="65"/>
                  <a:pt x="176" y="61"/>
                </a:cubicBezTo>
                <a:cubicBezTo>
                  <a:pt x="177" y="59"/>
                  <a:pt x="176" y="57"/>
                  <a:pt x="174" y="56"/>
                </a:cubicBezTo>
                <a:cubicBezTo>
                  <a:pt x="172" y="56"/>
                  <a:pt x="169" y="57"/>
                  <a:pt x="169" y="59"/>
                </a:cubicBezTo>
                <a:cubicBezTo>
                  <a:pt x="168" y="62"/>
                  <a:pt x="166" y="66"/>
                  <a:pt x="164" y="69"/>
                </a:cubicBezTo>
                <a:cubicBezTo>
                  <a:pt x="163" y="71"/>
                  <a:pt x="164" y="74"/>
                  <a:pt x="166" y="75"/>
                </a:cubicBezTo>
                <a:cubicBezTo>
                  <a:pt x="168" y="76"/>
                  <a:pt x="171" y="75"/>
                  <a:pt x="172" y="73"/>
                </a:cubicBezTo>
                <a:close/>
                <a:moveTo>
                  <a:pt x="159" y="94"/>
                </a:moveTo>
                <a:cubicBezTo>
                  <a:pt x="161" y="91"/>
                  <a:pt x="163" y="87"/>
                  <a:pt x="166" y="84"/>
                </a:cubicBezTo>
                <a:cubicBezTo>
                  <a:pt x="167" y="82"/>
                  <a:pt x="166" y="79"/>
                  <a:pt x="164" y="78"/>
                </a:cubicBezTo>
                <a:cubicBezTo>
                  <a:pt x="162" y="77"/>
                  <a:pt x="160" y="78"/>
                  <a:pt x="159" y="80"/>
                </a:cubicBezTo>
                <a:cubicBezTo>
                  <a:pt x="157" y="83"/>
                  <a:pt x="155" y="86"/>
                  <a:pt x="152" y="89"/>
                </a:cubicBezTo>
                <a:cubicBezTo>
                  <a:pt x="151" y="91"/>
                  <a:pt x="151" y="93"/>
                  <a:pt x="153" y="95"/>
                </a:cubicBezTo>
                <a:cubicBezTo>
                  <a:pt x="155" y="96"/>
                  <a:pt x="157" y="96"/>
                  <a:pt x="159" y="94"/>
                </a:cubicBezTo>
                <a:close/>
                <a:moveTo>
                  <a:pt x="143" y="113"/>
                </a:moveTo>
                <a:cubicBezTo>
                  <a:pt x="146" y="110"/>
                  <a:pt x="149" y="106"/>
                  <a:pt x="151" y="103"/>
                </a:cubicBezTo>
                <a:cubicBezTo>
                  <a:pt x="152" y="102"/>
                  <a:pt x="152" y="99"/>
                  <a:pt x="151" y="98"/>
                </a:cubicBezTo>
                <a:cubicBezTo>
                  <a:pt x="149" y="96"/>
                  <a:pt x="146" y="97"/>
                  <a:pt x="145" y="98"/>
                </a:cubicBezTo>
                <a:cubicBezTo>
                  <a:pt x="142" y="101"/>
                  <a:pt x="140" y="104"/>
                  <a:pt x="137" y="107"/>
                </a:cubicBezTo>
                <a:cubicBezTo>
                  <a:pt x="136" y="109"/>
                  <a:pt x="136" y="111"/>
                  <a:pt x="137" y="113"/>
                </a:cubicBezTo>
                <a:cubicBezTo>
                  <a:pt x="139" y="114"/>
                  <a:pt x="141" y="114"/>
                  <a:pt x="143" y="113"/>
                </a:cubicBezTo>
                <a:close/>
                <a:moveTo>
                  <a:pt x="126" y="130"/>
                </a:moveTo>
                <a:cubicBezTo>
                  <a:pt x="129" y="127"/>
                  <a:pt x="132" y="124"/>
                  <a:pt x="135" y="121"/>
                </a:cubicBezTo>
                <a:cubicBezTo>
                  <a:pt x="136" y="120"/>
                  <a:pt x="136" y="117"/>
                  <a:pt x="135" y="116"/>
                </a:cubicBezTo>
                <a:cubicBezTo>
                  <a:pt x="133" y="114"/>
                  <a:pt x="130" y="114"/>
                  <a:pt x="129" y="116"/>
                </a:cubicBezTo>
                <a:cubicBezTo>
                  <a:pt x="126" y="118"/>
                  <a:pt x="123" y="121"/>
                  <a:pt x="120" y="124"/>
                </a:cubicBezTo>
                <a:cubicBezTo>
                  <a:pt x="119" y="125"/>
                  <a:pt x="119" y="128"/>
                  <a:pt x="120" y="129"/>
                </a:cubicBezTo>
                <a:cubicBezTo>
                  <a:pt x="122" y="131"/>
                  <a:pt x="124" y="131"/>
                  <a:pt x="126" y="130"/>
                </a:cubicBezTo>
                <a:close/>
                <a:moveTo>
                  <a:pt x="108" y="145"/>
                </a:moveTo>
                <a:cubicBezTo>
                  <a:pt x="111" y="143"/>
                  <a:pt x="114" y="140"/>
                  <a:pt x="117" y="138"/>
                </a:cubicBezTo>
                <a:cubicBezTo>
                  <a:pt x="118" y="136"/>
                  <a:pt x="119" y="134"/>
                  <a:pt x="117" y="132"/>
                </a:cubicBezTo>
                <a:cubicBezTo>
                  <a:pt x="116" y="130"/>
                  <a:pt x="113" y="130"/>
                  <a:pt x="112" y="132"/>
                </a:cubicBezTo>
                <a:cubicBezTo>
                  <a:pt x="109" y="134"/>
                  <a:pt x="106" y="137"/>
                  <a:pt x="102" y="139"/>
                </a:cubicBezTo>
                <a:cubicBezTo>
                  <a:pt x="101" y="141"/>
                  <a:pt x="101" y="143"/>
                  <a:pt x="102" y="145"/>
                </a:cubicBezTo>
                <a:cubicBezTo>
                  <a:pt x="103" y="147"/>
                  <a:pt x="106" y="147"/>
                  <a:pt x="108" y="145"/>
                </a:cubicBezTo>
                <a:close/>
                <a:moveTo>
                  <a:pt x="89" y="160"/>
                </a:moveTo>
                <a:cubicBezTo>
                  <a:pt x="92" y="158"/>
                  <a:pt x="95" y="155"/>
                  <a:pt x="98" y="153"/>
                </a:cubicBezTo>
                <a:cubicBezTo>
                  <a:pt x="100" y="152"/>
                  <a:pt x="100" y="149"/>
                  <a:pt x="99" y="147"/>
                </a:cubicBezTo>
                <a:cubicBezTo>
                  <a:pt x="97" y="146"/>
                  <a:pt x="95" y="145"/>
                  <a:pt x="93" y="147"/>
                </a:cubicBezTo>
                <a:cubicBezTo>
                  <a:pt x="90" y="149"/>
                  <a:pt x="87" y="151"/>
                  <a:pt x="84" y="154"/>
                </a:cubicBezTo>
                <a:cubicBezTo>
                  <a:pt x="82" y="155"/>
                  <a:pt x="82" y="158"/>
                  <a:pt x="83" y="159"/>
                </a:cubicBezTo>
                <a:cubicBezTo>
                  <a:pt x="84" y="161"/>
                  <a:pt x="87" y="162"/>
                  <a:pt x="89" y="160"/>
                </a:cubicBezTo>
                <a:close/>
                <a:moveTo>
                  <a:pt x="69" y="174"/>
                </a:moveTo>
                <a:cubicBezTo>
                  <a:pt x="72" y="172"/>
                  <a:pt x="76" y="170"/>
                  <a:pt x="79" y="167"/>
                </a:cubicBezTo>
                <a:cubicBezTo>
                  <a:pt x="81" y="166"/>
                  <a:pt x="81" y="164"/>
                  <a:pt x="80" y="162"/>
                </a:cubicBezTo>
                <a:cubicBezTo>
                  <a:pt x="78" y="160"/>
                  <a:pt x="76" y="160"/>
                  <a:pt x="74" y="161"/>
                </a:cubicBezTo>
                <a:cubicBezTo>
                  <a:pt x="71" y="163"/>
                  <a:pt x="68" y="165"/>
                  <a:pt x="64" y="168"/>
                </a:cubicBezTo>
                <a:cubicBezTo>
                  <a:pt x="63" y="169"/>
                  <a:pt x="62" y="171"/>
                  <a:pt x="63" y="173"/>
                </a:cubicBezTo>
                <a:cubicBezTo>
                  <a:pt x="65" y="175"/>
                  <a:pt x="67" y="175"/>
                  <a:pt x="69" y="174"/>
                </a:cubicBezTo>
                <a:close/>
                <a:moveTo>
                  <a:pt x="49" y="187"/>
                </a:moveTo>
                <a:cubicBezTo>
                  <a:pt x="52" y="185"/>
                  <a:pt x="55" y="183"/>
                  <a:pt x="59" y="181"/>
                </a:cubicBezTo>
                <a:cubicBezTo>
                  <a:pt x="61" y="180"/>
                  <a:pt x="61" y="177"/>
                  <a:pt x="60" y="175"/>
                </a:cubicBezTo>
                <a:cubicBezTo>
                  <a:pt x="59" y="174"/>
                  <a:pt x="56" y="173"/>
                  <a:pt x="55" y="174"/>
                </a:cubicBezTo>
                <a:cubicBezTo>
                  <a:pt x="51" y="176"/>
                  <a:pt x="48" y="179"/>
                  <a:pt x="45" y="181"/>
                </a:cubicBezTo>
                <a:cubicBezTo>
                  <a:pt x="43" y="182"/>
                  <a:pt x="42" y="184"/>
                  <a:pt x="43" y="186"/>
                </a:cubicBezTo>
                <a:cubicBezTo>
                  <a:pt x="44" y="188"/>
                  <a:pt x="47" y="189"/>
                  <a:pt x="49" y="187"/>
                </a:cubicBezTo>
                <a:close/>
                <a:moveTo>
                  <a:pt x="28" y="200"/>
                </a:moveTo>
                <a:cubicBezTo>
                  <a:pt x="31" y="198"/>
                  <a:pt x="35" y="196"/>
                  <a:pt x="38" y="194"/>
                </a:cubicBezTo>
                <a:cubicBezTo>
                  <a:pt x="40" y="192"/>
                  <a:pt x="41" y="190"/>
                  <a:pt x="40" y="188"/>
                </a:cubicBezTo>
                <a:cubicBezTo>
                  <a:pt x="39" y="186"/>
                  <a:pt x="36" y="186"/>
                  <a:pt x="34" y="187"/>
                </a:cubicBezTo>
                <a:cubicBezTo>
                  <a:pt x="31" y="189"/>
                  <a:pt x="27" y="191"/>
                  <a:pt x="24" y="193"/>
                </a:cubicBezTo>
                <a:cubicBezTo>
                  <a:pt x="22" y="194"/>
                  <a:pt x="21" y="196"/>
                  <a:pt x="23" y="198"/>
                </a:cubicBezTo>
                <a:cubicBezTo>
                  <a:pt x="24" y="200"/>
                  <a:pt x="26" y="201"/>
                  <a:pt x="28" y="200"/>
                </a:cubicBezTo>
                <a:close/>
                <a:moveTo>
                  <a:pt x="6" y="211"/>
                </a:moveTo>
                <a:cubicBezTo>
                  <a:pt x="10" y="209"/>
                  <a:pt x="13" y="207"/>
                  <a:pt x="17" y="205"/>
                </a:cubicBezTo>
                <a:cubicBezTo>
                  <a:pt x="19" y="204"/>
                  <a:pt x="20" y="202"/>
                  <a:pt x="19" y="200"/>
                </a:cubicBezTo>
                <a:cubicBezTo>
                  <a:pt x="18" y="198"/>
                  <a:pt x="16" y="197"/>
                  <a:pt x="14" y="198"/>
                </a:cubicBezTo>
                <a:cubicBezTo>
                  <a:pt x="10" y="200"/>
                  <a:pt x="6" y="202"/>
                  <a:pt x="3" y="203"/>
                </a:cubicBezTo>
                <a:cubicBezTo>
                  <a:pt x="1" y="204"/>
                  <a:pt x="0" y="207"/>
                  <a:pt x="1" y="209"/>
                </a:cubicBezTo>
                <a:cubicBezTo>
                  <a:pt x="2" y="211"/>
                  <a:pt x="4" y="212"/>
                  <a:pt x="6" y="211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81" name="Freeform 56"/>
          <p:cNvSpPr>
            <a:spLocks/>
          </p:cNvSpPr>
          <p:nvPr userDrawn="1"/>
        </p:nvSpPr>
        <p:spPr bwMode="auto">
          <a:xfrm>
            <a:off x="3076576" y="1660525"/>
            <a:ext cx="36513" cy="19050"/>
          </a:xfrm>
          <a:custGeom>
            <a:avLst/>
            <a:gdLst>
              <a:gd name="T0" fmla="*/ 2147483646 w 14"/>
              <a:gd name="T1" fmla="*/ 2147483646 h 9"/>
              <a:gd name="T2" fmla="*/ 2147483646 w 14"/>
              <a:gd name="T3" fmla="*/ 2147483646 h 9"/>
              <a:gd name="T4" fmla="*/ 2147483646 w 14"/>
              <a:gd name="T5" fmla="*/ 2147483646 h 9"/>
              <a:gd name="T6" fmla="*/ 2147483646 w 14"/>
              <a:gd name="T7" fmla="*/ 0 h 9"/>
              <a:gd name="T8" fmla="*/ 2147483646 w 14"/>
              <a:gd name="T9" fmla="*/ 2147483646 h 9"/>
              <a:gd name="T10" fmla="*/ 0 w 14"/>
              <a:gd name="T11" fmla="*/ 2147483646 h 9"/>
              <a:gd name="T12" fmla="*/ 2147483646 w 14"/>
              <a:gd name="T13" fmla="*/ 2147483646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9">
                <a:moveTo>
                  <a:pt x="4" y="9"/>
                </a:moveTo>
                <a:cubicBezTo>
                  <a:pt x="6" y="8"/>
                  <a:pt x="8" y="8"/>
                  <a:pt x="10" y="8"/>
                </a:cubicBezTo>
                <a:cubicBezTo>
                  <a:pt x="12" y="8"/>
                  <a:pt x="14" y="6"/>
                  <a:pt x="14" y="4"/>
                </a:cubicBezTo>
                <a:cubicBezTo>
                  <a:pt x="14" y="2"/>
                  <a:pt x="12" y="0"/>
                  <a:pt x="10" y="0"/>
                </a:cubicBezTo>
                <a:cubicBezTo>
                  <a:pt x="8" y="0"/>
                  <a:pt x="6" y="0"/>
                  <a:pt x="4" y="1"/>
                </a:cubicBezTo>
                <a:cubicBezTo>
                  <a:pt x="1" y="1"/>
                  <a:pt x="0" y="3"/>
                  <a:pt x="0" y="5"/>
                </a:cubicBezTo>
                <a:cubicBezTo>
                  <a:pt x="0" y="7"/>
                  <a:pt x="2" y="9"/>
                  <a:pt x="4" y="9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82" name="Freeform 57"/>
          <p:cNvSpPr>
            <a:spLocks noEditPoints="1"/>
          </p:cNvSpPr>
          <p:nvPr userDrawn="1"/>
        </p:nvSpPr>
        <p:spPr bwMode="auto">
          <a:xfrm>
            <a:off x="3357563" y="293690"/>
            <a:ext cx="1992312" cy="288925"/>
          </a:xfrm>
          <a:custGeom>
            <a:avLst/>
            <a:gdLst>
              <a:gd name="T0" fmla="*/ 2147483646 w 780"/>
              <a:gd name="T1" fmla="*/ 2147483646 h 135"/>
              <a:gd name="T2" fmla="*/ 2147483646 w 780"/>
              <a:gd name="T3" fmla="*/ 2147483646 h 135"/>
              <a:gd name="T4" fmla="*/ 2147483646 w 780"/>
              <a:gd name="T5" fmla="*/ 2147483646 h 135"/>
              <a:gd name="T6" fmla="*/ 2147483646 w 780"/>
              <a:gd name="T7" fmla="*/ 2147483646 h 135"/>
              <a:gd name="T8" fmla="*/ 2147483646 w 780"/>
              <a:gd name="T9" fmla="*/ 2147483646 h 135"/>
              <a:gd name="T10" fmla="*/ 2147483646 w 780"/>
              <a:gd name="T11" fmla="*/ 2147483646 h 135"/>
              <a:gd name="T12" fmla="*/ 2147483646 w 780"/>
              <a:gd name="T13" fmla="*/ 2147483646 h 135"/>
              <a:gd name="T14" fmla="*/ 2147483646 w 780"/>
              <a:gd name="T15" fmla="*/ 2147483646 h 135"/>
              <a:gd name="T16" fmla="*/ 2147483646 w 780"/>
              <a:gd name="T17" fmla="*/ 2147483646 h 135"/>
              <a:gd name="T18" fmla="*/ 2147483646 w 780"/>
              <a:gd name="T19" fmla="*/ 2147483646 h 135"/>
              <a:gd name="T20" fmla="*/ 2147483646 w 780"/>
              <a:gd name="T21" fmla="*/ 2147483646 h 135"/>
              <a:gd name="T22" fmla="*/ 2147483646 w 780"/>
              <a:gd name="T23" fmla="*/ 2147483646 h 135"/>
              <a:gd name="T24" fmla="*/ 2147483646 w 780"/>
              <a:gd name="T25" fmla="*/ 2147483646 h 135"/>
              <a:gd name="T26" fmla="*/ 2147483646 w 780"/>
              <a:gd name="T27" fmla="*/ 2147483646 h 135"/>
              <a:gd name="T28" fmla="*/ 2147483646 w 780"/>
              <a:gd name="T29" fmla="*/ 2147483646 h 135"/>
              <a:gd name="T30" fmla="*/ 2147483646 w 780"/>
              <a:gd name="T31" fmla="*/ 2147483646 h 135"/>
              <a:gd name="T32" fmla="*/ 2147483646 w 780"/>
              <a:gd name="T33" fmla="*/ 2147483646 h 135"/>
              <a:gd name="T34" fmla="*/ 2147483646 w 780"/>
              <a:gd name="T35" fmla="*/ 2147483646 h 135"/>
              <a:gd name="T36" fmla="*/ 2147483646 w 780"/>
              <a:gd name="T37" fmla="*/ 2147483646 h 135"/>
              <a:gd name="T38" fmla="*/ 2147483646 w 780"/>
              <a:gd name="T39" fmla="*/ 2147483646 h 135"/>
              <a:gd name="T40" fmla="*/ 2147483646 w 780"/>
              <a:gd name="T41" fmla="*/ 2147483646 h 135"/>
              <a:gd name="T42" fmla="*/ 2147483646 w 780"/>
              <a:gd name="T43" fmla="*/ 2147483646 h 135"/>
              <a:gd name="T44" fmla="*/ 2147483646 w 780"/>
              <a:gd name="T45" fmla="*/ 2147483646 h 135"/>
              <a:gd name="T46" fmla="*/ 2147483646 w 780"/>
              <a:gd name="T47" fmla="*/ 2147483646 h 135"/>
              <a:gd name="T48" fmla="*/ 2147483646 w 780"/>
              <a:gd name="T49" fmla="*/ 2147483646 h 135"/>
              <a:gd name="T50" fmla="*/ 2147483646 w 780"/>
              <a:gd name="T51" fmla="*/ 2147483646 h 135"/>
              <a:gd name="T52" fmla="*/ 2147483646 w 780"/>
              <a:gd name="T53" fmla="*/ 2147483646 h 135"/>
              <a:gd name="T54" fmla="*/ 2147483646 w 780"/>
              <a:gd name="T55" fmla="*/ 2147483646 h 135"/>
              <a:gd name="T56" fmla="*/ 2147483646 w 780"/>
              <a:gd name="T57" fmla="*/ 2147483646 h 135"/>
              <a:gd name="T58" fmla="*/ 2147483646 w 780"/>
              <a:gd name="T59" fmla="*/ 2147483646 h 135"/>
              <a:gd name="T60" fmla="*/ 2147483646 w 780"/>
              <a:gd name="T61" fmla="*/ 2147483646 h 135"/>
              <a:gd name="T62" fmla="*/ 2147483646 w 780"/>
              <a:gd name="T63" fmla="*/ 2147483646 h 135"/>
              <a:gd name="T64" fmla="*/ 2147483646 w 780"/>
              <a:gd name="T65" fmla="*/ 2147483646 h 135"/>
              <a:gd name="T66" fmla="*/ 2147483646 w 780"/>
              <a:gd name="T67" fmla="*/ 2147483646 h 135"/>
              <a:gd name="T68" fmla="*/ 2147483646 w 780"/>
              <a:gd name="T69" fmla="*/ 2147483646 h 135"/>
              <a:gd name="T70" fmla="*/ 2147483646 w 780"/>
              <a:gd name="T71" fmla="*/ 2147483646 h 135"/>
              <a:gd name="T72" fmla="*/ 2147483646 w 780"/>
              <a:gd name="T73" fmla="*/ 2147483646 h 135"/>
              <a:gd name="T74" fmla="*/ 2147483646 w 780"/>
              <a:gd name="T75" fmla="*/ 2147483646 h 135"/>
              <a:gd name="T76" fmla="*/ 2147483646 w 780"/>
              <a:gd name="T77" fmla="*/ 2147483646 h 135"/>
              <a:gd name="T78" fmla="*/ 2147483646 w 780"/>
              <a:gd name="T79" fmla="*/ 2147483646 h 135"/>
              <a:gd name="T80" fmla="*/ 2147483646 w 780"/>
              <a:gd name="T81" fmla="*/ 2147483646 h 135"/>
              <a:gd name="T82" fmla="*/ 2147483646 w 780"/>
              <a:gd name="T83" fmla="*/ 2147483646 h 135"/>
              <a:gd name="T84" fmla="*/ 2147483646 w 780"/>
              <a:gd name="T85" fmla="*/ 2147483646 h 135"/>
              <a:gd name="T86" fmla="*/ 2147483646 w 780"/>
              <a:gd name="T87" fmla="*/ 2147483646 h 135"/>
              <a:gd name="T88" fmla="*/ 2147483646 w 780"/>
              <a:gd name="T89" fmla="*/ 2147483646 h 135"/>
              <a:gd name="T90" fmla="*/ 2147483646 w 780"/>
              <a:gd name="T91" fmla="*/ 2147483646 h 135"/>
              <a:gd name="T92" fmla="*/ 2147483646 w 780"/>
              <a:gd name="T93" fmla="*/ 2147483646 h 135"/>
              <a:gd name="T94" fmla="*/ 2147483646 w 780"/>
              <a:gd name="T95" fmla="*/ 2147483646 h 135"/>
              <a:gd name="T96" fmla="*/ 2147483646 w 780"/>
              <a:gd name="T97" fmla="*/ 0 h 135"/>
              <a:gd name="T98" fmla="*/ 2147483646 w 780"/>
              <a:gd name="T99" fmla="*/ 2147483646 h 135"/>
              <a:gd name="T100" fmla="*/ 2147483646 w 780"/>
              <a:gd name="T101" fmla="*/ 2147483646 h 135"/>
              <a:gd name="T102" fmla="*/ 2147483646 w 780"/>
              <a:gd name="T103" fmla="*/ 2147483646 h 135"/>
              <a:gd name="T104" fmla="*/ 2147483646 w 780"/>
              <a:gd name="T105" fmla="*/ 2147483646 h 135"/>
              <a:gd name="T106" fmla="*/ 2147483646 w 780"/>
              <a:gd name="T107" fmla="*/ 2147483646 h 135"/>
              <a:gd name="T108" fmla="*/ 2147483646 w 780"/>
              <a:gd name="T109" fmla="*/ 2147483646 h 135"/>
              <a:gd name="T110" fmla="*/ 2147483646 w 780"/>
              <a:gd name="T111" fmla="*/ 2147483646 h 135"/>
              <a:gd name="T112" fmla="*/ 2147483646 w 780"/>
              <a:gd name="T113" fmla="*/ 2147483646 h 135"/>
              <a:gd name="T114" fmla="*/ 2147483646 w 780"/>
              <a:gd name="T115" fmla="*/ 2147483646 h 135"/>
              <a:gd name="T116" fmla="*/ 0 w 780"/>
              <a:gd name="T117" fmla="*/ 2147483646 h 1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80" h="135">
                <a:moveTo>
                  <a:pt x="769" y="91"/>
                </a:moveTo>
                <a:cubicBezTo>
                  <a:pt x="771" y="92"/>
                  <a:pt x="772" y="92"/>
                  <a:pt x="774" y="93"/>
                </a:cubicBezTo>
                <a:cubicBezTo>
                  <a:pt x="776" y="93"/>
                  <a:pt x="778" y="92"/>
                  <a:pt x="779" y="90"/>
                </a:cubicBezTo>
                <a:cubicBezTo>
                  <a:pt x="780" y="88"/>
                  <a:pt x="778" y="86"/>
                  <a:pt x="776" y="85"/>
                </a:cubicBezTo>
                <a:cubicBezTo>
                  <a:pt x="775" y="84"/>
                  <a:pt x="773" y="84"/>
                  <a:pt x="771" y="83"/>
                </a:cubicBezTo>
                <a:cubicBezTo>
                  <a:pt x="769" y="83"/>
                  <a:pt x="767" y="84"/>
                  <a:pt x="766" y="86"/>
                </a:cubicBezTo>
                <a:cubicBezTo>
                  <a:pt x="766" y="88"/>
                  <a:pt x="767" y="91"/>
                  <a:pt x="769" y="91"/>
                </a:cubicBezTo>
                <a:close/>
                <a:moveTo>
                  <a:pt x="747" y="88"/>
                </a:moveTo>
                <a:cubicBezTo>
                  <a:pt x="750" y="88"/>
                  <a:pt x="754" y="89"/>
                  <a:pt x="758" y="89"/>
                </a:cubicBezTo>
                <a:cubicBezTo>
                  <a:pt x="760" y="89"/>
                  <a:pt x="762" y="88"/>
                  <a:pt x="763" y="86"/>
                </a:cubicBezTo>
                <a:cubicBezTo>
                  <a:pt x="763" y="83"/>
                  <a:pt x="761" y="81"/>
                  <a:pt x="759" y="81"/>
                </a:cubicBezTo>
                <a:cubicBezTo>
                  <a:pt x="755" y="81"/>
                  <a:pt x="751" y="80"/>
                  <a:pt x="747" y="80"/>
                </a:cubicBezTo>
                <a:cubicBezTo>
                  <a:pt x="744" y="80"/>
                  <a:pt x="743" y="82"/>
                  <a:pt x="743" y="84"/>
                </a:cubicBezTo>
                <a:cubicBezTo>
                  <a:pt x="743" y="86"/>
                  <a:pt x="744" y="88"/>
                  <a:pt x="747" y="88"/>
                </a:cubicBezTo>
                <a:close/>
                <a:moveTo>
                  <a:pt x="723" y="90"/>
                </a:moveTo>
                <a:cubicBezTo>
                  <a:pt x="727" y="89"/>
                  <a:pt x="731" y="89"/>
                  <a:pt x="735" y="89"/>
                </a:cubicBezTo>
                <a:cubicBezTo>
                  <a:pt x="737" y="88"/>
                  <a:pt x="739" y="86"/>
                  <a:pt x="739" y="84"/>
                </a:cubicBezTo>
                <a:cubicBezTo>
                  <a:pt x="738" y="82"/>
                  <a:pt x="736" y="80"/>
                  <a:pt x="734" y="81"/>
                </a:cubicBezTo>
                <a:cubicBezTo>
                  <a:pt x="730" y="81"/>
                  <a:pt x="726" y="81"/>
                  <a:pt x="722" y="82"/>
                </a:cubicBezTo>
                <a:cubicBezTo>
                  <a:pt x="720" y="83"/>
                  <a:pt x="718" y="85"/>
                  <a:pt x="719" y="87"/>
                </a:cubicBezTo>
                <a:cubicBezTo>
                  <a:pt x="719" y="89"/>
                  <a:pt x="721" y="90"/>
                  <a:pt x="723" y="90"/>
                </a:cubicBezTo>
                <a:close/>
                <a:moveTo>
                  <a:pt x="700" y="95"/>
                </a:moveTo>
                <a:cubicBezTo>
                  <a:pt x="704" y="94"/>
                  <a:pt x="708" y="93"/>
                  <a:pt x="712" y="92"/>
                </a:cubicBezTo>
                <a:cubicBezTo>
                  <a:pt x="714" y="92"/>
                  <a:pt x="715" y="90"/>
                  <a:pt x="715" y="88"/>
                </a:cubicBezTo>
                <a:cubicBezTo>
                  <a:pt x="714" y="85"/>
                  <a:pt x="712" y="84"/>
                  <a:pt x="710" y="84"/>
                </a:cubicBezTo>
                <a:cubicBezTo>
                  <a:pt x="706" y="85"/>
                  <a:pt x="702" y="86"/>
                  <a:pt x="698" y="87"/>
                </a:cubicBezTo>
                <a:cubicBezTo>
                  <a:pt x="696" y="88"/>
                  <a:pt x="695" y="90"/>
                  <a:pt x="695" y="92"/>
                </a:cubicBezTo>
                <a:cubicBezTo>
                  <a:pt x="696" y="94"/>
                  <a:pt x="698" y="96"/>
                  <a:pt x="700" y="95"/>
                </a:cubicBezTo>
                <a:close/>
                <a:moveTo>
                  <a:pt x="677" y="102"/>
                </a:moveTo>
                <a:cubicBezTo>
                  <a:pt x="681" y="101"/>
                  <a:pt x="685" y="99"/>
                  <a:pt x="689" y="98"/>
                </a:cubicBezTo>
                <a:cubicBezTo>
                  <a:pt x="691" y="98"/>
                  <a:pt x="692" y="96"/>
                  <a:pt x="692" y="93"/>
                </a:cubicBezTo>
                <a:cubicBezTo>
                  <a:pt x="691" y="91"/>
                  <a:pt x="689" y="90"/>
                  <a:pt x="687" y="91"/>
                </a:cubicBezTo>
                <a:cubicBezTo>
                  <a:pt x="683" y="92"/>
                  <a:pt x="679" y="93"/>
                  <a:pt x="675" y="94"/>
                </a:cubicBezTo>
                <a:cubicBezTo>
                  <a:pt x="673" y="95"/>
                  <a:pt x="672" y="97"/>
                  <a:pt x="672" y="99"/>
                </a:cubicBezTo>
                <a:cubicBezTo>
                  <a:pt x="673" y="101"/>
                  <a:pt x="675" y="102"/>
                  <a:pt x="677" y="102"/>
                </a:cubicBezTo>
                <a:close/>
                <a:moveTo>
                  <a:pt x="654" y="108"/>
                </a:moveTo>
                <a:cubicBezTo>
                  <a:pt x="658" y="107"/>
                  <a:pt x="662" y="106"/>
                  <a:pt x="666" y="105"/>
                </a:cubicBezTo>
                <a:cubicBezTo>
                  <a:pt x="668" y="104"/>
                  <a:pt x="669" y="102"/>
                  <a:pt x="669" y="100"/>
                </a:cubicBezTo>
                <a:cubicBezTo>
                  <a:pt x="668" y="98"/>
                  <a:pt x="666" y="97"/>
                  <a:pt x="664" y="97"/>
                </a:cubicBezTo>
                <a:cubicBezTo>
                  <a:pt x="660" y="98"/>
                  <a:pt x="656" y="100"/>
                  <a:pt x="652" y="100"/>
                </a:cubicBezTo>
                <a:cubicBezTo>
                  <a:pt x="650" y="101"/>
                  <a:pt x="649" y="103"/>
                  <a:pt x="649" y="105"/>
                </a:cubicBezTo>
                <a:cubicBezTo>
                  <a:pt x="650" y="107"/>
                  <a:pt x="652" y="109"/>
                  <a:pt x="654" y="108"/>
                </a:cubicBezTo>
                <a:close/>
                <a:moveTo>
                  <a:pt x="630" y="113"/>
                </a:moveTo>
                <a:cubicBezTo>
                  <a:pt x="634" y="112"/>
                  <a:pt x="638" y="112"/>
                  <a:pt x="642" y="111"/>
                </a:cubicBezTo>
                <a:cubicBezTo>
                  <a:pt x="644" y="111"/>
                  <a:pt x="646" y="108"/>
                  <a:pt x="645" y="106"/>
                </a:cubicBezTo>
                <a:cubicBezTo>
                  <a:pt x="645" y="104"/>
                  <a:pt x="643" y="103"/>
                  <a:pt x="641" y="103"/>
                </a:cubicBezTo>
                <a:cubicBezTo>
                  <a:pt x="637" y="104"/>
                  <a:pt x="633" y="105"/>
                  <a:pt x="629" y="105"/>
                </a:cubicBezTo>
                <a:cubicBezTo>
                  <a:pt x="627" y="105"/>
                  <a:pt x="625" y="107"/>
                  <a:pt x="626" y="109"/>
                </a:cubicBezTo>
                <a:cubicBezTo>
                  <a:pt x="626" y="112"/>
                  <a:pt x="628" y="113"/>
                  <a:pt x="630" y="113"/>
                </a:cubicBezTo>
                <a:close/>
                <a:moveTo>
                  <a:pt x="605" y="114"/>
                </a:moveTo>
                <a:cubicBezTo>
                  <a:pt x="608" y="114"/>
                  <a:pt x="611" y="114"/>
                  <a:pt x="614" y="114"/>
                </a:cubicBezTo>
                <a:cubicBezTo>
                  <a:pt x="615" y="114"/>
                  <a:pt x="617" y="114"/>
                  <a:pt x="618" y="114"/>
                </a:cubicBezTo>
                <a:cubicBezTo>
                  <a:pt x="620" y="114"/>
                  <a:pt x="622" y="112"/>
                  <a:pt x="622" y="110"/>
                </a:cubicBezTo>
                <a:cubicBezTo>
                  <a:pt x="622" y="108"/>
                  <a:pt x="620" y="106"/>
                  <a:pt x="617" y="106"/>
                </a:cubicBezTo>
                <a:cubicBezTo>
                  <a:pt x="616" y="106"/>
                  <a:pt x="615" y="106"/>
                  <a:pt x="614" y="106"/>
                </a:cubicBezTo>
                <a:cubicBezTo>
                  <a:pt x="611" y="106"/>
                  <a:pt x="609" y="106"/>
                  <a:pt x="606" y="106"/>
                </a:cubicBezTo>
                <a:cubicBezTo>
                  <a:pt x="604" y="105"/>
                  <a:pt x="602" y="107"/>
                  <a:pt x="602" y="109"/>
                </a:cubicBezTo>
                <a:cubicBezTo>
                  <a:pt x="601" y="111"/>
                  <a:pt x="603" y="113"/>
                  <a:pt x="605" y="114"/>
                </a:cubicBezTo>
                <a:close/>
                <a:moveTo>
                  <a:pt x="581" y="108"/>
                </a:moveTo>
                <a:cubicBezTo>
                  <a:pt x="585" y="110"/>
                  <a:pt x="589" y="111"/>
                  <a:pt x="593" y="112"/>
                </a:cubicBezTo>
                <a:cubicBezTo>
                  <a:pt x="595" y="112"/>
                  <a:pt x="597" y="111"/>
                  <a:pt x="598" y="109"/>
                </a:cubicBezTo>
                <a:cubicBezTo>
                  <a:pt x="598" y="107"/>
                  <a:pt x="597" y="104"/>
                  <a:pt x="595" y="104"/>
                </a:cubicBezTo>
                <a:cubicBezTo>
                  <a:pt x="591" y="103"/>
                  <a:pt x="587" y="102"/>
                  <a:pt x="584" y="101"/>
                </a:cubicBezTo>
                <a:cubicBezTo>
                  <a:pt x="582" y="100"/>
                  <a:pt x="579" y="101"/>
                  <a:pt x="579" y="103"/>
                </a:cubicBezTo>
                <a:cubicBezTo>
                  <a:pt x="578" y="105"/>
                  <a:pt x="579" y="107"/>
                  <a:pt x="581" y="108"/>
                </a:cubicBezTo>
                <a:close/>
                <a:moveTo>
                  <a:pt x="559" y="96"/>
                </a:moveTo>
                <a:cubicBezTo>
                  <a:pt x="562" y="99"/>
                  <a:pt x="566" y="101"/>
                  <a:pt x="569" y="103"/>
                </a:cubicBezTo>
                <a:cubicBezTo>
                  <a:pt x="571" y="104"/>
                  <a:pt x="574" y="103"/>
                  <a:pt x="575" y="101"/>
                </a:cubicBezTo>
                <a:cubicBezTo>
                  <a:pt x="576" y="99"/>
                  <a:pt x="575" y="97"/>
                  <a:pt x="573" y="96"/>
                </a:cubicBezTo>
                <a:cubicBezTo>
                  <a:pt x="570" y="94"/>
                  <a:pt x="567" y="92"/>
                  <a:pt x="564" y="90"/>
                </a:cubicBezTo>
                <a:cubicBezTo>
                  <a:pt x="562" y="88"/>
                  <a:pt x="559" y="89"/>
                  <a:pt x="558" y="91"/>
                </a:cubicBezTo>
                <a:cubicBezTo>
                  <a:pt x="557" y="92"/>
                  <a:pt x="557" y="95"/>
                  <a:pt x="559" y="96"/>
                </a:cubicBezTo>
                <a:close/>
                <a:moveTo>
                  <a:pt x="540" y="80"/>
                </a:moveTo>
                <a:cubicBezTo>
                  <a:pt x="543" y="83"/>
                  <a:pt x="546" y="85"/>
                  <a:pt x="549" y="88"/>
                </a:cubicBezTo>
                <a:cubicBezTo>
                  <a:pt x="549" y="88"/>
                  <a:pt x="549" y="88"/>
                  <a:pt x="549" y="88"/>
                </a:cubicBezTo>
                <a:cubicBezTo>
                  <a:pt x="551" y="90"/>
                  <a:pt x="553" y="90"/>
                  <a:pt x="555" y="88"/>
                </a:cubicBezTo>
                <a:cubicBezTo>
                  <a:pt x="556" y="86"/>
                  <a:pt x="556" y="84"/>
                  <a:pt x="555" y="82"/>
                </a:cubicBezTo>
                <a:cubicBezTo>
                  <a:pt x="554" y="82"/>
                  <a:pt x="554" y="82"/>
                  <a:pt x="554" y="82"/>
                </a:cubicBezTo>
                <a:cubicBezTo>
                  <a:pt x="551" y="80"/>
                  <a:pt x="549" y="77"/>
                  <a:pt x="546" y="74"/>
                </a:cubicBezTo>
                <a:cubicBezTo>
                  <a:pt x="545" y="73"/>
                  <a:pt x="542" y="73"/>
                  <a:pt x="541" y="74"/>
                </a:cubicBezTo>
                <a:cubicBezTo>
                  <a:pt x="539" y="76"/>
                  <a:pt x="539" y="78"/>
                  <a:pt x="540" y="80"/>
                </a:cubicBezTo>
                <a:close/>
                <a:moveTo>
                  <a:pt x="526" y="60"/>
                </a:moveTo>
                <a:cubicBezTo>
                  <a:pt x="528" y="63"/>
                  <a:pt x="530" y="67"/>
                  <a:pt x="533" y="70"/>
                </a:cubicBezTo>
                <a:cubicBezTo>
                  <a:pt x="534" y="72"/>
                  <a:pt x="536" y="72"/>
                  <a:pt x="538" y="71"/>
                </a:cubicBezTo>
                <a:cubicBezTo>
                  <a:pt x="540" y="70"/>
                  <a:pt x="540" y="67"/>
                  <a:pt x="539" y="65"/>
                </a:cubicBezTo>
                <a:cubicBezTo>
                  <a:pt x="537" y="62"/>
                  <a:pt x="534" y="59"/>
                  <a:pt x="532" y="56"/>
                </a:cubicBezTo>
                <a:cubicBezTo>
                  <a:pt x="531" y="54"/>
                  <a:pt x="529" y="53"/>
                  <a:pt x="527" y="55"/>
                </a:cubicBezTo>
                <a:cubicBezTo>
                  <a:pt x="525" y="56"/>
                  <a:pt x="524" y="58"/>
                  <a:pt x="526" y="60"/>
                </a:cubicBezTo>
                <a:close/>
                <a:moveTo>
                  <a:pt x="512" y="41"/>
                </a:moveTo>
                <a:cubicBezTo>
                  <a:pt x="514" y="44"/>
                  <a:pt x="517" y="47"/>
                  <a:pt x="519" y="50"/>
                </a:cubicBezTo>
                <a:cubicBezTo>
                  <a:pt x="520" y="52"/>
                  <a:pt x="523" y="52"/>
                  <a:pt x="525" y="51"/>
                </a:cubicBezTo>
                <a:cubicBezTo>
                  <a:pt x="526" y="50"/>
                  <a:pt x="527" y="47"/>
                  <a:pt x="526" y="46"/>
                </a:cubicBezTo>
                <a:cubicBezTo>
                  <a:pt x="523" y="42"/>
                  <a:pt x="521" y="39"/>
                  <a:pt x="518" y="36"/>
                </a:cubicBezTo>
                <a:cubicBezTo>
                  <a:pt x="517" y="34"/>
                  <a:pt x="514" y="34"/>
                  <a:pt x="512" y="35"/>
                </a:cubicBezTo>
                <a:cubicBezTo>
                  <a:pt x="511" y="37"/>
                  <a:pt x="511" y="39"/>
                  <a:pt x="512" y="41"/>
                </a:cubicBezTo>
                <a:close/>
                <a:moveTo>
                  <a:pt x="495" y="27"/>
                </a:moveTo>
                <a:cubicBezTo>
                  <a:pt x="498" y="29"/>
                  <a:pt x="501" y="31"/>
                  <a:pt x="504" y="33"/>
                </a:cubicBezTo>
                <a:cubicBezTo>
                  <a:pt x="506" y="34"/>
                  <a:pt x="508" y="34"/>
                  <a:pt x="510" y="32"/>
                </a:cubicBezTo>
                <a:cubicBezTo>
                  <a:pt x="511" y="31"/>
                  <a:pt x="511" y="28"/>
                  <a:pt x="509" y="27"/>
                </a:cubicBezTo>
                <a:cubicBezTo>
                  <a:pt x="506" y="24"/>
                  <a:pt x="502" y="22"/>
                  <a:pt x="498" y="20"/>
                </a:cubicBezTo>
                <a:cubicBezTo>
                  <a:pt x="496" y="19"/>
                  <a:pt x="494" y="20"/>
                  <a:pt x="493" y="22"/>
                </a:cubicBezTo>
                <a:cubicBezTo>
                  <a:pt x="492" y="24"/>
                  <a:pt x="493" y="26"/>
                  <a:pt x="495" y="27"/>
                </a:cubicBezTo>
                <a:close/>
                <a:moveTo>
                  <a:pt x="473" y="22"/>
                </a:moveTo>
                <a:cubicBezTo>
                  <a:pt x="477" y="22"/>
                  <a:pt x="481" y="23"/>
                  <a:pt x="484" y="24"/>
                </a:cubicBezTo>
                <a:cubicBezTo>
                  <a:pt x="486" y="24"/>
                  <a:pt x="488" y="23"/>
                  <a:pt x="489" y="21"/>
                </a:cubicBezTo>
                <a:cubicBezTo>
                  <a:pt x="490" y="18"/>
                  <a:pt x="488" y="16"/>
                  <a:pt x="486" y="16"/>
                </a:cubicBezTo>
                <a:cubicBezTo>
                  <a:pt x="482" y="15"/>
                  <a:pt x="478" y="14"/>
                  <a:pt x="474" y="14"/>
                </a:cubicBezTo>
                <a:cubicBezTo>
                  <a:pt x="471" y="14"/>
                  <a:pt x="470" y="15"/>
                  <a:pt x="469" y="17"/>
                </a:cubicBezTo>
                <a:cubicBezTo>
                  <a:pt x="469" y="20"/>
                  <a:pt x="471" y="22"/>
                  <a:pt x="473" y="22"/>
                </a:cubicBezTo>
                <a:close/>
                <a:moveTo>
                  <a:pt x="450" y="23"/>
                </a:moveTo>
                <a:cubicBezTo>
                  <a:pt x="454" y="22"/>
                  <a:pt x="458" y="22"/>
                  <a:pt x="462" y="22"/>
                </a:cubicBezTo>
                <a:cubicBezTo>
                  <a:pt x="464" y="21"/>
                  <a:pt x="465" y="20"/>
                  <a:pt x="465" y="17"/>
                </a:cubicBezTo>
                <a:cubicBezTo>
                  <a:pt x="465" y="15"/>
                  <a:pt x="463" y="13"/>
                  <a:pt x="461" y="14"/>
                </a:cubicBezTo>
                <a:cubicBezTo>
                  <a:pt x="457" y="14"/>
                  <a:pt x="453" y="14"/>
                  <a:pt x="449" y="15"/>
                </a:cubicBezTo>
                <a:cubicBezTo>
                  <a:pt x="446" y="16"/>
                  <a:pt x="445" y="18"/>
                  <a:pt x="446" y="20"/>
                </a:cubicBezTo>
                <a:cubicBezTo>
                  <a:pt x="446" y="22"/>
                  <a:pt x="448" y="24"/>
                  <a:pt x="450" y="23"/>
                </a:cubicBezTo>
                <a:close/>
                <a:moveTo>
                  <a:pt x="429" y="31"/>
                </a:moveTo>
                <a:cubicBezTo>
                  <a:pt x="433" y="29"/>
                  <a:pt x="436" y="28"/>
                  <a:pt x="439" y="26"/>
                </a:cubicBezTo>
                <a:cubicBezTo>
                  <a:pt x="442" y="26"/>
                  <a:pt x="443" y="23"/>
                  <a:pt x="442" y="21"/>
                </a:cubicBezTo>
                <a:cubicBezTo>
                  <a:pt x="441" y="19"/>
                  <a:pt x="439" y="18"/>
                  <a:pt x="437" y="19"/>
                </a:cubicBezTo>
                <a:cubicBezTo>
                  <a:pt x="433" y="21"/>
                  <a:pt x="429" y="22"/>
                  <a:pt x="425" y="24"/>
                </a:cubicBezTo>
                <a:cubicBezTo>
                  <a:pt x="423" y="26"/>
                  <a:pt x="423" y="28"/>
                  <a:pt x="424" y="30"/>
                </a:cubicBezTo>
                <a:cubicBezTo>
                  <a:pt x="425" y="32"/>
                  <a:pt x="427" y="32"/>
                  <a:pt x="429" y="31"/>
                </a:cubicBezTo>
                <a:close/>
                <a:moveTo>
                  <a:pt x="410" y="45"/>
                </a:moveTo>
                <a:cubicBezTo>
                  <a:pt x="413" y="42"/>
                  <a:pt x="416" y="40"/>
                  <a:pt x="420" y="38"/>
                </a:cubicBezTo>
                <a:cubicBezTo>
                  <a:pt x="421" y="36"/>
                  <a:pt x="422" y="34"/>
                  <a:pt x="420" y="32"/>
                </a:cubicBezTo>
                <a:cubicBezTo>
                  <a:pt x="419" y="30"/>
                  <a:pt x="417" y="30"/>
                  <a:pt x="415" y="31"/>
                </a:cubicBezTo>
                <a:cubicBezTo>
                  <a:pt x="411" y="34"/>
                  <a:pt x="408" y="36"/>
                  <a:pt x="405" y="39"/>
                </a:cubicBezTo>
                <a:cubicBezTo>
                  <a:pt x="404" y="40"/>
                  <a:pt x="403" y="43"/>
                  <a:pt x="405" y="45"/>
                </a:cubicBezTo>
                <a:cubicBezTo>
                  <a:pt x="406" y="46"/>
                  <a:pt x="409" y="46"/>
                  <a:pt x="410" y="45"/>
                </a:cubicBezTo>
                <a:close/>
                <a:moveTo>
                  <a:pt x="394" y="62"/>
                </a:moveTo>
                <a:cubicBezTo>
                  <a:pt x="396" y="59"/>
                  <a:pt x="399" y="56"/>
                  <a:pt x="402" y="53"/>
                </a:cubicBezTo>
                <a:cubicBezTo>
                  <a:pt x="404" y="52"/>
                  <a:pt x="404" y="49"/>
                  <a:pt x="402" y="47"/>
                </a:cubicBezTo>
                <a:cubicBezTo>
                  <a:pt x="400" y="46"/>
                  <a:pt x="398" y="46"/>
                  <a:pt x="396" y="47"/>
                </a:cubicBezTo>
                <a:cubicBezTo>
                  <a:pt x="393" y="50"/>
                  <a:pt x="391" y="53"/>
                  <a:pt x="388" y="56"/>
                </a:cubicBezTo>
                <a:cubicBezTo>
                  <a:pt x="386" y="58"/>
                  <a:pt x="387" y="60"/>
                  <a:pt x="388" y="62"/>
                </a:cubicBezTo>
                <a:cubicBezTo>
                  <a:pt x="390" y="63"/>
                  <a:pt x="392" y="63"/>
                  <a:pt x="394" y="62"/>
                </a:cubicBezTo>
                <a:close/>
                <a:moveTo>
                  <a:pt x="378" y="80"/>
                </a:moveTo>
                <a:cubicBezTo>
                  <a:pt x="380" y="77"/>
                  <a:pt x="382" y="75"/>
                  <a:pt x="384" y="72"/>
                </a:cubicBezTo>
                <a:cubicBezTo>
                  <a:pt x="385" y="72"/>
                  <a:pt x="385" y="71"/>
                  <a:pt x="386" y="71"/>
                </a:cubicBezTo>
                <a:cubicBezTo>
                  <a:pt x="387" y="69"/>
                  <a:pt x="387" y="66"/>
                  <a:pt x="385" y="65"/>
                </a:cubicBezTo>
                <a:cubicBezTo>
                  <a:pt x="384" y="63"/>
                  <a:pt x="381" y="64"/>
                  <a:pt x="380" y="65"/>
                </a:cubicBezTo>
                <a:cubicBezTo>
                  <a:pt x="379" y="66"/>
                  <a:pt x="379" y="66"/>
                  <a:pt x="378" y="67"/>
                </a:cubicBezTo>
                <a:cubicBezTo>
                  <a:pt x="376" y="70"/>
                  <a:pt x="374" y="72"/>
                  <a:pt x="372" y="75"/>
                </a:cubicBezTo>
                <a:cubicBezTo>
                  <a:pt x="371" y="76"/>
                  <a:pt x="371" y="79"/>
                  <a:pt x="373" y="80"/>
                </a:cubicBezTo>
                <a:cubicBezTo>
                  <a:pt x="374" y="82"/>
                  <a:pt x="377" y="81"/>
                  <a:pt x="378" y="80"/>
                </a:cubicBezTo>
                <a:close/>
                <a:moveTo>
                  <a:pt x="365" y="99"/>
                </a:moveTo>
                <a:cubicBezTo>
                  <a:pt x="367" y="96"/>
                  <a:pt x="369" y="92"/>
                  <a:pt x="371" y="89"/>
                </a:cubicBezTo>
                <a:cubicBezTo>
                  <a:pt x="373" y="87"/>
                  <a:pt x="372" y="85"/>
                  <a:pt x="370" y="84"/>
                </a:cubicBezTo>
                <a:cubicBezTo>
                  <a:pt x="369" y="82"/>
                  <a:pt x="366" y="83"/>
                  <a:pt x="365" y="85"/>
                </a:cubicBezTo>
                <a:cubicBezTo>
                  <a:pt x="362" y="88"/>
                  <a:pt x="360" y="91"/>
                  <a:pt x="358" y="95"/>
                </a:cubicBezTo>
                <a:cubicBezTo>
                  <a:pt x="357" y="97"/>
                  <a:pt x="357" y="99"/>
                  <a:pt x="359" y="100"/>
                </a:cubicBezTo>
                <a:cubicBezTo>
                  <a:pt x="361" y="101"/>
                  <a:pt x="364" y="101"/>
                  <a:pt x="365" y="99"/>
                </a:cubicBezTo>
                <a:close/>
                <a:moveTo>
                  <a:pt x="351" y="119"/>
                </a:moveTo>
                <a:cubicBezTo>
                  <a:pt x="353" y="116"/>
                  <a:pt x="356" y="113"/>
                  <a:pt x="358" y="109"/>
                </a:cubicBezTo>
                <a:cubicBezTo>
                  <a:pt x="359" y="107"/>
                  <a:pt x="359" y="105"/>
                  <a:pt x="357" y="104"/>
                </a:cubicBezTo>
                <a:cubicBezTo>
                  <a:pt x="355" y="102"/>
                  <a:pt x="353" y="103"/>
                  <a:pt x="352" y="105"/>
                </a:cubicBezTo>
                <a:cubicBezTo>
                  <a:pt x="349" y="108"/>
                  <a:pt x="347" y="111"/>
                  <a:pt x="345" y="114"/>
                </a:cubicBezTo>
                <a:cubicBezTo>
                  <a:pt x="343" y="115"/>
                  <a:pt x="343" y="118"/>
                  <a:pt x="345" y="119"/>
                </a:cubicBezTo>
                <a:cubicBezTo>
                  <a:pt x="347" y="121"/>
                  <a:pt x="349" y="121"/>
                  <a:pt x="351" y="119"/>
                </a:cubicBezTo>
                <a:close/>
                <a:moveTo>
                  <a:pt x="329" y="133"/>
                </a:moveTo>
                <a:cubicBezTo>
                  <a:pt x="334" y="132"/>
                  <a:pt x="338" y="130"/>
                  <a:pt x="341" y="128"/>
                </a:cubicBezTo>
                <a:cubicBezTo>
                  <a:pt x="343" y="126"/>
                  <a:pt x="343" y="124"/>
                  <a:pt x="342" y="122"/>
                </a:cubicBezTo>
                <a:cubicBezTo>
                  <a:pt x="341" y="120"/>
                  <a:pt x="338" y="120"/>
                  <a:pt x="337" y="121"/>
                </a:cubicBezTo>
                <a:cubicBezTo>
                  <a:pt x="334" y="123"/>
                  <a:pt x="331" y="125"/>
                  <a:pt x="327" y="126"/>
                </a:cubicBezTo>
                <a:cubicBezTo>
                  <a:pt x="325" y="126"/>
                  <a:pt x="324" y="129"/>
                  <a:pt x="324" y="131"/>
                </a:cubicBezTo>
                <a:cubicBezTo>
                  <a:pt x="325" y="133"/>
                  <a:pt x="327" y="134"/>
                  <a:pt x="329" y="133"/>
                </a:cubicBezTo>
                <a:close/>
                <a:moveTo>
                  <a:pt x="304" y="134"/>
                </a:moveTo>
                <a:cubicBezTo>
                  <a:pt x="308" y="135"/>
                  <a:pt x="312" y="135"/>
                  <a:pt x="315" y="135"/>
                </a:cubicBezTo>
                <a:cubicBezTo>
                  <a:pt x="316" y="135"/>
                  <a:pt x="316" y="135"/>
                  <a:pt x="316" y="135"/>
                </a:cubicBezTo>
                <a:cubicBezTo>
                  <a:pt x="319" y="135"/>
                  <a:pt x="320" y="133"/>
                  <a:pt x="320" y="131"/>
                </a:cubicBezTo>
                <a:cubicBezTo>
                  <a:pt x="320" y="129"/>
                  <a:pt x="318" y="127"/>
                  <a:pt x="316" y="127"/>
                </a:cubicBezTo>
                <a:cubicBezTo>
                  <a:pt x="315" y="127"/>
                  <a:pt x="315" y="127"/>
                  <a:pt x="315" y="127"/>
                </a:cubicBezTo>
                <a:cubicBezTo>
                  <a:pt x="312" y="127"/>
                  <a:pt x="309" y="127"/>
                  <a:pt x="305" y="126"/>
                </a:cubicBezTo>
                <a:cubicBezTo>
                  <a:pt x="303" y="126"/>
                  <a:pt x="301" y="128"/>
                  <a:pt x="300" y="130"/>
                </a:cubicBezTo>
                <a:cubicBezTo>
                  <a:pt x="300" y="132"/>
                  <a:pt x="302" y="134"/>
                  <a:pt x="304" y="134"/>
                </a:cubicBezTo>
                <a:close/>
                <a:moveTo>
                  <a:pt x="280" y="127"/>
                </a:moveTo>
                <a:cubicBezTo>
                  <a:pt x="283" y="128"/>
                  <a:pt x="287" y="130"/>
                  <a:pt x="291" y="131"/>
                </a:cubicBezTo>
                <a:cubicBezTo>
                  <a:pt x="294" y="132"/>
                  <a:pt x="296" y="131"/>
                  <a:pt x="296" y="129"/>
                </a:cubicBezTo>
                <a:cubicBezTo>
                  <a:pt x="297" y="127"/>
                  <a:pt x="296" y="125"/>
                  <a:pt x="294" y="124"/>
                </a:cubicBezTo>
                <a:cubicBezTo>
                  <a:pt x="290" y="123"/>
                  <a:pt x="287" y="121"/>
                  <a:pt x="283" y="119"/>
                </a:cubicBezTo>
                <a:cubicBezTo>
                  <a:pt x="282" y="118"/>
                  <a:pt x="279" y="119"/>
                  <a:pt x="278" y="121"/>
                </a:cubicBezTo>
                <a:cubicBezTo>
                  <a:pt x="277" y="123"/>
                  <a:pt x="278" y="126"/>
                  <a:pt x="280" y="127"/>
                </a:cubicBezTo>
                <a:close/>
                <a:moveTo>
                  <a:pt x="260" y="111"/>
                </a:moveTo>
                <a:cubicBezTo>
                  <a:pt x="263" y="114"/>
                  <a:pt x="266" y="117"/>
                  <a:pt x="269" y="120"/>
                </a:cubicBezTo>
                <a:cubicBezTo>
                  <a:pt x="271" y="121"/>
                  <a:pt x="273" y="121"/>
                  <a:pt x="275" y="119"/>
                </a:cubicBezTo>
                <a:cubicBezTo>
                  <a:pt x="276" y="117"/>
                  <a:pt x="276" y="115"/>
                  <a:pt x="274" y="113"/>
                </a:cubicBezTo>
                <a:cubicBezTo>
                  <a:pt x="271" y="111"/>
                  <a:pt x="268" y="108"/>
                  <a:pt x="266" y="106"/>
                </a:cubicBezTo>
                <a:cubicBezTo>
                  <a:pt x="264" y="104"/>
                  <a:pt x="261" y="104"/>
                  <a:pt x="260" y="106"/>
                </a:cubicBezTo>
                <a:cubicBezTo>
                  <a:pt x="258" y="107"/>
                  <a:pt x="258" y="110"/>
                  <a:pt x="260" y="111"/>
                </a:cubicBezTo>
                <a:close/>
                <a:moveTo>
                  <a:pt x="245" y="92"/>
                </a:moveTo>
                <a:cubicBezTo>
                  <a:pt x="247" y="95"/>
                  <a:pt x="249" y="99"/>
                  <a:pt x="252" y="102"/>
                </a:cubicBezTo>
                <a:cubicBezTo>
                  <a:pt x="253" y="104"/>
                  <a:pt x="256" y="104"/>
                  <a:pt x="257" y="103"/>
                </a:cubicBezTo>
                <a:cubicBezTo>
                  <a:pt x="259" y="101"/>
                  <a:pt x="259" y="99"/>
                  <a:pt x="258" y="97"/>
                </a:cubicBezTo>
                <a:cubicBezTo>
                  <a:pt x="256" y="94"/>
                  <a:pt x="253" y="91"/>
                  <a:pt x="251" y="87"/>
                </a:cubicBezTo>
                <a:cubicBezTo>
                  <a:pt x="250" y="86"/>
                  <a:pt x="248" y="85"/>
                  <a:pt x="246" y="86"/>
                </a:cubicBezTo>
                <a:cubicBezTo>
                  <a:pt x="244" y="87"/>
                  <a:pt x="243" y="90"/>
                  <a:pt x="245" y="92"/>
                </a:cubicBezTo>
                <a:close/>
                <a:moveTo>
                  <a:pt x="232" y="71"/>
                </a:moveTo>
                <a:cubicBezTo>
                  <a:pt x="234" y="75"/>
                  <a:pt x="236" y="78"/>
                  <a:pt x="238" y="81"/>
                </a:cubicBezTo>
                <a:cubicBezTo>
                  <a:pt x="239" y="83"/>
                  <a:pt x="242" y="84"/>
                  <a:pt x="244" y="83"/>
                </a:cubicBezTo>
                <a:cubicBezTo>
                  <a:pt x="246" y="82"/>
                  <a:pt x="246" y="79"/>
                  <a:pt x="245" y="77"/>
                </a:cubicBezTo>
                <a:cubicBezTo>
                  <a:pt x="243" y="74"/>
                  <a:pt x="241" y="70"/>
                  <a:pt x="239" y="67"/>
                </a:cubicBezTo>
                <a:cubicBezTo>
                  <a:pt x="238" y="65"/>
                  <a:pt x="235" y="64"/>
                  <a:pt x="233" y="66"/>
                </a:cubicBezTo>
                <a:cubicBezTo>
                  <a:pt x="232" y="67"/>
                  <a:pt x="231" y="69"/>
                  <a:pt x="232" y="71"/>
                </a:cubicBezTo>
                <a:close/>
                <a:moveTo>
                  <a:pt x="220" y="51"/>
                </a:moveTo>
                <a:cubicBezTo>
                  <a:pt x="221" y="53"/>
                  <a:pt x="223" y="55"/>
                  <a:pt x="224" y="58"/>
                </a:cubicBezTo>
                <a:cubicBezTo>
                  <a:pt x="225" y="59"/>
                  <a:pt x="225" y="60"/>
                  <a:pt x="226" y="61"/>
                </a:cubicBezTo>
                <a:cubicBezTo>
                  <a:pt x="227" y="63"/>
                  <a:pt x="230" y="63"/>
                  <a:pt x="231" y="62"/>
                </a:cubicBezTo>
                <a:cubicBezTo>
                  <a:pt x="233" y="61"/>
                  <a:pt x="234" y="59"/>
                  <a:pt x="233" y="57"/>
                </a:cubicBezTo>
                <a:cubicBezTo>
                  <a:pt x="232" y="56"/>
                  <a:pt x="232" y="55"/>
                  <a:pt x="231" y="53"/>
                </a:cubicBezTo>
                <a:cubicBezTo>
                  <a:pt x="229" y="51"/>
                  <a:pt x="228" y="49"/>
                  <a:pt x="226" y="46"/>
                </a:cubicBezTo>
                <a:cubicBezTo>
                  <a:pt x="225" y="45"/>
                  <a:pt x="222" y="44"/>
                  <a:pt x="221" y="45"/>
                </a:cubicBezTo>
                <a:cubicBezTo>
                  <a:pt x="219" y="47"/>
                  <a:pt x="218" y="49"/>
                  <a:pt x="220" y="51"/>
                </a:cubicBezTo>
                <a:close/>
                <a:moveTo>
                  <a:pt x="204" y="34"/>
                </a:moveTo>
                <a:cubicBezTo>
                  <a:pt x="207" y="36"/>
                  <a:pt x="210" y="39"/>
                  <a:pt x="212" y="42"/>
                </a:cubicBezTo>
                <a:cubicBezTo>
                  <a:pt x="214" y="44"/>
                  <a:pt x="216" y="44"/>
                  <a:pt x="218" y="42"/>
                </a:cubicBezTo>
                <a:cubicBezTo>
                  <a:pt x="220" y="41"/>
                  <a:pt x="220" y="38"/>
                  <a:pt x="218" y="37"/>
                </a:cubicBezTo>
                <a:cubicBezTo>
                  <a:pt x="216" y="33"/>
                  <a:pt x="213" y="31"/>
                  <a:pt x="210" y="28"/>
                </a:cubicBezTo>
                <a:cubicBezTo>
                  <a:pt x="208" y="26"/>
                  <a:pt x="205" y="27"/>
                  <a:pt x="204" y="28"/>
                </a:cubicBezTo>
                <a:cubicBezTo>
                  <a:pt x="202" y="30"/>
                  <a:pt x="203" y="32"/>
                  <a:pt x="204" y="34"/>
                </a:cubicBezTo>
                <a:close/>
                <a:moveTo>
                  <a:pt x="185" y="21"/>
                </a:moveTo>
                <a:cubicBezTo>
                  <a:pt x="189" y="22"/>
                  <a:pt x="192" y="24"/>
                  <a:pt x="195" y="27"/>
                </a:cubicBezTo>
                <a:cubicBezTo>
                  <a:pt x="197" y="28"/>
                  <a:pt x="199" y="27"/>
                  <a:pt x="201" y="26"/>
                </a:cubicBezTo>
                <a:cubicBezTo>
                  <a:pt x="202" y="24"/>
                  <a:pt x="202" y="21"/>
                  <a:pt x="200" y="20"/>
                </a:cubicBezTo>
                <a:cubicBezTo>
                  <a:pt x="196" y="18"/>
                  <a:pt x="193" y="16"/>
                  <a:pt x="189" y="14"/>
                </a:cubicBezTo>
                <a:cubicBezTo>
                  <a:pt x="187" y="13"/>
                  <a:pt x="185" y="13"/>
                  <a:pt x="184" y="15"/>
                </a:cubicBezTo>
                <a:cubicBezTo>
                  <a:pt x="183" y="17"/>
                  <a:pt x="183" y="20"/>
                  <a:pt x="185" y="21"/>
                </a:cubicBezTo>
                <a:close/>
                <a:moveTo>
                  <a:pt x="164" y="12"/>
                </a:moveTo>
                <a:cubicBezTo>
                  <a:pt x="168" y="13"/>
                  <a:pt x="171" y="14"/>
                  <a:pt x="175" y="16"/>
                </a:cubicBezTo>
                <a:cubicBezTo>
                  <a:pt x="177" y="16"/>
                  <a:pt x="179" y="16"/>
                  <a:pt x="180" y="13"/>
                </a:cubicBezTo>
                <a:cubicBezTo>
                  <a:pt x="181" y="11"/>
                  <a:pt x="180" y="9"/>
                  <a:pt x="178" y="8"/>
                </a:cubicBezTo>
                <a:cubicBezTo>
                  <a:pt x="174" y="7"/>
                  <a:pt x="170" y="5"/>
                  <a:pt x="166" y="4"/>
                </a:cubicBezTo>
                <a:cubicBezTo>
                  <a:pt x="164" y="4"/>
                  <a:pt x="162" y="5"/>
                  <a:pt x="161" y="7"/>
                </a:cubicBezTo>
                <a:cubicBezTo>
                  <a:pt x="161" y="9"/>
                  <a:pt x="162" y="11"/>
                  <a:pt x="164" y="12"/>
                </a:cubicBezTo>
                <a:close/>
                <a:moveTo>
                  <a:pt x="141" y="8"/>
                </a:moveTo>
                <a:cubicBezTo>
                  <a:pt x="145" y="8"/>
                  <a:pt x="149" y="9"/>
                  <a:pt x="153" y="9"/>
                </a:cubicBezTo>
                <a:cubicBezTo>
                  <a:pt x="155" y="10"/>
                  <a:pt x="157" y="8"/>
                  <a:pt x="157" y="6"/>
                </a:cubicBezTo>
                <a:cubicBezTo>
                  <a:pt x="158" y="4"/>
                  <a:pt x="156" y="2"/>
                  <a:pt x="154" y="1"/>
                </a:cubicBezTo>
                <a:cubicBezTo>
                  <a:pt x="150" y="1"/>
                  <a:pt x="146" y="0"/>
                  <a:pt x="142" y="0"/>
                </a:cubicBezTo>
                <a:cubicBezTo>
                  <a:pt x="140" y="0"/>
                  <a:pt x="138" y="2"/>
                  <a:pt x="138" y="4"/>
                </a:cubicBezTo>
                <a:cubicBezTo>
                  <a:pt x="137" y="6"/>
                  <a:pt x="139" y="8"/>
                  <a:pt x="141" y="8"/>
                </a:cubicBezTo>
                <a:close/>
                <a:moveTo>
                  <a:pt x="118" y="9"/>
                </a:moveTo>
                <a:cubicBezTo>
                  <a:pt x="122" y="8"/>
                  <a:pt x="126" y="8"/>
                  <a:pt x="130" y="8"/>
                </a:cubicBezTo>
                <a:cubicBezTo>
                  <a:pt x="132" y="8"/>
                  <a:pt x="134" y="6"/>
                  <a:pt x="134" y="4"/>
                </a:cubicBezTo>
                <a:cubicBezTo>
                  <a:pt x="133" y="1"/>
                  <a:pt x="132" y="0"/>
                  <a:pt x="129" y="0"/>
                </a:cubicBezTo>
                <a:cubicBezTo>
                  <a:pt x="125" y="0"/>
                  <a:pt x="121" y="0"/>
                  <a:pt x="117" y="1"/>
                </a:cubicBezTo>
                <a:cubicBezTo>
                  <a:pt x="115" y="1"/>
                  <a:pt x="113" y="3"/>
                  <a:pt x="114" y="5"/>
                </a:cubicBezTo>
                <a:cubicBezTo>
                  <a:pt x="114" y="7"/>
                  <a:pt x="116" y="9"/>
                  <a:pt x="118" y="9"/>
                </a:cubicBezTo>
                <a:close/>
                <a:moveTo>
                  <a:pt x="95" y="14"/>
                </a:moveTo>
                <a:cubicBezTo>
                  <a:pt x="99" y="12"/>
                  <a:pt x="103" y="11"/>
                  <a:pt x="107" y="11"/>
                </a:cubicBezTo>
                <a:cubicBezTo>
                  <a:pt x="109" y="10"/>
                  <a:pt x="110" y="8"/>
                  <a:pt x="110" y="6"/>
                </a:cubicBezTo>
                <a:cubicBezTo>
                  <a:pt x="109" y="4"/>
                  <a:pt x="107" y="2"/>
                  <a:pt x="105" y="3"/>
                </a:cubicBezTo>
                <a:cubicBezTo>
                  <a:pt x="101" y="4"/>
                  <a:pt x="97" y="5"/>
                  <a:pt x="93" y="6"/>
                </a:cubicBezTo>
                <a:cubicBezTo>
                  <a:pt x="91" y="7"/>
                  <a:pt x="90" y="9"/>
                  <a:pt x="90" y="11"/>
                </a:cubicBezTo>
                <a:cubicBezTo>
                  <a:pt x="91" y="13"/>
                  <a:pt x="93" y="14"/>
                  <a:pt x="95" y="14"/>
                </a:cubicBezTo>
                <a:close/>
                <a:moveTo>
                  <a:pt x="74" y="22"/>
                </a:moveTo>
                <a:cubicBezTo>
                  <a:pt x="77" y="21"/>
                  <a:pt x="81" y="19"/>
                  <a:pt x="84" y="17"/>
                </a:cubicBezTo>
                <a:cubicBezTo>
                  <a:pt x="86" y="17"/>
                  <a:pt x="87" y="14"/>
                  <a:pt x="87" y="12"/>
                </a:cubicBezTo>
                <a:cubicBezTo>
                  <a:pt x="86" y="10"/>
                  <a:pt x="83" y="9"/>
                  <a:pt x="81" y="10"/>
                </a:cubicBezTo>
                <a:cubicBezTo>
                  <a:pt x="78" y="12"/>
                  <a:pt x="74" y="13"/>
                  <a:pt x="70" y="15"/>
                </a:cubicBezTo>
                <a:cubicBezTo>
                  <a:pt x="68" y="16"/>
                  <a:pt x="67" y="19"/>
                  <a:pt x="68" y="21"/>
                </a:cubicBezTo>
                <a:cubicBezTo>
                  <a:pt x="69" y="23"/>
                  <a:pt x="72" y="23"/>
                  <a:pt x="74" y="22"/>
                </a:cubicBezTo>
                <a:close/>
                <a:moveTo>
                  <a:pt x="54" y="35"/>
                </a:moveTo>
                <a:cubicBezTo>
                  <a:pt x="57" y="33"/>
                  <a:pt x="60" y="30"/>
                  <a:pt x="64" y="28"/>
                </a:cubicBezTo>
                <a:cubicBezTo>
                  <a:pt x="66" y="27"/>
                  <a:pt x="66" y="25"/>
                  <a:pt x="65" y="23"/>
                </a:cubicBezTo>
                <a:cubicBezTo>
                  <a:pt x="64" y="21"/>
                  <a:pt x="61" y="20"/>
                  <a:pt x="59" y="21"/>
                </a:cubicBezTo>
                <a:cubicBezTo>
                  <a:pt x="56" y="24"/>
                  <a:pt x="53" y="26"/>
                  <a:pt x="49" y="29"/>
                </a:cubicBezTo>
                <a:cubicBezTo>
                  <a:pt x="48" y="30"/>
                  <a:pt x="47" y="32"/>
                  <a:pt x="49" y="34"/>
                </a:cubicBezTo>
                <a:cubicBezTo>
                  <a:pt x="50" y="36"/>
                  <a:pt x="52" y="36"/>
                  <a:pt x="54" y="35"/>
                </a:cubicBezTo>
                <a:close/>
                <a:moveTo>
                  <a:pt x="37" y="51"/>
                </a:moveTo>
                <a:cubicBezTo>
                  <a:pt x="40" y="48"/>
                  <a:pt x="43" y="45"/>
                  <a:pt x="45" y="42"/>
                </a:cubicBezTo>
                <a:cubicBezTo>
                  <a:pt x="47" y="41"/>
                  <a:pt x="47" y="38"/>
                  <a:pt x="46" y="37"/>
                </a:cubicBezTo>
                <a:cubicBezTo>
                  <a:pt x="44" y="35"/>
                  <a:pt x="42" y="35"/>
                  <a:pt x="40" y="37"/>
                </a:cubicBezTo>
                <a:cubicBezTo>
                  <a:pt x="37" y="39"/>
                  <a:pt x="34" y="42"/>
                  <a:pt x="31" y="45"/>
                </a:cubicBezTo>
                <a:cubicBezTo>
                  <a:pt x="30" y="47"/>
                  <a:pt x="30" y="50"/>
                  <a:pt x="32" y="51"/>
                </a:cubicBezTo>
                <a:cubicBezTo>
                  <a:pt x="33" y="53"/>
                  <a:pt x="36" y="52"/>
                  <a:pt x="37" y="51"/>
                </a:cubicBezTo>
                <a:close/>
                <a:moveTo>
                  <a:pt x="24" y="70"/>
                </a:moveTo>
                <a:cubicBezTo>
                  <a:pt x="26" y="66"/>
                  <a:pt x="28" y="63"/>
                  <a:pt x="30" y="60"/>
                </a:cubicBezTo>
                <a:cubicBezTo>
                  <a:pt x="31" y="58"/>
                  <a:pt x="31" y="56"/>
                  <a:pt x="29" y="54"/>
                </a:cubicBezTo>
                <a:cubicBezTo>
                  <a:pt x="27" y="53"/>
                  <a:pt x="25" y="53"/>
                  <a:pt x="23" y="55"/>
                </a:cubicBezTo>
                <a:cubicBezTo>
                  <a:pt x="21" y="58"/>
                  <a:pt x="19" y="62"/>
                  <a:pt x="17" y="65"/>
                </a:cubicBezTo>
                <a:cubicBezTo>
                  <a:pt x="16" y="67"/>
                  <a:pt x="16" y="70"/>
                  <a:pt x="18" y="71"/>
                </a:cubicBezTo>
                <a:cubicBezTo>
                  <a:pt x="20" y="72"/>
                  <a:pt x="22" y="71"/>
                  <a:pt x="24" y="70"/>
                </a:cubicBezTo>
                <a:close/>
                <a:moveTo>
                  <a:pt x="14" y="91"/>
                </a:moveTo>
                <a:cubicBezTo>
                  <a:pt x="15" y="87"/>
                  <a:pt x="16" y="83"/>
                  <a:pt x="18" y="80"/>
                </a:cubicBezTo>
                <a:cubicBezTo>
                  <a:pt x="19" y="78"/>
                  <a:pt x="18" y="75"/>
                  <a:pt x="16" y="74"/>
                </a:cubicBezTo>
                <a:cubicBezTo>
                  <a:pt x="14" y="74"/>
                  <a:pt x="12" y="74"/>
                  <a:pt x="11" y="76"/>
                </a:cubicBezTo>
                <a:cubicBezTo>
                  <a:pt x="9" y="80"/>
                  <a:pt x="8" y="84"/>
                  <a:pt x="6" y="88"/>
                </a:cubicBezTo>
                <a:cubicBezTo>
                  <a:pt x="5" y="90"/>
                  <a:pt x="6" y="92"/>
                  <a:pt x="9" y="93"/>
                </a:cubicBezTo>
                <a:cubicBezTo>
                  <a:pt x="11" y="94"/>
                  <a:pt x="13" y="93"/>
                  <a:pt x="14" y="91"/>
                </a:cubicBezTo>
                <a:close/>
                <a:moveTo>
                  <a:pt x="8" y="113"/>
                </a:moveTo>
                <a:cubicBezTo>
                  <a:pt x="9" y="109"/>
                  <a:pt x="9" y="105"/>
                  <a:pt x="10" y="102"/>
                </a:cubicBezTo>
                <a:cubicBezTo>
                  <a:pt x="11" y="99"/>
                  <a:pt x="10" y="97"/>
                  <a:pt x="7" y="97"/>
                </a:cubicBezTo>
                <a:cubicBezTo>
                  <a:pt x="5" y="96"/>
                  <a:pt x="3" y="97"/>
                  <a:pt x="3" y="100"/>
                </a:cubicBezTo>
                <a:cubicBezTo>
                  <a:pt x="2" y="104"/>
                  <a:pt x="1" y="108"/>
                  <a:pt x="0" y="112"/>
                </a:cubicBezTo>
                <a:cubicBezTo>
                  <a:pt x="0" y="114"/>
                  <a:pt x="1" y="116"/>
                  <a:pt x="3" y="116"/>
                </a:cubicBezTo>
                <a:cubicBezTo>
                  <a:pt x="5" y="117"/>
                  <a:pt x="8" y="115"/>
                  <a:pt x="8" y="113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83" name="Freeform 58"/>
          <p:cNvSpPr>
            <a:spLocks noEditPoints="1"/>
          </p:cNvSpPr>
          <p:nvPr userDrawn="1"/>
        </p:nvSpPr>
        <p:spPr bwMode="auto">
          <a:xfrm>
            <a:off x="6548438" y="606427"/>
            <a:ext cx="2254250" cy="1160463"/>
          </a:xfrm>
          <a:custGeom>
            <a:avLst/>
            <a:gdLst>
              <a:gd name="T0" fmla="*/ 2147483646 w 883"/>
              <a:gd name="T1" fmla="*/ 2147483646 h 542"/>
              <a:gd name="T2" fmla="*/ 2147483646 w 883"/>
              <a:gd name="T3" fmla="*/ 2147483646 h 542"/>
              <a:gd name="T4" fmla="*/ 2147483646 w 883"/>
              <a:gd name="T5" fmla="*/ 2147483646 h 542"/>
              <a:gd name="T6" fmla="*/ 2147483646 w 883"/>
              <a:gd name="T7" fmla="*/ 2147483646 h 542"/>
              <a:gd name="T8" fmla="*/ 2147483646 w 883"/>
              <a:gd name="T9" fmla="*/ 2147483646 h 542"/>
              <a:gd name="T10" fmla="*/ 2147483646 w 883"/>
              <a:gd name="T11" fmla="*/ 2147483646 h 542"/>
              <a:gd name="T12" fmla="*/ 2147483646 w 883"/>
              <a:gd name="T13" fmla="*/ 2147483646 h 542"/>
              <a:gd name="T14" fmla="*/ 2147483646 w 883"/>
              <a:gd name="T15" fmla="*/ 2147483646 h 542"/>
              <a:gd name="T16" fmla="*/ 2147483646 w 883"/>
              <a:gd name="T17" fmla="*/ 2147483646 h 542"/>
              <a:gd name="T18" fmla="*/ 2147483646 w 883"/>
              <a:gd name="T19" fmla="*/ 2147483646 h 542"/>
              <a:gd name="T20" fmla="*/ 2147483646 w 883"/>
              <a:gd name="T21" fmla="*/ 2147483646 h 542"/>
              <a:gd name="T22" fmla="*/ 2147483646 w 883"/>
              <a:gd name="T23" fmla="*/ 2147483646 h 542"/>
              <a:gd name="T24" fmla="*/ 2147483646 w 883"/>
              <a:gd name="T25" fmla="*/ 2147483646 h 542"/>
              <a:gd name="T26" fmla="*/ 2147483646 w 883"/>
              <a:gd name="T27" fmla="*/ 2147483646 h 542"/>
              <a:gd name="T28" fmla="*/ 2147483646 w 883"/>
              <a:gd name="T29" fmla="*/ 2147483646 h 542"/>
              <a:gd name="T30" fmla="*/ 2147483646 w 883"/>
              <a:gd name="T31" fmla="*/ 2147483646 h 542"/>
              <a:gd name="T32" fmla="*/ 2147483646 w 883"/>
              <a:gd name="T33" fmla="*/ 2147483646 h 542"/>
              <a:gd name="T34" fmla="*/ 2147483646 w 883"/>
              <a:gd name="T35" fmla="*/ 2147483646 h 542"/>
              <a:gd name="T36" fmla="*/ 2147483646 w 883"/>
              <a:gd name="T37" fmla="*/ 2147483646 h 542"/>
              <a:gd name="T38" fmla="*/ 2147483646 w 883"/>
              <a:gd name="T39" fmla="*/ 2147483646 h 542"/>
              <a:gd name="T40" fmla="*/ 2147483646 w 883"/>
              <a:gd name="T41" fmla="*/ 2147483646 h 542"/>
              <a:gd name="T42" fmla="*/ 2147483646 w 883"/>
              <a:gd name="T43" fmla="*/ 2147483646 h 542"/>
              <a:gd name="T44" fmla="*/ 2147483646 w 883"/>
              <a:gd name="T45" fmla="*/ 2147483646 h 542"/>
              <a:gd name="T46" fmla="*/ 2147483646 w 883"/>
              <a:gd name="T47" fmla="*/ 2147483646 h 542"/>
              <a:gd name="T48" fmla="*/ 2147483646 w 883"/>
              <a:gd name="T49" fmla="*/ 2147483646 h 542"/>
              <a:gd name="T50" fmla="*/ 2147483646 w 883"/>
              <a:gd name="T51" fmla="*/ 2147483646 h 542"/>
              <a:gd name="T52" fmla="*/ 2147483646 w 883"/>
              <a:gd name="T53" fmla="*/ 2147483646 h 542"/>
              <a:gd name="T54" fmla="*/ 2147483646 w 883"/>
              <a:gd name="T55" fmla="*/ 2147483646 h 542"/>
              <a:gd name="T56" fmla="*/ 2147483646 w 883"/>
              <a:gd name="T57" fmla="*/ 2147483646 h 542"/>
              <a:gd name="T58" fmla="*/ 2147483646 w 883"/>
              <a:gd name="T59" fmla="*/ 2147483646 h 542"/>
              <a:gd name="T60" fmla="*/ 2147483646 w 883"/>
              <a:gd name="T61" fmla="*/ 2147483646 h 542"/>
              <a:gd name="T62" fmla="*/ 2147483646 w 883"/>
              <a:gd name="T63" fmla="*/ 2147483646 h 542"/>
              <a:gd name="T64" fmla="*/ 2147483646 w 883"/>
              <a:gd name="T65" fmla="*/ 2147483646 h 542"/>
              <a:gd name="T66" fmla="*/ 2147483646 w 883"/>
              <a:gd name="T67" fmla="*/ 2147483646 h 542"/>
              <a:gd name="T68" fmla="*/ 2147483646 w 883"/>
              <a:gd name="T69" fmla="*/ 2147483646 h 542"/>
              <a:gd name="T70" fmla="*/ 2147483646 w 883"/>
              <a:gd name="T71" fmla="*/ 2147483646 h 542"/>
              <a:gd name="T72" fmla="*/ 2147483646 w 883"/>
              <a:gd name="T73" fmla="*/ 2147483646 h 542"/>
              <a:gd name="T74" fmla="*/ 2147483646 w 883"/>
              <a:gd name="T75" fmla="*/ 2147483646 h 542"/>
              <a:gd name="T76" fmla="*/ 2147483646 w 883"/>
              <a:gd name="T77" fmla="*/ 2147483646 h 542"/>
              <a:gd name="T78" fmla="*/ 2147483646 w 883"/>
              <a:gd name="T79" fmla="*/ 2147483646 h 542"/>
              <a:gd name="T80" fmla="*/ 2147483646 w 883"/>
              <a:gd name="T81" fmla="*/ 2147483646 h 542"/>
              <a:gd name="T82" fmla="*/ 2147483646 w 883"/>
              <a:gd name="T83" fmla="*/ 2147483646 h 542"/>
              <a:gd name="T84" fmla="*/ 2147483646 w 883"/>
              <a:gd name="T85" fmla="*/ 2147483646 h 542"/>
              <a:gd name="T86" fmla="*/ 2147483646 w 883"/>
              <a:gd name="T87" fmla="*/ 2147483646 h 542"/>
              <a:gd name="T88" fmla="*/ 2147483646 w 883"/>
              <a:gd name="T89" fmla="*/ 2147483646 h 542"/>
              <a:gd name="T90" fmla="*/ 2147483646 w 883"/>
              <a:gd name="T91" fmla="*/ 2147483646 h 542"/>
              <a:gd name="T92" fmla="*/ 2147483646 w 883"/>
              <a:gd name="T93" fmla="*/ 2147483646 h 542"/>
              <a:gd name="T94" fmla="*/ 2147483646 w 883"/>
              <a:gd name="T95" fmla="*/ 2147483646 h 542"/>
              <a:gd name="T96" fmla="*/ 2147483646 w 883"/>
              <a:gd name="T97" fmla="*/ 2147483646 h 542"/>
              <a:gd name="T98" fmla="*/ 2147483646 w 883"/>
              <a:gd name="T99" fmla="*/ 2147483646 h 542"/>
              <a:gd name="T100" fmla="*/ 2147483646 w 883"/>
              <a:gd name="T101" fmla="*/ 2147483646 h 542"/>
              <a:gd name="T102" fmla="*/ 2147483646 w 883"/>
              <a:gd name="T103" fmla="*/ 2147483646 h 542"/>
              <a:gd name="T104" fmla="*/ 2147483646 w 883"/>
              <a:gd name="T105" fmla="*/ 2147483646 h 542"/>
              <a:gd name="T106" fmla="*/ 2147483646 w 883"/>
              <a:gd name="T107" fmla="*/ 2147483646 h 542"/>
              <a:gd name="T108" fmla="*/ 2147483646 w 883"/>
              <a:gd name="T109" fmla="*/ 2147483646 h 542"/>
              <a:gd name="T110" fmla="*/ 2147483646 w 883"/>
              <a:gd name="T111" fmla="*/ 2147483646 h 542"/>
              <a:gd name="T112" fmla="*/ 2147483646 w 883"/>
              <a:gd name="T113" fmla="*/ 2147483646 h 54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83" h="542">
                <a:moveTo>
                  <a:pt x="1" y="447"/>
                </a:moveTo>
                <a:cubicBezTo>
                  <a:pt x="0" y="448"/>
                  <a:pt x="0" y="448"/>
                  <a:pt x="0" y="448"/>
                </a:cubicBezTo>
                <a:cubicBezTo>
                  <a:pt x="0" y="450"/>
                  <a:pt x="1" y="452"/>
                  <a:pt x="3" y="453"/>
                </a:cubicBezTo>
                <a:cubicBezTo>
                  <a:pt x="5" y="453"/>
                  <a:pt x="7" y="452"/>
                  <a:pt x="8" y="450"/>
                </a:cubicBezTo>
                <a:cubicBezTo>
                  <a:pt x="8" y="450"/>
                  <a:pt x="8" y="450"/>
                  <a:pt x="8" y="450"/>
                </a:cubicBezTo>
                <a:cubicBezTo>
                  <a:pt x="9" y="448"/>
                  <a:pt x="8" y="445"/>
                  <a:pt x="6" y="444"/>
                </a:cubicBezTo>
                <a:cubicBezTo>
                  <a:pt x="4" y="444"/>
                  <a:pt x="1" y="445"/>
                  <a:pt x="1" y="447"/>
                </a:cubicBezTo>
                <a:close/>
                <a:moveTo>
                  <a:pt x="14" y="425"/>
                </a:moveTo>
                <a:cubicBezTo>
                  <a:pt x="11" y="428"/>
                  <a:pt x="9" y="432"/>
                  <a:pt x="6" y="435"/>
                </a:cubicBezTo>
                <a:cubicBezTo>
                  <a:pt x="5" y="437"/>
                  <a:pt x="6" y="440"/>
                  <a:pt x="8" y="441"/>
                </a:cubicBezTo>
                <a:cubicBezTo>
                  <a:pt x="9" y="442"/>
                  <a:pt x="12" y="441"/>
                  <a:pt x="13" y="440"/>
                </a:cubicBezTo>
                <a:cubicBezTo>
                  <a:pt x="15" y="436"/>
                  <a:pt x="17" y="433"/>
                  <a:pt x="20" y="431"/>
                </a:cubicBezTo>
                <a:cubicBezTo>
                  <a:pt x="21" y="429"/>
                  <a:pt x="21" y="427"/>
                  <a:pt x="20" y="425"/>
                </a:cubicBezTo>
                <a:cubicBezTo>
                  <a:pt x="18" y="424"/>
                  <a:pt x="16" y="424"/>
                  <a:pt x="14" y="425"/>
                </a:cubicBezTo>
                <a:close/>
                <a:moveTo>
                  <a:pt x="35" y="411"/>
                </a:moveTo>
                <a:cubicBezTo>
                  <a:pt x="31" y="412"/>
                  <a:pt x="27" y="415"/>
                  <a:pt x="24" y="417"/>
                </a:cubicBezTo>
                <a:cubicBezTo>
                  <a:pt x="22" y="418"/>
                  <a:pt x="22" y="421"/>
                  <a:pt x="23" y="422"/>
                </a:cubicBezTo>
                <a:cubicBezTo>
                  <a:pt x="24" y="424"/>
                  <a:pt x="27" y="425"/>
                  <a:pt x="28" y="424"/>
                </a:cubicBezTo>
                <a:cubicBezTo>
                  <a:pt x="31" y="421"/>
                  <a:pt x="35" y="420"/>
                  <a:pt x="38" y="418"/>
                </a:cubicBezTo>
                <a:cubicBezTo>
                  <a:pt x="40" y="417"/>
                  <a:pt x="41" y="415"/>
                  <a:pt x="40" y="413"/>
                </a:cubicBezTo>
                <a:cubicBezTo>
                  <a:pt x="39" y="411"/>
                  <a:pt x="37" y="410"/>
                  <a:pt x="35" y="411"/>
                </a:cubicBezTo>
                <a:close/>
                <a:moveTo>
                  <a:pt x="59" y="404"/>
                </a:moveTo>
                <a:cubicBezTo>
                  <a:pt x="55" y="405"/>
                  <a:pt x="51" y="406"/>
                  <a:pt x="47" y="407"/>
                </a:cubicBezTo>
                <a:cubicBezTo>
                  <a:pt x="45" y="407"/>
                  <a:pt x="44" y="409"/>
                  <a:pt x="44" y="412"/>
                </a:cubicBezTo>
                <a:cubicBezTo>
                  <a:pt x="45" y="414"/>
                  <a:pt x="47" y="415"/>
                  <a:pt x="49" y="414"/>
                </a:cubicBezTo>
                <a:cubicBezTo>
                  <a:pt x="53" y="414"/>
                  <a:pt x="56" y="413"/>
                  <a:pt x="60" y="412"/>
                </a:cubicBezTo>
                <a:cubicBezTo>
                  <a:pt x="62" y="412"/>
                  <a:pt x="64" y="410"/>
                  <a:pt x="64" y="408"/>
                </a:cubicBezTo>
                <a:cubicBezTo>
                  <a:pt x="63" y="406"/>
                  <a:pt x="61" y="404"/>
                  <a:pt x="59" y="404"/>
                </a:cubicBezTo>
                <a:close/>
                <a:moveTo>
                  <a:pt x="84" y="404"/>
                </a:moveTo>
                <a:cubicBezTo>
                  <a:pt x="81" y="403"/>
                  <a:pt x="78" y="403"/>
                  <a:pt x="76" y="403"/>
                </a:cubicBezTo>
                <a:cubicBezTo>
                  <a:pt x="74" y="403"/>
                  <a:pt x="73" y="403"/>
                  <a:pt x="72" y="403"/>
                </a:cubicBezTo>
                <a:cubicBezTo>
                  <a:pt x="69" y="403"/>
                  <a:pt x="68" y="405"/>
                  <a:pt x="68" y="408"/>
                </a:cubicBezTo>
                <a:cubicBezTo>
                  <a:pt x="68" y="410"/>
                  <a:pt x="70" y="411"/>
                  <a:pt x="72" y="411"/>
                </a:cubicBezTo>
                <a:cubicBezTo>
                  <a:pt x="73" y="411"/>
                  <a:pt x="74" y="411"/>
                  <a:pt x="76" y="411"/>
                </a:cubicBezTo>
                <a:cubicBezTo>
                  <a:pt x="78" y="411"/>
                  <a:pt x="81" y="411"/>
                  <a:pt x="83" y="412"/>
                </a:cubicBezTo>
                <a:cubicBezTo>
                  <a:pt x="86" y="412"/>
                  <a:pt x="88" y="410"/>
                  <a:pt x="88" y="408"/>
                </a:cubicBezTo>
                <a:cubicBezTo>
                  <a:pt x="88" y="406"/>
                  <a:pt x="86" y="404"/>
                  <a:pt x="84" y="404"/>
                </a:cubicBezTo>
                <a:close/>
                <a:moveTo>
                  <a:pt x="108" y="406"/>
                </a:moveTo>
                <a:cubicBezTo>
                  <a:pt x="104" y="406"/>
                  <a:pt x="100" y="405"/>
                  <a:pt x="96" y="405"/>
                </a:cubicBezTo>
                <a:cubicBezTo>
                  <a:pt x="94" y="404"/>
                  <a:pt x="92" y="406"/>
                  <a:pt x="92" y="408"/>
                </a:cubicBezTo>
                <a:cubicBezTo>
                  <a:pt x="91" y="410"/>
                  <a:pt x="93" y="412"/>
                  <a:pt x="95" y="413"/>
                </a:cubicBezTo>
                <a:cubicBezTo>
                  <a:pt x="99" y="413"/>
                  <a:pt x="103" y="414"/>
                  <a:pt x="107" y="414"/>
                </a:cubicBezTo>
                <a:cubicBezTo>
                  <a:pt x="109" y="415"/>
                  <a:pt x="111" y="413"/>
                  <a:pt x="111" y="411"/>
                </a:cubicBezTo>
                <a:cubicBezTo>
                  <a:pt x="112" y="409"/>
                  <a:pt x="110" y="407"/>
                  <a:pt x="108" y="406"/>
                </a:cubicBezTo>
                <a:close/>
                <a:moveTo>
                  <a:pt x="132" y="411"/>
                </a:moveTo>
                <a:cubicBezTo>
                  <a:pt x="128" y="410"/>
                  <a:pt x="124" y="409"/>
                  <a:pt x="120" y="409"/>
                </a:cubicBezTo>
                <a:cubicBezTo>
                  <a:pt x="118" y="408"/>
                  <a:pt x="116" y="410"/>
                  <a:pt x="115" y="412"/>
                </a:cubicBezTo>
                <a:cubicBezTo>
                  <a:pt x="115" y="414"/>
                  <a:pt x="116" y="416"/>
                  <a:pt x="118" y="416"/>
                </a:cubicBezTo>
                <a:cubicBezTo>
                  <a:pt x="122" y="417"/>
                  <a:pt x="126" y="418"/>
                  <a:pt x="130" y="419"/>
                </a:cubicBezTo>
                <a:cubicBezTo>
                  <a:pt x="132" y="420"/>
                  <a:pt x="134" y="418"/>
                  <a:pt x="135" y="416"/>
                </a:cubicBezTo>
                <a:cubicBezTo>
                  <a:pt x="135" y="414"/>
                  <a:pt x="134" y="412"/>
                  <a:pt x="132" y="411"/>
                </a:cubicBezTo>
                <a:close/>
                <a:moveTo>
                  <a:pt x="155" y="418"/>
                </a:moveTo>
                <a:cubicBezTo>
                  <a:pt x="151" y="417"/>
                  <a:pt x="148" y="416"/>
                  <a:pt x="144" y="415"/>
                </a:cubicBezTo>
                <a:cubicBezTo>
                  <a:pt x="142" y="414"/>
                  <a:pt x="139" y="415"/>
                  <a:pt x="139" y="417"/>
                </a:cubicBezTo>
                <a:cubicBezTo>
                  <a:pt x="138" y="419"/>
                  <a:pt x="139" y="422"/>
                  <a:pt x="141" y="422"/>
                </a:cubicBezTo>
                <a:cubicBezTo>
                  <a:pt x="145" y="423"/>
                  <a:pt x="149" y="425"/>
                  <a:pt x="153" y="426"/>
                </a:cubicBezTo>
                <a:cubicBezTo>
                  <a:pt x="155" y="426"/>
                  <a:pt x="157" y="425"/>
                  <a:pt x="158" y="423"/>
                </a:cubicBezTo>
                <a:cubicBezTo>
                  <a:pt x="159" y="421"/>
                  <a:pt x="157" y="419"/>
                  <a:pt x="155" y="418"/>
                </a:cubicBezTo>
                <a:close/>
                <a:moveTo>
                  <a:pt x="178" y="426"/>
                </a:moveTo>
                <a:cubicBezTo>
                  <a:pt x="174" y="425"/>
                  <a:pt x="171" y="423"/>
                  <a:pt x="167" y="422"/>
                </a:cubicBezTo>
                <a:cubicBezTo>
                  <a:pt x="165" y="421"/>
                  <a:pt x="162" y="422"/>
                  <a:pt x="162" y="424"/>
                </a:cubicBezTo>
                <a:cubicBezTo>
                  <a:pt x="161" y="427"/>
                  <a:pt x="162" y="429"/>
                  <a:pt x="164" y="430"/>
                </a:cubicBezTo>
                <a:cubicBezTo>
                  <a:pt x="168" y="431"/>
                  <a:pt x="172" y="432"/>
                  <a:pt x="175" y="434"/>
                </a:cubicBezTo>
                <a:cubicBezTo>
                  <a:pt x="177" y="434"/>
                  <a:pt x="180" y="433"/>
                  <a:pt x="180" y="431"/>
                </a:cubicBezTo>
                <a:cubicBezTo>
                  <a:pt x="181" y="429"/>
                  <a:pt x="180" y="427"/>
                  <a:pt x="178" y="426"/>
                </a:cubicBezTo>
                <a:close/>
                <a:moveTo>
                  <a:pt x="201" y="435"/>
                </a:moveTo>
                <a:cubicBezTo>
                  <a:pt x="197" y="434"/>
                  <a:pt x="193" y="432"/>
                  <a:pt x="189" y="431"/>
                </a:cubicBezTo>
                <a:cubicBezTo>
                  <a:pt x="187" y="430"/>
                  <a:pt x="185" y="431"/>
                  <a:pt x="184" y="433"/>
                </a:cubicBezTo>
                <a:cubicBezTo>
                  <a:pt x="183" y="435"/>
                  <a:pt x="184" y="437"/>
                  <a:pt x="186" y="438"/>
                </a:cubicBezTo>
                <a:cubicBezTo>
                  <a:pt x="190" y="440"/>
                  <a:pt x="194" y="441"/>
                  <a:pt x="197" y="443"/>
                </a:cubicBezTo>
                <a:cubicBezTo>
                  <a:pt x="199" y="444"/>
                  <a:pt x="202" y="443"/>
                  <a:pt x="203" y="441"/>
                </a:cubicBezTo>
                <a:cubicBezTo>
                  <a:pt x="203" y="439"/>
                  <a:pt x="203" y="436"/>
                  <a:pt x="201" y="435"/>
                </a:cubicBezTo>
                <a:close/>
                <a:moveTo>
                  <a:pt x="223" y="445"/>
                </a:moveTo>
                <a:cubicBezTo>
                  <a:pt x="219" y="444"/>
                  <a:pt x="215" y="442"/>
                  <a:pt x="212" y="440"/>
                </a:cubicBezTo>
                <a:cubicBezTo>
                  <a:pt x="210" y="439"/>
                  <a:pt x="207" y="440"/>
                  <a:pt x="206" y="442"/>
                </a:cubicBezTo>
                <a:cubicBezTo>
                  <a:pt x="205" y="444"/>
                  <a:pt x="206" y="447"/>
                  <a:pt x="208" y="447"/>
                </a:cubicBezTo>
                <a:cubicBezTo>
                  <a:pt x="212" y="449"/>
                  <a:pt x="216" y="451"/>
                  <a:pt x="219" y="453"/>
                </a:cubicBezTo>
                <a:cubicBezTo>
                  <a:pt x="221" y="454"/>
                  <a:pt x="223" y="453"/>
                  <a:pt x="224" y="451"/>
                </a:cubicBezTo>
                <a:cubicBezTo>
                  <a:pt x="225" y="449"/>
                  <a:pt x="225" y="446"/>
                  <a:pt x="223" y="445"/>
                </a:cubicBezTo>
                <a:close/>
                <a:moveTo>
                  <a:pt x="244" y="456"/>
                </a:moveTo>
                <a:cubicBezTo>
                  <a:pt x="241" y="455"/>
                  <a:pt x="237" y="453"/>
                  <a:pt x="233" y="451"/>
                </a:cubicBezTo>
                <a:cubicBezTo>
                  <a:pt x="231" y="450"/>
                  <a:pt x="229" y="451"/>
                  <a:pt x="228" y="452"/>
                </a:cubicBezTo>
                <a:cubicBezTo>
                  <a:pt x="227" y="454"/>
                  <a:pt x="228" y="457"/>
                  <a:pt x="230" y="458"/>
                </a:cubicBezTo>
                <a:cubicBezTo>
                  <a:pt x="233" y="460"/>
                  <a:pt x="237" y="462"/>
                  <a:pt x="240" y="463"/>
                </a:cubicBezTo>
                <a:cubicBezTo>
                  <a:pt x="242" y="464"/>
                  <a:pt x="245" y="464"/>
                  <a:pt x="246" y="462"/>
                </a:cubicBezTo>
                <a:cubicBezTo>
                  <a:pt x="247" y="460"/>
                  <a:pt x="246" y="457"/>
                  <a:pt x="244" y="456"/>
                </a:cubicBezTo>
                <a:close/>
                <a:moveTo>
                  <a:pt x="265" y="468"/>
                </a:moveTo>
                <a:cubicBezTo>
                  <a:pt x="262" y="466"/>
                  <a:pt x="258" y="464"/>
                  <a:pt x="255" y="462"/>
                </a:cubicBezTo>
                <a:cubicBezTo>
                  <a:pt x="253" y="461"/>
                  <a:pt x="250" y="462"/>
                  <a:pt x="249" y="464"/>
                </a:cubicBezTo>
                <a:cubicBezTo>
                  <a:pt x="248" y="466"/>
                  <a:pt x="249" y="468"/>
                  <a:pt x="251" y="469"/>
                </a:cubicBezTo>
                <a:cubicBezTo>
                  <a:pt x="254" y="471"/>
                  <a:pt x="258" y="473"/>
                  <a:pt x="261" y="475"/>
                </a:cubicBezTo>
                <a:cubicBezTo>
                  <a:pt x="263" y="476"/>
                  <a:pt x="265" y="476"/>
                  <a:pt x="267" y="474"/>
                </a:cubicBezTo>
                <a:cubicBezTo>
                  <a:pt x="268" y="472"/>
                  <a:pt x="267" y="469"/>
                  <a:pt x="265" y="468"/>
                </a:cubicBezTo>
                <a:close/>
                <a:moveTo>
                  <a:pt x="286" y="480"/>
                </a:moveTo>
                <a:cubicBezTo>
                  <a:pt x="282" y="478"/>
                  <a:pt x="279" y="476"/>
                  <a:pt x="275" y="474"/>
                </a:cubicBezTo>
                <a:cubicBezTo>
                  <a:pt x="274" y="473"/>
                  <a:pt x="271" y="474"/>
                  <a:pt x="270" y="476"/>
                </a:cubicBezTo>
                <a:cubicBezTo>
                  <a:pt x="269" y="478"/>
                  <a:pt x="270" y="480"/>
                  <a:pt x="272" y="481"/>
                </a:cubicBezTo>
                <a:cubicBezTo>
                  <a:pt x="275" y="483"/>
                  <a:pt x="278" y="485"/>
                  <a:pt x="282" y="487"/>
                </a:cubicBezTo>
                <a:cubicBezTo>
                  <a:pt x="284" y="488"/>
                  <a:pt x="286" y="487"/>
                  <a:pt x="287" y="486"/>
                </a:cubicBezTo>
                <a:cubicBezTo>
                  <a:pt x="289" y="484"/>
                  <a:pt x="288" y="481"/>
                  <a:pt x="286" y="480"/>
                </a:cubicBezTo>
                <a:close/>
                <a:moveTo>
                  <a:pt x="307" y="491"/>
                </a:moveTo>
                <a:cubicBezTo>
                  <a:pt x="303" y="490"/>
                  <a:pt x="300" y="488"/>
                  <a:pt x="296" y="486"/>
                </a:cubicBezTo>
                <a:cubicBezTo>
                  <a:pt x="294" y="485"/>
                  <a:pt x="292" y="485"/>
                  <a:pt x="291" y="487"/>
                </a:cubicBezTo>
                <a:cubicBezTo>
                  <a:pt x="290" y="489"/>
                  <a:pt x="291" y="492"/>
                  <a:pt x="293" y="493"/>
                </a:cubicBezTo>
                <a:cubicBezTo>
                  <a:pt x="296" y="495"/>
                  <a:pt x="300" y="497"/>
                  <a:pt x="303" y="499"/>
                </a:cubicBezTo>
                <a:cubicBezTo>
                  <a:pt x="305" y="500"/>
                  <a:pt x="308" y="499"/>
                  <a:pt x="309" y="497"/>
                </a:cubicBezTo>
                <a:cubicBezTo>
                  <a:pt x="310" y="495"/>
                  <a:pt x="309" y="492"/>
                  <a:pt x="307" y="491"/>
                </a:cubicBezTo>
                <a:close/>
                <a:moveTo>
                  <a:pt x="328" y="502"/>
                </a:moveTo>
                <a:cubicBezTo>
                  <a:pt x="325" y="500"/>
                  <a:pt x="321" y="499"/>
                  <a:pt x="318" y="497"/>
                </a:cubicBezTo>
                <a:cubicBezTo>
                  <a:pt x="316" y="496"/>
                  <a:pt x="313" y="497"/>
                  <a:pt x="312" y="499"/>
                </a:cubicBezTo>
                <a:cubicBezTo>
                  <a:pt x="311" y="501"/>
                  <a:pt x="312" y="503"/>
                  <a:pt x="314" y="504"/>
                </a:cubicBezTo>
                <a:cubicBezTo>
                  <a:pt x="318" y="506"/>
                  <a:pt x="321" y="508"/>
                  <a:pt x="325" y="509"/>
                </a:cubicBezTo>
                <a:cubicBezTo>
                  <a:pt x="327" y="510"/>
                  <a:pt x="329" y="509"/>
                  <a:pt x="330" y="507"/>
                </a:cubicBezTo>
                <a:cubicBezTo>
                  <a:pt x="331" y="505"/>
                  <a:pt x="330" y="503"/>
                  <a:pt x="328" y="502"/>
                </a:cubicBezTo>
                <a:close/>
                <a:moveTo>
                  <a:pt x="350" y="512"/>
                </a:moveTo>
                <a:cubicBezTo>
                  <a:pt x="346" y="510"/>
                  <a:pt x="343" y="509"/>
                  <a:pt x="339" y="507"/>
                </a:cubicBezTo>
                <a:cubicBezTo>
                  <a:pt x="337" y="506"/>
                  <a:pt x="335" y="507"/>
                  <a:pt x="334" y="509"/>
                </a:cubicBezTo>
                <a:cubicBezTo>
                  <a:pt x="333" y="511"/>
                  <a:pt x="334" y="513"/>
                  <a:pt x="336" y="514"/>
                </a:cubicBezTo>
                <a:cubicBezTo>
                  <a:pt x="340" y="516"/>
                  <a:pt x="343" y="518"/>
                  <a:pt x="347" y="519"/>
                </a:cubicBezTo>
                <a:cubicBezTo>
                  <a:pt x="349" y="520"/>
                  <a:pt x="351" y="519"/>
                  <a:pt x="352" y="517"/>
                </a:cubicBezTo>
                <a:cubicBezTo>
                  <a:pt x="353" y="515"/>
                  <a:pt x="352" y="513"/>
                  <a:pt x="350" y="512"/>
                </a:cubicBezTo>
                <a:close/>
                <a:moveTo>
                  <a:pt x="372" y="520"/>
                </a:moveTo>
                <a:cubicBezTo>
                  <a:pt x="368" y="519"/>
                  <a:pt x="365" y="518"/>
                  <a:pt x="361" y="516"/>
                </a:cubicBezTo>
                <a:cubicBezTo>
                  <a:pt x="359" y="515"/>
                  <a:pt x="357" y="517"/>
                  <a:pt x="356" y="519"/>
                </a:cubicBezTo>
                <a:cubicBezTo>
                  <a:pt x="355" y="521"/>
                  <a:pt x="356" y="523"/>
                  <a:pt x="358" y="524"/>
                </a:cubicBezTo>
                <a:cubicBezTo>
                  <a:pt x="362" y="525"/>
                  <a:pt x="366" y="527"/>
                  <a:pt x="370" y="528"/>
                </a:cubicBezTo>
                <a:cubicBezTo>
                  <a:pt x="372" y="529"/>
                  <a:pt x="374" y="528"/>
                  <a:pt x="375" y="525"/>
                </a:cubicBezTo>
                <a:cubicBezTo>
                  <a:pt x="375" y="523"/>
                  <a:pt x="374" y="521"/>
                  <a:pt x="372" y="520"/>
                </a:cubicBezTo>
                <a:close/>
                <a:moveTo>
                  <a:pt x="395" y="527"/>
                </a:moveTo>
                <a:cubicBezTo>
                  <a:pt x="391" y="526"/>
                  <a:pt x="387" y="525"/>
                  <a:pt x="383" y="524"/>
                </a:cubicBezTo>
                <a:cubicBezTo>
                  <a:pt x="381" y="523"/>
                  <a:pt x="379" y="525"/>
                  <a:pt x="378" y="527"/>
                </a:cubicBezTo>
                <a:cubicBezTo>
                  <a:pt x="378" y="529"/>
                  <a:pt x="379" y="531"/>
                  <a:pt x="381" y="532"/>
                </a:cubicBezTo>
                <a:cubicBezTo>
                  <a:pt x="385" y="533"/>
                  <a:pt x="389" y="534"/>
                  <a:pt x="393" y="535"/>
                </a:cubicBezTo>
                <a:cubicBezTo>
                  <a:pt x="395" y="536"/>
                  <a:pt x="397" y="534"/>
                  <a:pt x="398" y="532"/>
                </a:cubicBezTo>
                <a:cubicBezTo>
                  <a:pt x="398" y="530"/>
                  <a:pt x="397" y="528"/>
                  <a:pt x="395" y="527"/>
                </a:cubicBezTo>
                <a:close/>
                <a:moveTo>
                  <a:pt x="418" y="532"/>
                </a:moveTo>
                <a:cubicBezTo>
                  <a:pt x="414" y="531"/>
                  <a:pt x="410" y="531"/>
                  <a:pt x="406" y="530"/>
                </a:cubicBezTo>
                <a:cubicBezTo>
                  <a:pt x="404" y="529"/>
                  <a:pt x="402" y="531"/>
                  <a:pt x="402" y="533"/>
                </a:cubicBezTo>
                <a:cubicBezTo>
                  <a:pt x="401" y="535"/>
                  <a:pt x="403" y="537"/>
                  <a:pt x="405" y="538"/>
                </a:cubicBezTo>
                <a:cubicBezTo>
                  <a:pt x="409" y="539"/>
                  <a:pt x="413" y="539"/>
                  <a:pt x="417" y="540"/>
                </a:cubicBezTo>
                <a:cubicBezTo>
                  <a:pt x="419" y="540"/>
                  <a:pt x="421" y="539"/>
                  <a:pt x="421" y="537"/>
                </a:cubicBezTo>
                <a:cubicBezTo>
                  <a:pt x="422" y="534"/>
                  <a:pt x="420" y="532"/>
                  <a:pt x="418" y="532"/>
                </a:cubicBezTo>
                <a:close/>
                <a:moveTo>
                  <a:pt x="441" y="534"/>
                </a:moveTo>
                <a:cubicBezTo>
                  <a:pt x="437" y="534"/>
                  <a:pt x="433" y="534"/>
                  <a:pt x="430" y="533"/>
                </a:cubicBezTo>
                <a:cubicBezTo>
                  <a:pt x="427" y="533"/>
                  <a:pt x="425" y="535"/>
                  <a:pt x="425" y="537"/>
                </a:cubicBezTo>
                <a:cubicBezTo>
                  <a:pt x="425" y="539"/>
                  <a:pt x="427" y="541"/>
                  <a:pt x="429" y="541"/>
                </a:cubicBezTo>
                <a:cubicBezTo>
                  <a:pt x="433" y="542"/>
                  <a:pt x="437" y="542"/>
                  <a:pt x="441" y="542"/>
                </a:cubicBezTo>
                <a:cubicBezTo>
                  <a:pt x="443" y="542"/>
                  <a:pt x="445" y="540"/>
                  <a:pt x="445" y="538"/>
                </a:cubicBezTo>
                <a:cubicBezTo>
                  <a:pt x="445" y="536"/>
                  <a:pt x="444" y="534"/>
                  <a:pt x="441" y="534"/>
                </a:cubicBezTo>
                <a:close/>
                <a:moveTo>
                  <a:pt x="465" y="533"/>
                </a:moveTo>
                <a:cubicBezTo>
                  <a:pt x="461" y="534"/>
                  <a:pt x="457" y="534"/>
                  <a:pt x="453" y="534"/>
                </a:cubicBezTo>
                <a:cubicBezTo>
                  <a:pt x="451" y="534"/>
                  <a:pt x="449" y="536"/>
                  <a:pt x="449" y="538"/>
                </a:cubicBezTo>
                <a:cubicBezTo>
                  <a:pt x="449" y="540"/>
                  <a:pt x="451" y="542"/>
                  <a:pt x="453" y="542"/>
                </a:cubicBezTo>
                <a:cubicBezTo>
                  <a:pt x="457" y="542"/>
                  <a:pt x="462" y="542"/>
                  <a:pt x="466" y="541"/>
                </a:cubicBezTo>
                <a:cubicBezTo>
                  <a:pt x="468" y="541"/>
                  <a:pt x="469" y="539"/>
                  <a:pt x="469" y="537"/>
                </a:cubicBezTo>
                <a:cubicBezTo>
                  <a:pt x="469" y="534"/>
                  <a:pt x="467" y="533"/>
                  <a:pt x="465" y="533"/>
                </a:cubicBezTo>
                <a:close/>
                <a:moveTo>
                  <a:pt x="488" y="529"/>
                </a:moveTo>
                <a:cubicBezTo>
                  <a:pt x="484" y="530"/>
                  <a:pt x="480" y="531"/>
                  <a:pt x="476" y="531"/>
                </a:cubicBezTo>
                <a:cubicBezTo>
                  <a:pt x="474" y="532"/>
                  <a:pt x="473" y="534"/>
                  <a:pt x="473" y="536"/>
                </a:cubicBezTo>
                <a:cubicBezTo>
                  <a:pt x="473" y="538"/>
                  <a:pt x="476" y="540"/>
                  <a:pt x="478" y="539"/>
                </a:cubicBezTo>
                <a:cubicBezTo>
                  <a:pt x="482" y="538"/>
                  <a:pt x="486" y="537"/>
                  <a:pt x="490" y="536"/>
                </a:cubicBezTo>
                <a:cubicBezTo>
                  <a:pt x="492" y="536"/>
                  <a:pt x="493" y="533"/>
                  <a:pt x="492" y="531"/>
                </a:cubicBezTo>
                <a:cubicBezTo>
                  <a:pt x="492" y="529"/>
                  <a:pt x="490" y="528"/>
                  <a:pt x="488" y="529"/>
                </a:cubicBezTo>
                <a:close/>
                <a:moveTo>
                  <a:pt x="509" y="520"/>
                </a:moveTo>
                <a:cubicBezTo>
                  <a:pt x="506" y="522"/>
                  <a:pt x="502" y="523"/>
                  <a:pt x="499" y="525"/>
                </a:cubicBezTo>
                <a:cubicBezTo>
                  <a:pt x="497" y="526"/>
                  <a:pt x="495" y="528"/>
                  <a:pt x="496" y="530"/>
                </a:cubicBezTo>
                <a:cubicBezTo>
                  <a:pt x="497" y="532"/>
                  <a:pt x="499" y="533"/>
                  <a:pt x="501" y="532"/>
                </a:cubicBezTo>
                <a:cubicBezTo>
                  <a:pt x="505" y="531"/>
                  <a:pt x="509" y="529"/>
                  <a:pt x="513" y="527"/>
                </a:cubicBezTo>
                <a:cubicBezTo>
                  <a:pt x="515" y="527"/>
                  <a:pt x="516" y="524"/>
                  <a:pt x="515" y="522"/>
                </a:cubicBezTo>
                <a:cubicBezTo>
                  <a:pt x="514" y="520"/>
                  <a:pt x="511" y="519"/>
                  <a:pt x="509" y="520"/>
                </a:cubicBezTo>
                <a:close/>
                <a:moveTo>
                  <a:pt x="529" y="508"/>
                </a:moveTo>
                <a:cubicBezTo>
                  <a:pt x="526" y="511"/>
                  <a:pt x="523" y="513"/>
                  <a:pt x="520" y="515"/>
                </a:cubicBezTo>
                <a:cubicBezTo>
                  <a:pt x="518" y="516"/>
                  <a:pt x="517" y="518"/>
                  <a:pt x="518" y="520"/>
                </a:cubicBezTo>
                <a:cubicBezTo>
                  <a:pt x="519" y="522"/>
                  <a:pt x="522" y="523"/>
                  <a:pt x="524" y="522"/>
                </a:cubicBezTo>
                <a:cubicBezTo>
                  <a:pt x="527" y="520"/>
                  <a:pt x="531" y="517"/>
                  <a:pt x="534" y="515"/>
                </a:cubicBezTo>
                <a:cubicBezTo>
                  <a:pt x="536" y="514"/>
                  <a:pt x="536" y="511"/>
                  <a:pt x="535" y="509"/>
                </a:cubicBezTo>
                <a:cubicBezTo>
                  <a:pt x="534" y="508"/>
                  <a:pt x="531" y="507"/>
                  <a:pt x="529" y="508"/>
                </a:cubicBezTo>
                <a:close/>
                <a:moveTo>
                  <a:pt x="548" y="494"/>
                </a:moveTo>
                <a:cubicBezTo>
                  <a:pt x="547" y="495"/>
                  <a:pt x="545" y="496"/>
                  <a:pt x="544" y="497"/>
                </a:cubicBezTo>
                <a:cubicBezTo>
                  <a:pt x="542" y="499"/>
                  <a:pt x="541" y="500"/>
                  <a:pt x="539" y="501"/>
                </a:cubicBezTo>
                <a:cubicBezTo>
                  <a:pt x="537" y="503"/>
                  <a:pt x="537" y="505"/>
                  <a:pt x="538" y="507"/>
                </a:cubicBezTo>
                <a:cubicBezTo>
                  <a:pt x="540" y="509"/>
                  <a:pt x="542" y="509"/>
                  <a:pt x="544" y="508"/>
                </a:cubicBezTo>
                <a:cubicBezTo>
                  <a:pt x="546" y="506"/>
                  <a:pt x="548" y="505"/>
                  <a:pt x="549" y="503"/>
                </a:cubicBezTo>
                <a:cubicBezTo>
                  <a:pt x="551" y="502"/>
                  <a:pt x="552" y="501"/>
                  <a:pt x="553" y="500"/>
                </a:cubicBezTo>
                <a:cubicBezTo>
                  <a:pt x="555" y="498"/>
                  <a:pt x="555" y="496"/>
                  <a:pt x="553" y="494"/>
                </a:cubicBezTo>
                <a:cubicBezTo>
                  <a:pt x="552" y="492"/>
                  <a:pt x="549" y="492"/>
                  <a:pt x="548" y="494"/>
                </a:cubicBezTo>
                <a:close/>
                <a:moveTo>
                  <a:pt x="562" y="476"/>
                </a:moveTo>
                <a:cubicBezTo>
                  <a:pt x="560" y="479"/>
                  <a:pt x="558" y="482"/>
                  <a:pt x="555" y="485"/>
                </a:cubicBezTo>
                <a:cubicBezTo>
                  <a:pt x="554" y="487"/>
                  <a:pt x="554" y="490"/>
                  <a:pt x="556" y="491"/>
                </a:cubicBezTo>
                <a:cubicBezTo>
                  <a:pt x="558" y="492"/>
                  <a:pt x="560" y="492"/>
                  <a:pt x="562" y="490"/>
                </a:cubicBezTo>
                <a:cubicBezTo>
                  <a:pt x="564" y="487"/>
                  <a:pt x="567" y="484"/>
                  <a:pt x="569" y="480"/>
                </a:cubicBezTo>
                <a:cubicBezTo>
                  <a:pt x="570" y="478"/>
                  <a:pt x="569" y="476"/>
                  <a:pt x="568" y="475"/>
                </a:cubicBezTo>
                <a:cubicBezTo>
                  <a:pt x="566" y="474"/>
                  <a:pt x="563" y="474"/>
                  <a:pt x="562" y="476"/>
                </a:cubicBezTo>
                <a:close/>
                <a:moveTo>
                  <a:pt x="572" y="455"/>
                </a:moveTo>
                <a:cubicBezTo>
                  <a:pt x="570" y="459"/>
                  <a:pt x="569" y="462"/>
                  <a:pt x="567" y="466"/>
                </a:cubicBezTo>
                <a:cubicBezTo>
                  <a:pt x="567" y="468"/>
                  <a:pt x="567" y="470"/>
                  <a:pt x="569" y="471"/>
                </a:cubicBezTo>
                <a:cubicBezTo>
                  <a:pt x="571" y="472"/>
                  <a:pt x="574" y="471"/>
                  <a:pt x="575" y="469"/>
                </a:cubicBezTo>
                <a:cubicBezTo>
                  <a:pt x="576" y="465"/>
                  <a:pt x="578" y="462"/>
                  <a:pt x="579" y="458"/>
                </a:cubicBezTo>
                <a:cubicBezTo>
                  <a:pt x="580" y="456"/>
                  <a:pt x="579" y="453"/>
                  <a:pt x="577" y="453"/>
                </a:cubicBezTo>
                <a:cubicBezTo>
                  <a:pt x="575" y="452"/>
                  <a:pt x="572" y="453"/>
                  <a:pt x="572" y="455"/>
                </a:cubicBezTo>
                <a:close/>
                <a:moveTo>
                  <a:pt x="577" y="432"/>
                </a:moveTo>
                <a:cubicBezTo>
                  <a:pt x="576" y="436"/>
                  <a:pt x="576" y="440"/>
                  <a:pt x="575" y="444"/>
                </a:cubicBezTo>
                <a:cubicBezTo>
                  <a:pt x="574" y="446"/>
                  <a:pt x="576" y="448"/>
                  <a:pt x="578" y="449"/>
                </a:cubicBezTo>
                <a:cubicBezTo>
                  <a:pt x="580" y="449"/>
                  <a:pt x="582" y="448"/>
                  <a:pt x="583" y="446"/>
                </a:cubicBezTo>
                <a:cubicBezTo>
                  <a:pt x="584" y="442"/>
                  <a:pt x="584" y="438"/>
                  <a:pt x="585" y="434"/>
                </a:cubicBezTo>
                <a:cubicBezTo>
                  <a:pt x="585" y="432"/>
                  <a:pt x="584" y="429"/>
                  <a:pt x="582" y="429"/>
                </a:cubicBezTo>
                <a:cubicBezTo>
                  <a:pt x="579" y="429"/>
                  <a:pt x="577" y="430"/>
                  <a:pt x="577" y="432"/>
                </a:cubicBezTo>
                <a:close/>
                <a:moveTo>
                  <a:pt x="579" y="409"/>
                </a:moveTo>
                <a:cubicBezTo>
                  <a:pt x="579" y="413"/>
                  <a:pt x="579" y="417"/>
                  <a:pt x="578" y="421"/>
                </a:cubicBezTo>
                <a:cubicBezTo>
                  <a:pt x="578" y="423"/>
                  <a:pt x="580" y="425"/>
                  <a:pt x="582" y="425"/>
                </a:cubicBezTo>
                <a:cubicBezTo>
                  <a:pt x="584" y="425"/>
                  <a:pt x="586" y="424"/>
                  <a:pt x="586" y="422"/>
                </a:cubicBezTo>
                <a:cubicBezTo>
                  <a:pt x="587" y="418"/>
                  <a:pt x="587" y="413"/>
                  <a:pt x="587" y="409"/>
                </a:cubicBezTo>
                <a:cubicBezTo>
                  <a:pt x="587" y="407"/>
                  <a:pt x="586" y="405"/>
                  <a:pt x="584" y="405"/>
                </a:cubicBezTo>
                <a:cubicBezTo>
                  <a:pt x="581" y="405"/>
                  <a:pt x="579" y="407"/>
                  <a:pt x="579" y="409"/>
                </a:cubicBezTo>
                <a:close/>
                <a:moveTo>
                  <a:pt x="580" y="385"/>
                </a:moveTo>
                <a:cubicBezTo>
                  <a:pt x="580" y="389"/>
                  <a:pt x="580" y="393"/>
                  <a:pt x="580" y="397"/>
                </a:cubicBezTo>
                <a:cubicBezTo>
                  <a:pt x="580" y="399"/>
                  <a:pt x="581" y="401"/>
                  <a:pt x="584" y="401"/>
                </a:cubicBezTo>
                <a:cubicBezTo>
                  <a:pt x="586" y="401"/>
                  <a:pt x="588" y="399"/>
                  <a:pt x="588" y="397"/>
                </a:cubicBezTo>
                <a:cubicBezTo>
                  <a:pt x="588" y="393"/>
                  <a:pt x="588" y="389"/>
                  <a:pt x="588" y="385"/>
                </a:cubicBezTo>
                <a:cubicBezTo>
                  <a:pt x="588" y="383"/>
                  <a:pt x="586" y="381"/>
                  <a:pt x="584" y="381"/>
                </a:cubicBezTo>
                <a:cubicBezTo>
                  <a:pt x="582" y="381"/>
                  <a:pt x="580" y="383"/>
                  <a:pt x="580" y="385"/>
                </a:cubicBezTo>
                <a:close/>
                <a:moveTo>
                  <a:pt x="580" y="361"/>
                </a:moveTo>
                <a:cubicBezTo>
                  <a:pt x="580" y="362"/>
                  <a:pt x="580" y="363"/>
                  <a:pt x="580" y="363"/>
                </a:cubicBezTo>
                <a:cubicBezTo>
                  <a:pt x="580" y="367"/>
                  <a:pt x="580" y="370"/>
                  <a:pt x="580" y="373"/>
                </a:cubicBezTo>
                <a:cubicBezTo>
                  <a:pt x="580" y="375"/>
                  <a:pt x="582" y="377"/>
                  <a:pt x="584" y="377"/>
                </a:cubicBezTo>
                <a:cubicBezTo>
                  <a:pt x="586" y="377"/>
                  <a:pt x="588" y="375"/>
                  <a:pt x="588" y="373"/>
                </a:cubicBezTo>
                <a:cubicBezTo>
                  <a:pt x="588" y="370"/>
                  <a:pt x="588" y="367"/>
                  <a:pt x="588" y="363"/>
                </a:cubicBezTo>
                <a:cubicBezTo>
                  <a:pt x="588" y="363"/>
                  <a:pt x="588" y="362"/>
                  <a:pt x="588" y="361"/>
                </a:cubicBezTo>
                <a:cubicBezTo>
                  <a:pt x="588" y="359"/>
                  <a:pt x="586" y="357"/>
                  <a:pt x="584" y="357"/>
                </a:cubicBezTo>
                <a:cubicBezTo>
                  <a:pt x="582" y="357"/>
                  <a:pt x="580" y="359"/>
                  <a:pt x="580" y="361"/>
                </a:cubicBezTo>
                <a:close/>
                <a:moveTo>
                  <a:pt x="580" y="337"/>
                </a:moveTo>
                <a:cubicBezTo>
                  <a:pt x="580" y="341"/>
                  <a:pt x="580" y="345"/>
                  <a:pt x="580" y="349"/>
                </a:cubicBezTo>
                <a:cubicBezTo>
                  <a:pt x="580" y="351"/>
                  <a:pt x="582" y="353"/>
                  <a:pt x="584" y="353"/>
                </a:cubicBezTo>
                <a:cubicBezTo>
                  <a:pt x="586" y="353"/>
                  <a:pt x="588" y="351"/>
                  <a:pt x="588" y="349"/>
                </a:cubicBezTo>
                <a:cubicBezTo>
                  <a:pt x="588" y="345"/>
                  <a:pt x="588" y="341"/>
                  <a:pt x="588" y="337"/>
                </a:cubicBezTo>
                <a:cubicBezTo>
                  <a:pt x="588" y="335"/>
                  <a:pt x="587" y="333"/>
                  <a:pt x="585" y="333"/>
                </a:cubicBezTo>
                <a:cubicBezTo>
                  <a:pt x="582" y="333"/>
                  <a:pt x="580" y="335"/>
                  <a:pt x="580" y="337"/>
                </a:cubicBezTo>
                <a:close/>
                <a:moveTo>
                  <a:pt x="582" y="313"/>
                </a:moveTo>
                <a:cubicBezTo>
                  <a:pt x="582" y="317"/>
                  <a:pt x="581" y="321"/>
                  <a:pt x="581" y="325"/>
                </a:cubicBezTo>
                <a:cubicBezTo>
                  <a:pt x="581" y="327"/>
                  <a:pt x="583" y="329"/>
                  <a:pt x="585" y="329"/>
                </a:cubicBezTo>
                <a:cubicBezTo>
                  <a:pt x="587" y="329"/>
                  <a:pt x="589" y="328"/>
                  <a:pt x="589" y="326"/>
                </a:cubicBezTo>
                <a:cubicBezTo>
                  <a:pt x="589" y="322"/>
                  <a:pt x="590" y="318"/>
                  <a:pt x="590" y="314"/>
                </a:cubicBezTo>
                <a:cubicBezTo>
                  <a:pt x="591" y="312"/>
                  <a:pt x="589" y="310"/>
                  <a:pt x="587" y="309"/>
                </a:cubicBezTo>
                <a:cubicBezTo>
                  <a:pt x="585" y="309"/>
                  <a:pt x="583" y="311"/>
                  <a:pt x="582" y="313"/>
                </a:cubicBezTo>
                <a:close/>
                <a:moveTo>
                  <a:pt x="587" y="289"/>
                </a:moveTo>
                <a:cubicBezTo>
                  <a:pt x="586" y="293"/>
                  <a:pt x="585" y="297"/>
                  <a:pt x="584" y="301"/>
                </a:cubicBezTo>
                <a:cubicBezTo>
                  <a:pt x="584" y="303"/>
                  <a:pt x="585" y="305"/>
                  <a:pt x="588" y="305"/>
                </a:cubicBezTo>
                <a:cubicBezTo>
                  <a:pt x="590" y="306"/>
                  <a:pt x="592" y="304"/>
                  <a:pt x="592" y="302"/>
                </a:cubicBezTo>
                <a:cubicBezTo>
                  <a:pt x="593" y="298"/>
                  <a:pt x="594" y="295"/>
                  <a:pt x="595" y="291"/>
                </a:cubicBezTo>
                <a:cubicBezTo>
                  <a:pt x="596" y="289"/>
                  <a:pt x="594" y="287"/>
                  <a:pt x="592" y="286"/>
                </a:cubicBezTo>
                <a:cubicBezTo>
                  <a:pt x="590" y="285"/>
                  <a:pt x="588" y="287"/>
                  <a:pt x="587" y="289"/>
                </a:cubicBezTo>
                <a:close/>
                <a:moveTo>
                  <a:pt x="597" y="266"/>
                </a:moveTo>
                <a:cubicBezTo>
                  <a:pt x="595" y="268"/>
                  <a:pt x="594" y="271"/>
                  <a:pt x="593" y="273"/>
                </a:cubicBezTo>
                <a:cubicBezTo>
                  <a:pt x="592" y="275"/>
                  <a:pt x="592" y="276"/>
                  <a:pt x="591" y="277"/>
                </a:cubicBezTo>
                <a:cubicBezTo>
                  <a:pt x="591" y="279"/>
                  <a:pt x="592" y="281"/>
                  <a:pt x="594" y="282"/>
                </a:cubicBezTo>
                <a:cubicBezTo>
                  <a:pt x="596" y="283"/>
                  <a:pt x="598" y="282"/>
                  <a:pt x="599" y="280"/>
                </a:cubicBezTo>
                <a:cubicBezTo>
                  <a:pt x="599" y="279"/>
                  <a:pt x="600" y="278"/>
                  <a:pt x="600" y="277"/>
                </a:cubicBezTo>
                <a:cubicBezTo>
                  <a:pt x="601" y="274"/>
                  <a:pt x="603" y="272"/>
                  <a:pt x="604" y="269"/>
                </a:cubicBezTo>
                <a:cubicBezTo>
                  <a:pt x="605" y="267"/>
                  <a:pt x="604" y="265"/>
                  <a:pt x="602" y="264"/>
                </a:cubicBezTo>
                <a:cubicBezTo>
                  <a:pt x="600" y="263"/>
                  <a:pt x="598" y="264"/>
                  <a:pt x="597" y="266"/>
                </a:cubicBezTo>
                <a:close/>
                <a:moveTo>
                  <a:pt x="610" y="245"/>
                </a:moveTo>
                <a:cubicBezTo>
                  <a:pt x="607" y="248"/>
                  <a:pt x="605" y="252"/>
                  <a:pt x="603" y="255"/>
                </a:cubicBezTo>
                <a:cubicBezTo>
                  <a:pt x="602" y="257"/>
                  <a:pt x="602" y="259"/>
                  <a:pt x="604" y="261"/>
                </a:cubicBezTo>
                <a:cubicBezTo>
                  <a:pt x="606" y="262"/>
                  <a:pt x="608" y="261"/>
                  <a:pt x="610" y="259"/>
                </a:cubicBezTo>
                <a:cubicBezTo>
                  <a:pt x="612" y="256"/>
                  <a:pt x="614" y="253"/>
                  <a:pt x="616" y="250"/>
                </a:cubicBezTo>
                <a:cubicBezTo>
                  <a:pt x="617" y="248"/>
                  <a:pt x="617" y="245"/>
                  <a:pt x="615" y="244"/>
                </a:cubicBezTo>
                <a:cubicBezTo>
                  <a:pt x="613" y="243"/>
                  <a:pt x="611" y="243"/>
                  <a:pt x="610" y="245"/>
                </a:cubicBezTo>
                <a:close/>
                <a:moveTo>
                  <a:pt x="625" y="226"/>
                </a:moveTo>
                <a:cubicBezTo>
                  <a:pt x="622" y="229"/>
                  <a:pt x="620" y="232"/>
                  <a:pt x="617" y="235"/>
                </a:cubicBezTo>
                <a:cubicBezTo>
                  <a:pt x="616" y="237"/>
                  <a:pt x="616" y="239"/>
                  <a:pt x="618" y="241"/>
                </a:cubicBezTo>
                <a:cubicBezTo>
                  <a:pt x="619" y="242"/>
                  <a:pt x="622" y="242"/>
                  <a:pt x="623" y="240"/>
                </a:cubicBezTo>
                <a:cubicBezTo>
                  <a:pt x="626" y="237"/>
                  <a:pt x="628" y="234"/>
                  <a:pt x="631" y="231"/>
                </a:cubicBezTo>
                <a:cubicBezTo>
                  <a:pt x="632" y="230"/>
                  <a:pt x="632" y="227"/>
                  <a:pt x="631" y="226"/>
                </a:cubicBezTo>
                <a:cubicBezTo>
                  <a:pt x="629" y="224"/>
                  <a:pt x="627" y="224"/>
                  <a:pt x="625" y="226"/>
                </a:cubicBezTo>
                <a:close/>
                <a:moveTo>
                  <a:pt x="643" y="209"/>
                </a:moveTo>
                <a:cubicBezTo>
                  <a:pt x="639" y="212"/>
                  <a:pt x="636" y="214"/>
                  <a:pt x="634" y="217"/>
                </a:cubicBezTo>
                <a:cubicBezTo>
                  <a:pt x="632" y="219"/>
                  <a:pt x="632" y="221"/>
                  <a:pt x="634" y="223"/>
                </a:cubicBezTo>
                <a:cubicBezTo>
                  <a:pt x="635" y="224"/>
                  <a:pt x="638" y="224"/>
                  <a:pt x="639" y="223"/>
                </a:cubicBezTo>
                <a:cubicBezTo>
                  <a:pt x="642" y="220"/>
                  <a:pt x="645" y="217"/>
                  <a:pt x="648" y="215"/>
                </a:cubicBezTo>
                <a:cubicBezTo>
                  <a:pt x="649" y="213"/>
                  <a:pt x="650" y="211"/>
                  <a:pt x="648" y="209"/>
                </a:cubicBezTo>
                <a:cubicBezTo>
                  <a:pt x="647" y="208"/>
                  <a:pt x="644" y="207"/>
                  <a:pt x="643" y="209"/>
                </a:cubicBezTo>
                <a:close/>
                <a:moveTo>
                  <a:pt x="662" y="194"/>
                </a:moveTo>
                <a:cubicBezTo>
                  <a:pt x="658" y="196"/>
                  <a:pt x="655" y="198"/>
                  <a:pt x="652" y="201"/>
                </a:cubicBezTo>
                <a:cubicBezTo>
                  <a:pt x="650" y="202"/>
                  <a:pt x="650" y="205"/>
                  <a:pt x="651" y="207"/>
                </a:cubicBezTo>
                <a:cubicBezTo>
                  <a:pt x="653" y="208"/>
                  <a:pt x="655" y="209"/>
                  <a:pt x="657" y="207"/>
                </a:cubicBezTo>
                <a:cubicBezTo>
                  <a:pt x="660" y="205"/>
                  <a:pt x="663" y="202"/>
                  <a:pt x="666" y="200"/>
                </a:cubicBezTo>
                <a:cubicBezTo>
                  <a:pt x="668" y="199"/>
                  <a:pt x="668" y="196"/>
                  <a:pt x="667" y="194"/>
                </a:cubicBezTo>
                <a:cubicBezTo>
                  <a:pt x="666" y="193"/>
                  <a:pt x="663" y="192"/>
                  <a:pt x="662" y="194"/>
                </a:cubicBezTo>
                <a:close/>
                <a:moveTo>
                  <a:pt x="682" y="180"/>
                </a:moveTo>
                <a:cubicBezTo>
                  <a:pt x="678" y="182"/>
                  <a:pt x="675" y="184"/>
                  <a:pt x="672" y="187"/>
                </a:cubicBezTo>
                <a:cubicBezTo>
                  <a:pt x="670" y="188"/>
                  <a:pt x="669" y="190"/>
                  <a:pt x="670" y="192"/>
                </a:cubicBezTo>
                <a:cubicBezTo>
                  <a:pt x="672" y="194"/>
                  <a:pt x="674" y="195"/>
                  <a:pt x="676" y="193"/>
                </a:cubicBezTo>
                <a:cubicBezTo>
                  <a:pt x="679" y="191"/>
                  <a:pt x="683" y="189"/>
                  <a:pt x="686" y="187"/>
                </a:cubicBezTo>
                <a:cubicBezTo>
                  <a:pt x="688" y="186"/>
                  <a:pt x="689" y="184"/>
                  <a:pt x="687" y="182"/>
                </a:cubicBezTo>
                <a:cubicBezTo>
                  <a:pt x="686" y="180"/>
                  <a:pt x="684" y="179"/>
                  <a:pt x="682" y="180"/>
                </a:cubicBezTo>
                <a:close/>
                <a:moveTo>
                  <a:pt x="704" y="169"/>
                </a:moveTo>
                <a:cubicBezTo>
                  <a:pt x="700" y="171"/>
                  <a:pt x="696" y="173"/>
                  <a:pt x="693" y="174"/>
                </a:cubicBezTo>
                <a:cubicBezTo>
                  <a:pt x="691" y="175"/>
                  <a:pt x="690" y="178"/>
                  <a:pt x="691" y="180"/>
                </a:cubicBezTo>
                <a:cubicBezTo>
                  <a:pt x="692" y="182"/>
                  <a:pt x="694" y="183"/>
                  <a:pt x="696" y="182"/>
                </a:cubicBezTo>
                <a:cubicBezTo>
                  <a:pt x="700" y="180"/>
                  <a:pt x="703" y="178"/>
                  <a:pt x="707" y="177"/>
                </a:cubicBezTo>
                <a:cubicBezTo>
                  <a:pt x="709" y="176"/>
                  <a:pt x="710" y="173"/>
                  <a:pt x="709" y="171"/>
                </a:cubicBezTo>
                <a:cubicBezTo>
                  <a:pt x="708" y="169"/>
                  <a:pt x="706" y="168"/>
                  <a:pt x="704" y="169"/>
                </a:cubicBezTo>
                <a:close/>
                <a:moveTo>
                  <a:pt x="727" y="161"/>
                </a:moveTo>
                <a:cubicBezTo>
                  <a:pt x="723" y="162"/>
                  <a:pt x="719" y="163"/>
                  <a:pt x="715" y="165"/>
                </a:cubicBezTo>
                <a:cubicBezTo>
                  <a:pt x="713" y="165"/>
                  <a:pt x="712" y="168"/>
                  <a:pt x="713" y="170"/>
                </a:cubicBezTo>
                <a:cubicBezTo>
                  <a:pt x="714" y="172"/>
                  <a:pt x="716" y="173"/>
                  <a:pt x="718" y="172"/>
                </a:cubicBezTo>
                <a:cubicBezTo>
                  <a:pt x="722" y="171"/>
                  <a:pt x="725" y="170"/>
                  <a:pt x="729" y="169"/>
                </a:cubicBezTo>
                <a:cubicBezTo>
                  <a:pt x="731" y="168"/>
                  <a:pt x="732" y="166"/>
                  <a:pt x="732" y="164"/>
                </a:cubicBezTo>
                <a:cubicBezTo>
                  <a:pt x="731" y="162"/>
                  <a:pt x="729" y="160"/>
                  <a:pt x="727" y="161"/>
                </a:cubicBezTo>
                <a:close/>
                <a:moveTo>
                  <a:pt x="751" y="156"/>
                </a:moveTo>
                <a:cubicBezTo>
                  <a:pt x="747" y="157"/>
                  <a:pt x="743" y="157"/>
                  <a:pt x="739" y="158"/>
                </a:cubicBezTo>
                <a:cubicBezTo>
                  <a:pt x="737" y="159"/>
                  <a:pt x="735" y="161"/>
                  <a:pt x="736" y="163"/>
                </a:cubicBezTo>
                <a:cubicBezTo>
                  <a:pt x="736" y="165"/>
                  <a:pt x="738" y="166"/>
                  <a:pt x="740" y="166"/>
                </a:cubicBezTo>
                <a:cubicBezTo>
                  <a:pt x="744" y="165"/>
                  <a:pt x="748" y="165"/>
                  <a:pt x="752" y="164"/>
                </a:cubicBezTo>
                <a:cubicBezTo>
                  <a:pt x="754" y="164"/>
                  <a:pt x="756" y="162"/>
                  <a:pt x="756" y="160"/>
                </a:cubicBezTo>
                <a:cubicBezTo>
                  <a:pt x="755" y="158"/>
                  <a:pt x="753" y="156"/>
                  <a:pt x="751" y="156"/>
                </a:cubicBezTo>
                <a:close/>
                <a:moveTo>
                  <a:pt x="776" y="156"/>
                </a:moveTo>
                <a:cubicBezTo>
                  <a:pt x="776" y="156"/>
                  <a:pt x="776" y="156"/>
                  <a:pt x="776" y="156"/>
                </a:cubicBezTo>
                <a:cubicBezTo>
                  <a:pt x="772" y="156"/>
                  <a:pt x="768" y="156"/>
                  <a:pt x="764" y="156"/>
                </a:cubicBezTo>
                <a:cubicBezTo>
                  <a:pt x="764" y="156"/>
                  <a:pt x="764" y="156"/>
                  <a:pt x="764" y="156"/>
                </a:cubicBezTo>
                <a:cubicBezTo>
                  <a:pt x="761" y="156"/>
                  <a:pt x="760" y="157"/>
                  <a:pt x="760" y="160"/>
                </a:cubicBezTo>
                <a:cubicBezTo>
                  <a:pt x="760" y="162"/>
                  <a:pt x="761" y="164"/>
                  <a:pt x="764" y="164"/>
                </a:cubicBezTo>
                <a:cubicBezTo>
                  <a:pt x="764" y="164"/>
                  <a:pt x="764" y="164"/>
                  <a:pt x="764" y="164"/>
                </a:cubicBezTo>
                <a:cubicBezTo>
                  <a:pt x="767" y="164"/>
                  <a:pt x="771" y="164"/>
                  <a:pt x="775" y="164"/>
                </a:cubicBezTo>
                <a:cubicBezTo>
                  <a:pt x="775" y="164"/>
                  <a:pt x="775" y="164"/>
                  <a:pt x="775" y="164"/>
                </a:cubicBezTo>
                <a:cubicBezTo>
                  <a:pt x="777" y="164"/>
                  <a:pt x="779" y="163"/>
                  <a:pt x="779" y="161"/>
                </a:cubicBezTo>
                <a:cubicBezTo>
                  <a:pt x="780" y="159"/>
                  <a:pt x="778" y="157"/>
                  <a:pt x="776" y="156"/>
                </a:cubicBezTo>
                <a:close/>
                <a:moveTo>
                  <a:pt x="800" y="163"/>
                </a:moveTo>
                <a:cubicBezTo>
                  <a:pt x="797" y="161"/>
                  <a:pt x="793" y="160"/>
                  <a:pt x="788" y="159"/>
                </a:cubicBezTo>
                <a:cubicBezTo>
                  <a:pt x="786" y="158"/>
                  <a:pt x="784" y="159"/>
                  <a:pt x="783" y="161"/>
                </a:cubicBezTo>
                <a:cubicBezTo>
                  <a:pt x="783" y="164"/>
                  <a:pt x="784" y="166"/>
                  <a:pt x="786" y="166"/>
                </a:cubicBezTo>
                <a:cubicBezTo>
                  <a:pt x="790" y="167"/>
                  <a:pt x="794" y="169"/>
                  <a:pt x="797" y="170"/>
                </a:cubicBezTo>
                <a:cubicBezTo>
                  <a:pt x="799" y="171"/>
                  <a:pt x="801" y="170"/>
                  <a:pt x="802" y="168"/>
                </a:cubicBezTo>
                <a:cubicBezTo>
                  <a:pt x="803" y="166"/>
                  <a:pt x="802" y="164"/>
                  <a:pt x="800" y="163"/>
                </a:cubicBezTo>
                <a:close/>
                <a:moveTo>
                  <a:pt x="820" y="181"/>
                </a:moveTo>
                <a:cubicBezTo>
                  <a:pt x="818" y="177"/>
                  <a:pt x="815" y="173"/>
                  <a:pt x="811" y="170"/>
                </a:cubicBezTo>
                <a:cubicBezTo>
                  <a:pt x="810" y="168"/>
                  <a:pt x="807" y="169"/>
                  <a:pt x="806" y="170"/>
                </a:cubicBezTo>
                <a:cubicBezTo>
                  <a:pt x="804" y="172"/>
                  <a:pt x="804" y="175"/>
                  <a:pt x="806" y="176"/>
                </a:cubicBezTo>
                <a:cubicBezTo>
                  <a:pt x="809" y="179"/>
                  <a:pt x="811" y="181"/>
                  <a:pt x="812" y="184"/>
                </a:cubicBezTo>
                <a:cubicBezTo>
                  <a:pt x="813" y="186"/>
                  <a:pt x="816" y="187"/>
                  <a:pt x="818" y="186"/>
                </a:cubicBezTo>
                <a:cubicBezTo>
                  <a:pt x="820" y="185"/>
                  <a:pt x="821" y="183"/>
                  <a:pt x="820" y="181"/>
                </a:cubicBezTo>
                <a:close/>
                <a:moveTo>
                  <a:pt x="809" y="205"/>
                </a:moveTo>
                <a:cubicBezTo>
                  <a:pt x="814" y="203"/>
                  <a:pt x="818" y="200"/>
                  <a:pt x="820" y="195"/>
                </a:cubicBezTo>
                <a:cubicBezTo>
                  <a:pt x="821" y="193"/>
                  <a:pt x="820" y="191"/>
                  <a:pt x="818" y="190"/>
                </a:cubicBezTo>
                <a:cubicBezTo>
                  <a:pt x="816" y="189"/>
                  <a:pt x="814" y="190"/>
                  <a:pt x="813" y="192"/>
                </a:cubicBezTo>
                <a:cubicBezTo>
                  <a:pt x="812" y="194"/>
                  <a:pt x="810" y="196"/>
                  <a:pt x="806" y="198"/>
                </a:cubicBezTo>
                <a:cubicBezTo>
                  <a:pt x="804" y="199"/>
                  <a:pt x="803" y="201"/>
                  <a:pt x="804" y="203"/>
                </a:cubicBezTo>
                <a:cubicBezTo>
                  <a:pt x="805" y="205"/>
                  <a:pt x="807" y="206"/>
                  <a:pt x="809" y="205"/>
                </a:cubicBezTo>
                <a:close/>
                <a:moveTo>
                  <a:pt x="784" y="207"/>
                </a:moveTo>
                <a:cubicBezTo>
                  <a:pt x="787" y="208"/>
                  <a:pt x="790" y="208"/>
                  <a:pt x="793" y="208"/>
                </a:cubicBezTo>
                <a:cubicBezTo>
                  <a:pt x="794" y="208"/>
                  <a:pt x="795" y="208"/>
                  <a:pt x="796" y="208"/>
                </a:cubicBezTo>
                <a:cubicBezTo>
                  <a:pt x="798" y="208"/>
                  <a:pt x="800" y="206"/>
                  <a:pt x="800" y="204"/>
                </a:cubicBezTo>
                <a:cubicBezTo>
                  <a:pt x="800" y="202"/>
                  <a:pt x="798" y="200"/>
                  <a:pt x="796" y="200"/>
                </a:cubicBezTo>
                <a:cubicBezTo>
                  <a:pt x="795" y="200"/>
                  <a:pt x="794" y="200"/>
                  <a:pt x="793" y="200"/>
                </a:cubicBezTo>
                <a:cubicBezTo>
                  <a:pt x="791" y="200"/>
                  <a:pt x="788" y="200"/>
                  <a:pt x="785" y="199"/>
                </a:cubicBezTo>
                <a:cubicBezTo>
                  <a:pt x="782" y="199"/>
                  <a:pt x="780" y="201"/>
                  <a:pt x="780" y="203"/>
                </a:cubicBezTo>
                <a:cubicBezTo>
                  <a:pt x="780" y="205"/>
                  <a:pt x="781" y="207"/>
                  <a:pt x="784" y="207"/>
                </a:cubicBezTo>
                <a:close/>
                <a:moveTo>
                  <a:pt x="759" y="200"/>
                </a:moveTo>
                <a:cubicBezTo>
                  <a:pt x="763" y="202"/>
                  <a:pt x="767" y="204"/>
                  <a:pt x="771" y="205"/>
                </a:cubicBezTo>
                <a:cubicBezTo>
                  <a:pt x="773" y="206"/>
                  <a:pt x="776" y="204"/>
                  <a:pt x="776" y="202"/>
                </a:cubicBezTo>
                <a:cubicBezTo>
                  <a:pt x="777" y="200"/>
                  <a:pt x="775" y="198"/>
                  <a:pt x="773" y="197"/>
                </a:cubicBezTo>
                <a:cubicBezTo>
                  <a:pt x="770" y="196"/>
                  <a:pt x="766" y="195"/>
                  <a:pt x="763" y="193"/>
                </a:cubicBezTo>
                <a:cubicBezTo>
                  <a:pt x="761" y="192"/>
                  <a:pt x="758" y="193"/>
                  <a:pt x="757" y="195"/>
                </a:cubicBezTo>
                <a:cubicBezTo>
                  <a:pt x="757" y="197"/>
                  <a:pt x="757" y="199"/>
                  <a:pt x="759" y="200"/>
                </a:cubicBezTo>
                <a:close/>
                <a:moveTo>
                  <a:pt x="739" y="186"/>
                </a:moveTo>
                <a:cubicBezTo>
                  <a:pt x="742" y="189"/>
                  <a:pt x="745" y="192"/>
                  <a:pt x="748" y="194"/>
                </a:cubicBezTo>
                <a:cubicBezTo>
                  <a:pt x="750" y="195"/>
                  <a:pt x="753" y="195"/>
                  <a:pt x="754" y="193"/>
                </a:cubicBezTo>
                <a:cubicBezTo>
                  <a:pt x="755" y="191"/>
                  <a:pt x="755" y="189"/>
                  <a:pt x="753" y="188"/>
                </a:cubicBezTo>
                <a:cubicBezTo>
                  <a:pt x="750" y="185"/>
                  <a:pt x="747" y="183"/>
                  <a:pt x="744" y="180"/>
                </a:cubicBezTo>
                <a:cubicBezTo>
                  <a:pt x="742" y="179"/>
                  <a:pt x="740" y="179"/>
                  <a:pt x="738" y="181"/>
                </a:cubicBezTo>
                <a:cubicBezTo>
                  <a:pt x="737" y="182"/>
                  <a:pt x="737" y="185"/>
                  <a:pt x="739" y="186"/>
                </a:cubicBezTo>
                <a:close/>
                <a:moveTo>
                  <a:pt x="722" y="167"/>
                </a:moveTo>
                <a:cubicBezTo>
                  <a:pt x="725" y="171"/>
                  <a:pt x="727" y="174"/>
                  <a:pt x="730" y="177"/>
                </a:cubicBezTo>
                <a:cubicBezTo>
                  <a:pt x="731" y="179"/>
                  <a:pt x="734" y="179"/>
                  <a:pt x="736" y="178"/>
                </a:cubicBezTo>
                <a:cubicBezTo>
                  <a:pt x="737" y="176"/>
                  <a:pt x="737" y="174"/>
                  <a:pt x="736" y="172"/>
                </a:cubicBezTo>
                <a:cubicBezTo>
                  <a:pt x="733" y="169"/>
                  <a:pt x="731" y="166"/>
                  <a:pt x="729" y="163"/>
                </a:cubicBezTo>
                <a:cubicBezTo>
                  <a:pt x="728" y="161"/>
                  <a:pt x="725" y="161"/>
                  <a:pt x="724" y="162"/>
                </a:cubicBezTo>
                <a:cubicBezTo>
                  <a:pt x="722" y="163"/>
                  <a:pt x="721" y="166"/>
                  <a:pt x="722" y="167"/>
                </a:cubicBezTo>
                <a:close/>
                <a:moveTo>
                  <a:pt x="712" y="145"/>
                </a:moveTo>
                <a:cubicBezTo>
                  <a:pt x="713" y="149"/>
                  <a:pt x="714" y="153"/>
                  <a:pt x="716" y="156"/>
                </a:cubicBezTo>
                <a:cubicBezTo>
                  <a:pt x="717" y="158"/>
                  <a:pt x="720" y="159"/>
                  <a:pt x="722" y="158"/>
                </a:cubicBezTo>
                <a:cubicBezTo>
                  <a:pt x="724" y="157"/>
                  <a:pt x="724" y="155"/>
                  <a:pt x="724" y="153"/>
                </a:cubicBezTo>
                <a:cubicBezTo>
                  <a:pt x="722" y="150"/>
                  <a:pt x="721" y="146"/>
                  <a:pt x="720" y="142"/>
                </a:cubicBezTo>
                <a:cubicBezTo>
                  <a:pt x="719" y="140"/>
                  <a:pt x="717" y="139"/>
                  <a:pt x="715" y="140"/>
                </a:cubicBezTo>
                <a:cubicBezTo>
                  <a:pt x="713" y="140"/>
                  <a:pt x="711" y="142"/>
                  <a:pt x="712" y="145"/>
                </a:cubicBezTo>
                <a:close/>
                <a:moveTo>
                  <a:pt x="710" y="119"/>
                </a:moveTo>
                <a:cubicBezTo>
                  <a:pt x="710" y="122"/>
                  <a:pt x="710" y="125"/>
                  <a:pt x="710" y="128"/>
                </a:cubicBezTo>
                <a:cubicBezTo>
                  <a:pt x="710" y="129"/>
                  <a:pt x="710" y="130"/>
                  <a:pt x="710" y="132"/>
                </a:cubicBezTo>
                <a:cubicBezTo>
                  <a:pt x="710" y="134"/>
                  <a:pt x="712" y="136"/>
                  <a:pt x="714" y="136"/>
                </a:cubicBezTo>
                <a:cubicBezTo>
                  <a:pt x="716" y="136"/>
                  <a:pt x="718" y="134"/>
                  <a:pt x="718" y="131"/>
                </a:cubicBezTo>
                <a:cubicBezTo>
                  <a:pt x="718" y="130"/>
                  <a:pt x="718" y="129"/>
                  <a:pt x="718" y="128"/>
                </a:cubicBezTo>
                <a:cubicBezTo>
                  <a:pt x="718" y="125"/>
                  <a:pt x="718" y="123"/>
                  <a:pt x="718" y="120"/>
                </a:cubicBezTo>
                <a:cubicBezTo>
                  <a:pt x="718" y="118"/>
                  <a:pt x="717" y="116"/>
                  <a:pt x="715" y="116"/>
                </a:cubicBezTo>
                <a:cubicBezTo>
                  <a:pt x="712" y="115"/>
                  <a:pt x="710" y="117"/>
                  <a:pt x="710" y="119"/>
                </a:cubicBezTo>
                <a:close/>
                <a:moveTo>
                  <a:pt x="717" y="95"/>
                </a:moveTo>
                <a:cubicBezTo>
                  <a:pt x="715" y="99"/>
                  <a:pt x="714" y="103"/>
                  <a:pt x="713" y="107"/>
                </a:cubicBezTo>
                <a:cubicBezTo>
                  <a:pt x="712" y="109"/>
                  <a:pt x="713" y="111"/>
                  <a:pt x="715" y="112"/>
                </a:cubicBezTo>
                <a:cubicBezTo>
                  <a:pt x="717" y="112"/>
                  <a:pt x="720" y="111"/>
                  <a:pt x="720" y="109"/>
                </a:cubicBezTo>
                <a:cubicBezTo>
                  <a:pt x="721" y="105"/>
                  <a:pt x="723" y="102"/>
                  <a:pt x="724" y="98"/>
                </a:cubicBezTo>
                <a:cubicBezTo>
                  <a:pt x="725" y="96"/>
                  <a:pt x="724" y="94"/>
                  <a:pt x="722" y="93"/>
                </a:cubicBezTo>
                <a:cubicBezTo>
                  <a:pt x="720" y="92"/>
                  <a:pt x="718" y="93"/>
                  <a:pt x="717" y="95"/>
                </a:cubicBezTo>
                <a:close/>
                <a:moveTo>
                  <a:pt x="730" y="74"/>
                </a:moveTo>
                <a:cubicBezTo>
                  <a:pt x="727" y="77"/>
                  <a:pt x="725" y="80"/>
                  <a:pt x="723" y="84"/>
                </a:cubicBezTo>
                <a:cubicBezTo>
                  <a:pt x="721" y="86"/>
                  <a:pt x="722" y="88"/>
                  <a:pt x="724" y="89"/>
                </a:cubicBezTo>
                <a:cubicBezTo>
                  <a:pt x="726" y="91"/>
                  <a:pt x="728" y="90"/>
                  <a:pt x="729" y="88"/>
                </a:cubicBezTo>
                <a:cubicBezTo>
                  <a:pt x="731" y="85"/>
                  <a:pt x="734" y="82"/>
                  <a:pt x="736" y="79"/>
                </a:cubicBezTo>
                <a:cubicBezTo>
                  <a:pt x="737" y="77"/>
                  <a:pt x="737" y="74"/>
                  <a:pt x="735" y="73"/>
                </a:cubicBezTo>
                <a:cubicBezTo>
                  <a:pt x="733" y="72"/>
                  <a:pt x="731" y="72"/>
                  <a:pt x="730" y="74"/>
                </a:cubicBezTo>
                <a:close/>
                <a:moveTo>
                  <a:pt x="746" y="56"/>
                </a:moveTo>
                <a:cubicBezTo>
                  <a:pt x="743" y="58"/>
                  <a:pt x="740" y="61"/>
                  <a:pt x="737" y="64"/>
                </a:cubicBezTo>
                <a:cubicBezTo>
                  <a:pt x="736" y="66"/>
                  <a:pt x="736" y="68"/>
                  <a:pt x="738" y="70"/>
                </a:cubicBezTo>
                <a:cubicBezTo>
                  <a:pt x="739" y="71"/>
                  <a:pt x="742" y="71"/>
                  <a:pt x="743" y="70"/>
                </a:cubicBezTo>
                <a:cubicBezTo>
                  <a:pt x="746" y="67"/>
                  <a:pt x="749" y="64"/>
                  <a:pt x="752" y="61"/>
                </a:cubicBezTo>
                <a:cubicBezTo>
                  <a:pt x="753" y="60"/>
                  <a:pt x="753" y="57"/>
                  <a:pt x="752" y="56"/>
                </a:cubicBezTo>
                <a:cubicBezTo>
                  <a:pt x="750" y="54"/>
                  <a:pt x="748" y="54"/>
                  <a:pt x="746" y="56"/>
                </a:cubicBezTo>
                <a:close/>
                <a:moveTo>
                  <a:pt x="765" y="40"/>
                </a:moveTo>
                <a:cubicBezTo>
                  <a:pt x="762" y="43"/>
                  <a:pt x="759" y="45"/>
                  <a:pt x="756" y="48"/>
                </a:cubicBezTo>
                <a:cubicBezTo>
                  <a:pt x="754" y="49"/>
                  <a:pt x="754" y="51"/>
                  <a:pt x="755" y="53"/>
                </a:cubicBezTo>
                <a:cubicBezTo>
                  <a:pt x="756" y="55"/>
                  <a:pt x="759" y="55"/>
                  <a:pt x="761" y="54"/>
                </a:cubicBezTo>
                <a:cubicBezTo>
                  <a:pt x="764" y="51"/>
                  <a:pt x="767" y="49"/>
                  <a:pt x="770" y="47"/>
                </a:cubicBezTo>
                <a:cubicBezTo>
                  <a:pt x="772" y="45"/>
                  <a:pt x="772" y="43"/>
                  <a:pt x="771" y="41"/>
                </a:cubicBezTo>
                <a:cubicBezTo>
                  <a:pt x="770" y="39"/>
                  <a:pt x="767" y="39"/>
                  <a:pt x="765" y="40"/>
                </a:cubicBezTo>
                <a:close/>
                <a:moveTo>
                  <a:pt x="786" y="27"/>
                </a:moveTo>
                <a:cubicBezTo>
                  <a:pt x="783" y="29"/>
                  <a:pt x="779" y="31"/>
                  <a:pt x="776" y="33"/>
                </a:cubicBezTo>
                <a:cubicBezTo>
                  <a:pt x="774" y="35"/>
                  <a:pt x="773" y="37"/>
                  <a:pt x="774" y="39"/>
                </a:cubicBezTo>
                <a:cubicBezTo>
                  <a:pt x="775" y="41"/>
                  <a:pt x="778" y="41"/>
                  <a:pt x="780" y="40"/>
                </a:cubicBezTo>
                <a:cubicBezTo>
                  <a:pt x="783" y="38"/>
                  <a:pt x="786" y="36"/>
                  <a:pt x="790" y="34"/>
                </a:cubicBezTo>
                <a:cubicBezTo>
                  <a:pt x="792" y="33"/>
                  <a:pt x="793" y="31"/>
                  <a:pt x="792" y="29"/>
                </a:cubicBezTo>
                <a:cubicBezTo>
                  <a:pt x="790" y="27"/>
                  <a:pt x="788" y="26"/>
                  <a:pt x="786" y="27"/>
                </a:cubicBezTo>
                <a:close/>
                <a:moveTo>
                  <a:pt x="808" y="17"/>
                </a:moveTo>
                <a:cubicBezTo>
                  <a:pt x="804" y="18"/>
                  <a:pt x="801" y="20"/>
                  <a:pt x="797" y="22"/>
                </a:cubicBezTo>
                <a:cubicBezTo>
                  <a:pt x="795" y="23"/>
                  <a:pt x="794" y="25"/>
                  <a:pt x="795" y="27"/>
                </a:cubicBezTo>
                <a:cubicBezTo>
                  <a:pt x="796" y="29"/>
                  <a:pt x="798" y="30"/>
                  <a:pt x="800" y="29"/>
                </a:cubicBezTo>
                <a:cubicBezTo>
                  <a:pt x="804" y="27"/>
                  <a:pt x="808" y="25"/>
                  <a:pt x="811" y="24"/>
                </a:cubicBezTo>
                <a:cubicBezTo>
                  <a:pt x="813" y="23"/>
                  <a:pt x="814" y="21"/>
                  <a:pt x="813" y="19"/>
                </a:cubicBezTo>
                <a:cubicBezTo>
                  <a:pt x="812" y="17"/>
                  <a:pt x="810" y="16"/>
                  <a:pt x="808" y="17"/>
                </a:cubicBezTo>
                <a:close/>
                <a:moveTo>
                  <a:pt x="831" y="8"/>
                </a:moveTo>
                <a:cubicBezTo>
                  <a:pt x="827" y="9"/>
                  <a:pt x="823" y="11"/>
                  <a:pt x="819" y="12"/>
                </a:cubicBezTo>
                <a:cubicBezTo>
                  <a:pt x="817" y="13"/>
                  <a:pt x="816" y="15"/>
                  <a:pt x="817" y="17"/>
                </a:cubicBezTo>
                <a:cubicBezTo>
                  <a:pt x="818" y="19"/>
                  <a:pt x="820" y="20"/>
                  <a:pt x="822" y="20"/>
                </a:cubicBezTo>
                <a:cubicBezTo>
                  <a:pt x="826" y="18"/>
                  <a:pt x="830" y="17"/>
                  <a:pt x="833" y="16"/>
                </a:cubicBezTo>
                <a:cubicBezTo>
                  <a:pt x="835" y="15"/>
                  <a:pt x="837" y="13"/>
                  <a:pt x="836" y="11"/>
                </a:cubicBezTo>
                <a:cubicBezTo>
                  <a:pt x="835" y="9"/>
                  <a:pt x="833" y="8"/>
                  <a:pt x="831" y="8"/>
                </a:cubicBezTo>
                <a:close/>
                <a:moveTo>
                  <a:pt x="855" y="2"/>
                </a:moveTo>
                <a:cubicBezTo>
                  <a:pt x="851" y="3"/>
                  <a:pt x="847" y="4"/>
                  <a:pt x="843" y="5"/>
                </a:cubicBezTo>
                <a:cubicBezTo>
                  <a:pt x="841" y="5"/>
                  <a:pt x="839" y="8"/>
                  <a:pt x="840" y="10"/>
                </a:cubicBezTo>
                <a:cubicBezTo>
                  <a:pt x="840" y="12"/>
                  <a:pt x="843" y="13"/>
                  <a:pt x="845" y="13"/>
                </a:cubicBezTo>
                <a:cubicBezTo>
                  <a:pt x="849" y="12"/>
                  <a:pt x="852" y="11"/>
                  <a:pt x="856" y="10"/>
                </a:cubicBezTo>
                <a:cubicBezTo>
                  <a:pt x="858" y="10"/>
                  <a:pt x="860" y="8"/>
                  <a:pt x="859" y="6"/>
                </a:cubicBezTo>
                <a:cubicBezTo>
                  <a:pt x="859" y="3"/>
                  <a:pt x="857" y="2"/>
                  <a:pt x="855" y="2"/>
                </a:cubicBezTo>
                <a:close/>
                <a:moveTo>
                  <a:pt x="879" y="0"/>
                </a:moveTo>
                <a:cubicBezTo>
                  <a:pt x="879" y="0"/>
                  <a:pt x="879" y="0"/>
                  <a:pt x="878" y="0"/>
                </a:cubicBezTo>
                <a:cubicBezTo>
                  <a:pt x="875" y="0"/>
                  <a:pt x="871" y="0"/>
                  <a:pt x="867" y="1"/>
                </a:cubicBezTo>
                <a:cubicBezTo>
                  <a:pt x="865" y="1"/>
                  <a:pt x="863" y="3"/>
                  <a:pt x="863" y="5"/>
                </a:cubicBezTo>
                <a:cubicBezTo>
                  <a:pt x="864" y="7"/>
                  <a:pt x="866" y="9"/>
                  <a:pt x="868" y="9"/>
                </a:cubicBezTo>
                <a:cubicBezTo>
                  <a:pt x="871" y="8"/>
                  <a:pt x="875" y="8"/>
                  <a:pt x="878" y="8"/>
                </a:cubicBezTo>
                <a:cubicBezTo>
                  <a:pt x="879" y="8"/>
                  <a:pt x="879" y="8"/>
                  <a:pt x="879" y="8"/>
                </a:cubicBezTo>
                <a:cubicBezTo>
                  <a:pt x="882" y="8"/>
                  <a:pt x="883" y="6"/>
                  <a:pt x="883" y="4"/>
                </a:cubicBezTo>
                <a:cubicBezTo>
                  <a:pt x="883" y="2"/>
                  <a:pt x="882" y="0"/>
                  <a:pt x="879" y="0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84" name="同侧圆角矩形 288"/>
          <p:cNvSpPr/>
          <p:nvPr/>
        </p:nvSpPr>
        <p:spPr>
          <a:xfrm rot="16200000">
            <a:off x="4752182" y="5558633"/>
            <a:ext cx="449263" cy="53975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4AD1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sp>
        <p:nvSpPr>
          <p:cNvPr id="285" name="同侧圆角矩形 289"/>
          <p:cNvSpPr/>
          <p:nvPr/>
        </p:nvSpPr>
        <p:spPr>
          <a:xfrm rot="16200000">
            <a:off x="6141245" y="4709320"/>
            <a:ext cx="449263" cy="2238375"/>
          </a:xfrm>
          <a:prstGeom prst="round2SameRect">
            <a:avLst>
              <a:gd name="adj1" fmla="val 0"/>
              <a:gd name="adj2" fmla="val 50000"/>
            </a:avLst>
          </a:prstGeom>
          <a:solidFill>
            <a:srgbClr val="5DD8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39787" y="4452937"/>
            <a:ext cx="10512425" cy="1080000"/>
          </a:xfrm>
        </p:spPr>
        <p:txBody>
          <a:bodyPr>
            <a:normAutofit/>
          </a:bodyPr>
          <a:lstStyle>
            <a:lvl1pPr algn="ctr">
              <a:defRPr sz="4799">
                <a:solidFill>
                  <a:srgbClr val="5DD8EF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43611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5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2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7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1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32" name="矩形 235"/>
          <p:cNvSpPr/>
          <p:nvPr userDrawn="1"/>
        </p:nvSpPr>
        <p:spPr>
          <a:xfrm>
            <a:off x="0" y="6361115"/>
            <a:ext cx="12192000" cy="28575"/>
          </a:xfrm>
          <a:prstGeom prst="rect">
            <a:avLst/>
          </a:prstGeom>
          <a:solidFill>
            <a:srgbClr val="4AD1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grpSp>
        <p:nvGrpSpPr>
          <p:cNvPr id="233" name="Group 20"/>
          <p:cNvGrpSpPr>
            <a:grpSpLocks noChangeAspect="1"/>
          </p:cNvGrpSpPr>
          <p:nvPr userDrawn="1"/>
        </p:nvGrpSpPr>
        <p:grpSpPr bwMode="auto">
          <a:xfrm>
            <a:off x="349169" y="6446981"/>
            <a:ext cx="270000" cy="251591"/>
            <a:chOff x="3686" y="2018"/>
            <a:chExt cx="308" cy="287"/>
          </a:xfrm>
          <a:solidFill>
            <a:srgbClr val="4AD1EA"/>
          </a:solidFill>
        </p:grpSpPr>
        <p:sp>
          <p:nvSpPr>
            <p:cNvPr id="234" name="Freeform 21"/>
            <p:cNvSpPr>
              <a:spLocks/>
            </p:cNvSpPr>
            <p:nvPr/>
          </p:nvSpPr>
          <p:spPr bwMode="auto">
            <a:xfrm>
              <a:off x="3686" y="2018"/>
              <a:ext cx="308" cy="275"/>
            </a:xfrm>
            <a:custGeom>
              <a:avLst/>
              <a:gdLst>
                <a:gd name="T0" fmla="*/ 5 w 127"/>
                <a:gd name="T1" fmla="*/ 46 h 114"/>
                <a:gd name="T2" fmla="*/ 0 w 127"/>
                <a:gd name="T3" fmla="*/ 52 h 114"/>
                <a:gd name="T4" fmla="*/ 3 w 127"/>
                <a:gd name="T5" fmla="*/ 60 h 114"/>
                <a:gd name="T6" fmla="*/ 29 w 127"/>
                <a:gd name="T7" fmla="*/ 79 h 114"/>
                <a:gd name="T8" fmla="*/ 121 w 127"/>
                <a:gd name="T9" fmla="*/ 6 h 114"/>
                <a:gd name="T10" fmla="*/ 40 w 127"/>
                <a:gd name="T11" fmla="*/ 86 h 114"/>
                <a:gd name="T12" fmla="*/ 75 w 127"/>
                <a:gd name="T13" fmla="*/ 112 h 114"/>
                <a:gd name="T14" fmla="*/ 83 w 127"/>
                <a:gd name="T15" fmla="*/ 113 h 114"/>
                <a:gd name="T16" fmla="*/ 89 w 127"/>
                <a:gd name="T17" fmla="*/ 108 h 114"/>
                <a:gd name="T18" fmla="*/ 127 w 127"/>
                <a:gd name="T19" fmla="*/ 4 h 114"/>
                <a:gd name="T20" fmla="*/ 126 w 127"/>
                <a:gd name="T21" fmla="*/ 1 h 114"/>
                <a:gd name="T22" fmla="*/ 123 w 127"/>
                <a:gd name="T23" fmla="*/ 0 h 114"/>
                <a:gd name="T24" fmla="*/ 5 w 127"/>
                <a:gd name="T25" fmla="*/ 4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14">
                  <a:moveTo>
                    <a:pt x="5" y="46"/>
                  </a:moveTo>
                  <a:cubicBezTo>
                    <a:pt x="2" y="47"/>
                    <a:pt x="0" y="49"/>
                    <a:pt x="0" y="52"/>
                  </a:cubicBezTo>
                  <a:cubicBezTo>
                    <a:pt x="0" y="55"/>
                    <a:pt x="1" y="58"/>
                    <a:pt x="3" y="6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8" y="114"/>
                    <a:pt x="81" y="114"/>
                    <a:pt x="83" y="113"/>
                  </a:cubicBezTo>
                  <a:cubicBezTo>
                    <a:pt x="86" y="113"/>
                    <a:pt x="88" y="111"/>
                    <a:pt x="89" y="108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3"/>
                    <a:pt x="127" y="2"/>
                    <a:pt x="126" y="1"/>
                  </a:cubicBezTo>
                  <a:cubicBezTo>
                    <a:pt x="126" y="0"/>
                    <a:pt x="124" y="0"/>
                    <a:pt x="123" y="0"/>
                  </a:cubicBezTo>
                  <a:lnTo>
                    <a:pt x="5" y="4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5" name="Freeform 22"/>
            <p:cNvSpPr>
              <a:spLocks/>
            </p:cNvSpPr>
            <p:nvPr/>
          </p:nvSpPr>
          <p:spPr bwMode="auto">
            <a:xfrm>
              <a:off x="3742" y="2223"/>
              <a:ext cx="75" cy="82"/>
            </a:xfrm>
            <a:custGeom>
              <a:avLst/>
              <a:gdLst>
                <a:gd name="T0" fmla="*/ 0 w 31"/>
                <a:gd name="T1" fmla="*/ 0 h 34"/>
                <a:gd name="T2" fmla="*/ 0 w 31"/>
                <a:gd name="T3" fmla="*/ 1 h 34"/>
                <a:gd name="T4" fmla="*/ 5 w 31"/>
                <a:gd name="T5" fmla="*/ 29 h 34"/>
                <a:gd name="T6" fmla="*/ 9 w 31"/>
                <a:gd name="T7" fmla="*/ 33 h 34"/>
                <a:gd name="T8" fmla="*/ 15 w 31"/>
                <a:gd name="T9" fmla="*/ 33 h 34"/>
                <a:gd name="T10" fmla="*/ 31 w 31"/>
                <a:gd name="T11" fmla="*/ 22 h 34"/>
                <a:gd name="T12" fmla="*/ 0 w 3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7" y="32"/>
                    <a:pt x="9" y="33"/>
                  </a:cubicBezTo>
                  <a:cubicBezTo>
                    <a:pt x="11" y="34"/>
                    <a:pt x="13" y="34"/>
                    <a:pt x="15" y="33"/>
                  </a:cubicBezTo>
                  <a:cubicBezTo>
                    <a:pt x="22" y="28"/>
                    <a:pt x="31" y="22"/>
                    <a:pt x="31" y="2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grpSp>
        <p:nvGrpSpPr>
          <p:cNvPr id="236" name="Group 25"/>
          <p:cNvGrpSpPr>
            <a:grpSpLocks noChangeAspect="1"/>
          </p:cNvGrpSpPr>
          <p:nvPr userDrawn="1"/>
        </p:nvGrpSpPr>
        <p:grpSpPr bwMode="auto">
          <a:xfrm>
            <a:off x="11076237" y="6422182"/>
            <a:ext cx="540000" cy="360639"/>
            <a:chOff x="3562" y="1972"/>
            <a:chExt cx="563" cy="376"/>
          </a:xfrm>
          <a:solidFill>
            <a:srgbClr val="4AD1EA"/>
          </a:solidFill>
        </p:grpSpPr>
        <p:sp>
          <p:nvSpPr>
            <p:cNvPr id="237" name="Freeform 26"/>
            <p:cNvSpPr>
              <a:spLocks noEditPoints="1"/>
            </p:cNvSpPr>
            <p:nvPr/>
          </p:nvSpPr>
          <p:spPr bwMode="auto">
            <a:xfrm>
              <a:off x="3661" y="1972"/>
              <a:ext cx="464" cy="277"/>
            </a:xfrm>
            <a:custGeom>
              <a:avLst/>
              <a:gdLst>
                <a:gd name="T0" fmla="*/ 107 w 194"/>
                <a:gd name="T1" fmla="*/ 115 h 115"/>
                <a:gd name="T2" fmla="*/ 107 w 194"/>
                <a:gd name="T3" fmla="*/ 115 h 115"/>
                <a:gd name="T4" fmla="*/ 109 w 194"/>
                <a:gd name="T5" fmla="*/ 114 h 115"/>
                <a:gd name="T6" fmla="*/ 191 w 194"/>
                <a:gd name="T7" fmla="*/ 77 h 115"/>
                <a:gd name="T8" fmla="*/ 193 w 194"/>
                <a:gd name="T9" fmla="*/ 72 h 115"/>
                <a:gd name="T10" fmla="*/ 189 w 194"/>
                <a:gd name="T11" fmla="*/ 69 h 115"/>
                <a:gd name="T12" fmla="*/ 92 w 194"/>
                <a:gd name="T13" fmla="*/ 8 h 115"/>
                <a:gd name="T14" fmla="*/ 77 w 194"/>
                <a:gd name="T15" fmla="*/ 1 h 115"/>
                <a:gd name="T16" fmla="*/ 8 w 194"/>
                <a:gd name="T17" fmla="*/ 18 h 115"/>
                <a:gd name="T18" fmla="*/ 1 w 194"/>
                <a:gd name="T19" fmla="*/ 23 h 115"/>
                <a:gd name="T20" fmla="*/ 1 w 194"/>
                <a:gd name="T21" fmla="*/ 32 h 115"/>
                <a:gd name="T22" fmla="*/ 107 w 194"/>
                <a:gd name="T23" fmla="*/ 115 h 115"/>
                <a:gd name="T24" fmla="*/ 8 w 194"/>
                <a:gd name="T25" fmla="*/ 27 h 115"/>
                <a:gd name="T26" fmla="*/ 10 w 194"/>
                <a:gd name="T27" fmla="*/ 25 h 115"/>
                <a:gd name="T28" fmla="*/ 79 w 194"/>
                <a:gd name="T29" fmla="*/ 9 h 115"/>
                <a:gd name="T30" fmla="*/ 80 w 194"/>
                <a:gd name="T31" fmla="*/ 9 h 115"/>
                <a:gd name="T32" fmla="*/ 85 w 194"/>
                <a:gd name="T33" fmla="*/ 12 h 115"/>
                <a:gd name="T34" fmla="*/ 175 w 194"/>
                <a:gd name="T35" fmla="*/ 75 h 115"/>
                <a:gd name="T36" fmla="*/ 106 w 194"/>
                <a:gd name="T37" fmla="*/ 107 h 115"/>
                <a:gd name="T38" fmla="*/ 8 w 194"/>
                <a:gd name="T39" fmla="*/ 29 h 115"/>
                <a:gd name="T40" fmla="*/ 8 w 194"/>
                <a:gd name="T41" fmla="*/ 2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115">
                  <a:moveTo>
                    <a:pt x="107" y="115"/>
                  </a:move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9" y="114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3" y="76"/>
                    <a:pt x="194" y="74"/>
                    <a:pt x="193" y="72"/>
                  </a:cubicBezTo>
                  <a:cubicBezTo>
                    <a:pt x="193" y="70"/>
                    <a:pt x="191" y="69"/>
                    <a:pt x="189" y="69"/>
                  </a:cubicBezTo>
                  <a:cubicBezTo>
                    <a:pt x="189" y="69"/>
                    <a:pt x="122" y="68"/>
                    <a:pt x="92" y="8"/>
                  </a:cubicBezTo>
                  <a:cubicBezTo>
                    <a:pt x="90" y="3"/>
                    <a:pt x="83" y="0"/>
                    <a:pt x="77" y="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5" y="18"/>
                    <a:pt x="2" y="20"/>
                    <a:pt x="1" y="23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13" y="55"/>
                    <a:pt x="47" y="107"/>
                    <a:pt x="107" y="115"/>
                  </a:cubicBezTo>
                  <a:close/>
                  <a:moveTo>
                    <a:pt x="8" y="27"/>
                  </a:moveTo>
                  <a:cubicBezTo>
                    <a:pt x="8" y="26"/>
                    <a:pt x="9" y="26"/>
                    <a:pt x="10" y="25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2" y="9"/>
                    <a:pt x="84" y="10"/>
                    <a:pt x="85" y="12"/>
                  </a:cubicBezTo>
                  <a:cubicBezTo>
                    <a:pt x="108" y="58"/>
                    <a:pt x="152" y="71"/>
                    <a:pt x="175" y="75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52" y="99"/>
                    <a:pt x="20" y="49"/>
                    <a:pt x="8" y="29"/>
                  </a:cubicBezTo>
                  <a:cubicBezTo>
                    <a:pt x="8" y="28"/>
                    <a:pt x="8" y="27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8" name="Rectangle 27"/>
            <p:cNvSpPr>
              <a:spLocks noChangeArrowheads="1"/>
            </p:cNvSpPr>
            <p:nvPr/>
          </p:nvSpPr>
          <p:spPr bwMode="auto">
            <a:xfrm>
              <a:off x="3562" y="2329"/>
              <a:ext cx="350" cy="19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9" name="Freeform 28"/>
            <p:cNvSpPr>
              <a:spLocks/>
            </p:cNvSpPr>
            <p:nvPr/>
          </p:nvSpPr>
          <p:spPr bwMode="auto">
            <a:xfrm>
              <a:off x="3917" y="2240"/>
              <a:ext cx="196" cy="108"/>
            </a:xfrm>
            <a:custGeom>
              <a:avLst/>
              <a:gdLst>
                <a:gd name="T0" fmla="*/ 196 w 196"/>
                <a:gd name="T1" fmla="*/ 19 h 108"/>
                <a:gd name="T2" fmla="*/ 196 w 196"/>
                <a:gd name="T3" fmla="*/ 0 h 108"/>
                <a:gd name="T4" fmla="*/ 0 w 196"/>
                <a:gd name="T5" fmla="*/ 89 h 108"/>
                <a:gd name="T6" fmla="*/ 0 w 196"/>
                <a:gd name="T7" fmla="*/ 108 h 108"/>
                <a:gd name="T8" fmla="*/ 196 w 196"/>
                <a:gd name="T9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8">
                  <a:moveTo>
                    <a:pt x="196" y="19"/>
                  </a:moveTo>
                  <a:lnTo>
                    <a:pt x="196" y="0"/>
                  </a:lnTo>
                  <a:lnTo>
                    <a:pt x="0" y="89"/>
                  </a:lnTo>
                  <a:lnTo>
                    <a:pt x="0" y="108"/>
                  </a:lnTo>
                  <a:lnTo>
                    <a:pt x="196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3562" y="2232"/>
              <a:ext cx="551" cy="90"/>
            </a:xfrm>
            <a:custGeom>
              <a:avLst/>
              <a:gdLst>
                <a:gd name="T0" fmla="*/ 230 w 230"/>
                <a:gd name="T1" fmla="*/ 0 h 37"/>
                <a:gd name="T2" fmla="*/ 209 w 230"/>
                <a:gd name="T3" fmla="*/ 0 h 37"/>
                <a:gd name="T4" fmla="*/ 148 w 230"/>
                <a:gd name="T5" fmla="*/ 29 h 37"/>
                <a:gd name="T6" fmla="*/ 145 w 230"/>
                <a:gd name="T7" fmla="*/ 29 h 37"/>
                <a:gd name="T8" fmla="*/ 55 w 230"/>
                <a:gd name="T9" fmla="*/ 15 h 37"/>
                <a:gd name="T10" fmla="*/ 0 w 230"/>
                <a:gd name="T11" fmla="*/ 37 h 37"/>
                <a:gd name="T12" fmla="*/ 146 w 230"/>
                <a:gd name="T13" fmla="*/ 37 h 37"/>
                <a:gd name="T14" fmla="*/ 230 w 230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37">
                  <a:moveTo>
                    <a:pt x="230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08" y="29"/>
                    <a:pt x="78" y="22"/>
                    <a:pt x="55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46" y="37"/>
                    <a:pt x="146" y="37"/>
                    <a:pt x="146" y="37"/>
                  </a:cubicBezTo>
                  <a:lnTo>
                    <a:pt x="2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3591" y="2138"/>
              <a:ext cx="517" cy="145"/>
            </a:xfrm>
            <a:custGeom>
              <a:avLst/>
              <a:gdLst>
                <a:gd name="T0" fmla="*/ 4 w 216"/>
                <a:gd name="T1" fmla="*/ 27 h 60"/>
                <a:gd name="T2" fmla="*/ 135 w 216"/>
                <a:gd name="T3" fmla="*/ 60 h 60"/>
                <a:gd name="T4" fmla="*/ 216 w 216"/>
                <a:gd name="T5" fmla="*/ 21 h 60"/>
                <a:gd name="T6" fmla="*/ 204 w 216"/>
                <a:gd name="T7" fmla="*/ 21 h 60"/>
                <a:gd name="T8" fmla="*/ 135 w 216"/>
                <a:gd name="T9" fmla="*/ 53 h 60"/>
                <a:gd name="T10" fmla="*/ 134 w 216"/>
                <a:gd name="T11" fmla="*/ 53 h 60"/>
                <a:gd name="T12" fmla="*/ 48 w 216"/>
                <a:gd name="T13" fmla="*/ 0 h 60"/>
                <a:gd name="T14" fmla="*/ 5 w 216"/>
                <a:gd name="T15" fmla="*/ 19 h 60"/>
                <a:gd name="T16" fmla="*/ 4 w 216"/>
                <a:gd name="T17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60">
                  <a:moveTo>
                    <a:pt x="4" y="27"/>
                  </a:moveTo>
                  <a:cubicBezTo>
                    <a:pt x="20" y="37"/>
                    <a:pt x="65" y="60"/>
                    <a:pt x="135" y="6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6" y="21"/>
                    <a:pt x="212" y="21"/>
                    <a:pt x="204" y="21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94" y="47"/>
                    <a:pt x="66" y="22"/>
                    <a:pt x="48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1"/>
                    <a:pt x="0" y="24"/>
                    <a:pt x="4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42" name="矩形 245"/>
          <p:cNvSpPr>
            <a:spLocks noChangeArrowheads="1"/>
          </p:cNvSpPr>
          <p:nvPr userDrawn="1"/>
        </p:nvSpPr>
        <p:spPr bwMode="auto">
          <a:xfrm>
            <a:off x="11182351" y="6440488"/>
            <a:ext cx="339725" cy="24606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fld id="{E145CA84-06A9-4C3F-BD59-E37CB631E783}" type="slidenum">
              <a:rPr lang="zh-TW" altLang="en-US" sz="1000" smtClean="0">
                <a:solidFill>
                  <a:srgbClr val="4AD1EA"/>
                </a:solidFill>
              </a:rPr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zh-CN" altLang="en-US" sz="1000" smtClean="0">
              <a:solidFill>
                <a:srgbClr val="4AD1EA"/>
              </a:solidFill>
            </a:endParaRPr>
          </a:p>
        </p:txBody>
      </p:sp>
      <p:sp>
        <p:nvSpPr>
          <p:cNvPr id="243" name="Freeform 41"/>
          <p:cNvSpPr>
            <a:spLocks/>
          </p:cNvSpPr>
          <p:nvPr userDrawn="1"/>
        </p:nvSpPr>
        <p:spPr bwMode="auto">
          <a:xfrm>
            <a:off x="169864" y="231777"/>
            <a:ext cx="1316037" cy="720725"/>
          </a:xfrm>
          <a:custGeom>
            <a:avLst/>
            <a:gdLst>
              <a:gd name="T0" fmla="*/ 2147483646 w 616"/>
              <a:gd name="T1" fmla="*/ 2147483646 h 402"/>
              <a:gd name="T2" fmla="*/ 2147483646 w 616"/>
              <a:gd name="T3" fmla="*/ 2147483646 h 402"/>
              <a:gd name="T4" fmla="*/ 2147483646 w 616"/>
              <a:gd name="T5" fmla="*/ 2147483646 h 402"/>
              <a:gd name="T6" fmla="*/ 2147483646 w 616"/>
              <a:gd name="T7" fmla="*/ 2147483646 h 402"/>
              <a:gd name="T8" fmla="*/ 2147483646 w 616"/>
              <a:gd name="T9" fmla="*/ 2147483646 h 402"/>
              <a:gd name="T10" fmla="*/ 2147483646 w 616"/>
              <a:gd name="T11" fmla="*/ 2147483646 h 402"/>
              <a:gd name="T12" fmla="*/ 2147483646 w 616"/>
              <a:gd name="T13" fmla="*/ 2147483646 h 402"/>
              <a:gd name="T14" fmla="*/ 2147483646 w 616"/>
              <a:gd name="T15" fmla="*/ 2147483646 h 402"/>
              <a:gd name="T16" fmla="*/ 2147483646 w 616"/>
              <a:gd name="T17" fmla="*/ 2147483646 h 402"/>
              <a:gd name="T18" fmla="*/ 2147483646 w 616"/>
              <a:gd name="T19" fmla="*/ 2147483646 h 402"/>
              <a:gd name="T20" fmla="*/ 2147483646 w 616"/>
              <a:gd name="T21" fmla="*/ 2147483646 h 402"/>
              <a:gd name="T22" fmla="*/ 2147483646 w 616"/>
              <a:gd name="T23" fmla="*/ 2147483646 h 402"/>
              <a:gd name="T24" fmla="*/ 2147483646 w 616"/>
              <a:gd name="T25" fmla="*/ 2147483646 h 402"/>
              <a:gd name="T26" fmla="*/ 2147483646 w 616"/>
              <a:gd name="T27" fmla="*/ 2147483646 h 402"/>
              <a:gd name="T28" fmla="*/ 2147483646 w 616"/>
              <a:gd name="T29" fmla="*/ 2147483646 h 402"/>
              <a:gd name="T30" fmla="*/ 2147483646 w 616"/>
              <a:gd name="T31" fmla="*/ 2147483646 h 402"/>
              <a:gd name="T32" fmla="*/ 2147483646 w 616"/>
              <a:gd name="T33" fmla="*/ 2147483646 h 402"/>
              <a:gd name="T34" fmla="*/ 2147483646 w 616"/>
              <a:gd name="T35" fmla="*/ 2147483646 h 4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6" h="402">
                <a:moveTo>
                  <a:pt x="519" y="100"/>
                </a:moveTo>
                <a:cubicBezTo>
                  <a:pt x="516" y="99"/>
                  <a:pt x="512" y="99"/>
                  <a:pt x="509" y="99"/>
                </a:cubicBezTo>
                <a:cubicBezTo>
                  <a:pt x="494" y="67"/>
                  <a:pt x="464" y="44"/>
                  <a:pt x="427" y="40"/>
                </a:cubicBezTo>
                <a:cubicBezTo>
                  <a:pt x="399" y="36"/>
                  <a:pt x="373" y="44"/>
                  <a:pt x="353" y="60"/>
                </a:cubicBezTo>
                <a:cubicBezTo>
                  <a:pt x="334" y="32"/>
                  <a:pt x="303" y="11"/>
                  <a:pt x="266" y="7"/>
                </a:cubicBezTo>
                <a:cubicBezTo>
                  <a:pt x="200" y="0"/>
                  <a:pt x="141" y="47"/>
                  <a:pt x="133" y="113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29" y="113"/>
                  <a:pt x="124" y="112"/>
                  <a:pt x="119" y="112"/>
                </a:cubicBezTo>
                <a:cubicBezTo>
                  <a:pt x="63" y="105"/>
                  <a:pt x="12" y="146"/>
                  <a:pt x="6" y="202"/>
                </a:cubicBezTo>
                <a:cubicBezTo>
                  <a:pt x="0" y="258"/>
                  <a:pt x="40" y="309"/>
                  <a:pt x="96" y="316"/>
                </a:cubicBezTo>
                <a:cubicBezTo>
                  <a:pt x="122" y="319"/>
                  <a:pt x="147" y="311"/>
                  <a:pt x="167" y="298"/>
                </a:cubicBezTo>
                <a:cubicBezTo>
                  <a:pt x="168" y="348"/>
                  <a:pt x="206" y="392"/>
                  <a:pt x="258" y="398"/>
                </a:cubicBezTo>
                <a:cubicBezTo>
                  <a:pt x="295" y="402"/>
                  <a:pt x="330" y="386"/>
                  <a:pt x="351" y="358"/>
                </a:cubicBezTo>
                <a:cubicBezTo>
                  <a:pt x="355" y="359"/>
                  <a:pt x="358" y="359"/>
                  <a:pt x="362" y="360"/>
                </a:cubicBezTo>
                <a:cubicBezTo>
                  <a:pt x="409" y="365"/>
                  <a:pt x="452" y="338"/>
                  <a:pt x="469" y="296"/>
                </a:cubicBezTo>
                <a:cubicBezTo>
                  <a:pt x="477" y="300"/>
                  <a:pt x="487" y="303"/>
                  <a:pt x="496" y="304"/>
                </a:cubicBezTo>
                <a:cubicBezTo>
                  <a:pt x="553" y="310"/>
                  <a:pt x="604" y="270"/>
                  <a:pt x="610" y="213"/>
                </a:cubicBezTo>
                <a:cubicBezTo>
                  <a:pt x="616" y="157"/>
                  <a:pt x="576" y="106"/>
                  <a:pt x="519" y="100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TW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TW" altLang="en-US"/>
          </a:p>
        </p:txBody>
      </p:sp>
      <p:sp>
        <p:nvSpPr>
          <p:cNvPr id="244" name="页脚占位符 3"/>
          <p:cNvSpPr>
            <a:spLocks noGrp="1"/>
          </p:cNvSpPr>
          <p:nvPr>
            <p:ph type="ftr" sz="quarter" idx="10"/>
          </p:nvPr>
        </p:nvSpPr>
        <p:spPr>
          <a:xfrm>
            <a:off x="839788" y="642144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 smtClean="0"/>
              <a:t>YOUR COMPANY SLOGAN GOES HERE</a:t>
            </a:r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51985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6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3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1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33" name="Freeform 7"/>
          <p:cNvSpPr>
            <a:spLocks/>
          </p:cNvSpPr>
          <p:nvPr userDrawn="1"/>
        </p:nvSpPr>
        <p:spPr bwMode="auto">
          <a:xfrm>
            <a:off x="0" y="4157665"/>
            <a:ext cx="12192000" cy="2700337"/>
          </a:xfrm>
          <a:custGeom>
            <a:avLst/>
            <a:gdLst>
              <a:gd name="T0" fmla="*/ 0 w 3199"/>
              <a:gd name="T1" fmla="*/ 2147483646 h 1324"/>
              <a:gd name="T2" fmla="*/ 2147483646 w 3199"/>
              <a:gd name="T3" fmla="*/ 2147483646 h 1324"/>
              <a:gd name="T4" fmla="*/ 2147483646 w 3199"/>
              <a:gd name="T5" fmla="*/ 2147483646 h 1324"/>
              <a:gd name="T6" fmla="*/ 0 w 3199"/>
              <a:gd name="T7" fmla="*/ 2147483646 h 1324"/>
              <a:gd name="T8" fmla="*/ 0 w 3199"/>
              <a:gd name="T9" fmla="*/ 2147483646 h 13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99" h="1324">
                <a:moveTo>
                  <a:pt x="0" y="252"/>
                </a:moveTo>
                <a:cubicBezTo>
                  <a:pt x="230" y="84"/>
                  <a:pt x="2289" y="0"/>
                  <a:pt x="3199" y="326"/>
                </a:cubicBezTo>
                <a:cubicBezTo>
                  <a:pt x="3199" y="1324"/>
                  <a:pt x="3199" y="1324"/>
                  <a:pt x="3199" y="1324"/>
                </a:cubicBezTo>
                <a:cubicBezTo>
                  <a:pt x="0" y="1324"/>
                  <a:pt x="0" y="1324"/>
                  <a:pt x="0" y="1324"/>
                </a:cubicBezTo>
                <a:lnTo>
                  <a:pt x="0" y="25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34" name="Freeform 41"/>
          <p:cNvSpPr>
            <a:spLocks/>
          </p:cNvSpPr>
          <p:nvPr userDrawn="1"/>
        </p:nvSpPr>
        <p:spPr bwMode="auto">
          <a:xfrm>
            <a:off x="3554414" y="876302"/>
            <a:ext cx="5094287" cy="2974975"/>
          </a:xfrm>
          <a:custGeom>
            <a:avLst/>
            <a:gdLst>
              <a:gd name="T0" fmla="*/ 2147483646 w 616"/>
              <a:gd name="T1" fmla="*/ 2147483646 h 402"/>
              <a:gd name="T2" fmla="*/ 2147483646 w 616"/>
              <a:gd name="T3" fmla="*/ 2147483646 h 402"/>
              <a:gd name="T4" fmla="*/ 2147483646 w 616"/>
              <a:gd name="T5" fmla="*/ 2147483646 h 402"/>
              <a:gd name="T6" fmla="*/ 2147483646 w 616"/>
              <a:gd name="T7" fmla="*/ 2147483646 h 402"/>
              <a:gd name="T8" fmla="*/ 2147483646 w 616"/>
              <a:gd name="T9" fmla="*/ 2147483646 h 402"/>
              <a:gd name="T10" fmla="*/ 2147483646 w 616"/>
              <a:gd name="T11" fmla="*/ 2147483646 h 402"/>
              <a:gd name="T12" fmla="*/ 2147483646 w 616"/>
              <a:gd name="T13" fmla="*/ 2147483646 h 402"/>
              <a:gd name="T14" fmla="*/ 2147483646 w 616"/>
              <a:gd name="T15" fmla="*/ 2147483646 h 402"/>
              <a:gd name="T16" fmla="*/ 2147483646 w 616"/>
              <a:gd name="T17" fmla="*/ 2147483646 h 402"/>
              <a:gd name="T18" fmla="*/ 2147483646 w 616"/>
              <a:gd name="T19" fmla="*/ 2147483646 h 402"/>
              <a:gd name="T20" fmla="*/ 2147483646 w 616"/>
              <a:gd name="T21" fmla="*/ 2147483646 h 402"/>
              <a:gd name="T22" fmla="*/ 2147483646 w 616"/>
              <a:gd name="T23" fmla="*/ 2147483646 h 402"/>
              <a:gd name="T24" fmla="*/ 2147483646 w 616"/>
              <a:gd name="T25" fmla="*/ 2147483646 h 402"/>
              <a:gd name="T26" fmla="*/ 2147483646 w 616"/>
              <a:gd name="T27" fmla="*/ 2147483646 h 402"/>
              <a:gd name="T28" fmla="*/ 2147483646 w 616"/>
              <a:gd name="T29" fmla="*/ 2147483646 h 402"/>
              <a:gd name="T30" fmla="*/ 2147483646 w 616"/>
              <a:gd name="T31" fmla="*/ 2147483646 h 402"/>
              <a:gd name="T32" fmla="*/ 2147483646 w 616"/>
              <a:gd name="T33" fmla="*/ 2147483646 h 402"/>
              <a:gd name="T34" fmla="*/ 2147483646 w 616"/>
              <a:gd name="T35" fmla="*/ 2147483646 h 4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6" h="402">
                <a:moveTo>
                  <a:pt x="519" y="100"/>
                </a:moveTo>
                <a:cubicBezTo>
                  <a:pt x="516" y="99"/>
                  <a:pt x="512" y="99"/>
                  <a:pt x="509" y="99"/>
                </a:cubicBezTo>
                <a:cubicBezTo>
                  <a:pt x="494" y="67"/>
                  <a:pt x="464" y="44"/>
                  <a:pt x="427" y="40"/>
                </a:cubicBezTo>
                <a:cubicBezTo>
                  <a:pt x="399" y="36"/>
                  <a:pt x="373" y="44"/>
                  <a:pt x="353" y="60"/>
                </a:cubicBezTo>
                <a:cubicBezTo>
                  <a:pt x="334" y="32"/>
                  <a:pt x="303" y="11"/>
                  <a:pt x="266" y="7"/>
                </a:cubicBezTo>
                <a:cubicBezTo>
                  <a:pt x="200" y="0"/>
                  <a:pt x="141" y="47"/>
                  <a:pt x="133" y="113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29" y="113"/>
                  <a:pt x="124" y="112"/>
                  <a:pt x="119" y="112"/>
                </a:cubicBezTo>
                <a:cubicBezTo>
                  <a:pt x="63" y="105"/>
                  <a:pt x="12" y="146"/>
                  <a:pt x="6" y="202"/>
                </a:cubicBezTo>
                <a:cubicBezTo>
                  <a:pt x="0" y="258"/>
                  <a:pt x="40" y="309"/>
                  <a:pt x="96" y="316"/>
                </a:cubicBezTo>
                <a:cubicBezTo>
                  <a:pt x="122" y="319"/>
                  <a:pt x="147" y="311"/>
                  <a:pt x="167" y="298"/>
                </a:cubicBezTo>
                <a:cubicBezTo>
                  <a:pt x="168" y="348"/>
                  <a:pt x="206" y="392"/>
                  <a:pt x="258" y="398"/>
                </a:cubicBezTo>
                <a:cubicBezTo>
                  <a:pt x="295" y="402"/>
                  <a:pt x="330" y="386"/>
                  <a:pt x="351" y="358"/>
                </a:cubicBezTo>
                <a:cubicBezTo>
                  <a:pt x="355" y="359"/>
                  <a:pt x="358" y="359"/>
                  <a:pt x="362" y="360"/>
                </a:cubicBezTo>
                <a:cubicBezTo>
                  <a:pt x="409" y="365"/>
                  <a:pt x="452" y="338"/>
                  <a:pt x="469" y="296"/>
                </a:cubicBezTo>
                <a:cubicBezTo>
                  <a:pt x="477" y="300"/>
                  <a:pt x="487" y="303"/>
                  <a:pt x="496" y="304"/>
                </a:cubicBezTo>
                <a:cubicBezTo>
                  <a:pt x="553" y="310"/>
                  <a:pt x="604" y="270"/>
                  <a:pt x="610" y="213"/>
                </a:cubicBezTo>
                <a:cubicBezTo>
                  <a:pt x="616" y="157"/>
                  <a:pt x="576" y="106"/>
                  <a:pt x="519" y="100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434164"/>
            <a:ext cx="10515600" cy="1080000"/>
          </a:xfrm>
        </p:spPr>
        <p:txBody>
          <a:bodyPr anchor="b">
            <a:normAutofit/>
          </a:bodyPr>
          <a:lstStyle>
            <a:lvl1pPr algn="ctr">
              <a:defRPr sz="4799">
                <a:solidFill>
                  <a:srgbClr val="4AD1EA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zh-TW" altLang="en-US" dirty="0"/>
          </a:p>
        </p:txBody>
      </p:sp>
      <p:sp>
        <p:nvSpPr>
          <p:cNvPr id="243" name="文本占位符 242"/>
          <p:cNvSpPr>
            <a:spLocks noGrp="1"/>
          </p:cNvSpPr>
          <p:nvPr>
            <p:ph type="body" sz="quarter" idx="10"/>
          </p:nvPr>
        </p:nvSpPr>
        <p:spPr>
          <a:xfrm>
            <a:off x="4589366" y="1359158"/>
            <a:ext cx="3007687" cy="2133329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796" b="1">
                <a:solidFill>
                  <a:srgbClr val="4AD1EA"/>
                </a:solidFill>
              </a:defRPr>
            </a:lvl1pPr>
            <a:lvl2pPr marL="457063" indent="0">
              <a:buNone/>
              <a:defRPr/>
            </a:lvl2pPr>
            <a:lvl3pPr marL="914126" indent="0">
              <a:buNone/>
              <a:defRPr/>
            </a:lvl3pPr>
            <a:lvl4pPr marL="1371189" indent="0">
              <a:buNone/>
              <a:defRPr/>
            </a:lvl4pPr>
            <a:lvl5pPr marL="1828251" indent="0">
              <a:buNone/>
              <a:defRPr/>
            </a:lvl5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7759326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4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1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6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7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651506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4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1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6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7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32" name="矩形 235"/>
          <p:cNvSpPr/>
          <p:nvPr userDrawn="1"/>
        </p:nvSpPr>
        <p:spPr>
          <a:xfrm>
            <a:off x="0" y="6361115"/>
            <a:ext cx="12192000" cy="28575"/>
          </a:xfrm>
          <a:prstGeom prst="rect">
            <a:avLst/>
          </a:prstGeom>
          <a:solidFill>
            <a:srgbClr val="4AD1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grpSp>
        <p:nvGrpSpPr>
          <p:cNvPr id="233" name="Group 20"/>
          <p:cNvGrpSpPr>
            <a:grpSpLocks noChangeAspect="1"/>
          </p:cNvGrpSpPr>
          <p:nvPr userDrawn="1"/>
        </p:nvGrpSpPr>
        <p:grpSpPr bwMode="auto">
          <a:xfrm>
            <a:off x="349169" y="6446981"/>
            <a:ext cx="270000" cy="251591"/>
            <a:chOff x="3686" y="2018"/>
            <a:chExt cx="308" cy="287"/>
          </a:xfrm>
          <a:solidFill>
            <a:srgbClr val="4AD1EA"/>
          </a:solidFill>
        </p:grpSpPr>
        <p:sp>
          <p:nvSpPr>
            <p:cNvPr id="234" name="Freeform 21"/>
            <p:cNvSpPr>
              <a:spLocks/>
            </p:cNvSpPr>
            <p:nvPr/>
          </p:nvSpPr>
          <p:spPr bwMode="auto">
            <a:xfrm>
              <a:off x="3686" y="2018"/>
              <a:ext cx="308" cy="275"/>
            </a:xfrm>
            <a:custGeom>
              <a:avLst/>
              <a:gdLst>
                <a:gd name="T0" fmla="*/ 5 w 127"/>
                <a:gd name="T1" fmla="*/ 46 h 114"/>
                <a:gd name="T2" fmla="*/ 0 w 127"/>
                <a:gd name="T3" fmla="*/ 52 h 114"/>
                <a:gd name="T4" fmla="*/ 3 w 127"/>
                <a:gd name="T5" fmla="*/ 60 h 114"/>
                <a:gd name="T6" fmla="*/ 29 w 127"/>
                <a:gd name="T7" fmla="*/ 79 h 114"/>
                <a:gd name="T8" fmla="*/ 121 w 127"/>
                <a:gd name="T9" fmla="*/ 6 h 114"/>
                <a:gd name="T10" fmla="*/ 40 w 127"/>
                <a:gd name="T11" fmla="*/ 86 h 114"/>
                <a:gd name="T12" fmla="*/ 75 w 127"/>
                <a:gd name="T13" fmla="*/ 112 h 114"/>
                <a:gd name="T14" fmla="*/ 83 w 127"/>
                <a:gd name="T15" fmla="*/ 113 h 114"/>
                <a:gd name="T16" fmla="*/ 89 w 127"/>
                <a:gd name="T17" fmla="*/ 108 h 114"/>
                <a:gd name="T18" fmla="*/ 127 w 127"/>
                <a:gd name="T19" fmla="*/ 4 h 114"/>
                <a:gd name="T20" fmla="*/ 126 w 127"/>
                <a:gd name="T21" fmla="*/ 1 h 114"/>
                <a:gd name="T22" fmla="*/ 123 w 127"/>
                <a:gd name="T23" fmla="*/ 0 h 114"/>
                <a:gd name="T24" fmla="*/ 5 w 127"/>
                <a:gd name="T25" fmla="*/ 4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14">
                  <a:moveTo>
                    <a:pt x="5" y="46"/>
                  </a:moveTo>
                  <a:cubicBezTo>
                    <a:pt x="2" y="47"/>
                    <a:pt x="0" y="49"/>
                    <a:pt x="0" y="52"/>
                  </a:cubicBezTo>
                  <a:cubicBezTo>
                    <a:pt x="0" y="55"/>
                    <a:pt x="1" y="58"/>
                    <a:pt x="3" y="6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8" y="114"/>
                    <a:pt x="81" y="114"/>
                    <a:pt x="83" y="113"/>
                  </a:cubicBezTo>
                  <a:cubicBezTo>
                    <a:pt x="86" y="113"/>
                    <a:pt x="88" y="111"/>
                    <a:pt x="89" y="108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3"/>
                    <a:pt x="127" y="2"/>
                    <a:pt x="126" y="1"/>
                  </a:cubicBezTo>
                  <a:cubicBezTo>
                    <a:pt x="126" y="0"/>
                    <a:pt x="124" y="0"/>
                    <a:pt x="123" y="0"/>
                  </a:cubicBezTo>
                  <a:lnTo>
                    <a:pt x="5" y="4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5" name="Freeform 22"/>
            <p:cNvSpPr>
              <a:spLocks/>
            </p:cNvSpPr>
            <p:nvPr/>
          </p:nvSpPr>
          <p:spPr bwMode="auto">
            <a:xfrm>
              <a:off x="3742" y="2223"/>
              <a:ext cx="75" cy="82"/>
            </a:xfrm>
            <a:custGeom>
              <a:avLst/>
              <a:gdLst>
                <a:gd name="T0" fmla="*/ 0 w 31"/>
                <a:gd name="T1" fmla="*/ 0 h 34"/>
                <a:gd name="T2" fmla="*/ 0 w 31"/>
                <a:gd name="T3" fmla="*/ 1 h 34"/>
                <a:gd name="T4" fmla="*/ 5 w 31"/>
                <a:gd name="T5" fmla="*/ 29 h 34"/>
                <a:gd name="T6" fmla="*/ 9 w 31"/>
                <a:gd name="T7" fmla="*/ 33 h 34"/>
                <a:gd name="T8" fmla="*/ 15 w 31"/>
                <a:gd name="T9" fmla="*/ 33 h 34"/>
                <a:gd name="T10" fmla="*/ 31 w 31"/>
                <a:gd name="T11" fmla="*/ 22 h 34"/>
                <a:gd name="T12" fmla="*/ 0 w 3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7" y="32"/>
                    <a:pt x="9" y="33"/>
                  </a:cubicBezTo>
                  <a:cubicBezTo>
                    <a:pt x="11" y="34"/>
                    <a:pt x="13" y="34"/>
                    <a:pt x="15" y="33"/>
                  </a:cubicBezTo>
                  <a:cubicBezTo>
                    <a:pt x="22" y="28"/>
                    <a:pt x="31" y="22"/>
                    <a:pt x="31" y="2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grpSp>
        <p:nvGrpSpPr>
          <p:cNvPr id="236" name="Group 25"/>
          <p:cNvGrpSpPr>
            <a:grpSpLocks noChangeAspect="1"/>
          </p:cNvGrpSpPr>
          <p:nvPr userDrawn="1"/>
        </p:nvGrpSpPr>
        <p:grpSpPr bwMode="auto">
          <a:xfrm>
            <a:off x="11076237" y="6422182"/>
            <a:ext cx="540000" cy="360639"/>
            <a:chOff x="3562" y="1972"/>
            <a:chExt cx="563" cy="376"/>
          </a:xfrm>
          <a:solidFill>
            <a:srgbClr val="4AD1EA"/>
          </a:solidFill>
        </p:grpSpPr>
        <p:sp>
          <p:nvSpPr>
            <p:cNvPr id="237" name="Freeform 26"/>
            <p:cNvSpPr>
              <a:spLocks noEditPoints="1"/>
            </p:cNvSpPr>
            <p:nvPr/>
          </p:nvSpPr>
          <p:spPr bwMode="auto">
            <a:xfrm>
              <a:off x="3661" y="1972"/>
              <a:ext cx="464" cy="277"/>
            </a:xfrm>
            <a:custGeom>
              <a:avLst/>
              <a:gdLst>
                <a:gd name="T0" fmla="*/ 107 w 194"/>
                <a:gd name="T1" fmla="*/ 115 h 115"/>
                <a:gd name="T2" fmla="*/ 107 w 194"/>
                <a:gd name="T3" fmla="*/ 115 h 115"/>
                <a:gd name="T4" fmla="*/ 109 w 194"/>
                <a:gd name="T5" fmla="*/ 114 h 115"/>
                <a:gd name="T6" fmla="*/ 191 w 194"/>
                <a:gd name="T7" fmla="*/ 77 h 115"/>
                <a:gd name="T8" fmla="*/ 193 w 194"/>
                <a:gd name="T9" fmla="*/ 72 h 115"/>
                <a:gd name="T10" fmla="*/ 189 w 194"/>
                <a:gd name="T11" fmla="*/ 69 h 115"/>
                <a:gd name="T12" fmla="*/ 92 w 194"/>
                <a:gd name="T13" fmla="*/ 8 h 115"/>
                <a:gd name="T14" fmla="*/ 77 w 194"/>
                <a:gd name="T15" fmla="*/ 1 h 115"/>
                <a:gd name="T16" fmla="*/ 8 w 194"/>
                <a:gd name="T17" fmla="*/ 18 h 115"/>
                <a:gd name="T18" fmla="*/ 1 w 194"/>
                <a:gd name="T19" fmla="*/ 23 h 115"/>
                <a:gd name="T20" fmla="*/ 1 w 194"/>
                <a:gd name="T21" fmla="*/ 32 h 115"/>
                <a:gd name="T22" fmla="*/ 107 w 194"/>
                <a:gd name="T23" fmla="*/ 115 h 115"/>
                <a:gd name="T24" fmla="*/ 8 w 194"/>
                <a:gd name="T25" fmla="*/ 27 h 115"/>
                <a:gd name="T26" fmla="*/ 10 w 194"/>
                <a:gd name="T27" fmla="*/ 25 h 115"/>
                <a:gd name="T28" fmla="*/ 79 w 194"/>
                <a:gd name="T29" fmla="*/ 9 h 115"/>
                <a:gd name="T30" fmla="*/ 80 w 194"/>
                <a:gd name="T31" fmla="*/ 9 h 115"/>
                <a:gd name="T32" fmla="*/ 85 w 194"/>
                <a:gd name="T33" fmla="*/ 12 h 115"/>
                <a:gd name="T34" fmla="*/ 175 w 194"/>
                <a:gd name="T35" fmla="*/ 75 h 115"/>
                <a:gd name="T36" fmla="*/ 106 w 194"/>
                <a:gd name="T37" fmla="*/ 107 h 115"/>
                <a:gd name="T38" fmla="*/ 8 w 194"/>
                <a:gd name="T39" fmla="*/ 29 h 115"/>
                <a:gd name="T40" fmla="*/ 8 w 194"/>
                <a:gd name="T41" fmla="*/ 2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115">
                  <a:moveTo>
                    <a:pt x="107" y="115"/>
                  </a:move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9" y="114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3" y="76"/>
                    <a:pt x="194" y="74"/>
                    <a:pt x="193" y="72"/>
                  </a:cubicBezTo>
                  <a:cubicBezTo>
                    <a:pt x="193" y="70"/>
                    <a:pt x="191" y="69"/>
                    <a:pt x="189" y="69"/>
                  </a:cubicBezTo>
                  <a:cubicBezTo>
                    <a:pt x="189" y="69"/>
                    <a:pt x="122" y="68"/>
                    <a:pt x="92" y="8"/>
                  </a:cubicBezTo>
                  <a:cubicBezTo>
                    <a:pt x="90" y="3"/>
                    <a:pt x="83" y="0"/>
                    <a:pt x="77" y="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5" y="18"/>
                    <a:pt x="2" y="20"/>
                    <a:pt x="1" y="23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13" y="55"/>
                    <a:pt x="47" y="107"/>
                    <a:pt x="107" y="115"/>
                  </a:cubicBezTo>
                  <a:close/>
                  <a:moveTo>
                    <a:pt x="8" y="27"/>
                  </a:moveTo>
                  <a:cubicBezTo>
                    <a:pt x="8" y="26"/>
                    <a:pt x="9" y="26"/>
                    <a:pt x="10" y="25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2" y="9"/>
                    <a:pt x="84" y="10"/>
                    <a:pt x="85" y="12"/>
                  </a:cubicBezTo>
                  <a:cubicBezTo>
                    <a:pt x="108" y="58"/>
                    <a:pt x="152" y="71"/>
                    <a:pt x="175" y="75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52" y="99"/>
                    <a:pt x="20" y="49"/>
                    <a:pt x="8" y="29"/>
                  </a:cubicBezTo>
                  <a:cubicBezTo>
                    <a:pt x="8" y="28"/>
                    <a:pt x="8" y="27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8" name="Rectangle 27"/>
            <p:cNvSpPr>
              <a:spLocks noChangeArrowheads="1"/>
            </p:cNvSpPr>
            <p:nvPr/>
          </p:nvSpPr>
          <p:spPr bwMode="auto">
            <a:xfrm>
              <a:off x="3562" y="2329"/>
              <a:ext cx="350" cy="19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9" name="Freeform 28"/>
            <p:cNvSpPr>
              <a:spLocks/>
            </p:cNvSpPr>
            <p:nvPr/>
          </p:nvSpPr>
          <p:spPr bwMode="auto">
            <a:xfrm>
              <a:off x="3917" y="2240"/>
              <a:ext cx="196" cy="108"/>
            </a:xfrm>
            <a:custGeom>
              <a:avLst/>
              <a:gdLst>
                <a:gd name="T0" fmla="*/ 196 w 196"/>
                <a:gd name="T1" fmla="*/ 19 h 108"/>
                <a:gd name="T2" fmla="*/ 196 w 196"/>
                <a:gd name="T3" fmla="*/ 0 h 108"/>
                <a:gd name="T4" fmla="*/ 0 w 196"/>
                <a:gd name="T5" fmla="*/ 89 h 108"/>
                <a:gd name="T6" fmla="*/ 0 w 196"/>
                <a:gd name="T7" fmla="*/ 108 h 108"/>
                <a:gd name="T8" fmla="*/ 196 w 196"/>
                <a:gd name="T9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8">
                  <a:moveTo>
                    <a:pt x="196" y="19"/>
                  </a:moveTo>
                  <a:lnTo>
                    <a:pt x="196" y="0"/>
                  </a:lnTo>
                  <a:lnTo>
                    <a:pt x="0" y="89"/>
                  </a:lnTo>
                  <a:lnTo>
                    <a:pt x="0" y="108"/>
                  </a:lnTo>
                  <a:lnTo>
                    <a:pt x="196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3562" y="2232"/>
              <a:ext cx="551" cy="90"/>
            </a:xfrm>
            <a:custGeom>
              <a:avLst/>
              <a:gdLst>
                <a:gd name="T0" fmla="*/ 230 w 230"/>
                <a:gd name="T1" fmla="*/ 0 h 37"/>
                <a:gd name="T2" fmla="*/ 209 w 230"/>
                <a:gd name="T3" fmla="*/ 0 h 37"/>
                <a:gd name="T4" fmla="*/ 148 w 230"/>
                <a:gd name="T5" fmla="*/ 29 h 37"/>
                <a:gd name="T6" fmla="*/ 145 w 230"/>
                <a:gd name="T7" fmla="*/ 29 h 37"/>
                <a:gd name="T8" fmla="*/ 55 w 230"/>
                <a:gd name="T9" fmla="*/ 15 h 37"/>
                <a:gd name="T10" fmla="*/ 0 w 230"/>
                <a:gd name="T11" fmla="*/ 37 h 37"/>
                <a:gd name="T12" fmla="*/ 146 w 230"/>
                <a:gd name="T13" fmla="*/ 37 h 37"/>
                <a:gd name="T14" fmla="*/ 230 w 230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37">
                  <a:moveTo>
                    <a:pt x="230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08" y="29"/>
                    <a:pt x="78" y="22"/>
                    <a:pt x="55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46" y="37"/>
                    <a:pt x="146" y="37"/>
                    <a:pt x="146" y="37"/>
                  </a:cubicBezTo>
                  <a:lnTo>
                    <a:pt x="2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3591" y="2138"/>
              <a:ext cx="517" cy="145"/>
            </a:xfrm>
            <a:custGeom>
              <a:avLst/>
              <a:gdLst>
                <a:gd name="T0" fmla="*/ 4 w 216"/>
                <a:gd name="T1" fmla="*/ 27 h 60"/>
                <a:gd name="T2" fmla="*/ 135 w 216"/>
                <a:gd name="T3" fmla="*/ 60 h 60"/>
                <a:gd name="T4" fmla="*/ 216 w 216"/>
                <a:gd name="T5" fmla="*/ 21 h 60"/>
                <a:gd name="T6" fmla="*/ 204 w 216"/>
                <a:gd name="T7" fmla="*/ 21 h 60"/>
                <a:gd name="T8" fmla="*/ 135 w 216"/>
                <a:gd name="T9" fmla="*/ 53 h 60"/>
                <a:gd name="T10" fmla="*/ 134 w 216"/>
                <a:gd name="T11" fmla="*/ 53 h 60"/>
                <a:gd name="T12" fmla="*/ 48 w 216"/>
                <a:gd name="T13" fmla="*/ 0 h 60"/>
                <a:gd name="T14" fmla="*/ 5 w 216"/>
                <a:gd name="T15" fmla="*/ 19 h 60"/>
                <a:gd name="T16" fmla="*/ 4 w 216"/>
                <a:gd name="T17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60">
                  <a:moveTo>
                    <a:pt x="4" y="27"/>
                  </a:moveTo>
                  <a:cubicBezTo>
                    <a:pt x="20" y="37"/>
                    <a:pt x="65" y="60"/>
                    <a:pt x="135" y="6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6" y="21"/>
                    <a:pt x="212" y="21"/>
                    <a:pt x="204" y="21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94" y="47"/>
                    <a:pt x="66" y="22"/>
                    <a:pt x="48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1"/>
                    <a:pt x="0" y="24"/>
                    <a:pt x="4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42" name="矩形 245"/>
          <p:cNvSpPr>
            <a:spLocks noChangeArrowheads="1"/>
          </p:cNvSpPr>
          <p:nvPr userDrawn="1"/>
        </p:nvSpPr>
        <p:spPr bwMode="auto">
          <a:xfrm>
            <a:off x="11182351" y="6440488"/>
            <a:ext cx="339725" cy="24606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fld id="{2BE3EB86-10FF-4860-9BFB-E8C80761DA48}" type="slidenum">
              <a:rPr lang="zh-TW" altLang="en-US" sz="1000" smtClean="0">
                <a:solidFill>
                  <a:srgbClr val="4AD1EA"/>
                </a:solidFill>
              </a:rPr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zh-CN" altLang="en-US" sz="1000" smtClean="0">
              <a:solidFill>
                <a:srgbClr val="4AD1EA"/>
              </a:solidFill>
            </a:endParaRPr>
          </a:p>
        </p:txBody>
      </p:sp>
      <p:sp>
        <p:nvSpPr>
          <p:cNvPr id="243" name="Freeform 41"/>
          <p:cNvSpPr>
            <a:spLocks/>
          </p:cNvSpPr>
          <p:nvPr userDrawn="1"/>
        </p:nvSpPr>
        <p:spPr bwMode="auto">
          <a:xfrm>
            <a:off x="169864" y="231777"/>
            <a:ext cx="1316037" cy="720725"/>
          </a:xfrm>
          <a:custGeom>
            <a:avLst/>
            <a:gdLst>
              <a:gd name="T0" fmla="*/ 2147483646 w 616"/>
              <a:gd name="T1" fmla="*/ 2147483646 h 402"/>
              <a:gd name="T2" fmla="*/ 2147483646 w 616"/>
              <a:gd name="T3" fmla="*/ 2147483646 h 402"/>
              <a:gd name="T4" fmla="*/ 2147483646 w 616"/>
              <a:gd name="T5" fmla="*/ 2147483646 h 402"/>
              <a:gd name="T6" fmla="*/ 2147483646 w 616"/>
              <a:gd name="T7" fmla="*/ 2147483646 h 402"/>
              <a:gd name="T8" fmla="*/ 2147483646 w 616"/>
              <a:gd name="T9" fmla="*/ 2147483646 h 402"/>
              <a:gd name="T10" fmla="*/ 2147483646 w 616"/>
              <a:gd name="T11" fmla="*/ 2147483646 h 402"/>
              <a:gd name="T12" fmla="*/ 2147483646 w 616"/>
              <a:gd name="T13" fmla="*/ 2147483646 h 402"/>
              <a:gd name="T14" fmla="*/ 2147483646 w 616"/>
              <a:gd name="T15" fmla="*/ 2147483646 h 402"/>
              <a:gd name="T16" fmla="*/ 2147483646 w 616"/>
              <a:gd name="T17" fmla="*/ 2147483646 h 402"/>
              <a:gd name="T18" fmla="*/ 2147483646 w 616"/>
              <a:gd name="T19" fmla="*/ 2147483646 h 402"/>
              <a:gd name="T20" fmla="*/ 2147483646 w 616"/>
              <a:gd name="T21" fmla="*/ 2147483646 h 402"/>
              <a:gd name="T22" fmla="*/ 2147483646 w 616"/>
              <a:gd name="T23" fmla="*/ 2147483646 h 402"/>
              <a:gd name="T24" fmla="*/ 2147483646 w 616"/>
              <a:gd name="T25" fmla="*/ 2147483646 h 402"/>
              <a:gd name="T26" fmla="*/ 2147483646 w 616"/>
              <a:gd name="T27" fmla="*/ 2147483646 h 402"/>
              <a:gd name="T28" fmla="*/ 2147483646 w 616"/>
              <a:gd name="T29" fmla="*/ 2147483646 h 402"/>
              <a:gd name="T30" fmla="*/ 2147483646 w 616"/>
              <a:gd name="T31" fmla="*/ 2147483646 h 402"/>
              <a:gd name="T32" fmla="*/ 2147483646 w 616"/>
              <a:gd name="T33" fmla="*/ 2147483646 h 402"/>
              <a:gd name="T34" fmla="*/ 2147483646 w 616"/>
              <a:gd name="T35" fmla="*/ 2147483646 h 4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6" h="402">
                <a:moveTo>
                  <a:pt x="519" y="100"/>
                </a:moveTo>
                <a:cubicBezTo>
                  <a:pt x="516" y="99"/>
                  <a:pt x="512" y="99"/>
                  <a:pt x="509" y="99"/>
                </a:cubicBezTo>
                <a:cubicBezTo>
                  <a:pt x="494" y="67"/>
                  <a:pt x="464" y="44"/>
                  <a:pt x="427" y="40"/>
                </a:cubicBezTo>
                <a:cubicBezTo>
                  <a:pt x="399" y="36"/>
                  <a:pt x="373" y="44"/>
                  <a:pt x="353" y="60"/>
                </a:cubicBezTo>
                <a:cubicBezTo>
                  <a:pt x="334" y="32"/>
                  <a:pt x="303" y="11"/>
                  <a:pt x="266" y="7"/>
                </a:cubicBezTo>
                <a:cubicBezTo>
                  <a:pt x="200" y="0"/>
                  <a:pt x="141" y="47"/>
                  <a:pt x="133" y="113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29" y="113"/>
                  <a:pt x="124" y="112"/>
                  <a:pt x="119" y="112"/>
                </a:cubicBezTo>
                <a:cubicBezTo>
                  <a:pt x="63" y="105"/>
                  <a:pt x="12" y="146"/>
                  <a:pt x="6" y="202"/>
                </a:cubicBezTo>
                <a:cubicBezTo>
                  <a:pt x="0" y="258"/>
                  <a:pt x="40" y="309"/>
                  <a:pt x="96" y="316"/>
                </a:cubicBezTo>
                <a:cubicBezTo>
                  <a:pt x="122" y="319"/>
                  <a:pt x="147" y="311"/>
                  <a:pt x="167" y="298"/>
                </a:cubicBezTo>
                <a:cubicBezTo>
                  <a:pt x="168" y="348"/>
                  <a:pt x="206" y="392"/>
                  <a:pt x="258" y="398"/>
                </a:cubicBezTo>
                <a:cubicBezTo>
                  <a:pt x="295" y="402"/>
                  <a:pt x="330" y="386"/>
                  <a:pt x="351" y="358"/>
                </a:cubicBezTo>
                <a:cubicBezTo>
                  <a:pt x="355" y="359"/>
                  <a:pt x="358" y="359"/>
                  <a:pt x="362" y="360"/>
                </a:cubicBezTo>
                <a:cubicBezTo>
                  <a:pt x="409" y="365"/>
                  <a:pt x="452" y="338"/>
                  <a:pt x="469" y="296"/>
                </a:cubicBezTo>
                <a:cubicBezTo>
                  <a:pt x="477" y="300"/>
                  <a:pt x="487" y="303"/>
                  <a:pt x="496" y="304"/>
                </a:cubicBezTo>
                <a:cubicBezTo>
                  <a:pt x="553" y="310"/>
                  <a:pt x="604" y="270"/>
                  <a:pt x="610" y="213"/>
                </a:cubicBezTo>
                <a:cubicBezTo>
                  <a:pt x="616" y="157"/>
                  <a:pt x="576" y="106"/>
                  <a:pt x="519" y="100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42" name="标题 4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244" name="页脚占位符 1"/>
          <p:cNvSpPr>
            <a:spLocks noGrp="1"/>
          </p:cNvSpPr>
          <p:nvPr>
            <p:ph type="ftr" sz="quarter" idx="10"/>
          </p:nvPr>
        </p:nvSpPr>
        <p:spPr>
          <a:xfrm>
            <a:off x="839788" y="6419852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 smtClean="0"/>
              <a:t>YOUR COMPANY SLOGAN GOES HERE</a:t>
            </a:r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726134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7"/>
          <p:cNvSpPr/>
          <p:nvPr userDrawn="1"/>
        </p:nvSpPr>
        <p:spPr>
          <a:xfrm>
            <a:off x="0" y="6361115"/>
            <a:ext cx="12192000" cy="28575"/>
          </a:xfrm>
          <a:prstGeom prst="rect">
            <a:avLst/>
          </a:prstGeom>
          <a:solidFill>
            <a:srgbClr val="4AD1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grpSp>
        <p:nvGrpSpPr>
          <p:cNvPr id="3" name="Group 20"/>
          <p:cNvGrpSpPr>
            <a:grpSpLocks noChangeAspect="1"/>
          </p:cNvGrpSpPr>
          <p:nvPr userDrawn="1"/>
        </p:nvGrpSpPr>
        <p:grpSpPr bwMode="auto">
          <a:xfrm>
            <a:off x="349169" y="6446981"/>
            <a:ext cx="270000" cy="251591"/>
            <a:chOff x="3686" y="2018"/>
            <a:chExt cx="308" cy="287"/>
          </a:xfrm>
          <a:solidFill>
            <a:srgbClr val="4AD1EA"/>
          </a:solidFill>
        </p:grpSpPr>
        <p:sp>
          <p:nvSpPr>
            <p:cNvPr id="4" name="Freeform 21"/>
            <p:cNvSpPr>
              <a:spLocks/>
            </p:cNvSpPr>
            <p:nvPr/>
          </p:nvSpPr>
          <p:spPr bwMode="auto">
            <a:xfrm>
              <a:off x="3686" y="2018"/>
              <a:ext cx="308" cy="275"/>
            </a:xfrm>
            <a:custGeom>
              <a:avLst/>
              <a:gdLst>
                <a:gd name="T0" fmla="*/ 5 w 127"/>
                <a:gd name="T1" fmla="*/ 46 h 114"/>
                <a:gd name="T2" fmla="*/ 0 w 127"/>
                <a:gd name="T3" fmla="*/ 52 h 114"/>
                <a:gd name="T4" fmla="*/ 3 w 127"/>
                <a:gd name="T5" fmla="*/ 60 h 114"/>
                <a:gd name="T6" fmla="*/ 29 w 127"/>
                <a:gd name="T7" fmla="*/ 79 h 114"/>
                <a:gd name="T8" fmla="*/ 121 w 127"/>
                <a:gd name="T9" fmla="*/ 6 h 114"/>
                <a:gd name="T10" fmla="*/ 40 w 127"/>
                <a:gd name="T11" fmla="*/ 86 h 114"/>
                <a:gd name="T12" fmla="*/ 75 w 127"/>
                <a:gd name="T13" fmla="*/ 112 h 114"/>
                <a:gd name="T14" fmla="*/ 83 w 127"/>
                <a:gd name="T15" fmla="*/ 113 h 114"/>
                <a:gd name="T16" fmla="*/ 89 w 127"/>
                <a:gd name="T17" fmla="*/ 108 h 114"/>
                <a:gd name="T18" fmla="*/ 127 w 127"/>
                <a:gd name="T19" fmla="*/ 4 h 114"/>
                <a:gd name="T20" fmla="*/ 126 w 127"/>
                <a:gd name="T21" fmla="*/ 1 h 114"/>
                <a:gd name="T22" fmla="*/ 123 w 127"/>
                <a:gd name="T23" fmla="*/ 0 h 114"/>
                <a:gd name="T24" fmla="*/ 5 w 127"/>
                <a:gd name="T25" fmla="*/ 4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14">
                  <a:moveTo>
                    <a:pt x="5" y="46"/>
                  </a:moveTo>
                  <a:cubicBezTo>
                    <a:pt x="2" y="47"/>
                    <a:pt x="0" y="49"/>
                    <a:pt x="0" y="52"/>
                  </a:cubicBezTo>
                  <a:cubicBezTo>
                    <a:pt x="0" y="55"/>
                    <a:pt x="1" y="58"/>
                    <a:pt x="3" y="6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8" y="114"/>
                    <a:pt x="81" y="114"/>
                    <a:pt x="83" y="113"/>
                  </a:cubicBezTo>
                  <a:cubicBezTo>
                    <a:pt x="86" y="113"/>
                    <a:pt x="88" y="111"/>
                    <a:pt x="89" y="108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3"/>
                    <a:pt x="127" y="2"/>
                    <a:pt x="126" y="1"/>
                  </a:cubicBezTo>
                  <a:cubicBezTo>
                    <a:pt x="126" y="0"/>
                    <a:pt x="124" y="0"/>
                    <a:pt x="123" y="0"/>
                  </a:cubicBezTo>
                  <a:lnTo>
                    <a:pt x="5" y="4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5" name="Freeform 22"/>
            <p:cNvSpPr>
              <a:spLocks/>
            </p:cNvSpPr>
            <p:nvPr/>
          </p:nvSpPr>
          <p:spPr bwMode="auto">
            <a:xfrm>
              <a:off x="3742" y="2223"/>
              <a:ext cx="75" cy="82"/>
            </a:xfrm>
            <a:custGeom>
              <a:avLst/>
              <a:gdLst>
                <a:gd name="T0" fmla="*/ 0 w 31"/>
                <a:gd name="T1" fmla="*/ 0 h 34"/>
                <a:gd name="T2" fmla="*/ 0 w 31"/>
                <a:gd name="T3" fmla="*/ 1 h 34"/>
                <a:gd name="T4" fmla="*/ 5 w 31"/>
                <a:gd name="T5" fmla="*/ 29 h 34"/>
                <a:gd name="T6" fmla="*/ 9 w 31"/>
                <a:gd name="T7" fmla="*/ 33 h 34"/>
                <a:gd name="T8" fmla="*/ 15 w 31"/>
                <a:gd name="T9" fmla="*/ 33 h 34"/>
                <a:gd name="T10" fmla="*/ 31 w 31"/>
                <a:gd name="T11" fmla="*/ 22 h 34"/>
                <a:gd name="T12" fmla="*/ 0 w 3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7" y="32"/>
                    <a:pt x="9" y="33"/>
                  </a:cubicBezTo>
                  <a:cubicBezTo>
                    <a:pt x="11" y="34"/>
                    <a:pt x="13" y="34"/>
                    <a:pt x="15" y="33"/>
                  </a:cubicBezTo>
                  <a:cubicBezTo>
                    <a:pt x="22" y="28"/>
                    <a:pt x="31" y="22"/>
                    <a:pt x="31" y="2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grpSp>
        <p:nvGrpSpPr>
          <p:cNvPr id="6" name="Group 25"/>
          <p:cNvGrpSpPr>
            <a:grpSpLocks noChangeAspect="1"/>
          </p:cNvGrpSpPr>
          <p:nvPr userDrawn="1"/>
        </p:nvGrpSpPr>
        <p:grpSpPr bwMode="auto">
          <a:xfrm>
            <a:off x="11076237" y="6422182"/>
            <a:ext cx="540000" cy="360639"/>
            <a:chOff x="3562" y="1972"/>
            <a:chExt cx="563" cy="376"/>
          </a:xfrm>
          <a:solidFill>
            <a:srgbClr val="4AD1EA"/>
          </a:solidFill>
        </p:grpSpPr>
        <p:sp>
          <p:nvSpPr>
            <p:cNvPr id="7" name="Freeform 26"/>
            <p:cNvSpPr>
              <a:spLocks noEditPoints="1"/>
            </p:cNvSpPr>
            <p:nvPr/>
          </p:nvSpPr>
          <p:spPr bwMode="auto">
            <a:xfrm>
              <a:off x="3661" y="1972"/>
              <a:ext cx="464" cy="277"/>
            </a:xfrm>
            <a:custGeom>
              <a:avLst/>
              <a:gdLst>
                <a:gd name="T0" fmla="*/ 107 w 194"/>
                <a:gd name="T1" fmla="*/ 115 h 115"/>
                <a:gd name="T2" fmla="*/ 107 w 194"/>
                <a:gd name="T3" fmla="*/ 115 h 115"/>
                <a:gd name="T4" fmla="*/ 109 w 194"/>
                <a:gd name="T5" fmla="*/ 114 h 115"/>
                <a:gd name="T6" fmla="*/ 191 w 194"/>
                <a:gd name="T7" fmla="*/ 77 h 115"/>
                <a:gd name="T8" fmla="*/ 193 w 194"/>
                <a:gd name="T9" fmla="*/ 72 h 115"/>
                <a:gd name="T10" fmla="*/ 189 w 194"/>
                <a:gd name="T11" fmla="*/ 69 h 115"/>
                <a:gd name="T12" fmla="*/ 92 w 194"/>
                <a:gd name="T13" fmla="*/ 8 h 115"/>
                <a:gd name="T14" fmla="*/ 77 w 194"/>
                <a:gd name="T15" fmla="*/ 1 h 115"/>
                <a:gd name="T16" fmla="*/ 8 w 194"/>
                <a:gd name="T17" fmla="*/ 18 h 115"/>
                <a:gd name="T18" fmla="*/ 1 w 194"/>
                <a:gd name="T19" fmla="*/ 23 h 115"/>
                <a:gd name="T20" fmla="*/ 1 w 194"/>
                <a:gd name="T21" fmla="*/ 32 h 115"/>
                <a:gd name="T22" fmla="*/ 107 w 194"/>
                <a:gd name="T23" fmla="*/ 115 h 115"/>
                <a:gd name="T24" fmla="*/ 8 w 194"/>
                <a:gd name="T25" fmla="*/ 27 h 115"/>
                <a:gd name="T26" fmla="*/ 10 w 194"/>
                <a:gd name="T27" fmla="*/ 25 h 115"/>
                <a:gd name="T28" fmla="*/ 79 w 194"/>
                <a:gd name="T29" fmla="*/ 9 h 115"/>
                <a:gd name="T30" fmla="*/ 80 w 194"/>
                <a:gd name="T31" fmla="*/ 9 h 115"/>
                <a:gd name="T32" fmla="*/ 85 w 194"/>
                <a:gd name="T33" fmla="*/ 12 h 115"/>
                <a:gd name="T34" fmla="*/ 175 w 194"/>
                <a:gd name="T35" fmla="*/ 75 h 115"/>
                <a:gd name="T36" fmla="*/ 106 w 194"/>
                <a:gd name="T37" fmla="*/ 107 h 115"/>
                <a:gd name="T38" fmla="*/ 8 w 194"/>
                <a:gd name="T39" fmla="*/ 29 h 115"/>
                <a:gd name="T40" fmla="*/ 8 w 194"/>
                <a:gd name="T41" fmla="*/ 2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115">
                  <a:moveTo>
                    <a:pt x="107" y="115"/>
                  </a:move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9" y="114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3" y="76"/>
                    <a:pt x="194" y="74"/>
                    <a:pt x="193" y="72"/>
                  </a:cubicBezTo>
                  <a:cubicBezTo>
                    <a:pt x="193" y="70"/>
                    <a:pt x="191" y="69"/>
                    <a:pt x="189" y="69"/>
                  </a:cubicBezTo>
                  <a:cubicBezTo>
                    <a:pt x="189" y="69"/>
                    <a:pt x="122" y="68"/>
                    <a:pt x="92" y="8"/>
                  </a:cubicBezTo>
                  <a:cubicBezTo>
                    <a:pt x="90" y="3"/>
                    <a:pt x="83" y="0"/>
                    <a:pt x="77" y="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5" y="18"/>
                    <a:pt x="2" y="20"/>
                    <a:pt x="1" y="23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13" y="55"/>
                    <a:pt x="47" y="107"/>
                    <a:pt x="107" y="115"/>
                  </a:cubicBezTo>
                  <a:close/>
                  <a:moveTo>
                    <a:pt x="8" y="27"/>
                  </a:moveTo>
                  <a:cubicBezTo>
                    <a:pt x="8" y="26"/>
                    <a:pt x="9" y="26"/>
                    <a:pt x="10" y="25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2" y="9"/>
                    <a:pt x="84" y="10"/>
                    <a:pt x="85" y="12"/>
                  </a:cubicBezTo>
                  <a:cubicBezTo>
                    <a:pt x="108" y="58"/>
                    <a:pt x="152" y="71"/>
                    <a:pt x="175" y="75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52" y="99"/>
                    <a:pt x="20" y="49"/>
                    <a:pt x="8" y="29"/>
                  </a:cubicBezTo>
                  <a:cubicBezTo>
                    <a:pt x="8" y="28"/>
                    <a:pt x="8" y="27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Rectangle 27"/>
            <p:cNvSpPr>
              <a:spLocks noChangeArrowheads="1"/>
            </p:cNvSpPr>
            <p:nvPr/>
          </p:nvSpPr>
          <p:spPr bwMode="auto">
            <a:xfrm>
              <a:off x="3562" y="2329"/>
              <a:ext cx="350" cy="19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28"/>
            <p:cNvSpPr>
              <a:spLocks/>
            </p:cNvSpPr>
            <p:nvPr/>
          </p:nvSpPr>
          <p:spPr bwMode="auto">
            <a:xfrm>
              <a:off x="3917" y="2240"/>
              <a:ext cx="196" cy="108"/>
            </a:xfrm>
            <a:custGeom>
              <a:avLst/>
              <a:gdLst>
                <a:gd name="T0" fmla="*/ 196 w 196"/>
                <a:gd name="T1" fmla="*/ 19 h 108"/>
                <a:gd name="T2" fmla="*/ 196 w 196"/>
                <a:gd name="T3" fmla="*/ 0 h 108"/>
                <a:gd name="T4" fmla="*/ 0 w 196"/>
                <a:gd name="T5" fmla="*/ 89 h 108"/>
                <a:gd name="T6" fmla="*/ 0 w 196"/>
                <a:gd name="T7" fmla="*/ 108 h 108"/>
                <a:gd name="T8" fmla="*/ 196 w 196"/>
                <a:gd name="T9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8">
                  <a:moveTo>
                    <a:pt x="196" y="19"/>
                  </a:moveTo>
                  <a:lnTo>
                    <a:pt x="196" y="0"/>
                  </a:lnTo>
                  <a:lnTo>
                    <a:pt x="0" y="89"/>
                  </a:lnTo>
                  <a:lnTo>
                    <a:pt x="0" y="108"/>
                  </a:lnTo>
                  <a:lnTo>
                    <a:pt x="196" y="1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29"/>
            <p:cNvSpPr>
              <a:spLocks/>
            </p:cNvSpPr>
            <p:nvPr/>
          </p:nvSpPr>
          <p:spPr bwMode="auto">
            <a:xfrm>
              <a:off x="3562" y="2232"/>
              <a:ext cx="551" cy="90"/>
            </a:xfrm>
            <a:custGeom>
              <a:avLst/>
              <a:gdLst>
                <a:gd name="T0" fmla="*/ 230 w 230"/>
                <a:gd name="T1" fmla="*/ 0 h 37"/>
                <a:gd name="T2" fmla="*/ 209 w 230"/>
                <a:gd name="T3" fmla="*/ 0 h 37"/>
                <a:gd name="T4" fmla="*/ 148 w 230"/>
                <a:gd name="T5" fmla="*/ 29 h 37"/>
                <a:gd name="T6" fmla="*/ 145 w 230"/>
                <a:gd name="T7" fmla="*/ 29 h 37"/>
                <a:gd name="T8" fmla="*/ 55 w 230"/>
                <a:gd name="T9" fmla="*/ 15 h 37"/>
                <a:gd name="T10" fmla="*/ 0 w 230"/>
                <a:gd name="T11" fmla="*/ 37 h 37"/>
                <a:gd name="T12" fmla="*/ 146 w 230"/>
                <a:gd name="T13" fmla="*/ 37 h 37"/>
                <a:gd name="T14" fmla="*/ 230 w 230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37">
                  <a:moveTo>
                    <a:pt x="230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08" y="29"/>
                    <a:pt x="78" y="22"/>
                    <a:pt x="55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46" y="37"/>
                    <a:pt x="146" y="37"/>
                    <a:pt x="146" y="37"/>
                  </a:cubicBezTo>
                  <a:lnTo>
                    <a:pt x="23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30"/>
            <p:cNvSpPr>
              <a:spLocks/>
            </p:cNvSpPr>
            <p:nvPr/>
          </p:nvSpPr>
          <p:spPr bwMode="auto">
            <a:xfrm>
              <a:off x="3591" y="2138"/>
              <a:ext cx="517" cy="145"/>
            </a:xfrm>
            <a:custGeom>
              <a:avLst/>
              <a:gdLst>
                <a:gd name="T0" fmla="*/ 4 w 216"/>
                <a:gd name="T1" fmla="*/ 27 h 60"/>
                <a:gd name="T2" fmla="*/ 135 w 216"/>
                <a:gd name="T3" fmla="*/ 60 h 60"/>
                <a:gd name="T4" fmla="*/ 216 w 216"/>
                <a:gd name="T5" fmla="*/ 21 h 60"/>
                <a:gd name="T6" fmla="*/ 204 w 216"/>
                <a:gd name="T7" fmla="*/ 21 h 60"/>
                <a:gd name="T8" fmla="*/ 135 w 216"/>
                <a:gd name="T9" fmla="*/ 53 h 60"/>
                <a:gd name="T10" fmla="*/ 134 w 216"/>
                <a:gd name="T11" fmla="*/ 53 h 60"/>
                <a:gd name="T12" fmla="*/ 48 w 216"/>
                <a:gd name="T13" fmla="*/ 0 h 60"/>
                <a:gd name="T14" fmla="*/ 5 w 216"/>
                <a:gd name="T15" fmla="*/ 19 h 60"/>
                <a:gd name="T16" fmla="*/ 4 w 216"/>
                <a:gd name="T17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60">
                  <a:moveTo>
                    <a:pt x="4" y="27"/>
                  </a:moveTo>
                  <a:cubicBezTo>
                    <a:pt x="20" y="37"/>
                    <a:pt x="65" y="60"/>
                    <a:pt x="135" y="6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6" y="21"/>
                    <a:pt x="212" y="21"/>
                    <a:pt x="204" y="21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94" y="47"/>
                    <a:pt x="66" y="22"/>
                    <a:pt x="48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1"/>
                    <a:pt x="0" y="24"/>
                    <a:pt x="4" y="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12" name="矩形 17"/>
          <p:cNvSpPr>
            <a:spLocks noChangeArrowheads="1"/>
          </p:cNvSpPr>
          <p:nvPr userDrawn="1"/>
        </p:nvSpPr>
        <p:spPr bwMode="auto">
          <a:xfrm>
            <a:off x="11182351" y="6440488"/>
            <a:ext cx="339725" cy="24606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fld id="{72EFBA58-1F76-453D-8AEF-74EC4D94E9FA}" type="slidenum">
              <a:rPr lang="zh-TW" altLang="en-US" sz="1000" smtClean="0">
                <a:solidFill>
                  <a:srgbClr val="4AD1EA"/>
                </a:solidFill>
              </a:rPr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zh-CN" altLang="en-US" sz="1000" smtClean="0">
              <a:solidFill>
                <a:srgbClr val="4AD1EA"/>
              </a:solidFill>
            </a:endParaRPr>
          </a:p>
        </p:txBody>
      </p:sp>
      <p:grpSp>
        <p:nvGrpSpPr>
          <p:cNvPr id="13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14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41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7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1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2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3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4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5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6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7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8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9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40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41" name="Freeform 41"/>
          <p:cNvSpPr>
            <a:spLocks/>
          </p:cNvSpPr>
          <p:nvPr userDrawn="1"/>
        </p:nvSpPr>
        <p:spPr bwMode="auto">
          <a:xfrm>
            <a:off x="169864" y="231777"/>
            <a:ext cx="1316037" cy="720725"/>
          </a:xfrm>
          <a:custGeom>
            <a:avLst/>
            <a:gdLst>
              <a:gd name="T0" fmla="*/ 2147483646 w 616"/>
              <a:gd name="T1" fmla="*/ 2147483646 h 402"/>
              <a:gd name="T2" fmla="*/ 2147483646 w 616"/>
              <a:gd name="T3" fmla="*/ 2147483646 h 402"/>
              <a:gd name="T4" fmla="*/ 2147483646 w 616"/>
              <a:gd name="T5" fmla="*/ 2147483646 h 402"/>
              <a:gd name="T6" fmla="*/ 2147483646 w 616"/>
              <a:gd name="T7" fmla="*/ 2147483646 h 402"/>
              <a:gd name="T8" fmla="*/ 2147483646 w 616"/>
              <a:gd name="T9" fmla="*/ 2147483646 h 402"/>
              <a:gd name="T10" fmla="*/ 2147483646 w 616"/>
              <a:gd name="T11" fmla="*/ 2147483646 h 402"/>
              <a:gd name="T12" fmla="*/ 2147483646 w 616"/>
              <a:gd name="T13" fmla="*/ 2147483646 h 402"/>
              <a:gd name="T14" fmla="*/ 2147483646 w 616"/>
              <a:gd name="T15" fmla="*/ 2147483646 h 402"/>
              <a:gd name="T16" fmla="*/ 2147483646 w 616"/>
              <a:gd name="T17" fmla="*/ 2147483646 h 402"/>
              <a:gd name="T18" fmla="*/ 2147483646 w 616"/>
              <a:gd name="T19" fmla="*/ 2147483646 h 402"/>
              <a:gd name="T20" fmla="*/ 2147483646 w 616"/>
              <a:gd name="T21" fmla="*/ 2147483646 h 402"/>
              <a:gd name="T22" fmla="*/ 2147483646 w 616"/>
              <a:gd name="T23" fmla="*/ 2147483646 h 402"/>
              <a:gd name="T24" fmla="*/ 2147483646 w 616"/>
              <a:gd name="T25" fmla="*/ 2147483646 h 402"/>
              <a:gd name="T26" fmla="*/ 2147483646 w 616"/>
              <a:gd name="T27" fmla="*/ 2147483646 h 402"/>
              <a:gd name="T28" fmla="*/ 2147483646 w 616"/>
              <a:gd name="T29" fmla="*/ 2147483646 h 402"/>
              <a:gd name="T30" fmla="*/ 2147483646 w 616"/>
              <a:gd name="T31" fmla="*/ 2147483646 h 402"/>
              <a:gd name="T32" fmla="*/ 2147483646 w 616"/>
              <a:gd name="T33" fmla="*/ 2147483646 h 402"/>
              <a:gd name="T34" fmla="*/ 2147483646 w 616"/>
              <a:gd name="T35" fmla="*/ 2147483646 h 4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6" h="402">
                <a:moveTo>
                  <a:pt x="519" y="100"/>
                </a:moveTo>
                <a:cubicBezTo>
                  <a:pt x="516" y="99"/>
                  <a:pt x="512" y="99"/>
                  <a:pt x="509" y="99"/>
                </a:cubicBezTo>
                <a:cubicBezTo>
                  <a:pt x="494" y="67"/>
                  <a:pt x="464" y="44"/>
                  <a:pt x="427" y="40"/>
                </a:cubicBezTo>
                <a:cubicBezTo>
                  <a:pt x="399" y="36"/>
                  <a:pt x="373" y="44"/>
                  <a:pt x="353" y="60"/>
                </a:cubicBezTo>
                <a:cubicBezTo>
                  <a:pt x="334" y="32"/>
                  <a:pt x="303" y="11"/>
                  <a:pt x="266" y="7"/>
                </a:cubicBezTo>
                <a:cubicBezTo>
                  <a:pt x="200" y="0"/>
                  <a:pt x="141" y="47"/>
                  <a:pt x="133" y="113"/>
                </a:cubicBezTo>
                <a:cubicBezTo>
                  <a:pt x="133" y="114"/>
                  <a:pt x="133" y="114"/>
                  <a:pt x="133" y="114"/>
                </a:cubicBezTo>
                <a:cubicBezTo>
                  <a:pt x="129" y="113"/>
                  <a:pt x="124" y="112"/>
                  <a:pt x="119" y="112"/>
                </a:cubicBezTo>
                <a:cubicBezTo>
                  <a:pt x="63" y="105"/>
                  <a:pt x="12" y="146"/>
                  <a:pt x="6" y="202"/>
                </a:cubicBezTo>
                <a:cubicBezTo>
                  <a:pt x="0" y="258"/>
                  <a:pt x="40" y="309"/>
                  <a:pt x="96" y="316"/>
                </a:cubicBezTo>
                <a:cubicBezTo>
                  <a:pt x="122" y="319"/>
                  <a:pt x="147" y="311"/>
                  <a:pt x="167" y="298"/>
                </a:cubicBezTo>
                <a:cubicBezTo>
                  <a:pt x="168" y="348"/>
                  <a:pt x="206" y="392"/>
                  <a:pt x="258" y="398"/>
                </a:cubicBezTo>
                <a:cubicBezTo>
                  <a:pt x="295" y="402"/>
                  <a:pt x="330" y="386"/>
                  <a:pt x="351" y="358"/>
                </a:cubicBezTo>
                <a:cubicBezTo>
                  <a:pt x="355" y="359"/>
                  <a:pt x="358" y="359"/>
                  <a:pt x="362" y="360"/>
                </a:cubicBezTo>
                <a:cubicBezTo>
                  <a:pt x="409" y="365"/>
                  <a:pt x="452" y="338"/>
                  <a:pt x="469" y="296"/>
                </a:cubicBezTo>
                <a:cubicBezTo>
                  <a:pt x="477" y="300"/>
                  <a:pt x="487" y="303"/>
                  <a:pt x="496" y="304"/>
                </a:cubicBezTo>
                <a:cubicBezTo>
                  <a:pt x="553" y="310"/>
                  <a:pt x="604" y="270"/>
                  <a:pt x="610" y="213"/>
                </a:cubicBezTo>
                <a:cubicBezTo>
                  <a:pt x="616" y="157"/>
                  <a:pt x="576" y="106"/>
                  <a:pt x="519" y="100"/>
                </a:cubicBezTo>
                <a:close/>
              </a:path>
            </a:pathLst>
          </a:custGeom>
          <a:solidFill>
            <a:srgbClr val="EAFFF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>
              <a:solidFill>
                <a:srgbClr val="000000"/>
              </a:solidFill>
            </a:endParaRPr>
          </a:p>
        </p:txBody>
      </p:sp>
      <p:sp>
        <p:nvSpPr>
          <p:cNvPr id="242" name="页脚占位符 1"/>
          <p:cNvSpPr>
            <a:spLocks noGrp="1"/>
          </p:cNvSpPr>
          <p:nvPr>
            <p:ph type="ftr" sz="quarter" idx="10"/>
          </p:nvPr>
        </p:nvSpPr>
        <p:spPr>
          <a:xfrm>
            <a:off x="839788" y="6419852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zh-TW" smtClean="0"/>
              <a:t>YOUR COMPANY SLOGAN GOES HERE</a:t>
            </a:r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799397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空白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4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1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6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7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8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9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0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1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sp>
        <p:nvSpPr>
          <p:cNvPr id="231" name="圆角矩形 236"/>
          <p:cNvSpPr/>
          <p:nvPr userDrawn="1"/>
        </p:nvSpPr>
        <p:spPr>
          <a:xfrm>
            <a:off x="4295775" y="2417763"/>
            <a:ext cx="3600450" cy="62865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399" dirty="0">
                <a:solidFill>
                  <a:srgbClr val="FFFFFF"/>
                </a:solidFill>
              </a:rPr>
              <a:t>MORE THAN PPT</a:t>
            </a:r>
            <a:endParaRPr lang="zh-CN" altLang="en-US" sz="2399" dirty="0">
              <a:solidFill>
                <a:srgbClr val="FFFFFF"/>
              </a:solidFill>
            </a:endParaRPr>
          </a:p>
        </p:txBody>
      </p:sp>
      <p:sp>
        <p:nvSpPr>
          <p:cNvPr id="232" name="文本框 237"/>
          <p:cNvSpPr txBox="1">
            <a:spLocks noChangeArrowheads="1"/>
          </p:cNvSpPr>
          <p:nvPr userDrawn="1"/>
        </p:nvSpPr>
        <p:spPr bwMode="auto">
          <a:xfrm>
            <a:off x="4979851" y="3346450"/>
            <a:ext cx="231326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Segoe UI" pitchFamily="34" charset="0"/>
                <a:ea typeface="微软雅黑" pitchFamily="34" charset="-122"/>
              </a:defRPr>
            </a:lvl9pPr>
          </a:lstStyle>
          <a:p>
            <a:pPr algn="ctr" fontAlgn="base">
              <a:lnSpc>
                <a:spcPct val="125000"/>
              </a:lnSpc>
              <a:spcBef>
                <a:spcPct val="0"/>
              </a:spcBef>
              <a:spcAft>
                <a:spcPts val="800"/>
              </a:spcAft>
              <a:defRPr/>
            </a:pPr>
            <a:r>
              <a:rPr lang="en-US" altLang="zh-CN" sz="1600">
                <a:solidFill>
                  <a:srgbClr val="FFFFFF"/>
                </a:solidFill>
              </a:rPr>
              <a:t>Designed By @x-Studio</a:t>
            </a:r>
            <a:endParaRPr lang="zh-CN" altLang="en-US" sz="1600">
              <a:solidFill>
                <a:srgbClr val="FFFFFF"/>
              </a:solidFill>
            </a:endParaRPr>
          </a:p>
        </p:txBody>
      </p:sp>
      <p:sp>
        <p:nvSpPr>
          <p:cNvPr id="233" name="矩形 238">
            <a:hlinkClick r:id="rId3"/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0465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空白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336"/>
          <p:cNvGrpSpPr>
            <a:grpSpLocks noChangeAspect="1"/>
          </p:cNvGrpSpPr>
          <p:nvPr userDrawn="1"/>
        </p:nvGrpSpPr>
        <p:grpSpPr bwMode="auto">
          <a:xfrm>
            <a:off x="158377" y="175750"/>
            <a:ext cx="11875247" cy="6523874"/>
            <a:chOff x="476" y="-2056"/>
            <a:chExt cx="5923" cy="5986"/>
          </a:xfrm>
          <a:solidFill>
            <a:schemeClr val="tx1">
              <a:lumMod val="50000"/>
              <a:lumOff val="50000"/>
              <a:alpha val="4000"/>
            </a:schemeClr>
          </a:solidFill>
        </p:grpSpPr>
        <p:grpSp>
          <p:nvGrpSpPr>
            <p:cNvPr id="10" name="Group 537"/>
            <p:cNvGrpSpPr>
              <a:grpSpLocks/>
            </p:cNvGrpSpPr>
            <p:nvPr/>
          </p:nvGrpSpPr>
          <p:grpSpPr bwMode="auto">
            <a:xfrm>
              <a:off x="476" y="-2056"/>
              <a:ext cx="5923" cy="5986"/>
              <a:chOff x="476" y="-2056"/>
              <a:chExt cx="5923" cy="5986"/>
            </a:xfrm>
            <a:grpFill/>
          </p:grpSpPr>
          <p:sp>
            <p:nvSpPr>
              <p:cNvPr id="37" name="Freeform 337"/>
              <p:cNvSpPr>
                <a:spLocks/>
              </p:cNvSpPr>
              <p:nvPr/>
            </p:nvSpPr>
            <p:spPr bwMode="auto">
              <a:xfrm>
                <a:off x="758" y="-17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338"/>
              <p:cNvSpPr>
                <a:spLocks noEditPoints="1"/>
              </p:cNvSpPr>
              <p:nvPr/>
            </p:nvSpPr>
            <p:spPr bwMode="auto">
              <a:xfrm>
                <a:off x="524" y="-1941"/>
                <a:ext cx="884" cy="1030"/>
              </a:xfrm>
              <a:custGeom>
                <a:avLst/>
                <a:gdLst>
                  <a:gd name="T0" fmla="*/ 306 w 438"/>
                  <a:gd name="T1" fmla="*/ 26 h 511"/>
                  <a:gd name="T2" fmla="*/ 147 w 438"/>
                  <a:gd name="T3" fmla="*/ 7 h 511"/>
                  <a:gd name="T4" fmla="*/ 67 w 438"/>
                  <a:gd name="T5" fmla="*/ 331 h 511"/>
                  <a:gd name="T6" fmla="*/ 88 w 438"/>
                  <a:gd name="T7" fmla="*/ 342 h 511"/>
                  <a:gd name="T8" fmla="*/ 328 w 438"/>
                  <a:gd name="T9" fmla="*/ 49 h 511"/>
                  <a:gd name="T10" fmla="*/ 155 w 438"/>
                  <a:gd name="T11" fmla="*/ 392 h 511"/>
                  <a:gd name="T12" fmla="*/ 151 w 438"/>
                  <a:gd name="T13" fmla="*/ 404 h 511"/>
                  <a:gd name="T14" fmla="*/ 227 w 438"/>
                  <a:gd name="T15" fmla="*/ 482 h 511"/>
                  <a:gd name="T16" fmla="*/ 368 w 438"/>
                  <a:gd name="T17" fmla="*/ 321 h 511"/>
                  <a:gd name="T18" fmla="*/ 313 w 438"/>
                  <a:gd name="T19" fmla="*/ 40 h 511"/>
                  <a:gd name="T20" fmla="*/ 311 w 438"/>
                  <a:gd name="T21" fmla="*/ 55 h 511"/>
                  <a:gd name="T22" fmla="*/ 214 w 438"/>
                  <a:gd name="T23" fmla="*/ 22 h 511"/>
                  <a:gd name="T24" fmla="*/ 277 w 438"/>
                  <a:gd name="T25" fmla="*/ 75 h 511"/>
                  <a:gd name="T26" fmla="*/ 342 w 438"/>
                  <a:gd name="T27" fmla="*/ 184 h 511"/>
                  <a:gd name="T28" fmla="*/ 277 w 438"/>
                  <a:gd name="T29" fmla="*/ 273 h 511"/>
                  <a:gd name="T30" fmla="*/ 132 w 438"/>
                  <a:gd name="T31" fmla="*/ 153 h 511"/>
                  <a:gd name="T32" fmla="*/ 209 w 438"/>
                  <a:gd name="T33" fmla="*/ 138 h 511"/>
                  <a:gd name="T34" fmla="*/ 252 w 438"/>
                  <a:gd name="T35" fmla="*/ 102 h 511"/>
                  <a:gd name="T36" fmla="*/ 267 w 438"/>
                  <a:gd name="T37" fmla="*/ 55 h 511"/>
                  <a:gd name="T38" fmla="*/ 244 w 438"/>
                  <a:gd name="T39" fmla="*/ 83 h 511"/>
                  <a:gd name="T40" fmla="*/ 197 w 438"/>
                  <a:gd name="T41" fmla="*/ 133 h 511"/>
                  <a:gd name="T42" fmla="*/ 125 w 438"/>
                  <a:gd name="T43" fmla="*/ 157 h 511"/>
                  <a:gd name="T44" fmla="*/ 166 w 438"/>
                  <a:gd name="T45" fmla="*/ 213 h 511"/>
                  <a:gd name="T46" fmla="*/ 108 w 438"/>
                  <a:gd name="T47" fmla="*/ 153 h 511"/>
                  <a:gd name="T48" fmla="*/ 117 w 438"/>
                  <a:gd name="T49" fmla="*/ 121 h 511"/>
                  <a:gd name="T50" fmla="*/ 111 w 438"/>
                  <a:gd name="T51" fmla="*/ 115 h 511"/>
                  <a:gd name="T52" fmla="*/ 114 w 438"/>
                  <a:gd name="T53" fmla="*/ 92 h 511"/>
                  <a:gd name="T54" fmla="*/ 120 w 438"/>
                  <a:gd name="T55" fmla="*/ 66 h 511"/>
                  <a:gd name="T56" fmla="*/ 261 w 438"/>
                  <a:gd name="T57" fmla="*/ 326 h 511"/>
                  <a:gd name="T58" fmla="*/ 107 w 438"/>
                  <a:gd name="T59" fmla="*/ 320 h 511"/>
                  <a:gd name="T60" fmla="*/ 133 w 438"/>
                  <a:gd name="T61" fmla="*/ 249 h 511"/>
                  <a:gd name="T62" fmla="*/ 177 w 438"/>
                  <a:gd name="T63" fmla="*/ 233 h 511"/>
                  <a:gd name="T64" fmla="*/ 257 w 438"/>
                  <a:gd name="T65" fmla="*/ 307 h 511"/>
                  <a:gd name="T66" fmla="*/ 101 w 438"/>
                  <a:gd name="T67" fmla="*/ 169 h 511"/>
                  <a:gd name="T68" fmla="*/ 129 w 438"/>
                  <a:gd name="T69" fmla="*/ 235 h 511"/>
                  <a:gd name="T70" fmla="*/ 109 w 438"/>
                  <a:gd name="T71" fmla="*/ 309 h 511"/>
                  <a:gd name="T72" fmla="*/ 285 w 438"/>
                  <a:gd name="T73" fmla="*/ 286 h 511"/>
                  <a:gd name="T74" fmla="*/ 281 w 438"/>
                  <a:gd name="T75" fmla="*/ 297 h 511"/>
                  <a:gd name="T76" fmla="*/ 341 w 438"/>
                  <a:gd name="T77" fmla="*/ 193 h 511"/>
                  <a:gd name="T78" fmla="*/ 287 w 438"/>
                  <a:gd name="T79" fmla="*/ 276 h 511"/>
                  <a:gd name="T80" fmla="*/ 90 w 438"/>
                  <a:gd name="T81" fmla="*/ 79 h 511"/>
                  <a:gd name="T82" fmla="*/ 143 w 438"/>
                  <a:gd name="T83" fmla="*/ 21 h 511"/>
                  <a:gd name="T84" fmla="*/ 67 w 438"/>
                  <a:gd name="T85" fmla="*/ 67 h 511"/>
                  <a:gd name="T86" fmla="*/ 79 w 438"/>
                  <a:gd name="T87" fmla="*/ 289 h 511"/>
                  <a:gd name="T88" fmla="*/ 86 w 438"/>
                  <a:gd name="T89" fmla="*/ 334 h 511"/>
                  <a:gd name="T90" fmla="*/ 82 w 438"/>
                  <a:gd name="T91" fmla="*/ 322 h 511"/>
                  <a:gd name="T92" fmla="*/ 376 w 438"/>
                  <a:gd name="T93" fmla="*/ 184 h 511"/>
                  <a:gd name="T94" fmla="*/ 91 w 438"/>
                  <a:gd name="T95" fmla="*/ 339 h 511"/>
                  <a:gd name="T96" fmla="*/ 153 w 438"/>
                  <a:gd name="T97" fmla="*/ 349 h 511"/>
                  <a:gd name="T98" fmla="*/ 315 w 438"/>
                  <a:gd name="T99" fmla="*/ 67 h 511"/>
                  <a:gd name="T100" fmla="*/ 141 w 438"/>
                  <a:gd name="T101" fmla="*/ 495 h 511"/>
                  <a:gd name="T102" fmla="*/ 219 w 438"/>
                  <a:gd name="T103" fmla="*/ 467 h 511"/>
                  <a:gd name="T104" fmla="*/ 216 w 438"/>
                  <a:gd name="T105" fmla="*/ 455 h 511"/>
                  <a:gd name="T106" fmla="*/ 160 w 438"/>
                  <a:gd name="T107" fmla="*/ 406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8" h="511">
                    <a:moveTo>
                      <a:pt x="326" y="34"/>
                    </a:moveTo>
                    <a:cubicBezTo>
                      <a:pt x="323" y="29"/>
                      <a:pt x="319" y="25"/>
                      <a:pt x="312" y="23"/>
                    </a:cubicBezTo>
                    <a:cubicBezTo>
                      <a:pt x="309" y="22"/>
                      <a:pt x="307" y="24"/>
                      <a:pt x="306" y="26"/>
                    </a:cubicBezTo>
                    <a:cubicBezTo>
                      <a:pt x="305" y="26"/>
                      <a:pt x="305" y="26"/>
                      <a:pt x="305" y="27"/>
                    </a:cubicBezTo>
                    <a:cubicBezTo>
                      <a:pt x="300" y="32"/>
                      <a:pt x="294" y="37"/>
                      <a:pt x="289" y="42"/>
                    </a:cubicBezTo>
                    <a:cubicBezTo>
                      <a:pt x="254" y="6"/>
                      <a:pt x="194" y="0"/>
                      <a:pt x="147" y="7"/>
                    </a:cubicBezTo>
                    <a:cubicBezTo>
                      <a:pt x="92" y="16"/>
                      <a:pt x="51" y="53"/>
                      <a:pt x="30" y="103"/>
                    </a:cubicBezTo>
                    <a:cubicBezTo>
                      <a:pt x="0" y="175"/>
                      <a:pt x="18" y="270"/>
                      <a:pt x="77" y="318"/>
                    </a:cubicBezTo>
                    <a:cubicBezTo>
                      <a:pt x="73" y="322"/>
                      <a:pt x="67" y="325"/>
                      <a:pt x="67" y="331"/>
                    </a:cubicBezTo>
                    <a:cubicBezTo>
                      <a:pt x="67" y="334"/>
                      <a:pt x="67" y="338"/>
                      <a:pt x="69" y="340"/>
                    </a:cubicBezTo>
                    <a:cubicBezTo>
                      <a:pt x="71" y="342"/>
                      <a:pt x="76" y="343"/>
                      <a:pt x="79" y="343"/>
                    </a:cubicBezTo>
                    <a:cubicBezTo>
                      <a:pt x="82" y="344"/>
                      <a:pt x="85" y="343"/>
                      <a:pt x="88" y="342"/>
                    </a:cubicBezTo>
                    <a:cubicBezTo>
                      <a:pt x="176" y="395"/>
                      <a:pt x="280" y="399"/>
                      <a:pt x="349" y="314"/>
                    </a:cubicBezTo>
                    <a:cubicBezTo>
                      <a:pt x="409" y="240"/>
                      <a:pt x="400" y="116"/>
                      <a:pt x="325" y="56"/>
                    </a:cubicBezTo>
                    <a:cubicBezTo>
                      <a:pt x="327" y="54"/>
                      <a:pt x="327" y="51"/>
                      <a:pt x="328" y="49"/>
                    </a:cubicBezTo>
                    <a:cubicBezTo>
                      <a:pt x="413" y="109"/>
                      <a:pt x="421" y="221"/>
                      <a:pt x="364" y="308"/>
                    </a:cubicBezTo>
                    <a:cubicBezTo>
                      <a:pt x="320" y="375"/>
                      <a:pt x="232" y="409"/>
                      <a:pt x="156" y="392"/>
                    </a:cubicBezTo>
                    <a:cubicBezTo>
                      <a:pt x="156" y="392"/>
                      <a:pt x="156" y="392"/>
                      <a:pt x="155" y="392"/>
                    </a:cubicBezTo>
                    <a:cubicBezTo>
                      <a:pt x="125" y="384"/>
                      <a:pt x="97" y="369"/>
                      <a:pt x="75" y="344"/>
                    </a:cubicBezTo>
                    <a:cubicBezTo>
                      <a:pt x="72" y="341"/>
                      <a:pt x="67" y="345"/>
                      <a:pt x="69" y="348"/>
                    </a:cubicBezTo>
                    <a:cubicBezTo>
                      <a:pt x="90" y="379"/>
                      <a:pt x="119" y="397"/>
                      <a:pt x="151" y="404"/>
                    </a:cubicBezTo>
                    <a:cubicBezTo>
                      <a:pt x="146" y="428"/>
                      <a:pt x="116" y="445"/>
                      <a:pt x="107" y="467"/>
                    </a:cubicBezTo>
                    <a:cubicBezTo>
                      <a:pt x="96" y="493"/>
                      <a:pt x="128" y="506"/>
                      <a:pt x="148" y="508"/>
                    </a:cubicBezTo>
                    <a:cubicBezTo>
                      <a:pt x="176" y="511"/>
                      <a:pt x="211" y="507"/>
                      <a:pt x="227" y="482"/>
                    </a:cubicBezTo>
                    <a:cubicBezTo>
                      <a:pt x="234" y="471"/>
                      <a:pt x="233" y="457"/>
                      <a:pt x="225" y="448"/>
                    </a:cubicBezTo>
                    <a:cubicBezTo>
                      <a:pt x="214" y="433"/>
                      <a:pt x="198" y="423"/>
                      <a:pt x="186" y="408"/>
                    </a:cubicBezTo>
                    <a:cubicBezTo>
                      <a:pt x="254" y="409"/>
                      <a:pt x="328" y="371"/>
                      <a:pt x="368" y="321"/>
                    </a:cubicBezTo>
                    <a:cubicBezTo>
                      <a:pt x="438" y="234"/>
                      <a:pt x="429" y="89"/>
                      <a:pt x="326" y="34"/>
                    </a:cubicBezTo>
                    <a:close/>
                    <a:moveTo>
                      <a:pt x="310" y="35"/>
                    </a:moveTo>
                    <a:cubicBezTo>
                      <a:pt x="310" y="37"/>
                      <a:pt x="311" y="39"/>
                      <a:pt x="313" y="40"/>
                    </a:cubicBezTo>
                    <a:cubicBezTo>
                      <a:pt x="315" y="41"/>
                      <a:pt x="316" y="42"/>
                      <a:pt x="318" y="43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8" y="48"/>
                      <a:pt x="314" y="52"/>
                      <a:pt x="311" y="55"/>
                    </a:cubicBezTo>
                    <a:cubicBezTo>
                      <a:pt x="305" y="61"/>
                      <a:pt x="296" y="65"/>
                      <a:pt x="287" y="65"/>
                    </a:cubicBezTo>
                    <a:cubicBezTo>
                      <a:pt x="292" y="53"/>
                      <a:pt x="302" y="45"/>
                      <a:pt x="310" y="35"/>
                    </a:cubicBezTo>
                    <a:close/>
                    <a:moveTo>
                      <a:pt x="214" y="22"/>
                    </a:moveTo>
                    <a:cubicBezTo>
                      <a:pt x="237" y="28"/>
                      <a:pt x="259" y="38"/>
                      <a:pt x="280" y="51"/>
                    </a:cubicBezTo>
                    <a:cubicBezTo>
                      <a:pt x="277" y="56"/>
                      <a:pt x="274" y="61"/>
                      <a:pt x="273" y="68"/>
                    </a:cubicBezTo>
                    <a:cubicBezTo>
                      <a:pt x="273" y="71"/>
                      <a:pt x="274" y="74"/>
                      <a:pt x="277" y="75"/>
                    </a:cubicBezTo>
                    <a:cubicBezTo>
                      <a:pt x="287" y="78"/>
                      <a:pt x="297" y="76"/>
                      <a:pt x="306" y="72"/>
                    </a:cubicBezTo>
                    <a:cubicBezTo>
                      <a:pt x="306" y="74"/>
                      <a:pt x="306" y="76"/>
                      <a:pt x="307" y="78"/>
                    </a:cubicBezTo>
                    <a:cubicBezTo>
                      <a:pt x="331" y="110"/>
                      <a:pt x="342" y="147"/>
                      <a:pt x="342" y="184"/>
                    </a:cubicBezTo>
                    <a:cubicBezTo>
                      <a:pt x="340" y="183"/>
                      <a:pt x="338" y="183"/>
                      <a:pt x="337" y="185"/>
                    </a:cubicBezTo>
                    <a:cubicBezTo>
                      <a:pt x="312" y="214"/>
                      <a:pt x="279" y="217"/>
                      <a:pt x="276" y="259"/>
                    </a:cubicBezTo>
                    <a:cubicBezTo>
                      <a:pt x="276" y="265"/>
                      <a:pt x="277" y="269"/>
                      <a:pt x="277" y="273"/>
                    </a:cubicBezTo>
                    <a:cubicBezTo>
                      <a:pt x="242" y="263"/>
                      <a:pt x="208" y="242"/>
                      <a:pt x="178" y="221"/>
                    </a:cubicBezTo>
                    <a:cubicBezTo>
                      <a:pt x="176" y="212"/>
                      <a:pt x="171" y="204"/>
                      <a:pt x="165" y="195"/>
                    </a:cubicBezTo>
                    <a:cubicBezTo>
                      <a:pt x="156" y="181"/>
                      <a:pt x="146" y="163"/>
                      <a:pt x="132" y="153"/>
                    </a:cubicBezTo>
                    <a:cubicBezTo>
                      <a:pt x="135" y="153"/>
                      <a:pt x="137" y="151"/>
                      <a:pt x="136" y="148"/>
                    </a:cubicBezTo>
                    <a:cubicBezTo>
                      <a:pt x="131" y="136"/>
                      <a:pt x="177" y="142"/>
                      <a:pt x="180" y="143"/>
                    </a:cubicBezTo>
                    <a:cubicBezTo>
                      <a:pt x="191" y="145"/>
                      <a:pt x="199" y="142"/>
                      <a:pt x="209" y="138"/>
                    </a:cubicBezTo>
                    <a:cubicBezTo>
                      <a:pt x="214" y="136"/>
                      <a:pt x="217" y="131"/>
                      <a:pt x="218" y="126"/>
                    </a:cubicBezTo>
                    <a:cubicBezTo>
                      <a:pt x="220" y="121"/>
                      <a:pt x="240" y="104"/>
                      <a:pt x="246" y="105"/>
                    </a:cubicBezTo>
                    <a:cubicBezTo>
                      <a:pt x="249" y="106"/>
                      <a:pt x="251" y="105"/>
                      <a:pt x="252" y="102"/>
                    </a:cubicBezTo>
                    <a:cubicBezTo>
                      <a:pt x="256" y="90"/>
                      <a:pt x="251" y="87"/>
                      <a:pt x="251" y="76"/>
                    </a:cubicBezTo>
                    <a:cubicBezTo>
                      <a:pt x="252" y="74"/>
                      <a:pt x="250" y="72"/>
                      <a:pt x="250" y="70"/>
                    </a:cubicBezTo>
                    <a:cubicBezTo>
                      <a:pt x="244" y="58"/>
                      <a:pt x="256" y="56"/>
                      <a:pt x="267" y="55"/>
                    </a:cubicBezTo>
                    <a:cubicBezTo>
                      <a:pt x="270" y="55"/>
                      <a:pt x="271" y="50"/>
                      <a:pt x="268" y="49"/>
                    </a:cubicBezTo>
                    <a:cubicBezTo>
                      <a:pt x="258" y="47"/>
                      <a:pt x="234" y="45"/>
                      <a:pt x="239" y="62"/>
                    </a:cubicBezTo>
                    <a:cubicBezTo>
                      <a:pt x="240" y="69"/>
                      <a:pt x="242" y="76"/>
                      <a:pt x="244" y="83"/>
                    </a:cubicBezTo>
                    <a:cubicBezTo>
                      <a:pt x="248" y="100"/>
                      <a:pt x="246" y="95"/>
                      <a:pt x="233" y="102"/>
                    </a:cubicBezTo>
                    <a:cubicBezTo>
                      <a:pt x="227" y="105"/>
                      <a:pt x="216" y="110"/>
                      <a:pt x="213" y="116"/>
                    </a:cubicBezTo>
                    <a:cubicBezTo>
                      <a:pt x="208" y="124"/>
                      <a:pt x="209" y="128"/>
                      <a:pt x="197" y="133"/>
                    </a:cubicBezTo>
                    <a:cubicBezTo>
                      <a:pt x="189" y="136"/>
                      <a:pt x="169" y="130"/>
                      <a:pt x="157" y="130"/>
                    </a:cubicBezTo>
                    <a:cubicBezTo>
                      <a:pt x="146" y="130"/>
                      <a:pt x="113" y="135"/>
                      <a:pt x="130" y="151"/>
                    </a:cubicBezTo>
                    <a:cubicBezTo>
                      <a:pt x="126" y="149"/>
                      <a:pt x="123" y="154"/>
                      <a:pt x="125" y="157"/>
                    </a:cubicBezTo>
                    <a:cubicBezTo>
                      <a:pt x="136" y="168"/>
                      <a:pt x="145" y="181"/>
                      <a:pt x="154" y="194"/>
                    </a:cubicBezTo>
                    <a:cubicBezTo>
                      <a:pt x="158" y="200"/>
                      <a:pt x="162" y="206"/>
                      <a:pt x="166" y="212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66" y="213"/>
                      <a:pt x="165" y="213"/>
                      <a:pt x="165" y="212"/>
                    </a:cubicBezTo>
                    <a:cubicBezTo>
                      <a:pt x="141" y="195"/>
                      <a:pt x="122" y="175"/>
                      <a:pt x="108" y="153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9" y="153"/>
                      <a:pt x="109" y="152"/>
                      <a:pt x="109" y="152"/>
                    </a:cubicBezTo>
                    <a:cubicBezTo>
                      <a:pt x="114" y="148"/>
                      <a:pt x="116" y="142"/>
                      <a:pt x="118" y="136"/>
                    </a:cubicBezTo>
                    <a:cubicBezTo>
                      <a:pt x="119" y="131"/>
                      <a:pt x="117" y="126"/>
                      <a:pt x="117" y="121"/>
                    </a:cubicBezTo>
                    <a:cubicBezTo>
                      <a:pt x="116" y="113"/>
                      <a:pt x="118" y="106"/>
                      <a:pt x="120" y="99"/>
                    </a:cubicBezTo>
                    <a:cubicBezTo>
                      <a:pt x="121" y="97"/>
                      <a:pt x="118" y="96"/>
                      <a:pt x="117" y="97"/>
                    </a:cubicBezTo>
                    <a:cubicBezTo>
                      <a:pt x="112" y="102"/>
                      <a:pt x="111" y="108"/>
                      <a:pt x="111" y="115"/>
                    </a:cubicBezTo>
                    <a:cubicBezTo>
                      <a:pt x="110" y="123"/>
                      <a:pt x="114" y="142"/>
                      <a:pt x="103" y="146"/>
                    </a:cubicBezTo>
                    <a:cubicBezTo>
                      <a:pt x="96" y="133"/>
                      <a:pt x="90" y="120"/>
                      <a:pt x="86" y="106"/>
                    </a:cubicBezTo>
                    <a:cubicBezTo>
                      <a:pt x="96" y="108"/>
                      <a:pt x="107" y="98"/>
                      <a:pt x="114" y="92"/>
                    </a:cubicBezTo>
                    <a:cubicBezTo>
                      <a:pt x="115" y="91"/>
                      <a:pt x="114" y="90"/>
                      <a:pt x="113" y="90"/>
                    </a:cubicBezTo>
                    <a:cubicBezTo>
                      <a:pt x="99" y="102"/>
                      <a:pt x="77" y="102"/>
                      <a:pt x="96" y="85"/>
                    </a:cubicBezTo>
                    <a:cubicBezTo>
                      <a:pt x="103" y="78"/>
                      <a:pt x="112" y="71"/>
                      <a:pt x="120" y="66"/>
                    </a:cubicBezTo>
                    <a:cubicBezTo>
                      <a:pt x="148" y="46"/>
                      <a:pt x="184" y="39"/>
                      <a:pt x="213" y="22"/>
                    </a:cubicBezTo>
                    <a:cubicBezTo>
                      <a:pt x="214" y="22"/>
                      <a:pt x="214" y="22"/>
                      <a:pt x="214" y="22"/>
                    </a:cubicBezTo>
                    <a:close/>
                    <a:moveTo>
                      <a:pt x="261" y="326"/>
                    </a:moveTo>
                    <a:cubicBezTo>
                      <a:pt x="230" y="343"/>
                      <a:pt x="193" y="347"/>
                      <a:pt x="156" y="341"/>
                    </a:cubicBezTo>
                    <a:cubicBezTo>
                      <a:pt x="155" y="340"/>
                      <a:pt x="155" y="340"/>
                      <a:pt x="154" y="340"/>
                    </a:cubicBezTo>
                    <a:cubicBezTo>
                      <a:pt x="137" y="334"/>
                      <a:pt x="121" y="328"/>
                      <a:pt x="107" y="320"/>
                    </a:cubicBezTo>
                    <a:cubicBezTo>
                      <a:pt x="118" y="318"/>
                      <a:pt x="126" y="306"/>
                      <a:pt x="129" y="296"/>
                    </a:cubicBezTo>
                    <a:cubicBezTo>
                      <a:pt x="132" y="287"/>
                      <a:pt x="132" y="277"/>
                      <a:pt x="133" y="268"/>
                    </a:cubicBezTo>
                    <a:cubicBezTo>
                      <a:pt x="133" y="262"/>
                      <a:pt x="133" y="255"/>
                      <a:pt x="133" y="249"/>
                    </a:cubicBezTo>
                    <a:cubicBezTo>
                      <a:pt x="133" y="241"/>
                      <a:pt x="133" y="245"/>
                      <a:pt x="141" y="246"/>
                    </a:cubicBezTo>
                    <a:cubicBezTo>
                      <a:pt x="151" y="247"/>
                      <a:pt x="173" y="250"/>
                      <a:pt x="177" y="236"/>
                    </a:cubicBezTo>
                    <a:cubicBezTo>
                      <a:pt x="177" y="235"/>
                      <a:pt x="177" y="234"/>
                      <a:pt x="177" y="233"/>
                    </a:cubicBezTo>
                    <a:cubicBezTo>
                      <a:pt x="208" y="254"/>
                      <a:pt x="242" y="274"/>
                      <a:pt x="277" y="284"/>
                    </a:cubicBezTo>
                    <a:cubicBezTo>
                      <a:pt x="276" y="287"/>
                      <a:pt x="274" y="291"/>
                      <a:pt x="271" y="295"/>
                    </a:cubicBezTo>
                    <a:cubicBezTo>
                      <a:pt x="267" y="300"/>
                      <a:pt x="260" y="302"/>
                      <a:pt x="257" y="307"/>
                    </a:cubicBezTo>
                    <a:cubicBezTo>
                      <a:pt x="254" y="315"/>
                      <a:pt x="257" y="320"/>
                      <a:pt x="261" y="326"/>
                    </a:cubicBezTo>
                    <a:close/>
                    <a:moveTo>
                      <a:pt x="86" y="276"/>
                    </a:moveTo>
                    <a:cubicBezTo>
                      <a:pt x="84" y="244"/>
                      <a:pt x="85" y="199"/>
                      <a:pt x="101" y="169"/>
                    </a:cubicBezTo>
                    <a:cubicBezTo>
                      <a:pt x="112" y="184"/>
                      <a:pt x="125" y="196"/>
                      <a:pt x="140" y="207"/>
                    </a:cubicBezTo>
                    <a:cubicBezTo>
                      <a:pt x="149" y="214"/>
                      <a:pt x="160" y="221"/>
                      <a:pt x="170" y="228"/>
                    </a:cubicBezTo>
                    <a:cubicBezTo>
                      <a:pt x="168" y="242"/>
                      <a:pt x="137" y="237"/>
                      <a:pt x="129" y="235"/>
                    </a:cubicBezTo>
                    <a:cubicBezTo>
                      <a:pt x="127" y="235"/>
                      <a:pt x="124" y="236"/>
                      <a:pt x="124" y="239"/>
                    </a:cubicBezTo>
                    <a:cubicBezTo>
                      <a:pt x="124" y="251"/>
                      <a:pt x="124" y="263"/>
                      <a:pt x="123" y="275"/>
                    </a:cubicBezTo>
                    <a:cubicBezTo>
                      <a:pt x="123" y="288"/>
                      <a:pt x="121" y="300"/>
                      <a:pt x="109" y="309"/>
                    </a:cubicBezTo>
                    <a:cubicBezTo>
                      <a:pt x="89" y="324"/>
                      <a:pt x="87" y="282"/>
                      <a:pt x="86" y="276"/>
                    </a:cubicBezTo>
                    <a:close/>
                    <a:moveTo>
                      <a:pt x="281" y="297"/>
                    </a:moveTo>
                    <a:cubicBezTo>
                      <a:pt x="283" y="294"/>
                      <a:pt x="284" y="290"/>
                      <a:pt x="285" y="286"/>
                    </a:cubicBezTo>
                    <a:cubicBezTo>
                      <a:pt x="292" y="287"/>
                      <a:pt x="299" y="289"/>
                      <a:pt x="305" y="289"/>
                    </a:cubicBezTo>
                    <a:cubicBezTo>
                      <a:pt x="295" y="303"/>
                      <a:pt x="282" y="314"/>
                      <a:pt x="268" y="322"/>
                    </a:cubicBezTo>
                    <a:cubicBezTo>
                      <a:pt x="259" y="307"/>
                      <a:pt x="276" y="308"/>
                      <a:pt x="281" y="297"/>
                    </a:cubicBezTo>
                    <a:close/>
                    <a:moveTo>
                      <a:pt x="287" y="276"/>
                    </a:moveTo>
                    <a:cubicBezTo>
                      <a:pt x="287" y="274"/>
                      <a:pt x="287" y="272"/>
                      <a:pt x="287" y="270"/>
                    </a:cubicBezTo>
                    <a:cubicBezTo>
                      <a:pt x="280" y="226"/>
                      <a:pt x="318" y="219"/>
                      <a:pt x="341" y="193"/>
                    </a:cubicBezTo>
                    <a:cubicBezTo>
                      <a:pt x="340" y="217"/>
                      <a:pt x="333" y="241"/>
                      <a:pt x="322" y="264"/>
                    </a:cubicBezTo>
                    <a:cubicBezTo>
                      <a:pt x="319" y="270"/>
                      <a:pt x="315" y="275"/>
                      <a:pt x="312" y="281"/>
                    </a:cubicBezTo>
                    <a:cubicBezTo>
                      <a:pt x="303" y="280"/>
                      <a:pt x="295" y="278"/>
                      <a:pt x="287" y="276"/>
                    </a:cubicBezTo>
                    <a:close/>
                    <a:moveTo>
                      <a:pt x="143" y="21"/>
                    </a:moveTo>
                    <a:cubicBezTo>
                      <a:pt x="163" y="16"/>
                      <a:pt x="182" y="16"/>
                      <a:pt x="200" y="19"/>
                    </a:cubicBezTo>
                    <a:cubicBezTo>
                      <a:pt x="162" y="39"/>
                      <a:pt x="122" y="50"/>
                      <a:pt x="90" y="79"/>
                    </a:cubicBezTo>
                    <a:cubicBezTo>
                      <a:pt x="88" y="81"/>
                      <a:pt x="84" y="84"/>
                      <a:pt x="81" y="88"/>
                    </a:cubicBezTo>
                    <a:cubicBezTo>
                      <a:pt x="79" y="78"/>
                      <a:pt x="77" y="68"/>
                      <a:pt x="76" y="57"/>
                    </a:cubicBezTo>
                    <a:cubicBezTo>
                      <a:pt x="94" y="40"/>
                      <a:pt x="117" y="27"/>
                      <a:pt x="143" y="21"/>
                    </a:cubicBezTo>
                    <a:close/>
                    <a:moveTo>
                      <a:pt x="45" y="256"/>
                    </a:moveTo>
                    <a:cubicBezTo>
                      <a:pt x="23" y="213"/>
                      <a:pt x="26" y="161"/>
                      <a:pt x="40" y="116"/>
                    </a:cubicBezTo>
                    <a:cubicBezTo>
                      <a:pt x="46" y="97"/>
                      <a:pt x="56" y="81"/>
                      <a:pt x="67" y="67"/>
                    </a:cubicBezTo>
                    <a:cubicBezTo>
                      <a:pt x="66" y="101"/>
                      <a:pt x="77" y="135"/>
                      <a:pt x="97" y="163"/>
                    </a:cubicBezTo>
                    <a:cubicBezTo>
                      <a:pt x="86" y="177"/>
                      <a:pt x="82" y="195"/>
                      <a:pt x="80" y="214"/>
                    </a:cubicBezTo>
                    <a:cubicBezTo>
                      <a:pt x="77" y="237"/>
                      <a:pt x="75" y="266"/>
                      <a:pt x="79" y="289"/>
                    </a:cubicBezTo>
                    <a:cubicBezTo>
                      <a:pt x="80" y="294"/>
                      <a:pt x="81" y="299"/>
                      <a:pt x="82" y="303"/>
                    </a:cubicBezTo>
                    <a:cubicBezTo>
                      <a:pt x="67" y="291"/>
                      <a:pt x="55" y="276"/>
                      <a:pt x="45" y="256"/>
                    </a:cubicBezTo>
                    <a:close/>
                    <a:moveTo>
                      <a:pt x="86" y="334"/>
                    </a:moveTo>
                    <a:cubicBezTo>
                      <a:pt x="84" y="337"/>
                      <a:pt x="80" y="336"/>
                      <a:pt x="76" y="334"/>
                    </a:cubicBezTo>
                    <a:cubicBezTo>
                      <a:pt x="76" y="332"/>
                      <a:pt x="76" y="330"/>
                      <a:pt x="78" y="328"/>
                    </a:cubicBezTo>
                    <a:cubicBezTo>
                      <a:pt x="79" y="326"/>
                      <a:pt x="80" y="324"/>
                      <a:pt x="82" y="322"/>
                    </a:cubicBezTo>
                    <a:cubicBezTo>
                      <a:pt x="84" y="324"/>
                      <a:pt x="87" y="326"/>
                      <a:pt x="89" y="327"/>
                    </a:cubicBezTo>
                    <a:cubicBezTo>
                      <a:pt x="88" y="329"/>
                      <a:pt x="87" y="332"/>
                      <a:pt x="86" y="334"/>
                    </a:cubicBezTo>
                    <a:close/>
                    <a:moveTo>
                      <a:pt x="376" y="184"/>
                    </a:moveTo>
                    <a:cubicBezTo>
                      <a:pt x="381" y="231"/>
                      <a:pt x="363" y="278"/>
                      <a:pt x="334" y="314"/>
                    </a:cubicBezTo>
                    <a:cubicBezTo>
                      <a:pt x="269" y="396"/>
                      <a:pt x="173" y="379"/>
                      <a:pt x="91" y="339"/>
                    </a:cubicBezTo>
                    <a:cubicBezTo>
                      <a:pt x="91" y="339"/>
                      <a:pt x="91" y="339"/>
                      <a:pt x="91" y="339"/>
                    </a:cubicBezTo>
                    <a:cubicBezTo>
                      <a:pt x="93" y="337"/>
                      <a:pt x="94" y="334"/>
                      <a:pt x="96" y="331"/>
                    </a:cubicBezTo>
                    <a:cubicBezTo>
                      <a:pt x="112" y="341"/>
                      <a:pt x="131" y="347"/>
                      <a:pt x="153" y="349"/>
                    </a:cubicBezTo>
                    <a:cubicBezTo>
                      <a:pt x="153" y="349"/>
                      <a:pt x="153" y="349"/>
                      <a:pt x="153" y="349"/>
                    </a:cubicBezTo>
                    <a:cubicBezTo>
                      <a:pt x="223" y="370"/>
                      <a:pt x="292" y="339"/>
                      <a:pt x="331" y="277"/>
                    </a:cubicBezTo>
                    <a:cubicBezTo>
                      <a:pt x="372" y="213"/>
                      <a:pt x="365" y="128"/>
                      <a:pt x="318" y="69"/>
                    </a:cubicBezTo>
                    <a:cubicBezTo>
                      <a:pt x="317" y="68"/>
                      <a:pt x="316" y="67"/>
                      <a:pt x="315" y="67"/>
                    </a:cubicBezTo>
                    <a:cubicBezTo>
                      <a:pt x="316" y="66"/>
                      <a:pt x="318" y="64"/>
                      <a:pt x="320" y="63"/>
                    </a:cubicBezTo>
                    <a:cubicBezTo>
                      <a:pt x="349" y="100"/>
                      <a:pt x="372" y="135"/>
                      <a:pt x="376" y="184"/>
                    </a:cubicBezTo>
                    <a:close/>
                    <a:moveTo>
                      <a:pt x="141" y="495"/>
                    </a:moveTo>
                    <a:cubicBezTo>
                      <a:pt x="127" y="492"/>
                      <a:pt x="111" y="485"/>
                      <a:pt x="120" y="469"/>
                    </a:cubicBezTo>
                    <a:cubicBezTo>
                      <a:pt x="120" y="468"/>
                      <a:pt x="121" y="468"/>
                      <a:pt x="122" y="467"/>
                    </a:cubicBezTo>
                    <a:cubicBezTo>
                      <a:pt x="150" y="486"/>
                      <a:pt x="188" y="479"/>
                      <a:pt x="219" y="467"/>
                    </a:cubicBezTo>
                    <a:cubicBezTo>
                      <a:pt x="219" y="467"/>
                      <a:pt x="219" y="467"/>
                      <a:pt x="220" y="467"/>
                    </a:cubicBezTo>
                    <a:cubicBezTo>
                      <a:pt x="220" y="499"/>
                      <a:pt x="161" y="501"/>
                      <a:pt x="141" y="495"/>
                    </a:cubicBezTo>
                    <a:close/>
                    <a:moveTo>
                      <a:pt x="216" y="455"/>
                    </a:moveTo>
                    <a:cubicBezTo>
                      <a:pt x="187" y="466"/>
                      <a:pt x="154" y="475"/>
                      <a:pt x="126" y="461"/>
                    </a:cubicBezTo>
                    <a:cubicBezTo>
                      <a:pt x="131" y="455"/>
                      <a:pt x="136" y="449"/>
                      <a:pt x="141" y="443"/>
                    </a:cubicBezTo>
                    <a:cubicBezTo>
                      <a:pt x="151" y="432"/>
                      <a:pt x="159" y="420"/>
                      <a:pt x="160" y="406"/>
                    </a:cubicBezTo>
                    <a:cubicBezTo>
                      <a:pt x="165" y="407"/>
                      <a:pt x="170" y="408"/>
                      <a:pt x="175" y="408"/>
                    </a:cubicBezTo>
                    <a:cubicBezTo>
                      <a:pt x="177" y="431"/>
                      <a:pt x="206" y="438"/>
                      <a:pt x="216" y="4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339"/>
              <p:cNvSpPr>
                <a:spLocks/>
              </p:cNvSpPr>
              <p:nvPr/>
            </p:nvSpPr>
            <p:spPr bwMode="auto">
              <a:xfrm>
                <a:off x="1071" y="-1770"/>
                <a:ext cx="79" cy="131"/>
              </a:xfrm>
              <a:custGeom>
                <a:avLst/>
                <a:gdLst>
                  <a:gd name="T0" fmla="*/ 29 w 39"/>
                  <a:gd name="T1" fmla="*/ 2 h 65"/>
                  <a:gd name="T2" fmla="*/ 25 w 39"/>
                  <a:gd name="T3" fmla="*/ 4 h 65"/>
                  <a:gd name="T4" fmla="*/ 30 w 39"/>
                  <a:gd name="T5" fmla="*/ 32 h 65"/>
                  <a:gd name="T6" fmla="*/ 15 w 39"/>
                  <a:gd name="T7" fmla="*/ 54 h 65"/>
                  <a:gd name="T8" fmla="*/ 21 w 39"/>
                  <a:gd name="T9" fmla="*/ 16 h 65"/>
                  <a:gd name="T10" fmla="*/ 15 w 39"/>
                  <a:gd name="T11" fmla="*/ 10 h 65"/>
                  <a:gd name="T12" fmla="*/ 6 w 39"/>
                  <a:gd name="T13" fmla="*/ 61 h 65"/>
                  <a:gd name="T14" fmla="*/ 10 w 39"/>
                  <a:gd name="T15" fmla="*/ 65 h 65"/>
                  <a:gd name="T16" fmla="*/ 35 w 39"/>
                  <a:gd name="T17" fmla="*/ 42 h 65"/>
                  <a:gd name="T18" fmla="*/ 29 w 39"/>
                  <a:gd name="T1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5">
                    <a:moveTo>
                      <a:pt x="29" y="2"/>
                    </a:moveTo>
                    <a:cubicBezTo>
                      <a:pt x="27" y="0"/>
                      <a:pt x="24" y="2"/>
                      <a:pt x="25" y="4"/>
                    </a:cubicBezTo>
                    <a:cubicBezTo>
                      <a:pt x="27" y="14"/>
                      <a:pt x="31" y="21"/>
                      <a:pt x="30" y="32"/>
                    </a:cubicBezTo>
                    <a:cubicBezTo>
                      <a:pt x="30" y="42"/>
                      <a:pt x="25" y="52"/>
                      <a:pt x="15" y="54"/>
                    </a:cubicBezTo>
                    <a:cubicBezTo>
                      <a:pt x="12" y="41"/>
                      <a:pt x="14" y="27"/>
                      <a:pt x="21" y="16"/>
                    </a:cubicBezTo>
                    <a:cubicBezTo>
                      <a:pt x="24" y="11"/>
                      <a:pt x="18" y="7"/>
                      <a:pt x="15" y="10"/>
                    </a:cubicBezTo>
                    <a:cubicBezTo>
                      <a:pt x="3" y="24"/>
                      <a:pt x="0" y="44"/>
                      <a:pt x="6" y="61"/>
                    </a:cubicBezTo>
                    <a:cubicBezTo>
                      <a:pt x="6" y="63"/>
                      <a:pt x="8" y="65"/>
                      <a:pt x="10" y="65"/>
                    </a:cubicBezTo>
                    <a:cubicBezTo>
                      <a:pt x="23" y="63"/>
                      <a:pt x="32" y="54"/>
                      <a:pt x="35" y="42"/>
                    </a:cubicBezTo>
                    <a:cubicBezTo>
                      <a:pt x="39" y="31"/>
                      <a:pt x="39" y="10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340"/>
              <p:cNvSpPr>
                <a:spLocks noEditPoints="1"/>
              </p:cNvSpPr>
              <p:nvPr/>
            </p:nvSpPr>
            <p:spPr bwMode="auto">
              <a:xfrm>
                <a:off x="1051" y="-1088"/>
                <a:ext cx="605" cy="637"/>
              </a:xfrm>
              <a:custGeom>
                <a:avLst/>
                <a:gdLst>
                  <a:gd name="T0" fmla="*/ 196 w 300"/>
                  <a:gd name="T1" fmla="*/ 6 h 316"/>
                  <a:gd name="T2" fmla="*/ 12 w 300"/>
                  <a:gd name="T3" fmla="*/ 72 h 316"/>
                  <a:gd name="T4" fmla="*/ 36 w 300"/>
                  <a:gd name="T5" fmla="*/ 175 h 316"/>
                  <a:gd name="T6" fmla="*/ 271 w 300"/>
                  <a:gd name="T7" fmla="*/ 222 h 316"/>
                  <a:gd name="T8" fmla="*/ 255 w 300"/>
                  <a:gd name="T9" fmla="*/ 129 h 316"/>
                  <a:gd name="T10" fmla="*/ 248 w 300"/>
                  <a:gd name="T11" fmla="*/ 159 h 316"/>
                  <a:gd name="T12" fmla="*/ 250 w 300"/>
                  <a:gd name="T13" fmla="*/ 140 h 316"/>
                  <a:gd name="T14" fmla="*/ 227 w 300"/>
                  <a:gd name="T15" fmla="*/ 77 h 316"/>
                  <a:gd name="T16" fmla="*/ 240 w 300"/>
                  <a:gd name="T17" fmla="*/ 143 h 316"/>
                  <a:gd name="T18" fmla="*/ 237 w 300"/>
                  <a:gd name="T19" fmla="*/ 109 h 316"/>
                  <a:gd name="T20" fmla="*/ 231 w 300"/>
                  <a:gd name="T21" fmla="*/ 90 h 316"/>
                  <a:gd name="T22" fmla="*/ 215 w 300"/>
                  <a:gd name="T23" fmla="*/ 80 h 316"/>
                  <a:gd name="T24" fmla="*/ 211 w 300"/>
                  <a:gd name="T25" fmla="*/ 68 h 316"/>
                  <a:gd name="T26" fmla="*/ 208 w 300"/>
                  <a:gd name="T27" fmla="*/ 40 h 316"/>
                  <a:gd name="T28" fmla="*/ 199 w 300"/>
                  <a:gd name="T29" fmla="*/ 34 h 316"/>
                  <a:gd name="T30" fmla="*/ 190 w 300"/>
                  <a:gd name="T31" fmla="*/ 17 h 316"/>
                  <a:gd name="T32" fmla="*/ 177 w 300"/>
                  <a:gd name="T33" fmla="*/ 36 h 316"/>
                  <a:gd name="T34" fmla="*/ 182 w 300"/>
                  <a:gd name="T35" fmla="*/ 18 h 316"/>
                  <a:gd name="T36" fmla="*/ 167 w 300"/>
                  <a:gd name="T37" fmla="*/ 38 h 316"/>
                  <a:gd name="T38" fmla="*/ 168 w 300"/>
                  <a:gd name="T39" fmla="*/ 20 h 316"/>
                  <a:gd name="T40" fmla="*/ 144 w 300"/>
                  <a:gd name="T41" fmla="*/ 47 h 316"/>
                  <a:gd name="T42" fmla="*/ 142 w 300"/>
                  <a:gd name="T43" fmla="*/ 29 h 316"/>
                  <a:gd name="T44" fmla="*/ 121 w 300"/>
                  <a:gd name="T45" fmla="*/ 56 h 316"/>
                  <a:gd name="T46" fmla="*/ 119 w 300"/>
                  <a:gd name="T47" fmla="*/ 37 h 316"/>
                  <a:gd name="T48" fmla="*/ 109 w 300"/>
                  <a:gd name="T49" fmla="*/ 39 h 316"/>
                  <a:gd name="T50" fmla="*/ 82 w 300"/>
                  <a:gd name="T51" fmla="*/ 72 h 316"/>
                  <a:gd name="T52" fmla="*/ 58 w 300"/>
                  <a:gd name="T53" fmla="*/ 50 h 316"/>
                  <a:gd name="T54" fmla="*/ 59 w 300"/>
                  <a:gd name="T55" fmla="*/ 75 h 316"/>
                  <a:gd name="T56" fmla="*/ 53 w 300"/>
                  <a:gd name="T57" fmla="*/ 76 h 316"/>
                  <a:gd name="T58" fmla="*/ 48 w 300"/>
                  <a:gd name="T59" fmla="*/ 58 h 316"/>
                  <a:gd name="T60" fmla="*/ 58 w 300"/>
                  <a:gd name="T61" fmla="*/ 50 h 316"/>
                  <a:gd name="T62" fmla="*/ 56 w 300"/>
                  <a:gd name="T63" fmla="*/ 194 h 316"/>
                  <a:gd name="T64" fmla="*/ 71 w 300"/>
                  <a:gd name="T65" fmla="*/ 182 h 316"/>
                  <a:gd name="T66" fmla="*/ 63 w 300"/>
                  <a:gd name="T67" fmla="*/ 165 h 316"/>
                  <a:gd name="T68" fmla="*/ 59 w 300"/>
                  <a:gd name="T69" fmla="*/ 150 h 316"/>
                  <a:gd name="T70" fmla="*/ 34 w 300"/>
                  <a:gd name="T71" fmla="*/ 129 h 316"/>
                  <a:gd name="T72" fmla="*/ 52 w 300"/>
                  <a:gd name="T73" fmla="*/ 120 h 316"/>
                  <a:gd name="T74" fmla="*/ 18 w 300"/>
                  <a:gd name="T75" fmla="*/ 79 h 316"/>
                  <a:gd name="T76" fmla="*/ 199 w 300"/>
                  <a:gd name="T77" fmla="*/ 61 h 316"/>
                  <a:gd name="T78" fmla="*/ 208 w 300"/>
                  <a:gd name="T79" fmla="*/ 93 h 316"/>
                  <a:gd name="T80" fmla="*/ 270 w 300"/>
                  <a:gd name="T81" fmla="*/ 213 h 316"/>
                  <a:gd name="T82" fmla="*/ 271 w 300"/>
                  <a:gd name="T83" fmla="*/ 166 h 316"/>
                  <a:gd name="T84" fmla="*/ 268 w 300"/>
                  <a:gd name="T85" fmla="*/ 1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316">
                    <a:moveTo>
                      <a:pt x="254" y="106"/>
                    </a:moveTo>
                    <a:cubicBezTo>
                      <a:pt x="242" y="82"/>
                      <a:pt x="232" y="59"/>
                      <a:pt x="226" y="33"/>
                    </a:cubicBezTo>
                    <a:cubicBezTo>
                      <a:pt x="222" y="17"/>
                      <a:pt x="212" y="9"/>
                      <a:pt x="196" y="6"/>
                    </a:cubicBezTo>
                    <a:cubicBezTo>
                      <a:pt x="171" y="0"/>
                      <a:pt x="144" y="16"/>
                      <a:pt x="121" y="24"/>
                    </a:cubicBezTo>
                    <a:cubicBezTo>
                      <a:pt x="104" y="31"/>
                      <a:pt x="85" y="33"/>
                      <a:pt x="67" y="38"/>
                    </a:cubicBezTo>
                    <a:cubicBezTo>
                      <a:pt x="58" y="40"/>
                      <a:pt x="0" y="51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2"/>
                      <a:pt x="10" y="73"/>
                      <a:pt x="11" y="74"/>
                    </a:cubicBezTo>
                    <a:cubicBezTo>
                      <a:pt x="15" y="109"/>
                      <a:pt x="25" y="142"/>
                      <a:pt x="36" y="175"/>
                    </a:cubicBezTo>
                    <a:cubicBezTo>
                      <a:pt x="47" y="209"/>
                      <a:pt x="59" y="247"/>
                      <a:pt x="79" y="277"/>
                    </a:cubicBezTo>
                    <a:cubicBezTo>
                      <a:pt x="106" y="316"/>
                      <a:pt x="156" y="303"/>
                      <a:pt x="192" y="288"/>
                    </a:cubicBezTo>
                    <a:cubicBezTo>
                      <a:pt x="218" y="276"/>
                      <a:pt x="269" y="257"/>
                      <a:pt x="271" y="222"/>
                    </a:cubicBezTo>
                    <a:cubicBezTo>
                      <a:pt x="273" y="224"/>
                      <a:pt x="277" y="224"/>
                      <a:pt x="279" y="221"/>
                    </a:cubicBezTo>
                    <a:cubicBezTo>
                      <a:pt x="300" y="186"/>
                      <a:pt x="269" y="137"/>
                      <a:pt x="254" y="106"/>
                    </a:cubicBezTo>
                    <a:close/>
                    <a:moveTo>
                      <a:pt x="255" y="129"/>
                    </a:moveTo>
                    <a:cubicBezTo>
                      <a:pt x="259" y="137"/>
                      <a:pt x="263" y="145"/>
                      <a:pt x="266" y="153"/>
                    </a:cubicBezTo>
                    <a:cubicBezTo>
                      <a:pt x="262" y="159"/>
                      <a:pt x="259" y="165"/>
                      <a:pt x="253" y="170"/>
                    </a:cubicBezTo>
                    <a:cubicBezTo>
                      <a:pt x="251" y="166"/>
                      <a:pt x="250" y="162"/>
                      <a:pt x="248" y="159"/>
                    </a:cubicBezTo>
                    <a:cubicBezTo>
                      <a:pt x="247" y="157"/>
                      <a:pt x="246" y="155"/>
                      <a:pt x="245" y="154"/>
                    </a:cubicBezTo>
                    <a:cubicBezTo>
                      <a:pt x="246" y="154"/>
                      <a:pt x="246" y="153"/>
                      <a:pt x="246" y="153"/>
                    </a:cubicBezTo>
                    <a:cubicBezTo>
                      <a:pt x="247" y="149"/>
                      <a:pt x="248" y="144"/>
                      <a:pt x="250" y="140"/>
                    </a:cubicBezTo>
                    <a:cubicBezTo>
                      <a:pt x="252" y="137"/>
                      <a:pt x="254" y="133"/>
                      <a:pt x="255" y="129"/>
                    </a:cubicBezTo>
                    <a:close/>
                    <a:moveTo>
                      <a:pt x="206" y="24"/>
                    </a:moveTo>
                    <a:cubicBezTo>
                      <a:pt x="218" y="36"/>
                      <a:pt x="220" y="62"/>
                      <a:pt x="227" y="77"/>
                    </a:cubicBezTo>
                    <a:cubicBezTo>
                      <a:pt x="232" y="89"/>
                      <a:pt x="243" y="106"/>
                      <a:pt x="252" y="125"/>
                    </a:cubicBezTo>
                    <a:cubicBezTo>
                      <a:pt x="251" y="124"/>
                      <a:pt x="250" y="125"/>
                      <a:pt x="250" y="125"/>
                    </a:cubicBezTo>
                    <a:cubicBezTo>
                      <a:pt x="244" y="129"/>
                      <a:pt x="242" y="137"/>
                      <a:pt x="240" y="143"/>
                    </a:cubicBezTo>
                    <a:cubicBezTo>
                      <a:pt x="238" y="138"/>
                      <a:pt x="236" y="133"/>
                      <a:pt x="234" y="129"/>
                    </a:cubicBezTo>
                    <a:cubicBezTo>
                      <a:pt x="237" y="123"/>
                      <a:pt x="241" y="118"/>
                      <a:pt x="243" y="111"/>
                    </a:cubicBezTo>
                    <a:cubicBezTo>
                      <a:pt x="244" y="108"/>
                      <a:pt x="239" y="106"/>
                      <a:pt x="237" y="109"/>
                    </a:cubicBezTo>
                    <a:cubicBezTo>
                      <a:pt x="235" y="113"/>
                      <a:pt x="233" y="117"/>
                      <a:pt x="231" y="121"/>
                    </a:cubicBezTo>
                    <a:cubicBezTo>
                      <a:pt x="229" y="116"/>
                      <a:pt x="226" y="111"/>
                      <a:pt x="224" y="105"/>
                    </a:cubicBezTo>
                    <a:cubicBezTo>
                      <a:pt x="225" y="100"/>
                      <a:pt x="228" y="95"/>
                      <a:pt x="231" y="90"/>
                    </a:cubicBezTo>
                    <a:cubicBezTo>
                      <a:pt x="233" y="87"/>
                      <a:pt x="228" y="84"/>
                      <a:pt x="225" y="86"/>
                    </a:cubicBezTo>
                    <a:cubicBezTo>
                      <a:pt x="223" y="88"/>
                      <a:pt x="221" y="91"/>
                      <a:pt x="220" y="93"/>
                    </a:cubicBezTo>
                    <a:cubicBezTo>
                      <a:pt x="218" y="89"/>
                      <a:pt x="217" y="85"/>
                      <a:pt x="215" y="80"/>
                    </a:cubicBezTo>
                    <a:cubicBezTo>
                      <a:pt x="216" y="76"/>
                      <a:pt x="217" y="72"/>
                      <a:pt x="219" y="69"/>
                    </a:cubicBezTo>
                    <a:cubicBezTo>
                      <a:pt x="221" y="64"/>
                      <a:pt x="214" y="60"/>
                      <a:pt x="212" y="65"/>
                    </a:cubicBezTo>
                    <a:cubicBezTo>
                      <a:pt x="212" y="66"/>
                      <a:pt x="211" y="67"/>
                      <a:pt x="211" y="68"/>
                    </a:cubicBezTo>
                    <a:cubicBezTo>
                      <a:pt x="210" y="65"/>
                      <a:pt x="209" y="63"/>
                      <a:pt x="208" y="60"/>
                    </a:cubicBezTo>
                    <a:cubicBezTo>
                      <a:pt x="210" y="54"/>
                      <a:pt x="213" y="49"/>
                      <a:pt x="215" y="44"/>
                    </a:cubicBezTo>
                    <a:cubicBezTo>
                      <a:pt x="216" y="40"/>
                      <a:pt x="211" y="37"/>
                      <a:pt x="208" y="40"/>
                    </a:cubicBezTo>
                    <a:cubicBezTo>
                      <a:pt x="206" y="41"/>
                      <a:pt x="205" y="43"/>
                      <a:pt x="203" y="45"/>
                    </a:cubicBezTo>
                    <a:cubicBezTo>
                      <a:pt x="202" y="42"/>
                      <a:pt x="202" y="39"/>
                      <a:pt x="201" y="36"/>
                    </a:cubicBezTo>
                    <a:cubicBezTo>
                      <a:pt x="200" y="35"/>
                      <a:pt x="200" y="34"/>
                      <a:pt x="199" y="34"/>
                    </a:cubicBezTo>
                    <a:cubicBezTo>
                      <a:pt x="201" y="31"/>
                      <a:pt x="204" y="27"/>
                      <a:pt x="206" y="24"/>
                    </a:cubicBezTo>
                    <a:close/>
                    <a:moveTo>
                      <a:pt x="190" y="19"/>
                    </a:moveTo>
                    <a:cubicBezTo>
                      <a:pt x="190" y="18"/>
                      <a:pt x="190" y="18"/>
                      <a:pt x="190" y="17"/>
                    </a:cubicBezTo>
                    <a:cubicBezTo>
                      <a:pt x="193" y="17"/>
                      <a:pt x="195" y="18"/>
                      <a:pt x="197" y="19"/>
                    </a:cubicBezTo>
                    <a:cubicBezTo>
                      <a:pt x="194" y="23"/>
                      <a:pt x="192" y="29"/>
                      <a:pt x="188" y="34"/>
                    </a:cubicBezTo>
                    <a:cubicBezTo>
                      <a:pt x="185" y="34"/>
                      <a:pt x="181" y="35"/>
                      <a:pt x="177" y="36"/>
                    </a:cubicBezTo>
                    <a:cubicBezTo>
                      <a:pt x="183" y="31"/>
                      <a:pt x="188" y="25"/>
                      <a:pt x="190" y="19"/>
                    </a:cubicBezTo>
                    <a:close/>
                    <a:moveTo>
                      <a:pt x="168" y="20"/>
                    </a:moveTo>
                    <a:cubicBezTo>
                      <a:pt x="173" y="19"/>
                      <a:pt x="177" y="18"/>
                      <a:pt x="182" y="18"/>
                    </a:cubicBezTo>
                    <a:cubicBezTo>
                      <a:pt x="180" y="20"/>
                      <a:pt x="178" y="23"/>
                      <a:pt x="176" y="26"/>
                    </a:cubicBezTo>
                    <a:cubicBezTo>
                      <a:pt x="174" y="29"/>
                      <a:pt x="170" y="33"/>
                      <a:pt x="167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1" y="40"/>
                      <a:pt x="156" y="42"/>
                      <a:pt x="151" y="44"/>
                    </a:cubicBezTo>
                    <a:cubicBezTo>
                      <a:pt x="159" y="38"/>
                      <a:pt x="167" y="30"/>
                      <a:pt x="168" y="21"/>
                    </a:cubicBezTo>
                    <a:cubicBezTo>
                      <a:pt x="168" y="20"/>
                      <a:pt x="168" y="20"/>
                      <a:pt x="168" y="20"/>
                    </a:cubicBezTo>
                    <a:close/>
                    <a:moveTo>
                      <a:pt x="159" y="23"/>
                    </a:moveTo>
                    <a:cubicBezTo>
                      <a:pt x="155" y="31"/>
                      <a:pt x="150" y="38"/>
                      <a:pt x="143" y="43"/>
                    </a:cubicBezTo>
                    <a:cubicBezTo>
                      <a:pt x="142" y="44"/>
                      <a:pt x="142" y="46"/>
                      <a:pt x="144" y="47"/>
                    </a:cubicBezTo>
                    <a:cubicBezTo>
                      <a:pt x="139" y="49"/>
                      <a:pt x="134" y="51"/>
                      <a:pt x="129" y="53"/>
                    </a:cubicBezTo>
                    <a:cubicBezTo>
                      <a:pt x="134" y="47"/>
                      <a:pt x="139" y="39"/>
                      <a:pt x="143" y="31"/>
                    </a:cubicBezTo>
                    <a:cubicBezTo>
                      <a:pt x="143" y="30"/>
                      <a:pt x="143" y="29"/>
                      <a:pt x="142" y="29"/>
                    </a:cubicBezTo>
                    <a:cubicBezTo>
                      <a:pt x="148" y="27"/>
                      <a:pt x="153" y="25"/>
                      <a:pt x="159" y="23"/>
                    </a:cubicBezTo>
                    <a:close/>
                    <a:moveTo>
                      <a:pt x="136" y="31"/>
                    </a:moveTo>
                    <a:cubicBezTo>
                      <a:pt x="131" y="39"/>
                      <a:pt x="126" y="48"/>
                      <a:pt x="121" y="56"/>
                    </a:cubicBezTo>
                    <a:cubicBezTo>
                      <a:pt x="121" y="56"/>
                      <a:pt x="121" y="57"/>
                      <a:pt x="121" y="57"/>
                    </a:cubicBezTo>
                    <a:cubicBezTo>
                      <a:pt x="115" y="60"/>
                      <a:pt x="109" y="62"/>
                      <a:pt x="102" y="65"/>
                    </a:cubicBezTo>
                    <a:cubicBezTo>
                      <a:pt x="109" y="56"/>
                      <a:pt x="115" y="47"/>
                      <a:pt x="119" y="37"/>
                    </a:cubicBezTo>
                    <a:cubicBezTo>
                      <a:pt x="125" y="35"/>
                      <a:pt x="131" y="33"/>
                      <a:pt x="136" y="31"/>
                    </a:cubicBezTo>
                    <a:close/>
                    <a:moveTo>
                      <a:pt x="99" y="41"/>
                    </a:moveTo>
                    <a:cubicBezTo>
                      <a:pt x="102" y="41"/>
                      <a:pt x="106" y="40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04" y="48"/>
                      <a:pt x="99" y="59"/>
                      <a:pt x="94" y="68"/>
                    </a:cubicBezTo>
                    <a:cubicBezTo>
                      <a:pt x="90" y="69"/>
                      <a:pt x="86" y="71"/>
                      <a:pt x="82" y="72"/>
                    </a:cubicBezTo>
                    <a:cubicBezTo>
                      <a:pt x="89" y="63"/>
                      <a:pt x="94" y="54"/>
                      <a:pt x="99" y="44"/>
                    </a:cubicBezTo>
                    <a:cubicBezTo>
                      <a:pt x="100" y="43"/>
                      <a:pt x="99" y="42"/>
                      <a:pt x="99" y="41"/>
                    </a:cubicBezTo>
                    <a:close/>
                    <a:moveTo>
                      <a:pt x="58" y="50"/>
                    </a:moveTo>
                    <a:cubicBezTo>
                      <a:pt x="69" y="47"/>
                      <a:pt x="81" y="45"/>
                      <a:pt x="92" y="42"/>
                    </a:cubicBezTo>
                    <a:cubicBezTo>
                      <a:pt x="86" y="53"/>
                      <a:pt x="81" y="64"/>
                      <a:pt x="73" y="74"/>
                    </a:cubicBezTo>
                    <a:cubicBezTo>
                      <a:pt x="68" y="75"/>
                      <a:pt x="64" y="75"/>
                      <a:pt x="59" y="75"/>
                    </a:cubicBezTo>
                    <a:cubicBezTo>
                      <a:pt x="66" y="68"/>
                      <a:pt x="71" y="60"/>
                      <a:pt x="74" y="50"/>
                    </a:cubicBezTo>
                    <a:cubicBezTo>
                      <a:pt x="75" y="48"/>
                      <a:pt x="71" y="46"/>
                      <a:pt x="70" y="48"/>
                    </a:cubicBezTo>
                    <a:cubicBezTo>
                      <a:pt x="65" y="58"/>
                      <a:pt x="59" y="67"/>
                      <a:pt x="53" y="76"/>
                    </a:cubicBezTo>
                    <a:cubicBezTo>
                      <a:pt x="49" y="76"/>
                      <a:pt x="46" y="75"/>
                      <a:pt x="43" y="75"/>
                    </a:cubicBezTo>
                    <a:cubicBezTo>
                      <a:pt x="46" y="70"/>
                      <a:pt x="49" y="66"/>
                      <a:pt x="52" y="61"/>
                    </a:cubicBezTo>
                    <a:cubicBezTo>
                      <a:pt x="53" y="58"/>
                      <a:pt x="50" y="56"/>
                      <a:pt x="48" y="58"/>
                    </a:cubicBezTo>
                    <a:cubicBezTo>
                      <a:pt x="44" y="63"/>
                      <a:pt x="40" y="68"/>
                      <a:pt x="37" y="74"/>
                    </a:cubicBezTo>
                    <a:cubicBezTo>
                      <a:pt x="35" y="73"/>
                      <a:pt x="33" y="73"/>
                      <a:pt x="31" y="72"/>
                    </a:cubicBezTo>
                    <a:cubicBezTo>
                      <a:pt x="5" y="64"/>
                      <a:pt x="50" y="52"/>
                      <a:pt x="58" y="50"/>
                    </a:cubicBezTo>
                    <a:close/>
                    <a:moveTo>
                      <a:pt x="233" y="250"/>
                    </a:moveTo>
                    <a:cubicBezTo>
                      <a:pt x="204" y="268"/>
                      <a:pt x="168" y="286"/>
                      <a:pt x="134" y="289"/>
                    </a:cubicBezTo>
                    <a:cubicBezTo>
                      <a:pt x="85" y="294"/>
                      <a:pt x="70" y="229"/>
                      <a:pt x="56" y="194"/>
                    </a:cubicBezTo>
                    <a:cubicBezTo>
                      <a:pt x="55" y="190"/>
                      <a:pt x="53" y="186"/>
                      <a:pt x="52" y="183"/>
                    </a:cubicBezTo>
                    <a:cubicBezTo>
                      <a:pt x="56" y="185"/>
                      <a:pt x="60" y="187"/>
                      <a:pt x="63" y="190"/>
                    </a:cubicBezTo>
                    <a:cubicBezTo>
                      <a:pt x="68" y="195"/>
                      <a:pt x="76" y="187"/>
                      <a:pt x="71" y="182"/>
                    </a:cubicBezTo>
                    <a:cubicBezTo>
                      <a:pt x="68" y="179"/>
                      <a:pt x="64" y="177"/>
                      <a:pt x="60" y="176"/>
                    </a:cubicBezTo>
                    <a:cubicBezTo>
                      <a:pt x="62" y="174"/>
                      <a:pt x="64" y="173"/>
                      <a:pt x="65" y="171"/>
                    </a:cubicBezTo>
                    <a:cubicBezTo>
                      <a:pt x="66" y="169"/>
                      <a:pt x="66" y="166"/>
                      <a:pt x="63" y="165"/>
                    </a:cubicBezTo>
                    <a:cubicBezTo>
                      <a:pt x="57" y="165"/>
                      <a:pt x="53" y="169"/>
                      <a:pt x="48" y="172"/>
                    </a:cubicBezTo>
                    <a:cubicBezTo>
                      <a:pt x="46" y="167"/>
                      <a:pt x="44" y="162"/>
                      <a:pt x="43" y="156"/>
                    </a:cubicBezTo>
                    <a:cubicBezTo>
                      <a:pt x="48" y="154"/>
                      <a:pt x="54" y="153"/>
                      <a:pt x="59" y="150"/>
                    </a:cubicBezTo>
                    <a:cubicBezTo>
                      <a:pt x="63" y="148"/>
                      <a:pt x="60" y="143"/>
                      <a:pt x="56" y="144"/>
                    </a:cubicBezTo>
                    <a:cubicBezTo>
                      <a:pt x="51" y="145"/>
                      <a:pt x="46" y="148"/>
                      <a:pt x="41" y="151"/>
                    </a:cubicBezTo>
                    <a:cubicBezTo>
                      <a:pt x="38" y="144"/>
                      <a:pt x="36" y="136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42" y="130"/>
                      <a:pt x="48" y="128"/>
                      <a:pt x="54" y="125"/>
                    </a:cubicBezTo>
                    <a:cubicBezTo>
                      <a:pt x="56" y="123"/>
                      <a:pt x="54" y="120"/>
                      <a:pt x="52" y="120"/>
                    </a:cubicBezTo>
                    <a:cubicBezTo>
                      <a:pt x="47" y="122"/>
                      <a:pt x="41" y="125"/>
                      <a:pt x="35" y="125"/>
                    </a:cubicBezTo>
                    <a:cubicBezTo>
                      <a:pt x="34" y="126"/>
                      <a:pt x="33" y="127"/>
                      <a:pt x="33" y="128"/>
                    </a:cubicBezTo>
                    <a:cubicBezTo>
                      <a:pt x="28" y="112"/>
                      <a:pt x="23" y="95"/>
                      <a:pt x="18" y="79"/>
                    </a:cubicBezTo>
                    <a:cubicBezTo>
                      <a:pt x="43" y="102"/>
                      <a:pt x="101" y="77"/>
                      <a:pt x="123" y="66"/>
                    </a:cubicBezTo>
                    <a:cubicBezTo>
                      <a:pt x="139" y="59"/>
                      <a:pt x="155" y="51"/>
                      <a:pt x="172" y="46"/>
                    </a:cubicBezTo>
                    <a:cubicBezTo>
                      <a:pt x="187" y="41"/>
                      <a:pt x="195" y="50"/>
                      <a:pt x="199" y="61"/>
                    </a:cubicBezTo>
                    <a:cubicBezTo>
                      <a:pt x="199" y="62"/>
                      <a:pt x="199" y="63"/>
                      <a:pt x="199" y="64"/>
                    </a:cubicBezTo>
                    <a:cubicBezTo>
                      <a:pt x="199" y="66"/>
                      <a:pt x="200" y="67"/>
                      <a:pt x="201" y="68"/>
                    </a:cubicBezTo>
                    <a:cubicBezTo>
                      <a:pt x="204" y="76"/>
                      <a:pt x="206" y="86"/>
                      <a:pt x="208" y="93"/>
                    </a:cubicBezTo>
                    <a:cubicBezTo>
                      <a:pt x="217" y="126"/>
                      <a:pt x="231" y="156"/>
                      <a:pt x="246" y="187"/>
                    </a:cubicBezTo>
                    <a:cubicBezTo>
                      <a:pt x="259" y="215"/>
                      <a:pt x="260" y="232"/>
                      <a:pt x="233" y="250"/>
                    </a:cubicBezTo>
                    <a:close/>
                    <a:moveTo>
                      <a:pt x="270" y="213"/>
                    </a:moveTo>
                    <a:cubicBezTo>
                      <a:pt x="268" y="200"/>
                      <a:pt x="263" y="188"/>
                      <a:pt x="257" y="177"/>
                    </a:cubicBezTo>
                    <a:cubicBezTo>
                      <a:pt x="262" y="173"/>
                      <a:pt x="267" y="169"/>
                      <a:pt x="270" y="163"/>
                    </a:cubicBezTo>
                    <a:cubicBezTo>
                      <a:pt x="270" y="164"/>
                      <a:pt x="270" y="165"/>
                      <a:pt x="271" y="166"/>
                    </a:cubicBezTo>
                    <a:cubicBezTo>
                      <a:pt x="271" y="166"/>
                      <a:pt x="270" y="166"/>
                      <a:pt x="270" y="167"/>
                    </a:cubicBezTo>
                    <a:cubicBezTo>
                      <a:pt x="270" y="173"/>
                      <a:pt x="270" y="179"/>
                      <a:pt x="265" y="185"/>
                    </a:cubicBezTo>
                    <a:cubicBezTo>
                      <a:pt x="264" y="187"/>
                      <a:pt x="266" y="189"/>
                      <a:pt x="268" y="187"/>
                    </a:cubicBezTo>
                    <a:cubicBezTo>
                      <a:pt x="270" y="185"/>
                      <a:pt x="272" y="183"/>
                      <a:pt x="274" y="180"/>
                    </a:cubicBezTo>
                    <a:cubicBezTo>
                      <a:pt x="276" y="192"/>
                      <a:pt x="275" y="203"/>
                      <a:pt x="270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341"/>
              <p:cNvSpPr>
                <a:spLocks noEditPoints="1"/>
              </p:cNvSpPr>
              <p:nvPr/>
            </p:nvSpPr>
            <p:spPr bwMode="auto">
              <a:xfrm>
                <a:off x="1218" y="-921"/>
                <a:ext cx="291" cy="293"/>
              </a:xfrm>
              <a:custGeom>
                <a:avLst/>
                <a:gdLst>
                  <a:gd name="T0" fmla="*/ 105 w 144"/>
                  <a:gd name="T1" fmla="*/ 21 h 145"/>
                  <a:gd name="T2" fmla="*/ 7 w 144"/>
                  <a:gd name="T3" fmla="*/ 51 h 145"/>
                  <a:gd name="T4" fmla="*/ 7 w 144"/>
                  <a:gd name="T5" fmla="*/ 63 h 145"/>
                  <a:gd name="T6" fmla="*/ 38 w 144"/>
                  <a:gd name="T7" fmla="*/ 141 h 145"/>
                  <a:gd name="T8" fmla="*/ 82 w 144"/>
                  <a:gd name="T9" fmla="*/ 133 h 145"/>
                  <a:gd name="T10" fmla="*/ 123 w 144"/>
                  <a:gd name="T11" fmla="*/ 113 h 145"/>
                  <a:gd name="T12" fmla="*/ 105 w 144"/>
                  <a:gd name="T13" fmla="*/ 21 h 145"/>
                  <a:gd name="T14" fmla="*/ 114 w 144"/>
                  <a:gd name="T15" fmla="*/ 102 h 145"/>
                  <a:gd name="T16" fmla="*/ 83 w 144"/>
                  <a:gd name="T17" fmla="*/ 119 h 145"/>
                  <a:gd name="T18" fmla="*/ 47 w 144"/>
                  <a:gd name="T19" fmla="*/ 129 h 145"/>
                  <a:gd name="T20" fmla="*/ 15 w 144"/>
                  <a:gd name="T21" fmla="*/ 61 h 145"/>
                  <a:gd name="T22" fmla="*/ 82 w 144"/>
                  <a:gd name="T23" fmla="*/ 30 h 145"/>
                  <a:gd name="T24" fmla="*/ 114 w 144"/>
                  <a:gd name="T25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45">
                    <a:moveTo>
                      <a:pt x="105" y="21"/>
                    </a:moveTo>
                    <a:cubicBezTo>
                      <a:pt x="79" y="0"/>
                      <a:pt x="31" y="43"/>
                      <a:pt x="7" y="51"/>
                    </a:cubicBezTo>
                    <a:cubicBezTo>
                      <a:pt x="0" y="53"/>
                      <a:pt x="2" y="62"/>
                      <a:pt x="7" y="63"/>
                    </a:cubicBezTo>
                    <a:cubicBezTo>
                      <a:pt x="8" y="88"/>
                      <a:pt x="16" y="132"/>
                      <a:pt x="38" y="141"/>
                    </a:cubicBezTo>
                    <a:cubicBezTo>
                      <a:pt x="51" y="145"/>
                      <a:pt x="70" y="137"/>
                      <a:pt x="82" y="133"/>
                    </a:cubicBezTo>
                    <a:cubicBezTo>
                      <a:pt x="95" y="129"/>
                      <a:pt x="113" y="123"/>
                      <a:pt x="123" y="113"/>
                    </a:cubicBezTo>
                    <a:cubicBezTo>
                      <a:pt x="144" y="91"/>
                      <a:pt x="125" y="38"/>
                      <a:pt x="105" y="21"/>
                    </a:cubicBezTo>
                    <a:close/>
                    <a:moveTo>
                      <a:pt x="114" y="102"/>
                    </a:moveTo>
                    <a:cubicBezTo>
                      <a:pt x="109" y="110"/>
                      <a:pt x="90" y="116"/>
                      <a:pt x="83" y="119"/>
                    </a:cubicBezTo>
                    <a:cubicBezTo>
                      <a:pt x="71" y="123"/>
                      <a:pt x="59" y="127"/>
                      <a:pt x="47" y="129"/>
                    </a:cubicBezTo>
                    <a:cubicBezTo>
                      <a:pt x="28" y="131"/>
                      <a:pt x="18" y="83"/>
                      <a:pt x="15" y="61"/>
                    </a:cubicBezTo>
                    <a:cubicBezTo>
                      <a:pt x="38" y="54"/>
                      <a:pt x="58" y="38"/>
                      <a:pt x="82" y="30"/>
                    </a:cubicBezTo>
                    <a:cubicBezTo>
                      <a:pt x="111" y="21"/>
                      <a:pt x="122" y="83"/>
                      <a:pt x="114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342"/>
              <p:cNvSpPr>
                <a:spLocks/>
              </p:cNvSpPr>
              <p:nvPr/>
            </p:nvSpPr>
            <p:spPr bwMode="auto">
              <a:xfrm>
                <a:off x="1269" y="-828"/>
                <a:ext cx="116" cy="53"/>
              </a:xfrm>
              <a:custGeom>
                <a:avLst/>
                <a:gdLst>
                  <a:gd name="T0" fmla="*/ 54 w 58"/>
                  <a:gd name="T1" fmla="*/ 0 h 26"/>
                  <a:gd name="T2" fmla="*/ 25 w 58"/>
                  <a:gd name="T3" fmla="*/ 11 h 26"/>
                  <a:gd name="T4" fmla="*/ 10 w 58"/>
                  <a:gd name="T5" fmla="*/ 17 h 26"/>
                  <a:gd name="T6" fmla="*/ 5 w 58"/>
                  <a:gd name="T7" fmla="*/ 19 h 26"/>
                  <a:gd name="T8" fmla="*/ 2 w 58"/>
                  <a:gd name="T9" fmla="*/ 21 h 26"/>
                  <a:gd name="T10" fmla="*/ 2 w 58"/>
                  <a:gd name="T11" fmla="*/ 25 h 26"/>
                  <a:gd name="T12" fmla="*/ 27 w 58"/>
                  <a:gd name="T13" fmla="*/ 20 h 26"/>
                  <a:gd name="T14" fmla="*/ 57 w 58"/>
                  <a:gd name="T15" fmla="*/ 5 h 26"/>
                  <a:gd name="T16" fmla="*/ 54 w 58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6">
                    <a:moveTo>
                      <a:pt x="54" y="0"/>
                    </a:moveTo>
                    <a:cubicBezTo>
                      <a:pt x="44" y="1"/>
                      <a:pt x="34" y="8"/>
                      <a:pt x="25" y="11"/>
                    </a:cubicBezTo>
                    <a:cubicBezTo>
                      <a:pt x="20" y="13"/>
                      <a:pt x="15" y="15"/>
                      <a:pt x="10" y="17"/>
                    </a:cubicBezTo>
                    <a:cubicBezTo>
                      <a:pt x="8" y="17"/>
                      <a:pt x="7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0" y="21"/>
                      <a:pt x="0" y="25"/>
                      <a:pt x="2" y="25"/>
                    </a:cubicBezTo>
                    <a:cubicBezTo>
                      <a:pt x="11" y="26"/>
                      <a:pt x="19" y="23"/>
                      <a:pt x="27" y="20"/>
                    </a:cubicBezTo>
                    <a:cubicBezTo>
                      <a:pt x="36" y="17"/>
                      <a:pt x="51" y="14"/>
                      <a:pt x="57" y="5"/>
                    </a:cubicBezTo>
                    <a:cubicBezTo>
                      <a:pt x="58" y="3"/>
                      <a:pt x="56" y="0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343"/>
              <p:cNvSpPr>
                <a:spLocks/>
              </p:cNvSpPr>
              <p:nvPr/>
            </p:nvSpPr>
            <p:spPr bwMode="auto">
              <a:xfrm>
                <a:off x="1271" y="-775"/>
                <a:ext cx="123" cy="44"/>
              </a:xfrm>
              <a:custGeom>
                <a:avLst/>
                <a:gdLst>
                  <a:gd name="T0" fmla="*/ 54 w 61"/>
                  <a:gd name="T1" fmla="*/ 1 h 22"/>
                  <a:gd name="T2" fmla="*/ 3 w 61"/>
                  <a:gd name="T3" fmla="*/ 16 h 22"/>
                  <a:gd name="T4" fmla="*/ 4 w 61"/>
                  <a:gd name="T5" fmla="*/ 22 h 22"/>
                  <a:gd name="T6" fmla="*/ 57 w 61"/>
                  <a:gd name="T7" fmla="*/ 7 h 22"/>
                  <a:gd name="T8" fmla="*/ 54 w 61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2">
                    <a:moveTo>
                      <a:pt x="54" y="1"/>
                    </a:moveTo>
                    <a:cubicBezTo>
                      <a:pt x="37" y="5"/>
                      <a:pt x="21" y="13"/>
                      <a:pt x="3" y="16"/>
                    </a:cubicBezTo>
                    <a:cubicBezTo>
                      <a:pt x="0" y="17"/>
                      <a:pt x="1" y="22"/>
                      <a:pt x="4" y="22"/>
                    </a:cubicBezTo>
                    <a:cubicBezTo>
                      <a:pt x="22" y="20"/>
                      <a:pt x="42" y="16"/>
                      <a:pt x="57" y="7"/>
                    </a:cubicBezTo>
                    <a:cubicBezTo>
                      <a:pt x="61" y="5"/>
                      <a:pt x="58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344"/>
              <p:cNvSpPr>
                <a:spLocks/>
              </p:cNvSpPr>
              <p:nvPr/>
            </p:nvSpPr>
            <p:spPr bwMode="auto">
              <a:xfrm>
                <a:off x="1297" y="-745"/>
                <a:ext cx="119" cy="52"/>
              </a:xfrm>
              <a:custGeom>
                <a:avLst/>
                <a:gdLst>
                  <a:gd name="T0" fmla="*/ 54 w 59"/>
                  <a:gd name="T1" fmla="*/ 1 h 26"/>
                  <a:gd name="T2" fmla="*/ 5 w 59"/>
                  <a:gd name="T3" fmla="*/ 17 h 26"/>
                  <a:gd name="T4" fmla="*/ 7 w 59"/>
                  <a:gd name="T5" fmla="*/ 24 h 26"/>
                  <a:gd name="T6" fmla="*/ 56 w 59"/>
                  <a:gd name="T7" fmla="*/ 7 h 26"/>
                  <a:gd name="T8" fmla="*/ 54 w 59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54" y="1"/>
                    </a:moveTo>
                    <a:cubicBezTo>
                      <a:pt x="37" y="4"/>
                      <a:pt x="21" y="12"/>
                      <a:pt x="5" y="17"/>
                    </a:cubicBezTo>
                    <a:cubicBezTo>
                      <a:pt x="0" y="19"/>
                      <a:pt x="2" y="26"/>
                      <a:pt x="7" y="24"/>
                    </a:cubicBezTo>
                    <a:cubicBezTo>
                      <a:pt x="23" y="20"/>
                      <a:pt x="42" y="16"/>
                      <a:pt x="56" y="7"/>
                    </a:cubicBezTo>
                    <a:cubicBezTo>
                      <a:pt x="59" y="5"/>
                      <a:pt x="57" y="0"/>
                      <a:pt x="5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345"/>
              <p:cNvSpPr>
                <a:spLocks/>
              </p:cNvSpPr>
              <p:nvPr/>
            </p:nvSpPr>
            <p:spPr bwMode="auto">
              <a:xfrm>
                <a:off x="1117" y="-878"/>
                <a:ext cx="55" cy="12"/>
              </a:xfrm>
              <a:custGeom>
                <a:avLst/>
                <a:gdLst>
                  <a:gd name="T0" fmla="*/ 24 w 27"/>
                  <a:gd name="T1" fmla="*/ 0 h 6"/>
                  <a:gd name="T2" fmla="*/ 2 w 27"/>
                  <a:gd name="T3" fmla="*/ 3 h 6"/>
                  <a:gd name="T4" fmla="*/ 2 w 27"/>
                  <a:gd name="T5" fmla="*/ 6 h 6"/>
                  <a:gd name="T6" fmla="*/ 25 w 27"/>
                  <a:gd name="T7" fmla="*/ 3 h 6"/>
                  <a:gd name="T8" fmla="*/ 24 w 2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">
                    <a:moveTo>
                      <a:pt x="24" y="0"/>
                    </a:moveTo>
                    <a:cubicBezTo>
                      <a:pt x="17" y="3"/>
                      <a:pt x="9" y="3"/>
                      <a:pt x="2" y="3"/>
                    </a:cubicBezTo>
                    <a:cubicBezTo>
                      <a:pt x="0" y="3"/>
                      <a:pt x="0" y="6"/>
                      <a:pt x="2" y="6"/>
                    </a:cubicBezTo>
                    <a:cubicBezTo>
                      <a:pt x="10" y="6"/>
                      <a:pt x="18" y="6"/>
                      <a:pt x="25" y="3"/>
                    </a:cubicBezTo>
                    <a:cubicBezTo>
                      <a:pt x="27" y="2"/>
                      <a:pt x="26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346"/>
              <p:cNvSpPr>
                <a:spLocks noEditPoints="1"/>
              </p:cNvSpPr>
              <p:nvPr/>
            </p:nvSpPr>
            <p:spPr bwMode="auto">
              <a:xfrm>
                <a:off x="1557" y="-1818"/>
                <a:ext cx="591" cy="702"/>
              </a:xfrm>
              <a:custGeom>
                <a:avLst/>
                <a:gdLst>
                  <a:gd name="T0" fmla="*/ 247 w 293"/>
                  <a:gd name="T1" fmla="*/ 272 h 348"/>
                  <a:gd name="T2" fmla="*/ 292 w 293"/>
                  <a:gd name="T3" fmla="*/ 160 h 348"/>
                  <a:gd name="T4" fmla="*/ 136 w 293"/>
                  <a:gd name="T5" fmla="*/ 42 h 348"/>
                  <a:gd name="T6" fmla="*/ 131 w 293"/>
                  <a:gd name="T7" fmla="*/ 29 h 348"/>
                  <a:gd name="T8" fmla="*/ 129 w 293"/>
                  <a:gd name="T9" fmla="*/ 18 h 348"/>
                  <a:gd name="T10" fmla="*/ 130 w 293"/>
                  <a:gd name="T11" fmla="*/ 18 h 348"/>
                  <a:gd name="T12" fmla="*/ 140 w 293"/>
                  <a:gd name="T13" fmla="*/ 11 h 348"/>
                  <a:gd name="T14" fmla="*/ 129 w 293"/>
                  <a:gd name="T15" fmla="*/ 4 h 348"/>
                  <a:gd name="T16" fmla="*/ 117 w 293"/>
                  <a:gd name="T17" fmla="*/ 9 h 348"/>
                  <a:gd name="T18" fmla="*/ 104 w 293"/>
                  <a:gd name="T19" fmla="*/ 15 h 348"/>
                  <a:gd name="T20" fmla="*/ 106 w 293"/>
                  <a:gd name="T21" fmla="*/ 21 h 348"/>
                  <a:gd name="T22" fmla="*/ 116 w 293"/>
                  <a:gd name="T23" fmla="*/ 20 h 348"/>
                  <a:gd name="T24" fmla="*/ 119 w 293"/>
                  <a:gd name="T25" fmla="*/ 32 h 348"/>
                  <a:gd name="T26" fmla="*/ 126 w 293"/>
                  <a:gd name="T27" fmla="*/ 43 h 348"/>
                  <a:gd name="T28" fmla="*/ 2 w 293"/>
                  <a:gd name="T29" fmla="*/ 195 h 348"/>
                  <a:gd name="T30" fmla="*/ 73 w 293"/>
                  <a:gd name="T31" fmla="*/ 308 h 348"/>
                  <a:gd name="T32" fmla="*/ 57 w 293"/>
                  <a:gd name="T33" fmla="*/ 340 h 348"/>
                  <a:gd name="T34" fmla="*/ 62 w 293"/>
                  <a:gd name="T35" fmla="*/ 347 h 348"/>
                  <a:gd name="T36" fmla="*/ 86 w 293"/>
                  <a:gd name="T37" fmla="*/ 337 h 348"/>
                  <a:gd name="T38" fmla="*/ 98 w 293"/>
                  <a:gd name="T39" fmla="*/ 318 h 348"/>
                  <a:gd name="T40" fmla="*/ 154 w 293"/>
                  <a:gd name="T41" fmla="*/ 322 h 348"/>
                  <a:gd name="T42" fmla="*/ 228 w 293"/>
                  <a:gd name="T43" fmla="*/ 290 h 348"/>
                  <a:gd name="T44" fmla="*/ 258 w 293"/>
                  <a:gd name="T45" fmla="*/ 319 h 348"/>
                  <a:gd name="T46" fmla="*/ 264 w 293"/>
                  <a:gd name="T47" fmla="*/ 316 h 348"/>
                  <a:gd name="T48" fmla="*/ 261 w 293"/>
                  <a:gd name="T49" fmla="*/ 291 h 348"/>
                  <a:gd name="T50" fmla="*/ 247 w 293"/>
                  <a:gd name="T51" fmla="*/ 272 h 348"/>
                  <a:gd name="T52" fmla="*/ 69 w 293"/>
                  <a:gd name="T53" fmla="*/ 336 h 348"/>
                  <a:gd name="T54" fmla="*/ 80 w 293"/>
                  <a:gd name="T55" fmla="*/ 312 h 348"/>
                  <a:gd name="T56" fmla="*/ 80 w 293"/>
                  <a:gd name="T57" fmla="*/ 311 h 348"/>
                  <a:gd name="T58" fmla="*/ 88 w 293"/>
                  <a:gd name="T59" fmla="*/ 315 h 348"/>
                  <a:gd name="T60" fmla="*/ 69 w 293"/>
                  <a:gd name="T61" fmla="*/ 336 h 348"/>
                  <a:gd name="T62" fmla="*/ 151 w 293"/>
                  <a:gd name="T63" fmla="*/ 310 h 348"/>
                  <a:gd name="T64" fmla="*/ 100 w 293"/>
                  <a:gd name="T65" fmla="*/ 307 h 348"/>
                  <a:gd name="T66" fmla="*/ 94 w 293"/>
                  <a:gd name="T67" fmla="*/ 306 h 348"/>
                  <a:gd name="T68" fmla="*/ 15 w 293"/>
                  <a:gd name="T69" fmla="*/ 188 h 348"/>
                  <a:gd name="T70" fmla="*/ 128 w 293"/>
                  <a:gd name="T71" fmla="*/ 52 h 348"/>
                  <a:gd name="T72" fmla="*/ 135 w 293"/>
                  <a:gd name="T73" fmla="*/ 54 h 348"/>
                  <a:gd name="T74" fmla="*/ 283 w 293"/>
                  <a:gd name="T75" fmla="*/ 180 h 348"/>
                  <a:gd name="T76" fmla="*/ 151 w 293"/>
                  <a:gd name="T77" fmla="*/ 310 h 348"/>
                  <a:gd name="T78" fmla="*/ 232 w 293"/>
                  <a:gd name="T79" fmla="*/ 287 h 348"/>
                  <a:gd name="T80" fmla="*/ 232 w 293"/>
                  <a:gd name="T81" fmla="*/ 286 h 348"/>
                  <a:gd name="T82" fmla="*/ 241 w 293"/>
                  <a:gd name="T83" fmla="*/ 278 h 348"/>
                  <a:gd name="T84" fmla="*/ 250 w 293"/>
                  <a:gd name="T85" fmla="*/ 293 h 348"/>
                  <a:gd name="T86" fmla="*/ 254 w 293"/>
                  <a:gd name="T87" fmla="*/ 308 h 348"/>
                  <a:gd name="T88" fmla="*/ 232 w 293"/>
                  <a:gd name="T89" fmla="*/ 28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348">
                    <a:moveTo>
                      <a:pt x="247" y="272"/>
                    </a:moveTo>
                    <a:cubicBezTo>
                      <a:pt x="275" y="242"/>
                      <a:pt x="292" y="201"/>
                      <a:pt x="292" y="160"/>
                    </a:cubicBezTo>
                    <a:cubicBezTo>
                      <a:pt x="291" y="90"/>
                      <a:pt x="203" y="19"/>
                      <a:pt x="136" y="42"/>
                    </a:cubicBezTo>
                    <a:cubicBezTo>
                      <a:pt x="134" y="38"/>
                      <a:pt x="132" y="33"/>
                      <a:pt x="131" y="29"/>
                    </a:cubicBezTo>
                    <a:cubicBezTo>
                      <a:pt x="130" y="25"/>
                      <a:pt x="130" y="21"/>
                      <a:pt x="129" y="18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35" y="19"/>
                      <a:pt x="140" y="16"/>
                      <a:pt x="140" y="11"/>
                    </a:cubicBezTo>
                    <a:cubicBezTo>
                      <a:pt x="140" y="5"/>
                      <a:pt x="134" y="0"/>
                      <a:pt x="129" y="4"/>
                    </a:cubicBezTo>
                    <a:cubicBezTo>
                      <a:pt x="125" y="6"/>
                      <a:pt x="121" y="7"/>
                      <a:pt x="117" y="9"/>
                    </a:cubicBezTo>
                    <a:cubicBezTo>
                      <a:pt x="113" y="11"/>
                      <a:pt x="108" y="13"/>
                      <a:pt x="104" y="15"/>
                    </a:cubicBezTo>
                    <a:cubicBezTo>
                      <a:pt x="101" y="16"/>
                      <a:pt x="102" y="22"/>
                      <a:pt x="106" y="21"/>
                    </a:cubicBezTo>
                    <a:cubicBezTo>
                      <a:pt x="109" y="21"/>
                      <a:pt x="113" y="21"/>
                      <a:pt x="116" y="20"/>
                    </a:cubicBezTo>
                    <a:cubicBezTo>
                      <a:pt x="116" y="24"/>
                      <a:pt x="118" y="28"/>
                      <a:pt x="119" y="32"/>
                    </a:cubicBezTo>
                    <a:cubicBezTo>
                      <a:pt x="121" y="36"/>
                      <a:pt x="124" y="40"/>
                      <a:pt x="126" y="43"/>
                    </a:cubicBezTo>
                    <a:cubicBezTo>
                      <a:pt x="51" y="43"/>
                      <a:pt x="5" y="128"/>
                      <a:pt x="2" y="195"/>
                    </a:cubicBezTo>
                    <a:cubicBezTo>
                      <a:pt x="0" y="247"/>
                      <a:pt x="31" y="288"/>
                      <a:pt x="73" y="308"/>
                    </a:cubicBezTo>
                    <a:cubicBezTo>
                      <a:pt x="66" y="318"/>
                      <a:pt x="60" y="328"/>
                      <a:pt x="57" y="340"/>
                    </a:cubicBezTo>
                    <a:cubicBezTo>
                      <a:pt x="56" y="344"/>
                      <a:pt x="59" y="346"/>
                      <a:pt x="62" y="347"/>
                    </a:cubicBezTo>
                    <a:cubicBezTo>
                      <a:pt x="71" y="348"/>
                      <a:pt x="79" y="344"/>
                      <a:pt x="86" y="337"/>
                    </a:cubicBezTo>
                    <a:cubicBezTo>
                      <a:pt x="91" y="332"/>
                      <a:pt x="95" y="325"/>
                      <a:pt x="98" y="318"/>
                    </a:cubicBezTo>
                    <a:cubicBezTo>
                      <a:pt x="116" y="323"/>
                      <a:pt x="135" y="324"/>
                      <a:pt x="154" y="322"/>
                    </a:cubicBezTo>
                    <a:cubicBezTo>
                      <a:pt x="182" y="318"/>
                      <a:pt x="207" y="306"/>
                      <a:pt x="228" y="290"/>
                    </a:cubicBezTo>
                    <a:cubicBezTo>
                      <a:pt x="232" y="305"/>
                      <a:pt x="242" y="316"/>
                      <a:pt x="258" y="319"/>
                    </a:cubicBezTo>
                    <a:cubicBezTo>
                      <a:pt x="260" y="320"/>
                      <a:pt x="263" y="319"/>
                      <a:pt x="264" y="316"/>
                    </a:cubicBezTo>
                    <a:cubicBezTo>
                      <a:pt x="265" y="307"/>
                      <a:pt x="264" y="299"/>
                      <a:pt x="261" y="291"/>
                    </a:cubicBezTo>
                    <a:cubicBezTo>
                      <a:pt x="258" y="284"/>
                      <a:pt x="254" y="275"/>
                      <a:pt x="247" y="272"/>
                    </a:cubicBezTo>
                    <a:close/>
                    <a:moveTo>
                      <a:pt x="69" y="336"/>
                    </a:moveTo>
                    <a:cubicBezTo>
                      <a:pt x="72" y="327"/>
                      <a:pt x="75" y="319"/>
                      <a:pt x="80" y="312"/>
                    </a:cubicBezTo>
                    <a:cubicBezTo>
                      <a:pt x="80" y="312"/>
                      <a:pt x="80" y="311"/>
                      <a:pt x="80" y="311"/>
                    </a:cubicBezTo>
                    <a:cubicBezTo>
                      <a:pt x="82" y="313"/>
                      <a:pt x="85" y="314"/>
                      <a:pt x="88" y="315"/>
                    </a:cubicBezTo>
                    <a:cubicBezTo>
                      <a:pt x="83" y="323"/>
                      <a:pt x="79" y="333"/>
                      <a:pt x="69" y="336"/>
                    </a:cubicBezTo>
                    <a:close/>
                    <a:moveTo>
                      <a:pt x="151" y="310"/>
                    </a:moveTo>
                    <a:cubicBezTo>
                      <a:pt x="133" y="313"/>
                      <a:pt x="116" y="312"/>
                      <a:pt x="100" y="307"/>
                    </a:cubicBezTo>
                    <a:cubicBezTo>
                      <a:pt x="99" y="306"/>
                      <a:pt x="96" y="305"/>
                      <a:pt x="94" y="306"/>
                    </a:cubicBezTo>
                    <a:cubicBezTo>
                      <a:pt x="47" y="290"/>
                      <a:pt x="12" y="241"/>
                      <a:pt x="15" y="188"/>
                    </a:cubicBezTo>
                    <a:cubicBezTo>
                      <a:pt x="17" y="123"/>
                      <a:pt x="66" y="66"/>
                      <a:pt x="128" y="52"/>
                    </a:cubicBezTo>
                    <a:cubicBezTo>
                      <a:pt x="129" y="54"/>
                      <a:pt x="132" y="56"/>
                      <a:pt x="135" y="54"/>
                    </a:cubicBezTo>
                    <a:cubicBezTo>
                      <a:pt x="206" y="22"/>
                      <a:pt x="293" y="110"/>
                      <a:pt x="283" y="180"/>
                    </a:cubicBezTo>
                    <a:cubicBezTo>
                      <a:pt x="274" y="245"/>
                      <a:pt x="213" y="298"/>
                      <a:pt x="151" y="310"/>
                    </a:cubicBezTo>
                    <a:close/>
                    <a:moveTo>
                      <a:pt x="232" y="287"/>
                    </a:moveTo>
                    <a:cubicBezTo>
                      <a:pt x="232" y="287"/>
                      <a:pt x="232" y="287"/>
                      <a:pt x="232" y="286"/>
                    </a:cubicBezTo>
                    <a:cubicBezTo>
                      <a:pt x="235" y="284"/>
                      <a:pt x="238" y="281"/>
                      <a:pt x="241" y="278"/>
                    </a:cubicBezTo>
                    <a:cubicBezTo>
                      <a:pt x="243" y="283"/>
                      <a:pt x="247" y="287"/>
                      <a:pt x="250" y="293"/>
                    </a:cubicBezTo>
                    <a:cubicBezTo>
                      <a:pt x="253" y="297"/>
                      <a:pt x="254" y="303"/>
                      <a:pt x="254" y="308"/>
                    </a:cubicBezTo>
                    <a:cubicBezTo>
                      <a:pt x="244" y="305"/>
                      <a:pt x="237" y="298"/>
                      <a:pt x="232" y="2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347"/>
              <p:cNvSpPr>
                <a:spLocks/>
              </p:cNvSpPr>
              <p:nvPr/>
            </p:nvSpPr>
            <p:spPr bwMode="auto">
              <a:xfrm>
                <a:off x="1597" y="-1709"/>
                <a:ext cx="531" cy="488"/>
              </a:xfrm>
              <a:custGeom>
                <a:avLst/>
                <a:gdLst>
                  <a:gd name="T0" fmla="*/ 161 w 263"/>
                  <a:gd name="T1" fmla="*/ 16 h 242"/>
                  <a:gd name="T2" fmla="*/ 161 w 263"/>
                  <a:gd name="T3" fmla="*/ 28 h 242"/>
                  <a:gd name="T4" fmla="*/ 229 w 263"/>
                  <a:gd name="T5" fmla="*/ 151 h 242"/>
                  <a:gd name="T6" fmla="*/ 179 w 263"/>
                  <a:gd name="T7" fmla="*/ 208 h 242"/>
                  <a:gd name="T8" fmla="*/ 177 w 263"/>
                  <a:gd name="T9" fmla="*/ 202 h 242"/>
                  <a:gd name="T10" fmla="*/ 174 w 263"/>
                  <a:gd name="T11" fmla="*/ 192 h 242"/>
                  <a:gd name="T12" fmla="*/ 168 w 263"/>
                  <a:gd name="T13" fmla="*/ 192 h 242"/>
                  <a:gd name="T14" fmla="*/ 169 w 263"/>
                  <a:gd name="T15" fmla="*/ 203 h 242"/>
                  <a:gd name="T16" fmla="*/ 173 w 263"/>
                  <a:gd name="T17" fmla="*/ 212 h 242"/>
                  <a:gd name="T18" fmla="*/ 123 w 263"/>
                  <a:gd name="T19" fmla="*/ 228 h 242"/>
                  <a:gd name="T20" fmla="*/ 19 w 263"/>
                  <a:gd name="T21" fmla="*/ 125 h 242"/>
                  <a:gd name="T22" fmla="*/ 64 w 263"/>
                  <a:gd name="T23" fmla="*/ 40 h 242"/>
                  <a:gd name="T24" fmla="*/ 151 w 263"/>
                  <a:gd name="T25" fmla="*/ 18 h 242"/>
                  <a:gd name="T26" fmla="*/ 152 w 263"/>
                  <a:gd name="T27" fmla="*/ 12 h 242"/>
                  <a:gd name="T28" fmla="*/ 9 w 263"/>
                  <a:gd name="T29" fmla="*/ 109 h 242"/>
                  <a:gd name="T30" fmla="*/ 116 w 263"/>
                  <a:gd name="T31" fmla="*/ 241 h 242"/>
                  <a:gd name="T32" fmla="*/ 244 w 263"/>
                  <a:gd name="T33" fmla="*/ 143 h 242"/>
                  <a:gd name="T34" fmla="*/ 161 w 263"/>
                  <a:gd name="T35" fmla="*/ 1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42">
                    <a:moveTo>
                      <a:pt x="161" y="16"/>
                    </a:moveTo>
                    <a:cubicBezTo>
                      <a:pt x="154" y="16"/>
                      <a:pt x="154" y="27"/>
                      <a:pt x="161" y="28"/>
                    </a:cubicBezTo>
                    <a:cubicBezTo>
                      <a:pt x="224" y="34"/>
                      <a:pt x="252" y="97"/>
                      <a:pt x="229" y="151"/>
                    </a:cubicBezTo>
                    <a:cubicBezTo>
                      <a:pt x="219" y="175"/>
                      <a:pt x="201" y="195"/>
                      <a:pt x="179" y="208"/>
                    </a:cubicBezTo>
                    <a:cubicBezTo>
                      <a:pt x="179" y="206"/>
                      <a:pt x="178" y="204"/>
                      <a:pt x="177" y="202"/>
                    </a:cubicBezTo>
                    <a:cubicBezTo>
                      <a:pt x="176" y="199"/>
                      <a:pt x="174" y="196"/>
                      <a:pt x="174" y="192"/>
                    </a:cubicBezTo>
                    <a:cubicBezTo>
                      <a:pt x="174" y="188"/>
                      <a:pt x="168" y="188"/>
                      <a:pt x="168" y="192"/>
                    </a:cubicBezTo>
                    <a:cubicBezTo>
                      <a:pt x="168" y="196"/>
                      <a:pt x="168" y="199"/>
                      <a:pt x="169" y="203"/>
                    </a:cubicBezTo>
                    <a:cubicBezTo>
                      <a:pt x="170" y="206"/>
                      <a:pt x="170" y="210"/>
                      <a:pt x="173" y="212"/>
                    </a:cubicBezTo>
                    <a:cubicBezTo>
                      <a:pt x="158" y="221"/>
                      <a:pt x="141" y="226"/>
                      <a:pt x="123" y="228"/>
                    </a:cubicBezTo>
                    <a:cubicBezTo>
                      <a:pt x="61" y="235"/>
                      <a:pt x="18" y="184"/>
                      <a:pt x="19" y="125"/>
                    </a:cubicBezTo>
                    <a:cubicBezTo>
                      <a:pt x="19" y="91"/>
                      <a:pt x="36" y="59"/>
                      <a:pt x="64" y="40"/>
                    </a:cubicBezTo>
                    <a:cubicBezTo>
                      <a:pt x="90" y="23"/>
                      <a:pt x="122" y="22"/>
                      <a:pt x="151" y="18"/>
                    </a:cubicBezTo>
                    <a:cubicBezTo>
                      <a:pt x="155" y="18"/>
                      <a:pt x="156" y="12"/>
                      <a:pt x="152" y="12"/>
                    </a:cubicBezTo>
                    <a:cubicBezTo>
                      <a:pt x="86" y="0"/>
                      <a:pt x="18" y="41"/>
                      <a:pt x="9" y="109"/>
                    </a:cubicBezTo>
                    <a:cubicBezTo>
                      <a:pt x="0" y="180"/>
                      <a:pt x="44" y="239"/>
                      <a:pt x="116" y="241"/>
                    </a:cubicBezTo>
                    <a:cubicBezTo>
                      <a:pt x="174" y="242"/>
                      <a:pt x="226" y="196"/>
                      <a:pt x="244" y="143"/>
                    </a:cubicBezTo>
                    <a:cubicBezTo>
                      <a:pt x="263" y="85"/>
                      <a:pt x="221" y="22"/>
                      <a:pt x="16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348"/>
              <p:cNvSpPr>
                <a:spLocks/>
              </p:cNvSpPr>
              <p:nvPr/>
            </p:nvSpPr>
            <p:spPr bwMode="auto">
              <a:xfrm>
                <a:off x="1787" y="-1308"/>
                <a:ext cx="28" cy="50"/>
              </a:xfrm>
              <a:custGeom>
                <a:avLst/>
                <a:gdLst>
                  <a:gd name="T0" fmla="*/ 5 w 14"/>
                  <a:gd name="T1" fmla="*/ 4 h 25"/>
                  <a:gd name="T2" fmla="*/ 1 w 14"/>
                  <a:gd name="T3" fmla="*/ 20 h 25"/>
                  <a:gd name="T4" fmla="*/ 7 w 14"/>
                  <a:gd name="T5" fmla="*/ 21 h 25"/>
                  <a:gd name="T6" fmla="*/ 13 w 14"/>
                  <a:gd name="T7" fmla="*/ 7 h 25"/>
                  <a:gd name="T8" fmla="*/ 5 w 14"/>
                  <a:gd name="T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5" y="4"/>
                    </a:moveTo>
                    <a:cubicBezTo>
                      <a:pt x="2" y="9"/>
                      <a:pt x="0" y="14"/>
                      <a:pt x="1" y="20"/>
                    </a:cubicBezTo>
                    <a:cubicBezTo>
                      <a:pt x="1" y="24"/>
                      <a:pt x="7" y="25"/>
                      <a:pt x="7" y="21"/>
                    </a:cubicBezTo>
                    <a:cubicBezTo>
                      <a:pt x="8" y="16"/>
                      <a:pt x="11" y="11"/>
                      <a:pt x="13" y="7"/>
                    </a:cubicBezTo>
                    <a:cubicBezTo>
                      <a:pt x="14" y="2"/>
                      <a:pt x="8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349"/>
              <p:cNvSpPr>
                <a:spLocks/>
              </p:cNvSpPr>
              <p:nvPr/>
            </p:nvSpPr>
            <p:spPr bwMode="auto">
              <a:xfrm>
                <a:off x="1666" y="-1379"/>
                <a:ext cx="44" cy="39"/>
              </a:xfrm>
              <a:custGeom>
                <a:avLst/>
                <a:gdLst>
                  <a:gd name="T0" fmla="*/ 12 w 22"/>
                  <a:gd name="T1" fmla="*/ 4 h 19"/>
                  <a:gd name="T2" fmla="*/ 3 w 22"/>
                  <a:gd name="T3" fmla="*/ 11 h 19"/>
                  <a:gd name="T4" fmla="*/ 8 w 22"/>
                  <a:gd name="T5" fmla="*/ 16 h 19"/>
                  <a:gd name="T6" fmla="*/ 18 w 22"/>
                  <a:gd name="T7" fmla="*/ 9 h 19"/>
                  <a:gd name="T8" fmla="*/ 12 w 2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2" y="4"/>
                    </a:moveTo>
                    <a:cubicBezTo>
                      <a:pt x="10" y="7"/>
                      <a:pt x="6" y="9"/>
                      <a:pt x="3" y="11"/>
                    </a:cubicBezTo>
                    <a:cubicBezTo>
                      <a:pt x="0" y="15"/>
                      <a:pt x="5" y="19"/>
                      <a:pt x="8" y="16"/>
                    </a:cubicBezTo>
                    <a:cubicBezTo>
                      <a:pt x="11" y="14"/>
                      <a:pt x="15" y="12"/>
                      <a:pt x="18" y="9"/>
                    </a:cubicBezTo>
                    <a:cubicBezTo>
                      <a:pt x="22" y="6"/>
                      <a:pt x="16" y="0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350"/>
              <p:cNvSpPr>
                <a:spLocks/>
              </p:cNvSpPr>
              <p:nvPr/>
            </p:nvSpPr>
            <p:spPr bwMode="auto">
              <a:xfrm>
                <a:off x="1644" y="-1465"/>
                <a:ext cx="38" cy="14"/>
              </a:xfrm>
              <a:custGeom>
                <a:avLst/>
                <a:gdLst>
                  <a:gd name="T0" fmla="*/ 14 w 19"/>
                  <a:gd name="T1" fmla="*/ 0 h 7"/>
                  <a:gd name="T2" fmla="*/ 4 w 19"/>
                  <a:gd name="T3" fmla="*/ 0 h 7"/>
                  <a:gd name="T4" fmla="*/ 4 w 19"/>
                  <a:gd name="T5" fmla="*/ 7 h 7"/>
                  <a:gd name="T6" fmla="*/ 14 w 19"/>
                  <a:gd name="T7" fmla="*/ 7 h 7"/>
                  <a:gd name="T8" fmla="*/ 14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1" y="0"/>
                      <a:pt x="8" y="0"/>
                      <a:pt x="4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8" y="7"/>
                      <a:pt x="11" y="7"/>
                      <a:pt x="14" y="7"/>
                    </a:cubicBezTo>
                    <a:cubicBezTo>
                      <a:pt x="19" y="7"/>
                      <a:pt x="19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351"/>
              <p:cNvSpPr>
                <a:spLocks/>
              </p:cNvSpPr>
              <p:nvPr/>
            </p:nvSpPr>
            <p:spPr bwMode="auto">
              <a:xfrm>
                <a:off x="1686" y="-1556"/>
                <a:ext cx="22" cy="28"/>
              </a:xfrm>
              <a:custGeom>
                <a:avLst/>
                <a:gdLst>
                  <a:gd name="T0" fmla="*/ 8 w 11"/>
                  <a:gd name="T1" fmla="*/ 5 h 14"/>
                  <a:gd name="T2" fmla="*/ 6 w 11"/>
                  <a:gd name="T3" fmla="*/ 4 h 14"/>
                  <a:gd name="T4" fmla="*/ 0 w 11"/>
                  <a:gd name="T5" fmla="*/ 5 h 14"/>
                  <a:gd name="T6" fmla="*/ 5 w 11"/>
                  <a:gd name="T7" fmla="*/ 13 h 14"/>
                  <a:gd name="T8" fmla="*/ 10 w 11"/>
                  <a:gd name="T9" fmla="*/ 11 h 14"/>
                  <a:gd name="T10" fmla="*/ 8 w 11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7" y="14"/>
                      <a:pt x="10" y="14"/>
                      <a:pt x="10" y="11"/>
                    </a:cubicBezTo>
                    <a:cubicBezTo>
                      <a:pt x="11" y="9"/>
                      <a:pt x="10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352"/>
              <p:cNvSpPr>
                <a:spLocks/>
              </p:cNvSpPr>
              <p:nvPr/>
            </p:nvSpPr>
            <p:spPr bwMode="auto">
              <a:xfrm>
                <a:off x="1775" y="-1643"/>
                <a:ext cx="30" cy="47"/>
              </a:xfrm>
              <a:custGeom>
                <a:avLst/>
                <a:gdLst>
                  <a:gd name="T0" fmla="*/ 12 w 15"/>
                  <a:gd name="T1" fmla="*/ 16 h 23"/>
                  <a:gd name="T2" fmla="*/ 5 w 15"/>
                  <a:gd name="T3" fmla="*/ 4 h 23"/>
                  <a:gd name="T4" fmla="*/ 0 w 15"/>
                  <a:gd name="T5" fmla="*/ 4 h 23"/>
                  <a:gd name="T6" fmla="*/ 8 w 15"/>
                  <a:gd name="T7" fmla="*/ 21 h 23"/>
                  <a:gd name="T8" fmla="*/ 12 w 1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2" y="16"/>
                    </a:moveTo>
                    <a:cubicBezTo>
                      <a:pt x="8" y="13"/>
                      <a:pt x="6" y="8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10"/>
                      <a:pt x="2" y="18"/>
                      <a:pt x="8" y="21"/>
                    </a:cubicBezTo>
                    <a:cubicBezTo>
                      <a:pt x="12" y="23"/>
                      <a:pt x="15" y="18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353"/>
              <p:cNvSpPr>
                <a:spLocks/>
              </p:cNvSpPr>
              <p:nvPr/>
            </p:nvSpPr>
            <p:spPr bwMode="auto">
              <a:xfrm>
                <a:off x="1940" y="-1631"/>
                <a:ext cx="34" cy="27"/>
              </a:xfrm>
              <a:custGeom>
                <a:avLst/>
                <a:gdLst>
                  <a:gd name="T0" fmla="*/ 10 w 17"/>
                  <a:gd name="T1" fmla="*/ 1 h 13"/>
                  <a:gd name="T2" fmla="*/ 3 w 17"/>
                  <a:gd name="T3" fmla="*/ 5 h 13"/>
                  <a:gd name="T4" fmla="*/ 8 w 17"/>
                  <a:gd name="T5" fmla="*/ 10 h 13"/>
                  <a:gd name="T6" fmla="*/ 9 w 17"/>
                  <a:gd name="T7" fmla="*/ 10 h 13"/>
                  <a:gd name="T8" fmla="*/ 11 w 17"/>
                  <a:gd name="T9" fmla="*/ 9 h 13"/>
                  <a:gd name="T10" fmla="*/ 10 w 17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0" y="1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0" y="9"/>
                      <a:pt x="5" y="13"/>
                      <a:pt x="8" y="10"/>
                    </a:cubicBezTo>
                    <a:cubicBezTo>
                      <a:pt x="7" y="11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7" y="9"/>
                      <a:pt x="16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reeform 354"/>
              <p:cNvSpPr>
                <a:spLocks/>
              </p:cNvSpPr>
              <p:nvPr/>
            </p:nvSpPr>
            <p:spPr bwMode="auto">
              <a:xfrm>
                <a:off x="1988" y="-1562"/>
                <a:ext cx="41" cy="30"/>
              </a:xfrm>
              <a:custGeom>
                <a:avLst/>
                <a:gdLst>
                  <a:gd name="T0" fmla="*/ 13 w 20"/>
                  <a:gd name="T1" fmla="*/ 3 h 15"/>
                  <a:gd name="T2" fmla="*/ 4 w 20"/>
                  <a:gd name="T3" fmla="*/ 8 h 15"/>
                  <a:gd name="T4" fmla="*/ 2 w 20"/>
                  <a:gd name="T5" fmla="*/ 12 h 15"/>
                  <a:gd name="T6" fmla="*/ 19 w 20"/>
                  <a:gd name="T7" fmla="*/ 6 h 15"/>
                  <a:gd name="T8" fmla="*/ 13 w 20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3" y="3"/>
                    </a:moveTo>
                    <a:cubicBezTo>
                      <a:pt x="11" y="5"/>
                      <a:pt x="9" y="9"/>
                      <a:pt x="4" y="8"/>
                    </a:cubicBezTo>
                    <a:cubicBezTo>
                      <a:pt x="2" y="7"/>
                      <a:pt x="0" y="11"/>
                      <a:pt x="2" y="12"/>
                    </a:cubicBezTo>
                    <a:cubicBezTo>
                      <a:pt x="8" y="15"/>
                      <a:pt x="18" y="14"/>
                      <a:pt x="19" y="6"/>
                    </a:cubicBezTo>
                    <a:cubicBezTo>
                      <a:pt x="20" y="3"/>
                      <a:pt x="16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355"/>
              <p:cNvSpPr>
                <a:spLocks/>
              </p:cNvSpPr>
              <p:nvPr/>
            </p:nvSpPr>
            <p:spPr bwMode="auto">
              <a:xfrm>
                <a:off x="2029" y="-1475"/>
                <a:ext cx="44" cy="28"/>
              </a:xfrm>
              <a:custGeom>
                <a:avLst/>
                <a:gdLst>
                  <a:gd name="T0" fmla="*/ 20 w 22"/>
                  <a:gd name="T1" fmla="*/ 3 h 14"/>
                  <a:gd name="T2" fmla="*/ 3 w 22"/>
                  <a:gd name="T3" fmla="*/ 6 h 14"/>
                  <a:gd name="T4" fmla="*/ 7 w 22"/>
                  <a:gd name="T5" fmla="*/ 12 h 14"/>
                  <a:gd name="T6" fmla="*/ 20 w 22"/>
                  <a:gd name="T7" fmla="*/ 9 h 14"/>
                  <a:gd name="T8" fmla="*/ 20 w 2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0" y="3"/>
                    </a:moveTo>
                    <a:cubicBezTo>
                      <a:pt x="15" y="0"/>
                      <a:pt x="7" y="2"/>
                      <a:pt x="3" y="6"/>
                    </a:cubicBezTo>
                    <a:cubicBezTo>
                      <a:pt x="0" y="9"/>
                      <a:pt x="4" y="14"/>
                      <a:pt x="7" y="12"/>
                    </a:cubicBezTo>
                    <a:cubicBezTo>
                      <a:pt x="11" y="9"/>
                      <a:pt x="16" y="11"/>
                      <a:pt x="20" y="9"/>
                    </a:cubicBezTo>
                    <a:cubicBezTo>
                      <a:pt x="22" y="8"/>
                      <a:pt x="22" y="4"/>
                      <a:pt x="2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Freeform 356"/>
              <p:cNvSpPr>
                <a:spLocks/>
              </p:cNvSpPr>
              <p:nvPr/>
            </p:nvSpPr>
            <p:spPr bwMode="auto">
              <a:xfrm>
                <a:off x="1997" y="-1397"/>
                <a:ext cx="36" cy="24"/>
              </a:xfrm>
              <a:custGeom>
                <a:avLst/>
                <a:gdLst>
                  <a:gd name="T0" fmla="*/ 5 w 18"/>
                  <a:gd name="T1" fmla="*/ 0 h 12"/>
                  <a:gd name="T2" fmla="*/ 4 w 18"/>
                  <a:gd name="T3" fmla="*/ 7 h 12"/>
                  <a:gd name="T4" fmla="*/ 9 w 18"/>
                  <a:gd name="T5" fmla="*/ 9 h 12"/>
                  <a:gd name="T6" fmla="*/ 14 w 18"/>
                  <a:gd name="T7" fmla="*/ 12 h 12"/>
                  <a:gd name="T8" fmla="*/ 18 w 18"/>
                  <a:gd name="T9" fmla="*/ 8 h 12"/>
                  <a:gd name="T10" fmla="*/ 5 w 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1" y="0"/>
                      <a:pt x="0" y="6"/>
                      <a:pt x="4" y="7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1" y="10"/>
                      <a:pt x="12" y="12"/>
                      <a:pt x="14" y="12"/>
                    </a:cubicBezTo>
                    <a:cubicBezTo>
                      <a:pt x="16" y="12"/>
                      <a:pt x="18" y="10"/>
                      <a:pt x="18" y="8"/>
                    </a:cubicBezTo>
                    <a:cubicBezTo>
                      <a:pt x="18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357"/>
              <p:cNvSpPr>
                <a:spLocks noEditPoints="1"/>
              </p:cNvSpPr>
              <p:nvPr/>
            </p:nvSpPr>
            <p:spPr bwMode="auto">
              <a:xfrm>
                <a:off x="1730" y="-1639"/>
                <a:ext cx="178" cy="273"/>
              </a:xfrm>
              <a:custGeom>
                <a:avLst/>
                <a:gdLst>
                  <a:gd name="T0" fmla="*/ 81 w 88"/>
                  <a:gd name="T1" fmla="*/ 2 h 135"/>
                  <a:gd name="T2" fmla="*/ 76 w 88"/>
                  <a:gd name="T3" fmla="*/ 1 h 135"/>
                  <a:gd name="T4" fmla="*/ 60 w 88"/>
                  <a:gd name="T5" fmla="*/ 82 h 135"/>
                  <a:gd name="T6" fmla="*/ 61 w 88"/>
                  <a:gd name="T7" fmla="*/ 84 h 135"/>
                  <a:gd name="T8" fmla="*/ 60 w 88"/>
                  <a:gd name="T9" fmla="*/ 85 h 135"/>
                  <a:gd name="T10" fmla="*/ 59 w 88"/>
                  <a:gd name="T11" fmla="*/ 86 h 135"/>
                  <a:gd name="T12" fmla="*/ 2 w 88"/>
                  <a:gd name="T13" fmla="*/ 122 h 135"/>
                  <a:gd name="T14" fmla="*/ 4 w 88"/>
                  <a:gd name="T15" fmla="*/ 131 h 135"/>
                  <a:gd name="T16" fmla="*/ 69 w 88"/>
                  <a:gd name="T17" fmla="*/ 98 h 135"/>
                  <a:gd name="T18" fmla="*/ 70 w 88"/>
                  <a:gd name="T19" fmla="*/ 98 h 135"/>
                  <a:gd name="T20" fmla="*/ 70 w 88"/>
                  <a:gd name="T21" fmla="*/ 97 h 135"/>
                  <a:gd name="T22" fmla="*/ 72 w 88"/>
                  <a:gd name="T23" fmla="*/ 94 h 135"/>
                  <a:gd name="T24" fmla="*/ 73 w 88"/>
                  <a:gd name="T25" fmla="*/ 91 h 135"/>
                  <a:gd name="T26" fmla="*/ 73 w 88"/>
                  <a:gd name="T27" fmla="*/ 91 h 135"/>
                  <a:gd name="T28" fmla="*/ 74 w 88"/>
                  <a:gd name="T29" fmla="*/ 87 h 135"/>
                  <a:gd name="T30" fmla="*/ 74 w 88"/>
                  <a:gd name="T31" fmla="*/ 85 h 135"/>
                  <a:gd name="T32" fmla="*/ 83 w 88"/>
                  <a:gd name="T33" fmla="*/ 37 h 135"/>
                  <a:gd name="T34" fmla="*/ 81 w 88"/>
                  <a:gd name="T35" fmla="*/ 2 h 135"/>
                  <a:gd name="T36" fmla="*/ 16 w 88"/>
                  <a:gd name="T37" fmla="*/ 123 h 135"/>
                  <a:gd name="T38" fmla="*/ 57 w 88"/>
                  <a:gd name="T39" fmla="*/ 93 h 135"/>
                  <a:gd name="T40" fmla="*/ 60 w 88"/>
                  <a:gd name="T41" fmla="*/ 97 h 135"/>
                  <a:gd name="T42" fmla="*/ 16 w 88"/>
                  <a:gd name="T43" fmla="*/ 123 h 135"/>
                  <a:gd name="T44" fmla="*/ 76 w 88"/>
                  <a:gd name="T45" fmla="*/ 42 h 135"/>
                  <a:gd name="T46" fmla="*/ 68 w 88"/>
                  <a:gd name="T47" fmla="*/ 80 h 135"/>
                  <a:gd name="T48" fmla="*/ 67 w 88"/>
                  <a:gd name="T49" fmla="*/ 80 h 135"/>
                  <a:gd name="T50" fmla="*/ 78 w 88"/>
                  <a:gd name="T51" fmla="*/ 10 h 135"/>
                  <a:gd name="T52" fmla="*/ 76 w 88"/>
                  <a:gd name="T53" fmla="*/ 4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135">
                    <a:moveTo>
                      <a:pt x="81" y="2"/>
                    </a:moveTo>
                    <a:cubicBezTo>
                      <a:pt x="80" y="1"/>
                      <a:pt x="78" y="0"/>
                      <a:pt x="76" y="1"/>
                    </a:cubicBezTo>
                    <a:cubicBezTo>
                      <a:pt x="51" y="17"/>
                      <a:pt x="59" y="58"/>
                      <a:pt x="60" y="82"/>
                    </a:cubicBezTo>
                    <a:cubicBezTo>
                      <a:pt x="60" y="83"/>
                      <a:pt x="60" y="83"/>
                      <a:pt x="61" y="84"/>
                    </a:cubicBezTo>
                    <a:cubicBezTo>
                      <a:pt x="60" y="84"/>
                      <a:pt x="60" y="84"/>
                      <a:pt x="60" y="85"/>
                    </a:cubicBezTo>
                    <a:cubicBezTo>
                      <a:pt x="59" y="85"/>
                      <a:pt x="59" y="86"/>
                      <a:pt x="59" y="86"/>
                    </a:cubicBezTo>
                    <a:cubicBezTo>
                      <a:pt x="38" y="94"/>
                      <a:pt x="16" y="105"/>
                      <a:pt x="2" y="122"/>
                    </a:cubicBezTo>
                    <a:cubicBezTo>
                      <a:pt x="0" y="125"/>
                      <a:pt x="0" y="130"/>
                      <a:pt x="4" y="131"/>
                    </a:cubicBezTo>
                    <a:cubicBezTo>
                      <a:pt x="30" y="135"/>
                      <a:pt x="55" y="119"/>
                      <a:pt x="69" y="98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6"/>
                      <a:pt x="71" y="95"/>
                      <a:pt x="72" y="94"/>
                    </a:cubicBezTo>
                    <a:cubicBezTo>
                      <a:pt x="72" y="93"/>
                      <a:pt x="73" y="92"/>
                      <a:pt x="73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88"/>
                      <a:pt x="74" y="87"/>
                    </a:cubicBezTo>
                    <a:cubicBezTo>
                      <a:pt x="74" y="87"/>
                      <a:pt x="74" y="86"/>
                      <a:pt x="74" y="85"/>
                    </a:cubicBezTo>
                    <a:cubicBezTo>
                      <a:pt x="77" y="69"/>
                      <a:pt x="81" y="53"/>
                      <a:pt x="83" y="37"/>
                    </a:cubicBezTo>
                    <a:cubicBezTo>
                      <a:pt x="85" y="26"/>
                      <a:pt x="88" y="10"/>
                      <a:pt x="81" y="2"/>
                    </a:cubicBezTo>
                    <a:close/>
                    <a:moveTo>
                      <a:pt x="16" y="123"/>
                    </a:moveTo>
                    <a:cubicBezTo>
                      <a:pt x="29" y="112"/>
                      <a:pt x="44" y="104"/>
                      <a:pt x="57" y="93"/>
                    </a:cubicBezTo>
                    <a:cubicBezTo>
                      <a:pt x="57" y="95"/>
                      <a:pt x="58" y="96"/>
                      <a:pt x="60" y="97"/>
                    </a:cubicBezTo>
                    <a:cubicBezTo>
                      <a:pt x="49" y="110"/>
                      <a:pt x="33" y="123"/>
                      <a:pt x="16" y="123"/>
                    </a:cubicBezTo>
                    <a:close/>
                    <a:moveTo>
                      <a:pt x="76" y="42"/>
                    </a:moveTo>
                    <a:cubicBezTo>
                      <a:pt x="74" y="54"/>
                      <a:pt x="71" y="67"/>
                      <a:pt x="68" y="80"/>
                    </a:cubicBezTo>
                    <a:cubicBezTo>
                      <a:pt x="68" y="80"/>
                      <a:pt x="67" y="80"/>
                      <a:pt x="67" y="80"/>
                    </a:cubicBezTo>
                    <a:cubicBezTo>
                      <a:pt x="68" y="59"/>
                      <a:pt x="63" y="27"/>
                      <a:pt x="78" y="10"/>
                    </a:cubicBezTo>
                    <a:cubicBezTo>
                      <a:pt x="81" y="18"/>
                      <a:pt x="76" y="36"/>
                      <a:pt x="7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358"/>
              <p:cNvSpPr>
                <a:spLocks noEditPoints="1"/>
              </p:cNvSpPr>
              <p:nvPr/>
            </p:nvSpPr>
            <p:spPr bwMode="auto">
              <a:xfrm>
                <a:off x="1509" y="-1804"/>
                <a:ext cx="209" cy="173"/>
              </a:xfrm>
              <a:custGeom>
                <a:avLst/>
                <a:gdLst>
                  <a:gd name="T0" fmla="*/ 102 w 104"/>
                  <a:gd name="T1" fmla="*/ 33 h 86"/>
                  <a:gd name="T2" fmla="*/ 58 w 104"/>
                  <a:gd name="T3" fmla="*/ 1 h 86"/>
                  <a:gd name="T4" fmla="*/ 20 w 104"/>
                  <a:gd name="T5" fmla="*/ 23 h 86"/>
                  <a:gd name="T6" fmla="*/ 35 w 104"/>
                  <a:gd name="T7" fmla="*/ 86 h 86"/>
                  <a:gd name="T8" fmla="*/ 39 w 104"/>
                  <a:gd name="T9" fmla="*/ 84 h 86"/>
                  <a:gd name="T10" fmla="*/ 41 w 104"/>
                  <a:gd name="T11" fmla="*/ 85 h 86"/>
                  <a:gd name="T12" fmla="*/ 65 w 104"/>
                  <a:gd name="T13" fmla="*/ 69 h 86"/>
                  <a:gd name="T14" fmla="*/ 101 w 104"/>
                  <a:gd name="T15" fmla="*/ 39 h 86"/>
                  <a:gd name="T16" fmla="*/ 102 w 104"/>
                  <a:gd name="T17" fmla="*/ 33 h 86"/>
                  <a:gd name="T18" fmla="*/ 63 w 104"/>
                  <a:gd name="T19" fmla="*/ 58 h 86"/>
                  <a:gd name="T20" fmla="*/ 39 w 104"/>
                  <a:gd name="T21" fmla="*/ 80 h 86"/>
                  <a:gd name="T22" fmla="*/ 36 w 104"/>
                  <a:gd name="T23" fmla="*/ 77 h 86"/>
                  <a:gd name="T24" fmla="*/ 28 w 104"/>
                  <a:gd name="T25" fmla="*/ 29 h 86"/>
                  <a:gd name="T26" fmla="*/ 56 w 104"/>
                  <a:gd name="T27" fmla="*/ 11 h 86"/>
                  <a:gd name="T28" fmla="*/ 91 w 104"/>
                  <a:gd name="T29" fmla="*/ 34 h 86"/>
                  <a:gd name="T30" fmla="*/ 63 w 104"/>
                  <a:gd name="T3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86">
                    <a:moveTo>
                      <a:pt x="102" y="33"/>
                    </a:moveTo>
                    <a:cubicBezTo>
                      <a:pt x="92" y="17"/>
                      <a:pt x="78" y="2"/>
                      <a:pt x="58" y="1"/>
                    </a:cubicBezTo>
                    <a:cubicBezTo>
                      <a:pt x="42" y="0"/>
                      <a:pt x="29" y="11"/>
                      <a:pt x="20" y="23"/>
                    </a:cubicBezTo>
                    <a:cubicBezTo>
                      <a:pt x="6" y="42"/>
                      <a:pt x="0" y="86"/>
                      <a:pt x="35" y="86"/>
                    </a:cubicBezTo>
                    <a:cubicBezTo>
                      <a:pt x="37" y="86"/>
                      <a:pt x="38" y="85"/>
                      <a:pt x="39" y="84"/>
                    </a:cubicBezTo>
                    <a:cubicBezTo>
                      <a:pt x="39" y="85"/>
                      <a:pt x="40" y="85"/>
                      <a:pt x="41" y="85"/>
                    </a:cubicBezTo>
                    <a:cubicBezTo>
                      <a:pt x="48" y="86"/>
                      <a:pt x="59" y="73"/>
                      <a:pt x="65" y="69"/>
                    </a:cubicBezTo>
                    <a:cubicBezTo>
                      <a:pt x="77" y="59"/>
                      <a:pt x="88" y="49"/>
                      <a:pt x="101" y="39"/>
                    </a:cubicBezTo>
                    <a:cubicBezTo>
                      <a:pt x="103" y="38"/>
                      <a:pt x="104" y="35"/>
                      <a:pt x="102" y="33"/>
                    </a:cubicBezTo>
                    <a:close/>
                    <a:moveTo>
                      <a:pt x="63" y="58"/>
                    </a:moveTo>
                    <a:cubicBezTo>
                      <a:pt x="57" y="63"/>
                      <a:pt x="43" y="72"/>
                      <a:pt x="39" y="80"/>
                    </a:cubicBezTo>
                    <a:cubicBezTo>
                      <a:pt x="39" y="78"/>
                      <a:pt x="38" y="77"/>
                      <a:pt x="36" y="77"/>
                    </a:cubicBezTo>
                    <a:cubicBezTo>
                      <a:pt x="11" y="73"/>
                      <a:pt x="17" y="46"/>
                      <a:pt x="28" y="29"/>
                    </a:cubicBezTo>
                    <a:cubicBezTo>
                      <a:pt x="34" y="20"/>
                      <a:pt x="44" y="12"/>
                      <a:pt x="56" y="11"/>
                    </a:cubicBezTo>
                    <a:cubicBezTo>
                      <a:pt x="71" y="10"/>
                      <a:pt x="83" y="23"/>
                      <a:pt x="91" y="34"/>
                    </a:cubicBezTo>
                    <a:cubicBezTo>
                      <a:pt x="82" y="42"/>
                      <a:pt x="72" y="50"/>
                      <a:pt x="63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359"/>
              <p:cNvSpPr>
                <a:spLocks/>
              </p:cNvSpPr>
              <p:nvPr/>
            </p:nvSpPr>
            <p:spPr bwMode="auto">
              <a:xfrm>
                <a:off x="1575" y="-1756"/>
                <a:ext cx="50" cy="67"/>
              </a:xfrm>
              <a:custGeom>
                <a:avLst/>
                <a:gdLst>
                  <a:gd name="T0" fmla="*/ 15 w 25"/>
                  <a:gd name="T1" fmla="*/ 3 h 33"/>
                  <a:gd name="T2" fmla="*/ 11 w 25"/>
                  <a:gd name="T3" fmla="*/ 5 h 33"/>
                  <a:gd name="T4" fmla="*/ 2 w 25"/>
                  <a:gd name="T5" fmla="*/ 6 h 33"/>
                  <a:gd name="T6" fmla="*/ 1 w 25"/>
                  <a:gd name="T7" fmla="*/ 28 h 33"/>
                  <a:gd name="T8" fmla="*/ 8 w 25"/>
                  <a:gd name="T9" fmla="*/ 28 h 33"/>
                  <a:gd name="T10" fmla="*/ 8 w 25"/>
                  <a:gd name="T11" fmla="*/ 26 h 33"/>
                  <a:gd name="T12" fmla="*/ 15 w 25"/>
                  <a:gd name="T13" fmla="*/ 21 h 33"/>
                  <a:gd name="T14" fmla="*/ 20 w 25"/>
                  <a:gd name="T15" fmla="*/ 13 h 33"/>
                  <a:gd name="T16" fmla="*/ 15 w 25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3">
                    <a:moveTo>
                      <a:pt x="15" y="3"/>
                    </a:moveTo>
                    <a:cubicBezTo>
                      <a:pt x="14" y="4"/>
                      <a:pt x="13" y="4"/>
                      <a:pt x="11" y="5"/>
                    </a:cubicBezTo>
                    <a:cubicBezTo>
                      <a:pt x="10" y="0"/>
                      <a:pt x="1" y="0"/>
                      <a:pt x="2" y="6"/>
                    </a:cubicBezTo>
                    <a:cubicBezTo>
                      <a:pt x="2" y="14"/>
                      <a:pt x="0" y="21"/>
                      <a:pt x="1" y="28"/>
                    </a:cubicBezTo>
                    <a:cubicBezTo>
                      <a:pt x="1" y="33"/>
                      <a:pt x="8" y="33"/>
                      <a:pt x="8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11" y="26"/>
                      <a:pt x="14" y="25"/>
                      <a:pt x="15" y="21"/>
                    </a:cubicBezTo>
                    <a:cubicBezTo>
                      <a:pt x="15" y="17"/>
                      <a:pt x="18" y="15"/>
                      <a:pt x="20" y="13"/>
                    </a:cubicBezTo>
                    <a:cubicBezTo>
                      <a:pt x="25" y="9"/>
                      <a:pt x="20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360"/>
              <p:cNvSpPr>
                <a:spLocks/>
              </p:cNvSpPr>
              <p:nvPr/>
            </p:nvSpPr>
            <p:spPr bwMode="auto">
              <a:xfrm>
                <a:off x="1577" y="-1994"/>
                <a:ext cx="575" cy="333"/>
              </a:xfrm>
              <a:custGeom>
                <a:avLst/>
                <a:gdLst>
                  <a:gd name="T0" fmla="*/ 260 w 285"/>
                  <a:gd name="T1" fmla="*/ 81 h 165"/>
                  <a:gd name="T2" fmla="*/ 224 w 285"/>
                  <a:gd name="T3" fmla="*/ 71 h 165"/>
                  <a:gd name="T4" fmla="*/ 222 w 285"/>
                  <a:gd name="T5" fmla="*/ 66 h 165"/>
                  <a:gd name="T6" fmla="*/ 177 w 285"/>
                  <a:gd name="T7" fmla="*/ 11 h 165"/>
                  <a:gd name="T8" fmla="*/ 108 w 285"/>
                  <a:gd name="T9" fmla="*/ 10 h 165"/>
                  <a:gd name="T10" fmla="*/ 48 w 285"/>
                  <a:gd name="T11" fmla="*/ 28 h 165"/>
                  <a:gd name="T12" fmla="*/ 3 w 285"/>
                  <a:gd name="T13" fmla="*/ 93 h 165"/>
                  <a:gd name="T14" fmla="*/ 7 w 285"/>
                  <a:gd name="T15" fmla="*/ 98 h 165"/>
                  <a:gd name="T16" fmla="*/ 32 w 285"/>
                  <a:gd name="T17" fmla="*/ 67 h 165"/>
                  <a:gd name="T18" fmla="*/ 94 w 285"/>
                  <a:gd name="T19" fmla="*/ 25 h 165"/>
                  <a:gd name="T20" fmla="*/ 165 w 285"/>
                  <a:gd name="T21" fmla="*/ 22 h 165"/>
                  <a:gd name="T22" fmla="*/ 213 w 285"/>
                  <a:gd name="T23" fmla="*/ 75 h 165"/>
                  <a:gd name="T24" fmla="*/ 186 w 285"/>
                  <a:gd name="T25" fmla="*/ 97 h 165"/>
                  <a:gd name="T26" fmla="*/ 195 w 285"/>
                  <a:gd name="T27" fmla="*/ 103 h 165"/>
                  <a:gd name="T28" fmla="*/ 254 w 285"/>
                  <a:gd name="T29" fmla="*/ 91 h 165"/>
                  <a:gd name="T30" fmla="*/ 253 w 285"/>
                  <a:gd name="T31" fmla="*/ 150 h 165"/>
                  <a:gd name="T32" fmla="*/ 218 w 285"/>
                  <a:gd name="T33" fmla="*/ 119 h 165"/>
                  <a:gd name="T34" fmla="*/ 187 w 285"/>
                  <a:gd name="T35" fmla="*/ 111 h 165"/>
                  <a:gd name="T36" fmla="*/ 189 w 285"/>
                  <a:gd name="T37" fmla="*/ 114 h 165"/>
                  <a:gd name="T38" fmla="*/ 221 w 285"/>
                  <a:gd name="T39" fmla="*/ 135 h 165"/>
                  <a:gd name="T40" fmla="*/ 250 w 285"/>
                  <a:gd name="T41" fmla="*/ 162 h 165"/>
                  <a:gd name="T42" fmla="*/ 258 w 285"/>
                  <a:gd name="T43" fmla="*/ 162 h 165"/>
                  <a:gd name="T44" fmla="*/ 260 w 285"/>
                  <a:gd name="T45" fmla="*/ 8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5" h="165">
                    <a:moveTo>
                      <a:pt x="260" y="81"/>
                    </a:moveTo>
                    <a:cubicBezTo>
                      <a:pt x="249" y="71"/>
                      <a:pt x="236" y="68"/>
                      <a:pt x="224" y="71"/>
                    </a:cubicBezTo>
                    <a:cubicBezTo>
                      <a:pt x="224" y="70"/>
                      <a:pt x="223" y="68"/>
                      <a:pt x="222" y="66"/>
                    </a:cubicBezTo>
                    <a:cubicBezTo>
                      <a:pt x="205" y="48"/>
                      <a:pt x="199" y="25"/>
                      <a:pt x="177" y="11"/>
                    </a:cubicBezTo>
                    <a:cubicBezTo>
                      <a:pt x="159" y="0"/>
                      <a:pt x="127" y="7"/>
                      <a:pt x="108" y="10"/>
                    </a:cubicBezTo>
                    <a:cubicBezTo>
                      <a:pt x="86" y="12"/>
                      <a:pt x="66" y="16"/>
                      <a:pt x="48" y="28"/>
                    </a:cubicBezTo>
                    <a:cubicBezTo>
                      <a:pt x="22" y="45"/>
                      <a:pt x="25" y="76"/>
                      <a:pt x="3" y="93"/>
                    </a:cubicBezTo>
                    <a:cubicBezTo>
                      <a:pt x="0" y="95"/>
                      <a:pt x="4" y="100"/>
                      <a:pt x="7" y="98"/>
                    </a:cubicBezTo>
                    <a:cubicBezTo>
                      <a:pt x="22" y="90"/>
                      <a:pt x="26" y="81"/>
                      <a:pt x="32" y="67"/>
                    </a:cubicBezTo>
                    <a:cubicBezTo>
                      <a:pt x="42" y="42"/>
                      <a:pt x="69" y="30"/>
                      <a:pt x="94" y="25"/>
                    </a:cubicBezTo>
                    <a:cubicBezTo>
                      <a:pt x="116" y="21"/>
                      <a:pt x="142" y="18"/>
                      <a:pt x="165" y="22"/>
                    </a:cubicBezTo>
                    <a:cubicBezTo>
                      <a:pt x="188" y="25"/>
                      <a:pt x="198" y="60"/>
                      <a:pt x="213" y="75"/>
                    </a:cubicBezTo>
                    <a:cubicBezTo>
                      <a:pt x="202" y="80"/>
                      <a:pt x="193" y="88"/>
                      <a:pt x="186" y="97"/>
                    </a:cubicBezTo>
                    <a:cubicBezTo>
                      <a:pt x="182" y="103"/>
                      <a:pt x="191" y="108"/>
                      <a:pt x="195" y="103"/>
                    </a:cubicBezTo>
                    <a:cubicBezTo>
                      <a:pt x="210" y="84"/>
                      <a:pt x="234" y="72"/>
                      <a:pt x="254" y="91"/>
                    </a:cubicBezTo>
                    <a:cubicBezTo>
                      <a:pt x="271" y="108"/>
                      <a:pt x="266" y="132"/>
                      <a:pt x="253" y="150"/>
                    </a:cubicBezTo>
                    <a:cubicBezTo>
                      <a:pt x="242" y="139"/>
                      <a:pt x="231" y="128"/>
                      <a:pt x="218" y="119"/>
                    </a:cubicBezTo>
                    <a:cubicBezTo>
                      <a:pt x="211" y="113"/>
                      <a:pt x="195" y="101"/>
                      <a:pt x="187" y="111"/>
                    </a:cubicBezTo>
                    <a:cubicBezTo>
                      <a:pt x="185" y="112"/>
                      <a:pt x="187" y="115"/>
                      <a:pt x="189" y="114"/>
                    </a:cubicBezTo>
                    <a:cubicBezTo>
                      <a:pt x="196" y="110"/>
                      <a:pt x="216" y="131"/>
                      <a:pt x="221" y="135"/>
                    </a:cubicBezTo>
                    <a:cubicBezTo>
                      <a:pt x="231" y="144"/>
                      <a:pt x="240" y="153"/>
                      <a:pt x="250" y="162"/>
                    </a:cubicBezTo>
                    <a:cubicBezTo>
                      <a:pt x="252" y="165"/>
                      <a:pt x="256" y="165"/>
                      <a:pt x="258" y="162"/>
                    </a:cubicBezTo>
                    <a:cubicBezTo>
                      <a:pt x="278" y="139"/>
                      <a:pt x="285" y="104"/>
                      <a:pt x="26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361"/>
              <p:cNvSpPr>
                <a:spLocks/>
              </p:cNvSpPr>
              <p:nvPr/>
            </p:nvSpPr>
            <p:spPr bwMode="auto">
              <a:xfrm>
                <a:off x="1993" y="-1814"/>
                <a:ext cx="58" cy="58"/>
              </a:xfrm>
              <a:custGeom>
                <a:avLst/>
                <a:gdLst>
                  <a:gd name="T0" fmla="*/ 28 w 29"/>
                  <a:gd name="T1" fmla="*/ 22 h 29"/>
                  <a:gd name="T2" fmla="*/ 23 w 29"/>
                  <a:gd name="T3" fmla="*/ 14 h 29"/>
                  <a:gd name="T4" fmla="*/ 15 w 29"/>
                  <a:gd name="T5" fmla="*/ 8 h 29"/>
                  <a:gd name="T6" fmla="*/ 12 w 29"/>
                  <a:gd name="T7" fmla="*/ 8 h 29"/>
                  <a:gd name="T8" fmla="*/ 11 w 29"/>
                  <a:gd name="T9" fmla="*/ 6 h 29"/>
                  <a:gd name="T10" fmla="*/ 2 w 29"/>
                  <a:gd name="T11" fmla="*/ 5 h 29"/>
                  <a:gd name="T12" fmla="*/ 0 w 29"/>
                  <a:gd name="T13" fmla="*/ 18 h 29"/>
                  <a:gd name="T14" fmla="*/ 4 w 29"/>
                  <a:gd name="T15" fmla="*/ 22 h 29"/>
                  <a:gd name="T16" fmla="*/ 14 w 29"/>
                  <a:gd name="T17" fmla="*/ 22 h 29"/>
                  <a:gd name="T18" fmla="*/ 22 w 29"/>
                  <a:gd name="T19" fmla="*/ 27 h 29"/>
                  <a:gd name="T20" fmla="*/ 28 w 29"/>
                  <a:gd name="T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8" y="22"/>
                    </a:moveTo>
                    <a:cubicBezTo>
                      <a:pt x="27" y="19"/>
                      <a:pt x="25" y="17"/>
                      <a:pt x="23" y="14"/>
                    </a:cubicBezTo>
                    <a:cubicBezTo>
                      <a:pt x="21" y="12"/>
                      <a:pt x="18" y="9"/>
                      <a:pt x="15" y="8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0"/>
                      <a:pt x="4" y="0"/>
                      <a:pt x="2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1" y="20"/>
                      <a:pt x="2" y="22"/>
                      <a:pt x="4" y="22"/>
                    </a:cubicBezTo>
                    <a:cubicBezTo>
                      <a:pt x="5" y="27"/>
                      <a:pt x="13" y="27"/>
                      <a:pt x="14" y="22"/>
                    </a:cubicBezTo>
                    <a:cubicBezTo>
                      <a:pt x="17" y="24"/>
                      <a:pt x="19" y="26"/>
                      <a:pt x="22" y="27"/>
                    </a:cubicBezTo>
                    <a:cubicBezTo>
                      <a:pt x="25" y="29"/>
                      <a:pt x="29" y="25"/>
                      <a:pt x="2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362"/>
              <p:cNvSpPr>
                <a:spLocks/>
              </p:cNvSpPr>
              <p:nvPr/>
            </p:nvSpPr>
            <p:spPr bwMode="auto">
              <a:xfrm>
                <a:off x="5988" y="2478"/>
                <a:ext cx="357" cy="331"/>
              </a:xfrm>
              <a:custGeom>
                <a:avLst/>
                <a:gdLst>
                  <a:gd name="T0" fmla="*/ 165 w 177"/>
                  <a:gd name="T1" fmla="*/ 13 h 164"/>
                  <a:gd name="T2" fmla="*/ 126 w 177"/>
                  <a:gd name="T3" fmla="*/ 36 h 164"/>
                  <a:gd name="T4" fmla="*/ 40 w 177"/>
                  <a:gd name="T5" fmla="*/ 45 h 164"/>
                  <a:gd name="T6" fmla="*/ 46 w 177"/>
                  <a:gd name="T7" fmla="*/ 159 h 164"/>
                  <a:gd name="T8" fmla="*/ 50 w 177"/>
                  <a:gd name="T9" fmla="*/ 153 h 164"/>
                  <a:gd name="T10" fmla="*/ 46 w 177"/>
                  <a:gd name="T11" fmla="*/ 59 h 164"/>
                  <a:gd name="T12" fmla="*/ 83 w 177"/>
                  <a:gd name="T13" fmla="*/ 27 h 164"/>
                  <a:gd name="T14" fmla="*/ 118 w 177"/>
                  <a:gd name="T15" fmla="*/ 43 h 164"/>
                  <a:gd name="T16" fmla="*/ 65 w 177"/>
                  <a:gd name="T17" fmla="*/ 121 h 164"/>
                  <a:gd name="T18" fmla="*/ 69 w 177"/>
                  <a:gd name="T19" fmla="*/ 124 h 164"/>
                  <a:gd name="T20" fmla="*/ 124 w 177"/>
                  <a:gd name="T21" fmla="*/ 55 h 164"/>
                  <a:gd name="T22" fmla="*/ 128 w 177"/>
                  <a:gd name="T23" fmla="*/ 57 h 164"/>
                  <a:gd name="T24" fmla="*/ 130 w 177"/>
                  <a:gd name="T25" fmla="*/ 132 h 164"/>
                  <a:gd name="T26" fmla="*/ 64 w 177"/>
                  <a:gd name="T27" fmla="*/ 157 h 164"/>
                  <a:gd name="T28" fmla="*/ 70 w 177"/>
                  <a:gd name="T29" fmla="*/ 160 h 164"/>
                  <a:gd name="T30" fmla="*/ 133 w 177"/>
                  <a:gd name="T31" fmla="*/ 143 h 164"/>
                  <a:gd name="T32" fmla="*/ 166 w 177"/>
                  <a:gd name="T33" fmla="*/ 113 h 164"/>
                  <a:gd name="T34" fmla="*/ 134 w 177"/>
                  <a:gd name="T35" fmla="*/ 47 h 164"/>
                  <a:gd name="T36" fmla="*/ 169 w 177"/>
                  <a:gd name="T37" fmla="*/ 26 h 164"/>
                  <a:gd name="T38" fmla="*/ 165 w 177"/>
                  <a:gd name="T39" fmla="*/ 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64">
                    <a:moveTo>
                      <a:pt x="165" y="13"/>
                    </a:moveTo>
                    <a:cubicBezTo>
                      <a:pt x="150" y="19"/>
                      <a:pt x="138" y="27"/>
                      <a:pt x="126" y="36"/>
                    </a:cubicBezTo>
                    <a:cubicBezTo>
                      <a:pt x="108" y="0"/>
                      <a:pt x="62" y="19"/>
                      <a:pt x="40" y="45"/>
                    </a:cubicBezTo>
                    <a:cubicBezTo>
                      <a:pt x="14" y="77"/>
                      <a:pt x="0" y="137"/>
                      <a:pt x="46" y="159"/>
                    </a:cubicBezTo>
                    <a:cubicBezTo>
                      <a:pt x="49" y="161"/>
                      <a:pt x="53" y="156"/>
                      <a:pt x="50" y="153"/>
                    </a:cubicBezTo>
                    <a:cubicBezTo>
                      <a:pt x="20" y="126"/>
                      <a:pt x="24" y="90"/>
                      <a:pt x="46" y="59"/>
                    </a:cubicBezTo>
                    <a:cubicBezTo>
                      <a:pt x="55" y="45"/>
                      <a:pt x="68" y="33"/>
                      <a:pt x="83" y="27"/>
                    </a:cubicBezTo>
                    <a:cubicBezTo>
                      <a:pt x="100" y="22"/>
                      <a:pt x="110" y="31"/>
                      <a:pt x="118" y="43"/>
                    </a:cubicBezTo>
                    <a:cubicBezTo>
                      <a:pt x="95" y="65"/>
                      <a:pt x="78" y="92"/>
                      <a:pt x="65" y="121"/>
                    </a:cubicBezTo>
                    <a:cubicBezTo>
                      <a:pt x="64" y="123"/>
                      <a:pt x="67" y="126"/>
                      <a:pt x="69" y="124"/>
                    </a:cubicBezTo>
                    <a:cubicBezTo>
                      <a:pt x="88" y="101"/>
                      <a:pt x="104" y="75"/>
                      <a:pt x="124" y="55"/>
                    </a:cubicBezTo>
                    <a:cubicBezTo>
                      <a:pt x="125" y="56"/>
                      <a:pt x="126" y="57"/>
                      <a:pt x="128" y="57"/>
                    </a:cubicBezTo>
                    <a:cubicBezTo>
                      <a:pt x="167" y="62"/>
                      <a:pt x="165" y="121"/>
                      <a:pt x="130" y="132"/>
                    </a:cubicBezTo>
                    <a:cubicBezTo>
                      <a:pt x="106" y="139"/>
                      <a:pt x="77" y="128"/>
                      <a:pt x="64" y="157"/>
                    </a:cubicBezTo>
                    <a:cubicBezTo>
                      <a:pt x="62" y="161"/>
                      <a:pt x="67" y="164"/>
                      <a:pt x="70" y="160"/>
                    </a:cubicBezTo>
                    <a:cubicBezTo>
                      <a:pt x="85" y="139"/>
                      <a:pt x="111" y="147"/>
                      <a:pt x="133" y="143"/>
                    </a:cubicBezTo>
                    <a:cubicBezTo>
                      <a:pt x="148" y="140"/>
                      <a:pt x="161" y="127"/>
                      <a:pt x="166" y="113"/>
                    </a:cubicBezTo>
                    <a:cubicBezTo>
                      <a:pt x="176" y="84"/>
                      <a:pt x="164" y="53"/>
                      <a:pt x="134" y="47"/>
                    </a:cubicBezTo>
                    <a:cubicBezTo>
                      <a:pt x="144" y="38"/>
                      <a:pt x="155" y="31"/>
                      <a:pt x="169" y="26"/>
                    </a:cubicBezTo>
                    <a:cubicBezTo>
                      <a:pt x="177" y="23"/>
                      <a:pt x="173" y="10"/>
                      <a:pt x="16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363"/>
              <p:cNvSpPr>
                <a:spLocks/>
              </p:cNvSpPr>
              <p:nvPr/>
            </p:nvSpPr>
            <p:spPr bwMode="auto">
              <a:xfrm>
                <a:off x="6232" y="2617"/>
                <a:ext cx="40" cy="89"/>
              </a:xfrm>
              <a:custGeom>
                <a:avLst/>
                <a:gdLst>
                  <a:gd name="T0" fmla="*/ 12 w 20"/>
                  <a:gd name="T1" fmla="*/ 18 h 44"/>
                  <a:gd name="T2" fmla="*/ 7 w 20"/>
                  <a:gd name="T3" fmla="*/ 6 h 44"/>
                  <a:gd name="T4" fmla="*/ 5 w 20"/>
                  <a:gd name="T5" fmla="*/ 3 h 44"/>
                  <a:gd name="T6" fmla="*/ 3 w 20"/>
                  <a:gd name="T7" fmla="*/ 2 h 44"/>
                  <a:gd name="T8" fmla="*/ 3 w 20"/>
                  <a:gd name="T9" fmla="*/ 1 h 44"/>
                  <a:gd name="T10" fmla="*/ 2 w 20"/>
                  <a:gd name="T11" fmla="*/ 0 h 44"/>
                  <a:gd name="T12" fmla="*/ 0 w 20"/>
                  <a:gd name="T13" fmla="*/ 1 h 44"/>
                  <a:gd name="T14" fmla="*/ 3 w 20"/>
                  <a:gd name="T15" fmla="*/ 15 h 44"/>
                  <a:gd name="T16" fmla="*/ 8 w 20"/>
                  <a:gd name="T17" fmla="*/ 29 h 44"/>
                  <a:gd name="T18" fmla="*/ 11 w 20"/>
                  <a:gd name="T19" fmla="*/ 40 h 44"/>
                  <a:gd name="T20" fmla="*/ 18 w 20"/>
                  <a:gd name="T21" fmla="*/ 39 h 44"/>
                  <a:gd name="T22" fmla="*/ 12 w 20"/>
                  <a:gd name="T23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44">
                    <a:moveTo>
                      <a:pt x="12" y="18"/>
                    </a:moveTo>
                    <a:cubicBezTo>
                      <a:pt x="11" y="14"/>
                      <a:pt x="9" y="10"/>
                      <a:pt x="7" y="6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2" y="10"/>
                      <a:pt x="3" y="15"/>
                    </a:cubicBezTo>
                    <a:cubicBezTo>
                      <a:pt x="5" y="20"/>
                      <a:pt x="6" y="24"/>
                      <a:pt x="8" y="29"/>
                    </a:cubicBezTo>
                    <a:cubicBezTo>
                      <a:pt x="9" y="32"/>
                      <a:pt x="9" y="37"/>
                      <a:pt x="11" y="40"/>
                    </a:cubicBezTo>
                    <a:cubicBezTo>
                      <a:pt x="12" y="44"/>
                      <a:pt x="17" y="42"/>
                      <a:pt x="18" y="39"/>
                    </a:cubicBezTo>
                    <a:cubicBezTo>
                      <a:pt x="20" y="33"/>
                      <a:pt x="15" y="24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364"/>
              <p:cNvSpPr>
                <a:spLocks/>
              </p:cNvSpPr>
              <p:nvPr/>
            </p:nvSpPr>
            <p:spPr bwMode="auto">
              <a:xfrm>
                <a:off x="6195" y="2647"/>
                <a:ext cx="25" cy="79"/>
              </a:xfrm>
              <a:custGeom>
                <a:avLst/>
                <a:gdLst>
                  <a:gd name="T0" fmla="*/ 10 w 12"/>
                  <a:gd name="T1" fmla="*/ 22 h 39"/>
                  <a:gd name="T2" fmla="*/ 5 w 12"/>
                  <a:gd name="T3" fmla="*/ 3 h 39"/>
                  <a:gd name="T4" fmla="*/ 1 w 12"/>
                  <a:gd name="T5" fmla="*/ 4 h 39"/>
                  <a:gd name="T6" fmla="*/ 3 w 12"/>
                  <a:gd name="T7" fmla="*/ 21 h 39"/>
                  <a:gd name="T8" fmla="*/ 5 w 12"/>
                  <a:gd name="T9" fmla="*/ 36 h 39"/>
                  <a:gd name="T10" fmla="*/ 11 w 12"/>
                  <a:gd name="T11" fmla="*/ 36 h 39"/>
                  <a:gd name="T12" fmla="*/ 10 w 12"/>
                  <a:gd name="T1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0" y="22"/>
                    </a:moveTo>
                    <a:cubicBezTo>
                      <a:pt x="9" y="16"/>
                      <a:pt x="7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ubicBezTo>
                      <a:pt x="2" y="10"/>
                      <a:pt x="3" y="15"/>
                      <a:pt x="3" y="21"/>
                    </a:cubicBezTo>
                    <a:cubicBezTo>
                      <a:pt x="4" y="26"/>
                      <a:pt x="3" y="31"/>
                      <a:pt x="5" y="36"/>
                    </a:cubicBezTo>
                    <a:cubicBezTo>
                      <a:pt x="6" y="39"/>
                      <a:pt x="10" y="39"/>
                      <a:pt x="11" y="36"/>
                    </a:cubicBezTo>
                    <a:cubicBezTo>
                      <a:pt x="12" y="32"/>
                      <a:pt x="11" y="27"/>
                      <a:pt x="1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365"/>
              <p:cNvSpPr>
                <a:spLocks/>
              </p:cNvSpPr>
              <p:nvPr/>
            </p:nvSpPr>
            <p:spPr bwMode="auto">
              <a:xfrm>
                <a:off x="6163" y="2678"/>
                <a:ext cx="18" cy="68"/>
              </a:xfrm>
              <a:custGeom>
                <a:avLst/>
                <a:gdLst>
                  <a:gd name="T0" fmla="*/ 7 w 9"/>
                  <a:gd name="T1" fmla="*/ 3 h 34"/>
                  <a:gd name="T2" fmla="*/ 2 w 9"/>
                  <a:gd name="T3" fmla="*/ 3 h 34"/>
                  <a:gd name="T4" fmla="*/ 2 w 9"/>
                  <a:gd name="T5" fmla="*/ 31 h 34"/>
                  <a:gd name="T6" fmla="*/ 7 w 9"/>
                  <a:gd name="T7" fmla="*/ 31 h 34"/>
                  <a:gd name="T8" fmla="*/ 7 w 9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7" y="3"/>
                    </a:moveTo>
                    <a:cubicBezTo>
                      <a:pt x="7" y="0"/>
                      <a:pt x="2" y="0"/>
                      <a:pt x="2" y="3"/>
                    </a:cubicBezTo>
                    <a:cubicBezTo>
                      <a:pt x="2" y="12"/>
                      <a:pt x="0" y="22"/>
                      <a:pt x="2" y="31"/>
                    </a:cubicBezTo>
                    <a:cubicBezTo>
                      <a:pt x="2" y="34"/>
                      <a:pt x="7" y="34"/>
                      <a:pt x="7" y="31"/>
                    </a:cubicBezTo>
                    <a:cubicBezTo>
                      <a:pt x="9" y="22"/>
                      <a:pt x="7" y="1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366"/>
              <p:cNvSpPr>
                <a:spLocks/>
              </p:cNvSpPr>
              <p:nvPr/>
            </p:nvSpPr>
            <p:spPr bwMode="auto">
              <a:xfrm>
                <a:off x="6103" y="2557"/>
                <a:ext cx="105" cy="32"/>
              </a:xfrm>
              <a:custGeom>
                <a:avLst/>
                <a:gdLst>
                  <a:gd name="T0" fmla="*/ 47 w 52"/>
                  <a:gd name="T1" fmla="*/ 2 h 16"/>
                  <a:gd name="T2" fmla="*/ 2 w 52"/>
                  <a:gd name="T3" fmla="*/ 10 h 16"/>
                  <a:gd name="T4" fmla="*/ 5 w 52"/>
                  <a:gd name="T5" fmla="*/ 16 h 16"/>
                  <a:gd name="T6" fmla="*/ 23 w 52"/>
                  <a:gd name="T7" fmla="*/ 12 h 16"/>
                  <a:gd name="T8" fmla="*/ 47 w 52"/>
                  <a:gd name="T9" fmla="*/ 8 h 16"/>
                  <a:gd name="T10" fmla="*/ 47 w 52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16">
                    <a:moveTo>
                      <a:pt x="47" y="2"/>
                    </a:moveTo>
                    <a:cubicBezTo>
                      <a:pt x="34" y="0"/>
                      <a:pt x="13" y="1"/>
                      <a:pt x="2" y="10"/>
                    </a:cubicBezTo>
                    <a:cubicBezTo>
                      <a:pt x="0" y="12"/>
                      <a:pt x="2" y="16"/>
                      <a:pt x="5" y="16"/>
                    </a:cubicBezTo>
                    <a:cubicBezTo>
                      <a:pt x="11" y="16"/>
                      <a:pt x="17" y="14"/>
                      <a:pt x="23" y="12"/>
                    </a:cubicBezTo>
                    <a:cubicBezTo>
                      <a:pt x="31" y="10"/>
                      <a:pt x="39" y="9"/>
                      <a:pt x="47" y="8"/>
                    </a:cubicBezTo>
                    <a:cubicBezTo>
                      <a:pt x="52" y="8"/>
                      <a:pt x="50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367"/>
              <p:cNvSpPr>
                <a:spLocks/>
              </p:cNvSpPr>
              <p:nvPr/>
            </p:nvSpPr>
            <p:spPr bwMode="auto">
              <a:xfrm>
                <a:off x="6082" y="2607"/>
                <a:ext cx="75" cy="28"/>
              </a:xfrm>
              <a:custGeom>
                <a:avLst/>
                <a:gdLst>
                  <a:gd name="T0" fmla="*/ 32 w 37"/>
                  <a:gd name="T1" fmla="*/ 3 h 14"/>
                  <a:gd name="T2" fmla="*/ 3 w 37"/>
                  <a:gd name="T3" fmla="*/ 5 h 14"/>
                  <a:gd name="T4" fmla="*/ 4 w 37"/>
                  <a:gd name="T5" fmla="*/ 14 h 14"/>
                  <a:gd name="T6" fmla="*/ 18 w 37"/>
                  <a:gd name="T7" fmla="*/ 12 h 14"/>
                  <a:gd name="T8" fmla="*/ 32 w 37"/>
                  <a:gd name="T9" fmla="*/ 10 h 14"/>
                  <a:gd name="T10" fmla="*/ 32 w 37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32" y="3"/>
                    </a:moveTo>
                    <a:cubicBezTo>
                      <a:pt x="24" y="3"/>
                      <a:pt x="10" y="0"/>
                      <a:pt x="3" y="5"/>
                    </a:cubicBezTo>
                    <a:cubicBezTo>
                      <a:pt x="0" y="7"/>
                      <a:pt x="0" y="13"/>
                      <a:pt x="4" y="14"/>
                    </a:cubicBezTo>
                    <a:cubicBezTo>
                      <a:pt x="9" y="14"/>
                      <a:pt x="13" y="13"/>
                      <a:pt x="18" y="12"/>
                    </a:cubicBezTo>
                    <a:cubicBezTo>
                      <a:pt x="22" y="11"/>
                      <a:pt x="27" y="11"/>
                      <a:pt x="32" y="10"/>
                    </a:cubicBezTo>
                    <a:cubicBezTo>
                      <a:pt x="37" y="10"/>
                      <a:pt x="37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68"/>
              <p:cNvSpPr>
                <a:spLocks/>
              </p:cNvSpPr>
              <p:nvPr/>
            </p:nvSpPr>
            <p:spPr bwMode="auto">
              <a:xfrm>
                <a:off x="6056" y="2661"/>
                <a:ext cx="63" cy="33"/>
              </a:xfrm>
              <a:custGeom>
                <a:avLst/>
                <a:gdLst>
                  <a:gd name="T0" fmla="*/ 26 w 31"/>
                  <a:gd name="T1" fmla="*/ 0 h 16"/>
                  <a:gd name="T2" fmla="*/ 4 w 31"/>
                  <a:gd name="T3" fmla="*/ 8 h 16"/>
                  <a:gd name="T4" fmla="*/ 7 w 31"/>
                  <a:gd name="T5" fmla="*/ 16 h 16"/>
                  <a:gd name="T6" fmla="*/ 28 w 31"/>
                  <a:gd name="T7" fmla="*/ 8 h 16"/>
                  <a:gd name="T8" fmla="*/ 26 w 3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26" y="0"/>
                    </a:moveTo>
                    <a:cubicBezTo>
                      <a:pt x="18" y="1"/>
                      <a:pt x="11" y="4"/>
                      <a:pt x="4" y="8"/>
                    </a:cubicBezTo>
                    <a:cubicBezTo>
                      <a:pt x="0" y="10"/>
                      <a:pt x="3" y="16"/>
                      <a:pt x="7" y="16"/>
                    </a:cubicBezTo>
                    <a:cubicBezTo>
                      <a:pt x="15" y="15"/>
                      <a:pt x="22" y="11"/>
                      <a:pt x="28" y="8"/>
                    </a:cubicBezTo>
                    <a:cubicBezTo>
                      <a:pt x="31" y="6"/>
                      <a:pt x="30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69"/>
              <p:cNvSpPr>
                <a:spLocks noEditPoints="1"/>
              </p:cNvSpPr>
              <p:nvPr/>
            </p:nvSpPr>
            <p:spPr bwMode="auto">
              <a:xfrm>
                <a:off x="5492" y="-1921"/>
                <a:ext cx="762" cy="645"/>
              </a:xfrm>
              <a:custGeom>
                <a:avLst/>
                <a:gdLst>
                  <a:gd name="T0" fmla="*/ 272 w 378"/>
                  <a:gd name="T1" fmla="*/ 68 h 320"/>
                  <a:gd name="T2" fmla="*/ 225 w 378"/>
                  <a:gd name="T3" fmla="*/ 18 h 320"/>
                  <a:gd name="T4" fmla="*/ 106 w 378"/>
                  <a:gd name="T5" fmla="*/ 35 h 320"/>
                  <a:gd name="T6" fmla="*/ 26 w 378"/>
                  <a:gd name="T7" fmla="*/ 183 h 320"/>
                  <a:gd name="T8" fmla="*/ 121 w 378"/>
                  <a:gd name="T9" fmla="*/ 295 h 320"/>
                  <a:gd name="T10" fmla="*/ 294 w 378"/>
                  <a:gd name="T11" fmla="*/ 309 h 320"/>
                  <a:gd name="T12" fmla="*/ 356 w 378"/>
                  <a:gd name="T13" fmla="*/ 312 h 320"/>
                  <a:gd name="T14" fmla="*/ 377 w 378"/>
                  <a:gd name="T15" fmla="*/ 192 h 320"/>
                  <a:gd name="T16" fmla="*/ 174 w 378"/>
                  <a:gd name="T17" fmla="*/ 22 h 320"/>
                  <a:gd name="T18" fmla="*/ 247 w 378"/>
                  <a:gd name="T19" fmla="*/ 34 h 320"/>
                  <a:gd name="T20" fmla="*/ 253 w 378"/>
                  <a:gd name="T21" fmla="*/ 66 h 320"/>
                  <a:gd name="T22" fmla="*/ 169 w 378"/>
                  <a:gd name="T23" fmla="*/ 51 h 320"/>
                  <a:gd name="T24" fmla="*/ 241 w 378"/>
                  <a:gd name="T25" fmla="*/ 65 h 320"/>
                  <a:gd name="T26" fmla="*/ 147 w 378"/>
                  <a:gd name="T27" fmla="*/ 49 h 320"/>
                  <a:gd name="T28" fmla="*/ 301 w 378"/>
                  <a:gd name="T29" fmla="*/ 249 h 320"/>
                  <a:gd name="T30" fmla="*/ 248 w 378"/>
                  <a:gd name="T31" fmla="*/ 302 h 320"/>
                  <a:gd name="T32" fmla="*/ 29 w 378"/>
                  <a:gd name="T33" fmla="*/ 239 h 320"/>
                  <a:gd name="T34" fmla="*/ 117 w 378"/>
                  <a:gd name="T35" fmla="*/ 192 h 320"/>
                  <a:gd name="T36" fmla="*/ 129 w 378"/>
                  <a:gd name="T37" fmla="*/ 191 h 320"/>
                  <a:gd name="T38" fmla="*/ 118 w 378"/>
                  <a:gd name="T39" fmla="*/ 235 h 320"/>
                  <a:gd name="T40" fmla="*/ 157 w 378"/>
                  <a:gd name="T41" fmla="*/ 207 h 320"/>
                  <a:gd name="T42" fmla="*/ 158 w 378"/>
                  <a:gd name="T43" fmla="*/ 192 h 320"/>
                  <a:gd name="T44" fmla="*/ 171 w 378"/>
                  <a:gd name="T45" fmla="*/ 152 h 320"/>
                  <a:gd name="T46" fmla="*/ 116 w 378"/>
                  <a:gd name="T47" fmla="*/ 181 h 320"/>
                  <a:gd name="T48" fmla="*/ 64 w 378"/>
                  <a:gd name="T49" fmla="*/ 179 h 320"/>
                  <a:gd name="T50" fmla="*/ 60 w 378"/>
                  <a:gd name="T51" fmla="*/ 60 h 320"/>
                  <a:gd name="T52" fmla="*/ 325 w 378"/>
                  <a:gd name="T53" fmla="*/ 96 h 320"/>
                  <a:gd name="T54" fmla="*/ 314 w 378"/>
                  <a:gd name="T55" fmla="*/ 105 h 320"/>
                  <a:gd name="T56" fmla="*/ 276 w 378"/>
                  <a:gd name="T57" fmla="*/ 199 h 320"/>
                  <a:gd name="T58" fmla="*/ 163 w 378"/>
                  <a:gd name="T59" fmla="*/ 197 h 320"/>
                  <a:gd name="T60" fmla="*/ 268 w 378"/>
                  <a:gd name="T61" fmla="*/ 227 h 320"/>
                  <a:gd name="T62" fmla="*/ 301 w 378"/>
                  <a:gd name="T63" fmla="*/ 249 h 320"/>
                  <a:gd name="T64" fmla="*/ 160 w 378"/>
                  <a:gd name="T65" fmla="*/ 157 h 320"/>
                  <a:gd name="T66" fmla="*/ 159 w 378"/>
                  <a:gd name="T67" fmla="*/ 184 h 320"/>
                  <a:gd name="T68" fmla="*/ 149 w 378"/>
                  <a:gd name="T69" fmla="*/ 193 h 320"/>
                  <a:gd name="T70" fmla="*/ 145 w 378"/>
                  <a:gd name="T71" fmla="*/ 214 h 320"/>
                  <a:gd name="T72" fmla="*/ 134 w 378"/>
                  <a:gd name="T73" fmla="*/ 229 h 320"/>
                  <a:gd name="T74" fmla="*/ 133 w 378"/>
                  <a:gd name="T75" fmla="*/ 229 h 320"/>
                  <a:gd name="T76" fmla="*/ 130 w 378"/>
                  <a:gd name="T77" fmla="*/ 230 h 320"/>
                  <a:gd name="T78" fmla="*/ 129 w 378"/>
                  <a:gd name="T79" fmla="*/ 230 h 320"/>
                  <a:gd name="T80" fmla="*/ 128 w 378"/>
                  <a:gd name="T81" fmla="*/ 229 h 320"/>
                  <a:gd name="T82" fmla="*/ 126 w 378"/>
                  <a:gd name="T83" fmla="*/ 228 h 320"/>
                  <a:gd name="T84" fmla="*/ 125 w 378"/>
                  <a:gd name="T85" fmla="*/ 228 h 320"/>
                  <a:gd name="T86" fmla="*/ 123 w 378"/>
                  <a:gd name="T87" fmla="*/ 225 h 320"/>
                  <a:gd name="T88" fmla="*/ 121 w 378"/>
                  <a:gd name="T89" fmla="*/ 221 h 320"/>
                  <a:gd name="T90" fmla="*/ 121 w 378"/>
                  <a:gd name="T91" fmla="*/ 217 h 320"/>
                  <a:gd name="T92" fmla="*/ 122 w 378"/>
                  <a:gd name="T93" fmla="*/ 210 h 320"/>
                  <a:gd name="T94" fmla="*/ 136 w 378"/>
                  <a:gd name="T95" fmla="*/ 193 h 320"/>
                  <a:gd name="T96" fmla="*/ 149 w 378"/>
                  <a:gd name="T97" fmla="*/ 193 h 320"/>
                  <a:gd name="T98" fmla="*/ 307 w 378"/>
                  <a:gd name="T99" fmla="*/ 295 h 320"/>
                  <a:gd name="T100" fmla="*/ 313 w 378"/>
                  <a:gd name="T101" fmla="*/ 240 h 320"/>
                  <a:gd name="T102" fmla="*/ 335 w 378"/>
                  <a:gd name="T103" fmla="*/ 104 h 320"/>
                  <a:gd name="T104" fmla="*/ 357 w 378"/>
                  <a:gd name="T105" fmla="*/ 134 h 320"/>
                  <a:gd name="T106" fmla="*/ 357 w 378"/>
                  <a:gd name="T107" fmla="*/ 146 h 320"/>
                  <a:gd name="T108" fmla="*/ 349 w 378"/>
                  <a:gd name="T109" fmla="*/ 272 h 320"/>
                  <a:gd name="T110" fmla="*/ 356 w 378"/>
                  <a:gd name="T111" fmla="*/ 29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8" h="320">
                    <a:moveTo>
                      <a:pt x="358" y="103"/>
                    </a:moveTo>
                    <a:cubicBezTo>
                      <a:pt x="340" y="76"/>
                      <a:pt x="301" y="71"/>
                      <a:pt x="272" y="68"/>
                    </a:cubicBezTo>
                    <a:cubicBezTo>
                      <a:pt x="272" y="68"/>
                      <a:pt x="272" y="68"/>
                      <a:pt x="271" y="68"/>
                    </a:cubicBezTo>
                    <a:cubicBezTo>
                      <a:pt x="290" y="38"/>
                      <a:pt x="253" y="22"/>
                      <a:pt x="225" y="18"/>
                    </a:cubicBezTo>
                    <a:cubicBezTo>
                      <a:pt x="192" y="14"/>
                      <a:pt x="143" y="0"/>
                      <a:pt x="142" y="48"/>
                    </a:cubicBezTo>
                    <a:cubicBezTo>
                      <a:pt x="130" y="44"/>
                      <a:pt x="118" y="39"/>
                      <a:pt x="106" y="35"/>
                    </a:cubicBezTo>
                    <a:cubicBezTo>
                      <a:pt x="52" y="18"/>
                      <a:pt x="13" y="100"/>
                      <a:pt x="5" y="141"/>
                    </a:cubicBezTo>
                    <a:cubicBezTo>
                      <a:pt x="0" y="163"/>
                      <a:pt x="10" y="176"/>
                      <a:pt x="26" y="183"/>
                    </a:cubicBezTo>
                    <a:cubicBezTo>
                      <a:pt x="17" y="211"/>
                      <a:pt x="7" y="248"/>
                      <a:pt x="35" y="268"/>
                    </a:cubicBezTo>
                    <a:cubicBezTo>
                      <a:pt x="60" y="285"/>
                      <a:pt x="92" y="289"/>
                      <a:pt x="121" y="295"/>
                    </a:cubicBezTo>
                    <a:cubicBezTo>
                      <a:pt x="157" y="303"/>
                      <a:pt x="195" y="307"/>
                      <a:pt x="231" y="312"/>
                    </a:cubicBezTo>
                    <a:cubicBezTo>
                      <a:pt x="251" y="315"/>
                      <a:pt x="277" y="320"/>
                      <a:pt x="294" y="309"/>
                    </a:cubicBezTo>
                    <a:cubicBezTo>
                      <a:pt x="315" y="304"/>
                      <a:pt x="334" y="298"/>
                      <a:pt x="353" y="311"/>
                    </a:cubicBezTo>
                    <a:cubicBezTo>
                      <a:pt x="354" y="311"/>
                      <a:pt x="355" y="312"/>
                      <a:pt x="356" y="312"/>
                    </a:cubicBezTo>
                    <a:cubicBezTo>
                      <a:pt x="357" y="316"/>
                      <a:pt x="364" y="317"/>
                      <a:pt x="365" y="312"/>
                    </a:cubicBezTo>
                    <a:cubicBezTo>
                      <a:pt x="375" y="273"/>
                      <a:pt x="376" y="232"/>
                      <a:pt x="377" y="192"/>
                    </a:cubicBezTo>
                    <a:cubicBezTo>
                      <a:pt x="378" y="161"/>
                      <a:pt x="376" y="129"/>
                      <a:pt x="358" y="103"/>
                    </a:cubicBezTo>
                    <a:close/>
                    <a:moveTo>
                      <a:pt x="174" y="22"/>
                    </a:moveTo>
                    <a:cubicBezTo>
                      <a:pt x="187" y="22"/>
                      <a:pt x="201" y="25"/>
                      <a:pt x="213" y="27"/>
                    </a:cubicBezTo>
                    <a:cubicBezTo>
                      <a:pt x="225" y="29"/>
                      <a:pt x="236" y="30"/>
                      <a:pt x="247" y="34"/>
                    </a:cubicBezTo>
                    <a:cubicBezTo>
                      <a:pt x="267" y="39"/>
                      <a:pt x="265" y="52"/>
                      <a:pt x="261" y="67"/>
                    </a:cubicBezTo>
                    <a:cubicBezTo>
                      <a:pt x="258" y="67"/>
                      <a:pt x="255" y="66"/>
                      <a:pt x="253" y="66"/>
                    </a:cubicBezTo>
                    <a:cubicBezTo>
                      <a:pt x="260" y="21"/>
                      <a:pt x="163" y="15"/>
                      <a:pt x="163" y="50"/>
                    </a:cubicBezTo>
                    <a:cubicBezTo>
                      <a:pt x="163" y="54"/>
                      <a:pt x="168" y="55"/>
                      <a:pt x="169" y="51"/>
                    </a:cubicBezTo>
                    <a:cubicBezTo>
                      <a:pt x="174" y="38"/>
                      <a:pt x="197" y="38"/>
                      <a:pt x="208" y="39"/>
                    </a:cubicBezTo>
                    <a:cubicBezTo>
                      <a:pt x="225" y="40"/>
                      <a:pt x="242" y="47"/>
                      <a:pt x="241" y="65"/>
                    </a:cubicBezTo>
                    <a:cubicBezTo>
                      <a:pt x="222" y="63"/>
                      <a:pt x="204" y="61"/>
                      <a:pt x="186" y="59"/>
                    </a:cubicBezTo>
                    <a:cubicBezTo>
                      <a:pt x="172" y="57"/>
                      <a:pt x="159" y="54"/>
                      <a:pt x="147" y="49"/>
                    </a:cubicBezTo>
                    <a:cubicBezTo>
                      <a:pt x="150" y="34"/>
                      <a:pt x="155" y="22"/>
                      <a:pt x="174" y="22"/>
                    </a:cubicBezTo>
                    <a:close/>
                    <a:moveTo>
                      <a:pt x="301" y="249"/>
                    </a:moveTo>
                    <a:cubicBezTo>
                      <a:pt x="301" y="264"/>
                      <a:pt x="302" y="284"/>
                      <a:pt x="291" y="297"/>
                    </a:cubicBezTo>
                    <a:cubicBezTo>
                      <a:pt x="282" y="307"/>
                      <a:pt x="260" y="303"/>
                      <a:pt x="248" y="302"/>
                    </a:cubicBezTo>
                    <a:cubicBezTo>
                      <a:pt x="195" y="298"/>
                      <a:pt x="142" y="288"/>
                      <a:pt x="90" y="276"/>
                    </a:cubicBezTo>
                    <a:cubicBezTo>
                      <a:pt x="67" y="271"/>
                      <a:pt x="37" y="265"/>
                      <a:pt x="29" y="239"/>
                    </a:cubicBezTo>
                    <a:cubicBezTo>
                      <a:pt x="24" y="224"/>
                      <a:pt x="30" y="203"/>
                      <a:pt x="34" y="186"/>
                    </a:cubicBezTo>
                    <a:cubicBezTo>
                      <a:pt x="60" y="194"/>
                      <a:pt x="97" y="192"/>
                      <a:pt x="117" y="192"/>
                    </a:cubicBezTo>
                    <a:cubicBezTo>
                      <a:pt x="119" y="192"/>
                      <a:pt x="121" y="191"/>
                      <a:pt x="121" y="189"/>
                    </a:cubicBezTo>
                    <a:cubicBezTo>
                      <a:pt x="123" y="190"/>
                      <a:pt x="126" y="191"/>
                      <a:pt x="129" y="191"/>
                    </a:cubicBezTo>
                    <a:cubicBezTo>
                      <a:pt x="121" y="196"/>
                      <a:pt x="114" y="202"/>
                      <a:pt x="112" y="212"/>
                    </a:cubicBezTo>
                    <a:cubicBezTo>
                      <a:pt x="109" y="220"/>
                      <a:pt x="112" y="229"/>
                      <a:pt x="118" y="235"/>
                    </a:cubicBezTo>
                    <a:cubicBezTo>
                      <a:pt x="124" y="241"/>
                      <a:pt x="133" y="242"/>
                      <a:pt x="140" y="238"/>
                    </a:cubicBezTo>
                    <a:cubicBezTo>
                      <a:pt x="151" y="232"/>
                      <a:pt x="155" y="218"/>
                      <a:pt x="157" y="207"/>
                    </a:cubicBezTo>
                    <a:cubicBezTo>
                      <a:pt x="158" y="202"/>
                      <a:pt x="159" y="197"/>
                      <a:pt x="158" y="192"/>
                    </a:cubicBezTo>
                    <a:cubicBezTo>
                      <a:pt x="158" y="192"/>
                      <a:pt x="158" y="192"/>
                      <a:pt x="158" y="192"/>
                    </a:cubicBezTo>
                    <a:cubicBezTo>
                      <a:pt x="162" y="191"/>
                      <a:pt x="165" y="191"/>
                      <a:pt x="168" y="190"/>
                    </a:cubicBezTo>
                    <a:cubicBezTo>
                      <a:pt x="189" y="185"/>
                      <a:pt x="180" y="164"/>
                      <a:pt x="171" y="152"/>
                    </a:cubicBezTo>
                    <a:cubicBezTo>
                      <a:pt x="159" y="135"/>
                      <a:pt x="140" y="136"/>
                      <a:pt x="128" y="152"/>
                    </a:cubicBezTo>
                    <a:cubicBezTo>
                      <a:pt x="122" y="160"/>
                      <a:pt x="116" y="171"/>
                      <a:pt x="116" y="181"/>
                    </a:cubicBezTo>
                    <a:cubicBezTo>
                      <a:pt x="115" y="182"/>
                      <a:pt x="115" y="183"/>
                      <a:pt x="116" y="185"/>
                    </a:cubicBezTo>
                    <a:cubicBezTo>
                      <a:pt x="98" y="182"/>
                      <a:pt x="81" y="180"/>
                      <a:pt x="64" y="179"/>
                    </a:cubicBezTo>
                    <a:cubicBezTo>
                      <a:pt x="33" y="176"/>
                      <a:pt x="8" y="165"/>
                      <a:pt x="20" y="130"/>
                    </a:cubicBezTo>
                    <a:cubicBezTo>
                      <a:pt x="29" y="106"/>
                      <a:pt x="43" y="80"/>
                      <a:pt x="60" y="60"/>
                    </a:cubicBezTo>
                    <a:cubicBezTo>
                      <a:pt x="86" y="28"/>
                      <a:pt x="141" y="62"/>
                      <a:pt x="172" y="69"/>
                    </a:cubicBezTo>
                    <a:cubicBezTo>
                      <a:pt x="215" y="78"/>
                      <a:pt x="283" y="72"/>
                      <a:pt x="325" y="96"/>
                    </a:cubicBezTo>
                    <a:cubicBezTo>
                      <a:pt x="323" y="97"/>
                      <a:pt x="321" y="99"/>
                      <a:pt x="319" y="101"/>
                    </a:cubicBezTo>
                    <a:cubicBezTo>
                      <a:pt x="317" y="101"/>
                      <a:pt x="315" y="102"/>
                      <a:pt x="314" y="105"/>
                    </a:cubicBezTo>
                    <a:cubicBezTo>
                      <a:pt x="314" y="105"/>
                      <a:pt x="314" y="106"/>
                      <a:pt x="314" y="106"/>
                    </a:cubicBezTo>
                    <a:cubicBezTo>
                      <a:pt x="292" y="131"/>
                      <a:pt x="291" y="169"/>
                      <a:pt x="276" y="199"/>
                    </a:cubicBezTo>
                    <a:cubicBezTo>
                      <a:pt x="255" y="245"/>
                      <a:pt x="195" y="185"/>
                      <a:pt x="163" y="195"/>
                    </a:cubicBezTo>
                    <a:cubicBezTo>
                      <a:pt x="162" y="195"/>
                      <a:pt x="162" y="196"/>
                      <a:pt x="163" y="197"/>
                    </a:cubicBezTo>
                    <a:cubicBezTo>
                      <a:pt x="175" y="208"/>
                      <a:pt x="197" y="213"/>
                      <a:pt x="212" y="218"/>
                    </a:cubicBezTo>
                    <a:cubicBezTo>
                      <a:pt x="229" y="224"/>
                      <a:pt x="250" y="233"/>
                      <a:pt x="268" y="227"/>
                    </a:cubicBezTo>
                    <a:cubicBezTo>
                      <a:pt x="289" y="219"/>
                      <a:pt x="296" y="197"/>
                      <a:pt x="302" y="172"/>
                    </a:cubicBezTo>
                    <a:cubicBezTo>
                      <a:pt x="300" y="197"/>
                      <a:pt x="301" y="223"/>
                      <a:pt x="301" y="249"/>
                    </a:cubicBezTo>
                    <a:close/>
                    <a:moveTo>
                      <a:pt x="127" y="180"/>
                    </a:moveTo>
                    <a:cubicBezTo>
                      <a:pt x="135" y="166"/>
                      <a:pt x="143" y="142"/>
                      <a:pt x="160" y="157"/>
                    </a:cubicBezTo>
                    <a:cubicBezTo>
                      <a:pt x="165" y="161"/>
                      <a:pt x="174" y="171"/>
                      <a:pt x="173" y="178"/>
                    </a:cubicBezTo>
                    <a:cubicBezTo>
                      <a:pt x="172" y="184"/>
                      <a:pt x="164" y="184"/>
                      <a:pt x="159" y="184"/>
                    </a:cubicBezTo>
                    <a:cubicBezTo>
                      <a:pt x="148" y="184"/>
                      <a:pt x="138" y="182"/>
                      <a:pt x="127" y="180"/>
                    </a:cubicBezTo>
                    <a:close/>
                    <a:moveTo>
                      <a:pt x="149" y="193"/>
                    </a:moveTo>
                    <a:cubicBezTo>
                      <a:pt x="148" y="196"/>
                      <a:pt x="148" y="201"/>
                      <a:pt x="147" y="204"/>
                    </a:cubicBezTo>
                    <a:cubicBezTo>
                      <a:pt x="146" y="208"/>
                      <a:pt x="146" y="211"/>
                      <a:pt x="145" y="214"/>
                    </a:cubicBezTo>
                    <a:cubicBezTo>
                      <a:pt x="143" y="219"/>
                      <a:pt x="141" y="223"/>
                      <a:pt x="138" y="226"/>
                    </a:cubicBezTo>
                    <a:cubicBezTo>
                      <a:pt x="136" y="228"/>
                      <a:pt x="136" y="228"/>
                      <a:pt x="134" y="229"/>
                    </a:cubicBezTo>
                    <a:cubicBezTo>
                      <a:pt x="134" y="229"/>
                      <a:pt x="134" y="229"/>
                      <a:pt x="134" y="229"/>
                    </a:cubicBezTo>
                    <a:cubicBezTo>
                      <a:pt x="134" y="229"/>
                      <a:pt x="134" y="229"/>
                      <a:pt x="133" y="229"/>
                    </a:cubicBezTo>
                    <a:cubicBezTo>
                      <a:pt x="133" y="230"/>
                      <a:pt x="132" y="230"/>
                      <a:pt x="132" y="230"/>
                    </a:cubicBezTo>
                    <a:cubicBezTo>
                      <a:pt x="131" y="230"/>
                      <a:pt x="131" y="230"/>
                      <a:pt x="130" y="230"/>
                    </a:cubicBezTo>
                    <a:cubicBezTo>
                      <a:pt x="130" y="230"/>
                      <a:pt x="130" y="230"/>
                      <a:pt x="130" y="230"/>
                    </a:cubicBezTo>
                    <a:cubicBezTo>
                      <a:pt x="130" y="230"/>
                      <a:pt x="129" y="230"/>
                      <a:pt x="129" y="230"/>
                    </a:cubicBezTo>
                    <a:cubicBezTo>
                      <a:pt x="129" y="230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7" y="229"/>
                      <a:pt x="127" y="229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6" y="228"/>
                      <a:pt x="125" y="228"/>
                      <a:pt x="125" y="228"/>
                    </a:cubicBezTo>
                    <a:cubicBezTo>
                      <a:pt x="125" y="227"/>
                      <a:pt x="124" y="227"/>
                      <a:pt x="124" y="226"/>
                    </a:cubicBezTo>
                    <a:cubicBezTo>
                      <a:pt x="124" y="226"/>
                      <a:pt x="123" y="225"/>
                      <a:pt x="123" y="225"/>
                    </a:cubicBezTo>
                    <a:cubicBezTo>
                      <a:pt x="123" y="224"/>
                      <a:pt x="122" y="224"/>
                      <a:pt x="122" y="223"/>
                    </a:cubicBezTo>
                    <a:cubicBezTo>
                      <a:pt x="122" y="223"/>
                      <a:pt x="121" y="222"/>
                      <a:pt x="121" y="221"/>
                    </a:cubicBezTo>
                    <a:cubicBezTo>
                      <a:pt x="121" y="221"/>
                      <a:pt x="121" y="220"/>
                      <a:pt x="121" y="219"/>
                    </a:cubicBezTo>
                    <a:cubicBezTo>
                      <a:pt x="121" y="219"/>
                      <a:pt x="121" y="218"/>
                      <a:pt x="121" y="217"/>
                    </a:cubicBezTo>
                    <a:cubicBezTo>
                      <a:pt x="121" y="216"/>
                      <a:pt x="121" y="215"/>
                      <a:pt x="121" y="214"/>
                    </a:cubicBezTo>
                    <a:cubicBezTo>
                      <a:pt x="121" y="213"/>
                      <a:pt x="121" y="211"/>
                      <a:pt x="122" y="210"/>
                    </a:cubicBezTo>
                    <a:cubicBezTo>
                      <a:pt x="122" y="208"/>
                      <a:pt x="123" y="206"/>
                      <a:pt x="124" y="205"/>
                    </a:cubicBezTo>
                    <a:cubicBezTo>
                      <a:pt x="127" y="200"/>
                      <a:pt x="131" y="196"/>
                      <a:pt x="136" y="193"/>
                    </a:cubicBezTo>
                    <a:cubicBezTo>
                      <a:pt x="136" y="193"/>
                      <a:pt x="136" y="193"/>
                      <a:pt x="136" y="192"/>
                    </a:cubicBezTo>
                    <a:cubicBezTo>
                      <a:pt x="141" y="193"/>
                      <a:pt x="145" y="193"/>
                      <a:pt x="149" y="193"/>
                    </a:cubicBezTo>
                    <a:close/>
                    <a:moveTo>
                      <a:pt x="356" y="297"/>
                    </a:moveTo>
                    <a:cubicBezTo>
                      <a:pt x="342" y="286"/>
                      <a:pt x="323" y="289"/>
                      <a:pt x="307" y="295"/>
                    </a:cubicBezTo>
                    <a:cubicBezTo>
                      <a:pt x="307" y="295"/>
                      <a:pt x="307" y="295"/>
                      <a:pt x="307" y="295"/>
                    </a:cubicBezTo>
                    <a:cubicBezTo>
                      <a:pt x="315" y="278"/>
                      <a:pt x="313" y="257"/>
                      <a:pt x="313" y="240"/>
                    </a:cubicBezTo>
                    <a:cubicBezTo>
                      <a:pt x="314" y="197"/>
                      <a:pt x="313" y="155"/>
                      <a:pt x="323" y="114"/>
                    </a:cubicBezTo>
                    <a:cubicBezTo>
                      <a:pt x="326" y="110"/>
                      <a:pt x="330" y="107"/>
                      <a:pt x="335" y="104"/>
                    </a:cubicBezTo>
                    <a:cubicBezTo>
                      <a:pt x="335" y="104"/>
                      <a:pt x="335" y="103"/>
                      <a:pt x="336" y="103"/>
                    </a:cubicBezTo>
                    <a:cubicBezTo>
                      <a:pt x="345" y="111"/>
                      <a:pt x="353" y="121"/>
                      <a:pt x="357" y="134"/>
                    </a:cubicBezTo>
                    <a:cubicBezTo>
                      <a:pt x="358" y="137"/>
                      <a:pt x="359" y="141"/>
                      <a:pt x="360" y="144"/>
                    </a:cubicBezTo>
                    <a:cubicBezTo>
                      <a:pt x="359" y="144"/>
                      <a:pt x="358" y="145"/>
                      <a:pt x="357" y="146"/>
                    </a:cubicBezTo>
                    <a:cubicBezTo>
                      <a:pt x="348" y="187"/>
                      <a:pt x="348" y="230"/>
                      <a:pt x="343" y="271"/>
                    </a:cubicBezTo>
                    <a:cubicBezTo>
                      <a:pt x="343" y="275"/>
                      <a:pt x="348" y="275"/>
                      <a:pt x="349" y="272"/>
                    </a:cubicBezTo>
                    <a:cubicBezTo>
                      <a:pt x="357" y="236"/>
                      <a:pt x="360" y="198"/>
                      <a:pt x="363" y="161"/>
                    </a:cubicBezTo>
                    <a:cubicBezTo>
                      <a:pt x="369" y="205"/>
                      <a:pt x="357" y="253"/>
                      <a:pt x="356" y="2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70"/>
              <p:cNvSpPr>
                <a:spLocks/>
              </p:cNvSpPr>
              <p:nvPr/>
            </p:nvSpPr>
            <p:spPr bwMode="auto">
              <a:xfrm>
                <a:off x="6129" y="-1627"/>
                <a:ext cx="42" cy="285"/>
              </a:xfrm>
              <a:custGeom>
                <a:avLst/>
                <a:gdLst>
                  <a:gd name="T0" fmla="*/ 15 w 21"/>
                  <a:gd name="T1" fmla="*/ 3 h 141"/>
                  <a:gd name="T2" fmla="*/ 1 w 21"/>
                  <a:gd name="T3" fmla="*/ 137 h 141"/>
                  <a:gd name="T4" fmla="*/ 6 w 21"/>
                  <a:gd name="T5" fmla="*/ 138 h 141"/>
                  <a:gd name="T6" fmla="*/ 21 w 21"/>
                  <a:gd name="T7" fmla="*/ 4 h 141"/>
                  <a:gd name="T8" fmla="*/ 15 w 21"/>
                  <a:gd name="T9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1">
                    <a:moveTo>
                      <a:pt x="15" y="3"/>
                    </a:moveTo>
                    <a:cubicBezTo>
                      <a:pt x="8" y="47"/>
                      <a:pt x="10" y="93"/>
                      <a:pt x="1" y="137"/>
                    </a:cubicBezTo>
                    <a:cubicBezTo>
                      <a:pt x="0" y="140"/>
                      <a:pt x="5" y="141"/>
                      <a:pt x="6" y="138"/>
                    </a:cubicBezTo>
                    <a:cubicBezTo>
                      <a:pt x="20" y="96"/>
                      <a:pt x="19" y="48"/>
                      <a:pt x="21" y="4"/>
                    </a:cubicBezTo>
                    <a:cubicBezTo>
                      <a:pt x="21" y="1"/>
                      <a:pt x="16" y="0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71"/>
              <p:cNvSpPr>
                <a:spLocks/>
              </p:cNvSpPr>
              <p:nvPr/>
            </p:nvSpPr>
            <p:spPr bwMode="auto">
              <a:xfrm>
                <a:off x="5439" y="3261"/>
                <a:ext cx="345" cy="165"/>
              </a:xfrm>
              <a:custGeom>
                <a:avLst/>
                <a:gdLst>
                  <a:gd name="T0" fmla="*/ 6 w 171"/>
                  <a:gd name="T1" fmla="*/ 15 h 82"/>
                  <a:gd name="T2" fmla="*/ 4 w 171"/>
                  <a:gd name="T3" fmla="*/ 21 h 82"/>
                  <a:gd name="T4" fmla="*/ 162 w 171"/>
                  <a:gd name="T5" fmla="*/ 76 h 82"/>
                  <a:gd name="T6" fmla="*/ 170 w 171"/>
                  <a:gd name="T7" fmla="*/ 73 h 82"/>
                  <a:gd name="T8" fmla="*/ 6 w 171"/>
                  <a:gd name="T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82">
                    <a:moveTo>
                      <a:pt x="6" y="15"/>
                    </a:moveTo>
                    <a:cubicBezTo>
                      <a:pt x="2" y="14"/>
                      <a:pt x="0" y="20"/>
                      <a:pt x="4" y="21"/>
                    </a:cubicBezTo>
                    <a:cubicBezTo>
                      <a:pt x="61" y="38"/>
                      <a:pt x="132" y="9"/>
                      <a:pt x="162" y="76"/>
                    </a:cubicBezTo>
                    <a:cubicBezTo>
                      <a:pt x="164" y="82"/>
                      <a:pt x="171" y="78"/>
                      <a:pt x="170" y="73"/>
                    </a:cubicBezTo>
                    <a:cubicBezTo>
                      <a:pt x="159" y="0"/>
                      <a:pt x="56" y="22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72"/>
              <p:cNvSpPr>
                <a:spLocks noEditPoints="1"/>
              </p:cNvSpPr>
              <p:nvPr/>
            </p:nvSpPr>
            <p:spPr bwMode="auto">
              <a:xfrm>
                <a:off x="5407" y="3539"/>
                <a:ext cx="448" cy="292"/>
              </a:xfrm>
              <a:custGeom>
                <a:avLst/>
                <a:gdLst>
                  <a:gd name="T0" fmla="*/ 209 w 222"/>
                  <a:gd name="T1" fmla="*/ 23 h 145"/>
                  <a:gd name="T2" fmla="*/ 209 w 222"/>
                  <a:gd name="T3" fmla="*/ 23 h 145"/>
                  <a:gd name="T4" fmla="*/ 207 w 222"/>
                  <a:gd name="T5" fmla="*/ 14 h 145"/>
                  <a:gd name="T6" fmla="*/ 30 w 222"/>
                  <a:gd name="T7" fmla="*/ 10 h 145"/>
                  <a:gd name="T8" fmla="*/ 27 w 222"/>
                  <a:gd name="T9" fmla="*/ 9 h 145"/>
                  <a:gd name="T10" fmla="*/ 26 w 222"/>
                  <a:gd name="T11" fmla="*/ 10 h 145"/>
                  <a:gd name="T12" fmla="*/ 21 w 222"/>
                  <a:gd name="T13" fmla="*/ 10 h 145"/>
                  <a:gd name="T14" fmla="*/ 18 w 222"/>
                  <a:gd name="T15" fmla="*/ 16 h 145"/>
                  <a:gd name="T16" fmla="*/ 10 w 222"/>
                  <a:gd name="T17" fmla="*/ 100 h 145"/>
                  <a:gd name="T18" fmla="*/ 74 w 222"/>
                  <a:gd name="T19" fmla="*/ 138 h 145"/>
                  <a:gd name="T20" fmla="*/ 188 w 222"/>
                  <a:gd name="T21" fmla="*/ 123 h 145"/>
                  <a:gd name="T22" fmla="*/ 209 w 222"/>
                  <a:gd name="T23" fmla="*/ 23 h 145"/>
                  <a:gd name="T24" fmla="*/ 174 w 222"/>
                  <a:gd name="T25" fmla="*/ 116 h 145"/>
                  <a:gd name="T26" fmla="*/ 89 w 222"/>
                  <a:gd name="T27" fmla="*/ 124 h 145"/>
                  <a:gd name="T28" fmla="*/ 23 w 222"/>
                  <a:gd name="T29" fmla="*/ 103 h 145"/>
                  <a:gd name="T30" fmla="*/ 29 w 222"/>
                  <a:gd name="T31" fmla="*/ 17 h 145"/>
                  <a:gd name="T32" fmla="*/ 199 w 222"/>
                  <a:gd name="T33" fmla="*/ 23 h 145"/>
                  <a:gd name="T34" fmla="*/ 198 w 222"/>
                  <a:gd name="T35" fmla="*/ 28 h 145"/>
                  <a:gd name="T36" fmla="*/ 174 w 222"/>
                  <a:gd name="T37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45">
                    <a:moveTo>
                      <a:pt x="209" y="23"/>
                    </a:moveTo>
                    <a:cubicBezTo>
                      <a:pt x="209" y="23"/>
                      <a:pt x="209" y="23"/>
                      <a:pt x="209" y="23"/>
                    </a:cubicBezTo>
                    <a:cubicBezTo>
                      <a:pt x="212" y="21"/>
                      <a:pt x="213" y="15"/>
                      <a:pt x="207" y="14"/>
                    </a:cubicBezTo>
                    <a:cubicBezTo>
                      <a:pt x="150" y="0"/>
                      <a:pt x="89" y="8"/>
                      <a:pt x="30" y="10"/>
                    </a:cubicBezTo>
                    <a:cubicBezTo>
                      <a:pt x="30" y="9"/>
                      <a:pt x="29" y="9"/>
                      <a:pt x="27" y="9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24" y="10"/>
                      <a:pt x="23" y="10"/>
                      <a:pt x="21" y="10"/>
                    </a:cubicBezTo>
                    <a:cubicBezTo>
                      <a:pt x="18" y="10"/>
                      <a:pt x="17" y="14"/>
                      <a:pt x="18" y="16"/>
                    </a:cubicBezTo>
                    <a:cubicBezTo>
                      <a:pt x="0" y="35"/>
                      <a:pt x="6" y="78"/>
                      <a:pt x="10" y="100"/>
                    </a:cubicBezTo>
                    <a:cubicBezTo>
                      <a:pt x="15" y="133"/>
                      <a:pt x="45" y="139"/>
                      <a:pt x="74" y="138"/>
                    </a:cubicBezTo>
                    <a:cubicBezTo>
                      <a:pt x="107" y="137"/>
                      <a:pt x="160" y="145"/>
                      <a:pt x="188" y="123"/>
                    </a:cubicBezTo>
                    <a:cubicBezTo>
                      <a:pt x="216" y="101"/>
                      <a:pt x="222" y="54"/>
                      <a:pt x="209" y="23"/>
                    </a:cubicBezTo>
                    <a:close/>
                    <a:moveTo>
                      <a:pt x="174" y="116"/>
                    </a:moveTo>
                    <a:cubicBezTo>
                      <a:pt x="151" y="130"/>
                      <a:pt x="115" y="123"/>
                      <a:pt x="89" y="124"/>
                    </a:cubicBezTo>
                    <a:cubicBezTo>
                      <a:pt x="64" y="125"/>
                      <a:pt x="34" y="133"/>
                      <a:pt x="23" y="103"/>
                    </a:cubicBezTo>
                    <a:cubicBezTo>
                      <a:pt x="14" y="77"/>
                      <a:pt x="17" y="42"/>
                      <a:pt x="29" y="17"/>
                    </a:cubicBezTo>
                    <a:cubicBezTo>
                      <a:pt x="86" y="18"/>
                      <a:pt x="142" y="15"/>
                      <a:pt x="199" y="23"/>
                    </a:cubicBezTo>
                    <a:cubicBezTo>
                      <a:pt x="198" y="24"/>
                      <a:pt x="197" y="26"/>
                      <a:pt x="198" y="28"/>
                    </a:cubicBezTo>
                    <a:cubicBezTo>
                      <a:pt x="207" y="56"/>
                      <a:pt x="202" y="100"/>
                      <a:pt x="174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3"/>
              <p:cNvSpPr>
                <a:spLocks/>
              </p:cNvSpPr>
              <p:nvPr/>
            </p:nvSpPr>
            <p:spPr bwMode="auto">
              <a:xfrm>
                <a:off x="5451" y="3593"/>
                <a:ext cx="323" cy="63"/>
              </a:xfrm>
              <a:custGeom>
                <a:avLst/>
                <a:gdLst>
                  <a:gd name="T0" fmla="*/ 154 w 160"/>
                  <a:gd name="T1" fmla="*/ 18 h 31"/>
                  <a:gd name="T2" fmla="*/ 8 w 160"/>
                  <a:gd name="T3" fmla="*/ 7 h 31"/>
                  <a:gd name="T4" fmla="*/ 5 w 160"/>
                  <a:gd name="T5" fmla="*/ 15 h 31"/>
                  <a:gd name="T6" fmla="*/ 151 w 160"/>
                  <a:gd name="T7" fmla="*/ 28 h 31"/>
                  <a:gd name="T8" fmla="*/ 154 w 16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1">
                    <a:moveTo>
                      <a:pt x="154" y="18"/>
                    </a:moveTo>
                    <a:cubicBezTo>
                      <a:pt x="109" y="0"/>
                      <a:pt x="55" y="17"/>
                      <a:pt x="8" y="7"/>
                    </a:cubicBezTo>
                    <a:cubicBezTo>
                      <a:pt x="2" y="6"/>
                      <a:pt x="0" y="14"/>
                      <a:pt x="5" y="15"/>
                    </a:cubicBezTo>
                    <a:cubicBezTo>
                      <a:pt x="52" y="31"/>
                      <a:pt x="103" y="20"/>
                      <a:pt x="151" y="28"/>
                    </a:cubicBezTo>
                    <a:cubicBezTo>
                      <a:pt x="158" y="29"/>
                      <a:pt x="160" y="21"/>
                      <a:pt x="1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374"/>
              <p:cNvSpPr>
                <a:spLocks noEditPoints="1"/>
              </p:cNvSpPr>
              <p:nvPr/>
            </p:nvSpPr>
            <p:spPr bwMode="auto">
              <a:xfrm>
                <a:off x="5266" y="2875"/>
                <a:ext cx="1026" cy="1055"/>
              </a:xfrm>
              <a:custGeom>
                <a:avLst/>
                <a:gdLst>
                  <a:gd name="T0" fmla="*/ 347 w 509"/>
                  <a:gd name="T1" fmla="*/ 68 h 523"/>
                  <a:gd name="T2" fmla="*/ 185 w 509"/>
                  <a:gd name="T3" fmla="*/ 73 h 523"/>
                  <a:gd name="T4" fmla="*/ 216 w 509"/>
                  <a:gd name="T5" fmla="*/ 70 h 523"/>
                  <a:gd name="T6" fmla="*/ 303 w 509"/>
                  <a:gd name="T7" fmla="*/ 107 h 523"/>
                  <a:gd name="T8" fmla="*/ 339 w 509"/>
                  <a:gd name="T9" fmla="*/ 98 h 523"/>
                  <a:gd name="T10" fmla="*/ 399 w 509"/>
                  <a:gd name="T11" fmla="*/ 128 h 523"/>
                  <a:gd name="T12" fmla="*/ 406 w 509"/>
                  <a:gd name="T13" fmla="*/ 265 h 523"/>
                  <a:gd name="T14" fmla="*/ 335 w 509"/>
                  <a:gd name="T15" fmla="*/ 483 h 523"/>
                  <a:gd name="T16" fmla="*/ 346 w 509"/>
                  <a:gd name="T17" fmla="*/ 360 h 523"/>
                  <a:gd name="T18" fmla="*/ 266 w 509"/>
                  <a:gd name="T19" fmla="*/ 114 h 523"/>
                  <a:gd name="T20" fmla="*/ 180 w 509"/>
                  <a:gd name="T21" fmla="*/ 66 h 523"/>
                  <a:gd name="T22" fmla="*/ 114 w 509"/>
                  <a:gd name="T23" fmla="*/ 80 h 523"/>
                  <a:gd name="T24" fmla="*/ 41 w 509"/>
                  <a:gd name="T25" fmla="*/ 228 h 523"/>
                  <a:gd name="T26" fmla="*/ 15 w 509"/>
                  <a:gd name="T27" fmla="*/ 444 h 523"/>
                  <a:gd name="T28" fmla="*/ 72 w 509"/>
                  <a:gd name="T29" fmla="*/ 491 h 523"/>
                  <a:gd name="T30" fmla="*/ 310 w 509"/>
                  <a:gd name="T31" fmla="*/ 500 h 523"/>
                  <a:gd name="T32" fmla="*/ 338 w 509"/>
                  <a:gd name="T33" fmla="*/ 494 h 523"/>
                  <a:gd name="T34" fmla="*/ 439 w 509"/>
                  <a:gd name="T35" fmla="*/ 450 h 523"/>
                  <a:gd name="T36" fmla="*/ 445 w 509"/>
                  <a:gd name="T37" fmla="*/ 358 h 523"/>
                  <a:gd name="T38" fmla="*/ 205 w 509"/>
                  <a:gd name="T39" fmla="*/ 66 h 523"/>
                  <a:gd name="T40" fmla="*/ 199 w 509"/>
                  <a:gd name="T41" fmla="*/ 31 h 523"/>
                  <a:gd name="T42" fmla="*/ 216 w 509"/>
                  <a:gd name="T43" fmla="*/ 51 h 523"/>
                  <a:gd name="T44" fmla="*/ 263 w 509"/>
                  <a:gd name="T45" fmla="*/ 37 h 523"/>
                  <a:gd name="T46" fmla="*/ 334 w 509"/>
                  <a:gd name="T47" fmla="*/ 88 h 523"/>
                  <a:gd name="T48" fmla="*/ 308 w 509"/>
                  <a:gd name="T49" fmla="*/ 64 h 523"/>
                  <a:gd name="T50" fmla="*/ 204 w 509"/>
                  <a:gd name="T51" fmla="*/ 26 h 523"/>
                  <a:gd name="T52" fmla="*/ 329 w 509"/>
                  <a:gd name="T53" fmla="*/ 41 h 523"/>
                  <a:gd name="T54" fmla="*/ 55 w 509"/>
                  <a:gd name="T55" fmla="*/ 234 h 523"/>
                  <a:gd name="T56" fmla="*/ 254 w 509"/>
                  <a:gd name="T57" fmla="*/ 316 h 523"/>
                  <a:gd name="T58" fmla="*/ 66 w 509"/>
                  <a:gd name="T59" fmla="*/ 215 h 523"/>
                  <a:gd name="T60" fmla="*/ 75 w 509"/>
                  <a:gd name="T61" fmla="*/ 210 h 523"/>
                  <a:gd name="T62" fmla="*/ 256 w 509"/>
                  <a:gd name="T63" fmla="*/ 319 h 523"/>
                  <a:gd name="T64" fmla="*/ 65 w 509"/>
                  <a:gd name="T65" fmla="*/ 318 h 523"/>
                  <a:gd name="T66" fmla="*/ 46 w 509"/>
                  <a:gd name="T67" fmla="*/ 449 h 523"/>
                  <a:gd name="T68" fmla="*/ 50 w 509"/>
                  <a:gd name="T69" fmla="*/ 313 h 523"/>
                  <a:gd name="T70" fmla="*/ 46 w 509"/>
                  <a:gd name="T71" fmla="*/ 449 h 523"/>
                  <a:gd name="T72" fmla="*/ 95 w 509"/>
                  <a:gd name="T73" fmla="*/ 489 h 523"/>
                  <a:gd name="T74" fmla="*/ 259 w 509"/>
                  <a:gd name="T75" fmla="*/ 325 h 523"/>
                  <a:gd name="T76" fmla="*/ 74 w 509"/>
                  <a:gd name="T77" fmla="*/ 198 h 523"/>
                  <a:gd name="T78" fmla="*/ 290 w 509"/>
                  <a:gd name="T79" fmla="*/ 225 h 523"/>
                  <a:gd name="T80" fmla="*/ 300 w 509"/>
                  <a:gd name="T81" fmla="*/ 490 h 523"/>
                  <a:gd name="T82" fmla="*/ 407 w 509"/>
                  <a:gd name="T83" fmla="*/ 328 h 523"/>
                  <a:gd name="T84" fmla="*/ 380 w 509"/>
                  <a:gd name="T85" fmla="*/ 468 h 523"/>
                  <a:gd name="T86" fmla="*/ 418 w 509"/>
                  <a:gd name="T87" fmla="*/ 252 h 523"/>
                  <a:gd name="T88" fmla="*/ 432 w 509"/>
                  <a:gd name="T89" fmla="*/ 334 h 523"/>
                  <a:gd name="T90" fmla="*/ 434 w 509"/>
                  <a:gd name="T91" fmla="*/ 442 h 523"/>
                  <a:gd name="T92" fmla="*/ 386 w 509"/>
                  <a:gd name="T93" fmla="*/ 466 h 523"/>
                  <a:gd name="T94" fmla="*/ 434 w 509"/>
                  <a:gd name="T95" fmla="*/ 442 h 523"/>
                  <a:gd name="T96" fmla="*/ 439 w 509"/>
                  <a:gd name="T97" fmla="*/ 347 h 523"/>
                  <a:gd name="T98" fmla="*/ 473 w 509"/>
                  <a:gd name="T99" fmla="*/ 214 h 523"/>
                  <a:gd name="T100" fmla="*/ 411 w 509"/>
                  <a:gd name="T101" fmla="*/ 13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9" h="523">
                    <a:moveTo>
                      <a:pt x="496" y="207"/>
                    </a:moveTo>
                    <a:cubicBezTo>
                      <a:pt x="487" y="159"/>
                      <a:pt x="463" y="108"/>
                      <a:pt x="409" y="123"/>
                    </a:cubicBezTo>
                    <a:cubicBezTo>
                      <a:pt x="398" y="96"/>
                      <a:pt x="379" y="74"/>
                      <a:pt x="347" y="68"/>
                    </a:cubicBezTo>
                    <a:cubicBezTo>
                      <a:pt x="343" y="34"/>
                      <a:pt x="319" y="9"/>
                      <a:pt x="280" y="6"/>
                    </a:cubicBezTo>
                    <a:cubicBezTo>
                      <a:pt x="225" y="0"/>
                      <a:pt x="182" y="10"/>
                      <a:pt x="182" y="73"/>
                    </a:cubicBezTo>
                    <a:cubicBezTo>
                      <a:pt x="182" y="74"/>
                      <a:pt x="185" y="75"/>
                      <a:pt x="185" y="73"/>
                    </a:cubicBezTo>
                    <a:cubicBezTo>
                      <a:pt x="186" y="75"/>
                      <a:pt x="187" y="76"/>
                      <a:pt x="189" y="76"/>
                    </a:cubicBezTo>
                    <a:cubicBezTo>
                      <a:pt x="195" y="77"/>
                      <a:pt x="202" y="74"/>
                      <a:pt x="209" y="75"/>
                    </a:cubicBezTo>
                    <a:cubicBezTo>
                      <a:pt x="212" y="76"/>
                      <a:pt x="216" y="74"/>
                      <a:pt x="216" y="70"/>
                    </a:cubicBezTo>
                    <a:cubicBezTo>
                      <a:pt x="216" y="67"/>
                      <a:pt x="216" y="63"/>
                      <a:pt x="216" y="59"/>
                    </a:cubicBezTo>
                    <a:cubicBezTo>
                      <a:pt x="243" y="66"/>
                      <a:pt x="271" y="68"/>
                      <a:pt x="299" y="72"/>
                    </a:cubicBezTo>
                    <a:cubicBezTo>
                      <a:pt x="302" y="83"/>
                      <a:pt x="303" y="95"/>
                      <a:pt x="303" y="107"/>
                    </a:cubicBezTo>
                    <a:cubicBezTo>
                      <a:pt x="303" y="110"/>
                      <a:pt x="306" y="112"/>
                      <a:pt x="309" y="111"/>
                    </a:cubicBezTo>
                    <a:cubicBezTo>
                      <a:pt x="321" y="109"/>
                      <a:pt x="330" y="105"/>
                      <a:pt x="339" y="98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9" y="101"/>
                      <a:pt x="344" y="101"/>
                      <a:pt x="345" y="98"/>
                    </a:cubicBezTo>
                    <a:cubicBezTo>
                      <a:pt x="347" y="90"/>
                      <a:pt x="347" y="83"/>
                      <a:pt x="347" y="76"/>
                    </a:cubicBezTo>
                    <a:cubicBezTo>
                      <a:pt x="375" y="85"/>
                      <a:pt x="391" y="104"/>
                      <a:pt x="399" y="128"/>
                    </a:cubicBezTo>
                    <a:cubicBezTo>
                      <a:pt x="399" y="129"/>
                      <a:pt x="399" y="131"/>
                      <a:pt x="401" y="132"/>
                    </a:cubicBezTo>
                    <a:cubicBezTo>
                      <a:pt x="407" y="152"/>
                      <a:pt x="409" y="175"/>
                      <a:pt x="409" y="197"/>
                    </a:cubicBezTo>
                    <a:cubicBezTo>
                      <a:pt x="410" y="220"/>
                      <a:pt x="408" y="243"/>
                      <a:pt x="406" y="265"/>
                    </a:cubicBezTo>
                    <a:cubicBezTo>
                      <a:pt x="404" y="282"/>
                      <a:pt x="399" y="303"/>
                      <a:pt x="403" y="321"/>
                    </a:cubicBezTo>
                    <a:cubicBezTo>
                      <a:pt x="330" y="318"/>
                      <a:pt x="345" y="429"/>
                      <a:pt x="350" y="475"/>
                    </a:cubicBezTo>
                    <a:cubicBezTo>
                      <a:pt x="345" y="478"/>
                      <a:pt x="341" y="481"/>
                      <a:pt x="335" y="483"/>
                    </a:cubicBezTo>
                    <a:cubicBezTo>
                      <a:pt x="331" y="485"/>
                      <a:pt x="324" y="485"/>
                      <a:pt x="320" y="488"/>
                    </a:cubicBezTo>
                    <a:cubicBezTo>
                      <a:pt x="320" y="488"/>
                      <a:pt x="320" y="488"/>
                      <a:pt x="319" y="488"/>
                    </a:cubicBezTo>
                    <a:cubicBezTo>
                      <a:pt x="344" y="454"/>
                      <a:pt x="344" y="399"/>
                      <a:pt x="346" y="360"/>
                    </a:cubicBezTo>
                    <a:cubicBezTo>
                      <a:pt x="347" y="330"/>
                      <a:pt x="344" y="301"/>
                      <a:pt x="334" y="273"/>
                    </a:cubicBezTo>
                    <a:cubicBezTo>
                      <a:pt x="322" y="242"/>
                      <a:pt x="294" y="221"/>
                      <a:pt x="286" y="188"/>
                    </a:cubicBezTo>
                    <a:cubicBezTo>
                      <a:pt x="279" y="159"/>
                      <a:pt x="288" y="138"/>
                      <a:pt x="266" y="114"/>
                    </a:cubicBezTo>
                    <a:cubicBezTo>
                      <a:pt x="251" y="97"/>
                      <a:pt x="224" y="92"/>
                      <a:pt x="202" y="89"/>
                    </a:cubicBezTo>
                    <a:cubicBezTo>
                      <a:pt x="189" y="87"/>
                      <a:pt x="171" y="83"/>
                      <a:pt x="153" y="81"/>
                    </a:cubicBezTo>
                    <a:cubicBezTo>
                      <a:pt x="163" y="77"/>
                      <a:pt x="172" y="73"/>
                      <a:pt x="180" y="66"/>
                    </a:cubicBezTo>
                    <a:cubicBezTo>
                      <a:pt x="184" y="63"/>
                      <a:pt x="180" y="57"/>
                      <a:pt x="175" y="58"/>
                    </a:cubicBezTo>
                    <a:cubicBezTo>
                      <a:pt x="163" y="62"/>
                      <a:pt x="151" y="68"/>
                      <a:pt x="139" y="72"/>
                    </a:cubicBezTo>
                    <a:cubicBezTo>
                      <a:pt x="131" y="75"/>
                      <a:pt x="123" y="78"/>
                      <a:pt x="114" y="80"/>
                    </a:cubicBezTo>
                    <a:cubicBezTo>
                      <a:pt x="102" y="81"/>
                      <a:pt x="90" y="85"/>
                      <a:pt x="82" y="92"/>
                    </a:cubicBezTo>
                    <a:cubicBezTo>
                      <a:pt x="55" y="114"/>
                      <a:pt x="52" y="170"/>
                      <a:pt x="63" y="205"/>
                    </a:cubicBezTo>
                    <a:cubicBezTo>
                      <a:pt x="55" y="211"/>
                      <a:pt x="47" y="219"/>
                      <a:pt x="41" y="228"/>
                    </a:cubicBezTo>
                    <a:cubicBezTo>
                      <a:pt x="35" y="231"/>
                      <a:pt x="31" y="235"/>
                      <a:pt x="28" y="240"/>
                    </a:cubicBezTo>
                    <a:cubicBezTo>
                      <a:pt x="16" y="261"/>
                      <a:pt x="30" y="287"/>
                      <a:pt x="45" y="307"/>
                    </a:cubicBezTo>
                    <a:cubicBezTo>
                      <a:pt x="0" y="325"/>
                      <a:pt x="8" y="408"/>
                      <a:pt x="15" y="444"/>
                    </a:cubicBezTo>
                    <a:cubicBezTo>
                      <a:pt x="16" y="446"/>
                      <a:pt x="17" y="447"/>
                      <a:pt x="19" y="448"/>
                    </a:cubicBezTo>
                    <a:cubicBezTo>
                      <a:pt x="29" y="450"/>
                      <a:pt x="38" y="454"/>
                      <a:pt x="47" y="455"/>
                    </a:cubicBezTo>
                    <a:cubicBezTo>
                      <a:pt x="52" y="469"/>
                      <a:pt x="59" y="482"/>
                      <a:pt x="72" y="491"/>
                    </a:cubicBezTo>
                    <a:cubicBezTo>
                      <a:pt x="85" y="502"/>
                      <a:pt x="104" y="502"/>
                      <a:pt x="121" y="502"/>
                    </a:cubicBezTo>
                    <a:cubicBezTo>
                      <a:pt x="152" y="501"/>
                      <a:pt x="179" y="496"/>
                      <a:pt x="210" y="503"/>
                    </a:cubicBezTo>
                    <a:cubicBezTo>
                      <a:pt x="239" y="509"/>
                      <a:pt x="284" y="523"/>
                      <a:pt x="310" y="500"/>
                    </a:cubicBezTo>
                    <a:cubicBezTo>
                      <a:pt x="312" y="497"/>
                      <a:pt x="314" y="495"/>
                      <a:pt x="316" y="492"/>
                    </a:cubicBezTo>
                    <a:cubicBezTo>
                      <a:pt x="317" y="494"/>
                      <a:pt x="318" y="495"/>
                      <a:pt x="319" y="496"/>
                    </a:cubicBezTo>
                    <a:cubicBezTo>
                      <a:pt x="323" y="500"/>
                      <a:pt x="333" y="496"/>
                      <a:pt x="338" y="494"/>
                    </a:cubicBezTo>
                    <a:cubicBezTo>
                      <a:pt x="345" y="492"/>
                      <a:pt x="356" y="488"/>
                      <a:pt x="362" y="482"/>
                    </a:cubicBezTo>
                    <a:cubicBezTo>
                      <a:pt x="388" y="477"/>
                      <a:pt x="415" y="467"/>
                      <a:pt x="437" y="452"/>
                    </a:cubicBezTo>
                    <a:cubicBezTo>
                      <a:pt x="438" y="451"/>
                      <a:pt x="438" y="451"/>
                      <a:pt x="439" y="450"/>
                    </a:cubicBezTo>
                    <a:cubicBezTo>
                      <a:pt x="442" y="450"/>
                      <a:pt x="445" y="449"/>
                      <a:pt x="444" y="445"/>
                    </a:cubicBezTo>
                    <a:cubicBezTo>
                      <a:pt x="444" y="427"/>
                      <a:pt x="449" y="389"/>
                      <a:pt x="443" y="360"/>
                    </a:cubicBezTo>
                    <a:cubicBezTo>
                      <a:pt x="444" y="360"/>
                      <a:pt x="444" y="359"/>
                      <a:pt x="445" y="358"/>
                    </a:cubicBezTo>
                    <a:cubicBezTo>
                      <a:pt x="464" y="340"/>
                      <a:pt x="489" y="320"/>
                      <a:pt x="499" y="294"/>
                    </a:cubicBezTo>
                    <a:cubicBezTo>
                      <a:pt x="509" y="265"/>
                      <a:pt x="502" y="236"/>
                      <a:pt x="496" y="207"/>
                    </a:cubicBezTo>
                    <a:close/>
                    <a:moveTo>
                      <a:pt x="205" y="66"/>
                    </a:moveTo>
                    <a:cubicBezTo>
                      <a:pt x="199" y="67"/>
                      <a:pt x="193" y="68"/>
                      <a:pt x="188" y="69"/>
                    </a:cubicBezTo>
                    <a:cubicBezTo>
                      <a:pt x="187" y="69"/>
                      <a:pt x="186" y="70"/>
                      <a:pt x="186" y="70"/>
                    </a:cubicBezTo>
                    <a:cubicBezTo>
                      <a:pt x="188" y="56"/>
                      <a:pt x="191" y="42"/>
                      <a:pt x="199" y="31"/>
                    </a:cubicBezTo>
                    <a:cubicBezTo>
                      <a:pt x="202" y="32"/>
                      <a:pt x="205" y="33"/>
                      <a:pt x="208" y="33"/>
                    </a:cubicBezTo>
                    <a:cubicBezTo>
                      <a:pt x="204" y="43"/>
                      <a:pt x="205" y="55"/>
                      <a:pt x="205" y="66"/>
                    </a:cubicBezTo>
                    <a:close/>
                    <a:moveTo>
                      <a:pt x="216" y="51"/>
                    </a:moveTo>
                    <a:cubicBezTo>
                      <a:pt x="216" y="51"/>
                      <a:pt x="216" y="51"/>
                      <a:pt x="216" y="51"/>
                    </a:cubicBezTo>
                    <a:cubicBezTo>
                      <a:pt x="217" y="45"/>
                      <a:pt x="217" y="40"/>
                      <a:pt x="217" y="34"/>
                    </a:cubicBezTo>
                    <a:cubicBezTo>
                      <a:pt x="232" y="35"/>
                      <a:pt x="248" y="34"/>
                      <a:pt x="263" y="37"/>
                    </a:cubicBezTo>
                    <a:cubicBezTo>
                      <a:pt x="277" y="40"/>
                      <a:pt x="286" y="48"/>
                      <a:pt x="292" y="57"/>
                    </a:cubicBezTo>
                    <a:cubicBezTo>
                      <a:pt x="269" y="50"/>
                      <a:pt x="241" y="55"/>
                      <a:pt x="216" y="51"/>
                    </a:cubicBezTo>
                    <a:close/>
                    <a:moveTo>
                      <a:pt x="334" y="88"/>
                    </a:moveTo>
                    <a:cubicBezTo>
                      <a:pt x="327" y="93"/>
                      <a:pt x="320" y="97"/>
                      <a:pt x="313" y="100"/>
                    </a:cubicBezTo>
                    <a:cubicBezTo>
                      <a:pt x="313" y="90"/>
                      <a:pt x="312" y="80"/>
                      <a:pt x="309" y="70"/>
                    </a:cubicBezTo>
                    <a:cubicBezTo>
                      <a:pt x="311" y="68"/>
                      <a:pt x="310" y="65"/>
                      <a:pt x="308" y="64"/>
                    </a:cubicBezTo>
                    <a:cubicBezTo>
                      <a:pt x="308" y="64"/>
                      <a:pt x="307" y="64"/>
                      <a:pt x="307" y="64"/>
                    </a:cubicBezTo>
                    <a:cubicBezTo>
                      <a:pt x="303" y="51"/>
                      <a:pt x="294" y="39"/>
                      <a:pt x="280" y="32"/>
                    </a:cubicBezTo>
                    <a:cubicBezTo>
                      <a:pt x="260" y="23"/>
                      <a:pt x="228" y="22"/>
                      <a:pt x="204" y="26"/>
                    </a:cubicBezTo>
                    <a:cubicBezTo>
                      <a:pt x="206" y="25"/>
                      <a:pt x="207" y="23"/>
                      <a:pt x="209" y="22"/>
                    </a:cubicBezTo>
                    <a:cubicBezTo>
                      <a:pt x="225" y="10"/>
                      <a:pt x="252" y="13"/>
                      <a:pt x="271" y="14"/>
                    </a:cubicBezTo>
                    <a:cubicBezTo>
                      <a:pt x="293" y="16"/>
                      <a:pt x="316" y="21"/>
                      <a:pt x="329" y="41"/>
                    </a:cubicBezTo>
                    <a:cubicBezTo>
                      <a:pt x="337" y="54"/>
                      <a:pt x="337" y="71"/>
                      <a:pt x="338" y="87"/>
                    </a:cubicBezTo>
                    <a:cubicBezTo>
                      <a:pt x="336" y="87"/>
                      <a:pt x="335" y="87"/>
                      <a:pt x="334" y="88"/>
                    </a:cubicBezTo>
                    <a:close/>
                    <a:moveTo>
                      <a:pt x="55" y="234"/>
                    </a:moveTo>
                    <a:cubicBezTo>
                      <a:pt x="77" y="227"/>
                      <a:pt x="107" y="233"/>
                      <a:pt x="131" y="233"/>
                    </a:cubicBezTo>
                    <a:cubicBezTo>
                      <a:pt x="190" y="234"/>
                      <a:pt x="244" y="246"/>
                      <a:pt x="245" y="316"/>
                    </a:cubicBezTo>
                    <a:cubicBezTo>
                      <a:pt x="245" y="322"/>
                      <a:pt x="253" y="322"/>
                      <a:pt x="254" y="316"/>
                    </a:cubicBezTo>
                    <a:cubicBezTo>
                      <a:pt x="263" y="233"/>
                      <a:pt x="181" y="223"/>
                      <a:pt x="117" y="224"/>
                    </a:cubicBezTo>
                    <a:cubicBezTo>
                      <a:pt x="101" y="224"/>
                      <a:pt x="77" y="219"/>
                      <a:pt x="57" y="223"/>
                    </a:cubicBezTo>
                    <a:cubicBezTo>
                      <a:pt x="60" y="220"/>
                      <a:pt x="63" y="218"/>
                      <a:pt x="66" y="215"/>
                    </a:cubicBezTo>
                    <a:cubicBezTo>
                      <a:pt x="67" y="216"/>
                      <a:pt x="67" y="218"/>
                      <a:pt x="68" y="219"/>
                    </a:cubicBezTo>
                    <a:cubicBezTo>
                      <a:pt x="70" y="224"/>
                      <a:pt x="77" y="220"/>
                      <a:pt x="76" y="215"/>
                    </a:cubicBezTo>
                    <a:cubicBezTo>
                      <a:pt x="76" y="213"/>
                      <a:pt x="76" y="212"/>
                      <a:pt x="75" y="210"/>
                    </a:cubicBezTo>
                    <a:cubicBezTo>
                      <a:pt x="107" y="192"/>
                      <a:pt x="146" y="195"/>
                      <a:pt x="187" y="198"/>
                    </a:cubicBezTo>
                    <a:cubicBezTo>
                      <a:pt x="219" y="200"/>
                      <a:pt x="250" y="204"/>
                      <a:pt x="259" y="240"/>
                    </a:cubicBezTo>
                    <a:cubicBezTo>
                      <a:pt x="265" y="265"/>
                      <a:pt x="263" y="295"/>
                      <a:pt x="256" y="319"/>
                    </a:cubicBezTo>
                    <a:cubicBezTo>
                      <a:pt x="256" y="320"/>
                      <a:pt x="256" y="320"/>
                      <a:pt x="256" y="321"/>
                    </a:cubicBezTo>
                    <a:cubicBezTo>
                      <a:pt x="256" y="321"/>
                      <a:pt x="255" y="320"/>
                      <a:pt x="254" y="320"/>
                    </a:cubicBezTo>
                    <a:cubicBezTo>
                      <a:pt x="192" y="319"/>
                      <a:pt x="127" y="314"/>
                      <a:pt x="65" y="318"/>
                    </a:cubicBezTo>
                    <a:cubicBezTo>
                      <a:pt x="64" y="315"/>
                      <a:pt x="61" y="315"/>
                      <a:pt x="60" y="316"/>
                    </a:cubicBezTo>
                    <a:cubicBezTo>
                      <a:pt x="46" y="293"/>
                      <a:pt x="16" y="247"/>
                      <a:pt x="55" y="234"/>
                    </a:cubicBezTo>
                    <a:close/>
                    <a:moveTo>
                      <a:pt x="46" y="449"/>
                    </a:moveTo>
                    <a:cubicBezTo>
                      <a:pt x="30" y="444"/>
                      <a:pt x="25" y="437"/>
                      <a:pt x="23" y="421"/>
                    </a:cubicBezTo>
                    <a:cubicBezTo>
                      <a:pt x="21" y="408"/>
                      <a:pt x="21" y="396"/>
                      <a:pt x="21" y="383"/>
                    </a:cubicBezTo>
                    <a:cubicBezTo>
                      <a:pt x="22" y="354"/>
                      <a:pt x="30" y="332"/>
                      <a:pt x="50" y="313"/>
                    </a:cubicBezTo>
                    <a:cubicBezTo>
                      <a:pt x="53" y="317"/>
                      <a:pt x="56" y="320"/>
                      <a:pt x="58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0" y="359"/>
                      <a:pt x="36" y="409"/>
                      <a:pt x="46" y="449"/>
                    </a:cubicBezTo>
                    <a:close/>
                    <a:moveTo>
                      <a:pt x="300" y="490"/>
                    </a:moveTo>
                    <a:cubicBezTo>
                      <a:pt x="276" y="513"/>
                      <a:pt x="224" y="494"/>
                      <a:pt x="197" y="488"/>
                    </a:cubicBezTo>
                    <a:cubicBezTo>
                      <a:pt x="163" y="481"/>
                      <a:pt x="129" y="495"/>
                      <a:pt x="95" y="489"/>
                    </a:cubicBezTo>
                    <a:cubicBezTo>
                      <a:pt x="30" y="479"/>
                      <a:pt x="60" y="372"/>
                      <a:pt x="65" y="324"/>
                    </a:cubicBezTo>
                    <a:cubicBezTo>
                      <a:pt x="127" y="329"/>
                      <a:pt x="192" y="336"/>
                      <a:pt x="254" y="331"/>
                    </a:cubicBezTo>
                    <a:cubicBezTo>
                      <a:pt x="258" y="331"/>
                      <a:pt x="259" y="328"/>
                      <a:pt x="259" y="325"/>
                    </a:cubicBezTo>
                    <a:cubicBezTo>
                      <a:pt x="262" y="326"/>
                      <a:pt x="265" y="326"/>
                      <a:pt x="267" y="322"/>
                    </a:cubicBezTo>
                    <a:cubicBezTo>
                      <a:pt x="285" y="271"/>
                      <a:pt x="277" y="194"/>
                      <a:pt x="212" y="188"/>
                    </a:cubicBezTo>
                    <a:cubicBezTo>
                      <a:pt x="165" y="184"/>
                      <a:pt x="113" y="178"/>
                      <a:pt x="74" y="198"/>
                    </a:cubicBezTo>
                    <a:cubicBezTo>
                      <a:pt x="69" y="159"/>
                      <a:pt x="67" y="101"/>
                      <a:pt x="112" y="96"/>
                    </a:cubicBezTo>
                    <a:cubicBezTo>
                      <a:pt x="148" y="92"/>
                      <a:pt x="194" y="98"/>
                      <a:pt x="229" y="107"/>
                    </a:cubicBezTo>
                    <a:cubicBezTo>
                      <a:pt x="287" y="122"/>
                      <a:pt x="265" y="184"/>
                      <a:pt x="290" y="225"/>
                    </a:cubicBezTo>
                    <a:cubicBezTo>
                      <a:pt x="302" y="245"/>
                      <a:pt x="317" y="261"/>
                      <a:pt x="325" y="285"/>
                    </a:cubicBezTo>
                    <a:cubicBezTo>
                      <a:pt x="334" y="312"/>
                      <a:pt x="333" y="342"/>
                      <a:pt x="331" y="369"/>
                    </a:cubicBezTo>
                    <a:cubicBezTo>
                      <a:pt x="329" y="406"/>
                      <a:pt x="328" y="462"/>
                      <a:pt x="300" y="490"/>
                    </a:cubicBezTo>
                    <a:close/>
                    <a:moveTo>
                      <a:pt x="364" y="474"/>
                    </a:moveTo>
                    <a:cubicBezTo>
                      <a:pt x="363" y="472"/>
                      <a:pt x="360" y="471"/>
                      <a:pt x="357" y="471"/>
                    </a:cubicBezTo>
                    <a:cubicBezTo>
                      <a:pt x="355" y="424"/>
                      <a:pt x="340" y="328"/>
                      <a:pt x="407" y="328"/>
                    </a:cubicBezTo>
                    <a:cubicBezTo>
                      <a:pt x="417" y="328"/>
                      <a:pt x="424" y="334"/>
                      <a:pt x="428" y="342"/>
                    </a:cubicBezTo>
                    <a:cubicBezTo>
                      <a:pt x="428" y="343"/>
                      <a:pt x="428" y="343"/>
                      <a:pt x="428" y="343"/>
                    </a:cubicBezTo>
                    <a:cubicBezTo>
                      <a:pt x="371" y="353"/>
                      <a:pt x="364" y="421"/>
                      <a:pt x="380" y="468"/>
                    </a:cubicBezTo>
                    <a:cubicBezTo>
                      <a:pt x="380" y="468"/>
                      <a:pt x="380" y="469"/>
                      <a:pt x="380" y="469"/>
                    </a:cubicBezTo>
                    <a:cubicBezTo>
                      <a:pt x="375" y="471"/>
                      <a:pt x="369" y="473"/>
                      <a:pt x="364" y="474"/>
                    </a:cubicBezTo>
                    <a:close/>
                    <a:moveTo>
                      <a:pt x="418" y="252"/>
                    </a:moveTo>
                    <a:cubicBezTo>
                      <a:pt x="420" y="226"/>
                      <a:pt x="421" y="200"/>
                      <a:pt x="419" y="175"/>
                    </a:cubicBezTo>
                    <a:cubicBezTo>
                      <a:pt x="460" y="154"/>
                      <a:pt x="467" y="230"/>
                      <a:pt x="468" y="255"/>
                    </a:cubicBezTo>
                    <a:cubicBezTo>
                      <a:pt x="470" y="285"/>
                      <a:pt x="447" y="309"/>
                      <a:pt x="432" y="334"/>
                    </a:cubicBezTo>
                    <a:cubicBezTo>
                      <a:pt x="427" y="327"/>
                      <a:pt x="421" y="323"/>
                      <a:pt x="412" y="321"/>
                    </a:cubicBezTo>
                    <a:cubicBezTo>
                      <a:pt x="418" y="300"/>
                      <a:pt x="416" y="274"/>
                      <a:pt x="418" y="252"/>
                    </a:cubicBezTo>
                    <a:close/>
                    <a:moveTo>
                      <a:pt x="434" y="442"/>
                    </a:moveTo>
                    <a:cubicBezTo>
                      <a:pt x="433" y="442"/>
                      <a:pt x="432" y="442"/>
                      <a:pt x="431" y="443"/>
                    </a:cubicBezTo>
                    <a:cubicBezTo>
                      <a:pt x="417" y="452"/>
                      <a:pt x="402" y="460"/>
                      <a:pt x="386" y="467"/>
                    </a:cubicBezTo>
                    <a:cubicBezTo>
                      <a:pt x="386" y="466"/>
                      <a:pt x="386" y="466"/>
                      <a:pt x="386" y="466"/>
                    </a:cubicBezTo>
                    <a:cubicBezTo>
                      <a:pt x="379" y="424"/>
                      <a:pt x="376" y="360"/>
                      <a:pt x="432" y="353"/>
                    </a:cubicBezTo>
                    <a:cubicBezTo>
                      <a:pt x="432" y="353"/>
                      <a:pt x="432" y="353"/>
                      <a:pt x="432" y="353"/>
                    </a:cubicBezTo>
                    <a:cubicBezTo>
                      <a:pt x="439" y="380"/>
                      <a:pt x="433" y="423"/>
                      <a:pt x="434" y="442"/>
                    </a:cubicBezTo>
                    <a:close/>
                    <a:moveTo>
                      <a:pt x="483" y="301"/>
                    </a:moveTo>
                    <a:cubicBezTo>
                      <a:pt x="472" y="319"/>
                      <a:pt x="454" y="334"/>
                      <a:pt x="440" y="349"/>
                    </a:cubicBezTo>
                    <a:cubicBezTo>
                      <a:pt x="440" y="348"/>
                      <a:pt x="439" y="348"/>
                      <a:pt x="439" y="347"/>
                    </a:cubicBezTo>
                    <a:cubicBezTo>
                      <a:pt x="439" y="346"/>
                      <a:pt x="440" y="346"/>
                      <a:pt x="440" y="346"/>
                    </a:cubicBezTo>
                    <a:cubicBezTo>
                      <a:pt x="452" y="325"/>
                      <a:pt x="467" y="306"/>
                      <a:pt x="476" y="283"/>
                    </a:cubicBezTo>
                    <a:cubicBezTo>
                      <a:pt x="484" y="261"/>
                      <a:pt x="479" y="236"/>
                      <a:pt x="473" y="214"/>
                    </a:cubicBezTo>
                    <a:cubicBezTo>
                      <a:pt x="467" y="189"/>
                      <a:pt x="448" y="135"/>
                      <a:pt x="418" y="167"/>
                    </a:cubicBezTo>
                    <a:cubicBezTo>
                      <a:pt x="418" y="166"/>
                      <a:pt x="418" y="164"/>
                      <a:pt x="418" y="163"/>
                    </a:cubicBezTo>
                    <a:cubicBezTo>
                      <a:pt x="417" y="152"/>
                      <a:pt x="415" y="141"/>
                      <a:pt x="411" y="131"/>
                    </a:cubicBezTo>
                    <a:cubicBezTo>
                      <a:pt x="468" y="122"/>
                      <a:pt x="480" y="179"/>
                      <a:pt x="489" y="225"/>
                    </a:cubicBezTo>
                    <a:cubicBezTo>
                      <a:pt x="494" y="252"/>
                      <a:pt x="497" y="276"/>
                      <a:pt x="483" y="30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375"/>
              <p:cNvSpPr>
                <a:spLocks noEditPoints="1"/>
              </p:cNvSpPr>
              <p:nvPr/>
            </p:nvSpPr>
            <p:spPr bwMode="auto">
              <a:xfrm>
                <a:off x="476" y="-439"/>
                <a:ext cx="1004" cy="682"/>
              </a:xfrm>
              <a:custGeom>
                <a:avLst/>
                <a:gdLst>
                  <a:gd name="T0" fmla="*/ 456 w 498"/>
                  <a:gd name="T1" fmla="*/ 199 h 338"/>
                  <a:gd name="T2" fmla="*/ 449 w 498"/>
                  <a:gd name="T3" fmla="*/ 184 h 338"/>
                  <a:gd name="T4" fmla="*/ 441 w 498"/>
                  <a:gd name="T5" fmla="*/ 156 h 338"/>
                  <a:gd name="T6" fmla="*/ 432 w 498"/>
                  <a:gd name="T7" fmla="*/ 112 h 338"/>
                  <a:gd name="T8" fmla="*/ 294 w 498"/>
                  <a:gd name="T9" fmla="*/ 0 h 338"/>
                  <a:gd name="T10" fmla="*/ 66 w 498"/>
                  <a:gd name="T11" fmla="*/ 70 h 338"/>
                  <a:gd name="T12" fmla="*/ 30 w 498"/>
                  <a:gd name="T13" fmla="*/ 76 h 338"/>
                  <a:gd name="T14" fmla="*/ 29 w 498"/>
                  <a:gd name="T15" fmla="*/ 166 h 338"/>
                  <a:gd name="T16" fmla="*/ 130 w 498"/>
                  <a:gd name="T17" fmla="*/ 122 h 338"/>
                  <a:gd name="T18" fmla="*/ 244 w 498"/>
                  <a:gd name="T19" fmla="*/ 189 h 338"/>
                  <a:gd name="T20" fmla="*/ 242 w 498"/>
                  <a:gd name="T21" fmla="*/ 198 h 338"/>
                  <a:gd name="T22" fmla="*/ 235 w 498"/>
                  <a:gd name="T23" fmla="*/ 204 h 338"/>
                  <a:gd name="T24" fmla="*/ 243 w 498"/>
                  <a:gd name="T25" fmla="*/ 251 h 338"/>
                  <a:gd name="T26" fmla="*/ 300 w 498"/>
                  <a:gd name="T27" fmla="*/ 247 h 338"/>
                  <a:gd name="T28" fmla="*/ 306 w 498"/>
                  <a:gd name="T29" fmla="*/ 258 h 338"/>
                  <a:gd name="T30" fmla="*/ 230 w 498"/>
                  <a:gd name="T31" fmla="*/ 264 h 338"/>
                  <a:gd name="T32" fmla="*/ 227 w 498"/>
                  <a:gd name="T33" fmla="*/ 265 h 338"/>
                  <a:gd name="T34" fmla="*/ 232 w 498"/>
                  <a:gd name="T35" fmla="*/ 185 h 338"/>
                  <a:gd name="T36" fmla="*/ 61 w 498"/>
                  <a:gd name="T37" fmla="*/ 109 h 338"/>
                  <a:gd name="T38" fmla="*/ 198 w 498"/>
                  <a:gd name="T39" fmla="*/ 248 h 338"/>
                  <a:gd name="T40" fmla="*/ 15 w 498"/>
                  <a:gd name="T41" fmla="*/ 170 h 338"/>
                  <a:gd name="T42" fmla="*/ 220 w 498"/>
                  <a:gd name="T43" fmla="*/ 273 h 338"/>
                  <a:gd name="T44" fmla="*/ 230 w 498"/>
                  <a:gd name="T45" fmla="*/ 273 h 338"/>
                  <a:gd name="T46" fmla="*/ 306 w 498"/>
                  <a:gd name="T47" fmla="*/ 265 h 338"/>
                  <a:gd name="T48" fmla="*/ 369 w 498"/>
                  <a:gd name="T49" fmla="*/ 311 h 338"/>
                  <a:gd name="T50" fmla="*/ 483 w 498"/>
                  <a:gd name="T51" fmla="*/ 212 h 338"/>
                  <a:gd name="T52" fmla="*/ 72 w 498"/>
                  <a:gd name="T53" fmla="*/ 75 h 338"/>
                  <a:gd name="T54" fmla="*/ 187 w 498"/>
                  <a:gd name="T55" fmla="*/ 29 h 338"/>
                  <a:gd name="T56" fmla="*/ 332 w 498"/>
                  <a:gd name="T57" fmla="*/ 30 h 338"/>
                  <a:gd name="T58" fmla="*/ 433 w 498"/>
                  <a:gd name="T59" fmla="*/ 127 h 338"/>
                  <a:gd name="T60" fmla="*/ 430 w 498"/>
                  <a:gd name="T61" fmla="*/ 151 h 338"/>
                  <a:gd name="T62" fmla="*/ 255 w 498"/>
                  <a:gd name="T63" fmla="*/ 188 h 338"/>
                  <a:gd name="T64" fmla="*/ 125 w 498"/>
                  <a:gd name="T65" fmla="*/ 108 h 338"/>
                  <a:gd name="T66" fmla="*/ 292 w 498"/>
                  <a:gd name="T67" fmla="*/ 238 h 338"/>
                  <a:gd name="T68" fmla="*/ 243 w 498"/>
                  <a:gd name="T69" fmla="*/ 207 h 338"/>
                  <a:gd name="T70" fmla="*/ 379 w 498"/>
                  <a:gd name="T71" fmla="*/ 185 h 338"/>
                  <a:gd name="T72" fmla="*/ 438 w 498"/>
                  <a:gd name="T73" fmla="*/ 184 h 338"/>
                  <a:gd name="T74" fmla="*/ 281 w 498"/>
                  <a:gd name="T75" fmla="*/ 223 h 338"/>
                  <a:gd name="T76" fmla="*/ 447 w 498"/>
                  <a:gd name="T77" fmla="*/ 199 h 338"/>
                  <a:gd name="T78" fmla="*/ 318 w 498"/>
                  <a:gd name="T79" fmla="*/ 234 h 338"/>
                  <a:gd name="T80" fmla="*/ 359 w 498"/>
                  <a:gd name="T81" fmla="*/ 296 h 338"/>
                  <a:gd name="T82" fmla="*/ 322 w 498"/>
                  <a:gd name="T83" fmla="*/ 266 h 338"/>
                  <a:gd name="T84" fmla="*/ 302 w 498"/>
                  <a:gd name="T85" fmla="*/ 238 h 338"/>
                  <a:gd name="T86" fmla="*/ 316 w 498"/>
                  <a:gd name="T87" fmla="*/ 244 h 338"/>
                  <a:gd name="T88" fmla="*/ 359 w 498"/>
                  <a:gd name="T89" fmla="*/ 296 h 338"/>
                  <a:gd name="T90" fmla="*/ 405 w 498"/>
                  <a:gd name="T91" fmla="*/ 242 h 338"/>
                  <a:gd name="T92" fmla="*/ 340 w 498"/>
                  <a:gd name="T93" fmla="*/ 253 h 338"/>
                  <a:gd name="T94" fmla="*/ 465 w 498"/>
                  <a:gd name="T95" fmla="*/ 2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8" h="338">
                    <a:moveTo>
                      <a:pt x="483" y="212"/>
                    </a:moveTo>
                    <a:cubicBezTo>
                      <a:pt x="478" y="202"/>
                      <a:pt x="468" y="199"/>
                      <a:pt x="456" y="199"/>
                    </a:cubicBezTo>
                    <a:cubicBezTo>
                      <a:pt x="455" y="197"/>
                      <a:pt x="454" y="194"/>
                      <a:pt x="453" y="192"/>
                    </a:cubicBezTo>
                    <a:cubicBezTo>
                      <a:pt x="455" y="189"/>
                      <a:pt x="453" y="184"/>
                      <a:pt x="449" y="184"/>
                    </a:cubicBezTo>
                    <a:cubicBezTo>
                      <a:pt x="448" y="180"/>
                      <a:pt x="447" y="177"/>
                      <a:pt x="445" y="174"/>
                    </a:cubicBezTo>
                    <a:cubicBezTo>
                      <a:pt x="443" y="168"/>
                      <a:pt x="443" y="162"/>
                      <a:pt x="441" y="156"/>
                    </a:cubicBezTo>
                    <a:cubicBezTo>
                      <a:pt x="443" y="154"/>
                      <a:pt x="444" y="152"/>
                      <a:pt x="445" y="149"/>
                    </a:cubicBezTo>
                    <a:cubicBezTo>
                      <a:pt x="451" y="136"/>
                      <a:pt x="440" y="121"/>
                      <a:pt x="432" y="112"/>
                    </a:cubicBezTo>
                    <a:cubicBezTo>
                      <a:pt x="411" y="86"/>
                      <a:pt x="381" y="67"/>
                      <a:pt x="359" y="43"/>
                    </a:cubicBezTo>
                    <a:cubicBezTo>
                      <a:pt x="342" y="25"/>
                      <a:pt x="321" y="0"/>
                      <a:pt x="294" y="0"/>
                    </a:cubicBezTo>
                    <a:cubicBezTo>
                      <a:pt x="267" y="0"/>
                      <a:pt x="239" y="8"/>
                      <a:pt x="212" y="13"/>
                    </a:cubicBezTo>
                    <a:cubicBezTo>
                      <a:pt x="167" y="22"/>
                      <a:pt x="95" y="28"/>
                      <a:pt x="66" y="70"/>
                    </a:cubicBezTo>
                    <a:cubicBezTo>
                      <a:pt x="65" y="71"/>
                      <a:pt x="65" y="72"/>
                      <a:pt x="66" y="73"/>
                    </a:cubicBezTo>
                    <a:cubicBezTo>
                      <a:pt x="54" y="70"/>
                      <a:pt x="42" y="70"/>
                      <a:pt x="30" y="76"/>
                    </a:cubicBezTo>
                    <a:cubicBezTo>
                      <a:pt x="0" y="92"/>
                      <a:pt x="10" y="145"/>
                      <a:pt x="22" y="168"/>
                    </a:cubicBezTo>
                    <a:cubicBezTo>
                      <a:pt x="24" y="172"/>
                      <a:pt x="31" y="170"/>
                      <a:pt x="29" y="166"/>
                    </a:cubicBezTo>
                    <a:cubicBezTo>
                      <a:pt x="21" y="141"/>
                      <a:pt x="9" y="82"/>
                      <a:pt x="53" y="79"/>
                    </a:cubicBezTo>
                    <a:cubicBezTo>
                      <a:pt x="79" y="78"/>
                      <a:pt x="110" y="109"/>
                      <a:pt x="130" y="122"/>
                    </a:cubicBezTo>
                    <a:cubicBezTo>
                      <a:pt x="154" y="137"/>
                      <a:pt x="180" y="149"/>
                      <a:pt x="205" y="162"/>
                    </a:cubicBezTo>
                    <a:cubicBezTo>
                      <a:pt x="215" y="166"/>
                      <a:pt x="241" y="177"/>
                      <a:pt x="244" y="189"/>
                    </a:cubicBezTo>
                    <a:cubicBezTo>
                      <a:pt x="242" y="191"/>
                      <a:pt x="242" y="194"/>
                      <a:pt x="243" y="196"/>
                    </a:cubicBezTo>
                    <a:cubicBezTo>
                      <a:pt x="243" y="197"/>
                      <a:pt x="242" y="197"/>
                      <a:pt x="242" y="198"/>
                    </a:cubicBezTo>
                    <a:cubicBezTo>
                      <a:pt x="240" y="196"/>
                      <a:pt x="237" y="197"/>
                      <a:pt x="236" y="200"/>
                    </a:cubicBezTo>
                    <a:cubicBezTo>
                      <a:pt x="236" y="201"/>
                      <a:pt x="236" y="202"/>
                      <a:pt x="235" y="204"/>
                    </a:cubicBezTo>
                    <a:cubicBezTo>
                      <a:pt x="235" y="204"/>
                      <a:pt x="235" y="205"/>
                      <a:pt x="235" y="206"/>
                    </a:cubicBezTo>
                    <a:cubicBezTo>
                      <a:pt x="231" y="222"/>
                      <a:pt x="228" y="241"/>
                      <a:pt x="243" y="251"/>
                    </a:cubicBezTo>
                    <a:cubicBezTo>
                      <a:pt x="258" y="261"/>
                      <a:pt x="284" y="251"/>
                      <a:pt x="300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3" y="250"/>
                      <a:pt x="305" y="254"/>
                      <a:pt x="308" y="258"/>
                    </a:cubicBezTo>
                    <a:cubicBezTo>
                      <a:pt x="307" y="258"/>
                      <a:pt x="307" y="258"/>
                      <a:pt x="306" y="258"/>
                    </a:cubicBezTo>
                    <a:cubicBezTo>
                      <a:pt x="296" y="256"/>
                      <a:pt x="286" y="259"/>
                      <a:pt x="276" y="260"/>
                    </a:cubicBezTo>
                    <a:cubicBezTo>
                      <a:pt x="261" y="263"/>
                      <a:pt x="246" y="265"/>
                      <a:pt x="230" y="264"/>
                    </a:cubicBezTo>
                    <a:cubicBezTo>
                      <a:pt x="229" y="264"/>
                      <a:pt x="228" y="265"/>
                      <a:pt x="227" y="265"/>
                    </a:cubicBezTo>
                    <a:cubicBezTo>
                      <a:pt x="227" y="265"/>
                      <a:pt x="227" y="265"/>
                      <a:pt x="227" y="265"/>
                    </a:cubicBezTo>
                    <a:cubicBezTo>
                      <a:pt x="198" y="243"/>
                      <a:pt x="215" y="216"/>
                      <a:pt x="235" y="195"/>
                    </a:cubicBezTo>
                    <a:cubicBezTo>
                      <a:pt x="238" y="192"/>
                      <a:pt x="236" y="186"/>
                      <a:pt x="232" y="185"/>
                    </a:cubicBezTo>
                    <a:cubicBezTo>
                      <a:pt x="174" y="168"/>
                      <a:pt x="114" y="142"/>
                      <a:pt x="68" y="103"/>
                    </a:cubicBezTo>
                    <a:cubicBezTo>
                      <a:pt x="63" y="99"/>
                      <a:pt x="57" y="105"/>
                      <a:pt x="61" y="109"/>
                    </a:cubicBezTo>
                    <a:cubicBezTo>
                      <a:pt x="102" y="151"/>
                      <a:pt x="164" y="174"/>
                      <a:pt x="218" y="193"/>
                    </a:cubicBezTo>
                    <a:cubicBezTo>
                      <a:pt x="205" y="209"/>
                      <a:pt x="194" y="230"/>
                      <a:pt x="198" y="248"/>
                    </a:cubicBezTo>
                    <a:cubicBezTo>
                      <a:pt x="142" y="215"/>
                      <a:pt x="76" y="192"/>
                      <a:pt x="16" y="167"/>
                    </a:cubicBezTo>
                    <a:cubicBezTo>
                      <a:pt x="15" y="167"/>
                      <a:pt x="14" y="169"/>
                      <a:pt x="15" y="170"/>
                    </a:cubicBezTo>
                    <a:cubicBezTo>
                      <a:pt x="79" y="204"/>
                      <a:pt x="144" y="239"/>
                      <a:pt x="211" y="268"/>
                    </a:cubicBezTo>
                    <a:cubicBezTo>
                      <a:pt x="214" y="270"/>
                      <a:pt x="216" y="272"/>
                      <a:pt x="220" y="273"/>
                    </a:cubicBezTo>
                    <a:cubicBezTo>
                      <a:pt x="223" y="274"/>
                      <a:pt x="225" y="273"/>
                      <a:pt x="227" y="271"/>
                    </a:cubicBezTo>
                    <a:cubicBezTo>
                      <a:pt x="228" y="272"/>
                      <a:pt x="229" y="273"/>
                      <a:pt x="230" y="273"/>
                    </a:cubicBezTo>
                    <a:cubicBezTo>
                      <a:pt x="242" y="275"/>
                      <a:pt x="255" y="273"/>
                      <a:pt x="267" y="272"/>
                    </a:cubicBezTo>
                    <a:cubicBezTo>
                      <a:pt x="280" y="270"/>
                      <a:pt x="294" y="270"/>
                      <a:pt x="306" y="265"/>
                    </a:cubicBezTo>
                    <a:cubicBezTo>
                      <a:pt x="308" y="265"/>
                      <a:pt x="309" y="263"/>
                      <a:pt x="309" y="261"/>
                    </a:cubicBezTo>
                    <a:cubicBezTo>
                      <a:pt x="326" y="289"/>
                      <a:pt x="349" y="338"/>
                      <a:pt x="369" y="311"/>
                    </a:cubicBezTo>
                    <a:cubicBezTo>
                      <a:pt x="378" y="298"/>
                      <a:pt x="361" y="277"/>
                      <a:pt x="350" y="265"/>
                    </a:cubicBezTo>
                    <a:cubicBezTo>
                      <a:pt x="386" y="260"/>
                      <a:pt x="498" y="243"/>
                      <a:pt x="483" y="212"/>
                    </a:cubicBezTo>
                    <a:close/>
                    <a:moveTo>
                      <a:pt x="125" y="108"/>
                    </a:moveTo>
                    <a:cubicBezTo>
                      <a:pt x="109" y="98"/>
                      <a:pt x="91" y="83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98" y="43"/>
                      <a:pt x="150" y="36"/>
                      <a:pt x="187" y="29"/>
                    </a:cubicBezTo>
                    <a:cubicBezTo>
                      <a:pt x="204" y="26"/>
                      <a:pt x="221" y="23"/>
                      <a:pt x="238" y="20"/>
                    </a:cubicBezTo>
                    <a:cubicBezTo>
                      <a:pt x="275" y="14"/>
                      <a:pt x="301" y="3"/>
                      <a:pt x="332" y="30"/>
                    </a:cubicBezTo>
                    <a:cubicBezTo>
                      <a:pt x="349" y="45"/>
                      <a:pt x="364" y="63"/>
                      <a:pt x="381" y="78"/>
                    </a:cubicBezTo>
                    <a:cubicBezTo>
                      <a:pt x="399" y="93"/>
                      <a:pt x="418" y="108"/>
                      <a:pt x="433" y="127"/>
                    </a:cubicBezTo>
                    <a:cubicBezTo>
                      <a:pt x="438" y="134"/>
                      <a:pt x="438" y="141"/>
                      <a:pt x="435" y="147"/>
                    </a:cubicBezTo>
                    <a:cubicBezTo>
                      <a:pt x="432" y="147"/>
                      <a:pt x="430" y="148"/>
                      <a:pt x="430" y="151"/>
                    </a:cubicBezTo>
                    <a:cubicBezTo>
                      <a:pt x="430" y="151"/>
                      <a:pt x="430" y="152"/>
                      <a:pt x="429" y="153"/>
                    </a:cubicBezTo>
                    <a:cubicBezTo>
                      <a:pt x="399" y="178"/>
                      <a:pt x="291" y="187"/>
                      <a:pt x="255" y="188"/>
                    </a:cubicBezTo>
                    <a:cubicBezTo>
                      <a:pt x="254" y="183"/>
                      <a:pt x="250" y="178"/>
                      <a:pt x="245" y="174"/>
                    </a:cubicBezTo>
                    <a:cubicBezTo>
                      <a:pt x="211" y="145"/>
                      <a:pt x="163" y="131"/>
                      <a:pt x="125" y="108"/>
                    </a:cubicBezTo>
                    <a:close/>
                    <a:moveTo>
                      <a:pt x="293" y="230"/>
                    </a:moveTo>
                    <a:cubicBezTo>
                      <a:pt x="290" y="232"/>
                      <a:pt x="290" y="235"/>
                      <a:pt x="292" y="238"/>
                    </a:cubicBezTo>
                    <a:cubicBezTo>
                      <a:pt x="279" y="241"/>
                      <a:pt x="264" y="246"/>
                      <a:pt x="251" y="242"/>
                    </a:cubicBezTo>
                    <a:cubicBezTo>
                      <a:pt x="240" y="239"/>
                      <a:pt x="241" y="219"/>
                      <a:pt x="243" y="207"/>
                    </a:cubicBezTo>
                    <a:cubicBezTo>
                      <a:pt x="249" y="205"/>
                      <a:pt x="253" y="202"/>
                      <a:pt x="255" y="198"/>
                    </a:cubicBezTo>
                    <a:cubicBezTo>
                      <a:pt x="297" y="199"/>
                      <a:pt x="338" y="195"/>
                      <a:pt x="379" y="185"/>
                    </a:cubicBezTo>
                    <a:cubicBezTo>
                      <a:pt x="395" y="181"/>
                      <a:pt x="416" y="177"/>
                      <a:pt x="431" y="166"/>
                    </a:cubicBezTo>
                    <a:cubicBezTo>
                      <a:pt x="432" y="172"/>
                      <a:pt x="435" y="178"/>
                      <a:pt x="438" y="184"/>
                    </a:cubicBezTo>
                    <a:cubicBezTo>
                      <a:pt x="384" y="187"/>
                      <a:pt x="336" y="218"/>
                      <a:pt x="281" y="217"/>
                    </a:cubicBezTo>
                    <a:cubicBezTo>
                      <a:pt x="278" y="217"/>
                      <a:pt x="278" y="222"/>
                      <a:pt x="281" y="223"/>
                    </a:cubicBezTo>
                    <a:cubicBezTo>
                      <a:pt x="336" y="227"/>
                      <a:pt x="390" y="205"/>
                      <a:pt x="444" y="194"/>
                    </a:cubicBezTo>
                    <a:cubicBezTo>
                      <a:pt x="445" y="196"/>
                      <a:pt x="446" y="198"/>
                      <a:pt x="447" y="199"/>
                    </a:cubicBezTo>
                    <a:cubicBezTo>
                      <a:pt x="436" y="200"/>
                      <a:pt x="424" y="203"/>
                      <a:pt x="417" y="204"/>
                    </a:cubicBezTo>
                    <a:cubicBezTo>
                      <a:pt x="383" y="211"/>
                      <a:pt x="351" y="223"/>
                      <a:pt x="318" y="234"/>
                    </a:cubicBezTo>
                    <a:cubicBezTo>
                      <a:pt x="310" y="229"/>
                      <a:pt x="301" y="226"/>
                      <a:pt x="293" y="230"/>
                    </a:cubicBezTo>
                    <a:close/>
                    <a:moveTo>
                      <a:pt x="359" y="296"/>
                    </a:moveTo>
                    <a:cubicBezTo>
                      <a:pt x="361" y="300"/>
                      <a:pt x="363" y="310"/>
                      <a:pt x="354" y="307"/>
                    </a:cubicBezTo>
                    <a:cubicBezTo>
                      <a:pt x="340" y="300"/>
                      <a:pt x="330" y="278"/>
                      <a:pt x="322" y="266"/>
                    </a:cubicBezTo>
                    <a:cubicBezTo>
                      <a:pt x="318" y="259"/>
                      <a:pt x="311" y="246"/>
                      <a:pt x="303" y="240"/>
                    </a:cubicBezTo>
                    <a:cubicBezTo>
                      <a:pt x="303" y="239"/>
                      <a:pt x="303" y="239"/>
                      <a:pt x="302" y="238"/>
                    </a:cubicBezTo>
                    <a:cubicBezTo>
                      <a:pt x="305" y="238"/>
                      <a:pt x="308" y="239"/>
                      <a:pt x="311" y="241"/>
                    </a:cubicBezTo>
                    <a:cubicBezTo>
                      <a:pt x="312" y="243"/>
                      <a:pt x="313" y="244"/>
                      <a:pt x="316" y="244"/>
                    </a:cubicBezTo>
                    <a:cubicBezTo>
                      <a:pt x="327" y="252"/>
                      <a:pt x="338" y="266"/>
                      <a:pt x="342" y="271"/>
                    </a:cubicBezTo>
                    <a:cubicBezTo>
                      <a:pt x="348" y="279"/>
                      <a:pt x="354" y="287"/>
                      <a:pt x="359" y="296"/>
                    </a:cubicBezTo>
                    <a:close/>
                    <a:moveTo>
                      <a:pt x="449" y="231"/>
                    </a:moveTo>
                    <a:cubicBezTo>
                      <a:pt x="435" y="236"/>
                      <a:pt x="420" y="239"/>
                      <a:pt x="405" y="242"/>
                    </a:cubicBezTo>
                    <a:cubicBezTo>
                      <a:pt x="384" y="247"/>
                      <a:pt x="362" y="249"/>
                      <a:pt x="340" y="253"/>
                    </a:cubicBezTo>
                    <a:cubicBezTo>
                      <a:pt x="340" y="253"/>
                      <a:pt x="340" y="253"/>
                      <a:pt x="340" y="253"/>
                    </a:cubicBezTo>
                    <a:cubicBezTo>
                      <a:pt x="336" y="249"/>
                      <a:pt x="332" y="244"/>
                      <a:pt x="327" y="240"/>
                    </a:cubicBezTo>
                    <a:cubicBezTo>
                      <a:pt x="370" y="227"/>
                      <a:pt x="421" y="206"/>
                      <a:pt x="465" y="212"/>
                    </a:cubicBezTo>
                    <a:cubicBezTo>
                      <a:pt x="485" y="215"/>
                      <a:pt x="453" y="230"/>
                      <a:pt x="449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376"/>
              <p:cNvSpPr>
                <a:spLocks noEditPoints="1"/>
              </p:cNvSpPr>
              <p:nvPr/>
            </p:nvSpPr>
            <p:spPr bwMode="auto">
              <a:xfrm>
                <a:off x="5052" y="2042"/>
                <a:ext cx="1041" cy="728"/>
              </a:xfrm>
              <a:custGeom>
                <a:avLst/>
                <a:gdLst>
                  <a:gd name="T0" fmla="*/ 478 w 516"/>
                  <a:gd name="T1" fmla="*/ 125 h 361"/>
                  <a:gd name="T2" fmla="*/ 415 w 516"/>
                  <a:gd name="T3" fmla="*/ 126 h 361"/>
                  <a:gd name="T4" fmla="*/ 372 w 516"/>
                  <a:gd name="T5" fmla="*/ 113 h 361"/>
                  <a:gd name="T6" fmla="*/ 374 w 516"/>
                  <a:gd name="T7" fmla="*/ 102 h 361"/>
                  <a:gd name="T8" fmla="*/ 314 w 516"/>
                  <a:gd name="T9" fmla="*/ 46 h 361"/>
                  <a:gd name="T10" fmla="*/ 363 w 516"/>
                  <a:gd name="T11" fmla="*/ 112 h 361"/>
                  <a:gd name="T12" fmla="*/ 330 w 516"/>
                  <a:gd name="T13" fmla="*/ 120 h 361"/>
                  <a:gd name="T14" fmla="*/ 404 w 516"/>
                  <a:gd name="T15" fmla="*/ 179 h 361"/>
                  <a:gd name="T16" fmla="*/ 385 w 516"/>
                  <a:gd name="T17" fmla="*/ 267 h 361"/>
                  <a:gd name="T18" fmla="*/ 396 w 516"/>
                  <a:gd name="T19" fmla="*/ 239 h 361"/>
                  <a:gd name="T20" fmla="*/ 333 w 516"/>
                  <a:gd name="T21" fmla="*/ 136 h 361"/>
                  <a:gd name="T22" fmla="*/ 321 w 516"/>
                  <a:gd name="T23" fmla="*/ 127 h 361"/>
                  <a:gd name="T24" fmla="*/ 265 w 516"/>
                  <a:gd name="T25" fmla="*/ 153 h 361"/>
                  <a:gd name="T26" fmla="*/ 257 w 516"/>
                  <a:gd name="T27" fmla="*/ 140 h 361"/>
                  <a:gd name="T28" fmla="*/ 239 w 516"/>
                  <a:gd name="T29" fmla="*/ 147 h 361"/>
                  <a:gd name="T30" fmla="*/ 232 w 516"/>
                  <a:gd name="T31" fmla="*/ 163 h 361"/>
                  <a:gd name="T32" fmla="*/ 165 w 516"/>
                  <a:gd name="T33" fmla="*/ 157 h 361"/>
                  <a:gd name="T34" fmla="*/ 176 w 516"/>
                  <a:gd name="T35" fmla="*/ 78 h 361"/>
                  <a:gd name="T36" fmla="*/ 217 w 516"/>
                  <a:gd name="T37" fmla="*/ 91 h 361"/>
                  <a:gd name="T38" fmla="*/ 216 w 516"/>
                  <a:gd name="T39" fmla="*/ 69 h 361"/>
                  <a:gd name="T40" fmla="*/ 215 w 516"/>
                  <a:gd name="T41" fmla="*/ 49 h 361"/>
                  <a:gd name="T42" fmla="*/ 164 w 516"/>
                  <a:gd name="T43" fmla="*/ 65 h 361"/>
                  <a:gd name="T44" fmla="*/ 73 w 516"/>
                  <a:gd name="T45" fmla="*/ 105 h 361"/>
                  <a:gd name="T46" fmla="*/ 14 w 516"/>
                  <a:gd name="T47" fmla="*/ 109 h 361"/>
                  <a:gd name="T48" fmla="*/ 23 w 516"/>
                  <a:gd name="T49" fmla="*/ 132 h 361"/>
                  <a:gd name="T50" fmla="*/ 58 w 516"/>
                  <a:gd name="T51" fmla="*/ 118 h 361"/>
                  <a:gd name="T52" fmla="*/ 71 w 516"/>
                  <a:gd name="T53" fmla="*/ 117 h 361"/>
                  <a:gd name="T54" fmla="*/ 111 w 516"/>
                  <a:gd name="T55" fmla="*/ 185 h 361"/>
                  <a:gd name="T56" fmla="*/ 48 w 516"/>
                  <a:gd name="T57" fmla="*/ 157 h 361"/>
                  <a:gd name="T58" fmla="*/ 31 w 516"/>
                  <a:gd name="T59" fmla="*/ 179 h 361"/>
                  <a:gd name="T60" fmla="*/ 29 w 516"/>
                  <a:gd name="T61" fmla="*/ 197 h 361"/>
                  <a:gd name="T62" fmla="*/ 110 w 516"/>
                  <a:gd name="T63" fmla="*/ 193 h 361"/>
                  <a:gd name="T64" fmla="*/ 146 w 516"/>
                  <a:gd name="T65" fmla="*/ 287 h 361"/>
                  <a:gd name="T66" fmla="*/ 123 w 516"/>
                  <a:gd name="T67" fmla="*/ 351 h 361"/>
                  <a:gd name="T68" fmla="*/ 154 w 516"/>
                  <a:gd name="T69" fmla="*/ 285 h 361"/>
                  <a:gd name="T70" fmla="*/ 204 w 516"/>
                  <a:gd name="T71" fmla="*/ 356 h 361"/>
                  <a:gd name="T72" fmla="*/ 227 w 516"/>
                  <a:gd name="T73" fmla="*/ 329 h 361"/>
                  <a:gd name="T74" fmla="*/ 227 w 516"/>
                  <a:gd name="T75" fmla="*/ 256 h 361"/>
                  <a:gd name="T76" fmla="*/ 243 w 516"/>
                  <a:gd name="T77" fmla="*/ 171 h 361"/>
                  <a:gd name="T78" fmla="*/ 270 w 516"/>
                  <a:gd name="T79" fmla="*/ 164 h 361"/>
                  <a:gd name="T80" fmla="*/ 324 w 516"/>
                  <a:gd name="T81" fmla="*/ 143 h 361"/>
                  <a:gd name="T82" fmla="*/ 354 w 516"/>
                  <a:gd name="T83" fmla="*/ 299 h 361"/>
                  <a:gd name="T84" fmla="*/ 349 w 516"/>
                  <a:gd name="T85" fmla="*/ 317 h 361"/>
                  <a:gd name="T86" fmla="*/ 349 w 516"/>
                  <a:gd name="T87" fmla="*/ 334 h 361"/>
                  <a:gd name="T88" fmla="*/ 362 w 516"/>
                  <a:gd name="T89" fmla="*/ 300 h 361"/>
                  <a:gd name="T90" fmla="*/ 393 w 516"/>
                  <a:gd name="T91" fmla="*/ 293 h 361"/>
                  <a:gd name="T92" fmla="*/ 398 w 516"/>
                  <a:gd name="T93" fmla="*/ 332 h 361"/>
                  <a:gd name="T94" fmla="*/ 400 w 516"/>
                  <a:gd name="T95" fmla="*/ 316 h 361"/>
                  <a:gd name="T96" fmla="*/ 399 w 516"/>
                  <a:gd name="T97" fmla="*/ 292 h 361"/>
                  <a:gd name="T98" fmla="*/ 415 w 516"/>
                  <a:gd name="T99" fmla="*/ 131 h 361"/>
                  <a:gd name="T100" fmla="*/ 492 w 516"/>
                  <a:gd name="T101" fmla="*/ 150 h 361"/>
                  <a:gd name="T102" fmla="*/ 500 w 516"/>
                  <a:gd name="T103" fmla="*/ 126 h 361"/>
                  <a:gd name="T104" fmla="*/ 499 w 516"/>
                  <a:gd name="T105" fmla="*/ 125 h 361"/>
                  <a:gd name="T106" fmla="*/ 503 w 516"/>
                  <a:gd name="T107" fmla="*/ 108 h 361"/>
                  <a:gd name="T108" fmla="*/ 356 w 516"/>
                  <a:gd name="T109" fmla="*/ 24 h 361"/>
                  <a:gd name="T110" fmla="*/ 355 w 516"/>
                  <a:gd name="T111" fmla="*/ 90 h 361"/>
                  <a:gd name="T112" fmla="*/ 137 w 516"/>
                  <a:gd name="T113" fmla="*/ 71 h 361"/>
                  <a:gd name="T114" fmla="*/ 85 w 516"/>
                  <a:gd name="T115" fmla="*/ 120 h 361"/>
                  <a:gd name="T116" fmla="*/ 120 w 516"/>
                  <a:gd name="T117" fmla="*/ 179 h 361"/>
                  <a:gd name="T118" fmla="*/ 156 w 516"/>
                  <a:gd name="T119" fmla="*/ 166 h 361"/>
                  <a:gd name="T120" fmla="*/ 373 w 516"/>
                  <a:gd name="T121" fmla="*/ 263 h 361"/>
                  <a:gd name="T122" fmla="*/ 339 w 516"/>
                  <a:gd name="T123" fmla="*/ 238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6" h="361">
                    <a:moveTo>
                      <a:pt x="503" y="108"/>
                    </a:moveTo>
                    <a:cubicBezTo>
                      <a:pt x="495" y="112"/>
                      <a:pt x="488" y="116"/>
                      <a:pt x="481" y="121"/>
                    </a:cubicBezTo>
                    <a:cubicBezTo>
                      <a:pt x="479" y="122"/>
                      <a:pt x="478" y="123"/>
                      <a:pt x="478" y="125"/>
                    </a:cubicBezTo>
                    <a:cubicBezTo>
                      <a:pt x="478" y="125"/>
                      <a:pt x="477" y="125"/>
                      <a:pt x="477" y="125"/>
                    </a:cubicBezTo>
                    <a:cubicBezTo>
                      <a:pt x="456" y="127"/>
                      <a:pt x="437" y="128"/>
                      <a:pt x="417" y="125"/>
                    </a:cubicBezTo>
                    <a:cubicBezTo>
                      <a:pt x="416" y="125"/>
                      <a:pt x="415" y="125"/>
                      <a:pt x="415" y="126"/>
                    </a:cubicBezTo>
                    <a:cubicBezTo>
                      <a:pt x="414" y="124"/>
                      <a:pt x="414" y="122"/>
                      <a:pt x="414" y="121"/>
                    </a:cubicBezTo>
                    <a:cubicBezTo>
                      <a:pt x="414" y="119"/>
                      <a:pt x="413" y="116"/>
                      <a:pt x="410" y="115"/>
                    </a:cubicBezTo>
                    <a:cubicBezTo>
                      <a:pt x="397" y="114"/>
                      <a:pt x="385" y="113"/>
                      <a:pt x="372" y="113"/>
                    </a:cubicBezTo>
                    <a:cubicBezTo>
                      <a:pt x="372" y="112"/>
                      <a:pt x="373" y="110"/>
                      <a:pt x="373" y="109"/>
                    </a:cubicBezTo>
                    <a:cubicBezTo>
                      <a:pt x="373" y="108"/>
                      <a:pt x="373" y="108"/>
                      <a:pt x="373" y="108"/>
                    </a:cubicBezTo>
                    <a:cubicBezTo>
                      <a:pt x="374" y="106"/>
                      <a:pt x="374" y="104"/>
                      <a:pt x="374" y="102"/>
                    </a:cubicBezTo>
                    <a:cubicBezTo>
                      <a:pt x="396" y="96"/>
                      <a:pt x="413" y="77"/>
                      <a:pt x="409" y="51"/>
                    </a:cubicBezTo>
                    <a:cubicBezTo>
                      <a:pt x="406" y="28"/>
                      <a:pt x="378" y="0"/>
                      <a:pt x="354" y="11"/>
                    </a:cubicBezTo>
                    <a:cubicBezTo>
                      <a:pt x="336" y="12"/>
                      <a:pt x="319" y="28"/>
                      <a:pt x="314" y="46"/>
                    </a:cubicBezTo>
                    <a:cubicBezTo>
                      <a:pt x="304" y="75"/>
                      <a:pt x="323" y="101"/>
                      <a:pt x="352" y="104"/>
                    </a:cubicBezTo>
                    <a:cubicBezTo>
                      <a:pt x="356" y="105"/>
                      <a:pt x="360" y="105"/>
                      <a:pt x="364" y="104"/>
                    </a:cubicBezTo>
                    <a:cubicBezTo>
                      <a:pt x="364" y="107"/>
                      <a:pt x="363" y="109"/>
                      <a:pt x="363" y="112"/>
                    </a:cubicBezTo>
                    <a:cubicBezTo>
                      <a:pt x="363" y="112"/>
                      <a:pt x="364" y="113"/>
                      <a:pt x="364" y="113"/>
                    </a:cubicBezTo>
                    <a:cubicBezTo>
                      <a:pt x="353" y="113"/>
                      <a:pt x="342" y="113"/>
                      <a:pt x="331" y="112"/>
                    </a:cubicBezTo>
                    <a:cubicBezTo>
                      <a:pt x="326" y="112"/>
                      <a:pt x="325" y="119"/>
                      <a:pt x="330" y="120"/>
                    </a:cubicBezTo>
                    <a:cubicBezTo>
                      <a:pt x="344" y="123"/>
                      <a:pt x="359" y="124"/>
                      <a:pt x="374" y="124"/>
                    </a:cubicBezTo>
                    <a:cubicBezTo>
                      <a:pt x="391" y="124"/>
                      <a:pt x="403" y="125"/>
                      <a:pt x="404" y="144"/>
                    </a:cubicBezTo>
                    <a:cubicBezTo>
                      <a:pt x="405" y="156"/>
                      <a:pt x="405" y="167"/>
                      <a:pt x="404" y="179"/>
                    </a:cubicBezTo>
                    <a:cubicBezTo>
                      <a:pt x="404" y="202"/>
                      <a:pt x="404" y="226"/>
                      <a:pt x="404" y="249"/>
                    </a:cubicBezTo>
                    <a:cubicBezTo>
                      <a:pt x="405" y="275"/>
                      <a:pt x="410" y="279"/>
                      <a:pt x="385" y="282"/>
                    </a:cubicBezTo>
                    <a:cubicBezTo>
                      <a:pt x="385" y="277"/>
                      <a:pt x="385" y="272"/>
                      <a:pt x="385" y="267"/>
                    </a:cubicBezTo>
                    <a:cubicBezTo>
                      <a:pt x="385" y="258"/>
                      <a:pt x="387" y="248"/>
                      <a:pt x="384" y="239"/>
                    </a:cubicBezTo>
                    <a:cubicBezTo>
                      <a:pt x="384" y="239"/>
                      <a:pt x="383" y="239"/>
                      <a:pt x="383" y="239"/>
                    </a:cubicBezTo>
                    <a:cubicBezTo>
                      <a:pt x="388" y="239"/>
                      <a:pt x="392" y="239"/>
                      <a:pt x="396" y="239"/>
                    </a:cubicBezTo>
                    <a:cubicBezTo>
                      <a:pt x="404" y="239"/>
                      <a:pt x="404" y="227"/>
                      <a:pt x="396" y="227"/>
                    </a:cubicBezTo>
                    <a:cubicBezTo>
                      <a:pt x="377" y="227"/>
                      <a:pt x="358" y="228"/>
                      <a:pt x="339" y="232"/>
                    </a:cubicBezTo>
                    <a:cubicBezTo>
                      <a:pt x="339" y="199"/>
                      <a:pt x="341" y="167"/>
                      <a:pt x="333" y="136"/>
                    </a:cubicBezTo>
                    <a:cubicBezTo>
                      <a:pt x="335" y="133"/>
                      <a:pt x="334" y="128"/>
                      <a:pt x="331" y="127"/>
                    </a:cubicBezTo>
                    <a:cubicBezTo>
                      <a:pt x="331" y="126"/>
                      <a:pt x="330" y="125"/>
                      <a:pt x="330" y="125"/>
                    </a:cubicBezTo>
                    <a:cubicBezTo>
                      <a:pt x="328" y="119"/>
                      <a:pt x="320" y="121"/>
                      <a:pt x="321" y="127"/>
                    </a:cubicBezTo>
                    <a:cubicBezTo>
                      <a:pt x="321" y="127"/>
                      <a:pt x="322" y="128"/>
                      <a:pt x="322" y="128"/>
                    </a:cubicBezTo>
                    <a:cubicBezTo>
                      <a:pt x="313" y="130"/>
                      <a:pt x="304" y="135"/>
                      <a:pt x="296" y="139"/>
                    </a:cubicBezTo>
                    <a:cubicBezTo>
                      <a:pt x="285" y="144"/>
                      <a:pt x="275" y="148"/>
                      <a:pt x="265" y="153"/>
                    </a:cubicBezTo>
                    <a:cubicBezTo>
                      <a:pt x="264" y="152"/>
                      <a:pt x="262" y="151"/>
                      <a:pt x="260" y="151"/>
                    </a:cubicBezTo>
                    <a:cubicBezTo>
                      <a:pt x="259" y="151"/>
                      <a:pt x="258" y="151"/>
                      <a:pt x="257" y="151"/>
                    </a:cubicBezTo>
                    <a:cubicBezTo>
                      <a:pt x="257" y="147"/>
                      <a:pt x="257" y="144"/>
                      <a:pt x="257" y="140"/>
                    </a:cubicBezTo>
                    <a:cubicBezTo>
                      <a:pt x="257" y="132"/>
                      <a:pt x="245" y="132"/>
                      <a:pt x="244" y="140"/>
                    </a:cubicBezTo>
                    <a:cubicBezTo>
                      <a:pt x="244" y="143"/>
                      <a:pt x="242" y="146"/>
                      <a:pt x="241" y="148"/>
                    </a:cubicBezTo>
                    <a:cubicBezTo>
                      <a:pt x="240" y="148"/>
                      <a:pt x="239" y="147"/>
                      <a:pt x="239" y="147"/>
                    </a:cubicBezTo>
                    <a:cubicBezTo>
                      <a:pt x="235" y="147"/>
                      <a:pt x="234" y="152"/>
                      <a:pt x="237" y="153"/>
                    </a:cubicBezTo>
                    <a:cubicBezTo>
                      <a:pt x="237" y="154"/>
                      <a:pt x="237" y="155"/>
                      <a:pt x="237" y="156"/>
                    </a:cubicBezTo>
                    <a:cubicBezTo>
                      <a:pt x="234" y="157"/>
                      <a:pt x="232" y="160"/>
                      <a:pt x="232" y="163"/>
                    </a:cubicBezTo>
                    <a:cubicBezTo>
                      <a:pt x="224" y="163"/>
                      <a:pt x="215" y="164"/>
                      <a:pt x="206" y="165"/>
                    </a:cubicBezTo>
                    <a:cubicBezTo>
                      <a:pt x="195" y="166"/>
                      <a:pt x="183" y="167"/>
                      <a:pt x="172" y="167"/>
                    </a:cubicBezTo>
                    <a:cubicBezTo>
                      <a:pt x="170" y="164"/>
                      <a:pt x="168" y="160"/>
                      <a:pt x="165" y="157"/>
                    </a:cubicBezTo>
                    <a:cubicBezTo>
                      <a:pt x="165" y="157"/>
                      <a:pt x="165" y="157"/>
                      <a:pt x="165" y="156"/>
                    </a:cubicBezTo>
                    <a:cubicBezTo>
                      <a:pt x="181" y="134"/>
                      <a:pt x="186" y="100"/>
                      <a:pt x="175" y="78"/>
                    </a:cubicBezTo>
                    <a:cubicBezTo>
                      <a:pt x="175" y="78"/>
                      <a:pt x="176" y="78"/>
                      <a:pt x="176" y="78"/>
                    </a:cubicBezTo>
                    <a:cubicBezTo>
                      <a:pt x="176" y="79"/>
                      <a:pt x="177" y="79"/>
                      <a:pt x="178" y="79"/>
                    </a:cubicBezTo>
                    <a:cubicBezTo>
                      <a:pt x="185" y="80"/>
                      <a:pt x="192" y="81"/>
                      <a:pt x="199" y="83"/>
                    </a:cubicBezTo>
                    <a:cubicBezTo>
                      <a:pt x="206" y="85"/>
                      <a:pt x="211" y="88"/>
                      <a:pt x="217" y="91"/>
                    </a:cubicBezTo>
                    <a:cubicBezTo>
                      <a:pt x="223" y="93"/>
                      <a:pt x="228" y="84"/>
                      <a:pt x="223" y="80"/>
                    </a:cubicBezTo>
                    <a:cubicBezTo>
                      <a:pt x="220" y="76"/>
                      <a:pt x="214" y="73"/>
                      <a:pt x="209" y="71"/>
                    </a:cubicBezTo>
                    <a:cubicBezTo>
                      <a:pt x="211" y="70"/>
                      <a:pt x="213" y="70"/>
                      <a:pt x="216" y="69"/>
                    </a:cubicBezTo>
                    <a:cubicBezTo>
                      <a:pt x="223" y="67"/>
                      <a:pt x="222" y="55"/>
                      <a:pt x="214" y="56"/>
                    </a:cubicBezTo>
                    <a:cubicBezTo>
                      <a:pt x="210" y="56"/>
                      <a:pt x="206" y="56"/>
                      <a:pt x="202" y="57"/>
                    </a:cubicBezTo>
                    <a:cubicBezTo>
                      <a:pt x="207" y="54"/>
                      <a:pt x="211" y="51"/>
                      <a:pt x="215" y="49"/>
                    </a:cubicBezTo>
                    <a:cubicBezTo>
                      <a:pt x="221" y="44"/>
                      <a:pt x="217" y="35"/>
                      <a:pt x="210" y="37"/>
                    </a:cubicBezTo>
                    <a:cubicBezTo>
                      <a:pt x="192" y="40"/>
                      <a:pt x="173" y="49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57" y="61"/>
                      <a:pt x="149" y="58"/>
                      <a:pt x="138" y="59"/>
                    </a:cubicBezTo>
                    <a:cubicBezTo>
                      <a:pt x="136" y="59"/>
                      <a:pt x="135" y="60"/>
                      <a:pt x="134" y="61"/>
                    </a:cubicBezTo>
                    <a:cubicBezTo>
                      <a:pt x="105" y="51"/>
                      <a:pt x="80" y="77"/>
                      <a:pt x="73" y="105"/>
                    </a:cubicBezTo>
                    <a:cubicBezTo>
                      <a:pt x="56" y="86"/>
                      <a:pt x="28" y="80"/>
                      <a:pt x="6" y="95"/>
                    </a:cubicBezTo>
                    <a:cubicBezTo>
                      <a:pt x="0" y="99"/>
                      <a:pt x="2" y="109"/>
                      <a:pt x="9" y="109"/>
                    </a:cubicBezTo>
                    <a:cubicBezTo>
                      <a:pt x="11" y="109"/>
                      <a:pt x="12" y="109"/>
                      <a:pt x="14" y="109"/>
                    </a:cubicBezTo>
                    <a:cubicBezTo>
                      <a:pt x="9" y="111"/>
                      <a:pt x="11" y="119"/>
                      <a:pt x="17" y="119"/>
                    </a:cubicBezTo>
                    <a:cubicBezTo>
                      <a:pt x="23" y="119"/>
                      <a:pt x="29" y="119"/>
                      <a:pt x="35" y="118"/>
                    </a:cubicBezTo>
                    <a:cubicBezTo>
                      <a:pt x="31" y="122"/>
                      <a:pt x="27" y="127"/>
                      <a:pt x="23" y="132"/>
                    </a:cubicBezTo>
                    <a:cubicBezTo>
                      <a:pt x="19" y="139"/>
                      <a:pt x="28" y="145"/>
                      <a:pt x="34" y="140"/>
                    </a:cubicBezTo>
                    <a:cubicBezTo>
                      <a:pt x="42" y="133"/>
                      <a:pt x="52" y="128"/>
                      <a:pt x="57" y="118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0" y="116"/>
                      <a:pt x="62" y="115"/>
                      <a:pt x="64" y="114"/>
                    </a:cubicBezTo>
                    <a:cubicBezTo>
                      <a:pt x="65" y="115"/>
                      <a:pt x="65" y="115"/>
                      <a:pt x="66" y="116"/>
                    </a:cubicBezTo>
                    <a:cubicBezTo>
                      <a:pt x="67" y="118"/>
                      <a:pt x="69" y="118"/>
                      <a:pt x="71" y="117"/>
                    </a:cubicBezTo>
                    <a:cubicBezTo>
                      <a:pt x="71" y="145"/>
                      <a:pt x="89" y="171"/>
                      <a:pt x="115" y="176"/>
                    </a:cubicBezTo>
                    <a:cubicBezTo>
                      <a:pt x="114" y="177"/>
                      <a:pt x="113" y="177"/>
                      <a:pt x="113" y="178"/>
                    </a:cubicBezTo>
                    <a:cubicBezTo>
                      <a:pt x="113" y="181"/>
                      <a:pt x="112" y="183"/>
                      <a:pt x="111" y="185"/>
                    </a:cubicBezTo>
                    <a:cubicBezTo>
                      <a:pt x="111" y="185"/>
                      <a:pt x="111" y="185"/>
                      <a:pt x="110" y="185"/>
                    </a:cubicBezTo>
                    <a:cubicBezTo>
                      <a:pt x="92" y="181"/>
                      <a:pt x="73" y="176"/>
                      <a:pt x="56" y="180"/>
                    </a:cubicBezTo>
                    <a:cubicBezTo>
                      <a:pt x="55" y="172"/>
                      <a:pt x="53" y="164"/>
                      <a:pt x="48" y="157"/>
                    </a:cubicBezTo>
                    <a:cubicBezTo>
                      <a:pt x="44" y="152"/>
                      <a:pt x="37" y="157"/>
                      <a:pt x="39" y="162"/>
                    </a:cubicBezTo>
                    <a:cubicBezTo>
                      <a:pt x="42" y="167"/>
                      <a:pt x="44" y="172"/>
                      <a:pt x="45" y="177"/>
                    </a:cubicBezTo>
                    <a:cubicBezTo>
                      <a:pt x="40" y="178"/>
                      <a:pt x="36" y="179"/>
                      <a:pt x="31" y="179"/>
                    </a:cubicBezTo>
                    <a:cubicBezTo>
                      <a:pt x="25" y="179"/>
                      <a:pt x="25" y="190"/>
                      <a:pt x="31" y="189"/>
                    </a:cubicBezTo>
                    <a:cubicBezTo>
                      <a:pt x="33" y="189"/>
                      <a:pt x="35" y="189"/>
                      <a:pt x="37" y="189"/>
                    </a:cubicBezTo>
                    <a:cubicBezTo>
                      <a:pt x="34" y="191"/>
                      <a:pt x="32" y="194"/>
                      <a:pt x="29" y="197"/>
                    </a:cubicBezTo>
                    <a:cubicBezTo>
                      <a:pt x="24" y="203"/>
                      <a:pt x="32" y="211"/>
                      <a:pt x="38" y="206"/>
                    </a:cubicBezTo>
                    <a:cubicBezTo>
                      <a:pt x="60" y="187"/>
                      <a:pt x="83" y="193"/>
                      <a:pt x="109" y="193"/>
                    </a:cubicBezTo>
                    <a:cubicBezTo>
                      <a:pt x="109" y="193"/>
                      <a:pt x="109" y="193"/>
                      <a:pt x="110" y="193"/>
                    </a:cubicBezTo>
                    <a:cubicBezTo>
                      <a:pt x="103" y="223"/>
                      <a:pt x="102" y="254"/>
                      <a:pt x="98" y="284"/>
                    </a:cubicBezTo>
                    <a:cubicBezTo>
                      <a:pt x="97" y="289"/>
                      <a:pt x="99" y="293"/>
                      <a:pt x="104" y="293"/>
                    </a:cubicBezTo>
                    <a:cubicBezTo>
                      <a:pt x="118" y="293"/>
                      <a:pt x="132" y="290"/>
                      <a:pt x="146" y="287"/>
                    </a:cubicBezTo>
                    <a:cubicBezTo>
                      <a:pt x="143" y="304"/>
                      <a:pt x="140" y="319"/>
                      <a:pt x="135" y="335"/>
                    </a:cubicBezTo>
                    <a:cubicBezTo>
                      <a:pt x="126" y="334"/>
                      <a:pt x="114" y="333"/>
                      <a:pt x="117" y="345"/>
                    </a:cubicBezTo>
                    <a:cubicBezTo>
                      <a:pt x="118" y="348"/>
                      <a:pt x="120" y="350"/>
                      <a:pt x="123" y="351"/>
                    </a:cubicBezTo>
                    <a:cubicBezTo>
                      <a:pt x="129" y="353"/>
                      <a:pt x="135" y="353"/>
                      <a:pt x="141" y="353"/>
                    </a:cubicBezTo>
                    <a:cubicBezTo>
                      <a:pt x="146" y="353"/>
                      <a:pt x="149" y="349"/>
                      <a:pt x="150" y="345"/>
                    </a:cubicBezTo>
                    <a:cubicBezTo>
                      <a:pt x="151" y="325"/>
                      <a:pt x="153" y="305"/>
                      <a:pt x="154" y="285"/>
                    </a:cubicBezTo>
                    <a:cubicBezTo>
                      <a:pt x="159" y="284"/>
                      <a:pt x="165" y="282"/>
                      <a:pt x="170" y="280"/>
                    </a:cubicBezTo>
                    <a:cubicBezTo>
                      <a:pt x="170" y="280"/>
                      <a:pt x="170" y="280"/>
                      <a:pt x="170" y="280"/>
                    </a:cubicBezTo>
                    <a:cubicBezTo>
                      <a:pt x="180" y="306"/>
                      <a:pt x="193" y="331"/>
                      <a:pt x="204" y="356"/>
                    </a:cubicBezTo>
                    <a:cubicBezTo>
                      <a:pt x="207" y="361"/>
                      <a:pt x="214" y="361"/>
                      <a:pt x="217" y="358"/>
                    </a:cubicBezTo>
                    <a:cubicBezTo>
                      <a:pt x="224" y="352"/>
                      <a:pt x="232" y="347"/>
                      <a:pt x="240" y="341"/>
                    </a:cubicBezTo>
                    <a:cubicBezTo>
                      <a:pt x="248" y="334"/>
                      <a:pt x="235" y="320"/>
                      <a:pt x="227" y="329"/>
                    </a:cubicBezTo>
                    <a:cubicBezTo>
                      <a:pt x="223" y="333"/>
                      <a:pt x="219" y="336"/>
                      <a:pt x="214" y="339"/>
                    </a:cubicBezTo>
                    <a:cubicBezTo>
                      <a:pt x="204" y="318"/>
                      <a:pt x="195" y="294"/>
                      <a:pt x="180" y="277"/>
                    </a:cubicBezTo>
                    <a:cubicBezTo>
                      <a:pt x="196" y="271"/>
                      <a:pt x="212" y="263"/>
                      <a:pt x="227" y="256"/>
                    </a:cubicBezTo>
                    <a:cubicBezTo>
                      <a:pt x="231" y="254"/>
                      <a:pt x="232" y="249"/>
                      <a:pt x="230" y="246"/>
                    </a:cubicBezTo>
                    <a:cubicBezTo>
                      <a:pt x="214" y="222"/>
                      <a:pt x="195" y="201"/>
                      <a:pt x="179" y="177"/>
                    </a:cubicBezTo>
                    <a:cubicBezTo>
                      <a:pt x="200" y="179"/>
                      <a:pt x="225" y="181"/>
                      <a:pt x="243" y="171"/>
                    </a:cubicBezTo>
                    <a:cubicBezTo>
                      <a:pt x="244" y="170"/>
                      <a:pt x="244" y="169"/>
                      <a:pt x="245" y="168"/>
                    </a:cubicBezTo>
                    <a:cubicBezTo>
                      <a:pt x="249" y="168"/>
                      <a:pt x="253" y="168"/>
                      <a:pt x="257" y="168"/>
                    </a:cubicBezTo>
                    <a:cubicBezTo>
                      <a:pt x="261" y="168"/>
                      <a:pt x="267" y="167"/>
                      <a:pt x="270" y="164"/>
                    </a:cubicBezTo>
                    <a:cubicBezTo>
                      <a:pt x="272" y="163"/>
                      <a:pt x="273" y="161"/>
                      <a:pt x="273" y="160"/>
                    </a:cubicBezTo>
                    <a:cubicBezTo>
                      <a:pt x="281" y="158"/>
                      <a:pt x="289" y="155"/>
                      <a:pt x="296" y="153"/>
                    </a:cubicBezTo>
                    <a:cubicBezTo>
                      <a:pt x="305" y="150"/>
                      <a:pt x="316" y="147"/>
                      <a:pt x="324" y="143"/>
                    </a:cubicBezTo>
                    <a:cubicBezTo>
                      <a:pt x="332" y="192"/>
                      <a:pt x="323" y="243"/>
                      <a:pt x="332" y="293"/>
                    </a:cubicBezTo>
                    <a:cubicBezTo>
                      <a:pt x="333" y="298"/>
                      <a:pt x="338" y="298"/>
                      <a:pt x="341" y="296"/>
                    </a:cubicBezTo>
                    <a:cubicBezTo>
                      <a:pt x="346" y="297"/>
                      <a:pt x="350" y="298"/>
                      <a:pt x="354" y="299"/>
                    </a:cubicBezTo>
                    <a:cubicBezTo>
                      <a:pt x="354" y="299"/>
                      <a:pt x="355" y="300"/>
                      <a:pt x="355" y="300"/>
                    </a:cubicBezTo>
                    <a:cubicBezTo>
                      <a:pt x="358" y="305"/>
                      <a:pt x="358" y="311"/>
                      <a:pt x="358" y="317"/>
                    </a:cubicBezTo>
                    <a:cubicBezTo>
                      <a:pt x="355" y="317"/>
                      <a:pt x="352" y="317"/>
                      <a:pt x="349" y="317"/>
                    </a:cubicBezTo>
                    <a:cubicBezTo>
                      <a:pt x="344" y="316"/>
                      <a:pt x="340" y="316"/>
                      <a:pt x="336" y="319"/>
                    </a:cubicBezTo>
                    <a:cubicBezTo>
                      <a:pt x="332" y="322"/>
                      <a:pt x="332" y="329"/>
                      <a:pt x="336" y="331"/>
                    </a:cubicBezTo>
                    <a:cubicBezTo>
                      <a:pt x="340" y="335"/>
                      <a:pt x="344" y="334"/>
                      <a:pt x="349" y="334"/>
                    </a:cubicBezTo>
                    <a:cubicBezTo>
                      <a:pt x="354" y="333"/>
                      <a:pt x="359" y="333"/>
                      <a:pt x="364" y="333"/>
                    </a:cubicBezTo>
                    <a:cubicBezTo>
                      <a:pt x="371" y="331"/>
                      <a:pt x="371" y="322"/>
                      <a:pt x="366" y="319"/>
                    </a:cubicBezTo>
                    <a:cubicBezTo>
                      <a:pt x="365" y="312"/>
                      <a:pt x="365" y="306"/>
                      <a:pt x="362" y="300"/>
                    </a:cubicBezTo>
                    <a:cubicBezTo>
                      <a:pt x="367" y="300"/>
                      <a:pt x="373" y="300"/>
                      <a:pt x="379" y="299"/>
                    </a:cubicBezTo>
                    <a:cubicBezTo>
                      <a:pt x="382" y="299"/>
                      <a:pt x="384" y="297"/>
                      <a:pt x="385" y="294"/>
                    </a:cubicBezTo>
                    <a:cubicBezTo>
                      <a:pt x="387" y="294"/>
                      <a:pt x="390" y="294"/>
                      <a:pt x="393" y="293"/>
                    </a:cubicBezTo>
                    <a:cubicBezTo>
                      <a:pt x="390" y="302"/>
                      <a:pt x="392" y="312"/>
                      <a:pt x="391" y="321"/>
                    </a:cubicBezTo>
                    <a:cubicBezTo>
                      <a:pt x="390" y="322"/>
                      <a:pt x="390" y="322"/>
                      <a:pt x="390" y="323"/>
                    </a:cubicBezTo>
                    <a:cubicBezTo>
                      <a:pt x="388" y="328"/>
                      <a:pt x="393" y="333"/>
                      <a:pt x="398" y="332"/>
                    </a:cubicBezTo>
                    <a:cubicBezTo>
                      <a:pt x="404" y="330"/>
                      <a:pt x="414" y="330"/>
                      <a:pt x="418" y="325"/>
                    </a:cubicBezTo>
                    <a:cubicBezTo>
                      <a:pt x="422" y="320"/>
                      <a:pt x="419" y="314"/>
                      <a:pt x="413" y="314"/>
                    </a:cubicBezTo>
                    <a:cubicBezTo>
                      <a:pt x="410" y="313"/>
                      <a:pt x="405" y="315"/>
                      <a:pt x="400" y="316"/>
                    </a:cubicBezTo>
                    <a:cubicBezTo>
                      <a:pt x="400" y="314"/>
                      <a:pt x="400" y="312"/>
                      <a:pt x="400" y="310"/>
                    </a:cubicBezTo>
                    <a:cubicBezTo>
                      <a:pt x="399" y="305"/>
                      <a:pt x="398" y="300"/>
                      <a:pt x="400" y="295"/>
                    </a:cubicBezTo>
                    <a:cubicBezTo>
                      <a:pt x="400" y="293"/>
                      <a:pt x="400" y="293"/>
                      <a:pt x="399" y="292"/>
                    </a:cubicBezTo>
                    <a:cubicBezTo>
                      <a:pt x="404" y="291"/>
                      <a:pt x="409" y="290"/>
                      <a:pt x="413" y="290"/>
                    </a:cubicBezTo>
                    <a:cubicBezTo>
                      <a:pt x="416" y="290"/>
                      <a:pt x="420" y="287"/>
                      <a:pt x="419" y="284"/>
                    </a:cubicBezTo>
                    <a:cubicBezTo>
                      <a:pt x="413" y="233"/>
                      <a:pt x="417" y="182"/>
                      <a:pt x="415" y="131"/>
                    </a:cubicBezTo>
                    <a:cubicBezTo>
                      <a:pt x="415" y="131"/>
                      <a:pt x="415" y="131"/>
                      <a:pt x="415" y="131"/>
                    </a:cubicBezTo>
                    <a:cubicBezTo>
                      <a:pt x="427" y="135"/>
                      <a:pt x="440" y="135"/>
                      <a:pt x="452" y="136"/>
                    </a:cubicBezTo>
                    <a:cubicBezTo>
                      <a:pt x="470" y="136"/>
                      <a:pt x="478" y="137"/>
                      <a:pt x="492" y="150"/>
                    </a:cubicBezTo>
                    <a:cubicBezTo>
                      <a:pt x="497" y="154"/>
                      <a:pt x="505" y="148"/>
                      <a:pt x="501" y="142"/>
                    </a:cubicBezTo>
                    <a:cubicBezTo>
                      <a:pt x="500" y="140"/>
                      <a:pt x="498" y="138"/>
                      <a:pt x="497" y="136"/>
                    </a:cubicBezTo>
                    <a:cubicBezTo>
                      <a:pt x="501" y="136"/>
                      <a:pt x="504" y="130"/>
                      <a:pt x="500" y="126"/>
                    </a:cubicBezTo>
                    <a:cubicBezTo>
                      <a:pt x="500" y="126"/>
                      <a:pt x="499" y="126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9" y="125"/>
                      <a:pt x="499" y="125"/>
                    </a:cubicBezTo>
                    <a:cubicBezTo>
                      <a:pt x="499" y="125"/>
                      <a:pt x="498" y="125"/>
                      <a:pt x="498" y="125"/>
                    </a:cubicBezTo>
                    <a:cubicBezTo>
                      <a:pt x="502" y="123"/>
                      <a:pt x="505" y="121"/>
                      <a:pt x="509" y="119"/>
                    </a:cubicBezTo>
                    <a:cubicBezTo>
                      <a:pt x="516" y="115"/>
                      <a:pt x="510" y="105"/>
                      <a:pt x="503" y="108"/>
                    </a:cubicBezTo>
                    <a:close/>
                    <a:moveTo>
                      <a:pt x="355" y="90"/>
                    </a:moveTo>
                    <a:cubicBezTo>
                      <a:pt x="333" y="89"/>
                      <a:pt x="323" y="70"/>
                      <a:pt x="329" y="51"/>
                    </a:cubicBezTo>
                    <a:cubicBezTo>
                      <a:pt x="333" y="36"/>
                      <a:pt x="343" y="28"/>
                      <a:pt x="356" y="24"/>
                    </a:cubicBezTo>
                    <a:cubicBezTo>
                      <a:pt x="364" y="24"/>
                      <a:pt x="371" y="23"/>
                      <a:pt x="379" y="27"/>
                    </a:cubicBezTo>
                    <a:cubicBezTo>
                      <a:pt x="388" y="32"/>
                      <a:pt x="393" y="41"/>
                      <a:pt x="395" y="50"/>
                    </a:cubicBezTo>
                    <a:cubicBezTo>
                      <a:pt x="401" y="77"/>
                      <a:pt x="378" y="90"/>
                      <a:pt x="355" y="90"/>
                    </a:cubicBezTo>
                    <a:close/>
                    <a:moveTo>
                      <a:pt x="85" y="120"/>
                    </a:moveTo>
                    <a:cubicBezTo>
                      <a:pt x="85" y="91"/>
                      <a:pt x="107" y="72"/>
                      <a:pt x="133" y="68"/>
                    </a:cubicBezTo>
                    <a:cubicBezTo>
                      <a:pt x="133" y="69"/>
                      <a:pt x="135" y="70"/>
                      <a:pt x="137" y="71"/>
                    </a:cubicBezTo>
                    <a:cubicBezTo>
                      <a:pt x="160" y="75"/>
                      <a:pt x="170" y="89"/>
                      <a:pt x="169" y="112"/>
                    </a:cubicBezTo>
                    <a:cubicBezTo>
                      <a:pt x="168" y="132"/>
                      <a:pt x="156" y="156"/>
                      <a:pt x="137" y="164"/>
                    </a:cubicBezTo>
                    <a:cubicBezTo>
                      <a:pt x="110" y="175"/>
                      <a:pt x="86" y="145"/>
                      <a:pt x="85" y="120"/>
                    </a:cubicBezTo>
                    <a:close/>
                    <a:moveTo>
                      <a:pt x="213" y="247"/>
                    </a:moveTo>
                    <a:cubicBezTo>
                      <a:pt x="182" y="262"/>
                      <a:pt x="146" y="276"/>
                      <a:pt x="112" y="279"/>
                    </a:cubicBezTo>
                    <a:cubicBezTo>
                      <a:pt x="116" y="246"/>
                      <a:pt x="116" y="212"/>
                      <a:pt x="120" y="179"/>
                    </a:cubicBezTo>
                    <a:cubicBezTo>
                      <a:pt x="120" y="178"/>
                      <a:pt x="120" y="178"/>
                      <a:pt x="119" y="177"/>
                    </a:cubicBezTo>
                    <a:cubicBezTo>
                      <a:pt x="123" y="178"/>
                      <a:pt x="127" y="178"/>
                      <a:pt x="130" y="177"/>
                    </a:cubicBezTo>
                    <a:cubicBezTo>
                      <a:pt x="140" y="177"/>
                      <a:pt x="149" y="172"/>
                      <a:pt x="156" y="166"/>
                    </a:cubicBezTo>
                    <a:cubicBezTo>
                      <a:pt x="166" y="197"/>
                      <a:pt x="194" y="221"/>
                      <a:pt x="213" y="247"/>
                    </a:cubicBezTo>
                    <a:close/>
                    <a:moveTo>
                      <a:pt x="375" y="239"/>
                    </a:moveTo>
                    <a:cubicBezTo>
                      <a:pt x="372" y="246"/>
                      <a:pt x="373" y="255"/>
                      <a:pt x="373" y="263"/>
                    </a:cubicBezTo>
                    <a:cubicBezTo>
                      <a:pt x="373" y="272"/>
                      <a:pt x="373" y="280"/>
                      <a:pt x="374" y="289"/>
                    </a:cubicBezTo>
                    <a:cubicBezTo>
                      <a:pt x="363" y="290"/>
                      <a:pt x="354" y="291"/>
                      <a:pt x="343" y="288"/>
                    </a:cubicBezTo>
                    <a:cubicBezTo>
                      <a:pt x="340" y="271"/>
                      <a:pt x="339" y="255"/>
                      <a:pt x="339" y="238"/>
                    </a:cubicBezTo>
                    <a:cubicBezTo>
                      <a:pt x="351" y="238"/>
                      <a:pt x="363" y="238"/>
                      <a:pt x="375" y="238"/>
                    </a:cubicBezTo>
                    <a:cubicBezTo>
                      <a:pt x="375" y="239"/>
                      <a:pt x="375" y="239"/>
                      <a:pt x="375" y="23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377"/>
              <p:cNvSpPr>
                <a:spLocks noEditPoints="1"/>
              </p:cNvSpPr>
              <p:nvPr/>
            </p:nvSpPr>
            <p:spPr bwMode="auto">
              <a:xfrm>
                <a:off x="5697" y="-1044"/>
                <a:ext cx="611" cy="652"/>
              </a:xfrm>
              <a:custGeom>
                <a:avLst/>
                <a:gdLst>
                  <a:gd name="T0" fmla="*/ 197 w 303"/>
                  <a:gd name="T1" fmla="*/ 276 h 323"/>
                  <a:gd name="T2" fmla="*/ 239 w 303"/>
                  <a:gd name="T3" fmla="*/ 7 h 323"/>
                  <a:gd name="T4" fmla="*/ 239 w 303"/>
                  <a:gd name="T5" fmla="*/ 5 h 323"/>
                  <a:gd name="T6" fmla="*/ 233 w 303"/>
                  <a:gd name="T7" fmla="*/ 1 h 323"/>
                  <a:gd name="T8" fmla="*/ 232 w 303"/>
                  <a:gd name="T9" fmla="*/ 1 h 323"/>
                  <a:gd name="T10" fmla="*/ 231 w 303"/>
                  <a:gd name="T11" fmla="*/ 1 h 323"/>
                  <a:gd name="T12" fmla="*/ 55 w 303"/>
                  <a:gd name="T13" fmla="*/ 143 h 323"/>
                  <a:gd name="T14" fmla="*/ 50 w 303"/>
                  <a:gd name="T15" fmla="*/ 143 h 323"/>
                  <a:gd name="T16" fmla="*/ 51 w 303"/>
                  <a:gd name="T17" fmla="*/ 147 h 323"/>
                  <a:gd name="T18" fmla="*/ 50 w 303"/>
                  <a:gd name="T19" fmla="*/ 148 h 323"/>
                  <a:gd name="T20" fmla="*/ 49 w 303"/>
                  <a:gd name="T21" fmla="*/ 149 h 323"/>
                  <a:gd name="T22" fmla="*/ 48 w 303"/>
                  <a:gd name="T23" fmla="*/ 148 h 323"/>
                  <a:gd name="T24" fmla="*/ 8 w 303"/>
                  <a:gd name="T25" fmla="*/ 191 h 323"/>
                  <a:gd name="T26" fmla="*/ 108 w 303"/>
                  <a:gd name="T27" fmla="*/ 300 h 323"/>
                  <a:gd name="T28" fmla="*/ 196 w 303"/>
                  <a:gd name="T29" fmla="*/ 277 h 323"/>
                  <a:gd name="T30" fmla="*/ 197 w 303"/>
                  <a:gd name="T31" fmla="*/ 276 h 323"/>
                  <a:gd name="T32" fmla="*/ 228 w 303"/>
                  <a:gd name="T33" fmla="*/ 16 h 323"/>
                  <a:gd name="T34" fmla="*/ 174 w 303"/>
                  <a:gd name="T35" fmla="*/ 254 h 323"/>
                  <a:gd name="T36" fmla="*/ 140 w 303"/>
                  <a:gd name="T37" fmla="*/ 250 h 323"/>
                  <a:gd name="T38" fmla="*/ 57 w 303"/>
                  <a:gd name="T39" fmla="*/ 153 h 323"/>
                  <a:gd name="T40" fmla="*/ 228 w 303"/>
                  <a:gd name="T41" fmla="*/ 16 h 323"/>
                  <a:gd name="T42" fmla="*/ 161 w 303"/>
                  <a:gd name="T43" fmla="*/ 300 h 323"/>
                  <a:gd name="T44" fmla="*/ 37 w 303"/>
                  <a:gd name="T45" fmla="*/ 234 h 323"/>
                  <a:gd name="T46" fmla="*/ 42 w 303"/>
                  <a:gd name="T47" fmla="*/ 158 h 323"/>
                  <a:gd name="T48" fmla="*/ 51 w 303"/>
                  <a:gd name="T49" fmla="*/ 155 h 323"/>
                  <a:gd name="T50" fmla="*/ 52 w 303"/>
                  <a:gd name="T51" fmla="*/ 155 h 323"/>
                  <a:gd name="T52" fmla="*/ 99 w 303"/>
                  <a:gd name="T53" fmla="*/ 239 h 323"/>
                  <a:gd name="T54" fmla="*/ 137 w 303"/>
                  <a:gd name="T55" fmla="*/ 260 h 323"/>
                  <a:gd name="T56" fmla="*/ 158 w 303"/>
                  <a:gd name="T57" fmla="*/ 263 h 323"/>
                  <a:gd name="T58" fmla="*/ 173 w 303"/>
                  <a:gd name="T59" fmla="*/ 266 h 323"/>
                  <a:gd name="T60" fmla="*/ 178 w 303"/>
                  <a:gd name="T61" fmla="*/ 267 h 323"/>
                  <a:gd name="T62" fmla="*/ 179 w 303"/>
                  <a:gd name="T63" fmla="*/ 268 h 323"/>
                  <a:gd name="T64" fmla="*/ 161 w 303"/>
                  <a:gd name="T65" fmla="*/ 300 h 323"/>
                  <a:gd name="T66" fmla="*/ 244 w 303"/>
                  <a:gd name="T67" fmla="*/ 46 h 323"/>
                  <a:gd name="T68" fmla="*/ 235 w 303"/>
                  <a:gd name="T69" fmla="*/ 140 h 323"/>
                  <a:gd name="T70" fmla="*/ 189 w 303"/>
                  <a:gd name="T71" fmla="*/ 261 h 323"/>
                  <a:gd name="T72" fmla="*/ 183 w 303"/>
                  <a:gd name="T73" fmla="*/ 257 h 323"/>
                  <a:gd name="T74" fmla="*/ 244 w 303"/>
                  <a:gd name="T75" fmla="*/ 4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323">
                    <a:moveTo>
                      <a:pt x="197" y="276"/>
                    </a:moveTo>
                    <a:cubicBezTo>
                      <a:pt x="216" y="201"/>
                      <a:pt x="303" y="80"/>
                      <a:pt x="239" y="7"/>
                    </a:cubicBezTo>
                    <a:cubicBezTo>
                      <a:pt x="239" y="6"/>
                      <a:pt x="239" y="6"/>
                      <a:pt x="239" y="5"/>
                    </a:cubicBezTo>
                    <a:cubicBezTo>
                      <a:pt x="238" y="3"/>
                      <a:pt x="236" y="1"/>
                      <a:pt x="233" y="1"/>
                    </a:cubicBezTo>
                    <a:cubicBezTo>
                      <a:pt x="233" y="0"/>
                      <a:pt x="232" y="0"/>
                      <a:pt x="232" y="1"/>
                    </a:cubicBezTo>
                    <a:cubicBezTo>
                      <a:pt x="231" y="1"/>
                      <a:pt x="231" y="1"/>
                      <a:pt x="231" y="1"/>
                    </a:cubicBezTo>
                    <a:cubicBezTo>
                      <a:pt x="158" y="17"/>
                      <a:pt x="105" y="91"/>
                      <a:pt x="55" y="143"/>
                    </a:cubicBezTo>
                    <a:cubicBezTo>
                      <a:pt x="54" y="141"/>
                      <a:pt x="50" y="141"/>
                      <a:pt x="50" y="143"/>
                    </a:cubicBezTo>
                    <a:cubicBezTo>
                      <a:pt x="50" y="145"/>
                      <a:pt x="51" y="146"/>
                      <a:pt x="51" y="147"/>
                    </a:cubicBezTo>
                    <a:cubicBezTo>
                      <a:pt x="50" y="147"/>
                      <a:pt x="50" y="147"/>
                      <a:pt x="50" y="148"/>
                    </a:cubicBezTo>
                    <a:cubicBezTo>
                      <a:pt x="49" y="148"/>
                      <a:pt x="49" y="148"/>
                      <a:pt x="49" y="149"/>
                    </a:cubicBezTo>
                    <a:cubicBezTo>
                      <a:pt x="49" y="149"/>
                      <a:pt x="48" y="148"/>
                      <a:pt x="48" y="148"/>
                    </a:cubicBezTo>
                    <a:cubicBezTo>
                      <a:pt x="11" y="127"/>
                      <a:pt x="2" y="159"/>
                      <a:pt x="8" y="191"/>
                    </a:cubicBezTo>
                    <a:cubicBezTo>
                      <a:pt x="17" y="245"/>
                      <a:pt x="60" y="278"/>
                      <a:pt x="108" y="300"/>
                    </a:cubicBezTo>
                    <a:cubicBezTo>
                      <a:pt x="136" y="313"/>
                      <a:pt x="204" y="323"/>
                      <a:pt x="196" y="277"/>
                    </a:cubicBezTo>
                    <a:cubicBezTo>
                      <a:pt x="197" y="277"/>
                      <a:pt x="197" y="277"/>
                      <a:pt x="197" y="276"/>
                    </a:cubicBezTo>
                    <a:close/>
                    <a:moveTo>
                      <a:pt x="228" y="16"/>
                    </a:moveTo>
                    <a:cubicBezTo>
                      <a:pt x="244" y="95"/>
                      <a:pt x="191" y="178"/>
                      <a:pt x="174" y="254"/>
                    </a:cubicBezTo>
                    <a:cubicBezTo>
                      <a:pt x="162" y="251"/>
                      <a:pt x="148" y="252"/>
                      <a:pt x="140" y="250"/>
                    </a:cubicBezTo>
                    <a:cubicBezTo>
                      <a:pt x="97" y="241"/>
                      <a:pt x="69" y="193"/>
                      <a:pt x="57" y="153"/>
                    </a:cubicBezTo>
                    <a:cubicBezTo>
                      <a:pt x="118" y="112"/>
                      <a:pt x="156" y="40"/>
                      <a:pt x="228" y="16"/>
                    </a:cubicBezTo>
                    <a:close/>
                    <a:moveTo>
                      <a:pt x="161" y="300"/>
                    </a:moveTo>
                    <a:cubicBezTo>
                      <a:pt x="116" y="303"/>
                      <a:pt x="65" y="266"/>
                      <a:pt x="37" y="234"/>
                    </a:cubicBezTo>
                    <a:cubicBezTo>
                      <a:pt x="23" y="218"/>
                      <a:pt x="0" y="136"/>
                      <a:pt x="42" y="158"/>
                    </a:cubicBezTo>
                    <a:cubicBezTo>
                      <a:pt x="46" y="160"/>
                      <a:pt x="50" y="158"/>
                      <a:pt x="51" y="155"/>
                    </a:cubicBezTo>
                    <a:cubicBezTo>
                      <a:pt x="51" y="155"/>
                      <a:pt x="51" y="155"/>
                      <a:pt x="52" y="155"/>
                    </a:cubicBezTo>
                    <a:cubicBezTo>
                      <a:pt x="56" y="188"/>
                      <a:pt x="74" y="216"/>
                      <a:pt x="99" y="239"/>
                    </a:cubicBezTo>
                    <a:cubicBezTo>
                      <a:pt x="110" y="249"/>
                      <a:pt x="123" y="255"/>
                      <a:pt x="137" y="260"/>
                    </a:cubicBezTo>
                    <a:cubicBezTo>
                      <a:pt x="143" y="263"/>
                      <a:pt x="151" y="263"/>
                      <a:pt x="158" y="263"/>
                    </a:cubicBezTo>
                    <a:cubicBezTo>
                      <a:pt x="163" y="264"/>
                      <a:pt x="168" y="264"/>
                      <a:pt x="173" y="266"/>
                    </a:cubicBezTo>
                    <a:cubicBezTo>
                      <a:pt x="175" y="267"/>
                      <a:pt x="176" y="268"/>
                      <a:pt x="178" y="267"/>
                    </a:cubicBezTo>
                    <a:cubicBezTo>
                      <a:pt x="178" y="267"/>
                      <a:pt x="179" y="268"/>
                      <a:pt x="179" y="268"/>
                    </a:cubicBezTo>
                    <a:cubicBezTo>
                      <a:pt x="184" y="291"/>
                      <a:pt x="179" y="302"/>
                      <a:pt x="161" y="300"/>
                    </a:cubicBezTo>
                    <a:close/>
                    <a:moveTo>
                      <a:pt x="244" y="46"/>
                    </a:moveTo>
                    <a:cubicBezTo>
                      <a:pt x="249" y="77"/>
                      <a:pt x="246" y="106"/>
                      <a:pt x="235" y="140"/>
                    </a:cubicBezTo>
                    <a:cubicBezTo>
                      <a:pt x="221" y="181"/>
                      <a:pt x="201" y="219"/>
                      <a:pt x="189" y="261"/>
                    </a:cubicBezTo>
                    <a:cubicBezTo>
                      <a:pt x="187" y="259"/>
                      <a:pt x="185" y="258"/>
                      <a:pt x="183" y="257"/>
                    </a:cubicBezTo>
                    <a:cubicBezTo>
                      <a:pt x="197" y="187"/>
                      <a:pt x="243" y="118"/>
                      <a:pt x="24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378"/>
              <p:cNvSpPr>
                <a:spLocks noEditPoints="1"/>
              </p:cNvSpPr>
              <p:nvPr/>
            </p:nvSpPr>
            <p:spPr bwMode="auto">
              <a:xfrm>
                <a:off x="5919" y="-866"/>
                <a:ext cx="163" cy="177"/>
              </a:xfrm>
              <a:custGeom>
                <a:avLst/>
                <a:gdLst>
                  <a:gd name="T0" fmla="*/ 73 w 81"/>
                  <a:gd name="T1" fmla="*/ 30 h 88"/>
                  <a:gd name="T2" fmla="*/ 26 w 81"/>
                  <a:gd name="T3" fmla="*/ 10 h 88"/>
                  <a:gd name="T4" fmla="*/ 47 w 81"/>
                  <a:gd name="T5" fmla="*/ 81 h 88"/>
                  <a:gd name="T6" fmla="*/ 73 w 81"/>
                  <a:gd name="T7" fmla="*/ 30 h 88"/>
                  <a:gd name="T8" fmla="*/ 44 w 81"/>
                  <a:gd name="T9" fmla="*/ 68 h 88"/>
                  <a:gd name="T10" fmla="*/ 21 w 81"/>
                  <a:gd name="T11" fmla="*/ 44 h 88"/>
                  <a:gd name="T12" fmla="*/ 32 w 81"/>
                  <a:gd name="T13" fmla="*/ 18 h 88"/>
                  <a:gd name="T14" fmla="*/ 61 w 81"/>
                  <a:gd name="T15" fmla="*/ 33 h 88"/>
                  <a:gd name="T16" fmla="*/ 44 w 81"/>
                  <a:gd name="T17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8">
                    <a:moveTo>
                      <a:pt x="73" y="30"/>
                    </a:moveTo>
                    <a:cubicBezTo>
                      <a:pt x="65" y="12"/>
                      <a:pt x="43" y="0"/>
                      <a:pt x="26" y="10"/>
                    </a:cubicBezTo>
                    <a:cubicBezTo>
                      <a:pt x="0" y="20"/>
                      <a:pt x="2" y="88"/>
                      <a:pt x="47" y="81"/>
                    </a:cubicBezTo>
                    <a:cubicBezTo>
                      <a:pt x="72" y="77"/>
                      <a:pt x="81" y="51"/>
                      <a:pt x="73" y="30"/>
                    </a:cubicBezTo>
                    <a:close/>
                    <a:moveTo>
                      <a:pt x="44" y="68"/>
                    </a:moveTo>
                    <a:cubicBezTo>
                      <a:pt x="29" y="71"/>
                      <a:pt x="22" y="55"/>
                      <a:pt x="21" y="44"/>
                    </a:cubicBezTo>
                    <a:cubicBezTo>
                      <a:pt x="20" y="32"/>
                      <a:pt x="24" y="24"/>
                      <a:pt x="32" y="18"/>
                    </a:cubicBezTo>
                    <a:cubicBezTo>
                      <a:pt x="44" y="15"/>
                      <a:pt x="54" y="20"/>
                      <a:pt x="61" y="33"/>
                    </a:cubicBezTo>
                    <a:cubicBezTo>
                      <a:pt x="69" y="49"/>
                      <a:pt x="61" y="64"/>
                      <a:pt x="44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379"/>
              <p:cNvSpPr>
                <a:spLocks noEditPoints="1"/>
              </p:cNvSpPr>
              <p:nvPr/>
            </p:nvSpPr>
            <p:spPr bwMode="auto">
              <a:xfrm>
                <a:off x="6048" y="-925"/>
                <a:ext cx="79" cy="63"/>
              </a:xfrm>
              <a:custGeom>
                <a:avLst/>
                <a:gdLst>
                  <a:gd name="T0" fmla="*/ 31 w 39"/>
                  <a:gd name="T1" fmla="*/ 2 h 31"/>
                  <a:gd name="T2" fmla="*/ 22 w 39"/>
                  <a:gd name="T3" fmla="*/ 0 h 31"/>
                  <a:gd name="T4" fmla="*/ 8 w 39"/>
                  <a:gd name="T5" fmla="*/ 3 h 31"/>
                  <a:gd name="T6" fmla="*/ 6 w 39"/>
                  <a:gd name="T7" fmla="*/ 8 h 31"/>
                  <a:gd name="T8" fmla="*/ 0 w 39"/>
                  <a:gd name="T9" fmla="*/ 23 h 31"/>
                  <a:gd name="T10" fmla="*/ 10 w 39"/>
                  <a:gd name="T11" fmla="*/ 31 h 31"/>
                  <a:gd name="T12" fmla="*/ 25 w 39"/>
                  <a:gd name="T13" fmla="*/ 25 h 31"/>
                  <a:gd name="T14" fmla="*/ 36 w 39"/>
                  <a:gd name="T15" fmla="*/ 15 h 31"/>
                  <a:gd name="T16" fmla="*/ 31 w 39"/>
                  <a:gd name="T17" fmla="*/ 2 h 31"/>
                  <a:gd name="T18" fmla="*/ 24 w 39"/>
                  <a:gd name="T19" fmla="*/ 13 h 31"/>
                  <a:gd name="T20" fmla="*/ 22 w 39"/>
                  <a:gd name="T21" fmla="*/ 16 h 31"/>
                  <a:gd name="T22" fmla="*/ 21 w 39"/>
                  <a:gd name="T23" fmla="*/ 16 h 31"/>
                  <a:gd name="T24" fmla="*/ 19 w 39"/>
                  <a:gd name="T25" fmla="*/ 17 h 31"/>
                  <a:gd name="T26" fmla="*/ 13 w 39"/>
                  <a:gd name="T27" fmla="*/ 21 h 31"/>
                  <a:gd name="T28" fmla="*/ 12 w 39"/>
                  <a:gd name="T29" fmla="*/ 21 h 31"/>
                  <a:gd name="T30" fmla="*/ 10 w 39"/>
                  <a:gd name="T31" fmla="*/ 22 h 31"/>
                  <a:gd name="T32" fmla="*/ 9 w 39"/>
                  <a:gd name="T33" fmla="*/ 22 h 31"/>
                  <a:gd name="T34" fmla="*/ 8 w 39"/>
                  <a:gd name="T35" fmla="*/ 22 h 31"/>
                  <a:gd name="T36" fmla="*/ 8 w 39"/>
                  <a:gd name="T37" fmla="*/ 22 h 31"/>
                  <a:gd name="T38" fmla="*/ 8 w 39"/>
                  <a:gd name="T39" fmla="*/ 21 h 31"/>
                  <a:gd name="T40" fmla="*/ 8 w 39"/>
                  <a:gd name="T41" fmla="*/ 21 h 31"/>
                  <a:gd name="T42" fmla="*/ 8 w 39"/>
                  <a:gd name="T43" fmla="*/ 20 h 31"/>
                  <a:gd name="T44" fmla="*/ 9 w 39"/>
                  <a:gd name="T45" fmla="*/ 18 h 31"/>
                  <a:gd name="T46" fmla="*/ 12 w 39"/>
                  <a:gd name="T47" fmla="*/ 11 h 31"/>
                  <a:gd name="T48" fmla="*/ 17 w 39"/>
                  <a:gd name="T49" fmla="*/ 11 h 31"/>
                  <a:gd name="T50" fmla="*/ 23 w 39"/>
                  <a:gd name="T51" fmla="*/ 11 h 31"/>
                  <a:gd name="T52" fmla="*/ 25 w 39"/>
                  <a:gd name="T53" fmla="*/ 11 h 31"/>
                  <a:gd name="T54" fmla="*/ 26 w 39"/>
                  <a:gd name="T55" fmla="*/ 11 h 31"/>
                  <a:gd name="T56" fmla="*/ 26 w 39"/>
                  <a:gd name="T57" fmla="*/ 12 h 31"/>
                  <a:gd name="T58" fmla="*/ 25 w 39"/>
                  <a:gd name="T59" fmla="*/ 12 h 31"/>
                  <a:gd name="T60" fmla="*/ 24 w 39"/>
                  <a:gd name="T6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31" y="2"/>
                    </a:moveTo>
                    <a:cubicBezTo>
                      <a:pt x="28" y="0"/>
                      <a:pt x="25" y="0"/>
                      <a:pt x="22" y="0"/>
                    </a:cubicBezTo>
                    <a:cubicBezTo>
                      <a:pt x="18" y="0"/>
                      <a:pt x="11" y="0"/>
                      <a:pt x="8" y="3"/>
                    </a:cubicBezTo>
                    <a:cubicBezTo>
                      <a:pt x="6" y="4"/>
                      <a:pt x="5" y="6"/>
                      <a:pt x="6" y="8"/>
                    </a:cubicBezTo>
                    <a:cubicBezTo>
                      <a:pt x="3" y="12"/>
                      <a:pt x="0" y="17"/>
                      <a:pt x="0" y="23"/>
                    </a:cubicBezTo>
                    <a:cubicBezTo>
                      <a:pt x="0" y="28"/>
                      <a:pt x="5" y="31"/>
                      <a:pt x="10" y="31"/>
                    </a:cubicBezTo>
                    <a:cubicBezTo>
                      <a:pt x="15" y="31"/>
                      <a:pt x="20" y="28"/>
                      <a:pt x="25" y="25"/>
                    </a:cubicBezTo>
                    <a:cubicBezTo>
                      <a:pt x="29" y="23"/>
                      <a:pt x="34" y="19"/>
                      <a:pt x="36" y="15"/>
                    </a:cubicBezTo>
                    <a:cubicBezTo>
                      <a:pt x="39" y="9"/>
                      <a:pt x="36" y="4"/>
                      <a:pt x="31" y="2"/>
                    </a:cubicBezTo>
                    <a:close/>
                    <a:moveTo>
                      <a:pt x="24" y="13"/>
                    </a:moveTo>
                    <a:cubicBezTo>
                      <a:pt x="23" y="14"/>
                      <a:pt x="22" y="15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9"/>
                      <a:pt x="15" y="20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2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0" y="16"/>
                      <a:pt x="11" y="14"/>
                      <a:pt x="12" y="11"/>
                    </a:cubicBezTo>
                    <a:cubicBezTo>
                      <a:pt x="14" y="11"/>
                      <a:pt x="15" y="11"/>
                      <a:pt x="17" y="11"/>
                    </a:cubicBezTo>
                    <a:cubicBezTo>
                      <a:pt x="19" y="11"/>
                      <a:pt x="21" y="11"/>
                      <a:pt x="23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380"/>
              <p:cNvSpPr>
                <a:spLocks noEditPoints="1"/>
              </p:cNvSpPr>
              <p:nvPr/>
            </p:nvSpPr>
            <p:spPr bwMode="auto">
              <a:xfrm>
                <a:off x="5957" y="-681"/>
                <a:ext cx="83" cy="107"/>
              </a:xfrm>
              <a:custGeom>
                <a:avLst/>
                <a:gdLst>
                  <a:gd name="T0" fmla="*/ 34 w 41"/>
                  <a:gd name="T1" fmla="*/ 10 h 53"/>
                  <a:gd name="T2" fmla="*/ 5 w 41"/>
                  <a:gd name="T3" fmla="*/ 21 h 53"/>
                  <a:gd name="T4" fmla="*/ 3 w 41"/>
                  <a:gd name="T5" fmla="*/ 24 h 53"/>
                  <a:gd name="T6" fmla="*/ 1 w 41"/>
                  <a:gd name="T7" fmla="*/ 38 h 53"/>
                  <a:gd name="T8" fmla="*/ 32 w 41"/>
                  <a:gd name="T9" fmla="*/ 38 h 53"/>
                  <a:gd name="T10" fmla="*/ 34 w 41"/>
                  <a:gd name="T11" fmla="*/ 10 h 53"/>
                  <a:gd name="T12" fmla="*/ 24 w 41"/>
                  <a:gd name="T13" fmla="*/ 30 h 53"/>
                  <a:gd name="T14" fmla="*/ 13 w 41"/>
                  <a:gd name="T15" fmla="*/ 36 h 53"/>
                  <a:gd name="T16" fmla="*/ 10 w 41"/>
                  <a:gd name="T17" fmla="*/ 34 h 53"/>
                  <a:gd name="T18" fmla="*/ 11 w 41"/>
                  <a:gd name="T19" fmla="*/ 28 h 53"/>
                  <a:gd name="T20" fmla="*/ 12 w 41"/>
                  <a:gd name="T21" fmla="*/ 27 h 53"/>
                  <a:gd name="T22" fmla="*/ 22 w 41"/>
                  <a:gd name="T23" fmla="*/ 18 h 53"/>
                  <a:gd name="T24" fmla="*/ 25 w 41"/>
                  <a:gd name="T25" fmla="*/ 17 h 53"/>
                  <a:gd name="T26" fmla="*/ 25 w 41"/>
                  <a:gd name="T27" fmla="*/ 18 h 53"/>
                  <a:gd name="T28" fmla="*/ 26 w 41"/>
                  <a:gd name="T29" fmla="*/ 18 h 53"/>
                  <a:gd name="T30" fmla="*/ 27 w 41"/>
                  <a:gd name="T31" fmla="*/ 23 h 53"/>
                  <a:gd name="T32" fmla="*/ 24 w 41"/>
                  <a:gd name="T3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3">
                    <a:moveTo>
                      <a:pt x="34" y="10"/>
                    </a:moveTo>
                    <a:cubicBezTo>
                      <a:pt x="24" y="0"/>
                      <a:pt x="10" y="11"/>
                      <a:pt x="5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1" y="28"/>
                      <a:pt x="0" y="33"/>
                      <a:pt x="1" y="38"/>
                    </a:cubicBezTo>
                    <a:cubicBezTo>
                      <a:pt x="4" y="53"/>
                      <a:pt x="25" y="45"/>
                      <a:pt x="32" y="38"/>
                    </a:cubicBezTo>
                    <a:cubicBezTo>
                      <a:pt x="40" y="31"/>
                      <a:pt x="41" y="18"/>
                      <a:pt x="34" y="10"/>
                    </a:cubicBezTo>
                    <a:close/>
                    <a:moveTo>
                      <a:pt x="24" y="30"/>
                    </a:moveTo>
                    <a:cubicBezTo>
                      <a:pt x="21" y="33"/>
                      <a:pt x="17" y="35"/>
                      <a:pt x="13" y="36"/>
                    </a:cubicBezTo>
                    <a:cubicBezTo>
                      <a:pt x="10" y="36"/>
                      <a:pt x="11" y="36"/>
                      <a:pt x="10" y="34"/>
                    </a:cubicBezTo>
                    <a:cubicBezTo>
                      <a:pt x="10" y="32"/>
                      <a:pt x="10" y="30"/>
                      <a:pt x="11" y="28"/>
                    </a:cubicBezTo>
                    <a:cubicBezTo>
                      <a:pt x="11" y="28"/>
                      <a:pt x="11" y="28"/>
                      <a:pt x="12" y="27"/>
                    </a:cubicBezTo>
                    <a:cubicBezTo>
                      <a:pt x="15" y="24"/>
                      <a:pt x="18" y="20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5" y="18"/>
                      <a:pt x="25" y="18"/>
                    </a:cubicBezTo>
                    <a:cubicBezTo>
                      <a:pt x="25" y="17"/>
                      <a:pt x="25" y="18"/>
                      <a:pt x="26" y="18"/>
                    </a:cubicBezTo>
                    <a:cubicBezTo>
                      <a:pt x="27" y="19"/>
                      <a:pt x="27" y="21"/>
                      <a:pt x="27" y="23"/>
                    </a:cubicBezTo>
                    <a:cubicBezTo>
                      <a:pt x="27" y="26"/>
                      <a:pt x="26" y="28"/>
                      <a:pt x="2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381"/>
              <p:cNvSpPr>
                <a:spLocks noEditPoints="1"/>
              </p:cNvSpPr>
              <p:nvPr/>
            </p:nvSpPr>
            <p:spPr bwMode="auto">
              <a:xfrm>
                <a:off x="5857" y="-733"/>
                <a:ext cx="64" cy="81"/>
              </a:xfrm>
              <a:custGeom>
                <a:avLst/>
                <a:gdLst>
                  <a:gd name="T0" fmla="*/ 31 w 32"/>
                  <a:gd name="T1" fmla="*/ 11 h 40"/>
                  <a:gd name="T2" fmla="*/ 9 w 32"/>
                  <a:gd name="T3" fmla="*/ 4 h 40"/>
                  <a:gd name="T4" fmla="*/ 7 w 32"/>
                  <a:gd name="T5" fmla="*/ 8 h 40"/>
                  <a:gd name="T6" fmla="*/ 4 w 32"/>
                  <a:gd name="T7" fmla="*/ 28 h 40"/>
                  <a:gd name="T8" fmla="*/ 23 w 32"/>
                  <a:gd name="T9" fmla="*/ 37 h 40"/>
                  <a:gd name="T10" fmla="*/ 30 w 32"/>
                  <a:gd name="T11" fmla="*/ 26 h 40"/>
                  <a:gd name="T12" fmla="*/ 31 w 32"/>
                  <a:gd name="T13" fmla="*/ 11 h 40"/>
                  <a:gd name="T14" fmla="*/ 20 w 32"/>
                  <a:gd name="T15" fmla="*/ 21 h 40"/>
                  <a:gd name="T16" fmla="*/ 19 w 32"/>
                  <a:gd name="T17" fmla="*/ 26 h 40"/>
                  <a:gd name="T18" fmla="*/ 18 w 32"/>
                  <a:gd name="T19" fmla="*/ 27 h 40"/>
                  <a:gd name="T20" fmla="*/ 17 w 32"/>
                  <a:gd name="T21" fmla="*/ 27 h 40"/>
                  <a:gd name="T22" fmla="*/ 13 w 32"/>
                  <a:gd name="T23" fmla="*/ 23 h 40"/>
                  <a:gd name="T24" fmla="*/ 14 w 32"/>
                  <a:gd name="T25" fmla="*/ 10 h 40"/>
                  <a:gd name="T26" fmla="*/ 21 w 32"/>
                  <a:gd name="T27" fmla="*/ 14 h 40"/>
                  <a:gd name="T28" fmla="*/ 20 w 32"/>
                  <a:gd name="T29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0">
                    <a:moveTo>
                      <a:pt x="31" y="11"/>
                    </a:moveTo>
                    <a:cubicBezTo>
                      <a:pt x="28" y="2"/>
                      <a:pt x="17" y="0"/>
                      <a:pt x="9" y="4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2" y="13"/>
                      <a:pt x="0" y="21"/>
                      <a:pt x="4" y="28"/>
                    </a:cubicBezTo>
                    <a:cubicBezTo>
                      <a:pt x="8" y="34"/>
                      <a:pt x="16" y="40"/>
                      <a:pt x="23" y="37"/>
                    </a:cubicBezTo>
                    <a:cubicBezTo>
                      <a:pt x="27" y="35"/>
                      <a:pt x="29" y="30"/>
                      <a:pt x="30" y="26"/>
                    </a:cubicBezTo>
                    <a:cubicBezTo>
                      <a:pt x="31" y="21"/>
                      <a:pt x="32" y="16"/>
                      <a:pt x="31" y="11"/>
                    </a:cubicBezTo>
                    <a:close/>
                    <a:moveTo>
                      <a:pt x="20" y="21"/>
                    </a:moveTo>
                    <a:cubicBezTo>
                      <a:pt x="20" y="22"/>
                      <a:pt x="19" y="24"/>
                      <a:pt x="19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9" y="19"/>
                      <a:pt x="11" y="14"/>
                      <a:pt x="14" y="10"/>
                    </a:cubicBezTo>
                    <a:cubicBezTo>
                      <a:pt x="17" y="10"/>
                      <a:pt x="20" y="11"/>
                      <a:pt x="21" y="14"/>
                    </a:cubicBezTo>
                    <a:cubicBezTo>
                      <a:pt x="21" y="16"/>
                      <a:pt x="21" y="19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382"/>
              <p:cNvSpPr>
                <a:spLocks/>
              </p:cNvSpPr>
              <p:nvPr/>
            </p:nvSpPr>
            <p:spPr bwMode="auto">
              <a:xfrm>
                <a:off x="5988" y="2004"/>
                <a:ext cx="135" cy="73"/>
              </a:xfrm>
              <a:custGeom>
                <a:avLst/>
                <a:gdLst>
                  <a:gd name="T0" fmla="*/ 63 w 67"/>
                  <a:gd name="T1" fmla="*/ 28 h 36"/>
                  <a:gd name="T2" fmla="*/ 37 w 67"/>
                  <a:gd name="T3" fmla="*/ 16 h 36"/>
                  <a:gd name="T4" fmla="*/ 7 w 67"/>
                  <a:gd name="T5" fmla="*/ 2 h 36"/>
                  <a:gd name="T6" fmla="*/ 4 w 67"/>
                  <a:gd name="T7" fmla="*/ 8 h 36"/>
                  <a:gd name="T8" fmla="*/ 32 w 67"/>
                  <a:gd name="T9" fmla="*/ 24 h 36"/>
                  <a:gd name="T10" fmla="*/ 61 w 67"/>
                  <a:gd name="T11" fmla="*/ 35 h 36"/>
                  <a:gd name="T12" fmla="*/ 63 w 67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6">
                    <a:moveTo>
                      <a:pt x="63" y="28"/>
                    </a:moveTo>
                    <a:cubicBezTo>
                      <a:pt x="55" y="23"/>
                      <a:pt x="46" y="20"/>
                      <a:pt x="37" y="16"/>
                    </a:cubicBezTo>
                    <a:cubicBezTo>
                      <a:pt x="27" y="11"/>
                      <a:pt x="17" y="6"/>
                      <a:pt x="7" y="2"/>
                    </a:cubicBezTo>
                    <a:cubicBezTo>
                      <a:pt x="3" y="0"/>
                      <a:pt x="0" y="5"/>
                      <a:pt x="4" y="8"/>
                    </a:cubicBezTo>
                    <a:cubicBezTo>
                      <a:pt x="13" y="14"/>
                      <a:pt x="22" y="19"/>
                      <a:pt x="32" y="24"/>
                    </a:cubicBezTo>
                    <a:cubicBezTo>
                      <a:pt x="41" y="28"/>
                      <a:pt x="51" y="34"/>
                      <a:pt x="61" y="35"/>
                    </a:cubicBezTo>
                    <a:cubicBezTo>
                      <a:pt x="65" y="36"/>
                      <a:pt x="67" y="31"/>
                      <a:pt x="6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383"/>
              <p:cNvSpPr>
                <a:spLocks noEditPoints="1"/>
              </p:cNvSpPr>
              <p:nvPr/>
            </p:nvSpPr>
            <p:spPr bwMode="auto">
              <a:xfrm>
                <a:off x="5998" y="1849"/>
                <a:ext cx="391" cy="224"/>
              </a:xfrm>
              <a:custGeom>
                <a:avLst/>
                <a:gdLst>
                  <a:gd name="T0" fmla="*/ 185 w 194"/>
                  <a:gd name="T1" fmla="*/ 25 h 111"/>
                  <a:gd name="T2" fmla="*/ 123 w 194"/>
                  <a:gd name="T3" fmla="*/ 4 h 111"/>
                  <a:gd name="T4" fmla="*/ 31 w 194"/>
                  <a:gd name="T5" fmla="*/ 42 h 111"/>
                  <a:gd name="T6" fmla="*/ 34 w 194"/>
                  <a:gd name="T7" fmla="*/ 48 h 111"/>
                  <a:gd name="T8" fmla="*/ 108 w 194"/>
                  <a:gd name="T9" fmla="*/ 18 h 111"/>
                  <a:gd name="T10" fmla="*/ 173 w 194"/>
                  <a:gd name="T11" fmla="*/ 30 h 111"/>
                  <a:gd name="T12" fmla="*/ 81 w 194"/>
                  <a:gd name="T13" fmla="*/ 72 h 111"/>
                  <a:gd name="T14" fmla="*/ 75 w 194"/>
                  <a:gd name="T15" fmla="*/ 62 h 111"/>
                  <a:gd name="T16" fmla="*/ 25 w 194"/>
                  <a:gd name="T17" fmla="*/ 49 h 111"/>
                  <a:gd name="T18" fmla="*/ 25 w 194"/>
                  <a:gd name="T19" fmla="*/ 49 h 111"/>
                  <a:gd name="T20" fmla="*/ 23 w 194"/>
                  <a:gd name="T21" fmla="*/ 46 h 111"/>
                  <a:gd name="T22" fmla="*/ 19 w 194"/>
                  <a:gd name="T23" fmla="*/ 44 h 111"/>
                  <a:gd name="T24" fmla="*/ 15 w 194"/>
                  <a:gd name="T25" fmla="*/ 47 h 111"/>
                  <a:gd name="T26" fmla="*/ 1 w 194"/>
                  <a:gd name="T27" fmla="*/ 73 h 111"/>
                  <a:gd name="T28" fmla="*/ 9 w 194"/>
                  <a:gd name="T29" fmla="*/ 76 h 111"/>
                  <a:gd name="T30" fmla="*/ 22 w 194"/>
                  <a:gd name="T31" fmla="*/ 55 h 111"/>
                  <a:gd name="T32" fmla="*/ 25 w 194"/>
                  <a:gd name="T33" fmla="*/ 56 h 111"/>
                  <a:gd name="T34" fmla="*/ 64 w 194"/>
                  <a:gd name="T35" fmla="*/ 66 h 111"/>
                  <a:gd name="T36" fmla="*/ 63 w 194"/>
                  <a:gd name="T37" fmla="*/ 100 h 111"/>
                  <a:gd name="T38" fmla="*/ 71 w 194"/>
                  <a:gd name="T39" fmla="*/ 109 h 111"/>
                  <a:gd name="T40" fmla="*/ 76 w 194"/>
                  <a:gd name="T41" fmla="*/ 110 h 111"/>
                  <a:gd name="T42" fmla="*/ 186 w 194"/>
                  <a:gd name="T43" fmla="*/ 39 h 111"/>
                  <a:gd name="T44" fmla="*/ 187 w 194"/>
                  <a:gd name="T45" fmla="*/ 36 h 111"/>
                  <a:gd name="T46" fmla="*/ 188 w 194"/>
                  <a:gd name="T47" fmla="*/ 35 h 111"/>
                  <a:gd name="T48" fmla="*/ 185 w 194"/>
                  <a:gd name="T49" fmla="*/ 25 h 111"/>
                  <a:gd name="T50" fmla="*/ 79 w 194"/>
                  <a:gd name="T51" fmla="*/ 97 h 111"/>
                  <a:gd name="T52" fmla="*/ 83 w 194"/>
                  <a:gd name="T53" fmla="*/ 81 h 111"/>
                  <a:gd name="T54" fmla="*/ 171 w 194"/>
                  <a:gd name="T55" fmla="*/ 44 h 111"/>
                  <a:gd name="T56" fmla="*/ 79 w 194"/>
                  <a:gd name="T5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11">
                    <a:moveTo>
                      <a:pt x="185" y="25"/>
                    </a:moveTo>
                    <a:cubicBezTo>
                      <a:pt x="166" y="13"/>
                      <a:pt x="146" y="0"/>
                      <a:pt x="123" y="4"/>
                    </a:cubicBezTo>
                    <a:cubicBezTo>
                      <a:pt x="89" y="10"/>
                      <a:pt x="58" y="22"/>
                      <a:pt x="31" y="42"/>
                    </a:cubicBezTo>
                    <a:cubicBezTo>
                      <a:pt x="27" y="45"/>
                      <a:pt x="30" y="50"/>
                      <a:pt x="34" y="48"/>
                    </a:cubicBezTo>
                    <a:cubicBezTo>
                      <a:pt x="57" y="35"/>
                      <a:pt x="82" y="25"/>
                      <a:pt x="108" y="18"/>
                    </a:cubicBezTo>
                    <a:cubicBezTo>
                      <a:pt x="136" y="11"/>
                      <a:pt x="151" y="21"/>
                      <a:pt x="173" y="30"/>
                    </a:cubicBezTo>
                    <a:cubicBezTo>
                      <a:pt x="143" y="42"/>
                      <a:pt x="106" y="51"/>
                      <a:pt x="81" y="72"/>
                    </a:cubicBezTo>
                    <a:cubicBezTo>
                      <a:pt x="80" y="69"/>
                      <a:pt x="78" y="65"/>
                      <a:pt x="75" y="62"/>
                    </a:cubicBezTo>
                    <a:cubicBezTo>
                      <a:pt x="63" y="50"/>
                      <a:pt x="41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4" y="48"/>
                      <a:pt x="24" y="47"/>
                      <a:pt x="23" y="46"/>
                    </a:cubicBezTo>
                    <a:cubicBezTo>
                      <a:pt x="22" y="44"/>
                      <a:pt x="21" y="44"/>
                      <a:pt x="19" y="44"/>
                    </a:cubicBezTo>
                    <a:cubicBezTo>
                      <a:pt x="17" y="44"/>
                      <a:pt x="15" y="45"/>
                      <a:pt x="15" y="47"/>
                    </a:cubicBezTo>
                    <a:cubicBezTo>
                      <a:pt x="10" y="55"/>
                      <a:pt x="5" y="64"/>
                      <a:pt x="1" y="73"/>
                    </a:cubicBezTo>
                    <a:cubicBezTo>
                      <a:pt x="0" y="78"/>
                      <a:pt x="7" y="80"/>
                      <a:pt x="9" y="76"/>
                    </a:cubicBezTo>
                    <a:cubicBezTo>
                      <a:pt x="14" y="69"/>
                      <a:pt x="18" y="62"/>
                      <a:pt x="22" y="55"/>
                    </a:cubicBezTo>
                    <a:cubicBezTo>
                      <a:pt x="23" y="55"/>
                      <a:pt x="24" y="56"/>
                      <a:pt x="25" y="56"/>
                    </a:cubicBezTo>
                    <a:cubicBezTo>
                      <a:pt x="39" y="57"/>
                      <a:pt x="51" y="59"/>
                      <a:pt x="64" y="66"/>
                    </a:cubicBezTo>
                    <a:cubicBezTo>
                      <a:pt x="79" y="75"/>
                      <a:pt x="71" y="89"/>
                      <a:pt x="63" y="100"/>
                    </a:cubicBezTo>
                    <a:cubicBezTo>
                      <a:pt x="60" y="106"/>
                      <a:pt x="66" y="111"/>
                      <a:pt x="71" y="109"/>
                    </a:cubicBezTo>
                    <a:cubicBezTo>
                      <a:pt x="72" y="110"/>
                      <a:pt x="74" y="111"/>
                      <a:pt x="76" y="110"/>
                    </a:cubicBezTo>
                    <a:cubicBezTo>
                      <a:pt x="111" y="88"/>
                      <a:pt x="172" y="86"/>
                      <a:pt x="186" y="39"/>
                    </a:cubicBezTo>
                    <a:cubicBezTo>
                      <a:pt x="187" y="38"/>
                      <a:pt x="187" y="37"/>
                      <a:pt x="187" y="36"/>
                    </a:cubicBezTo>
                    <a:cubicBezTo>
                      <a:pt x="187" y="36"/>
                      <a:pt x="188" y="36"/>
                      <a:pt x="188" y="35"/>
                    </a:cubicBezTo>
                    <a:cubicBezTo>
                      <a:pt x="194" y="32"/>
                      <a:pt x="190" y="25"/>
                      <a:pt x="185" y="25"/>
                    </a:cubicBezTo>
                    <a:close/>
                    <a:moveTo>
                      <a:pt x="79" y="97"/>
                    </a:moveTo>
                    <a:cubicBezTo>
                      <a:pt x="82" y="92"/>
                      <a:pt x="83" y="86"/>
                      <a:pt x="83" y="81"/>
                    </a:cubicBezTo>
                    <a:cubicBezTo>
                      <a:pt x="110" y="63"/>
                      <a:pt x="142" y="56"/>
                      <a:pt x="171" y="44"/>
                    </a:cubicBezTo>
                    <a:cubicBezTo>
                      <a:pt x="153" y="75"/>
                      <a:pt x="110" y="80"/>
                      <a:pt x="79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384"/>
              <p:cNvSpPr>
                <a:spLocks noEditPoints="1"/>
              </p:cNvSpPr>
              <p:nvPr/>
            </p:nvSpPr>
            <p:spPr bwMode="auto">
              <a:xfrm>
                <a:off x="2214" y="-2056"/>
                <a:ext cx="684" cy="651"/>
              </a:xfrm>
              <a:custGeom>
                <a:avLst/>
                <a:gdLst>
                  <a:gd name="T0" fmla="*/ 298 w 339"/>
                  <a:gd name="T1" fmla="*/ 84 h 323"/>
                  <a:gd name="T2" fmla="*/ 105 w 339"/>
                  <a:gd name="T3" fmla="*/ 53 h 323"/>
                  <a:gd name="T4" fmla="*/ 57 w 339"/>
                  <a:gd name="T5" fmla="*/ 250 h 323"/>
                  <a:gd name="T6" fmla="*/ 262 w 339"/>
                  <a:gd name="T7" fmla="*/ 269 h 323"/>
                  <a:gd name="T8" fmla="*/ 298 w 339"/>
                  <a:gd name="T9" fmla="*/ 84 h 323"/>
                  <a:gd name="T10" fmla="*/ 170 w 339"/>
                  <a:gd name="T11" fmla="*/ 38 h 323"/>
                  <a:gd name="T12" fmla="*/ 261 w 339"/>
                  <a:gd name="T13" fmla="*/ 66 h 323"/>
                  <a:gd name="T14" fmla="*/ 163 w 339"/>
                  <a:gd name="T15" fmla="*/ 84 h 323"/>
                  <a:gd name="T16" fmla="*/ 170 w 339"/>
                  <a:gd name="T17" fmla="*/ 38 h 323"/>
                  <a:gd name="T18" fmla="*/ 105 w 339"/>
                  <a:gd name="T19" fmla="*/ 63 h 323"/>
                  <a:gd name="T20" fmla="*/ 112 w 339"/>
                  <a:gd name="T21" fmla="*/ 63 h 323"/>
                  <a:gd name="T22" fmla="*/ 160 w 339"/>
                  <a:gd name="T23" fmla="*/ 39 h 323"/>
                  <a:gd name="T24" fmla="*/ 153 w 339"/>
                  <a:gd name="T25" fmla="*/ 89 h 323"/>
                  <a:gd name="T26" fmla="*/ 118 w 339"/>
                  <a:gd name="T27" fmla="*/ 116 h 323"/>
                  <a:gd name="T28" fmla="*/ 105 w 339"/>
                  <a:gd name="T29" fmla="*/ 63 h 323"/>
                  <a:gd name="T30" fmla="*/ 105 w 339"/>
                  <a:gd name="T31" fmla="*/ 63 h 323"/>
                  <a:gd name="T32" fmla="*/ 98 w 339"/>
                  <a:gd name="T33" fmla="*/ 69 h 323"/>
                  <a:gd name="T34" fmla="*/ 110 w 339"/>
                  <a:gd name="T35" fmla="*/ 123 h 323"/>
                  <a:gd name="T36" fmla="*/ 93 w 339"/>
                  <a:gd name="T37" fmla="*/ 143 h 323"/>
                  <a:gd name="T38" fmla="*/ 48 w 339"/>
                  <a:gd name="T39" fmla="*/ 133 h 323"/>
                  <a:gd name="T40" fmla="*/ 98 w 339"/>
                  <a:gd name="T41" fmla="*/ 69 h 323"/>
                  <a:gd name="T42" fmla="*/ 46 w 339"/>
                  <a:gd name="T43" fmla="*/ 139 h 323"/>
                  <a:gd name="T44" fmla="*/ 47 w 339"/>
                  <a:gd name="T45" fmla="*/ 140 h 323"/>
                  <a:gd name="T46" fmla="*/ 87 w 339"/>
                  <a:gd name="T47" fmla="*/ 152 h 323"/>
                  <a:gd name="T48" fmla="*/ 60 w 339"/>
                  <a:gd name="T49" fmla="*/ 233 h 323"/>
                  <a:gd name="T50" fmla="*/ 46 w 339"/>
                  <a:gd name="T51" fmla="*/ 139 h 323"/>
                  <a:gd name="T52" fmla="*/ 67 w 339"/>
                  <a:gd name="T53" fmla="*/ 242 h 323"/>
                  <a:gd name="T54" fmla="*/ 68 w 339"/>
                  <a:gd name="T55" fmla="*/ 239 h 323"/>
                  <a:gd name="T56" fmla="*/ 96 w 339"/>
                  <a:gd name="T57" fmla="*/ 167 h 323"/>
                  <a:gd name="T58" fmla="*/ 101 w 339"/>
                  <a:gd name="T59" fmla="*/ 206 h 323"/>
                  <a:gd name="T60" fmla="*/ 107 w 339"/>
                  <a:gd name="T61" fmla="*/ 276 h 323"/>
                  <a:gd name="T62" fmla="*/ 78 w 339"/>
                  <a:gd name="T63" fmla="*/ 254 h 323"/>
                  <a:gd name="T64" fmla="*/ 67 w 339"/>
                  <a:gd name="T65" fmla="*/ 242 h 323"/>
                  <a:gd name="T66" fmla="*/ 123 w 339"/>
                  <a:gd name="T67" fmla="*/ 283 h 323"/>
                  <a:gd name="T68" fmla="*/ 103 w 339"/>
                  <a:gd name="T69" fmla="*/ 156 h 323"/>
                  <a:gd name="T70" fmla="*/ 116 w 339"/>
                  <a:gd name="T71" fmla="*/ 139 h 323"/>
                  <a:gd name="T72" fmla="*/ 241 w 339"/>
                  <a:gd name="T73" fmla="*/ 268 h 323"/>
                  <a:gd name="T74" fmla="*/ 123 w 339"/>
                  <a:gd name="T75" fmla="*/ 283 h 323"/>
                  <a:gd name="T76" fmla="*/ 257 w 339"/>
                  <a:gd name="T77" fmla="*/ 254 h 323"/>
                  <a:gd name="T78" fmla="*/ 250 w 339"/>
                  <a:gd name="T79" fmla="*/ 261 h 323"/>
                  <a:gd name="T80" fmla="*/ 152 w 339"/>
                  <a:gd name="T81" fmla="*/ 184 h 323"/>
                  <a:gd name="T82" fmla="*/ 123 w 339"/>
                  <a:gd name="T83" fmla="*/ 131 h 323"/>
                  <a:gd name="T84" fmla="*/ 160 w 339"/>
                  <a:gd name="T85" fmla="*/ 99 h 323"/>
                  <a:gd name="T86" fmla="*/ 176 w 339"/>
                  <a:gd name="T87" fmla="*/ 111 h 323"/>
                  <a:gd name="T88" fmla="*/ 299 w 339"/>
                  <a:gd name="T89" fmla="*/ 177 h 323"/>
                  <a:gd name="T90" fmla="*/ 302 w 339"/>
                  <a:gd name="T91" fmla="*/ 179 h 323"/>
                  <a:gd name="T92" fmla="*/ 257 w 339"/>
                  <a:gd name="T93" fmla="*/ 254 h 323"/>
                  <a:gd name="T94" fmla="*/ 228 w 339"/>
                  <a:gd name="T95" fmla="*/ 118 h 323"/>
                  <a:gd name="T96" fmla="*/ 175 w 339"/>
                  <a:gd name="T97" fmla="*/ 97 h 323"/>
                  <a:gd name="T98" fmla="*/ 170 w 339"/>
                  <a:gd name="T99" fmla="*/ 93 h 323"/>
                  <a:gd name="T100" fmla="*/ 274 w 339"/>
                  <a:gd name="T101" fmla="*/ 81 h 323"/>
                  <a:gd name="T102" fmla="*/ 278 w 339"/>
                  <a:gd name="T103" fmla="*/ 80 h 323"/>
                  <a:gd name="T104" fmla="*/ 291 w 339"/>
                  <a:gd name="T105" fmla="*/ 96 h 323"/>
                  <a:gd name="T106" fmla="*/ 304 w 339"/>
                  <a:gd name="T107" fmla="*/ 168 h 323"/>
                  <a:gd name="T108" fmla="*/ 228 w 339"/>
                  <a:gd name="T109" fmla="*/ 1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9" h="323">
                    <a:moveTo>
                      <a:pt x="298" y="84"/>
                    </a:moveTo>
                    <a:cubicBezTo>
                      <a:pt x="261" y="31"/>
                      <a:pt x="153" y="0"/>
                      <a:pt x="105" y="53"/>
                    </a:cubicBezTo>
                    <a:cubicBezTo>
                      <a:pt x="35" y="93"/>
                      <a:pt x="0" y="182"/>
                      <a:pt x="57" y="250"/>
                    </a:cubicBezTo>
                    <a:cubicBezTo>
                      <a:pt x="112" y="315"/>
                      <a:pt x="197" y="323"/>
                      <a:pt x="262" y="269"/>
                    </a:cubicBezTo>
                    <a:cubicBezTo>
                      <a:pt x="314" y="225"/>
                      <a:pt x="339" y="143"/>
                      <a:pt x="298" y="84"/>
                    </a:cubicBezTo>
                    <a:close/>
                    <a:moveTo>
                      <a:pt x="170" y="38"/>
                    </a:moveTo>
                    <a:cubicBezTo>
                      <a:pt x="201" y="36"/>
                      <a:pt x="235" y="47"/>
                      <a:pt x="261" y="66"/>
                    </a:cubicBezTo>
                    <a:cubicBezTo>
                      <a:pt x="228" y="60"/>
                      <a:pt x="194" y="67"/>
                      <a:pt x="163" y="84"/>
                    </a:cubicBezTo>
                    <a:cubicBezTo>
                      <a:pt x="157" y="70"/>
                      <a:pt x="163" y="53"/>
                      <a:pt x="170" y="38"/>
                    </a:cubicBezTo>
                    <a:close/>
                    <a:moveTo>
                      <a:pt x="105" y="63"/>
                    </a:moveTo>
                    <a:cubicBezTo>
                      <a:pt x="107" y="65"/>
                      <a:pt x="110" y="65"/>
                      <a:pt x="112" y="63"/>
                    </a:cubicBezTo>
                    <a:cubicBezTo>
                      <a:pt x="125" y="49"/>
                      <a:pt x="142" y="42"/>
                      <a:pt x="160" y="39"/>
                    </a:cubicBezTo>
                    <a:cubicBezTo>
                      <a:pt x="149" y="56"/>
                      <a:pt x="146" y="74"/>
                      <a:pt x="153" y="89"/>
                    </a:cubicBezTo>
                    <a:cubicBezTo>
                      <a:pt x="141" y="97"/>
                      <a:pt x="129" y="106"/>
                      <a:pt x="118" y="116"/>
                    </a:cubicBezTo>
                    <a:cubicBezTo>
                      <a:pt x="112" y="99"/>
                      <a:pt x="108" y="81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lose/>
                    <a:moveTo>
                      <a:pt x="98" y="69"/>
                    </a:moveTo>
                    <a:cubicBezTo>
                      <a:pt x="100" y="87"/>
                      <a:pt x="105" y="106"/>
                      <a:pt x="110" y="123"/>
                    </a:cubicBezTo>
                    <a:cubicBezTo>
                      <a:pt x="104" y="130"/>
                      <a:pt x="99" y="136"/>
                      <a:pt x="93" y="143"/>
                    </a:cubicBezTo>
                    <a:cubicBezTo>
                      <a:pt x="84" y="134"/>
                      <a:pt x="69" y="130"/>
                      <a:pt x="48" y="133"/>
                    </a:cubicBezTo>
                    <a:cubicBezTo>
                      <a:pt x="57" y="106"/>
                      <a:pt x="78" y="87"/>
                      <a:pt x="98" y="69"/>
                    </a:cubicBezTo>
                    <a:close/>
                    <a:moveTo>
                      <a:pt x="46" y="139"/>
                    </a:moveTo>
                    <a:cubicBezTo>
                      <a:pt x="46" y="139"/>
                      <a:pt x="47" y="140"/>
                      <a:pt x="47" y="140"/>
                    </a:cubicBezTo>
                    <a:cubicBezTo>
                      <a:pt x="67" y="138"/>
                      <a:pt x="79" y="143"/>
                      <a:pt x="87" y="152"/>
                    </a:cubicBezTo>
                    <a:cubicBezTo>
                      <a:pt x="71" y="177"/>
                      <a:pt x="61" y="205"/>
                      <a:pt x="60" y="233"/>
                    </a:cubicBezTo>
                    <a:cubicBezTo>
                      <a:pt x="42" y="205"/>
                      <a:pt x="37" y="171"/>
                      <a:pt x="46" y="139"/>
                    </a:cubicBezTo>
                    <a:close/>
                    <a:moveTo>
                      <a:pt x="67" y="242"/>
                    </a:moveTo>
                    <a:cubicBezTo>
                      <a:pt x="67" y="242"/>
                      <a:pt x="68" y="241"/>
                      <a:pt x="68" y="239"/>
                    </a:cubicBezTo>
                    <a:cubicBezTo>
                      <a:pt x="73" y="215"/>
                      <a:pt x="82" y="190"/>
                      <a:pt x="96" y="167"/>
                    </a:cubicBezTo>
                    <a:cubicBezTo>
                      <a:pt x="100" y="178"/>
                      <a:pt x="101" y="192"/>
                      <a:pt x="101" y="206"/>
                    </a:cubicBezTo>
                    <a:cubicBezTo>
                      <a:pt x="102" y="230"/>
                      <a:pt x="101" y="253"/>
                      <a:pt x="107" y="276"/>
                    </a:cubicBezTo>
                    <a:cubicBezTo>
                      <a:pt x="97" y="270"/>
                      <a:pt x="87" y="263"/>
                      <a:pt x="78" y="254"/>
                    </a:cubicBezTo>
                    <a:cubicBezTo>
                      <a:pt x="74" y="250"/>
                      <a:pt x="70" y="246"/>
                      <a:pt x="67" y="242"/>
                    </a:cubicBezTo>
                    <a:close/>
                    <a:moveTo>
                      <a:pt x="123" y="283"/>
                    </a:moveTo>
                    <a:cubicBezTo>
                      <a:pt x="110" y="248"/>
                      <a:pt x="120" y="190"/>
                      <a:pt x="103" y="156"/>
                    </a:cubicBezTo>
                    <a:cubicBezTo>
                      <a:pt x="107" y="150"/>
                      <a:pt x="112" y="144"/>
                      <a:pt x="116" y="139"/>
                    </a:cubicBezTo>
                    <a:cubicBezTo>
                      <a:pt x="140" y="196"/>
                      <a:pt x="183" y="245"/>
                      <a:pt x="241" y="268"/>
                    </a:cubicBezTo>
                    <a:cubicBezTo>
                      <a:pt x="205" y="295"/>
                      <a:pt x="162" y="299"/>
                      <a:pt x="123" y="283"/>
                    </a:cubicBezTo>
                    <a:close/>
                    <a:moveTo>
                      <a:pt x="257" y="254"/>
                    </a:moveTo>
                    <a:cubicBezTo>
                      <a:pt x="255" y="257"/>
                      <a:pt x="252" y="259"/>
                      <a:pt x="250" y="261"/>
                    </a:cubicBezTo>
                    <a:cubicBezTo>
                      <a:pt x="213" y="240"/>
                      <a:pt x="179" y="219"/>
                      <a:pt x="152" y="184"/>
                    </a:cubicBezTo>
                    <a:cubicBezTo>
                      <a:pt x="140" y="168"/>
                      <a:pt x="131" y="150"/>
                      <a:pt x="123" y="131"/>
                    </a:cubicBezTo>
                    <a:cubicBezTo>
                      <a:pt x="134" y="119"/>
                      <a:pt x="147" y="108"/>
                      <a:pt x="160" y="99"/>
                    </a:cubicBezTo>
                    <a:cubicBezTo>
                      <a:pt x="164" y="104"/>
                      <a:pt x="169" y="108"/>
                      <a:pt x="176" y="111"/>
                    </a:cubicBezTo>
                    <a:cubicBezTo>
                      <a:pt x="218" y="133"/>
                      <a:pt x="272" y="133"/>
                      <a:pt x="299" y="177"/>
                    </a:cubicBezTo>
                    <a:cubicBezTo>
                      <a:pt x="300" y="178"/>
                      <a:pt x="301" y="179"/>
                      <a:pt x="302" y="179"/>
                    </a:cubicBezTo>
                    <a:cubicBezTo>
                      <a:pt x="294" y="208"/>
                      <a:pt x="277" y="235"/>
                      <a:pt x="257" y="254"/>
                    </a:cubicBezTo>
                    <a:close/>
                    <a:moveTo>
                      <a:pt x="228" y="118"/>
                    </a:moveTo>
                    <a:cubicBezTo>
                      <a:pt x="210" y="112"/>
                      <a:pt x="192" y="107"/>
                      <a:pt x="175" y="97"/>
                    </a:cubicBezTo>
                    <a:cubicBezTo>
                      <a:pt x="173" y="96"/>
                      <a:pt x="172" y="94"/>
                      <a:pt x="170" y="93"/>
                    </a:cubicBezTo>
                    <a:cubicBezTo>
                      <a:pt x="201" y="76"/>
                      <a:pt x="237" y="70"/>
                      <a:pt x="274" y="81"/>
                    </a:cubicBezTo>
                    <a:cubicBezTo>
                      <a:pt x="276" y="81"/>
                      <a:pt x="277" y="81"/>
                      <a:pt x="278" y="80"/>
                    </a:cubicBezTo>
                    <a:cubicBezTo>
                      <a:pt x="283" y="85"/>
                      <a:pt x="287" y="90"/>
                      <a:pt x="291" y="96"/>
                    </a:cubicBezTo>
                    <a:cubicBezTo>
                      <a:pt x="306" y="118"/>
                      <a:pt x="309" y="143"/>
                      <a:pt x="304" y="168"/>
                    </a:cubicBezTo>
                    <a:cubicBezTo>
                      <a:pt x="291" y="139"/>
                      <a:pt x="257" y="127"/>
                      <a:pt x="228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385"/>
              <p:cNvSpPr>
                <a:spLocks noEditPoints="1"/>
              </p:cNvSpPr>
              <p:nvPr/>
            </p:nvSpPr>
            <p:spPr bwMode="auto">
              <a:xfrm>
                <a:off x="1083" y="3240"/>
                <a:ext cx="670" cy="553"/>
              </a:xfrm>
              <a:custGeom>
                <a:avLst/>
                <a:gdLst>
                  <a:gd name="T0" fmla="*/ 210 w 332"/>
                  <a:gd name="T1" fmla="*/ 33 h 274"/>
                  <a:gd name="T2" fmla="*/ 202 w 332"/>
                  <a:gd name="T3" fmla="*/ 29 h 274"/>
                  <a:gd name="T4" fmla="*/ 190 w 332"/>
                  <a:gd name="T5" fmla="*/ 31 h 274"/>
                  <a:gd name="T6" fmla="*/ 103 w 332"/>
                  <a:gd name="T7" fmla="*/ 237 h 274"/>
                  <a:gd name="T8" fmla="*/ 296 w 332"/>
                  <a:gd name="T9" fmla="*/ 190 h 274"/>
                  <a:gd name="T10" fmla="*/ 210 w 332"/>
                  <a:gd name="T11" fmla="*/ 33 h 274"/>
                  <a:gd name="T12" fmla="*/ 268 w 332"/>
                  <a:gd name="T13" fmla="*/ 207 h 274"/>
                  <a:gd name="T14" fmla="*/ 93 w 332"/>
                  <a:gd name="T15" fmla="*/ 214 h 274"/>
                  <a:gd name="T16" fmla="*/ 79 w 332"/>
                  <a:gd name="T17" fmla="*/ 94 h 274"/>
                  <a:gd name="T18" fmla="*/ 178 w 332"/>
                  <a:gd name="T19" fmla="*/ 40 h 274"/>
                  <a:gd name="T20" fmla="*/ 178 w 332"/>
                  <a:gd name="T21" fmla="*/ 44 h 274"/>
                  <a:gd name="T22" fmla="*/ 187 w 332"/>
                  <a:gd name="T23" fmla="*/ 85 h 274"/>
                  <a:gd name="T24" fmla="*/ 158 w 332"/>
                  <a:gd name="T25" fmla="*/ 71 h 274"/>
                  <a:gd name="T26" fmla="*/ 156 w 332"/>
                  <a:gd name="T27" fmla="*/ 77 h 274"/>
                  <a:gd name="T28" fmla="*/ 188 w 332"/>
                  <a:gd name="T29" fmla="*/ 96 h 274"/>
                  <a:gd name="T30" fmla="*/ 188 w 332"/>
                  <a:gd name="T31" fmla="*/ 98 h 274"/>
                  <a:gd name="T32" fmla="*/ 195 w 332"/>
                  <a:gd name="T33" fmla="*/ 104 h 274"/>
                  <a:gd name="T34" fmla="*/ 196 w 332"/>
                  <a:gd name="T35" fmla="*/ 106 h 274"/>
                  <a:gd name="T36" fmla="*/ 198 w 332"/>
                  <a:gd name="T37" fmla="*/ 109 h 274"/>
                  <a:gd name="T38" fmla="*/ 208 w 332"/>
                  <a:gd name="T39" fmla="*/ 110 h 274"/>
                  <a:gd name="T40" fmla="*/ 236 w 332"/>
                  <a:gd name="T41" fmla="*/ 96 h 274"/>
                  <a:gd name="T42" fmla="*/ 231 w 332"/>
                  <a:gd name="T43" fmla="*/ 85 h 274"/>
                  <a:gd name="T44" fmla="*/ 203 w 332"/>
                  <a:gd name="T45" fmla="*/ 97 h 274"/>
                  <a:gd name="T46" fmla="*/ 201 w 332"/>
                  <a:gd name="T47" fmla="*/ 95 h 274"/>
                  <a:gd name="T48" fmla="*/ 200 w 332"/>
                  <a:gd name="T49" fmla="*/ 92 h 274"/>
                  <a:gd name="T50" fmla="*/ 207 w 332"/>
                  <a:gd name="T51" fmla="*/ 46 h 274"/>
                  <a:gd name="T52" fmla="*/ 268 w 332"/>
                  <a:gd name="T53" fmla="*/ 20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2" h="274">
                    <a:moveTo>
                      <a:pt x="210" y="33"/>
                    </a:moveTo>
                    <a:cubicBezTo>
                      <a:pt x="209" y="30"/>
                      <a:pt x="205" y="28"/>
                      <a:pt x="202" y="29"/>
                    </a:cubicBezTo>
                    <a:cubicBezTo>
                      <a:pt x="198" y="29"/>
                      <a:pt x="194" y="31"/>
                      <a:pt x="190" y="31"/>
                    </a:cubicBezTo>
                    <a:cubicBezTo>
                      <a:pt x="76" y="0"/>
                      <a:pt x="0" y="174"/>
                      <a:pt x="103" y="237"/>
                    </a:cubicBezTo>
                    <a:cubicBezTo>
                      <a:pt x="164" y="274"/>
                      <a:pt x="260" y="253"/>
                      <a:pt x="296" y="190"/>
                    </a:cubicBezTo>
                    <a:cubicBezTo>
                      <a:pt x="332" y="126"/>
                      <a:pt x="283" y="34"/>
                      <a:pt x="210" y="33"/>
                    </a:cubicBezTo>
                    <a:close/>
                    <a:moveTo>
                      <a:pt x="268" y="207"/>
                    </a:moveTo>
                    <a:cubicBezTo>
                      <a:pt x="227" y="252"/>
                      <a:pt x="137" y="254"/>
                      <a:pt x="93" y="214"/>
                    </a:cubicBezTo>
                    <a:cubicBezTo>
                      <a:pt x="59" y="184"/>
                      <a:pt x="60" y="132"/>
                      <a:pt x="79" y="94"/>
                    </a:cubicBezTo>
                    <a:cubicBezTo>
                      <a:pt x="100" y="54"/>
                      <a:pt x="137" y="40"/>
                      <a:pt x="178" y="40"/>
                    </a:cubicBezTo>
                    <a:cubicBezTo>
                      <a:pt x="178" y="41"/>
                      <a:pt x="178" y="43"/>
                      <a:pt x="178" y="44"/>
                    </a:cubicBezTo>
                    <a:cubicBezTo>
                      <a:pt x="182" y="57"/>
                      <a:pt x="186" y="71"/>
                      <a:pt x="187" y="85"/>
                    </a:cubicBezTo>
                    <a:cubicBezTo>
                      <a:pt x="179" y="79"/>
                      <a:pt x="170" y="74"/>
                      <a:pt x="158" y="71"/>
                    </a:cubicBezTo>
                    <a:cubicBezTo>
                      <a:pt x="154" y="69"/>
                      <a:pt x="152" y="76"/>
                      <a:pt x="156" y="77"/>
                    </a:cubicBezTo>
                    <a:cubicBezTo>
                      <a:pt x="167" y="81"/>
                      <a:pt x="179" y="88"/>
                      <a:pt x="188" y="96"/>
                    </a:cubicBezTo>
                    <a:cubicBezTo>
                      <a:pt x="188" y="97"/>
                      <a:pt x="188" y="97"/>
                      <a:pt x="188" y="98"/>
                    </a:cubicBezTo>
                    <a:cubicBezTo>
                      <a:pt x="188" y="103"/>
                      <a:pt x="192" y="104"/>
                      <a:pt x="195" y="104"/>
                    </a:cubicBezTo>
                    <a:cubicBezTo>
                      <a:pt x="195" y="105"/>
                      <a:pt x="195" y="105"/>
                      <a:pt x="196" y="106"/>
                    </a:cubicBezTo>
                    <a:cubicBezTo>
                      <a:pt x="196" y="108"/>
                      <a:pt x="197" y="108"/>
                      <a:pt x="198" y="109"/>
                    </a:cubicBezTo>
                    <a:cubicBezTo>
                      <a:pt x="200" y="112"/>
                      <a:pt x="205" y="113"/>
                      <a:pt x="208" y="110"/>
                    </a:cubicBezTo>
                    <a:cubicBezTo>
                      <a:pt x="215" y="101"/>
                      <a:pt x="227" y="102"/>
                      <a:pt x="236" y="96"/>
                    </a:cubicBezTo>
                    <a:cubicBezTo>
                      <a:pt x="242" y="93"/>
                      <a:pt x="238" y="82"/>
                      <a:pt x="231" y="85"/>
                    </a:cubicBezTo>
                    <a:cubicBezTo>
                      <a:pt x="221" y="89"/>
                      <a:pt x="210" y="90"/>
                      <a:pt x="203" y="97"/>
                    </a:cubicBezTo>
                    <a:cubicBezTo>
                      <a:pt x="202" y="96"/>
                      <a:pt x="201" y="96"/>
                      <a:pt x="201" y="95"/>
                    </a:cubicBezTo>
                    <a:cubicBezTo>
                      <a:pt x="201" y="94"/>
                      <a:pt x="201" y="93"/>
                      <a:pt x="200" y="92"/>
                    </a:cubicBezTo>
                    <a:cubicBezTo>
                      <a:pt x="202" y="76"/>
                      <a:pt x="203" y="61"/>
                      <a:pt x="207" y="46"/>
                    </a:cubicBezTo>
                    <a:cubicBezTo>
                      <a:pt x="288" y="47"/>
                      <a:pt x="318" y="150"/>
                      <a:pt x="268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386"/>
              <p:cNvSpPr>
                <a:spLocks/>
              </p:cNvSpPr>
              <p:nvPr/>
            </p:nvSpPr>
            <p:spPr bwMode="auto">
              <a:xfrm>
                <a:off x="1248" y="3388"/>
                <a:ext cx="148" cy="264"/>
              </a:xfrm>
              <a:custGeom>
                <a:avLst/>
                <a:gdLst>
                  <a:gd name="T0" fmla="*/ 69 w 73"/>
                  <a:gd name="T1" fmla="*/ 99 h 131"/>
                  <a:gd name="T2" fmla="*/ 60 w 73"/>
                  <a:gd name="T3" fmla="*/ 97 h 131"/>
                  <a:gd name="T4" fmla="*/ 55 w 73"/>
                  <a:gd name="T5" fmla="*/ 77 h 131"/>
                  <a:gd name="T6" fmla="*/ 45 w 73"/>
                  <a:gd name="T7" fmla="*/ 73 h 131"/>
                  <a:gd name="T8" fmla="*/ 43 w 73"/>
                  <a:gd name="T9" fmla="*/ 65 h 131"/>
                  <a:gd name="T10" fmla="*/ 31 w 73"/>
                  <a:gd name="T11" fmla="*/ 63 h 131"/>
                  <a:gd name="T12" fmla="*/ 27 w 73"/>
                  <a:gd name="T13" fmla="*/ 70 h 131"/>
                  <a:gd name="T14" fmla="*/ 28 w 73"/>
                  <a:gd name="T15" fmla="*/ 40 h 131"/>
                  <a:gd name="T16" fmla="*/ 20 w 73"/>
                  <a:gd name="T17" fmla="*/ 34 h 131"/>
                  <a:gd name="T18" fmla="*/ 22 w 73"/>
                  <a:gd name="T19" fmla="*/ 8 h 131"/>
                  <a:gd name="T20" fmla="*/ 12 w 73"/>
                  <a:gd name="T21" fmla="*/ 5 h 131"/>
                  <a:gd name="T22" fmla="*/ 1 w 73"/>
                  <a:gd name="T23" fmla="*/ 71 h 131"/>
                  <a:gd name="T24" fmla="*/ 3 w 73"/>
                  <a:gd name="T25" fmla="*/ 75 h 131"/>
                  <a:gd name="T26" fmla="*/ 3 w 73"/>
                  <a:gd name="T27" fmla="*/ 79 h 131"/>
                  <a:gd name="T28" fmla="*/ 14 w 73"/>
                  <a:gd name="T29" fmla="*/ 84 h 131"/>
                  <a:gd name="T30" fmla="*/ 13 w 73"/>
                  <a:gd name="T31" fmla="*/ 108 h 131"/>
                  <a:gd name="T32" fmla="*/ 26 w 73"/>
                  <a:gd name="T33" fmla="*/ 110 h 131"/>
                  <a:gd name="T34" fmla="*/ 34 w 73"/>
                  <a:gd name="T35" fmla="*/ 88 h 131"/>
                  <a:gd name="T36" fmla="*/ 35 w 73"/>
                  <a:gd name="T37" fmla="*/ 118 h 131"/>
                  <a:gd name="T38" fmla="*/ 48 w 73"/>
                  <a:gd name="T39" fmla="*/ 119 h 131"/>
                  <a:gd name="T40" fmla="*/ 49 w 73"/>
                  <a:gd name="T41" fmla="*/ 110 h 131"/>
                  <a:gd name="T42" fmla="*/ 50 w 73"/>
                  <a:gd name="T43" fmla="*/ 113 h 131"/>
                  <a:gd name="T44" fmla="*/ 60 w 73"/>
                  <a:gd name="T45" fmla="*/ 117 h 131"/>
                  <a:gd name="T46" fmla="*/ 62 w 73"/>
                  <a:gd name="T47" fmla="*/ 116 h 131"/>
                  <a:gd name="T48" fmla="*/ 64 w 73"/>
                  <a:gd name="T49" fmla="*/ 126 h 131"/>
                  <a:gd name="T50" fmla="*/ 72 w 73"/>
                  <a:gd name="T51" fmla="*/ 125 h 131"/>
                  <a:gd name="T52" fmla="*/ 69 w 73"/>
                  <a:gd name="T53" fmla="*/ 9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31">
                    <a:moveTo>
                      <a:pt x="69" y="99"/>
                    </a:moveTo>
                    <a:cubicBezTo>
                      <a:pt x="67" y="95"/>
                      <a:pt x="63" y="94"/>
                      <a:pt x="60" y="97"/>
                    </a:cubicBezTo>
                    <a:cubicBezTo>
                      <a:pt x="58" y="90"/>
                      <a:pt x="57" y="84"/>
                      <a:pt x="55" y="77"/>
                    </a:cubicBezTo>
                    <a:cubicBezTo>
                      <a:pt x="54" y="72"/>
                      <a:pt x="48" y="71"/>
                      <a:pt x="45" y="73"/>
                    </a:cubicBezTo>
                    <a:cubicBezTo>
                      <a:pt x="44" y="71"/>
                      <a:pt x="44" y="68"/>
                      <a:pt x="43" y="65"/>
                    </a:cubicBezTo>
                    <a:cubicBezTo>
                      <a:pt x="41" y="59"/>
                      <a:pt x="34" y="58"/>
                      <a:pt x="31" y="63"/>
                    </a:cubicBezTo>
                    <a:cubicBezTo>
                      <a:pt x="30" y="65"/>
                      <a:pt x="28" y="67"/>
                      <a:pt x="27" y="70"/>
                    </a:cubicBezTo>
                    <a:cubicBezTo>
                      <a:pt x="28" y="60"/>
                      <a:pt x="28" y="50"/>
                      <a:pt x="28" y="40"/>
                    </a:cubicBezTo>
                    <a:cubicBezTo>
                      <a:pt x="28" y="35"/>
                      <a:pt x="24" y="33"/>
                      <a:pt x="20" y="34"/>
                    </a:cubicBezTo>
                    <a:cubicBezTo>
                      <a:pt x="21" y="25"/>
                      <a:pt x="22" y="17"/>
                      <a:pt x="22" y="8"/>
                    </a:cubicBezTo>
                    <a:cubicBezTo>
                      <a:pt x="23" y="3"/>
                      <a:pt x="14" y="0"/>
                      <a:pt x="12" y="5"/>
                    </a:cubicBezTo>
                    <a:cubicBezTo>
                      <a:pt x="3" y="27"/>
                      <a:pt x="0" y="48"/>
                      <a:pt x="1" y="71"/>
                    </a:cubicBezTo>
                    <a:cubicBezTo>
                      <a:pt x="1" y="73"/>
                      <a:pt x="2" y="74"/>
                      <a:pt x="3" y="75"/>
                    </a:cubicBezTo>
                    <a:cubicBezTo>
                      <a:pt x="3" y="76"/>
                      <a:pt x="3" y="77"/>
                      <a:pt x="3" y="79"/>
                    </a:cubicBezTo>
                    <a:cubicBezTo>
                      <a:pt x="2" y="85"/>
                      <a:pt x="9" y="87"/>
                      <a:pt x="14" y="84"/>
                    </a:cubicBezTo>
                    <a:cubicBezTo>
                      <a:pt x="13" y="92"/>
                      <a:pt x="13" y="100"/>
                      <a:pt x="13" y="108"/>
                    </a:cubicBezTo>
                    <a:cubicBezTo>
                      <a:pt x="12" y="116"/>
                      <a:pt x="24" y="117"/>
                      <a:pt x="26" y="110"/>
                    </a:cubicBezTo>
                    <a:cubicBezTo>
                      <a:pt x="28" y="102"/>
                      <a:pt x="31" y="95"/>
                      <a:pt x="34" y="88"/>
                    </a:cubicBezTo>
                    <a:cubicBezTo>
                      <a:pt x="35" y="98"/>
                      <a:pt x="35" y="108"/>
                      <a:pt x="35" y="118"/>
                    </a:cubicBezTo>
                    <a:cubicBezTo>
                      <a:pt x="35" y="125"/>
                      <a:pt x="46" y="127"/>
                      <a:pt x="48" y="119"/>
                    </a:cubicBezTo>
                    <a:cubicBezTo>
                      <a:pt x="48" y="116"/>
                      <a:pt x="49" y="113"/>
                      <a:pt x="49" y="110"/>
                    </a:cubicBezTo>
                    <a:cubicBezTo>
                      <a:pt x="49" y="111"/>
                      <a:pt x="50" y="112"/>
                      <a:pt x="50" y="113"/>
                    </a:cubicBezTo>
                    <a:cubicBezTo>
                      <a:pt x="50" y="118"/>
                      <a:pt x="56" y="122"/>
                      <a:pt x="60" y="117"/>
                    </a:cubicBezTo>
                    <a:cubicBezTo>
                      <a:pt x="61" y="117"/>
                      <a:pt x="61" y="116"/>
                      <a:pt x="62" y="116"/>
                    </a:cubicBezTo>
                    <a:cubicBezTo>
                      <a:pt x="62" y="119"/>
                      <a:pt x="63" y="123"/>
                      <a:pt x="64" y="126"/>
                    </a:cubicBezTo>
                    <a:cubicBezTo>
                      <a:pt x="65" y="131"/>
                      <a:pt x="72" y="129"/>
                      <a:pt x="72" y="125"/>
                    </a:cubicBezTo>
                    <a:cubicBezTo>
                      <a:pt x="73" y="116"/>
                      <a:pt x="71" y="108"/>
                      <a:pt x="69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387"/>
              <p:cNvSpPr>
                <a:spLocks/>
              </p:cNvSpPr>
              <p:nvPr/>
            </p:nvSpPr>
            <p:spPr bwMode="auto">
              <a:xfrm>
                <a:off x="1527" y="3517"/>
                <a:ext cx="131" cy="135"/>
              </a:xfrm>
              <a:custGeom>
                <a:avLst/>
                <a:gdLst>
                  <a:gd name="T0" fmla="*/ 65 w 65"/>
                  <a:gd name="T1" fmla="*/ 22 h 67"/>
                  <a:gd name="T2" fmla="*/ 64 w 65"/>
                  <a:gd name="T3" fmla="*/ 10 h 67"/>
                  <a:gd name="T4" fmla="*/ 49 w 65"/>
                  <a:gd name="T5" fmla="*/ 10 h 67"/>
                  <a:gd name="T6" fmla="*/ 49 w 65"/>
                  <a:gd name="T7" fmla="*/ 10 h 67"/>
                  <a:gd name="T8" fmla="*/ 49 w 65"/>
                  <a:gd name="T9" fmla="*/ 10 h 67"/>
                  <a:gd name="T10" fmla="*/ 40 w 65"/>
                  <a:gd name="T11" fmla="*/ 17 h 67"/>
                  <a:gd name="T12" fmla="*/ 39 w 65"/>
                  <a:gd name="T13" fmla="*/ 20 h 67"/>
                  <a:gd name="T14" fmla="*/ 39 w 65"/>
                  <a:gd name="T15" fmla="*/ 20 h 67"/>
                  <a:gd name="T16" fmla="*/ 25 w 65"/>
                  <a:gd name="T17" fmla="*/ 22 h 67"/>
                  <a:gd name="T18" fmla="*/ 25 w 65"/>
                  <a:gd name="T19" fmla="*/ 27 h 67"/>
                  <a:gd name="T20" fmla="*/ 24 w 65"/>
                  <a:gd name="T21" fmla="*/ 25 h 67"/>
                  <a:gd name="T22" fmla="*/ 11 w 65"/>
                  <a:gd name="T23" fmla="*/ 27 h 67"/>
                  <a:gd name="T24" fmla="*/ 10 w 65"/>
                  <a:gd name="T25" fmla="*/ 33 h 67"/>
                  <a:gd name="T26" fmla="*/ 2 w 65"/>
                  <a:gd name="T27" fmla="*/ 39 h 67"/>
                  <a:gd name="T28" fmla="*/ 0 w 65"/>
                  <a:gd name="T29" fmla="*/ 51 h 67"/>
                  <a:gd name="T30" fmla="*/ 5 w 65"/>
                  <a:gd name="T31" fmla="*/ 56 h 67"/>
                  <a:gd name="T32" fmla="*/ 6 w 65"/>
                  <a:gd name="T33" fmla="*/ 60 h 67"/>
                  <a:gd name="T34" fmla="*/ 19 w 65"/>
                  <a:gd name="T35" fmla="*/ 58 h 67"/>
                  <a:gd name="T36" fmla="*/ 21 w 65"/>
                  <a:gd name="T37" fmla="*/ 49 h 67"/>
                  <a:gd name="T38" fmla="*/ 23 w 65"/>
                  <a:gd name="T39" fmla="*/ 58 h 67"/>
                  <a:gd name="T40" fmla="*/ 37 w 65"/>
                  <a:gd name="T41" fmla="*/ 56 h 67"/>
                  <a:gd name="T42" fmla="*/ 37 w 65"/>
                  <a:gd name="T43" fmla="*/ 49 h 67"/>
                  <a:gd name="T44" fmla="*/ 49 w 65"/>
                  <a:gd name="T45" fmla="*/ 44 h 67"/>
                  <a:gd name="T46" fmla="*/ 51 w 65"/>
                  <a:gd name="T47" fmla="*/ 32 h 67"/>
                  <a:gd name="T48" fmla="*/ 51 w 65"/>
                  <a:gd name="T49" fmla="*/ 32 h 67"/>
                  <a:gd name="T50" fmla="*/ 64 w 65"/>
                  <a:gd name="T51" fmla="*/ 27 h 67"/>
                  <a:gd name="T52" fmla="*/ 64 w 65"/>
                  <a:gd name="T53" fmla="*/ 25 h 67"/>
                  <a:gd name="T54" fmla="*/ 65 w 65"/>
                  <a:gd name="T55" fmla="*/ 2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67">
                    <a:moveTo>
                      <a:pt x="65" y="22"/>
                    </a:moveTo>
                    <a:cubicBezTo>
                      <a:pt x="65" y="18"/>
                      <a:pt x="64" y="14"/>
                      <a:pt x="64" y="10"/>
                    </a:cubicBezTo>
                    <a:cubicBezTo>
                      <a:pt x="63" y="1"/>
                      <a:pt x="50" y="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4" y="9"/>
                      <a:pt x="40" y="12"/>
                      <a:pt x="40" y="17"/>
                    </a:cubicBezTo>
                    <a:cubicBezTo>
                      <a:pt x="40" y="18"/>
                      <a:pt x="39" y="19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3"/>
                      <a:pt x="25" y="14"/>
                      <a:pt x="25" y="22"/>
                    </a:cubicBezTo>
                    <a:cubicBezTo>
                      <a:pt x="25" y="24"/>
                      <a:pt x="25" y="25"/>
                      <a:pt x="25" y="27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2" y="18"/>
                      <a:pt x="11" y="19"/>
                      <a:pt x="11" y="27"/>
                    </a:cubicBezTo>
                    <a:cubicBezTo>
                      <a:pt x="11" y="29"/>
                      <a:pt x="10" y="31"/>
                      <a:pt x="10" y="33"/>
                    </a:cubicBezTo>
                    <a:cubicBezTo>
                      <a:pt x="7" y="32"/>
                      <a:pt x="2" y="34"/>
                      <a:pt x="2" y="39"/>
                    </a:cubicBezTo>
                    <a:cubicBezTo>
                      <a:pt x="1" y="43"/>
                      <a:pt x="0" y="47"/>
                      <a:pt x="0" y="51"/>
                    </a:cubicBezTo>
                    <a:cubicBezTo>
                      <a:pt x="0" y="54"/>
                      <a:pt x="3" y="56"/>
                      <a:pt x="5" y="56"/>
                    </a:cubicBezTo>
                    <a:cubicBezTo>
                      <a:pt x="6" y="58"/>
                      <a:pt x="6" y="59"/>
                      <a:pt x="6" y="60"/>
                    </a:cubicBezTo>
                    <a:cubicBezTo>
                      <a:pt x="9" y="67"/>
                      <a:pt x="19" y="66"/>
                      <a:pt x="19" y="58"/>
                    </a:cubicBezTo>
                    <a:cubicBezTo>
                      <a:pt x="19" y="55"/>
                      <a:pt x="20" y="52"/>
                      <a:pt x="21" y="49"/>
                    </a:cubicBezTo>
                    <a:cubicBezTo>
                      <a:pt x="22" y="52"/>
                      <a:pt x="23" y="55"/>
                      <a:pt x="23" y="58"/>
                    </a:cubicBezTo>
                    <a:cubicBezTo>
                      <a:pt x="25" y="66"/>
                      <a:pt x="36" y="63"/>
                      <a:pt x="37" y="56"/>
                    </a:cubicBezTo>
                    <a:cubicBezTo>
                      <a:pt x="37" y="54"/>
                      <a:pt x="37" y="51"/>
                      <a:pt x="37" y="49"/>
                    </a:cubicBezTo>
                    <a:cubicBezTo>
                      <a:pt x="41" y="53"/>
                      <a:pt x="49" y="51"/>
                      <a:pt x="49" y="44"/>
                    </a:cubicBezTo>
                    <a:cubicBezTo>
                      <a:pt x="49" y="40"/>
                      <a:pt x="50" y="36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6" y="37"/>
                      <a:pt x="64" y="33"/>
                      <a:pt x="64" y="27"/>
                    </a:cubicBezTo>
                    <a:cubicBezTo>
                      <a:pt x="64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388"/>
              <p:cNvSpPr>
                <a:spLocks noEditPoints="1"/>
              </p:cNvSpPr>
              <p:nvPr/>
            </p:nvSpPr>
            <p:spPr bwMode="auto">
              <a:xfrm>
                <a:off x="4417" y="-1746"/>
                <a:ext cx="945" cy="696"/>
              </a:xfrm>
              <a:custGeom>
                <a:avLst/>
                <a:gdLst>
                  <a:gd name="T0" fmla="*/ 456 w 469"/>
                  <a:gd name="T1" fmla="*/ 95 h 345"/>
                  <a:gd name="T2" fmla="*/ 274 w 469"/>
                  <a:gd name="T3" fmla="*/ 18 h 345"/>
                  <a:gd name="T4" fmla="*/ 131 w 469"/>
                  <a:gd name="T5" fmla="*/ 55 h 345"/>
                  <a:gd name="T6" fmla="*/ 146 w 469"/>
                  <a:gd name="T7" fmla="*/ 67 h 345"/>
                  <a:gd name="T8" fmla="*/ 447 w 469"/>
                  <a:gd name="T9" fmla="*/ 98 h 345"/>
                  <a:gd name="T10" fmla="*/ 225 w 469"/>
                  <a:gd name="T11" fmla="*/ 220 h 345"/>
                  <a:gd name="T12" fmla="*/ 99 w 469"/>
                  <a:gd name="T13" fmla="*/ 166 h 345"/>
                  <a:gd name="T14" fmla="*/ 211 w 469"/>
                  <a:gd name="T15" fmla="*/ 105 h 345"/>
                  <a:gd name="T16" fmla="*/ 79 w 469"/>
                  <a:gd name="T17" fmla="*/ 156 h 345"/>
                  <a:gd name="T18" fmla="*/ 11 w 469"/>
                  <a:gd name="T19" fmla="*/ 116 h 345"/>
                  <a:gd name="T20" fmla="*/ 1 w 469"/>
                  <a:gd name="T21" fmla="*/ 148 h 345"/>
                  <a:gd name="T22" fmla="*/ 53 w 469"/>
                  <a:gd name="T23" fmla="*/ 253 h 345"/>
                  <a:gd name="T24" fmla="*/ 59 w 469"/>
                  <a:gd name="T25" fmla="*/ 290 h 345"/>
                  <a:gd name="T26" fmla="*/ 53 w 469"/>
                  <a:gd name="T27" fmla="*/ 329 h 345"/>
                  <a:gd name="T28" fmla="*/ 69 w 469"/>
                  <a:gd name="T29" fmla="*/ 326 h 345"/>
                  <a:gd name="T30" fmla="*/ 89 w 469"/>
                  <a:gd name="T31" fmla="*/ 331 h 345"/>
                  <a:gd name="T32" fmla="*/ 89 w 469"/>
                  <a:gd name="T33" fmla="*/ 276 h 345"/>
                  <a:gd name="T34" fmla="*/ 81 w 469"/>
                  <a:gd name="T35" fmla="*/ 204 h 345"/>
                  <a:gd name="T36" fmla="*/ 107 w 469"/>
                  <a:gd name="T37" fmla="*/ 259 h 345"/>
                  <a:gd name="T38" fmla="*/ 381 w 469"/>
                  <a:gd name="T39" fmla="*/ 264 h 345"/>
                  <a:gd name="T40" fmla="*/ 467 w 469"/>
                  <a:gd name="T41" fmla="*/ 97 h 345"/>
                  <a:gd name="T42" fmla="*/ 72 w 469"/>
                  <a:gd name="T43" fmla="*/ 165 h 345"/>
                  <a:gd name="T44" fmla="*/ 78 w 469"/>
                  <a:gd name="T45" fmla="*/ 271 h 345"/>
                  <a:gd name="T46" fmla="*/ 69 w 469"/>
                  <a:gd name="T47" fmla="*/ 261 h 345"/>
                  <a:gd name="T48" fmla="*/ 78 w 469"/>
                  <a:gd name="T49" fmla="*/ 271 h 345"/>
                  <a:gd name="T50" fmla="*/ 91 w 469"/>
                  <a:gd name="T51" fmla="*/ 175 h 345"/>
                  <a:gd name="T52" fmla="*/ 120 w 469"/>
                  <a:gd name="T53" fmla="*/ 214 h 345"/>
                  <a:gd name="T54" fmla="*/ 119 w 469"/>
                  <a:gd name="T55" fmla="*/ 229 h 345"/>
                  <a:gd name="T56" fmla="*/ 219 w 469"/>
                  <a:gd name="T57" fmla="*/ 256 h 345"/>
                  <a:gd name="T58" fmla="*/ 283 w 469"/>
                  <a:gd name="T59" fmla="*/ 265 h 345"/>
                  <a:gd name="T60" fmla="*/ 300 w 469"/>
                  <a:gd name="T61" fmla="*/ 263 h 345"/>
                  <a:gd name="T62" fmla="*/ 312 w 469"/>
                  <a:gd name="T63" fmla="*/ 256 h 345"/>
                  <a:gd name="T64" fmla="*/ 326 w 469"/>
                  <a:gd name="T65" fmla="*/ 259 h 345"/>
                  <a:gd name="T66" fmla="*/ 349 w 469"/>
                  <a:gd name="T67" fmla="*/ 259 h 345"/>
                  <a:gd name="T68" fmla="*/ 378 w 469"/>
                  <a:gd name="T69" fmla="*/ 205 h 345"/>
                  <a:gd name="T70" fmla="*/ 378 w 469"/>
                  <a:gd name="T71" fmla="*/ 205 h 345"/>
                  <a:gd name="T72" fmla="*/ 357 w 469"/>
                  <a:gd name="T73" fmla="*/ 219 h 345"/>
                  <a:gd name="T74" fmla="*/ 335 w 469"/>
                  <a:gd name="T75" fmla="*/ 227 h 345"/>
                  <a:gd name="T76" fmla="*/ 322 w 469"/>
                  <a:gd name="T77" fmla="*/ 239 h 345"/>
                  <a:gd name="T78" fmla="*/ 305 w 469"/>
                  <a:gd name="T79" fmla="*/ 242 h 345"/>
                  <a:gd name="T80" fmla="*/ 331 w 469"/>
                  <a:gd name="T81" fmla="*/ 220 h 345"/>
                  <a:gd name="T82" fmla="*/ 360 w 469"/>
                  <a:gd name="T83" fmla="*/ 259 h 345"/>
                  <a:gd name="T84" fmla="*/ 372 w 469"/>
                  <a:gd name="T85" fmla="*/ 246 h 345"/>
                  <a:gd name="T86" fmla="*/ 375 w 469"/>
                  <a:gd name="T87" fmla="*/ 236 h 345"/>
                  <a:gd name="T88" fmla="*/ 331 w 469"/>
                  <a:gd name="T89" fmla="*/ 206 h 345"/>
                  <a:gd name="T90" fmla="*/ 226 w 469"/>
                  <a:gd name="T91" fmla="*/ 233 h 345"/>
                  <a:gd name="T92" fmla="*/ 226 w 469"/>
                  <a:gd name="T93" fmla="*/ 231 h 345"/>
                  <a:gd name="T94" fmla="*/ 232 w 469"/>
                  <a:gd name="T95" fmla="*/ 230 h 345"/>
                  <a:gd name="T96" fmla="*/ 331 w 469"/>
                  <a:gd name="T97" fmla="*/ 20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9" h="345">
                    <a:moveTo>
                      <a:pt x="467" y="97"/>
                    </a:moveTo>
                    <a:cubicBezTo>
                      <a:pt x="467" y="91"/>
                      <a:pt x="459" y="91"/>
                      <a:pt x="457" y="95"/>
                    </a:cubicBezTo>
                    <a:cubicBezTo>
                      <a:pt x="456" y="95"/>
                      <a:pt x="456" y="95"/>
                      <a:pt x="456" y="95"/>
                    </a:cubicBezTo>
                    <a:cubicBezTo>
                      <a:pt x="459" y="91"/>
                      <a:pt x="458" y="84"/>
                      <a:pt x="452" y="82"/>
                    </a:cubicBezTo>
                    <a:cubicBezTo>
                      <a:pt x="413" y="68"/>
                      <a:pt x="373" y="59"/>
                      <a:pt x="334" y="46"/>
                    </a:cubicBezTo>
                    <a:cubicBezTo>
                      <a:pt x="313" y="38"/>
                      <a:pt x="293" y="29"/>
                      <a:pt x="274" y="18"/>
                    </a:cubicBezTo>
                    <a:cubicBezTo>
                      <a:pt x="265" y="12"/>
                      <a:pt x="256" y="0"/>
                      <a:pt x="245" y="0"/>
                    </a:cubicBezTo>
                    <a:cubicBezTo>
                      <a:pt x="234" y="0"/>
                      <a:pt x="215" y="18"/>
                      <a:pt x="205" y="23"/>
                    </a:cubicBezTo>
                    <a:cubicBezTo>
                      <a:pt x="182" y="36"/>
                      <a:pt x="157" y="46"/>
                      <a:pt x="131" y="55"/>
                    </a:cubicBezTo>
                    <a:cubicBezTo>
                      <a:pt x="92" y="70"/>
                      <a:pt x="53" y="84"/>
                      <a:pt x="16" y="106"/>
                    </a:cubicBezTo>
                    <a:cubicBezTo>
                      <a:pt x="11" y="109"/>
                      <a:pt x="16" y="116"/>
                      <a:pt x="21" y="114"/>
                    </a:cubicBezTo>
                    <a:cubicBezTo>
                      <a:pt x="62" y="96"/>
                      <a:pt x="104" y="83"/>
                      <a:pt x="146" y="67"/>
                    </a:cubicBezTo>
                    <a:cubicBezTo>
                      <a:pt x="162" y="61"/>
                      <a:pt x="179" y="54"/>
                      <a:pt x="195" y="47"/>
                    </a:cubicBezTo>
                    <a:cubicBezTo>
                      <a:pt x="203" y="43"/>
                      <a:pt x="244" y="14"/>
                      <a:pt x="250" y="19"/>
                    </a:cubicBezTo>
                    <a:cubicBezTo>
                      <a:pt x="306" y="62"/>
                      <a:pt x="381" y="77"/>
                      <a:pt x="447" y="98"/>
                    </a:cubicBezTo>
                    <a:cubicBezTo>
                      <a:pt x="448" y="99"/>
                      <a:pt x="448" y="99"/>
                      <a:pt x="449" y="99"/>
                    </a:cubicBezTo>
                    <a:cubicBezTo>
                      <a:pt x="403" y="124"/>
                      <a:pt x="361" y="156"/>
                      <a:pt x="313" y="179"/>
                    </a:cubicBezTo>
                    <a:cubicBezTo>
                      <a:pt x="285" y="192"/>
                      <a:pt x="248" y="199"/>
                      <a:pt x="225" y="220"/>
                    </a:cubicBezTo>
                    <a:cubicBezTo>
                      <a:pt x="225" y="221"/>
                      <a:pt x="224" y="221"/>
                      <a:pt x="224" y="222"/>
                    </a:cubicBezTo>
                    <a:cubicBezTo>
                      <a:pt x="224" y="222"/>
                      <a:pt x="224" y="222"/>
                      <a:pt x="224" y="221"/>
                    </a:cubicBezTo>
                    <a:cubicBezTo>
                      <a:pt x="183" y="201"/>
                      <a:pt x="140" y="185"/>
                      <a:pt x="99" y="166"/>
                    </a:cubicBezTo>
                    <a:cubicBezTo>
                      <a:pt x="102" y="163"/>
                      <a:pt x="105" y="161"/>
                      <a:pt x="109" y="158"/>
                    </a:cubicBezTo>
                    <a:cubicBezTo>
                      <a:pt x="131" y="142"/>
                      <a:pt x="156" y="128"/>
                      <a:pt x="181" y="117"/>
                    </a:cubicBezTo>
                    <a:cubicBezTo>
                      <a:pt x="193" y="112"/>
                      <a:pt x="203" y="109"/>
                      <a:pt x="211" y="105"/>
                    </a:cubicBezTo>
                    <a:cubicBezTo>
                      <a:pt x="220" y="102"/>
                      <a:pt x="217" y="86"/>
                      <a:pt x="206" y="90"/>
                    </a:cubicBezTo>
                    <a:cubicBezTo>
                      <a:pt x="165" y="101"/>
                      <a:pt x="124" y="120"/>
                      <a:pt x="90" y="147"/>
                    </a:cubicBezTo>
                    <a:cubicBezTo>
                      <a:pt x="86" y="150"/>
                      <a:pt x="83" y="153"/>
                      <a:pt x="79" y="156"/>
                    </a:cubicBezTo>
                    <a:cubicBezTo>
                      <a:pt x="58" y="146"/>
                      <a:pt x="36" y="134"/>
                      <a:pt x="16" y="120"/>
                    </a:cubicBezTo>
                    <a:cubicBezTo>
                      <a:pt x="16" y="119"/>
                      <a:pt x="15" y="118"/>
                      <a:pt x="15" y="117"/>
                    </a:cubicBezTo>
                    <a:cubicBezTo>
                      <a:pt x="13" y="116"/>
                      <a:pt x="12" y="116"/>
                      <a:pt x="11" y="116"/>
                    </a:cubicBezTo>
                    <a:cubicBezTo>
                      <a:pt x="10" y="116"/>
                      <a:pt x="9" y="116"/>
                      <a:pt x="9" y="116"/>
                    </a:cubicBezTo>
                    <a:cubicBezTo>
                      <a:pt x="7" y="116"/>
                      <a:pt x="6" y="118"/>
                      <a:pt x="6" y="120"/>
                    </a:cubicBezTo>
                    <a:cubicBezTo>
                      <a:pt x="3" y="129"/>
                      <a:pt x="2" y="138"/>
                      <a:pt x="1" y="148"/>
                    </a:cubicBezTo>
                    <a:cubicBezTo>
                      <a:pt x="0" y="151"/>
                      <a:pt x="3" y="153"/>
                      <a:pt x="5" y="152"/>
                    </a:cubicBezTo>
                    <a:cubicBezTo>
                      <a:pt x="23" y="163"/>
                      <a:pt x="41" y="176"/>
                      <a:pt x="59" y="189"/>
                    </a:cubicBezTo>
                    <a:cubicBezTo>
                      <a:pt x="53" y="208"/>
                      <a:pt x="53" y="229"/>
                      <a:pt x="53" y="253"/>
                    </a:cubicBezTo>
                    <a:cubicBezTo>
                      <a:pt x="53" y="256"/>
                      <a:pt x="54" y="258"/>
                      <a:pt x="55" y="259"/>
                    </a:cubicBezTo>
                    <a:cubicBezTo>
                      <a:pt x="51" y="262"/>
                      <a:pt x="48" y="266"/>
                      <a:pt x="48" y="273"/>
                    </a:cubicBezTo>
                    <a:cubicBezTo>
                      <a:pt x="48" y="280"/>
                      <a:pt x="53" y="287"/>
                      <a:pt x="59" y="290"/>
                    </a:cubicBezTo>
                    <a:cubicBezTo>
                      <a:pt x="53" y="303"/>
                      <a:pt x="48" y="316"/>
                      <a:pt x="41" y="328"/>
                    </a:cubicBezTo>
                    <a:cubicBezTo>
                      <a:pt x="37" y="334"/>
                      <a:pt x="46" y="340"/>
                      <a:pt x="50" y="334"/>
                    </a:cubicBezTo>
                    <a:cubicBezTo>
                      <a:pt x="51" y="332"/>
                      <a:pt x="52" y="331"/>
                      <a:pt x="53" y="329"/>
                    </a:cubicBezTo>
                    <a:cubicBezTo>
                      <a:pt x="53" y="331"/>
                      <a:pt x="52" y="333"/>
                      <a:pt x="52" y="334"/>
                    </a:cubicBezTo>
                    <a:cubicBezTo>
                      <a:pt x="51" y="340"/>
                      <a:pt x="59" y="345"/>
                      <a:pt x="63" y="339"/>
                    </a:cubicBezTo>
                    <a:cubicBezTo>
                      <a:pt x="65" y="334"/>
                      <a:pt x="67" y="330"/>
                      <a:pt x="69" y="326"/>
                    </a:cubicBezTo>
                    <a:cubicBezTo>
                      <a:pt x="70" y="329"/>
                      <a:pt x="71" y="332"/>
                      <a:pt x="72" y="335"/>
                    </a:cubicBezTo>
                    <a:cubicBezTo>
                      <a:pt x="74" y="340"/>
                      <a:pt x="81" y="340"/>
                      <a:pt x="82" y="335"/>
                    </a:cubicBezTo>
                    <a:cubicBezTo>
                      <a:pt x="85" y="337"/>
                      <a:pt x="90" y="335"/>
                      <a:pt x="89" y="331"/>
                    </a:cubicBezTo>
                    <a:cubicBezTo>
                      <a:pt x="88" y="318"/>
                      <a:pt x="85" y="306"/>
                      <a:pt x="82" y="293"/>
                    </a:cubicBezTo>
                    <a:cubicBezTo>
                      <a:pt x="82" y="291"/>
                      <a:pt x="80" y="289"/>
                      <a:pt x="78" y="289"/>
                    </a:cubicBezTo>
                    <a:cubicBezTo>
                      <a:pt x="83" y="286"/>
                      <a:pt x="87" y="281"/>
                      <a:pt x="89" y="276"/>
                    </a:cubicBezTo>
                    <a:cubicBezTo>
                      <a:pt x="92" y="265"/>
                      <a:pt x="83" y="252"/>
                      <a:pt x="72" y="251"/>
                    </a:cubicBezTo>
                    <a:cubicBezTo>
                      <a:pt x="72" y="250"/>
                      <a:pt x="72" y="250"/>
                      <a:pt x="72" y="249"/>
                    </a:cubicBezTo>
                    <a:cubicBezTo>
                      <a:pt x="80" y="237"/>
                      <a:pt x="80" y="220"/>
                      <a:pt x="81" y="204"/>
                    </a:cubicBezTo>
                    <a:cubicBezTo>
                      <a:pt x="92" y="212"/>
                      <a:pt x="103" y="219"/>
                      <a:pt x="115" y="226"/>
                    </a:cubicBezTo>
                    <a:cubicBezTo>
                      <a:pt x="114" y="226"/>
                      <a:pt x="113" y="227"/>
                      <a:pt x="113" y="228"/>
                    </a:cubicBezTo>
                    <a:cubicBezTo>
                      <a:pt x="112" y="236"/>
                      <a:pt x="109" y="253"/>
                      <a:pt x="107" y="259"/>
                    </a:cubicBezTo>
                    <a:cubicBezTo>
                      <a:pt x="106" y="261"/>
                      <a:pt x="107" y="264"/>
                      <a:pt x="109" y="265"/>
                    </a:cubicBezTo>
                    <a:cubicBezTo>
                      <a:pt x="161" y="309"/>
                      <a:pt x="236" y="307"/>
                      <a:pt x="299" y="294"/>
                    </a:cubicBezTo>
                    <a:cubicBezTo>
                      <a:pt x="327" y="288"/>
                      <a:pt x="357" y="282"/>
                      <a:pt x="381" y="264"/>
                    </a:cubicBezTo>
                    <a:cubicBezTo>
                      <a:pt x="396" y="252"/>
                      <a:pt x="398" y="214"/>
                      <a:pt x="396" y="197"/>
                    </a:cubicBezTo>
                    <a:cubicBezTo>
                      <a:pt x="395" y="195"/>
                      <a:pt x="394" y="193"/>
                      <a:pt x="393" y="192"/>
                    </a:cubicBezTo>
                    <a:cubicBezTo>
                      <a:pt x="433" y="172"/>
                      <a:pt x="469" y="143"/>
                      <a:pt x="467" y="97"/>
                    </a:cubicBezTo>
                    <a:close/>
                    <a:moveTo>
                      <a:pt x="8" y="148"/>
                    </a:moveTo>
                    <a:cubicBezTo>
                      <a:pt x="10" y="141"/>
                      <a:pt x="12" y="134"/>
                      <a:pt x="14" y="127"/>
                    </a:cubicBezTo>
                    <a:cubicBezTo>
                      <a:pt x="32" y="142"/>
                      <a:pt x="52" y="154"/>
                      <a:pt x="72" y="165"/>
                    </a:cubicBezTo>
                    <a:cubicBezTo>
                      <a:pt x="69" y="169"/>
                      <a:pt x="66" y="173"/>
                      <a:pt x="64" y="178"/>
                    </a:cubicBezTo>
                    <a:cubicBezTo>
                      <a:pt x="46" y="166"/>
                      <a:pt x="28" y="156"/>
                      <a:pt x="8" y="148"/>
                    </a:cubicBezTo>
                    <a:close/>
                    <a:moveTo>
                      <a:pt x="78" y="271"/>
                    </a:moveTo>
                    <a:cubicBezTo>
                      <a:pt x="77" y="276"/>
                      <a:pt x="71" y="281"/>
                      <a:pt x="66" y="279"/>
                    </a:cubicBezTo>
                    <a:cubicBezTo>
                      <a:pt x="63" y="278"/>
                      <a:pt x="61" y="275"/>
                      <a:pt x="60" y="272"/>
                    </a:cubicBezTo>
                    <a:cubicBezTo>
                      <a:pt x="59" y="267"/>
                      <a:pt x="66" y="263"/>
                      <a:pt x="69" y="261"/>
                    </a:cubicBezTo>
                    <a:cubicBezTo>
                      <a:pt x="70" y="260"/>
                      <a:pt x="71" y="259"/>
                      <a:pt x="71" y="258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5" y="261"/>
                      <a:pt x="80" y="265"/>
                      <a:pt x="78" y="271"/>
                    </a:cubicBezTo>
                    <a:close/>
                    <a:moveTo>
                      <a:pt x="83" y="191"/>
                    </a:moveTo>
                    <a:cubicBezTo>
                      <a:pt x="84" y="187"/>
                      <a:pt x="85" y="183"/>
                      <a:pt x="87" y="180"/>
                    </a:cubicBezTo>
                    <a:cubicBezTo>
                      <a:pt x="88" y="178"/>
                      <a:pt x="89" y="176"/>
                      <a:pt x="91" y="175"/>
                    </a:cubicBezTo>
                    <a:cubicBezTo>
                      <a:pt x="131" y="194"/>
                      <a:pt x="174" y="210"/>
                      <a:pt x="214" y="230"/>
                    </a:cubicBezTo>
                    <a:cubicBezTo>
                      <a:pt x="205" y="246"/>
                      <a:pt x="215" y="249"/>
                      <a:pt x="188" y="243"/>
                    </a:cubicBezTo>
                    <a:cubicBezTo>
                      <a:pt x="164" y="239"/>
                      <a:pt x="141" y="227"/>
                      <a:pt x="120" y="214"/>
                    </a:cubicBezTo>
                    <a:cubicBezTo>
                      <a:pt x="108" y="207"/>
                      <a:pt x="95" y="199"/>
                      <a:pt x="83" y="191"/>
                    </a:cubicBezTo>
                    <a:close/>
                    <a:moveTo>
                      <a:pt x="294" y="278"/>
                    </a:moveTo>
                    <a:cubicBezTo>
                      <a:pt x="249" y="288"/>
                      <a:pt x="115" y="304"/>
                      <a:pt x="119" y="229"/>
                    </a:cubicBezTo>
                    <a:cubicBezTo>
                      <a:pt x="119" y="229"/>
                      <a:pt x="119" y="228"/>
                      <a:pt x="119" y="228"/>
                    </a:cubicBezTo>
                    <a:cubicBezTo>
                      <a:pt x="149" y="245"/>
                      <a:pt x="179" y="257"/>
                      <a:pt x="213" y="260"/>
                    </a:cubicBezTo>
                    <a:cubicBezTo>
                      <a:pt x="216" y="260"/>
                      <a:pt x="218" y="258"/>
                      <a:pt x="219" y="256"/>
                    </a:cubicBezTo>
                    <a:cubicBezTo>
                      <a:pt x="234" y="262"/>
                      <a:pt x="262" y="252"/>
                      <a:pt x="287" y="241"/>
                    </a:cubicBezTo>
                    <a:cubicBezTo>
                      <a:pt x="287" y="241"/>
                      <a:pt x="286" y="242"/>
                      <a:pt x="286" y="242"/>
                    </a:cubicBezTo>
                    <a:cubicBezTo>
                      <a:pt x="284" y="250"/>
                      <a:pt x="283" y="257"/>
                      <a:pt x="283" y="265"/>
                    </a:cubicBezTo>
                    <a:cubicBezTo>
                      <a:pt x="283" y="269"/>
                      <a:pt x="288" y="270"/>
                      <a:pt x="289" y="267"/>
                    </a:cubicBezTo>
                    <a:cubicBezTo>
                      <a:pt x="292" y="270"/>
                      <a:pt x="298" y="269"/>
                      <a:pt x="299" y="264"/>
                    </a:cubicBezTo>
                    <a:cubicBezTo>
                      <a:pt x="300" y="264"/>
                      <a:pt x="300" y="263"/>
                      <a:pt x="300" y="263"/>
                    </a:cubicBezTo>
                    <a:cubicBezTo>
                      <a:pt x="303" y="265"/>
                      <a:pt x="307" y="264"/>
                      <a:pt x="308" y="261"/>
                    </a:cubicBezTo>
                    <a:cubicBezTo>
                      <a:pt x="309" y="259"/>
                      <a:pt x="311" y="257"/>
                      <a:pt x="312" y="255"/>
                    </a:cubicBezTo>
                    <a:cubicBezTo>
                      <a:pt x="312" y="255"/>
                      <a:pt x="312" y="255"/>
                      <a:pt x="312" y="256"/>
                    </a:cubicBezTo>
                    <a:cubicBezTo>
                      <a:pt x="312" y="261"/>
                      <a:pt x="320" y="265"/>
                      <a:pt x="323" y="259"/>
                    </a:cubicBezTo>
                    <a:cubicBezTo>
                      <a:pt x="324" y="257"/>
                      <a:pt x="325" y="255"/>
                      <a:pt x="327" y="254"/>
                    </a:cubicBezTo>
                    <a:cubicBezTo>
                      <a:pt x="326" y="255"/>
                      <a:pt x="326" y="257"/>
                      <a:pt x="326" y="259"/>
                    </a:cubicBezTo>
                    <a:cubicBezTo>
                      <a:pt x="324" y="267"/>
                      <a:pt x="337" y="271"/>
                      <a:pt x="339" y="262"/>
                    </a:cubicBezTo>
                    <a:cubicBezTo>
                      <a:pt x="339" y="261"/>
                      <a:pt x="340" y="260"/>
                      <a:pt x="340" y="259"/>
                    </a:cubicBezTo>
                    <a:cubicBezTo>
                      <a:pt x="343" y="261"/>
                      <a:pt x="347" y="261"/>
                      <a:pt x="349" y="259"/>
                    </a:cubicBezTo>
                    <a:cubicBezTo>
                      <a:pt x="351" y="260"/>
                      <a:pt x="354" y="261"/>
                      <a:pt x="357" y="260"/>
                    </a:cubicBezTo>
                    <a:cubicBezTo>
                      <a:pt x="338" y="271"/>
                      <a:pt x="308" y="275"/>
                      <a:pt x="294" y="278"/>
                    </a:cubicBezTo>
                    <a:close/>
                    <a:moveTo>
                      <a:pt x="378" y="205"/>
                    </a:moveTo>
                    <a:cubicBezTo>
                      <a:pt x="376" y="203"/>
                      <a:pt x="375" y="202"/>
                      <a:pt x="373" y="202"/>
                    </a:cubicBezTo>
                    <a:cubicBezTo>
                      <a:pt x="375" y="201"/>
                      <a:pt x="377" y="200"/>
                      <a:pt x="379" y="199"/>
                    </a:cubicBezTo>
                    <a:cubicBezTo>
                      <a:pt x="379" y="201"/>
                      <a:pt x="378" y="203"/>
                      <a:pt x="378" y="205"/>
                    </a:cubicBezTo>
                    <a:close/>
                    <a:moveTo>
                      <a:pt x="364" y="207"/>
                    </a:moveTo>
                    <a:cubicBezTo>
                      <a:pt x="363" y="209"/>
                      <a:pt x="363" y="211"/>
                      <a:pt x="362" y="214"/>
                    </a:cubicBezTo>
                    <a:cubicBezTo>
                      <a:pt x="360" y="214"/>
                      <a:pt x="357" y="216"/>
                      <a:pt x="357" y="219"/>
                    </a:cubicBezTo>
                    <a:cubicBezTo>
                      <a:pt x="354" y="219"/>
                      <a:pt x="352" y="220"/>
                      <a:pt x="350" y="222"/>
                    </a:cubicBezTo>
                    <a:cubicBezTo>
                      <a:pt x="349" y="223"/>
                      <a:pt x="349" y="224"/>
                      <a:pt x="348" y="225"/>
                    </a:cubicBezTo>
                    <a:cubicBezTo>
                      <a:pt x="345" y="220"/>
                      <a:pt x="337" y="220"/>
                      <a:pt x="335" y="227"/>
                    </a:cubicBezTo>
                    <a:cubicBezTo>
                      <a:pt x="335" y="228"/>
                      <a:pt x="335" y="229"/>
                      <a:pt x="334" y="230"/>
                    </a:cubicBezTo>
                    <a:cubicBezTo>
                      <a:pt x="332" y="229"/>
                      <a:pt x="329" y="230"/>
                      <a:pt x="327" y="233"/>
                    </a:cubicBezTo>
                    <a:cubicBezTo>
                      <a:pt x="325" y="235"/>
                      <a:pt x="323" y="237"/>
                      <a:pt x="322" y="239"/>
                    </a:cubicBezTo>
                    <a:cubicBezTo>
                      <a:pt x="322" y="238"/>
                      <a:pt x="321" y="237"/>
                      <a:pt x="321" y="236"/>
                    </a:cubicBezTo>
                    <a:cubicBezTo>
                      <a:pt x="321" y="231"/>
                      <a:pt x="313" y="228"/>
                      <a:pt x="310" y="233"/>
                    </a:cubicBezTo>
                    <a:cubicBezTo>
                      <a:pt x="309" y="236"/>
                      <a:pt x="307" y="239"/>
                      <a:pt x="305" y="242"/>
                    </a:cubicBezTo>
                    <a:cubicBezTo>
                      <a:pt x="303" y="239"/>
                      <a:pt x="298" y="238"/>
                      <a:pt x="296" y="242"/>
                    </a:cubicBezTo>
                    <a:cubicBezTo>
                      <a:pt x="295" y="240"/>
                      <a:pt x="294" y="239"/>
                      <a:pt x="292" y="239"/>
                    </a:cubicBezTo>
                    <a:cubicBezTo>
                      <a:pt x="309" y="231"/>
                      <a:pt x="324" y="223"/>
                      <a:pt x="331" y="220"/>
                    </a:cubicBezTo>
                    <a:cubicBezTo>
                      <a:pt x="341" y="216"/>
                      <a:pt x="352" y="211"/>
                      <a:pt x="364" y="206"/>
                    </a:cubicBezTo>
                    <a:cubicBezTo>
                      <a:pt x="364" y="206"/>
                      <a:pt x="364" y="207"/>
                      <a:pt x="364" y="207"/>
                    </a:cubicBezTo>
                    <a:close/>
                    <a:moveTo>
                      <a:pt x="360" y="259"/>
                    </a:moveTo>
                    <a:cubicBezTo>
                      <a:pt x="361" y="258"/>
                      <a:pt x="361" y="257"/>
                      <a:pt x="362" y="255"/>
                    </a:cubicBezTo>
                    <a:cubicBezTo>
                      <a:pt x="362" y="254"/>
                      <a:pt x="363" y="252"/>
                      <a:pt x="363" y="251"/>
                    </a:cubicBezTo>
                    <a:cubicBezTo>
                      <a:pt x="367" y="252"/>
                      <a:pt x="371" y="250"/>
                      <a:pt x="372" y="246"/>
                    </a:cubicBezTo>
                    <a:cubicBezTo>
                      <a:pt x="372" y="243"/>
                      <a:pt x="373" y="240"/>
                      <a:pt x="374" y="237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4" y="236"/>
                      <a:pt x="374" y="236"/>
                      <a:pt x="375" y="236"/>
                    </a:cubicBezTo>
                    <a:cubicBezTo>
                      <a:pt x="374" y="238"/>
                      <a:pt x="374" y="240"/>
                      <a:pt x="374" y="242"/>
                    </a:cubicBezTo>
                    <a:cubicBezTo>
                      <a:pt x="372" y="249"/>
                      <a:pt x="367" y="254"/>
                      <a:pt x="360" y="259"/>
                    </a:cubicBezTo>
                    <a:close/>
                    <a:moveTo>
                      <a:pt x="331" y="206"/>
                    </a:moveTo>
                    <a:cubicBezTo>
                      <a:pt x="313" y="213"/>
                      <a:pt x="294" y="221"/>
                      <a:pt x="276" y="228"/>
                    </a:cubicBezTo>
                    <a:cubicBezTo>
                      <a:pt x="263" y="233"/>
                      <a:pt x="239" y="245"/>
                      <a:pt x="222" y="246"/>
                    </a:cubicBezTo>
                    <a:cubicBezTo>
                      <a:pt x="224" y="242"/>
                      <a:pt x="225" y="237"/>
                      <a:pt x="226" y="233"/>
                    </a:cubicBezTo>
                    <a:cubicBezTo>
                      <a:pt x="226" y="232"/>
                      <a:pt x="226" y="232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30"/>
                      <a:pt x="226" y="230"/>
                      <a:pt x="226" y="229"/>
                    </a:cubicBezTo>
                    <a:cubicBezTo>
                      <a:pt x="226" y="229"/>
                      <a:pt x="226" y="229"/>
                      <a:pt x="226" y="229"/>
                    </a:cubicBezTo>
                    <a:cubicBezTo>
                      <a:pt x="227" y="231"/>
                      <a:pt x="230" y="231"/>
                      <a:pt x="232" y="230"/>
                    </a:cubicBezTo>
                    <a:cubicBezTo>
                      <a:pt x="260" y="211"/>
                      <a:pt x="294" y="203"/>
                      <a:pt x="324" y="188"/>
                    </a:cubicBezTo>
                    <a:cubicBezTo>
                      <a:pt x="366" y="168"/>
                      <a:pt x="420" y="143"/>
                      <a:pt x="454" y="109"/>
                    </a:cubicBezTo>
                    <a:cubicBezTo>
                      <a:pt x="443" y="165"/>
                      <a:pt x="379" y="185"/>
                      <a:pt x="331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389"/>
              <p:cNvSpPr>
                <a:spLocks noEditPoints="1"/>
              </p:cNvSpPr>
              <p:nvPr/>
            </p:nvSpPr>
            <p:spPr bwMode="auto">
              <a:xfrm>
                <a:off x="589" y="2839"/>
                <a:ext cx="550" cy="1008"/>
              </a:xfrm>
              <a:custGeom>
                <a:avLst/>
                <a:gdLst>
                  <a:gd name="T0" fmla="*/ 222 w 273"/>
                  <a:gd name="T1" fmla="*/ 182 h 500"/>
                  <a:gd name="T2" fmla="*/ 188 w 273"/>
                  <a:gd name="T3" fmla="*/ 175 h 500"/>
                  <a:gd name="T4" fmla="*/ 185 w 273"/>
                  <a:gd name="T5" fmla="*/ 164 h 500"/>
                  <a:gd name="T6" fmla="*/ 160 w 273"/>
                  <a:gd name="T7" fmla="*/ 117 h 500"/>
                  <a:gd name="T8" fmla="*/ 145 w 273"/>
                  <a:gd name="T9" fmla="*/ 172 h 500"/>
                  <a:gd name="T10" fmla="*/ 138 w 273"/>
                  <a:gd name="T11" fmla="*/ 284 h 500"/>
                  <a:gd name="T12" fmla="*/ 142 w 273"/>
                  <a:gd name="T13" fmla="*/ 62 h 500"/>
                  <a:gd name="T14" fmla="*/ 135 w 273"/>
                  <a:gd name="T15" fmla="*/ 5 h 500"/>
                  <a:gd name="T16" fmla="*/ 119 w 273"/>
                  <a:gd name="T17" fmla="*/ 80 h 500"/>
                  <a:gd name="T18" fmla="*/ 128 w 273"/>
                  <a:gd name="T19" fmla="*/ 196 h 500"/>
                  <a:gd name="T20" fmla="*/ 72 w 273"/>
                  <a:gd name="T21" fmla="*/ 148 h 500"/>
                  <a:gd name="T22" fmla="*/ 71 w 273"/>
                  <a:gd name="T23" fmla="*/ 195 h 500"/>
                  <a:gd name="T24" fmla="*/ 59 w 273"/>
                  <a:gd name="T25" fmla="*/ 153 h 500"/>
                  <a:gd name="T26" fmla="*/ 73 w 273"/>
                  <a:gd name="T27" fmla="*/ 143 h 500"/>
                  <a:gd name="T28" fmla="*/ 64 w 273"/>
                  <a:gd name="T29" fmla="*/ 82 h 500"/>
                  <a:gd name="T30" fmla="*/ 51 w 273"/>
                  <a:gd name="T31" fmla="*/ 85 h 500"/>
                  <a:gd name="T32" fmla="*/ 38 w 273"/>
                  <a:gd name="T33" fmla="*/ 88 h 500"/>
                  <a:gd name="T34" fmla="*/ 33 w 273"/>
                  <a:gd name="T35" fmla="*/ 109 h 500"/>
                  <a:gd name="T36" fmla="*/ 41 w 273"/>
                  <a:gd name="T37" fmla="*/ 146 h 500"/>
                  <a:gd name="T38" fmla="*/ 48 w 273"/>
                  <a:gd name="T39" fmla="*/ 152 h 500"/>
                  <a:gd name="T40" fmla="*/ 65 w 273"/>
                  <a:gd name="T41" fmla="*/ 226 h 500"/>
                  <a:gd name="T42" fmla="*/ 40 w 273"/>
                  <a:gd name="T43" fmla="*/ 201 h 500"/>
                  <a:gd name="T44" fmla="*/ 39 w 273"/>
                  <a:gd name="T45" fmla="*/ 192 h 500"/>
                  <a:gd name="T46" fmla="*/ 5 w 273"/>
                  <a:gd name="T47" fmla="*/ 206 h 500"/>
                  <a:gd name="T48" fmla="*/ 42 w 273"/>
                  <a:gd name="T49" fmla="*/ 310 h 500"/>
                  <a:gd name="T50" fmla="*/ 56 w 273"/>
                  <a:gd name="T51" fmla="*/ 483 h 500"/>
                  <a:gd name="T52" fmla="*/ 45 w 273"/>
                  <a:gd name="T53" fmla="*/ 316 h 500"/>
                  <a:gd name="T54" fmla="*/ 31 w 273"/>
                  <a:gd name="T55" fmla="*/ 207 h 500"/>
                  <a:gd name="T56" fmla="*/ 52 w 273"/>
                  <a:gd name="T57" fmla="*/ 324 h 500"/>
                  <a:gd name="T58" fmla="*/ 104 w 273"/>
                  <a:gd name="T59" fmla="*/ 332 h 500"/>
                  <a:gd name="T60" fmla="*/ 168 w 273"/>
                  <a:gd name="T61" fmla="*/ 472 h 500"/>
                  <a:gd name="T62" fmla="*/ 78 w 273"/>
                  <a:gd name="T63" fmla="*/ 478 h 500"/>
                  <a:gd name="T64" fmla="*/ 181 w 273"/>
                  <a:gd name="T65" fmla="*/ 479 h 500"/>
                  <a:gd name="T66" fmla="*/ 194 w 273"/>
                  <a:gd name="T67" fmla="*/ 306 h 500"/>
                  <a:gd name="T68" fmla="*/ 192 w 273"/>
                  <a:gd name="T69" fmla="*/ 291 h 500"/>
                  <a:gd name="T70" fmla="*/ 272 w 273"/>
                  <a:gd name="T71" fmla="*/ 149 h 500"/>
                  <a:gd name="T72" fmla="*/ 12 w 273"/>
                  <a:gd name="T73" fmla="*/ 202 h 500"/>
                  <a:gd name="T74" fmla="*/ 20 w 273"/>
                  <a:gd name="T75" fmla="*/ 198 h 500"/>
                  <a:gd name="T76" fmla="*/ 77 w 273"/>
                  <a:gd name="T77" fmla="*/ 246 h 500"/>
                  <a:gd name="T78" fmla="*/ 70 w 273"/>
                  <a:gd name="T79" fmla="*/ 205 h 500"/>
                  <a:gd name="T80" fmla="*/ 85 w 273"/>
                  <a:gd name="T81" fmla="*/ 198 h 500"/>
                  <a:gd name="T82" fmla="*/ 166 w 273"/>
                  <a:gd name="T83" fmla="*/ 130 h 500"/>
                  <a:gd name="T84" fmla="*/ 152 w 273"/>
                  <a:gd name="T85" fmla="*/ 167 h 500"/>
                  <a:gd name="T86" fmla="*/ 137 w 273"/>
                  <a:gd name="T87" fmla="*/ 291 h 500"/>
                  <a:gd name="T88" fmla="*/ 154 w 273"/>
                  <a:gd name="T89" fmla="*/ 296 h 500"/>
                  <a:gd name="T90" fmla="*/ 159 w 273"/>
                  <a:gd name="T91" fmla="*/ 318 h 500"/>
                  <a:gd name="T92" fmla="*/ 180 w 273"/>
                  <a:gd name="T93" fmla="*/ 177 h 500"/>
                  <a:gd name="T94" fmla="*/ 185 w 273"/>
                  <a:gd name="T95" fmla="*/ 298 h 500"/>
                  <a:gd name="T96" fmla="*/ 193 w 273"/>
                  <a:gd name="T97" fmla="*/ 280 h 500"/>
                  <a:gd name="T98" fmla="*/ 226 w 273"/>
                  <a:gd name="T99" fmla="*/ 193 h 500"/>
                  <a:gd name="T100" fmla="*/ 231 w 273"/>
                  <a:gd name="T101" fmla="*/ 18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3" h="500">
                    <a:moveTo>
                      <a:pt x="264" y="143"/>
                    </a:moveTo>
                    <a:cubicBezTo>
                      <a:pt x="248" y="153"/>
                      <a:pt x="237" y="168"/>
                      <a:pt x="223" y="180"/>
                    </a:cubicBezTo>
                    <a:cubicBezTo>
                      <a:pt x="222" y="180"/>
                      <a:pt x="222" y="181"/>
                      <a:pt x="222" y="182"/>
                    </a:cubicBezTo>
                    <a:cubicBezTo>
                      <a:pt x="214" y="186"/>
                      <a:pt x="208" y="198"/>
                      <a:pt x="204" y="205"/>
                    </a:cubicBezTo>
                    <a:cubicBezTo>
                      <a:pt x="200" y="211"/>
                      <a:pt x="196" y="218"/>
                      <a:pt x="192" y="225"/>
                    </a:cubicBezTo>
                    <a:cubicBezTo>
                      <a:pt x="191" y="208"/>
                      <a:pt x="190" y="192"/>
                      <a:pt x="188" y="175"/>
                    </a:cubicBezTo>
                    <a:cubicBezTo>
                      <a:pt x="189" y="175"/>
                      <a:pt x="189" y="175"/>
                      <a:pt x="190" y="175"/>
                    </a:cubicBezTo>
                    <a:cubicBezTo>
                      <a:pt x="195" y="172"/>
                      <a:pt x="192" y="165"/>
                      <a:pt x="187" y="164"/>
                    </a:cubicBezTo>
                    <a:cubicBezTo>
                      <a:pt x="187" y="164"/>
                      <a:pt x="186" y="164"/>
                      <a:pt x="185" y="164"/>
                    </a:cubicBezTo>
                    <a:cubicBezTo>
                      <a:pt x="185" y="164"/>
                      <a:pt x="184" y="164"/>
                      <a:pt x="183" y="164"/>
                    </a:cubicBezTo>
                    <a:cubicBezTo>
                      <a:pt x="183" y="147"/>
                      <a:pt x="178" y="130"/>
                      <a:pt x="168" y="116"/>
                    </a:cubicBezTo>
                    <a:cubicBezTo>
                      <a:pt x="166" y="113"/>
                      <a:pt x="161" y="113"/>
                      <a:pt x="160" y="117"/>
                    </a:cubicBezTo>
                    <a:cubicBezTo>
                      <a:pt x="154" y="134"/>
                      <a:pt x="154" y="153"/>
                      <a:pt x="145" y="169"/>
                    </a:cubicBezTo>
                    <a:cubicBezTo>
                      <a:pt x="145" y="169"/>
                      <a:pt x="145" y="170"/>
                      <a:pt x="145" y="171"/>
                    </a:cubicBezTo>
                    <a:cubicBezTo>
                      <a:pt x="145" y="171"/>
                      <a:pt x="145" y="172"/>
                      <a:pt x="145" y="172"/>
                    </a:cubicBezTo>
                    <a:cubicBezTo>
                      <a:pt x="145" y="211"/>
                      <a:pt x="153" y="248"/>
                      <a:pt x="154" y="286"/>
                    </a:cubicBezTo>
                    <a:cubicBezTo>
                      <a:pt x="150" y="285"/>
                      <a:pt x="145" y="285"/>
                      <a:pt x="142" y="284"/>
                    </a:cubicBezTo>
                    <a:cubicBezTo>
                      <a:pt x="140" y="284"/>
                      <a:pt x="139" y="284"/>
                      <a:pt x="138" y="284"/>
                    </a:cubicBezTo>
                    <a:cubicBezTo>
                      <a:pt x="148" y="219"/>
                      <a:pt x="136" y="146"/>
                      <a:pt x="135" y="82"/>
                    </a:cubicBezTo>
                    <a:cubicBezTo>
                      <a:pt x="135" y="80"/>
                      <a:pt x="134" y="78"/>
                      <a:pt x="132" y="77"/>
                    </a:cubicBezTo>
                    <a:cubicBezTo>
                      <a:pt x="137" y="74"/>
                      <a:pt x="140" y="68"/>
                      <a:pt x="142" y="62"/>
                    </a:cubicBezTo>
                    <a:cubicBezTo>
                      <a:pt x="148" y="47"/>
                      <a:pt x="144" y="29"/>
                      <a:pt x="135" y="16"/>
                    </a:cubicBezTo>
                    <a:cubicBezTo>
                      <a:pt x="134" y="15"/>
                      <a:pt x="132" y="14"/>
                      <a:pt x="131" y="14"/>
                    </a:cubicBezTo>
                    <a:cubicBezTo>
                      <a:pt x="132" y="11"/>
                      <a:pt x="133" y="8"/>
                      <a:pt x="135" y="5"/>
                    </a:cubicBezTo>
                    <a:cubicBezTo>
                      <a:pt x="136" y="3"/>
                      <a:pt x="132" y="0"/>
                      <a:pt x="131" y="3"/>
                    </a:cubicBezTo>
                    <a:cubicBezTo>
                      <a:pt x="121" y="17"/>
                      <a:pt x="110" y="31"/>
                      <a:pt x="105" y="48"/>
                    </a:cubicBezTo>
                    <a:cubicBezTo>
                      <a:pt x="102" y="59"/>
                      <a:pt x="105" y="76"/>
                      <a:pt x="119" y="80"/>
                    </a:cubicBezTo>
                    <a:cubicBezTo>
                      <a:pt x="122" y="80"/>
                      <a:pt x="124" y="80"/>
                      <a:pt x="126" y="80"/>
                    </a:cubicBezTo>
                    <a:cubicBezTo>
                      <a:pt x="125" y="81"/>
                      <a:pt x="125" y="81"/>
                      <a:pt x="125" y="82"/>
                    </a:cubicBezTo>
                    <a:cubicBezTo>
                      <a:pt x="125" y="120"/>
                      <a:pt x="126" y="158"/>
                      <a:pt x="128" y="196"/>
                    </a:cubicBezTo>
                    <a:cubicBezTo>
                      <a:pt x="129" y="237"/>
                      <a:pt x="125" y="278"/>
                      <a:pt x="126" y="318"/>
                    </a:cubicBezTo>
                    <a:cubicBezTo>
                      <a:pt x="114" y="260"/>
                      <a:pt x="96" y="203"/>
                      <a:pt x="77" y="147"/>
                    </a:cubicBezTo>
                    <a:cubicBezTo>
                      <a:pt x="76" y="144"/>
                      <a:pt x="71" y="145"/>
                      <a:pt x="72" y="148"/>
                    </a:cubicBezTo>
                    <a:cubicBezTo>
                      <a:pt x="75" y="162"/>
                      <a:pt x="79" y="176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78" y="192"/>
                      <a:pt x="74" y="193"/>
                      <a:pt x="71" y="195"/>
                    </a:cubicBezTo>
                    <a:cubicBezTo>
                      <a:pt x="68" y="196"/>
                      <a:pt x="64" y="198"/>
                      <a:pt x="63" y="201"/>
                    </a:cubicBezTo>
                    <a:cubicBezTo>
                      <a:pt x="58" y="184"/>
                      <a:pt x="55" y="167"/>
                      <a:pt x="58" y="153"/>
                    </a:cubicBezTo>
                    <a:cubicBezTo>
                      <a:pt x="58" y="153"/>
                      <a:pt x="58" y="153"/>
                      <a:pt x="59" y="153"/>
                    </a:cubicBezTo>
                    <a:cubicBezTo>
                      <a:pt x="61" y="152"/>
                      <a:pt x="63" y="152"/>
                      <a:pt x="66" y="152"/>
                    </a:cubicBezTo>
                    <a:cubicBezTo>
                      <a:pt x="67" y="151"/>
                      <a:pt x="68" y="150"/>
                      <a:pt x="68" y="149"/>
                    </a:cubicBezTo>
                    <a:cubicBezTo>
                      <a:pt x="71" y="148"/>
                      <a:pt x="73" y="146"/>
                      <a:pt x="73" y="143"/>
                    </a:cubicBezTo>
                    <a:cubicBezTo>
                      <a:pt x="73" y="123"/>
                      <a:pt x="76" y="102"/>
                      <a:pt x="75" y="82"/>
                    </a:cubicBezTo>
                    <a:cubicBezTo>
                      <a:pt x="74" y="75"/>
                      <a:pt x="65" y="7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0" y="79"/>
                      <a:pt x="53" y="81"/>
                      <a:pt x="53" y="87"/>
                    </a:cubicBezTo>
                    <a:cubicBezTo>
                      <a:pt x="54" y="89"/>
                      <a:pt x="54" y="91"/>
                      <a:pt x="54" y="93"/>
                    </a:cubicBezTo>
                    <a:cubicBezTo>
                      <a:pt x="53" y="91"/>
                      <a:pt x="52" y="88"/>
                      <a:pt x="51" y="85"/>
                    </a:cubicBezTo>
                    <a:cubicBezTo>
                      <a:pt x="48" y="78"/>
                      <a:pt x="38" y="81"/>
                      <a:pt x="39" y="89"/>
                    </a:cubicBezTo>
                    <a:cubicBezTo>
                      <a:pt x="39" y="90"/>
                      <a:pt x="40" y="91"/>
                      <a:pt x="40" y="92"/>
                    </a:cubicBezTo>
                    <a:cubicBezTo>
                      <a:pt x="39" y="91"/>
                      <a:pt x="39" y="89"/>
                      <a:pt x="38" y="88"/>
                    </a:cubicBezTo>
                    <a:cubicBezTo>
                      <a:pt x="36" y="81"/>
                      <a:pt x="25" y="84"/>
                      <a:pt x="27" y="91"/>
                    </a:cubicBezTo>
                    <a:cubicBezTo>
                      <a:pt x="28" y="93"/>
                      <a:pt x="29" y="96"/>
                      <a:pt x="30" y="98"/>
                    </a:cubicBezTo>
                    <a:cubicBezTo>
                      <a:pt x="31" y="102"/>
                      <a:pt x="32" y="106"/>
                      <a:pt x="33" y="109"/>
                    </a:cubicBezTo>
                    <a:cubicBezTo>
                      <a:pt x="29" y="103"/>
                      <a:pt x="26" y="96"/>
                      <a:pt x="23" y="89"/>
                    </a:cubicBezTo>
                    <a:cubicBezTo>
                      <a:pt x="20" y="83"/>
                      <a:pt x="11" y="88"/>
                      <a:pt x="14" y="94"/>
                    </a:cubicBezTo>
                    <a:cubicBezTo>
                      <a:pt x="22" y="111"/>
                      <a:pt x="29" y="131"/>
                      <a:pt x="41" y="146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9"/>
                      <a:pt x="44" y="150"/>
                      <a:pt x="46" y="150"/>
                    </a:cubicBezTo>
                    <a:cubicBezTo>
                      <a:pt x="46" y="151"/>
                      <a:pt x="47" y="152"/>
                      <a:pt x="48" y="152"/>
                    </a:cubicBezTo>
                    <a:cubicBezTo>
                      <a:pt x="49" y="153"/>
                      <a:pt x="50" y="153"/>
                      <a:pt x="51" y="153"/>
                    </a:cubicBezTo>
                    <a:cubicBezTo>
                      <a:pt x="51" y="154"/>
                      <a:pt x="52" y="155"/>
                      <a:pt x="53" y="156"/>
                    </a:cubicBezTo>
                    <a:cubicBezTo>
                      <a:pt x="46" y="176"/>
                      <a:pt x="60" y="209"/>
                      <a:pt x="65" y="226"/>
                    </a:cubicBezTo>
                    <a:cubicBezTo>
                      <a:pt x="73" y="257"/>
                      <a:pt x="81" y="289"/>
                      <a:pt x="92" y="319"/>
                    </a:cubicBezTo>
                    <a:cubicBezTo>
                      <a:pt x="87" y="318"/>
                      <a:pt x="81" y="318"/>
                      <a:pt x="76" y="318"/>
                    </a:cubicBezTo>
                    <a:cubicBezTo>
                      <a:pt x="73" y="277"/>
                      <a:pt x="57" y="238"/>
                      <a:pt x="40" y="201"/>
                    </a:cubicBezTo>
                    <a:cubicBezTo>
                      <a:pt x="40" y="200"/>
                      <a:pt x="39" y="199"/>
                      <a:pt x="38" y="199"/>
                    </a:cubicBezTo>
                    <a:cubicBezTo>
                      <a:pt x="38" y="198"/>
                      <a:pt x="38" y="197"/>
                      <a:pt x="37" y="197"/>
                    </a:cubicBezTo>
                    <a:cubicBezTo>
                      <a:pt x="39" y="196"/>
                      <a:pt x="40" y="194"/>
                      <a:pt x="39" y="192"/>
                    </a:cubicBezTo>
                    <a:cubicBezTo>
                      <a:pt x="31" y="179"/>
                      <a:pt x="22" y="167"/>
                      <a:pt x="10" y="156"/>
                    </a:cubicBezTo>
                    <a:cubicBezTo>
                      <a:pt x="7" y="154"/>
                      <a:pt x="0" y="155"/>
                      <a:pt x="1" y="160"/>
                    </a:cubicBezTo>
                    <a:cubicBezTo>
                      <a:pt x="3" y="175"/>
                      <a:pt x="3" y="191"/>
                      <a:pt x="5" y="206"/>
                    </a:cubicBezTo>
                    <a:cubicBezTo>
                      <a:pt x="5" y="208"/>
                      <a:pt x="6" y="208"/>
                      <a:pt x="7" y="209"/>
                    </a:cubicBezTo>
                    <a:cubicBezTo>
                      <a:pt x="7" y="209"/>
                      <a:pt x="6" y="210"/>
                      <a:pt x="7" y="210"/>
                    </a:cubicBezTo>
                    <a:cubicBezTo>
                      <a:pt x="15" y="244"/>
                      <a:pt x="28" y="277"/>
                      <a:pt x="42" y="310"/>
                    </a:cubicBezTo>
                    <a:cubicBezTo>
                      <a:pt x="41" y="310"/>
                      <a:pt x="41" y="310"/>
                      <a:pt x="41" y="310"/>
                    </a:cubicBezTo>
                    <a:cubicBezTo>
                      <a:pt x="27" y="330"/>
                      <a:pt x="33" y="368"/>
                      <a:pt x="35" y="391"/>
                    </a:cubicBezTo>
                    <a:cubicBezTo>
                      <a:pt x="37" y="419"/>
                      <a:pt x="39" y="459"/>
                      <a:pt x="56" y="483"/>
                    </a:cubicBezTo>
                    <a:cubicBezTo>
                      <a:pt x="58" y="487"/>
                      <a:pt x="64" y="486"/>
                      <a:pt x="64" y="481"/>
                    </a:cubicBezTo>
                    <a:cubicBezTo>
                      <a:pt x="62" y="456"/>
                      <a:pt x="52" y="431"/>
                      <a:pt x="49" y="406"/>
                    </a:cubicBezTo>
                    <a:cubicBezTo>
                      <a:pt x="44" y="376"/>
                      <a:pt x="46" y="346"/>
                      <a:pt x="45" y="316"/>
                    </a:cubicBezTo>
                    <a:cubicBezTo>
                      <a:pt x="47" y="319"/>
                      <a:pt x="52" y="316"/>
                      <a:pt x="51" y="312"/>
                    </a:cubicBezTo>
                    <a:cubicBezTo>
                      <a:pt x="42" y="279"/>
                      <a:pt x="32" y="244"/>
                      <a:pt x="17" y="212"/>
                    </a:cubicBezTo>
                    <a:cubicBezTo>
                      <a:pt x="22" y="211"/>
                      <a:pt x="26" y="209"/>
                      <a:pt x="31" y="207"/>
                    </a:cubicBezTo>
                    <a:cubicBezTo>
                      <a:pt x="45" y="243"/>
                      <a:pt x="60" y="280"/>
                      <a:pt x="67" y="318"/>
                    </a:cubicBezTo>
                    <a:cubicBezTo>
                      <a:pt x="61" y="319"/>
                      <a:pt x="56" y="320"/>
                      <a:pt x="52" y="322"/>
                    </a:cubicBezTo>
                    <a:cubicBezTo>
                      <a:pt x="51" y="322"/>
                      <a:pt x="51" y="323"/>
                      <a:pt x="52" y="324"/>
                    </a:cubicBezTo>
                    <a:cubicBezTo>
                      <a:pt x="61" y="332"/>
                      <a:pt x="81" y="332"/>
                      <a:pt x="97" y="332"/>
                    </a:cubicBezTo>
                    <a:cubicBezTo>
                      <a:pt x="97" y="333"/>
                      <a:pt x="98" y="333"/>
                      <a:pt x="98" y="334"/>
                    </a:cubicBezTo>
                    <a:cubicBezTo>
                      <a:pt x="99" y="337"/>
                      <a:pt x="105" y="336"/>
                      <a:pt x="104" y="332"/>
                    </a:cubicBezTo>
                    <a:cubicBezTo>
                      <a:pt x="108" y="332"/>
                      <a:pt x="112" y="332"/>
                      <a:pt x="115" y="332"/>
                    </a:cubicBezTo>
                    <a:cubicBezTo>
                      <a:pt x="138" y="332"/>
                      <a:pt x="171" y="334"/>
                      <a:pt x="193" y="323"/>
                    </a:cubicBezTo>
                    <a:cubicBezTo>
                      <a:pt x="189" y="373"/>
                      <a:pt x="181" y="423"/>
                      <a:pt x="168" y="472"/>
                    </a:cubicBezTo>
                    <a:cubicBezTo>
                      <a:pt x="168" y="473"/>
                      <a:pt x="168" y="473"/>
                      <a:pt x="168" y="474"/>
                    </a:cubicBezTo>
                    <a:cubicBezTo>
                      <a:pt x="155" y="479"/>
                      <a:pt x="144" y="485"/>
                      <a:pt x="128" y="485"/>
                    </a:cubicBezTo>
                    <a:cubicBezTo>
                      <a:pt x="112" y="486"/>
                      <a:pt x="93" y="483"/>
                      <a:pt x="78" y="478"/>
                    </a:cubicBezTo>
                    <a:cubicBezTo>
                      <a:pt x="74" y="476"/>
                      <a:pt x="72" y="482"/>
                      <a:pt x="75" y="484"/>
                    </a:cubicBezTo>
                    <a:cubicBezTo>
                      <a:pt x="94" y="495"/>
                      <a:pt x="112" y="500"/>
                      <a:pt x="134" y="499"/>
                    </a:cubicBezTo>
                    <a:cubicBezTo>
                      <a:pt x="150" y="498"/>
                      <a:pt x="172" y="494"/>
                      <a:pt x="181" y="479"/>
                    </a:cubicBezTo>
                    <a:cubicBezTo>
                      <a:pt x="182" y="477"/>
                      <a:pt x="182" y="475"/>
                      <a:pt x="181" y="473"/>
                    </a:cubicBezTo>
                    <a:cubicBezTo>
                      <a:pt x="196" y="419"/>
                      <a:pt x="204" y="363"/>
                      <a:pt x="207" y="306"/>
                    </a:cubicBezTo>
                    <a:cubicBezTo>
                      <a:pt x="207" y="298"/>
                      <a:pt x="195" y="298"/>
                      <a:pt x="194" y="306"/>
                    </a:cubicBezTo>
                    <a:cubicBezTo>
                      <a:pt x="194" y="307"/>
                      <a:pt x="194" y="308"/>
                      <a:pt x="194" y="309"/>
                    </a:cubicBezTo>
                    <a:cubicBezTo>
                      <a:pt x="193" y="309"/>
                      <a:pt x="192" y="309"/>
                      <a:pt x="192" y="310"/>
                    </a:cubicBezTo>
                    <a:cubicBezTo>
                      <a:pt x="192" y="303"/>
                      <a:pt x="192" y="297"/>
                      <a:pt x="192" y="291"/>
                    </a:cubicBezTo>
                    <a:cubicBezTo>
                      <a:pt x="213" y="271"/>
                      <a:pt x="251" y="230"/>
                      <a:pt x="246" y="202"/>
                    </a:cubicBezTo>
                    <a:cubicBezTo>
                      <a:pt x="247" y="201"/>
                      <a:pt x="248" y="201"/>
                      <a:pt x="249" y="199"/>
                    </a:cubicBezTo>
                    <a:cubicBezTo>
                      <a:pt x="259" y="184"/>
                      <a:pt x="269" y="168"/>
                      <a:pt x="272" y="149"/>
                    </a:cubicBezTo>
                    <a:cubicBezTo>
                      <a:pt x="273" y="145"/>
                      <a:pt x="268" y="140"/>
                      <a:pt x="264" y="143"/>
                    </a:cubicBezTo>
                    <a:close/>
                    <a:moveTo>
                      <a:pt x="20" y="198"/>
                    </a:moveTo>
                    <a:cubicBezTo>
                      <a:pt x="17" y="199"/>
                      <a:pt x="15" y="201"/>
                      <a:pt x="12" y="202"/>
                    </a:cubicBezTo>
                    <a:cubicBezTo>
                      <a:pt x="13" y="192"/>
                      <a:pt x="13" y="182"/>
                      <a:pt x="13" y="173"/>
                    </a:cubicBezTo>
                    <a:cubicBezTo>
                      <a:pt x="19" y="179"/>
                      <a:pt x="25" y="186"/>
                      <a:pt x="30" y="194"/>
                    </a:cubicBezTo>
                    <a:cubicBezTo>
                      <a:pt x="27" y="195"/>
                      <a:pt x="24" y="197"/>
                      <a:pt x="20" y="198"/>
                    </a:cubicBezTo>
                    <a:close/>
                    <a:moveTo>
                      <a:pt x="103" y="319"/>
                    </a:moveTo>
                    <a:cubicBezTo>
                      <a:pt x="103" y="319"/>
                      <a:pt x="102" y="319"/>
                      <a:pt x="101" y="319"/>
                    </a:cubicBezTo>
                    <a:cubicBezTo>
                      <a:pt x="95" y="294"/>
                      <a:pt x="84" y="270"/>
                      <a:pt x="77" y="246"/>
                    </a:cubicBezTo>
                    <a:cubicBezTo>
                      <a:pt x="74" y="235"/>
                      <a:pt x="68" y="221"/>
                      <a:pt x="64" y="206"/>
                    </a:cubicBezTo>
                    <a:cubicBezTo>
                      <a:pt x="65" y="206"/>
                      <a:pt x="66" y="206"/>
                      <a:pt x="68" y="206"/>
                    </a:cubicBezTo>
                    <a:cubicBezTo>
                      <a:pt x="68" y="205"/>
                      <a:pt x="69" y="205"/>
                      <a:pt x="70" y="205"/>
                    </a:cubicBezTo>
                    <a:cubicBezTo>
                      <a:pt x="70" y="205"/>
                      <a:pt x="71" y="205"/>
                      <a:pt x="71" y="204"/>
                    </a:cubicBezTo>
                    <a:cubicBezTo>
                      <a:pt x="72" y="204"/>
                      <a:pt x="74" y="203"/>
                      <a:pt x="75" y="202"/>
                    </a:cubicBezTo>
                    <a:cubicBezTo>
                      <a:pt x="79" y="201"/>
                      <a:pt x="82" y="200"/>
                      <a:pt x="85" y="198"/>
                    </a:cubicBezTo>
                    <a:cubicBezTo>
                      <a:pt x="97" y="239"/>
                      <a:pt x="108" y="278"/>
                      <a:pt x="118" y="319"/>
                    </a:cubicBezTo>
                    <a:cubicBezTo>
                      <a:pt x="113" y="319"/>
                      <a:pt x="108" y="319"/>
                      <a:pt x="103" y="319"/>
                    </a:cubicBezTo>
                    <a:close/>
                    <a:moveTo>
                      <a:pt x="166" y="130"/>
                    </a:moveTo>
                    <a:cubicBezTo>
                      <a:pt x="172" y="141"/>
                      <a:pt x="173" y="153"/>
                      <a:pt x="174" y="165"/>
                    </a:cubicBezTo>
                    <a:cubicBezTo>
                      <a:pt x="171" y="166"/>
                      <a:pt x="168" y="166"/>
                      <a:pt x="164" y="167"/>
                    </a:cubicBezTo>
                    <a:cubicBezTo>
                      <a:pt x="161" y="167"/>
                      <a:pt x="156" y="166"/>
                      <a:pt x="152" y="167"/>
                    </a:cubicBezTo>
                    <a:cubicBezTo>
                      <a:pt x="160" y="157"/>
                      <a:pt x="163" y="143"/>
                      <a:pt x="166" y="130"/>
                    </a:cubicBezTo>
                    <a:close/>
                    <a:moveTo>
                      <a:pt x="130" y="319"/>
                    </a:moveTo>
                    <a:cubicBezTo>
                      <a:pt x="133" y="310"/>
                      <a:pt x="135" y="301"/>
                      <a:pt x="137" y="291"/>
                    </a:cubicBezTo>
                    <a:cubicBezTo>
                      <a:pt x="137" y="292"/>
                      <a:pt x="138" y="292"/>
                      <a:pt x="139" y="292"/>
                    </a:cubicBezTo>
                    <a:cubicBezTo>
                      <a:pt x="144" y="293"/>
                      <a:pt x="148" y="294"/>
                      <a:pt x="153" y="296"/>
                    </a:cubicBezTo>
                    <a:cubicBezTo>
                      <a:pt x="153" y="296"/>
                      <a:pt x="153" y="296"/>
                      <a:pt x="154" y="296"/>
                    </a:cubicBezTo>
                    <a:cubicBezTo>
                      <a:pt x="153" y="303"/>
                      <a:pt x="153" y="311"/>
                      <a:pt x="152" y="318"/>
                    </a:cubicBezTo>
                    <a:cubicBezTo>
                      <a:pt x="145" y="319"/>
                      <a:pt x="137" y="319"/>
                      <a:pt x="130" y="319"/>
                    </a:cubicBezTo>
                    <a:close/>
                    <a:moveTo>
                      <a:pt x="159" y="318"/>
                    </a:moveTo>
                    <a:cubicBezTo>
                      <a:pt x="169" y="274"/>
                      <a:pt x="164" y="219"/>
                      <a:pt x="151" y="177"/>
                    </a:cubicBezTo>
                    <a:cubicBezTo>
                      <a:pt x="156" y="178"/>
                      <a:pt x="162" y="177"/>
                      <a:pt x="166" y="177"/>
                    </a:cubicBezTo>
                    <a:cubicBezTo>
                      <a:pt x="170" y="177"/>
                      <a:pt x="175" y="177"/>
                      <a:pt x="180" y="177"/>
                    </a:cubicBezTo>
                    <a:cubicBezTo>
                      <a:pt x="179" y="215"/>
                      <a:pt x="182" y="253"/>
                      <a:pt x="184" y="291"/>
                    </a:cubicBezTo>
                    <a:cubicBezTo>
                      <a:pt x="183" y="293"/>
                      <a:pt x="182" y="294"/>
                      <a:pt x="182" y="295"/>
                    </a:cubicBezTo>
                    <a:cubicBezTo>
                      <a:pt x="181" y="297"/>
                      <a:pt x="183" y="299"/>
                      <a:pt x="185" y="298"/>
                    </a:cubicBezTo>
                    <a:cubicBezTo>
                      <a:pt x="185" y="303"/>
                      <a:pt x="185" y="307"/>
                      <a:pt x="186" y="312"/>
                    </a:cubicBezTo>
                    <a:cubicBezTo>
                      <a:pt x="177" y="315"/>
                      <a:pt x="168" y="317"/>
                      <a:pt x="159" y="318"/>
                    </a:cubicBezTo>
                    <a:close/>
                    <a:moveTo>
                      <a:pt x="193" y="280"/>
                    </a:moveTo>
                    <a:cubicBezTo>
                      <a:pt x="193" y="267"/>
                      <a:pt x="193" y="253"/>
                      <a:pt x="193" y="240"/>
                    </a:cubicBezTo>
                    <a:cubicBezTo>
                      <a:pt x="198" y="231"/>
                      <a:pt x="204" y="222"/>
                      <a:pt x="210" y="213"/>
                    </a:cubicBezTo>
                    <a:cubicBezTo>
                      <a:pt x="214" y="207"/>
                      <a:pt x="221" y="200"/>
                      <a:pt x="226" y="193"/>
                    </a:cubicBezTo>
                    <a:cubicBezTo>
                      <a:pt x="249" y="209"/>
                      <a:pt x="213" y="253"/>
                      <a:pt x="193" y="280"/>
                    </a:cubicBezTo>
                    <a:close/>
                    <a:moveTo>
                      <a:pt x="242" y="191"/>
                    </a:moveTo>
                    <a:cubicBezTo>
                      <a:pt x="239" y="188"/>
                      <a:pt x="236" y="184"/>
                      <a:pt x="231" y="182"/>
                    </a:cubicBezTo>
                    <a:cubicBezTo>
                      <a:pt x="240" y="176"/>
                      <a:pt x="248" y="169"/>
                      <a:pt x="256" y="162"/>
                    </a:cubicBezTo>
                    <a:cubicBezTo>
                      <a:pt x="253" y="172"/>
                      <a:pt x="247" y="182"/>
                      <a:pt x="242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390"/>
              <p:cNvSpPr>
                <a:spLocks noEditPoints="1"/>
              </p:cNvSpPr>
              <p:nvPr/>
            </p:nvSpPr>
            <p:spPr bwMode="auto">
              <a:xfrm>
                <a:off x="5098" y="-1992"/>
                <a:ext cx="103" cy="234"/>
              </a:xfrm>
              <a:custGeom>
                <a:avLst/>
                <a:gdLst>
                  <a:gd name="T0" fmla="*/ 27 w 51"/>
                  <a:gd name="T1" fmla="*/ 4 h 116"/>
                  <a:gd name="T2" fmla="*/ 16 w 51"/>
                  <a:gd name="T3" fmla="*/ 5 h 116"/>
                  <a:gd name="T4" fmla="*/ 1 w 51"/>
                  <a:gd name="T5" fmla="*/ 108 h 116"/>
                  <a:gd name="T6" fmla="*/ 9 w 51"/>
                  <a:gd name="T7" fmla="*/ 110 h 116"/>
                  <a:gd name="T8" fmla="*/ 17 w 51"/>
                  <a:gd name="T9" fmla="*/ 73 h 116"/>
                  <a:gd name="T10" fmla="*/ 24 w 51"/>
                  <a:gd name="T11" fmla="*/ 73 h 116"/>
                  <a:gd name="T12" fmla="*/ 32 w 51"/>
                  <a:gd name="T13" fmla="*/ 73 h 116"/>
                  <a:gd name="T14" fmla="*/ 36 w 51"/>
                  <a:gd name="T15" fmla="*/ 106 h 116"/>
                  <a:gd name="T16" fmla="*/ 46 w 51"/>
                  <a:gd name="T17" fmla="*/ 106 h 116"/>
                  <a:gd name="T18" fmla="*/ 27 w 51"/>
                  <a:gd name="T19" fmla="*/ 4 h 116"/>
                  <a:gd name="T20" fmla="*/ 26 w 51"/>
                  <a:gd name="T21" fmla="*/ 63 h 116"/>
                  <a:gd name="T22" fmla="*/ 19 w 51"/>
                  <a:gd name="T23" fmla="*/ 63 h 116"/>
                  <a:gd name="T24" fmla="*/ 25 w 51"/>
                  <a:gd name="T25" fmla="*/ 30 h 116"/>
                  <a:gd name="T26" fmla="*/ 31 w 51"/>
                  <a:gd name="T27" fmla="*/ 63 h 116"/>
                  <a:gd name="T28" fmla="*/ 26 w 51"/>
                  <a:gd name="T29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116">
                    <a:moveTo>
                      <a:pt x="27" y="4"/>
                    </a:moveTo>
                    <a:cubicBezTo>
                      <a:pt x="25" y="0"/>
                      <a:pt x="17" y="0"/>
                      <a:pt x="16" y="5"/>
                    </a:cubicBezTo>
                    <a:cubicBezTo>
                      <a:pt x="11" y="40"/>
                      <a:pt x="7" y="74"/>
                      <a:pt x="1" y="108"/>
                    </a:cubicBezTo>
                    <a:cubicBezTo>
                      <a:pt x="0" y="114"/>
                      <a:pt x="8" y="116"/>
                      <a:pt x="9" y="110"/>
                    </a:cubicBezTo>
                    <a:cubicBezTo>
                      <a:pt x="12" y="98"/>
                      <a:pt x="15" y="85"/>
                      <a:pt x="17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7" y="73"/>
                      <a:pt x="29" y="73"/>
                      <a:pt x="32" y="73"/>
                    </a:cubicBezTo>
                    <a:cubicBezTo>
                      <a:pt x="33" y="84"/>
                      <a:pt x="34" y="95"/>
                      <a:pt x="36" y="106"/>
                    </a:cubicBezTo>
                    <a:cubicBezTo>
                      <a:pt x="37" y="111"/>
                      <a:pt x="46" y="111"/>
                      <a:pt x="46" y="106"/>
                    </a:cubicBezTo>
                    <a:cubicBezTo>
                      <a:pt x="51" y="74"/>
                      <a:pt x="41" y="32"/>
                      <a:pt x="27" y="4"/>
                    </a:cubicBezTo>
                    <a:close/>
                    <a:moveTo>
                      <a:pt x="26" y="63"/>
                    </a:moveTo>
                    <a:cubicBezTo>
                      <a:pt x="24" y="63"/>
                      <a:pt x="21" y="63"/>
                      <a:pt x="19" y="63"/>
                    </a:cubicBezTo>
                    <a:cubicBezTo>
                      <a:pt x="21" y="52"/>
                      <a:pt x="23" y="41"/>
                      <a:pt x="25" y="30"/>
                    </a:cubicBezTo>
                    <a:cubicBezTo>
                      <a:pt x="28" y="41"/>
                      <a:pt x="30" y="52"/>
                      <a:pt x="31" y="63"/>
                    </a:cubicBezTo>
                    <a:cubicBezTo>
                      <a:pt x="29" y="63"/>
                      <a:pt x="28" y="63"/>
                      <a:pt x="2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391"/>
              <p:cNvSpPr>
                <a:spLocks noEditPoints="1"/>
              </p:cNvSpPr>
              <p:nvPr/>
            </p:nvSpPr>
            <p:spPr bwMode="auto">
              <a:xfrm>
                <a:off x="5209" y="-2030"/>
                <a:ext cx="141" cy="262"/>
              </a:xfrm>
              <a:custGeom>
                <a:avLst/>
                <a:gdLst>
                  <a:gd name="T0" fmla="*/ 36 w 70"/>
                  <a:gd name="T1" fmla="*/ 51 h 130"/>
                  <a:gd name="T2" fmla="*/ 3 w 70"/>
                  <a:gd name="T3" fmla="*/ 21 h 130"/>
                  <a:gd name="T4" fmla="*/ 2 w 70"/>
                  <a:gd name="T5" fmla="*/ 22 h 130"/>
                  <a:gd name="T6" fmla="*/ 0 w 70"/>
                  <a:gd name="T7" fmla="*/ 26 h 130"/>
                  <a:gd name="T8" fmla="*/ 12 w 70"/>
                  <a:gd name="T9" fmla="*/ 121 h 130"/>
                  <a:gd name="T10" fmla="*/ 17 w 70"/>
                  <a:gd name="T11" fmla="*/ 125 h 130"/>
                  <a:gd name="T12" fmla="*/ 18 w 70"/>
                  <a:gd name="T13" fmla="*/ 125 h 130"/>
                  <a:gd name="T14" fmla="*/ 36 w 70"/>
                  <a:gd name="T15" fmla="*/ 51 h 130"/>
                  <a:gd name="T16" fmla="*/ 19 w 70"/>
                  <a:gd name="T17" fmla="*/ 47 h 130"/>
                  <a:gd name="T18" fmla="*/ 15 w 70"/>
                  <a:gd name="T19" fmla="*/ 49 h 130"/>
                  <a:gd name="T20" fmla="*/ 12 w 70"/>
                  <a:gd name="T21" fmla="*/ 26 h 130"/>
                  <a:gd name="T22" fmla="*/ 19 w 70"/>
                  <a:gd name="T23" fmla="*/ 47 h 130"/>
                  <a:gd name="T24" fmla="*/ 20 w 70"/>
                  <a:gd name="T25" fmla="*/ 112 h 130"/>
                  <a:gd name="T26" fmla="*/ 16 w 70"/>
                  <a:gd name="T27" fmla="*/ 57 h 130"/>
                  <a:gd name="T28" fmla="*/ 20 w 70"/>
                  <a:gd name="T29" fmla="*/ 59 h 130"/>
                  <a:gd name="T30" fmla="*/ 47 w 70"/>
                  <a:gd name="T31" fmla="*/ 87 h 130"/>
                  <a:gd name="T32" fmla="*/ 20 w 70"/>
                  <a:gd name="T33" fmla="*/ 1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130">
                    <a:moveTo>
                      <a:pt x="36" y="51"/>
                    </a:moveTo>
                    <a:cubicBezTo>
                      <a:pt x="54" y="32"/>
                      <a:pt x="29" y="0"/>
                      <a:pt x="3" y="21"/>
                    </a:cubicBezTo>
                    <a:cubicBezTo>
                      <a:pt x="3" y="21"/>
                      <a:pt x="3" y="21"/>
                      <a:pt x="2" y="22"/>
                    </a:cubicBezTo>
                    <a:cubicBezTo>
                      <a:pt x="1" y="23"/>
                      <a:pt x="0" y="24"/>
                      <a:pt x="0" y="26"/>
                    </a:cubicBezTo>
                    <a:cubicBezTo>
                      <a:pt x="2" y="58"/>
                      <a:pt x="10" y="89"/>
                      <a:pt x="12" y="121"/>
                    </a:cubicBezTo>
                    <a:cubicBezTo>
                      <a:pt x="12" y="124"/>
                      <a:pt x="15" y="125"/>
                      <a:pt x="17" y="125"/>
                    </a:cubicBezTo>
                    <a:cubicBezTo>
                      <a:pt x="17" y="125"/>
                      <a:pt x="18" y="125"/>
                      <a:pt x="18" y="125"/>
                    </a:cubicBezTo>
                    <a:cubicBezTo>
                      <a:pt x="64" y="130"/>
                      <a:pt x="70" y="68"/>
                      <a:pt x="36" y="51"/>
                    </a:cubicBezTo>
                    <a:close/>
                    <a:moveTo>
                      <a:pt x="19" y="47"/>
                    </a:moveTo>
                    <a:cubicBezTo>
                      <a:pt x="17" y="47"/>
                      <a:pt x="16" y="48"/>
                      <a:pt x="15" y="49"/>
                    </a:cubicBezTo>
                    <a:cubicBezTo>
                      <a:pt x="14" y="41"/>
                      <a:pt x="13" y="33"/>
                      <a:pt x="12" y="26"/>
                    </a:cubicBezTo>
                    <a:cubicBezTo>
                      <a:pt x="30" y="20"/>
                      <a:pt x="41" y="42"/>
                      <a:pt x="19" y="47"/>
                    </a:cubicBezTo>
                    <a:close/>
                    <a:moveTo>
                      <a:pt x="20" y="112"/>
                    </a:moveTo>
                    <a:cubicBezTo>
                      <a:pt x="22" y="94"/>
                      <a:pt x="19" y="75"/>
                      <a:pt x="16" y="57"/>
                    </a:cubicBezTo>
                    <a:cubicBezTo>
                      <a:pt x="18" y="58"/>
                      <a:pt x="19" y="59"/>
                      <a:pt x="20" y="59"/>
                    </a:cubicBezTo>
                    <a:cubicBezTo>
                      <a:pt x="36" y="61"/>
                      <a:pt x="46" y="71"/>
                      <a:pt x="47" y="87"/>
                    </a:cubicBezTo>
                    <a:cubicBezTo>
                      <a:pt x="48" y="104"/>
                      <a:pt x="35" y="111"/>
                      <a:pt x="20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392"/>
              <p:cNvSpPr>
                <a:spLocks/>
              </p:cNvSpPr>
              <p:nvPr/>
            </p:nvSpPr>
            <p:spPr bwMode="auto">
              <a:xfrm>
                <a:off x="5358" y="-2028"/>
                <a:ext cx="146" cy="202"/>
              </a:xfrm>
              <a:custGeom>
                <a:avLst/>
                <a:gdLst>
                  <a:gd name="T0" fmla="*/ 66 w 72"/>
                  <a:gd name="T1" fmla="*/ 62 h 100"/>
                  <a:gd name="T2" fmla="*/ 56 w 72"/>
                  <a:gd name="T3" fmla="*/ 61 h 100"/>
                  <a:gd name="T4" fmla="*/ 43 w 72"/>
                  <a:gd name="T5" fmla="*/ 86 h 100"/>
                  <a:gd name="T6" fmla="*/ 21 w 72"/>
                  <a:gd name="T7" fmla="*/ 74 h 100"/>
                  <a:gd name="T8" fmla="*/ 18 w 72"/>
                  <a:gd name="T9" fmla="*/ 36 h 100"/>
                  <a:gd name="T10" fmla="*/ 29 w 72"/>
                  <a:gd name="T11" fmla="*/ 19 h 100"/>
                  <a:gd name="T12" fmla="*/ 51 w 72"/>
                  <a:gd name="T13" fmla="*/ 27 h 100"/>
                  <a:gd name="T14" fmla="*/ 56 w 72"/>
                  <a:gd name="T15" fmla="*/ 23 h 100"/>
                  <a:gd name="T16" fmla="*/ 15 w 72"/>
                  <a:gd name="T17" fmla="*/ 17 h 100"/>
                  <a:gd name="T18" fmla="*/ 8 w 72"/>
                  <a:gd name="T19" fmla="*/ 74 h 100"/>
                  <a:gd name="T20" fmla="*/ 43 w 72"/>
                  <a:gd name="T21" fmla="*/ 99 h 100"/>
                  <a:gd name="T22" fmla="*/ 66 w 72"/>
                  <a:gd name="T23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0">
                    <a:moveTo>
                      <a:pt x="66" y="62"/>
                    </a:moveTo>
                    <a:cubicBezTo>
                      <a:pt x="65" y="59"/>
                      <a:pt x="58" y="56"/>
                      <a:pt x="56" y="61"/>
                    </a:cubicBezTo>
                    <a:cubicBezTo>
                      <a:pt x="52" y="70"/>
                      <a:pt x="55" y="83"/>
                      <a:pt x="43" y="86"/>
                    </a:cubicBezTo>
                    <a:cubicBezTo>
                      <a:pt x="34" y="89"/>
                      <a:pt x="25" y="80"/>
                      <a:pt x="21" y="74"/>
                    </a:cubicBezTo>
                    <a:cubicBezTo>
                      <a:pt x="14" y="63"/>
                      <a:pt x="14" y="48"/>
                      <a:pt x="18" y="36"/>
                    </a:cubicBezTo>
                    <a:cubicBezTo>
                      <a:pt x="20" y="29"/>
                      <a:pt x="23" y="23"/>
                      <a:pt x="29" y="19"/>
                    </a:cubicBezTo>
                    <a:cubicBezTo>
                      <a:pt x="37" y="13"/>
                      <a:pt x="46" y="22"/>
                      <a:pt x="51" y="27"/>
                    </a:cubicBezTo>
                    <a:cubicBezTo>
                      <a:pt x="54" y="30"/>
                      <a:pt x="58" y="27"/>
                      <a:pt x="56" y="23"/>
                    </a:cubicBezTo>
                    <a:cubicBezTo>
                      <a:pt x="46" y="8"/>
                      <a:pt x="29" y="0"/>
                      <a:pt x="15" y="17"/>
                    </a:cubicBezTo>
                    <a:cubicBezTo>
                      <a:pt x="3" y="33"/>
                      <a:pt x="0" y="56"/>
                      <a:pt x="8" y="74"/>
                    </a:cubicBezTo>
                    <a:cubicBezTo>
                      <a:pt x="14" y="88"/>
                      <a:pt x="28" y="100"/>
                      <a:pt x="43" y="99"/>
                    </a:cubicBezTo>
                    <a:cubicBezTo>
                      <a:pt x="59" y="97"/>
                      <a:pt x="72" y="77"/>
                      <a:pt x="6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93"/>
              <p:cNvSpPr>
                <a:spLocks noEditPoints="1"/>
              </p:cNvSpPr>
              <p:nvPr/>
            </p:nvSpPr>
            <p:spPr bwMode="auto">
              <a:xfrm>
                <a:off x="5227" y="-1282"/>
                <a:ext cx="428" cy="434"/>
              </a:xfrm>
              <a:custGeom>
                <a:avLst/>
                <a:gdLst>
                  <a:gd name="T0" fmla="*/ 206 w 212"/>
                  <a:gd name="T1" fmla="*/ 37 h 215"/>
                  <a:gd name="T2" fmla="*/ 193 w 212"/>
                  <a:gd name="T3" fmla="*/ 34 h 215"/>
                  <a:gd name="T4" fmla="*/ 97 w 212"/>
                  <a:gd name="T5" fmla="*/ 2 h 215"/>
                  <a:gd name="T6" fmla="*/ 7 w 212"/>
                  <a:gd name="T7" fmla="*/ 46 h 215"/>
                  <a:gd name="T8" fmla="*/ 1 w 212"/>
                  <a:gd name="T9" fmla="*/ 54 h 215"/>
                  <a:gd name="T10" fmla="*/ 10 w 212"/>
                  <a:gd name="T11" fmla="*/ 158 h 215"/>
                  <a:gd name="T12" fmla="*/ 203 w 212"/>
                  <a:gd name="T13" fmla="*/ 160 h 215"/>
                  <a:gd name="T14" fmla="*/ 205 w 212"/>
                  <a:gd name="T15" fmla="*/ 148 h 215"/>
                  <a:gd name="T16" fmla="*/ 111 w 212"/>
                  <a:gd name="T17" fmla="*/ 134 h 215"/>
                  <a:gd name="T18" fmla="*/ 115 w 212"/>
                  <a:gd name="T19" fmla="*/ 194 h 215"/>
                  <a:gd name="T20" fmla="*/ 109 w 212"/>
                  <a:gd name="T21" fmla="*/ 196 h 215"/>
                  <a:gd name="T22" fmla="*/ 27 w 212"/>
                  <a:gd name="T23" fmla="*/ 152 h 215"/>
                  <a:gd name="T24" fmla="*/ 39 w 212"/>
                  <a:gd name="T25" fmla="*/ 143 h 215"/>
                  <a:gd name="T26" fmla="*/ 16 w 212"/>
                  <a:gd name="T27" fmla="*/ 150 h 215"/>
                  <a:gd name="T28" fmla="*/ 17 w 212"/>
                  <a:gd name="T29" fmla="*/ 57 h 215"/>
                  <a:gd name="T30" fmla="*/ 91 w 212"/>
                  <a:gd name="T31" fmla="*/ 88 h 215"/>
                  <a:gd name="T32" fmla="*/ 91 w 212"/>
                  <a:gd name="T33" fmla="*/ 109 h 215"/>
                  <a:gd name="T34" fmla="*/ 98 w 212"/>
                  <a:gd name="T35" fmla="*/ 99 h 215"/>
                  <a:gd name="T36" fmla="*/ 104 w 212"/>
                  <a:gd name="T37" fmla="*/ 93 h 215"/>
                  <a:gd name="T38" fmla="*/ 110 w 212"/>
                  <a:gd name="T39" fmla="*/ 122 h 215"/>
                  <a:gd name="T40" fmla="*/ 99 w 212"/>
                  <a:gd name="T41" fmla="*/ 74 h 215"/>
                  <a:gd name="T42" fmla="*/ 101 w 212"/>
                  <a:gd name="T43" fmla="*/ 51 h 215"/>
                  <a:gd name="T44" fmla="*/ 89 w 212"/>
                  <a:gd name="T45" fmla="*/ 63 h 215"/>
                  <a:gd name="T46" fmla="*/ 85 w 212"/>
                  <a:gd name="T47" fmla="*/ 69 h 215"/>
                  <a:gd name="T48" fmla="*/ 89 w 212"/>
                  <a:gd name="T49" fmla="*/ 18 h 215"/>
                  <a:gd name="T50" fmla="*/ 98 w 212"/>
                  <a:gd name="T51" fmla="*/ 32 h 215"/>
                  <a:gd name="T52" fmla="*/ 176 w 212"/>
                  <a:gd name="T53" fmla="*/ 45 h 215"/>
                  <a:gd name="T54" fmla="*/ 99 w 212"/>
                  <a:gd name="T55" fmla="*/ 74 h 215"/>
                  <a:gd name="T56" fmla="*/ 193 w 212"/>
                  <a:gd name="T57" fmla="*/ 53 h 215"/>
                  <a:gd name="T58" fmla="*/ 189 w 212"/>
                  <a:gd name="T59" fmla="*/ 143 h 215"/>
                  <a:gd name="T60" fmla="*/ 184 w 212"/>
                  <a:gd name="T61" fmla="*/ 151 h 215"/>
                  <a:gd name="T62" fmla="*/ 133 w 212"/>
                  <a:gd name="T63" fmla="*/ 14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2" h="215">
                    <a:moveTo>
                      <a:pt x="205" y="148"/>
                    </a:moveTo>
                    <a:cubicBezTo>
                      <a:pt x="211" y="112"/>
                      <a:pt x="212" y="73"/>
                      <a:pt x="206" y="37"/>
                    </a:cubicBezTo>
                    <a:cubicBezTo>
                      <a:pt x="205" y="32"/>
                      <a:pt x="199" y="30"/>
                      <a:pt x="195" y="32"/>
                    </a:cubicBezTo>
                    <a:cubicBezTo>
                      <a:pt x="194" y="33"/>
                      <a:pt x="193" y="33"/>
                      <a:pt x="193" y="34"/>
                    </a:cubicBezTo>
                    <a:cubicBezTo>
                      <a:pt x="192" y="33"/>
                      <a:pt x="190" y="32"/>
                      <a:pt x="189" y="31"/>
                    </a:cubicBezTo>
                    <a:cubicBezTo>
                      <a:pt x="157" y="23"/>
                      <a:pt x="129" y="4"/>
                      <a:pt x="97" y="2"/>
                    </a:cubicBezTo>
                    <a:cubicBezTo>
                      <a:pt x="67" y="0"/>
                      <a:pt x="33" y="26"/>
                      <a:pt x="9" y="40"/>
                    </a:cubicBezTo>
                    <a:cubicBezTo>
                      <a:pt x="7" y="41"/>
                      <a:pt x="6" y="44"/>
                      <a:pt x="7" y="46"/>
                    </a:cubicBezTo>
                    <a:cubicBezTo>
                      <a:pt x="7" y="46"/>
                      <a:pt x="7" y="46"/>
                      <a:pt x="7" y="47"/>
                    </a:cubicBezTo>
                    <a:cubicBezTo>
                      <a:pt x="4" y="47"/>
                      <a:pt x="2" y="50"/>
                      <a:pt x="1" y="54"/>
                    </a:cubicBezTo>
                    <a:cubicBezTo>
                      <a:pt x="1" y="87"/>
                      <a:pt x="4" y="120"/>
                      <a:pt x="1" y="153"/>
                    </a:cubicBezTo>
                    <a:cubicBezTo>
                      <a:pt x="0" y="158"/>
                      <a:pt x="6" y="160"/>
                      <a:pt x="10" y="158"/>
                    </a:cubicBezTo>
                    <a:cubicBezTo>
                      <a:pt x="35" y="181"/>
                      <a:pt x="69" y="209"/>
                      <a:pt x="103" y="212"/>
                    </a:cubicBezTo>
                    <a:cubicBezTo>
                      <a:pt x="140" y="215"/>
                      <a:pt x="176" y="181"/>
                      <a:pt x="203" y="160"/>
                    </a:cubicBezTo>
                    <a:cubicBezTo>
                      <a:pt x="206" y="157"/>
                      <a:pt x="207" y="152"/>
                      <a:pt x="205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lose/>
                    <a:moveTo>
                      <a:pt x="103" y="126"/>
                    </a:moveTo>
                    <a:cubicBezTo>
                      <a:pt x="104" y="130"/>
                      <a:pt x="107" y="132"/>
                      <a:pt x="111" y="134"/>
                    </a:cubicBezTo>
                    <a:cubicBezTo>
                      <a:pt x="113" y="136"/>
                      <a:pt x="115" y="138"/>
                      <a:pt x="118" y="138"/>
                    </a:cubicBezTo>
                    <a:cubicBezTo>
                      <a:pt x="116" y="159"/>
                      <a:pt x="111" y="180"/>
                      <a:pt x="115" y="194"/>
                    </a:cubicBezTo>
                    <a:cubicBezTo>
                      <a:pt x="115" y="194"/>
                      <a:pt x="115" y="195"/>
                      <a:pt x="115" y="195"/>
                    </a:cubicBezTo>
                    <a:cubicBezTo>
                      <a:pt x="113" y="195"/>
                      <a:pt x="111" y="196"/>
                      <a:pt x="109" y="196"/>
                    </a:cubicBezTo>
                    <a:cubicBezTo>
                      <a:pt x="82" y="198"/>
                      <a:pt x="47" y="172"/>
                      <a:pt x="22" y="154"/>
                    </a:cubicBezTo>
                    <a:cubicBezTo>
                      <a:pt x="24" y="153"/>
                      <a:pt x="25" y="153"/>
                      <a:pt x="27" y="152"/>
                    </a:cubicBezTo>
                    <a:cubicBezTo>
                      <a:pt x="31" y="151"/>
                      <a:pt x="36" y="153"/>
                      <a:pt x="39" y="149"/>
                    </a:cubicBezTo>
                    <a:cubicBezTo>
                      <a:pt x="41" y="147"/>
                      <a:pt x="41" y="145"/>
                      <a:pt x="39" y="143"/>
                    </a:cubicBezTo>
                    <a:cubicBezTo>
                      <a:pt x="35" y="138"/>
                      <a:pt x="28" y="141"/>
                      <a:pt x="23" y="143"/>
                    </a:cubicBezTo>
                    <a:cubicBezTo>
                      <a:pt x="20" y="145"/>
                      <a:pt x="18" y="147"/>
                      <a:pt x="16" y="150"/>
                    </a:cubicBezTo>
                    <a:cubicBezTo>
                      <a:pt x="15" y="150"/>
                      <a:pt x="14" y="149"/>
                      <a:pt x="14" y="149"/>
                    </a:cubicBezTo>
                    <a:cubicBezTo>
                      <a:pt x="21" y="119"/>
                      <a:pt x="18" y="87"/>
                      <a:pt x="17" y="57"/>
                    </a:cubicBezTo>
                    <a:cubicBezTo>
                      <a:pt x="40" y="70"/>
                      <a:pt x="67" y="76"/>
                      <a:pt x="91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9" y="91"/>
                      <a:pt x="90" y="94"/>
                      <a:pt x="90" y="98"/>
                    </a:cubicBezTo>
                    <a:cubicBezTo>
                      <a:pt x="90" y="102"/>
                      <a:pt x="91" y="106"/>
                      <a:pt x="91" y="109"/>
                    </a:cubicBezTo>
                    <a:cubicBezTo>
                      <a:pt x="91" y="114"/>
                      <a:pt x="97" y="114"/>
                      <a:pt x="97" y="109"/>
                    </a:cubicBezTo>
                    <a:cubicBezTo>
                      <a:pt x="98" y="106"/>
                      <a:pt x="98" y="103"/>
                      <a:pt x="98" y="99"/>
                    </a:cubicBezTo>
                    <a:cubicBezTo>
                      <a:pt x="98" y="96"/>
                      <a:pt x="99" y="93"/>
                      <a:pt x="99" y="91"/>
                    </a:cubicBezTo>
                    <a:cubicBezTo>
                      <a:pt x="100" y="92"/>
                      <a:pt x="102" y="92"/>
                      <a:pt x="104" y="93"/>
                    </a:cubicBezTo>
                    <a:cubicBezTo>
                      <a:pt x="116" y="100"/>
                      <a:pt x="119" y="112"/>
                      <a:pt x="119" y="127"/>
                    </a:cubicBezTo>
                    <a:cubicBezTo>
                      <a:pt x="115" y="126"/>
                      <a:pt x="112" y="125"/>
                      <a:pt x="110" y="122"/>
                    </a:cubicBezTo>
                    <a:cubicBezTo>
                      <a:pt x="107" y="117"/>
                      <a:pt x="100" y="121"/>
                      <a:pt x="103" y="126"/>
                    </a:cubicBezTo>
                    <a:close/>
                    <a:moveTo>
                      <a:pt x="99" y="74"/>
                    </a:moveTo>
                    <a:cubicBezTo>
                      <a:pt x="100" y="71"/>
                      <a:pt x="101" y="67"/>
                      <a:pt x="101" y="64"/>
                    </a:cubicBezTo>
                    <a:cubicBezTo>
                      <a:pt x="102" y="60"/>
                      <a:pt x="104" y="55"/>
                      <a:pt x="101" y="51"/>
                    </a:cubicBezTo>
                    <a:cubicBezTo>
                      <a:pt x="99" y="48"/>
                      <a:pt x="95" y="48"/>
                      <a:pt x="92" y="50"/>
                    </a:cubicBezTo>
                    <a:cubicBezTo>
                      <a:pt x="89" y="53"/>
                      <a:pt x="90" y="59"/>
                      <a:pt x="89" y="63"/>
                    </a:cubicBezTo>
                    <a:cubicBezTo>
                      <a:pt x="89" y="65"/>
                      <a:pt x="89" y="67"/>
                      <a:pt x="89" y="70"/>
                    </a:cubicBezTo>
                    <a:cubicBezTo>
                      <a:pt x="88" y="69"/>
                      <a:pt x="86" y="69"/>
                      <a:pt x="85" y="69"/>
                    </a:cubicBezTo>
                    <a:cubicBezTo>
                      <a:pt x="63" y="60"/>
                      <a:pt x="40" y="56"/>
                      <a:pt x="18" y="46"/>
                    </a:cubicBezTo>
                    <a:cubicBezTo>
                      <a:pt x="42" y="38"/>
                      <a:pt x="65" y="23"/>
                      <a:pt x="89" y="18"/>
                    </a:cubicBezTo>
                    <a:cubicBezTo>
                      <a:pt x="89" y="23"/>
                      <a:pt x="90" y="28"/>
                      <a:pt x="90" y="32"/>
                    </a:cubicBezTo>
                    <a:cubicBezTo>
                      <a:pt x="91" y="36"/>
                      <a:pt x="97" y="36"/>
                      <a:pt x="98" y="32"/>
                    </a:cubicBezTo>
                    <a:cubicBezTo>
                      <a:pt x="98" y="27"/>
                      <a:pt x="99" y="22"/>
                      <a:pt x="99" y="17"/>
                    </a:cubicBezTo>
                    <a:cubicBezTo>
                      <a:pt x="126" y="17"/>
                      <a:pt x="150" y="38"/>
                      <a:pt x="176" y="45"/>
                    </a:cubicBezTo>
                    <a:cubicBezTo>
                      <a:pt x="157" y="57"/>
                      <a:pt x="138" y="71"/>
                      <a:pt x="121" y="86"/>
                    </a:cubicBezTo>
                    <a:cubicBezTo>
                      <a:pt x="115" y="81"/>
                      <a:pt x="107" y="77"/>
                      <a:pt x="99" y="74"/>
                    </a:cubicBezTo>
                    <a:close/>
                    <a:moveTo>
                      <a:pt x="127" y="96"/>
                    </a:moveTo>
                    <a:cubicBezTo>
                      <a:pt x="149" y="82"/>
                      <a:pt x="173" y="70"/>
                      <a:pt x="193" y="53"/>
                    </a:cubicBezTo>
                    <a:cubicBezTo>
                      <a:pt x="196" y="83"/>
                      <a:pt x="189" y="113"/>
                      <a:pt x="192" y="142"/>
                    </a:cubicBezTo>
                    <a:cubicBezTo>
                      <a:pt x="191" y="142"/>
                      <a:pt x="190" y="142"/>
                      <a:pt x="189" y="143"/>
                    </a:cubicBezTo>
                    <a:cubicBezTo>
                      <a:pt x="187" y="143"/>
                      <a:pt x="185" y="144"/>
                      <a:pt x="184" y="146"/>
                    </a:cubicBezTo>
                    <a:cubicBezTo>
                      <a:pt x="183" y="147"/>
                      <a:pt x="183" y="149"/>
                      <a:pt x="184" y="151"/>
                    </a:cubicBezTo>
                    <a:cubicBezTo>
                      <a:pt x="164" y="160"/>
                      <a:pt x="149" y="180"/>
                      <a:pt x="128" y="190"/>
                    </a:cubicBezTo>
                    <a:cubicBezTo>
                      <a:pt x="133" y="176"/>
                      <a:pt x="132" y="157"/>
                      <a:pt x="133" y="142"/>
                    </a:cubicBezTo>
                    <a:cubicBezTo>
                      <a:pt x="133" y="127"/>
                      <a:pt x="133" y="110"/>
                      <a:pt x="12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94"/>
              <p:cNvSpPr>
                <a:spLocks/>
              </p:cNvSpPr>
              <p:nvPr/>
            </p:nvSpPr>
            <p:spPr bwMode="auto">
              <a:xfrm>
                <a:off x="5332" y="-1034"/>
                <a:ext cx="55" cy="31"/>
              </a:xfrm>
              <a:custGeom>
                <a:avLst/>
                <a:gdLst>
                  <a:gd name="T0" fmla="*/ 24 w 27"/>
                  <a:gd name="T1" fmla="*/ 2 h 15"/>
                  <a:gd name="T2" fmla="*/ 14 w 27"/>
                  <a:gd name="T3" fmla="*/ 4 h 15"/>
                  <a:gd name="T4" fmla="*/ 5 w 27"/>
                  <a:gd name="T5" fmla="*/ 7 h 15"/>
                  <a:gd name="T6" fmla="*/ 6 w 27"/>
                  <a:gd name="T7" fmla="*/ 15 h 15"/>
                  <a:gd name="T8" fmla="*/ 17 w 27"/>
                  <a:gd name="T9" fmla="*/ 13 h 15"/>
                  <a:gd name="T10" fmla="*/ 27 w 27"/>
                  <a:gd name="T11" fmla="*/ 7 h 15"/>
                  <a:gd name="T12" fmla="*/ 24 w 2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24" y="2"/>
                    </a:moveTo>
                    <a:cubicBezTo>
                      <a:pt x="20" y="0"/>
                      <a:pt x="17" y="3"/>
                      <a:pt x="14" y="4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0" y="8"/>
                      <a:pt x="2" y="14"/>
                      <a:pt x="6" y="15"/>
                    </a:cubicBezTo>
                    <a:cubicBezTo>
                      <a:pt x="9" y="15"/>
                      <a:pt x="13" y="14"/>
                      <a:pt x="17" y="13"/>
                    </a:cubicBezTo>
                    <a:cubicBezTo>
                      <a:pt x="21" y="13"/>
                      <a:pt x="25" y="12"/>
                      <a:pt x="27" y="7"/>
                    </a:cubicBezTo>
                    <a:cubicBezTo>
                      <a:pt x="27" y="5"/>
                      <a:pt x="26" y="3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395"/>
              <p:cNvSpPr>
                <a:spLocks/>
              </p:cNvSpPr>
              <p:nvPr/>
            </p:nvSpPr>
            <p:spPr bwMode="auto">
              <a:xfrm>
                <a:off x="5534" y="-1011"/>
                <a:ext cx="40" cy="24"/>
              </a:xfrm>
              <a:custGeom>
                <a:avLst/>
                <a:gdLst>
                  <a:gd name="T0" fmla="*/ 5 w 20"/>
                  <a:gd name="T1" fmla="*/ 1 h 12"/>
                  <a:gd name="T2" fmla="*/ 5 w 20"/>
                  <a:gd name="T3" fmla="*/ 8 h 12"/>
                  <a:gd name="T4" fmla="*/ 9 w 20"/>
                  <a:gd name="T5" fmla="*/ 9 h 12"/>
                  <a:gd name="T6" fmla="*/ 15 w 20"/>
                  <a:gd name="T7" fmla="*/ 12 h 12"/>
                  <a:gd name="T8" fmla="*/ 19 w 20"/>
                  <a:gd name="T9" fmla="*/ 6 h 12"/>
                  <a:gd name="T10" fmla="*/ 5 w 2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5" y="1"/>
                    </a:moveTo>
                    <a:cubicBezTo>
                      <a:pt x="0" y="1"/>
                      <a:pt x="0" y="8"/>
                      <a:pt x="5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8" y="12"/>
                      <a:pt x="20" y="9"/>
                      <a:pt x="19" y="6"/>
                    </a:cubicBezTo>
                    <a:cubicBezTo>
                      <a:pt x="18" y="0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396"/>
              <p:cNvSpPr>
                <a:spLocks noEditPoints="1"/>
              </p:cNvSpPr>
              <p:nvPr/>
            </p:nvSpPr>
            <p:spPr bwMode="auto">
              <a:xfrm>
                <a:off x="1226" y="2914"/>
                <a:ext cx="397" cy="254"/>
              </a:xfrm>
              <a:custGeom>
                <a:avLst/>
                <a:gdLst>
                  <a:gd name="T0" fmla="*/ 190 w 197"/>
                  <a:gd name="T1" fmla="*/ 30 h 126"/>
                  <a:gd name="T2" fmla="*/ 166 w 197"/>
                  <a:gd name="T3" fmla="*/ 29 h 126"/>
                  <a:gd name="T4" fmla="*/ 148 w 197"/>
                  <a:gd name="T5" fmla="*/ 13 h 126"/>
                  <a:gd name="T6" fmla="*/ 116 w 197"/>
                  <a:gd name="T7" fmla="*/ 4 h 126"/>
                  <a:gd name="T8" fmla="*/ 105 w 197"/>
                  <a:gd name="T9" fmla="*/ 3 h 126"/>
                  <a:gd name="T10" fmla="*/ 78 w 197"/>
                  <a:gd name="T11" fmla="*/ 58 h 126"/>
                  <a:gd name="T12" fmla="*/ 66 w 197"/>
                  <a:gd name="T13" fmla="*/ 79 h 126"/>
                  <a:gd name="T14" fmla="*/ 7 w 197"/>
                  <a:gd name="T15" fmla="*/ 99 h 126"/>
                  <a:gd name="T16" fmla="*/ 62 w 197"/>
                  <a:gd name="T17" fmla="*/ 104 h 126"/>
                  <a:gd name="T18" fmla="*/ 105 w 197"/>
                  <a:gd name="T19" fmla="*/ 35 h 126"/>
                  <a:gd name="T20" fmla="*/ 106 w 197"/>
                  <a:gd name="T21" fmla="*/ 36 h 126"/>
                  <a:gd name="T22" fmla="*/ 153 w 197"/>
                  <a:gd name="T23" fmla="*/ 72 h 126"/>
                  <a:gd name="T24" fmla="*/ 192 w 197"/>
                  <a:gd name="T25" fmla="*/ 47 h 126"/>
                  <a:gd name="T26" fmla="*/ 191 w 197"/>
                  <a:gd name="T27" fmla="*/ 42 h 126"/>
                  <a:gd name="T28" fmla="*/ 195 w 197"/>
                  <a:gd name="T29" fmla="*/ 38 h 126"/>
                  <a:gd name="T30" fmla="*/ 190 w 197"/>
                  <a:gd name="T31" fmla="*/ 30 h 126"/>
                  <a:gd name="T32" fmla="*/ 29 w 197"/>
                  <a:gd name="T33" fmla="*/ 104 h 126"/>
                  <a:gd name="T34" fmla="*/ 34 w 197"/>
                  <a:gd name="T35" fmla="*/ 75 h 126"/>
                  <a:gd name="T36" fmla="*/ 56 w 197"/>
                  <a:gd name="T37" fmla="*/ 92 h 126"/>
                  <a:gd name="T38" fmla="*/ 29 w 197"/>
                  <a:gd name="T39" fmla="*/ 104 h 126"/>
                  <a:gd name="T40" fmla="*/ 163 w 197"/>
                  <a:gd name="T41" fmla="*/ 60 h 126"/>
                  <a:gd name="T42" fmla="*/ 144 w 197"/>
                  <a:gd name="T43" fmla="*/ 51 h 126"/>
                  <a:gd name="T44" fmla="*/ 109 w 197"/>
                  <a:gd name="T45" fmla="*/ 30 h 126"/>
                  <a:gd name="T46" fmla="*/ 108 w 197"/>
                  <a:gd name="T47" fmla="*/ 29 h 126"/>
                  <a:gd name="T48" fmla="*/ 114 w 197"/>
                  <a:gd name="T49" fmla="*/ 12 h 126"/>
                  <a:gd name="T50" fmla="*/ 155 w 197"/>
                  <a:gd name="T51" fmla="*/ 38 h 126"/>
                  <a:gd name="T52" fmla="*/ 177 w 197"/>
                  <a:gd name="T53" fmla="*/ 46 h 126"/>
                  <a:gd name="T54" fmla="*/ 163 w 197"/>
                  <a:gd name="T55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7" h="126">
                    <a:moveTo>
                      <a:pt x="190" y="30"/>
                    </a:moveTo>
                    <a:cubicBezTo>
                      <a:pt x="181" y="30"/>
                      <a:pt x="175" y="34"/>
                      <a:pt x="166" y="29"/>
                    </a:cubicBezTo>
                    <a:cubicBezTo>
                      <a:pt x="159" y="25"/>
                      <a:pt x="154" y="18"/>
                      <a:pt x="148" y="13"/>
                    </a:cubicBezTo>
                    <a:cubicBezTo>
                      <a:pt x="138" y="4"/>
                      <a:pt x="127" y="0"/>
                      <a:pt x="116" y="4"/>
                    </a:cubicBezTo>
                    <a:cubicBezTo>
                      <a:pt x="114" y="0"/>
                      <a:pt x="108" y="0"/>
                      <a:pt x="105" y="3"/>
                    </a:cubicBezTo>
                    <a:cubicBezTo>
                      <a:pt x="93" y="19"/>
                      <a:pt x="87" y="40"/>
                      <a:pt x="78" y="58"/>
                    </a:cubicBezTo>
                    <a:cubicBezTo>
                      <a:pt x="75" y="64"/>
                      <a:pt x="71" y="72"/>
                      <a:pt x="66" y="79"/>
                    </a:cubicBezTo>
                    <a:cubicBezTo>
                      <a:pt x="67" y="41"/>
                      <a:pt x="0" y="65"/>
                      <a:pt x="7" y="99"/>
                    </a:cubicBezTo>
                    <a:cubicBezTo>
                      <a:pt x="13" y="126"/>
                      <a:pt x="48" y="117"/>
                      <a:pt x="62" y="104"/>
                    </a:cubicBezTo>
                    <a:cubicBezTo>
                      <a:pt x="80" y="87"/>
                      <a:pt x="94" y="61"/>
                      <a:pt x="105" y="35"/>
                    </a:cubicBezTo>
                    <a:cubicBezTo>
                      <a:pt x="105" y="36"/>
                      <a:pt x="106" y="36"/>
                      <a:pt x="106" y="36"/>
                    </a:cubicBezTo>
                    <a:cubicBezTo>
                      <a:pt x="124" y="44"/>
                      <a:pt x="134" y="63"/>
                      <a:pt x="153" y="72"/>
                    </a:cubicBezTo>
                    <a:cubicBezTo>
                      <a:pt x="173" y="81"/>
                      <a:pt x="188" y="66"/>
                      <a:pt x="192" y="47"/>
                    </a:cubicBezTo>
                    <a:cubicBezTo>
                      <a:pt x="193" y="45"/>
                      <a:pt x="192" y="43"/>
                      <a:pt x="191" y="42"/>
                    </a:cubicBezTo>
                    <a:cubicBezTo>
                      <a:pt x="193" y="41"/>
                      <a:pt x="194" y="40"/>
                      <a:pt x="195" y="38"/>
                    </a:cubicBezTo>
                    <a:cubicBezTo>
                      <a:pt x="197" y="35"/>
                      <a:pt x="194" y="30"/>
                      <a:pt x="190" y="30"/>
                    </a:cubicBezTo>
                    <a:close/>
                    <a:moveTo>
                      <a:pt x="29" y="104"/>
                    </a:moveTo>
                    <a:cubicBezTo>
                      <a:pt x="10" y="100"/>
                      <a:pt x="25" y="82"/>
                      <a:pt x="34" y="75"/>
                    </a:cubicBezTo>
                    <a:cubicBezTo>
                      <a:pt x="52" y="62"/>
                      <a:pt x="56" y="76"/>
                      <a:pt x="56" y="92"/>
                    </a:cubicBezTo>
                    <a:cubicBezTo>
                      <a:pt x="49" y="100"/>
                      <a:pt x="40" y="106"/>
                      <a:pt x="29" y="104"/>
                    </a:cubicBezTo>
                    <a:close/>
                    <a:moveTo>
                      <a:pt x="163" y="60"/>
                    </a:moveTo>
                    <a:cubicBezTo>
                      <a:pt x="157" y="60"/>
                      <a:pt x="149" y="55"/>
                      <a:pt x="144" y="51"/>
                    </a:cubicBezTo>
                    <a:cubicBezTo>
                      <a:pt x="133" y="43"/>
                      <a:pt x="122" y="34"/>
                      <a:pt x="109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10" y="23"/>
                      <a:pt x="112" y="17"/>
                      <a:pt x="114" y="12"/>
                    </a:cubicBezTo>
                    <a:cubicBezTo>
                      <a:pt x="133" y="11"/>
                      <a:pt x="142" y="28"/>
                      <a:pt x="155" y="38"/>
                    </a:cubicBezTo>
                    <a:cubicBezTo>
                      <a:pt x="161" y="43"/>
                      <a:pt x="170" y="46"/>
                      <a:pt x="177" y="46"/>
                    </a:cubicBezTo>
                    <a:cubicBezTo>
                      <a:pt x="175" y="53"/>
                      <a:pt x="171" y="60"/>
                      <a:pt x="163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397"/>
              <p:cNvSpPr>
                <a:spLocks noEditPoints="1"/>
              </p:cNvSpPr>
              <p:nvPr/>
            </p:nvSpPr>
            <p:spPr bwMode="auto">
              <a:xfrm>
                <a:off x="1914" y="-741"/>
                <a:ext cx="478" cy="373"/>
              </a:xfrm>
              <a:custGeom>
                <a:avLst/>
                <a:gdLst>
                  <a:gd name="T0" fmla="*/ 233 w 237"/>
                  <a:gd name="T1" fmla="*/ 160 h 185"/>
                  <a:gd name="T2" fmla="*/ 123 w 237"/>
                  <a:gd name="T3" fmla="*/ 82 h 185"/>
                  <a:gd name="T4" fmla="*/ 65 w 237"/>
                  <a:gd name="T5" fmla="*/ 45 h 185"/>
                  <a:gd name="T6" fmla="*/ 12 w 237"/>
                  <a:gd name="T7" fmla="*/ 4 h 185"/>
                  <a:gd name="T8" fmla="*/ 11 w 237"/>
                  <a:gd name="T9" fmla="*/ 4 h 185"/>
                  <a:gd name="T10" fmla="*/ 8 w 237"/>
                  <a:gd name="T11" fmla="*/ 0 h 185"/>
                  <a:gd name="T12" fmla="*/ 5 w 237"/>
                  <a:gd name="T13" fmla="*/ 0 h 185"/>
                  <a:gd name="T14" fmla="*/ 1 w 237"/>
                  <a:gd name="T15" fmla="*/ 5 h 185"/>
                  <a:gd name="T16" fmla="*/ 3 w 237"/>
                  <a:gd name="T17" fmla="*/ 27 h 185"/>
                  <a:gd name="T18" fmla="*/ 2 w 237"/>
                  <a:gd name="T19" fmla="*/ 31 h 185"/>
                  <a:gd name="T20" fmla="*/ 218 w 237"/>
                  <a:gd name="T21" fmla="*/ 184 h 185"/>
                  <a:gd name="T22" fmla="*/ 224 w 237"/>
                  <a:gd name="T23" fmla="*/ 182 h 185"/>
                  <a:gd name="T24" fmla="*/ 228 w 237"/>
                  <a:gd name="T25" fmla="*/ 167 h 185"/>
                  <a:gd name="T26" fmla="*/ 233 w 237"/>
                  <a:gd name="T27" fmla="*/ 160 h 185"/>
                  <a:gd name="T28" fmla="*/ 222 w 237"/>
                  <a:gd name="T29" fmla="*/ 165 h 185"/>
                  <a:gd name="T30" fmla="*/ 171 w 237"/>
                  <a:gd name="T31" fmla="*/ 141 h 185"/>
                  <a:gd name="T32" fmla="*/ 116 w 237"/>
                  <a:gd name="T33" fmla="*/ 107 h 185"/>
                  <a:gd name="T34" fmla="*/ 11 w 237"/>
                  <a:gd name="T35" fmla="*/ 32 h 185"/>
                  <a:gd name="T36" fmla="*/ 12 w 237"/>
                  <a:gd name="T37" fmla="*/ 9 h 185"/>
                  <a:gd name="T38" fmla="*/ 101 w 237"/>
                  <a:gd name="T39" fmla="*/ 79 h 185"/>
                  <a:gd name="T40" fmla="*/ 223 w 237"/>
                  <a:gd name="T41" fmla="*/ 163 h 185"/>
                  <a:gd name="T42" fmla="*/ 222 w 237"/>
                  <a:gd name="T43" fmla="*/ 16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7" h="185">
                    <a:moveTo>
                      <a:pt x="233" y="160"/>
                    </a:moveTo>
                    <a:cubicBezTo>
                      <a:pt x="200" y="130"/>
                      <a:pt x="161" y="106"/>
                      <a:pt x="123" y="82"/>
                    </a:cubicBezTo>
                    <a:cubicBezTo>
                      <a:pt x="103" y="70"/>
                      <a:pt x="84" y="58"/>
                      <a:pt x="65" y="45"/>
                    </a:cubicBezTo>
                    <a:cubicBezTo>
                      <a:pt x="47" y="32"/>
                      <a:pt x="31" y="1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3"/>
                      <a:pt x="1" y="5"/>
                    </a:cubicBezTo>
                    <a:cubicBezTo>
                      <a:pt x="1" y="12"/>
                      <a:pt x="1" y="20"/>
                      <a:pt x="3" y="27"/>
                    </a:cubicBezTo>
                    <a:cubicBezTo>
                      <a:pt x="2" y="27"/>
                      <a:pt x="0" y="30"/>
                      <a:pt x="2" y="31"/>
                    </a:cubicBezTo>
                    <a:cubicBezTo>
                      <a:pt x="63" y="96"/>
                      <a:pt x="147" y="133"/>
                      <a:pt x="218" y="184"/>
                    </a:cubicBezTo>
                    <a:cubicBezTo>
                      <a:pt x="220" y="185"/>
                      <a:pt x="223" y="184"/>
                      <a:pt x="224" y="182"/>
                    </a:cubicBezTo>
                    <a:cubicBezTo>
                      <a:pt x="228" y="174"/>
                      <a:pt x="227" y="175"/>
                      <a:pt x="228" y="167"/>
                    </a:cubicBezTo>
                    <a:cubicBezTo>
                      <a:pt x="232" y="169"/>
                      <a:pt x="237" y="164"/>
                      <a:pt x="233" y="160"/>
                    </a:cubicBezTo>
                    <a:close/>
                    <a:moveTo>
                      <a:pt x="222" y="165"/>
                    </a:moveTo>
                    <a:cubicBezTo>
                      <a:pt x="219" y="179"/>
                      <a:pt x="178" y="146"/>
                      <a:pt x="171" y="141"/>
                    </a:cubicBezTo>
                    <a:cubicBezTo>
                      <a:pt x="153" y="130"/>
                      <a:pt x="134" y="119"/>
                      <a:pt x="116" y="107"/>
                    </a:cubicBezTo>
                    <a:cubicBezTo>
                      <a:pt x="80" y="85"/>
                      <a:pt x="44" y="61"/>
                      <a:pt x="11" y="32"/>
                    </a:cubicBezTo>
                    <a:cubicBezTo>
                      <a:pt x="12" y="25"/>
                      <a:pt x="12" y="17"/>
                      <a:pt x="12" y="9"/>
                    </a:cubicBezTo>
                    <a:cubicBezTo>
                      <a:pt x="29" y="39"/>
                      <a:pt x="73" y="61"/>
                      <a:pt x="101" y="79"/>
                    </a:cubicBezTo>
                    <a:cubicBezTo>
                      <a:pt x="143" y="106"/>
                      <a:pt x="185" y="131"/>
                      <a:pt x="223" y="163"/>
                    </a:cubicBezTo>
                    <a:cubicBezTo>
                      <a:pt x="223" y="164"/>
                      <a:pt x="222" y="164"/>
                      <a:pt x="222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398"/>
              <p:cNvSpPr>
                <a:spLocks/>
              </p:cNvSpPr>
              <p:nvPr/>
            </p:nvSpPr>
            <p:spPr bwMode="auto">
              <a:xfrm>
                <a:off x="1934" y="-1233"/>
                <a:ext cx="783" cy="815"/>
              </a:xfrm>
              <a:custGeom>
                <a:avLst/>
                <a:gdLst>
                  <a:gd name="T0" fmla="*/ 372 w 388"/>
                  <a:gd name="T1" fmla="*/ 3 h 404"/>
                  <a:gd name="T2" fmla="*/ 64 w 388"/>
                  <a:gd name="T3" fmla="*/ 186 h 404"/>
                  <a:gd name="T4" fmla="*/ 1 w 388"/>
                  <a:gd name="T5" fmla="*/ 236 h 404"/>
                  <a:gd name="T6" fmla="*/ 3 w 388"/>
                  <a:gd name="T7" fmla="*/ 238 h 404"/>
                  <a:gd name="T8" fmla="*/ 11 w 388"/>
                  <a:gd name="T9" fmla="*/ 236 h 404"/>
                  <a:gd name="T10" fmla="*/ 22 w 388"/>
                  <a:gd name="T11" fmla="*/ 237 h 404"/>
                  <a:gd name="T12" fmla="*/ 30 w 388"/>
                  <a:gd name="T13" fmla="*/ 222 h 404"/>
                  <a:gd name="T14" fmla="*/ 45 w 388"/>
                  <a:gd name="T15" fmla="*/ 234 h 404"/>
                  <a:gd name="T16" fmla="*/ 33 w 388"/>
                  <a:gd name="T17" fmla="*/ 219 h 404"/>
                  <a:gd name="T18" fmla="*/ 58 w 388"/>
                  <a:gd name="T19" fmla="*/ 215 h 404"/>
                  <a:gd name="T20" fmla="*/ 56 w 388"/>
                  <a:gd name="T21" fmla="*/ 204 h 404"/>
                  <a:gd name="T22" fmla="*/ 77 w 388"/>
                  <a:gd name="T23" fmla="*/ 205 h 404"/>
                  <a:gd name="T24" fmla="*/ 79 w 388"/>
                  <a:gd name="T25" fmla="*/ 196 h 404"/>
                  <a:gd name="T26" fmla="*/ 72 w 388"/>
                  <a:gd name="T27" fmla="*/ 193 h 404"/>
                  <a:gd name="T28" fmla="*/ 96 w 388"/>
                  <a:gd name="T29" fmla="*/ 196 h 404"/>
                  <a:gd name="T30" fmla="*/ 93 w 388"/>
                  <a:gd name="T31" fmla="*/ 181 h 404"/>
                  <a:gd name="T32" fmla="*/ 104 w 388"/>
                  <a:gd name="T33" fmla="*/ 176 h 404"/>
                  <a:gd name="T34" fmla="*/ 118 w 388"/>
                  <a:gd name="T35" fmla="*/ 182 h 404"/>
                  <a:gd name="T36" fmla="*/ 125 w 388"/>
                  <a:gd name="T37" fmla="*/ 162 h 404"/>
                  <a:gd name="T38" fmla="*/ 129 w 388"/>
                  <a:gd name="T39" fmla="*/ 169 h 404"/>
                  <a:gd name="T40" fmla="*/ 134 w 388"/>
                  <a:gd name="T41" fmla="*/ 163 h 404"/>
                  <a:gd name="T42" fmla="*/ 129 w 388"/>
                  <a:gd name="T43" fmla="*/ 160 h 404"/>
                  <a:gd name="T44" fmla="*/ 145 w 388"/>
                  <a:gd name="T45" fmla="*/ 150 h 404"/>
                  <a:gd name="T46" fmla="*/ 153 w 388"/>
                  <a:gd name="T47" fmla="*/ 155 h 404"/>
                  <a:gd name="T48" fmla="*/ 154 w 388"/>
                  <a:gd name="T49" fmla="*/ 145 h 404"/>
                  <a:gd name="T50" fmla="*/ 179 w 388"/>
                  <a:gd name="T51" fmla="*/ 144 h 404"/>
                  <a:gd name="T52" fmla="*/ 174 w 388"/>
                  <a:gd name="T53" fmla="*/ 133 h 404"/>
                  <a:gd name="T54" fmla="*/ 191 w 388"/>
                  <a:gd name="T55" fmla="*/ 128 h 404"/>
                  <a:gd name="T56" fmla="*/ 206 w 388"/>
                  <a:gd name="T57" fmla="*/ 128 h 404"/>
                  <a:gd name="T58" fmla="*/ 196 w 388"/>
                  <a:gd name="T59" fmla="*/ 120 h 404"/>
                  <a:gd name="T60" fmla="*/ 213 w 388"/>
                  <a:gd name="T61" fmla="*/ 112 h 404"/>
                  <a:gd name="T62" fmla="*/ 226 w 388"/>
                  <a:gd name="T63" fmla="*/ 114 h 404"/>
                  <a:gd name="T64" fmla="*/ 230 w 388"/>
                  <a:gd name="T65" fmla="*/ 100 h 404"/>
                  <a:gd name="T66" fmla="*/ 247 w 388"/>
                  <a:gd name="T67" fmla="*/ 103 h 404"/>
                  <a:gd name="T68" fmla="*/ 237 w 388"/>
                  <a:gd name="T69" fmla="*/ 96 h 404"/>
                  <a:gd name="T70" fmla="*/ 253 w 388"/>
                  <a:gd name="T71" fmla="*/ 90 h 404"/>
                  <a:gd name="T72" fmla="*/ 254 w 388"/>
                  <a:gd name="T73" fmla="*/ 90 h 404"/>
                  <a:gd name="T74" fmla="*/ 262 w 388"/>
                  <a:gd name="T75" fmla="*/ 97 h 404"/>
                  <a:gd name="T76" fmla="*/ 259 w 388"/>
                  <a:gd name="T77" fmla="*/ 84 h 404"/>
                  <a:gd name="T78" fmla="*/ 289 w 388"/>
                  <a:gd name="T79" fmla="*/ 80 h 404"/>
                  <a:gd name="T80" fmla="*/ 285 w 388"/>
                  <a:gd name="T81" fmla="*/ 71 h 404"/>
                  <a:gd name="T82" fmla="*/ 301 w 388"/>
                  <a:gd name="T83" fmla="*/ 59 h 404"/>
                  <a:gd name="T84" fmla="*/ 313 w 388"/>
                  <a:gd name="T85" fmla="*/ 58 h 404"/>
                  <a:gd name="T86" fmla="*/ 312 w 388"/>
                  <a:gd name="T87" fmla="*/ 56 h 404"/>
                  <a:gd name="T88" fmla="*/ 318 w 388"/>
                  <a:gd name="T89" fmla="*/ 49 h 404"/>
                  <a:gd name="T90" fmla="*/ 328 w 388"/>
                  <a:gd name="T91" fmla="*/ 60 h 404"/>
                  <a:gd name="T92" fmla="*/ 324 w 388"/>
                  <a:gd name="T93" fmla="*/ 47 h 404"/>
                  <a:gd name="T94" fmla="*/ 335 w 388"/>
                  <a:gd name="T95" fmla="*/ 40 h 404"/>
                  <a:gd name="T96" fmla="*/ 348 w 388"/>
                  <a:gd name="T97" fmla="*/ 46 h 404"/>
                  <a:gd name="T98" fmla="*/ 344 w 388"/>
                  <a:gd name="T99" fmla="*/ 34 h 404"/>
                  <a:gd name="T100" fmla="*/ 289 w 388"/>
                  <a:gd name="T101" fmla="*/ 248 h 404"/>
                  <a:gd name="T102" fmla="*/ 227 w 388"/>
                  <a:gd name="T103" fmla="*/ 384 h 404"/>
                  <a:gd name="T104" fmla="*/ 224 w 388"/>
                  <a:gd name="T105" fmla="*/ 399 h 404"/>
                  <a:gd name="T106" fmla="*/ 225 w 388"/>
                  <a:gd name="T107" fmla="*/ 404 h 404"/>
                  <a:gd name="T108" fmla="*/ 291 w 388"/>
                  <a:gd name="T109" fmla="*/ 275 h 404"/>
                  <a:gd name="T110" fmla="*/ 382 w 388"/>
                  <a:gd name="T111" fmla="*/ 1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8" h="404">
                    <a:moveTo>
                      <a:pt x="382" y="10"/>
                    </a:moveTo>
                    <a:cubicBezTo>
                      <a:pt x="383" y="5"/>
                      <a:pt x="378" y="0"/>
                      <a:pt x="372" y="3"/>
                    </a:cubicBezTo>
                    <a:cubicBezTo>
                      <a:pt x="308" y="38"/>
                      <a:pt x="245" y="78"/>
                      <a:pt x="182" y="115"/>
                    </a:cubicBezTo>
                    <a:cubicBezTo>
                      <a:pt x="142" y="139"/>
                      <a:pt x="103" y="162"/>
                      <a:pt x="64" y="186"/>
                    </a:cubicBezTo>
                    <a:cubicBezTo>
                      <a:pt x="43" y="200"/>
                      <a:pt x="20" y="212"/>
                      <a:pt x="2" y="230"/>
                    </a:cubicBezTo>
                    <a:cubicBezTo>
                      <a:pt x="1" y="232"/>
                      <a:pt x="0" y="235"/>
                      <a:pt x="1" y="236"/>
                    </a:cubicBezTo>
                    <a:cubicBezTo>
                      <a:pt x="2" y="237"/>
                      <a:pt x="2" y="238"/>
                      <a:pt x="3" y="238"/>
                    </a:cubicBezTo>
                    <a:cubicBezTo>
                      <a:pt x="3" y="238"/>
                      <a:pt x="3" y="238"/>
                      <a:pt x="3" y="238"/>
                    </a:cubicBezTo>
                    <a:cubicBezTo>
                      <a:pt x="5" y="239"/>
                      <a:pt x="8" y="239"/>
                      <a:pt x="9" y="237"/>
                    </a:cubicBezTo>
                    <a:cubicBezTo>
                      <a:pt x="10" y="237"/>
                      <a:pt x="11" y="236"/>
                      <a:pt x="11" y="236"/>
                    </a:cubicBezTo>
                    <a:cubicBezTo>
                      <a:pt x="13" y="239"/>
                      <a:pt x="16" y="242"/>
                      <a:pt x="20" y="243"/>
                    </a:cubicBezTo>
                    <a:cubicBezTo>
                      <a:pt x="23" y="243"/>
                      <a:pt x="26" y="238"/>
                      <a:pt x="22" y="237"/>
                    </a:cubicBezTo>
                    <a:cubicBezTo>
                      <a:pt x="20" y="235"/>
                      <a:pt x="18" y="234"/>
                      <a:pt x="16" y="232"/>
                    </a:cubicBezTo>
                    <a:cubicBezTo>
                      <a:pt x="21" y="229"/>
                      <a:pt x="25" y="225"/>
                      <a:pt x="30" y="222"/>
                    </a:cubicBezTo>
                    <a:cubicBezTo>
                      <a:pt x="34" y="226"/>
                      <a:pt x="36" y="232"/>
                      <a:pt x="40" y="237"/>
                    </a:cubicBezTo>
                    <a:cubicBezTo>
                      <a:pt x="43" y="239"/>
                      <a:pt x="46" y="237"/>
                      <a:pt x="45" y="234"/>
                    </a:cubicBezTo>
                    <a:cubicBezTo>
                      <a:pt x="45" y="230"/>
                      <a:pt x="42" y="227"/>
                      <a:pt x="40" y="224"/>
                    </a:cubicBezTo>
                    <a:cubicBezTo>
                      <a:pt x="38" y="222"/>
                      <a:pt x="36" y="221"/>
                      <a:pt x="33" y="219"/>
                    </a:cubicBezTo>
                    <a:cubicBezTo>
                      <a:pt x="39" y="215"/>
                      <a:pt x="45" y="212"/>
                      <a:pt x="50" y="208"/>
                    </a:cubicBezTo>
                    <a:cubicBezTo>
                      <a:pt x="52" y="211"/>
                      <a:pt x="55" y="214"/>
                      <a:pt x="58" y="215"/>
                    </a:cubicBezTo>
                    <a:cubicBezTo>
                      <a:pt x="61" y="217"/>
                      <a:pt x="64" y="214"/>
                      <a:pt x="62" y="211"/>
                    </a:cubicBezTo>
                    <a:cubicBezTo>
                      <a:pt x="61" y="208"/>
                      <a:pt x="58" y="206"/>
                      <a:pt x="56" y="204"/>
                    </a:cubicBezTo>
                    <a:cubicBezTo>
                      <a:pt x="60" y="201"/>
                      <a:pt x="64" y="198"/>
                      <a:pt x="69" y="196"/>
                    </a:cubicBezTo>
                    <a:cubicBezTo>
                      <a:pt x="72" y="199"/>
                      <a:pt x="74" y="202"/>
                      <a:pt x="77" y="205"/>
                    </a:cubicBezTo>
                    <a:cubicBezTo>
                      <a:pt x="80" y="207"/>
                      <a:pt x="85" y="207"/>
                      <a:pt x="85" y="203"/>
                    </a:cubicBezTo>
                    <a:cubicBezTo>
                      <a:pt x="85" y="200"/>
                      <a:pt x="81" y="197"/>
                      <a:pt x="79" y="196"/>
                    </a:cubicBezTo>
                    <a:cubicBezTo>
                      <a:pt x="78" y="195"/>
                      <a:pt x="76" y="195"/>
                      <a:pt x="75" y="195"/>
                    </a:cubicBezTo>
                    <a:cubicBezTo>
                      <a:pt x="74" y="195"/>
                      <a:pt x="73" y="194"/>
                      <a:pt x="72" y="193"/>
                    </a:cubicBezTo>
                    <a:cubicBezTo>
                      <a:pt x="77" y="190"/>
                      <a:pt x="83" y="187"/>
                      <a:pt x="88" y="184"/>
                    </a:cubicBezTo>
                    <a:cubicBezTo>
                      <a:pt x="92" y="187"/>
                      <a:pt x="93" y="192"/>
                      <a:pt x="96" y="196"/>
                    </a:cubicBezTo>
                    <a:cubicBezTo>
                      <a:pt x="98" y="198"/>
                      <a:pt x="103" y="195"/>
                      <a:pt x="102" y="192"/>
                    </a:cubicBezTo>
                    <a:cubicBezTo>
                      <a:pt x="101" y="188"/>
                      <a:pt x="97" y="183"/>
                      <a:pt x="93" y="181"/>
                    </a:cubicBezTo>
                    <a:cubicBezTo>
                      <a:pt x="97" y="179"/>
                      <a:pt x="100" y="177"/>
                      <a:pt x="103" y="175"/>
                    </a:cubicBezTo>
                    <a:cubicBezTo>
                      <a:pt x="103" y="175"/>
                      <a:pt x="104" y="175"/>
                      <a:pt x="104" y="176"/>
                    </a:cubicBezTo>
                    <a:cubicBezTo>
                      <a:pt x="107" y="179"/>
                      <a:pt x="110" y="183"/>
                      <a:pt x="114" y="186"/>
                    </a:cubicBezTo>
                    <a:cubicBezTo>
                      <a:pt x="116" y="188"/>
                      <a:pt x="120" y="184"/>
                      <a:pt x="118" y="182"/>
                    </a:cubicBezTo>
                    <a:cubicBezTo>
                      <a:pt x="115" y="178"/>
                      <a:pt x="111" y="175"/>
                      <a:pt x="108" y="172"/>
                    </a:cubicBezTo>
                    <a:cubicBezTo>
                      <a:pt x="114" y="169"/>
                      <a:pt x="119" y="165"/>
                      <a:pt x="125" y="162"/>
                    </a:cubicBezTo>
                    <a:cubicBezTo>
                      <a:pt x="125" y="162"/>
                      <a:pt x="125" y="163"/>
                      <a:pt x="125" y="163"/>
                    </a:cubicBezTo>
                    <a:cubicBezTo>
                      <a:pt x="126" y="165"/>
                      <a:pt x="127" y="168"/>
                      <a:pt x="129" y="169"/>
                    </a:cubicBezTo>
                    <a:cubicBezTo>
                      <a:pt x="131" y="169"/>
                      <a:pt x="133" y="169"/>
                      <a:pt x="134" y="167"/>
                    </a:cubicBezTo>
                    <a:cubicBezTo>
                      <a:pt x="134" y="166"/>
                      <a:pt x="134" y="165"/>
                      <a:pt x="134" y="163"/>
                    </a:cubicBezTo>
                    <a:cubicBezTo>
                      <a:pt x="133" y="161"/>
                      <a:pt x="132" y="160"/>
                      <a:pt x="130" y="160"/>
                    </a:cubicBezTo>
                    <a:cubicBezTo>
                      <a:pt x="130" y="160"/>
                      <a:pt x="130" y="160"/>
                      <a:pt x="129" y="160"/>
                    </a:cubicBezTo>
                    <a:cubicBezTo>
                      <a:pt x="129" y="160"/>
                      <a:pt x="129" y="160"/>
                      <a:pt x="129" y="159"/>
                    </a:cubicBezTo>
                    <a:cubicBezTo>
                      <a:pt x="134" y="156"/>
                      <a:pt x="140" y="153"/>
                      <a:pt x="145" y="150"/>
                    </a:cubicBezTo>
                    <a:cubicBezTo>
                      <a:pt x="146" y="150"/>
                      <a:pt x="146" y="150"/>
                      <a:pt x="147" y="151"/>
                    </a:cubicBezTo>
                    <a:cubicBezTo>
                      <a:pt x="149" y="152"/>
                      <a:pt x="151" y="155"/>
                      <a:pt x="153" y="155"/>
                    </a:cubicBezTo>
                    <a:cubicBezTo>
                      <a:pt x="156" y="156"/>
                      <a:pt x="158" y="154"/>
                      <a:pt x="158" y="151"/>
                    </a:cubicBezTo>
                    <a:cubicBezTo>
                      <a:pt x="157" y="149"/>
                      <a:pt x="156" y="147"/>
                      <a:pt x="154" y="145"/>
                    </a:cubicBezTo>
                    <a:cubicBezTo>
                      <a:pt x="158" y="143"/>
                      <a:pt x="162" y="141"/>
                      <a:pt x="165" y="138"/>
                    </a:cubicBezTo>
                    <a:cubicBezTo>
                      <a:pt x="170" y="141"/>
                      <a:pt x="174" y="143"/>
                      <a:pt x="179" y="144"/>
                    </a:cubicBezTo>
                    <a:cubicBezTo>
                      <a:pt x="183" y="144"/>
                      <a:pt x="184" y="138"/>
                      <a:pt x="181" y="136"/>
                    </a:cubicBezTo>
                    <a:cubicBezTo>
                      <a:pt x="179" y="135"/>
                      <a:pt x="176" y="134"/>
                      <a:pt x="174" y="133"/>
                    </a:cubicBezTo>
                    <a:cubicBezTo>
                      <a:pt x="179" y="131"/>
                      <a:pt x="183" y="128"/>
                      <a:pt x="188" y="125"/>
                    </a:cubicBezTo>
                    <a:cubicBezTo>
                      <a:pt x="189" y="126"/>
                      <a:pt x="190" y="127"/>
                      <a:pt x="191" y="128"/>
                    </a:cubicBezTo>
                    <a:cubicBezTo>
                      <a:pt x="195" y="131"/>
                      <a:pt x="198" y="134"/>
                      <a:pt x="203" y="134"/>
                    </a:cubicBezTo>
                    <a:cubicBezTo>
                      <a:pt x="206" y="134"/>
                      <a:pt x="208" y="130"/>
                      <a:pt x="206" y="128"/>
                    </a:cubicBezTo>
                    <a:cubicBezTo>
                      <a:pt x="204" y="124"/>
                      <a:pt x="200" y="122"/>
                      <a:pt x="197" y="120"/>
                    </a:cubicBezTo>
                    <a:cubicBezTo>
                      <a:pt x="197" y="120"/>
                      <a:pt x="197" y="120"/>
                      <a:pt x="196" y="120"/>
                    </a:cubicBezTo>
                    <a:cubicBezTo>
                      <a:pt x="201" y="117"/>
                      <a:pt x="207" y="114"/>
                      <a:pt x="212" y="111"/>
                    </a:cubicBezTo>
                    <a:cubicBezTo>
                      <a:pt x="212" y="112"/>
                      <a:pt x="213" y="112"/>
                      <a:pt x="213" y="112"/>
                    </a:cubicBezTo>
                    <a:cubicBezTo>
                      <a:pt x="216" y="114"/>
                      <a:pt x="218" y="117"/>
                      <a:pt x="221" y="118"/>
                    </a:cubicBezTo>
                    <a:cubicBezTo>
                      <a:pt x="224" y="120"/>
                      <a:pt x="227" y="117"/>
                      <a:pt x="226" y="114"/>
                    </a:cubicBezTo>
                    <a:cubicBezTo>
                      <a:pt x="224" y="111"/>
                      <a:pt x="221" y="109"/>
                      <a:pt x="218" y="107"/>
                    </a:cubicBezTo>
                    <a:cubicBezTo>
                      <a:pt x="222" y="105"/>
                      <a:pt x="226" y="103"/>
                      <a:pt x="230" y="100"/>
                    </a:cubicBezTo>
                    <a:cubicBezTo>
                      <a:pt x="234" y="104"/>
                      <a:pt x="238" y="109"/>
                      <a:pt x="243" y="109"/>
                    </a:cubicBezTo>
                    <a:cubicBezTo>
                      <a:pt x="247" y="110"/>
                      <a:pt x="250" y="106"/>
                      <a:pt x="247" y="103"/>
                    </a:cubicBezTo>
                    <a:cubicBezTo>
                      <a:pt x="245" y="101"/>
                      <a:pt x="242" y="99"/>
                      <a:pt x="240" y="98"/>
                    </a:cubicBezTo>
                    <a:cubicBezTo>
                      <a:pt x="239" y="97"/>
                      <a:pt x="238" y="97"/>
                      <a:pt x="237" y="96"/>
                    </a:cubicBezTo>
                    <a:cubicBezTo>
                      <a:pt x="241" y="94"/>
                      <a:pt x="246" y="91"/>
                      <a:pt x="250" y="89"/>
                    </a:cubicBezTo>
                    <a:cubicBezTo>
                      <a:pt x="250" y="90"/>
                      <a:pt x="252" y="91"/>
                      <a:pt x="253" y="90"/>
                    </a:cubicBezTo>
                    <a:cubicBezTo>
                      <a:pt x="254" y="89"/>
                      <a:pt x="254" y="89"/>
                      <a:pt x="254" y="89"/>
                    </a:cubicBezTo>
                    <a:cubicBezTo>
                      <a:pt x="254" y="89"/>
                      <a:pt x="254" y="90"/>
                      <a:pt x="254" y="90"/>
                    </a:cubicBezTo>
                    <a:cubicBezTo>
                      <a:pt x="255" y="92"/>
                      <a:pt x="256" y="94"/>
                      <a:pt x="257" y="95"/>
                    </a:cubicBezTo>
                    <a:cubicBezTo>
                      <a:pt x="258" y="97"/>
                      <a:pt x="260" y="98"/>
                      <a:pt x="262" y="97"/>
                    </a:cubicBezTo>
                    <a:cubicBezTo>
                      <a:pt x="265" y="97"/>
                      <a:pt x="266" y="94"/>
                      <a:pt x="265" y="92"/>
                    </a:cubicBezTo>
                    <a:cubicBezTo>
                      <a:pt x="264" y="88"/>
                      <a:pt x="262" y="85"/>
                      <a:pt x="259" y="84"/>
                    </a:cubicBezTo>
                    <a:cubicBezTo>
                      <a:pt x="265" y="80"/>
                      <a:pt x="271" y="76"/>
                      <a:pt x="277" y="73"/>
                    </a:cubicBezTo>
                    <a:cubicBezTo>
                      <a:pt x="278" y="78"/>
                      <a:pt x="284" y="82"/>
                      <a:pt x="289" y="80"/>
                    </a:cubicBezTo>
                    <a:cubicBezTo>
                      <a:pt x="292" y="79"/>
                      <a:pt x="293" y="75"/>
                      <a:pt x="290" y="73"/>
                    </a:cubicBezTo>
                    <a:cubicBezTo>
                      <a:pt x="289" y="73"/>
                      <a:pt x="285" y="72"/>
                      <a:pt x="285" y="71"/>
                    </a:cubicBezTo>
                    <a:cubicBezTo>
                      <a:pt x="284" y="70"/>
                      <a:pt x="284" y="69"/>
                      <a:pt x="284" y="69"/>
                    </a:cubicBezTo>
                    <a:cubicBezTo>
                      <a:pt x="289" y="66"/>
                      <a:pt x="295" y="63"/>
                      <a:pt x="301" y="59"/>
                    </a:cubicBezTo>
                    <a:cubicBezTo>
                      <a:pt x="304" y="63"/>
                      <a:pt x="309" y="66"/>
                      <a:pt x="312" y="62"/>
                    </a:cubicBezTo>
                    <a:cubicBezTo>
                      <a:pt x="313" y="61"/>
                      <a:pt x="314" y="59"/>
                      <a:pt x="313" y="58"/>
                    </a:cubicBezTo>
                    <a:cubicBezTo>
                      <a:pt x="313" y="58"/>
                      <a:pt x="313" y="58"/>
                      <a:pt x="313" y="58"/>
                    </a:cubicBezTo>
                    <a:cubicBezTo>
                      <a:pt x="313" y="57"/>
                      <a:pt x="312" y="56"/>
                      <a:pt x="312" y="56"/>
                    </a:cubicBezTo>
                    <a:cubicBezTo>
                      <a:pt x="311" y="55"/>
                      <a:pt x="310" y="55"/>
                      <a:pt x="309" y="54"/>
                    </a:cubicBezTo>
                    <a:cubicBezTo>
                      <a:pt x="312" y="53"/>
                      <a:pt x="315" y="51"/>
                      <a:pt x="318" y="49"/>
                    </a:cubicBezTo>
                    <a:cubicBezTo>
                      <a:pt x="318" y="50"/>
                      <a:pt x="319" y="50"/>
                      <a:pt x="319" y="51"/>
                    </a:cubicBezTo>
                    <a:cubicBezTo>
                      <a:pt x="322" y="54"/>
                      <a:pt x="324" y="58"/>
                      <a:pt x="328" y="60"/>
                    </a:cubicBezTo>
                    <a:cubicBezTo>
                      <a:pt x="331" y="62"/>
                      <a:pt x="334" y="58"/>
                      <a:pt x="333" y="55"/>
                    </a:cubicBezTo>
                    <a:cubicBezTo>
                      <a:pt x="331" y="52"/>
                      <a:pt x="327" y="49"/>
                      <a:pt x="324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7" y="44"/>
                      <a:pt x="331" y="42"/>
                      <a:pt x="335" y="40"/>
                    </a:cubicBezTo>
                    <a:cubicBezTo>
                      <a:pt x="335" y="40"/>
                      <a:pt x="335" y="40"/>
                      <a:pt x="335" y="40"/>
                    </a:cubicBezTo>
                    <a:cubicBezTo>
                      <a:pt x="340" y="38"/>
                      <a:pt x="344" y="44"/>
                      <a:pt x="348" y="46"/>
                    </a:cubicBezTo>
                    <a:cubicBezTo>
                      <a:pt x="350" y="46"/>
                      <a:pt x="353" y="44"/>
                      <a:pt x="352" y="42"/>
                    </a:cubicBezTo>
                    <a:cubicBezTo>
                      <a:pt x="351" y="38"/>
                      <a:pt x="348" y="35"/>
                      <a:pt x="344" y="34"/>
                    </a:cubicBezTo>
                    <a:cubicBezTo>
                      <a:pt x="354" y="29"/>
                      <a:pt x="364" y="23"/>
                      <a:pt x="373" y="17"/>
                    </a:cubicBezTo>
                    <a:cubicBezTo>
                      <a:pt x="339" y="92"/>
                      <a:pt x="322" y="173"/>
                      <a:pt x="289" y="248"/>
                    </a:cubicBezTo>
                    <a:cubicBezTo>
                      <a:pt x="274" y="283"/>
                      <a:pt x="250" y="316"/>
                      <a:pt x="240" y="352"/>
                    </a:cubicBezTo>
                    <a:cubicBezTo>
                      <a:pt x="236" y="363"/>
                      <a:pt x="231" y="374"/>
                      <a:pt x="227" y="384"/>
                    </a:cubicBezTo>
                    <a:cubicBezTo>
                      <a:pt x="225" y="389"/>
                      <a:pt x="224" y="393"/>
                      <a:pt x="222" y="397"/>
                    </a:cubicBezTo>
                    <a:cubicBezTo>
                      <a:pt x="222" y="400"/>
                      <a:pt x="223" y="400"/>
                      <a:pt x="224" y="399"/>
                    </a:cubicBezTo>
                    <a:cubicBezTo>
                      <a:pt x="224" y="399"/>
                      <a:pt x="223" y="399"/>
                      <a:pt x="223" y="400"/>
                    </a:cubicBezTo>
                    <a:cubicBezTo>
                      <a:pt x="222" y="401"/>
                      <a:pt x="223" y="404"/>
                      <a:pt x="225" y="404"/>
                    </a:cubicBezTo>
                    <a:cubicBezTo>
                      <a:pt x="236" y="404"/>
                      <a:pt x="243" y="379"/>
                      <a:pt x="246" y="372"/>
                    </a:cubicBezTo>
                    <a:cubicBezTo>
                      <a:pt x="261" y="340"/>
                      <a:pt x="276" y="307"/>
                      <a:pt x="291" y="275"/>
                    </a:cubicBezTo>
                    <a:cubicBezTo>
                      <a:pt x="331" y="193"/>
                      <a:pt x="348" y="102"/>
                      <a:pt x="386" y="19"/>
                    </a:cubicBezTo>
                    <a:cubicBezTo>
                      <a:pt x="388" y="15"/>
                      <a:pt x="385" y="11"/>
                      <a:pt x="38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399"/>
              <p:cNvSpPr>
                <a:spLocks/>
              </p:cNvSpPr>
              <p:nvPr/>
            </p:nvSpPr>
            <p:spPr bwMode="auto">
              <a:xfrm>
                <a:off x="2069" y="-1058"/>
                <a:ext cx="504" cy="527"/>
              </a:xfrm>
              <a:custGeom>
                <a:avLst/>
                <a:gdLst>
                  <a:gd name="T0" fmla="*/ 248 w 250"/>
                  <a:gd name="T1" fmla="*/ 18 h 261"/>
                  <a:gd name="T2" fmla="*/ 249 w 250"/>
                  <a:gd name="T3" fmla="*/ 15 h 261"/>
                  <a:gd name="T4" fmla="*/ 247 w 250"/>
                  <a:gd name="T5" fmla="*/ 9 h 261"/>
                  <a:gd name="T6" fmla="*/ 239 w 250"/>
                  <a:gd name="T7" fmla="*/ 0 h 261"/>
                  <a:gd name="T8" fmla="*/ 138 w 250"/>
                  <a:gd name="T9" fmla="*/ 59 h 261"/>
                  <a:gd name="T10" fmla="*/ 3 w 250"/>
                  <a:gd name="T11" fmla="*/ 150 h 261"/>
                  <a:gd name="T12" fmla="*/ 6 w 250"/>
                  <a:gd name="T13" fmla="*/ 155 h 261"/>
                  <a:gd name="T14" fmla="*/ 127 w 250"/>
                  <a:gd name="T15" fmla="*/ 82 h 261"/>
                  <a:gd name="T16" fmla="*/ 237 w 250"/>
                  <a:gd name="T17" fmla="*/ 14 h 261"/>
                  <a:gd name="T18" fmla="*/ 235 w 250"/>
                  <a:gd name="T19" fmla="*/ 18 h 261"/>
                  <a:gd name="T20" fmla="*/ 22 w 250"/>
                  <a:gd name="T21" fmla="*/ 157 h 261"/>
                  <a:gd name="T22" fmla="*/ 26 w 250"/>
                  <a:gd name="T23" fmla="*/ 163 h 261"/>
                  <a:gd name="T24" fmla="*/ 229 w 250"/>
                  <a:gd name="T25" fmla="*/ 36 h 261"/>
                  <a:gd name="T26" fmla="*/ 129 w 250"/>
                  <a:gd name="T27" fmla="*/ 253 h 261"/>
                  <a:gd name="T28" fmla="*/ 128 w 250"/>
                  <a:gd name="T29" fmla="*/ 251 h 261"/>
                  <a:gd name="T30" fmla="*/ 57 w 250"/>
                  <a:gd name="T31" fmla="*/ 191 h 261"/>
                  <a:gd name="T32" fmla="*/ 4 w 250"/>
                  <a:gd name="T33" fmla="*/ 160 h 261"/>
                  <a:gd name="T34" fmla="*/ 2 w 250"/>
                  <a:gd name="T35" fmla="*/ 163 h 261"/>
                  <a:gd name="T36" fmla="*/ 16 w 250"/>
                  <a:gd name="T37" fmla="*/ 176 h 261"/>
                  <a:gd name="T38" fmla="*/ 53 w 250"/>
                  <a:gd name="T39" fmla="*/ 204 h 261"/>
                  <a:gd name="T40" fmla="*/ 121 w 250"/>
                  <a:gd name="T41" fmla="*/ 260 h 261"/>
                  <a:gd name="T42" fmla="*/ 129 w 250"/>
                  <a:gd name="T43" fmla="*/ 256 h 261"/>
                  <a:gd name="T44" fmla="*/ 133 w 250"/>
                  <a:gd name="T45" fmla="*/ 256 h 261"/>
                  <a:gd name="T46" fmla="*/ 245 w 250"/>
                  <a:gd name="T47" fmla="*/ 27 h 261"/>
                  <a:gd name="T48" fmla="*/ 246 w 250"/>
                  <a:gd name="T49" fmla="*/ 26 h 261"/>
                  <a:gd name="T50" fmla="*/ 248 w 250"/>
                  <a:gd name="T51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61">
                    <a:moveTo>
                      <a:pt x="248" y="18"/>
                    </a:moveTo>
                    <a:cubicBezTo>
                      <a:pt x="248" y="17"/>
                      <a:pt x="248" y="16"/>
                      <a:pt x="249" y="15"/>
                    </a:cubicBezTo>
                    <a:cubicBezTo>
                      <a:pt x="250" y="13"/>
                      <a:pt x="248" y="10"/>
                      <a:pt x="247" y="9"/>
                    </a:cubicBezTo>
                    <a:cubicBezTo>
                      <a:pt x="248" y="5"/>
                      <a:pt x="245" y="0"/>
                      <a:pt x="239" y="0"/>
                    </a:cubicBezTo>
                    <a:cubicBezTo>
                      <a:pt x="199" y="6"/>
                      <a:pt x="169" y="36"/>
                      <a:pt x="138" y="59"/>
                    </a:cubicBezTo>
                    <a:cubicBezTo>
                      <a:pt x="94" y="91"/>
                      <a:pt x="47" y="118"/>
                      <a:pt x="3" y="150"/>
                    </a:cubicBezTo>
                    <a:cubicBezTo>
                      <a:pt x="0" y="152"/>
                      <a:pt x="3" y="157"/>
                      <a:pt x="6" y="155"/>
                    </a:cubicBezTo>
                    <a:cubicBezTo>
                      <a:pt x="48" y="134"/>
                      <a:pt x="88" y="108"/>
                      <a:pt x="127" y="82"/>
                    </a:cubicBezTo>
                    <a:cubicBezTo>
                      <a:pt x="163" y="59"/>
                      <a:pt x="195" y="26"/>
                      <a:pt x="237" y="14"/>
                    </a:cubicBezTo>
                    <a:cubicBezTo>
                      <a:pt x="236" y="16"/>
                      <a:pt x="236" y="17"/>
                      <a:pt x="235" y="18"/>
                    </a:cubicBezTo>
                    <a:cubicBezTo>
                      <a:pt x="162" y="60"/>
                      <a:pt x="88" y="105"/>
                      <a:pt x="22" y="157"/>
                    </a:cubicBezTo>
                    <a:cubicBezTo>
                      <a:pt x="18" y="160"/>
                      <a:pt x="23" y="165"/>
                      <a:pt x="26" y="163"/>
                    </a:cubicBezTo>
                    <a:cubicBezTo>
                      <a:pt x="94" y="122"/>
                      <a:pt x="159" y="75"/>
                      <a:pt x="229" y="36"/>
                    </a:cubicBezTo>
                    <a:cubicBezTo>
                      <a:pt x="199" y="110"/>
                      <a:pt x="153" y="177"/>
                      <a:pt x="129" y="253"/>
                    </a:cubicBezTo>
                    <a:cubicBezTo>
                      <a:pt x="129" y="252"/>
                      <a:pt x="128" y="251"/>
                      <a:pt x="128" y="251"/>
                    </a:cubicBezTo>
                    <a:cubicBezTo>
                      <a:pt x="110" y="228"/>
                      <a:pt x="80" y="209"/>
                      <a:pt x="57" y="191"/>
                    </a:cubicBezTo>
                    <a:cubicBezTo>
                      <a:pt x="46" y="182"/>
                      <a:pt x="19" y="154"/>
                      <a:pt x="4" y="160"/>
                    </a:cubicBezTo>
                    <a:cubicBezTo>
                      <a:pt x="3" y="160"/>
                      <a:pt x="2" y="161"/>
                      <a:pt x="2" y="163"/>
                    </a:cubicBezTo>
                    <a:cubicBezTo>
                      <a:pt x="4" y="170"/>
                      <a:pt x="11" y="172"/>
                      <a:pt x="16" y="176"/>
                    </a:cubicBezTo>
                    <a:cubicBezTo>
                      <a:pt x="29" y="185"/>
                      <a:pt x="41" y="195"/>
                      <a:pt x="53" y="204"/>
                    </a:cubicBezTo>
                    <a:cubicBezTo>
                      <a:pt x="74" y="222"/>
                      <a:pt x="96" y="248"/>
                      <a:pt x="121" y="260"/>
                    </a:cubicBezTo>
                    <a:cubicBezTo>
                      <a:pt x="125" y="261"/>
                      <a:pt x="128" y="259"/>
                      <a:pt x="129" y="256"/>
                    </a:cubicBezTo>
                    <a:cubicBezTo>
                      <a:pt x="130" y="257"/>
                      <a:pt x="133" y="258"/>
                      <a:pt x="133" y="256"/>
                    </a:cubicBezTo>
                    <a:cubicBezTo>
                      <a:pt x="170" y="180"/>
                      <a:pt x="217" y="107"/>
                      <a:pt x="245" y="27"/>
                    </a:cubicBezTo>
                    <a:cubicBezTo>
                      <a:pt x="245" y="27"/>
                      <a:pt x="246" y="27"/>
                      <a:pt x="246" y="26"/>
                    </a:cubicBezTo>
                    <a:cubicBezTo>
                      <a:pt x="250" y="24"/>
                      <a:pt x="250" y="20"/>
                      <a:pt x="24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400"/>
              <p:cNvSpPr>
                <a:spLocks noEditPoints="1"/>
              </p:cNvSpPr>
              <p:nvPr/>
            </p:nvSpPr>
            <p:spPr bwMode="auto">
              <a:xfrm>
                <a:off x="5544" y="-418"/>
                <a:ext cx="254" cy="262"/>
              </a:xfrm>
              <a:custGeom>
                <a:avLst/>
                <a:gdLst>
                  <a:gd name="T0" fmla="*/ 75 w 126"/>
                  <a:gd name="T1" fmla="*/ 36 h 130"/>
                  <a:gd name="T2" fmla="*/ 64 w 126"/>
                  <a:gd name="T3" fmla="*/ 5 h 130"/>
                  <a:gd name="T4" fmla="*/ 53 w 126"/>
                  <a:gd name="T5" fmla="*/ 5 h 130"/>
                  <a:gd name="T6" fmla="*/ 45 w 126"/>
                  <a:gd name="T7" fmla="*/ 44 h 130"/>
                  <a:gd name="T8" fmla="*/ 2 w 126"/>
                  <a:gd name="T9" fmla="*/ 93 h 130"/>
                  <a:gd name="T10" fmla="*/ 69 w 126"/>
                  <a:gd name="T11" fmla="*/ 125 h 130"/>
                  <a:gd name="T12" fmla="*/ 125 w 126"/>
                  <a:gd name="T13" fmla="*/ 67 h 130"/>
                  <a:gd name="T14" fmla="*/ 75 w 126"/>
                  <a:gd name="T15" fmla="*/ 36 h 130"/>
                  <a:gd name="T16" fmla="*/ 68 w 126"/>
                  <a:gd name="T17" fmla="*/ 110 h 130"/>
                  <a:gd name="T18" fmla="*/ 14 w 126"/>
                  <a:gd name="T19" fmla="*/ 91 h 130"/>
                  <a:gd name="T20" fmla="*/ 45 w 126"/>
                  <a:gd name="T21" fmla="*/ 53 h 130"/>
                  <a:gd name="T22" fmla="*/ 51 w 126"/>
                  <a:gd name="T23" fmla="*/ 87 h 130"/>
                  <a:gd name="T24" fmla="*/ 61 w 126"/>
                  <a:gd name="T25" fmla="*/ 86 h 130"/>
                  <a:gd name="T26" fmla="*/ 61 w 126"/>
                  <a:gd name="T27" fmla="*/ 27 h 130"/>
                  <a:gd name="T28" fmla="*/ 63 w 126"/>
                  <a:gd name="T29" fmla="*/ 39 h 130"/>
                  <a:gd name="T30" fmla="*/ 64 w 126"/>
                  <a:gd name="T31" fmla="*/ 50 h 130"/>
                  <a:gd name="T32" fmla="*/ 65 w 126"/>
                  <a:gd name="T33" fmla="*/ 81 h 130"/>
                  <a:gd name="T34" fmla="*/ 77 w 126"/>
                  <a:gd name="T35" fmla="*/ 81 h 130"/>
                  <a:gd name="T36" fmla="*/ 77 w 126"/>
                  <a:gd name="T37" fmla="*/ 50 h 130"/>
                  <a:gd name="T38" fmla="*/ 110 w 126"/>
                  <a:gd name="T39" fmla="*/ 69 h 130"/>
                  <a:gd name="T40" fmla="*/ 68 w 126"/>
                  <a:gd name="T41" fmla="*/ 11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130">
                    <a:moveTo>
                      <a:pt x="75" y="36"/>
                    </a:moveTo>
                    <a:cubicBezTo>
                      <a:pt x="73" y="25"/>
                      <a:pt x="70" y="14"/>
                      <a:pt x="64" y="5"/>
                    </a:cubicBezTo>
                    <a:cubicBezTo>
                      <a:pt x="62" y="1"/>
                      <a:pt x="55" y="0"/>
                      <a:pt x="53" y="5"/>
                    </a:cubicBezTo>
                    <a:cubicBezTo>
                      <a:pt x="48" y="17"/>
                      <a:pt x="45" y="30"/>
                      <a:pt x="45" y="44"/>
                    </a:cubicBezTo>
                    <a:cubicBezTo>
                      <a:pt x="21" y="47"/>
                      <a:pt x="0" y="67"/>
                      <a:pt x="2" y="93"/>
                    </a:cubicBezTo>
                    <a:cubicBezTo>
                      <a:pt x="4" y="126"/>
                      <a:pt x="43" y="130"/>
                      <a:pt x="69" y="125"/>
                    </a:cubicBezTo>
                    <a:cubicBezTo>
                      <a:pt x="97" y="119"/>
                      <a:pt x="123" y="96"/>
                      <a:pt x="125" y="67"/>
                    </a:cubicBezTo>
                    <a:cubicBezTo>
                      <a:pt x="126" y="38"/>
                      <a:pt x="98" y="32"/>
                      <a:pt x="75" y="36"/>
                    </a:cubicBezTo>
                    <a:close/>
                    <a:moveTo>
                      <a:pt x="68" y="110"/>
                    </a:moveTo>
                    <a:cubicBezTo>
                      <a:pt x="50" y="116"/>
                      <a:pt x="16" y="117"/>
                      <a:pt x="14" y="91"/>
                    </a:cubicBezTo>
                    <a:cubicBezTo>
                      <a:pt x="13" y="73"/>
                      <a:pt x="29" y="60"/>
                      <a:pt x="45" y="53"/>
                    </a:cubicBezTo>
                    <a:cubicBezTo>
                      <a:pt x="46" y="65"/>
                      <a:pt x="48" y="76"/>
                      <a:pt x="51" y="87"/>
                    </a:cubicBezTo>
                    <a:cubicBezTo>
                      <a:pt x="53" y="92"/>
                      <a:pt x="61" y="91"/>
                      <a:pt x="61" y="86"/>
                    </a:cubicBezTo>
                    <a:cubicBezTo>
                      <a:pt x="60" y="66"/>
                      <a:pt x="58" y="46"/>
                      <a:pt x="61" y="27"/>
                    </a:cubicBezTo>
                    <a:cubicBezTo>
                      <a:pt x="62" y="31"/>
                      <a:pt x="63" y="35"/>
                      <a:pt x="63" y="39"/>
                    </a:cubicBezTo>
                    <a:cubicBezTo>
                      <a:pt x="60" y="42"/>
                      <a:pt x="61" y="48"/>
                      <a:pt x="64" y="50"/>
                    </a:cubicBezTo>
                    <a:cubicBezTo>
                      <a:pt x="65" y="61"/>
                      <a:pt x="64" y="71"/>
                      <a:pt x="65" y="81"/>
                    </a:cubicBezTo>
                    <a:cubicBezTo>
                      <a:pt x="65" y="89"/>
                      <a:pt x="77" y="89"/>
                      <a:pt x="77" y="81"/>
                    </a:cubicBezTo>
                    <a:cubicBezTo>
                      <a:pt x="77" y="71"/>
                      <a:pt x="77" y="60"/>
                      <a:pt x="77" y="50"/>
                    </a:cubicBezTo>
                    <a:cubicBezTo>
                      <a:pt x="92" y="47"/>
                      <a:pt x="111" y="48"/>
                      <a:pt x="110" y="69"/>
                    </a:cubicBezTo>
                    <a:cubicBezTo>
                      <a:pt x="109" y="90"/>
                      <a:pt x="86" y="105"/>
                      <a:pt x="68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401"/>
              <p:cNvSpPr>
                <a:spLocks noEditPoints="1"/>
              </p:cNvSpPr>
              <p:nvPr/>
            </p:nvSpPr>
            <p:spPr bwMode="auto">
              <a:xfrm>
                <a:off x="2329" y="11"/>
                <a:ext cx="377" cy="545"/>
              </a:xfrm>
              <a:custGeom>
                <a:avLst/>
                <a:gdLst>
                  <a:gd name="T0" fmla="*/ 113 w 187"/>
                  <a:gd name="T1" fmla="*/ 100 h 270"/>
                  <a:gd name="T2" fmla="*/ 16 w 187"/>
                  <a:gd name="T3" fmla="*/ 40 h 270"/>
                  <a:gd name="T4" fmla="*/ 16 w 187"/>
                  <a:gd name="T5" fmla="*/ 40 h 270"/>
                  <a:gd name="T6" fmla="*/ 13 w 187"/>
                  <a:gd name="T7" fmla="*/ 40 h 270"/>
                  <a:gd name="T8" fmla="*/ 12 w 187"/>
                  <a:gd name="T9" fmla="*/ 44 h 270"/>
                  <a:gd name="T10" fmla="*/ 3 w 187"/>
                  <a:gd name="T11" fmla="*/ 54 h 270"/>
                  <a:gd name="T12" fmla="*/ 10 w 187"/>
                  <a:gd name="T13" fmla="*/ 59 h 270"/>
                  <a:gd name="T14" fmla="*/ 13 w 187"/>
                  <a:gd name="T15" fmla="*/ 149 h 270"/>
                  <a:gd name="T16" fmla="*/ 22 w 187"/>
                  <a:gd name="T17" fmla="*/ 254 h 270"/>
                  <a:gd name="T18" fmla="*/ 30 w 187"/>
                  <a:gd name="T19" fmla="*/ 270 h 270"/>
                  <a:gd name="T20" fmla="*/ 181 w 187"/>
                  <a:gd name="T21" fmla="*/ 187 h 270"/>
                  <a:gd name="T22" fmla="*/ 113 w 187"/>
                  <a:gd name="T23" fmla="*/ 100 h 270"/>
                  <a:gd name="T24" fmla="*/ 150 w 187"/>
                  <a:gd name="T25" fmla="*/ 215 h 270"/>
                  <a:gd name="T26" fmla="*/ 38 w 187"/>
                  <a:gd name="T27" fmla="*/ 249 h 270"/>
                  <a:gd name="T28" fmla="*/ 32 w 187"/>
                  <a:gd name="T29" fmla="*/ 163 h 270"/>
                  <a:gd name="T30" fmla="*/ 20 w 187"/>
                  <a:gd name="T31" fmla="*/ 51 h 270"/>
                  <a:gd name="T32" fmla="*/ 78 w 187"/>
                  <a:gd name="T33" fmla="*/ 42 h 270"/>
                  <a:gd name="T34" fmla="*/ 85 w 187"/>
                  <a:gd name="T35" fmla="*/ 104 h 270"/>
                  <a:gd name="T36" fmla="*/ 91 w 187"/>
                  <a:gd name="T37" fmla="*/ 119 h 270"/>
                  <a:gd name="T38" fmla="*/ 150 w 187"/>
                  <a:gd name="T39" fmla="*/ 215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270">
                    <a:moveTo>
                      <a:pt x="113" y="100"/>
                    </a:moveTo>
                    <a:cubicBezTo>
                      <a:pt x="149" y="51"/>
                      <a:pt x="66" y="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8"/>
                      <a:pt x="13" y="38"/>
                      <a:pt x="13" y="40"/>
                    </a:cubicBezTo>
                    <a:cubicBezTo>
                      <a:pt x="12" y="41"/>
                      <a:pt x="12" y="43"/>
                      <a:pt x="12" y="44"/>
                    </a:cubicBezTo>
                    <a:cubicBezTo>
                      <a:pt x="9" y="47"/>
                      <a:pt x="6" y="50"/>
                      <a:pt x="3" y="54"/>
                    </a:cubicBezTo>
                    <a:cubicBezTo>
                      <a:pt x="0" y="58"/>
                      <a:pt x="6" y="62"/>
                      <a:pt x="10" y="59"/>
                    </a:cubicBezTo>
                    <a:cubicBezTo>
                      <a:pt x="7" y="89"/>
                      <a:pt x="11" y="120"/>
                      <a:pt x="13" y="149"/>
                    </a:cubicBezTo>
                    <a:cubicBezTo>
                      <a:pt x="15" y="183"/>
                      <a:pt x="13" y="221"/>
                      <a:pt x="22" y="254"/>
                    </a:cubicBezTo>
                    <a:cubicBezTo>
                      <a:pt x="18" y="261"/>
                      <a:pt x="21" y="270"/>
                      <a:pt x="30" y="270"/>
                    </a:cubicBezTo>
                    <a:cubicBezTo>
                      <a:pt x="87" y="270"/>
                      <a:pt x="173" y="260"/>
                      <a:pt x="181" y="187"/>
                    </a:cubicBezTo>
                    <a:cubicBezTo>
                      <a:pt x="187" y="139"/>
                      <a:pt x="156" y="101"/>
                      <a:pt x="113" y="100"/>
                    </a:cubicBezTo>
                    <a:close/>
                    <a:moveTo>
                      <a:pt x="150" y="215"/>
                    </a:moveTo>
                    <a:cubicBezTo>
                      <a:pt x="126" y="246"/>
                      <a:pt x="76" y="249"/>
                      <a:pt x="38" y="249"/>
                    </a:cubicBezTo>
                    <a:cubicBezTo>
                      <a:pt x="40" y="221"/>
                      <a:pt x="34" y="191"/>
                      <a:pt x="32" y="163"/>
                    </a:cubicBezTo>
                    <a:cubicBezTo>
                      <a:pt x="29" y="127"/>
                      <a:pt x="30" y="86"/>
                      <a:pt x="20" y="51"/>
                    </a:cubicBezTo>
                    <a:cubicBezTo>
                      <a:pt x="37" y="40"/>
                      <a:pt x="57" y="37"/>
                      <a:pt x="78" y="42"/>
                    </a:cubicBezTo>
                    <a:cubicBezTo>
                      <a:pt x="114" y="52"/>
                      <a:pt x="113" y="85"/>
                      <a:pt x="85" y="104"/>
                    </a:cubicBezTo>
                    <a:cubicBezTo>
                      <a:pt x="77" y="109"/>
                      <a:pt x="82" y="121"/>
                      <a:pt x="91" y="119"/>
                    </a:cubicBezTo>
                    <a:cubicBezTo>
                      <a:pt x="152" y="101"/>
                      <a:pt x="187" y="168"/>
                      <a:pt x="150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402"/>
              <p:cNvSpPr>
                <a:spLocks noEditPoints="1"/>
              </p:cNvSpPr>
              <p:nvPr/>
            </p:nvSpPr>
            <p:spPr bwMode="auto">
              <a:xfrm>
                <a:off x="2464" y="306"/>
                <a:ext cx="132" cy="145"/>
              </a:xfrm>
              <a:custGeom>
                <a:avLst/>
                <a:gdLst>
                  <a:gd name="T0" fmla="*/ 64 w 65"/>
                  <a:gd name="T1" fmla="*/ 31 h 72"/>
                  <a:gd name="T2" fmla="*/ 8 w 65"/>
                  <a:gd name="T3" fmla="*/ 7 h 72"/>
                  <a:gd name="T4" fmla="*/ 2 w 65"/>
                  <a:gd name="T5" fmla="*/ 18 h 72"/>
                  <a:gd name="T6" fmla="*/ 12 w 65"/>
                  <a:gd name="T7" fmla="*/ 64 h 72"/>
                  <a:gd name="T8" fmla="*/ 24 w 65"/>
                  <a:gd name="T9" fmla="*/ 61 h 72"/>
                  <a:gd name="T10" fmla="*/ 64 w 65"/>
                  <a:gd name="T11" fmla="*/ 31 h 72"/>
                  <a:gd name="T12" fmla="*/ 22 w 65"/>
                  <a:gd name="T13" fmla="*/ 42 h 72"/>
                  <a:gd name="T14" fmla="*/ 21 w 65"/>
                  <a:gd name="T15" fmla="*/ 22 h 72"/>
                  <a:gd name="T16" fmla="*/ 47 w 65"/>
                  <a:gd name="T17" fmla="*/ 32 h 72"/>
                  <a:gd name="T18" fmla="*/ 22 w 65"/>
                  <a:gd name="T1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2">
                    <a:moveTo>
                      <a:pt x="64" y="31"/>
                    </a:moveTo>
                    <a:cubicBezTo>
                      <a:pt x="61" y="3"/>
                      <a:pt x="29" y="0"/>
                      <a:pt x="8" y="7"/>
                    </a:cubicBezTo>
                    <a:cubicBezTo>
                      <a:pt x="3" y="9"/>
                      <a:pt x="0" y="13"/>
                      <a:pt x="2" y="18"/>
                    </a:cubicBezTo>
                    <a:cubicBezTo>
                      <a:pt x="6" y="33"/>
                      <a:pt x="6" y="50"/>
                      <a:pt x="12" y="64"/>
                    </a:cubicBezTo>
                    <a:cubicBezTo>
                      <a:pt x="15" y="72"/>
                      <a:pt x="25" y="69"/>
                      <a:pt x="24" y="61"/>
                    </a:cubicBezTo>
                    <a:cubicBezTo>
                      <a:pt x="43" y="63"/>
                      <a:pt x="65" y="53"/>
                      <a:pt x="64" y="31"/>
                    </a:cubicBezTo>
                    <a:close/>
                    <a:moveTo>
                      <a:pt x="22" y="42"/>
                    </a:moveTo>
                    <a:cubicBezTo>
                      <a:pt x="22" y="36"/>
                      <a:pt x="22" y="29"/>
                      <a:pt x="21" y="22"/>
                    </a:cubicBezTo>
                    <a:cubicBezTo>
                      <a:pt x="31" y="20"/>
                      <a:pt x="44" y="20"/>
                      <a:pt x="47" y="32"/>
                    </a:cubicBezTo>
                    <a:cubicBezTo>
                      <a:pt x="50" y="45"/>
                      <a:pt x="32" y="43"/>
                      <a:pt x="2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403"/>
              <p:cNvSpPr>
                <a:spLocks noEditPoints="1"/>
              </p:cNvSpPr>
              <p:nvPr/>
            </p:nvSpPr>
            <p:spPr bwMode="auto">
              <a:xfrm>
                <a:off x="2414" y="126"/>
                <a:ext cx="99" cy="91"/>
              </a:xfrm>
              <a:custGeom>
                <a:avLst/>
                <a:gdLst>
                  <a:gd name="T0" fmla="*/ 46 w 49"/>
                  <a:gd name="T1" fmla="*/ 5 h 45"/>
                  <a:gd name="T2" fmla="*/ 39 w 49"/>
                  <a:gd name="T3" fmla="*/ 0 h 45"/>
                  <a:gd name="T4" fmla="*/ 8 w 49"/>
                  <a:gd name="T5" fmla="*/ 4 h 45"/>
                  <a:gd name="T6" fmla="*/ 1 w 49"/>
                  <a:gd name="T7" fmla="*/ 13 h 45"/>
                  <a:gd name="T8" fmla="*/ 18 w 49"/>
                  <a:gd name="T9" fmla="*/ 44 h 45"/>
                  <a:gd name="T10" fmla="*/ 22 w 49"/>
                  <a:gd name="T11" fmla="*/ 42 h 45"/>
                  <a:gd name="T12" fmla="*/ 29 w 49"/>
                  <a:gd name="T13" fmla="*/ 41 h 45"/>
                  <a:gd name="T14" fmla="*/ 44 w 49"/>
                  <a:gd name="T15" fmla="*/ 30 h 45"/>
                  <a:gd name="T16" fmla="*/ 46 w 49"/>
                  <a:gd name="T17" fmla="*/ 5 h 45"/>
                  <a:gd name="T18" fmla="*/ 32 w 49"/>
                  <a:gd name="T19" fmla="*/ 21 h 45"/>
                  <a:gd name="T20" fmla="*/ 20 w 49"/>
                  <a:gd name="T21" fmla="*/ 26 h 45"/>
                  <a:gd name="T22" fmla="*/ 17 w 49"/>
                  <a:gd name="T23" fmla="*/ 29 h 45"/>
                  <a:gd name="T24" fmla="*/ 16 w 49"/>
                  <a:gd name="T25" fmla="*/ 17 h 45"/>
                  <a:gd name="T26" fmla="*/ 33 w 49"/>
                  <a:gd name="T27" fmla="*/ 14 h 45"/>
                  <a:gd name="T28" fmla="*/ 32 w 49"/>
                  <a:gd name="T29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5">
                    <a:moveTo>
                      <a:pt x="46" y="5"/>
                    </a:moveTo>
                    <a:cubicBezTo>
                      <a:pt x="45" y="2"/>
                      <a:pt x="42" y="0"/>
                      <a:pt x="39" y="0"/>
                    </a:cubicBezTo>
                    <a:cubicBezTo>
                      <a:pt x="28" y="0"/>
                      <a:pt x="18" y="4"/>
                      <a:pt x="8" y="4"/>
                    </a:cubicBezTo>
                    <a:cubicBezTo>
                      <a:pt x="4" y="4"/>
                      <a:pt x="0" y="8"/>
                      <a:pt x="1" y="13"/>
                    </a:cubicBezTo>
                    <a:cubicBezTo>
                      <a:pt x="5" y="23"/>
                      <a:pt x="9" y="36"/>
                      <a:pt x="18" y="44"/>
                    </a:cubicBezTo>
                    <a:cubicBezTo>
                      <a:pt x="19" y="45"/>
                      <a:pt x="22" y="44"/>
                      <a:pt x="22" y="42"/>
                    </a:cubicBezTo>
                    <a:cubicBezTo>
                      <a:pt x="24" y="43"/>
                      <a:pt x="27" y="43"/>
                      <a:pt x="29" y="41"/>
                    </a:cubicBezTo>
                    <a:cubicBezTo>
                      <a:pt x="34" y="37"/>
                      <a:pt x="40" y="35"/>
                      <a:pt x="44" y="30"/>
                    </a:cubicBezTo>
                    <a:cubicBezTo>
                      <a:pt x="49" y="23"/>
                      <a:pt x="47" y="13"/>
                      <a:pt x="46" y="5"/>
                    </a:cubicBezTo>
                    <a:close/>
                    <a:moveTo>
                      <a:pt x="32" y="21"/>
                    </a:moveTo>
                    <a:cubicBezTo>
                      <a:pt x="29" y="23"/>
                      <a:pt x="24" y="24"/>
                      <a:pt x="20" y="26"/>
                    </a:cubicBezTo>
                    <a:cubicBezTo>
                      <a:pt x="19" y="27"/>
                      <a:pt x="18" y="28"/>
                      <a:pt x="17" y="29"/>
                    </a:cubicBezTo>
                    <a:cubicBezTo>
                      <a:pt x="16" y="25"/>
                      <a:pt x="16" y="21"/>
                      <a:pt x="16" y="17"/>
                    </a:cubicBezTo>
                    <a:cubicBezTo>
                      <a:pt x="21" y="16"/>
                      <a:pt x="27" y="15"/>
                      <a:pt x="33" y="14"/>
                    </a:cubicBezTo>
                    <a:cubicBezTo>
                      <a:pt x="33" y="17"/>
                      <a:pt x="33" y="20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404"/>
              <p:cNvSpPr>
                <a:spLocks noEditPoints="1"/>
              </p:cNvSpPr>
              <p:nvPr/>
            </p:nvSpPr>
            <p:spPr bwMode="auto">
              <a:xfrm>
                <a:off x="2602" y="21"/>
                <a:ext cx="405" cy="426"/>
              </a:xfrm>
              <a:custGeom>
                <a:avLst/>
                <a:gdLst>
                  <a:gd name="T0" fmla="*/ 124 w 201"/>
                  <a:gd name="T1" fmla="*/ 6 h 211"/>
                  <a:gd name="T2" fmla="*/ 73 w 201"/>
                  <a:gd name="T3" fmla="*/ 86 h 211"/>
                  <a:gd name="T4" fmla="*/ 82 w 201"/>
                  <a:gd name="T5" fmla="*/ 82 h 211"/>
                  <a:gd name="T6" fmla="*/ 114 w 201"/>
                  <a:gd name="T7" fmla="*/ 78 h 211"/>
                  <a:gd name="T8" fmla="*/ 120 w 201"/>
                  <a:gd name="T9" fmla="*/ 109 h 211"/>
                  <a:gd name="T10" fmla="*/ 118 w 201"/>
                  <a:gd name="T11" fmla="*/ 109 h 211"/>
                  <a:gd name="T12" fmla="*/ 71 w 201"/>
                  <a:gd name="T13" fmla="*/ 189 h 211"/>
                  <a:gd name="T14" fmla="*/ 100 w 201"/>
                  <a:gd name="T15" fmla="*/ 211 h 211"/>
                  <a:gd name="T16" fmla="*/ 125 w 201"/>
                  <a:gd name="T17" fmla="*/ 195 h 211"/>
                  <a:gd name="T18" fmla="*/ 125 w 201"/>
                  <a:gd name="T19" fmla="*/ 196 h 211"/>
                  <a:gd name="T20" fmla="*/ 134 w 201"/>
                  <a:gd name="T21" fmla="*/ 205 h 211"/>
                  <a:gd name="T22" fmla="*/ 157 w 201"/>
                  <a:gd name="T23" fmla="*/ 199 h 211"/>
                  <a:gd name="T24" fmla="*/ 170 w 201"/>
                  <a:gd name="T25" fmla="*/ 192 h 211"/>
                  <a:gd name="T26" fmla="*/ 124 w 201"/>
                  <a:gd name="T27" fmla="*/ 6 h 211"/>
                  <a:gd name="T28" fmla="*/ 140 w 201"/>
                  <a:gd name="T29" fmla="*/ 186 h 211"/>
                  <a:gd name="T30" fmla="*/ 135 w 201"/>
                  <a:gd name="T31" fmla="*/ 170 h 211"/>
                  <a:gd name="T32" fmla="*/ 117 w 201"/>
                  <a:gd name="T33" fmla="*/ 170 h 211"/>
                  <a:gd name="T34" fmla="*/ 99 w 201"/>
                  <a:gd name="T35" fmla="*/ 192 h 211"/>
                  <a:gd name="T36" fmla="*/ 87 w 201"/>
                  <a:gd name="T37" fmla="*/ 178 h 211"/>
                  <a:gd name="T38" fmla="*/ 121 w 201"/>
                  <a:gd name="T39" fmla="*/ 118 h 211"/>
                  <a:gd name="T40" fmla="*/ 121 w 201"/>
                  <a:gd name="T41" fmla="*/ 117 h 211"/>
                  <a:gd name="T42" fmla="*/ 132 w 201"/>
                  <a:gd name="T43" fmla="*/ 115 h 211"/>
                  <a:gd name="T44" fmla="*/ 108 w 201"/>
                  <a:gd name="T45" fmla="*/ 45 h 211"/>
                  <a:gd name="T46" fmla="*/ 85 w 201"/>
                  <a:gd name="T47" fmla="*/ 50 h 211"/>
                  <a:gd name="T48" fmla="*/ 66 w 201"/>
                  <a:gd name="T49" fmla="*/ 66 h 211"/>
                  <a:gd name="T50" fmla="*/ 64 w 201"/>
                  <a:gd name="T51" fmla="*/ 39 h 211"/>
                  <a:gd name="T52" fmla="*/ 122 w 201"/>
                  <a:gd name="T53" fmla="*/ 22 h 211"/>
                  <a:gd name="T54" fmla="*/ 157 w 201"/>
                  <a:gd name="T55" fmla="*/ 74 h 211"/>
                  <a:gd name="T56" fmla="*/ 153 w 201"/>
                  <a:gd name="T57" fmla="*/ 184 h 211"/>
                  <a:gd name="T58" fmla="*/ 140 w 201"/>
                  <a:gd name="T59" fmla="*/ 18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211">
                    <a:moveTo>
                      <a:pt x="124" y="6"/>
                    </a:moveTo>
                    <a:cubicBezTo>
                      <a:pt x="73" y="0"/>
                      <a:pt x="0" y="56"/>
                      <a:pt x="73" y="86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9" y="67"/>
                      <a:pt x="106" y="57"/>
                      <a:pt x="114" y="78"/>
                    </a:cubicBezTo>
                    <a:cubicBezTo>
                      <a:pt x="117" y="88"/>
                      <a:pt x="119" y="99"/>
                      <a:pt x="120" y="109"/>
                    </a:cubicBezTo>
                    <a:cubicBezTo>
                      <a:pt x="119" y="109"/>
                      <a:pt x="119" y="109"/>
                      <a:pt x="118" y="109"/>
                    </a:cubicBezTo>
                    <a:cubicBezTo>
                      <a:pt x="80" y="113"/>
                      <a:pt x="57" y="154"/>
                      <a:pt x="71" y="189"/>
                    </a:cubicBezTo>
                    <a:cubicBezTo>
                      <a:pt x="76" y="201"/>
                      <a:pt x="86" y="211"/>
                      <a:pt x="100" y="211"/>
                    </a:cubicBezTo>
                    <a:cubicBezTo>
                      <a:pt x="111" y="211"/>
                      <a:pt x="119" y="204"/>
                      <a:pt x="125" y="195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25" y="201"/>
                      <a:pt x="129" y="206"/>
                      <a:pt x="134" y="205"/>
                    </a:cubicBezTo>
                    <a:cubicBezTo>
                      <a:pt x="140" y="205"/>
                      <a:pt x="151" y="204"/>
                      <a:pt x="157" y="199"/>
                    </a:cubicBezTo>
                    <a:cubicBezTo>
                      <a:pt x="162" y="202"/>
                      <a:pt x="170" y="199"/>
                      <a:pt x="170" y="192"/>
                    </a:cubicBezTo>
                    <a:cubicBezTo>
                      <a:pt x="171" y="142"/>
                      <a:pt x="201" y="16"/>
                      <a:pt x="124" y="6"/>
                    </a:cubicBezTo>
                    <a:close/>
                    <a:moveTo>
                      <a:pt x="140" y="186"/>
                    </a:moveTo>
                    <a:cubicBezTo>
                      <a:pt x="138" y="180"/>
                      <a:pt x="136" y="176"/>
                      <a:pt x="135" y="170"/>
                    </a:cubicBezTo>
                    <a:cubicBezTo>
                      <a:pt x="133" y="160"/>
                      <a:pt x="120" y="162"/>
                      <a:pt x="117" y="170"/>
                    </a:cubicBezTo>
                    <a:cubicBezTo>
                      <a:pt x="114" y="177"/>
                      <a:pt x="108" y="192"/>
                      <a:pt x="99" y="192"/>
                    </a:cubicBezTo>
                    <a:cubicBezTo>
                      <a:pt x="92" y="192"/>
                      <a:pt x="89" y="182"/>
                      <a:pt x="87" y="178"/>
                    </a:cubicBezTo>
                    <a:cubicBezTo>
                      <a:pt x="79" y="150"/>
                      <a:pt x="100" y="131"/>
                      <a:pt x="121" y="118"/>
                    </a:cubicBezTo>
                    <a:cubicBezTo>
                      <a:pt x="121" y="118"/>
                      <a:pt x="121" y="117"/>
                      <a:pt x="121" y="117"/>
                    </a:cubicBezTo>
                    <a:cubicBezTo>
                      <a:pt x="124" y="121"/>
                      <a:pt x="131" y="121"/>
                      <a:pt x="132" y="115"/>
                    </a:cubicBezTo>
                    <a:cubicBezTo>
                      <a:pt x="136" y="91"/>
                      <a:pt x="132" y="58"/>
                      <a:pt x="108" y="45"/>
                    </a:cubicBezTo>
                    <a:cubicBezTo>
                      <a:pt x="101" y="41"/>
                      <a:pt x="90" y="44"/>
                      <a:pt x="85" y="50"/>
                    </a:cubicBezTo>
                    <a:cubicBezTo>
                      <a:pt x="81" y="54"/>
                      <a:pt x="73" y="70"/>
                      <a:pt x="66" y="66"/>
                    </a:cubicBezTo>
                    <a:cubicBezTo>
                      <a:pt x="52" y="59"/>
                      <a:pt x="55" y="48"/>
                      <a:pt x="64" y="39"/>
                    </a:cubicBezTo>
                    <a:cubicBezTo>
                      <a:pt x="78" y="25"/>
                      <a:pt x="103" y="20"/>
                      <a:pt x="122" y="22"/>
                    </a:cubicBezTo>
                    <a:cubicBezTo>
                      <a:pt x="148" y="26"/>
                      <a:pt x="154" y="51"/>
                      <a:pt x="157" y="74"/>
                    </a:cubicBezTo>
                    <a:cubicBezTo>
                      <a:pt x="160" y="110"/>
                      <a:pt x="155" y="148"/>
                      <a:pt x="153" y="184"/>
                    </a:cubicBezTo>
                    <a:cubicBezTo>
                      <a:pt x="149" y="184"/>
                      <a:pt x="145" y="185"/>
                      <a:pt x="140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405"/>
              <p:cNvSpPr>
                <a:spLocks/>
              </p:cNvSpPr>
              <p:nvPr/>
            </p:nvSpPr>
            <p:spPr bwMode="auto">
              <a:xfrm>
                <a:off x="2811" y="296"/>
                <a:ext cx="59" cy="64"/>
              </a:xfrm>
              <a:custGeom>
                <a:avLst/>
                <a:gdLst>
                  <a:gd name="T0" fmla="*/ 26 w 29"/>
                  <a:gd name="T1" fmla="*/ 5 h 32"/>
                  <a:gd name="T2" fmla="*/ 19 w 29"/>
                  <a:gd name="T3" fmla="*/ 2 h 32"/>
                  <a:gd name="T4" fmla="*/ 4 w 29"/>
                  <a:gd name="T5" fmla="*/ 10 h 32"/>
                  <a:gd name="T6" fmla="*/ 4 w 29"/>
                  <a:gd name="T7" fmla="*/ 14 h 32"/>
                  <a:gd name="T8" fmla="*/ 4 w 29"/>
                  <a:gd name="T9" fmla="*/ 14 h 32"/>
                  <a:gd name="T10" fmla="*/ 2 w 29"/>
                  <a:gd name="T11" fmla="*/ 26 h 32"/>
                  <a:gd name="T12" fmla="*/ 15 w 29"/>
                  <a:gd name="T13" fmla="*/ 29 h 32"/>
                  <a:gd name="T14" fmla="*/ 29 w 29"/>
                  <a:gd name="T15" fmla="*/ 17 h 32"/>
                  <a:gd name="T16" fmla="*/ 26 w 2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2">
                    <a:moveTo>
                      <a:pt x="26" y="5"/>
                    </a:moveTo>
                    <a:cubicBezTo>
                      <a:pt x="24" y="4"/>
                      <a:pt x="22" y="2"/>
                      <a:pt x="19" y="2"/>
                    </a:cubicBezTo>
                    <a:cubicBezTo>
                      <a:pt x="13" y="0"/>
                      <a:pt x="6" y="4"/>
                      <a:pt x="4" y="10"/>
                    </a:cubicBezTo>
                    <a:cubicBezTo>
                      <a:pt x="4" y="11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7"/>
                      <a:pt x="0" y="22"/>
                      <a:pt x="2" y="26"/>
                    </a:cubicBezTo>
                    <a:cubicBezTo>
                      <a:pt x="5" y="30"/>
                      <a:pt x="11" y="32"/>
                      <a:pt x="15" y="29"/>
                    </a:cubicBezTo>
                    <a:cubicBezTo>
                      <a:pt x="20" y="26"/>
                      <a:pt x="27" y="23"/>
                      <a:pt x="29" y="17"/>
                    </a:cubicBezTo>
                    <a:cubicBezTo>
                      <a:pt x="29" y="13"/>
                      <a:pt x="29" y="8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406"/>
              <p:cNvSpPr>
                <a:spLocks noEditPoints="1"/>
              </p:cNvSpPr>
              <p:nvPr/>
            </p:nvSpPr>
            <p:spPr bwMode="auto">
              <a:xfrm>
                <a:off x="2946" y="29"/>
                <a:ext cx="289" cy="398"/>
              </a:xfrm>
              <a:custGeom>
                <a:avLst/>
                <a:gdLst>
                  <a:gd name="T0" fmla="*/ 137 w 143"/>
                  <a:gd name="T1" fmla="*/ 111 h 197"/>
                  <a:gd name="T2" fmla="*/ 93 w 143"/>
                  <a:gd name="T3" fmla="*/ 118 h 197"/>
                  <a:gd name="T4" fmla="*/ 57 w 143"/>
                  <a:gd name="T5" fmla="*/ 110 h 197"/>
                  <a:gd name="T6" fmla="*/ 68 w 143"/>
                  <a:gd name="T7" fmla="*/ 73 h 197"/>
                  <a:gd name="T8" fmla="*/ 100 w 143"/>
                  <a:gd name="T9" fmla="*/ 87 h 197"/>
                  <a:gd name="T10" fmla="*/ 116 w 143"/>
                  <a:gd name="T11" fmla="*/ 87 h 197"/>
                  <a:gd name="T12" fmla="*/ 139 w 143"/>
                  <a:gd name="T13" fmla="*/ 56 h 197"/>
                  <a:gd name="T14" fmla="*/ 135 w 143"/>
                  <a:gd name="T15" fmla="*/ 43 h 197"/>
                  <a:gd name="T16" fmla="*/ 136 w 143"/>
                  <a:gd name="T17" fmla="*/ 37 h 197"/>
                  <a:gd name="T18" fmla="*/ 33 w 143"/>
                  <a:gd name="T19" fmla="*/ 39 h 197"/>
                  <a:gd name="T20" fmla="*/ 20 w 143"/>
                  <a:gd name="T21" fmla="*/ 155 h 197"/>
                  <a:gd name="T22" fmla="*/ 92 w 143"/>
                  <a:gd name="T23" fmla="*/ 192 h 197"/>
                  <a:gd name="T24" fmla="*/ 140 w 143"/>
                  <a:gd name="T25" fmla="*/ 123 h 197"/>
                  <a:gd name="T26" fmla="*/ 137 w 143"/>
                  <a:gd name="T27" fmla="*/ 111 h 197"/>
                  <a:gd name="T28" fmla="*/ 91 w 143"/>
                  <a:gd name="T29" fmla="*/ 175 h 197"/>
                  <a:gd name="T30" fmla="*/ 37 w 143"/>
                  <a:gd name="T31" fmla="*/ 150 h 197"/>
                  <a:gd name="T32" fmla="*/ 37 w 143"/>
                  <a:gd name="T33" fmla="*/ 64 h 197"/>
                  <a:gd name="T34" fmla="*/ 77 w 143"/>
                  <a:gd name="T35" fmla="*/ 29 h 197"/>
                  <a:gd name="T36" fmla="*/ 127 w 143"/>
                  <a:gd name="T37" fmla="*/ 43 h 197"/>
                  <a:gd name="T38" fmla="*/ 123 w 143"/>
                  <a:gd name="T39" fmla="*/ 46 h 197"/>
                  <a:gd name="T40" fmla="*/ 109 w 143"/>
                  <a:gd name="T41" fmla="*/ 66 h 197"/>
                  <a:gd name="T42" fmla="*/ 69 w 143"/>
                  <a:gd name="T43" fmla="*/ 50 h 197"/>
                  <a:gd name="T44" fmla="*/ 39 w 143"/>
                  <a:gd name="T45" fmla="*/ 96 h 197"/>
                  <a:gd name="T46" fmla="*/ 66 w 143"/>
                  <a:gd name="T47" fmla="*/ 143 h 197"/>
                  <a:gd name="T48" fmla="*/ 123 w 143"/>
                  <a:gd name="T49" fmla="*/ 126 h 197"/>
                  <a:gd name="T50" fmla="*/ 91 w 143"/>
                  <a:gd name="T51" fmla="*/ 17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97">
                    <a:moveTo>
                      <a:pt x="137" y="111"/>
                    </a:moveTo>
                    <a:cubicBezTo>
                      <a:pt x="121" y="106"/>
                      <a:pt x="108" y="111"/>
                      <a:pt x="93" y="118"/>
                    </a:cubicBezTo>
                    <a:cubicBezTo>
                      <a:pt x="78" y="125"/>
                      <a:pt x="62" y="132"/>
                      <a:pt x="57" y="110"/>
                    </a:cubicBezTo>
                    <a:cubicBezTo>
                      <a:pt x="54" y="97"/>
                      <a:pt x="59" y="82"/>
                      <a:pt x="68" y="73"/>
                    </a:cubicBezTo>
                    <a:cubicBezTo>
                      <a:pt x="81" y="57"/>
                      <a:pt x="94" y="74"/>
                      <a:pt x="100" y="87"/>
                    </a:cubicBezTo>
                    <a:cubicBezTo>
                      <a:pt x="103" y="94"/>
                      <a:pt x="112" y="92"/>
                      <a:pt x="116" y="87"/>
                    </a:cubicBezTo>
                    <a:cubicBezTo>
                      <a:pt x="123" y="76"/>
                      <a:pt x="133" y="67"/>
                      <a:pt x="139" y="56"/>
                    </a:cubicBezTo>
                    <a:cubicBezTo>
                      <a:pt x="142" y="50"/>
                      <a:pt x="139" y="45"/>
                      <a:pt x="135" y="43"/>
                    </a:cubicBezTo>
                    <a:cubicBezTo>
                      <a:pt x="137" y="41"/>
                      <a:pt x="138" y="39"/>
                      <a:pt x="136" y="37"/>
                    </a:cubicBezTo>
                    <a:cubicBezTo>
                      <a:pt x="108" y="0"/>
                      <a:pt x="62" y="6"/>
                      <a:pt x="33" y="39"/>
                    </a:cubicBezTo>
                    <a:cubicBezTo>
                      <a:pt x="6" y="69"/>
                      <a:pt x="0" y="119"/>
                      <a:pt x="20" y="155"/>
                    </a:cubicBezTo>
                    <a:cubicBezTo>
                      <a:pt x="34" y="180"/>
                      <a:pt x="64" y="197"/>
                      <a:pt x="92" y="192"/>
                    </a:cubicBezTo>
                    <a:cubicBezTo>
                      <a:pt x="127" y="187"/>
                      <a:pt x="141" y="155"/>
                      <a:pt x="140" y="123"/>
                    </a:cubicBezTo>
                    <a:cubicBezTo>
                      <a:pt x="143" y="120"/>
                      <a:pt x="142" y="113"/>
                      <a:pt x="137" y="111"/>
                    </a:cubicBezTo>
                    <a:close/>
                    <a:moveTo>
                      <a:pt x="91" y="175"/>
                    </a:moveTo>
                    <a:cubicBezTo>
                      <a:pt x="70" y="179"/>
                      <a:pt x="49" y="165"/>
                      <a:pt x="37" y="150"/>
                    </a:cubicBezTo>
                    <a:cubicBezTo>
                      <a:pt x="19" y="125"/>
                      <a:pt x="24" y="89"/>
                      <a:pt x="37" y="64"/>
                    </a:cubicBezTo>
                    <a:cubicBezTo>
                      <a:pt x="45" y="47"/>
                      <a:pt x="59" y="35"/>
                      <a:pt x="77" y="29"/>
                    </a:cubicBezTo>
                    <a:cubicBezTo>
                      <a:pt x="95" y="24"/>
                      <a:pt x="112" y="34"/>
                      <a:pt x="127" y="43"/>
                    </a:cubicBezTo>
                    <a:cubicBezTo>
                      <a:pt x="126" y="44"/>
                      <a:pt x="124" y="45"/>
                      <a:pt x="123" y="46"/>
                    </a:cubicBezTo>
                    <a:cubicBezTo>
                      <a:pt x="119" y="54"/>
                      <a:pt x="114" y="60"/>
                      <a:pt x="109" y="66"/>
                    </a:cubicBezTo>
                    <a:cubicBezTo>
                      <a:pt x="99" y="53"/>
                      <a:pt x="86" y="43"/>
                      <a:pt x="69" y="50"/>
                    </a:cubicBezTo>
                    <a:cubicBezTo>
                      <a:pt x="51" y="57"/>
                      <a:pt x="41" y="78"/>
                      <a:pt x="39" y="96"/>
                    </a:cubicBezTo>
                    <a:cubicBezTo>
                      <a:pt x="36" y="116"/>
                      <a:pt x="44" y="139"/>
                      <a:pt x="66" y="143"/>
                    </a:cubicBezTo>
                    <a:cubicBezTo>
                      <a:pt x="86" y="148"/>
                      <a:pt x="103" y="131"/>
                      <a:pt x="123" y="126"/>
                    </a:cubicBezTo>
                    <a:cubicBezTo>
                      <a:pt x="121" y="148"/>
                      <a:pt x="115" y="169"/>
                      <a:pt x="91" y="17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407"/>
              <p:cNvSpPr>
                <a:spLocks noEditPoints="1"/>
              </p:cNvSpPr>
              <p:nvPr/>
            </p:nvSpPr>
            <p:spPr bwMode="auto">
              <a:xfrm>
                <a:off x="3192" y="-55"/>
                <a:ext cx="339" cy="405"/>
              </a:xfrm>
              <a:custGeom>
                <a:avLst/>
                <a:gdLst>
                  <a:gd name="T0" fmla="*/ 153 w 168"/>
                  <a:gd name="T1" fmla="*/ 137 h 201"/>
                  <a:gd name="T2" fmla="*/ 117 w 168"/>
                  <a:gd name="T3" fmla="*/ 109 h 201"/>
                  <a:gd name="T4" fmla="*/ 133 w 168"/>
                  <a:gd name="T5" fmla="*/ 20 h 201"/>
                  <a:gd name="T6" fmla="*/ 120 w 168"/>
                  <a:gd name="T7" fmla="*/ 20 h 201"/>
                  <a:gd name="T8" fmla="*/ 89 w 168"/>
                  <a:gd name="T9" fmla="*/ 50 h 201"/>
                  <a:gd name="T10" fmla="*/ 89 w 168"/>
                  <a:gd name="T11" fmla="*/ 19 h 201"/>
                  <a:gd name="T12" fmla="*/ 80 w 168"/>
                  <a:gd name="T13" fmla="*/ 10 h 201"/>
                  <a:gd name="T14" fmla="*/ 32 w 168"/>
                  <a:gd name="T15" fmla="*/ 196 h 201"/>
                  <a:gd name="T16" fmla="*/ 36 w 168"/>
                  <a:gd name="T17" fmla="*/ 199 h 201"/>
                  <a:gd name="T18" fmla="*/ 41 w 168"/>
                  <a:gd name="T19" fmla="*/ 201 h 201"/>
                  <a:gd name="T20" fmla="*/ 68 w 168"/>
                  <a:gd name="T21" fmla="*/ 196 h 201"/>
                  <a:gd name="T22" fmla="*/ 76 w 168"/>
                  <a:gd name="T23" fmla="*/ 185 h 201"/>
                  <a:gd name="T24" fmla="*/ 77 w 168"/>
                  <a:gd name="T25" fmla="*/ 157 h 201"/>
                  <a:gd name="T26" fmla="*/ 122 w 168"/>
                  <a:gd name="T27" fmla="*/ 183 h 201"/>
                  <a:gd name="T28" fmla="*/ 134 w 168"/>
                  <a:gd name="T29" fmla="*/ 182 h 201"/>
                  <a:gd name="T30" fmla="*/ 153 w 168"/>
                  <a:gd name="T31" fmla="*/ 151 h 201"/>
                  <a:gd name="T32" fmla="*/ 153 w 168"/>
                  <a:gd name="T33" fmla="*/ 137 h 201"/>
                  <a:gd name="T34" fmla="*/ 71 w 168"/>
                  <a:gd name="T35" fmla="*/ 28 h 201"/>
                  <a:gd name="T36" fmla="*/ 71 w 168"/>
                  <a:gd name="T37" fmla="*/ 66 h 201"/>
                  <a:gd name="T38" fmla="*/ 84 w 168"/>
                  <a:gd name="T39" fmla="*/ 73 h 201"/>
                  <a:gd name="T40" fmla="*/ 127 w 168"/>
                  <a:gd name="T41" fmla="*/ 40 h 201"/>
                  <a:gd name="T42" fmla="*/ 100 w 168"/>
                  <a:gd name="T43" fmla="*/ 98 h 201"/>
                  <a:gd name="T44" fmla="*/ 98 w 168"/>
                  <a:gd name="T45" fmla="*/ 104 h 201"/>
                  <a:gd name="T46" fmla="*/ 98 w 168"/>
                  <a:gd name="T47" fmla="*/ 121 h 201"/>
                  <a:gd name="T48" fmla="*/ 133 w 168"/>
                  <a:gd name="T49" fmla="*/ 146 h 201"/>
                  <a:gd name="T50" fmla="*/ 123 w 168"/>
                  <a:gd name="T51" fmla="*/ 163 h 201"/>
                  <a:gd name="T52" fmla="*/ 73 w 168"/>
                  <a:gd name="T53" fmla="*/ 132 h 201"/>
                  <a:gd name="T54" fmla="*/ 59 w 168"/>
                  <a:gd name="T55" fmla="*/ 142 h 201"/>
                  <a:gd name="T56" fmla="*/ 59 w 168"/>
                  <a:gd name="T57" fmla="*/ 181 h 201"/>
                  <a:gd name="T58" fmla="*/ 41 w 168"/>
                  <a:gd name="T59" fmla="*/ 188 h 201"/>
                  <a:gd name="T60" fmla="*/ 71 w 168"/>
                  <a:gd name="T61" fmla="*/ 2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201">
                    <a:moveTo>
                      <a:pt x="153" y="137"/>
                    </a:moveTo>
                    <a:cubicBezTo>
                      <a:pt x="142" y="126"/>
                      <a:pt x="130" y="116"/>
                      <a:pt x="117" y="109"/>
                    </a:cubicBezTo>
                    <a:cubicBezTo>
                      <a:pt x="141" y="83"/>
                      <a:pt x="168" y="48"/>
                      <a:pt x="133" y="20"/>
                    </a:cubicBezTo>
                    <a:cubicBezTo>
                      <a:pt x="130" y="17"/>
                      <a:pt x="124" y="16"/>
                      <a:pt x="120" y="20"/>
                    </a:cubicBezTo>
                    <a:cubicBezTo>
                      <a:pt x="111" y="32"/>
                      <a:pt x="101" y="41"/>
                      <a:pt x="89" y="50"/>
                    </a:cubicBezTo>
                    <a:cubicBezTo>
                      <a:pt x="88" y="39"/>
                      <a:pt x="88" y="29"/>
                      <a:pt x="89" y="19"/>
                    </a:cubicBezTo>
                    <a:cubicBezTo>
                      <a:pt x="89" y="13"/>
                      <a:pt x="84" y="10"/>
                      <a:pt x="80" y="10"/>
                    </a:cubicBezTo>
                    <a:cubicBezTo>
                      <a:pt x="0" y="0"/>
                      <a:pt x="21" y="153"/>
                      <a:pt x="32" y="196"/>
                    </a:cubicBezTo>
                    <a:cubicBezTo>
                      <a:pt x="33" y="198"/>
                      <a:pt x="35" y="199"/>
                      <a:pt x="36" y="199"/>
                    </a:cubicBezTo>
                    <a:cubicBezTo>
                      <a:pt x="37" y="200"/>
                      <a:pt x="39" y="201"/>
                      <a:pt x="41" y="201"/>
                    </a:cubicBezTo>
                    <a:cubicBezTo>
                      <a:pt x="50" y="200"/>
                      <a:pt x="59" y="196"/>
                      <a:pt x="68" y="196"/>
                    </a:cubicBezTo>
                    <a:cubicBezTo>
                      <a:pt x="74" y="196"/>
                      <a:pt x="78" y="190"/>
                      <a:pt x="76" y="185"/>
                    </a:cubicBezTo>
                    <a:cubicBezTo>
                      <a:pt x="75" y="176"/>
                      <a:pt x="76" y="167"/>
                      <a:pt x="77" y="157"/>
                    </a:cubicBezTo>
                    <a:cubicBezTo>
                      <a:pt x="91" y="167"/>
                      <a:pt x="106" y="176"/>
                      <a:pt x="122" y="183"/>
                    </a:cubicBezTo>
                    <a:cubicBezTo>
                      <a:pt x="126" y="185"/>
                      <a:pt x="131" y="185"/>
                      <a:pt x="134" y="182"/>
                    </a:cubicBezTo>
                    <a:cubicBezTo>
                      <a:pt x="142" y="173"/>
                      <a:pt x="146" y="160"/>
                      <a:pt x="153" y="151"/>
                    </a:cubicBezTo>
                    <a:cubicBezTo>
                      <a:pt x="157" y="147"/>
                      <a:pt x="158" y="141"/>
                      <a:pt x="153" y="137"/>
                    </a:cubicBezTo>
                    <a:close/>
                    <a:moveTo>
                      <a:pt x="71" y="28"/>
                    </a:moveTo>
                    <a:cubicBezTo>
                      <a:pt x="71" y="40"/>
                      <a:pt x="72" y="53"/>
                      <a:pt x="71" y="66"/>
                    </a:cubicBezTo>
                    <a:cubicBezTo>
                      <a:pt x="71" y="72"/>
                      <a:pt x="79" y="76"/>
                      <a:pt x="84" y="73"/>
                    </a:cubicBezTo>
                    <a:cubicBezTo>
                      <a:pt x="100" y="64"/>
                      <a:pt x="114" y="53"/>
                      <a:pt x="127" y="40"/>
                    </a:cubicBezTo>
                    <a:cubicBezTo>
                      <a:pt x="141" y="61"/>
                      <a:pt x="112" y="84"/>
                      <a:pt x="100" y="98"/>
                    </a:cubicBezTo>
                    <a:cubicBezTo>
                      <a:pt x="99" y="100"/>
                      <a:pt x="98" y="102"/>
                      <a:pt x="98" y="104"/>
                    </a:cubicBezTo>
                    <a:cubicBezTo>
                      <a:pt x="92" y="108"/>
                      <a:pt x="90" y="117"/>
                      <a:pt x="98" y="121"/>
                    </a:cubicBezTo>
                    <a:cubicBezTo>
                      <a:pt x="111" y="129"/>
                      <a:pt x="122" y="136"/>
                      <a:pt x="133" y="146"/>
                    </a:cubicBezTo>
                    <a:cubicBezTo>
                      <a:pt x="130" y="152"/>
                      <a:pt x="127" y="158"/>
                      <a:pt x="123" y="163"/>
                    </a:cubicBezTo>
                    <a:cubicBezTo>
                      <a:pt x="105" y="155"/>
                      <a:pt x="89" y="145"/>
                      <a:pt x="73" y="132"/>
                    </a:cubicBezTo>
                    <a:cubicBezTo>
                      <a:pt x="66" y="127"/>
                      <a:pt x="58" y="136"/>
                      <a:pt x="59" y="142"/>
                    </a:cubicBezTo>
                    <a:cubicBezTo>
                      <a:pt x="62" y="155"/>
                      <a:pt x="58" y="168"/>
                      <a:pt x="59" y="181"/>
                    </a:cubicBezTo>
                    <a:cubicBezTo>
                      <a:pt x="53" y="184"/>
                      <a:pt x="47" y="187"/>
                      <a:pt x="41" y="188"/>
                    </a:cubicBezTo>
                    <a:cubicBezTo>
                      <a:pt x="37" y="148"/>
                      <a:pt x="27" y="36"/>
                      <a:pt x="7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408"/>
              <p:cNvSpPr>
                <a:spLocks noEditPoints="1"/>
              </p:cNvSpPr>
              <p:nvPr/>
            </p:nvSpPr>
            <p:spPr bwMode="auto">
              <a:xfrm>
                <a:off x="3753" y="-102"/>
                <a:ext cx="529" cy="347"/>
              </a:xfrm>
              <a:custGeom>
                <a:avLst/>
                <a:gdLst>
                  <a:gd name="T0" fmla="*/ 241 w 262"/>
                  <a:gd name="T1" fmla="*/ 20 h 172"/>
                  <a:gd name="T2" fmla="*/ 239 w 262"/>
                  <a:gd name="T3" fmla="*/ 14 h 172"/>
                  <a:gd name="T4" fmla="*/ 227 w 262"/>
                  <a:gd name="T5" fmla="*/ 8 h 172"/>
                  <a:gd name="T6" fmla="*/ 215 w 262"/>
                  <a:gd name="T7" fmla="*/ 1 h 172"/>
                  <a:gd name="T8" fmla="*/ 206 w 262"/>
                  <a:gd name="T9" fmla="*/ 4 h 172"/>
                  <a:gd name="T10" fmla="*/ 141 w 262"/>
                  <a:gd name="T11" fmla="*/ 52 h 172"/>
                  <a:gd name="T12" fmla="*/ 136 w 262"/>
                  <a:gd name="T13" fmla="*/ 27 h 172"/>
                  <a:gd name="T14" fmla="*/ 129 w 262"/>
                  <a:gd name="T15" fmla="*/ 21 h 172"/>
                  <a:gd name="T16" fmla="*/ 11 w 262"/>
                  <a:gd name="T17" fmla="*/ 21 h 172"/>
                  <a:gd name="T18" fmla="*/ 4 w 262"/>
                  <a:gd name="T19" fmla="*/ 27 h 172"/>
                  <a:gd name="T20" fmla="*/ 4 w 262"/>
                  <a:gd name="T21" fmla="*/ 87 h 172"/>
                  <a:gd name="T22" fmla="*/ 13 w 262"/>
                  <a:gd name="T23" fmla="*/ 94 h 172"/>
                  <a:gd name="T24" fmla="*/ 48 w 262"/>
                  <a:gd name="T25" fmla="*/ 94 h 172"/>
                  <a:gd name="T26" fmla="*/ 45 w 262"/>
                  <a:gd name="T27" fmla="*/ 101 h 172"/>
                  <a:gd name="T28" fmla="*/ 44 w 262"/>
                  <a:gd name="T29" fmla="*/ 155 h 172"/>
                  <a:gd name="T30" fmla="*/ 50 w 262"/>
                  <a:gd name="T31" fmla="*/ 163 h 172"/>
                  <a:gd name="T32" fmla="*/ 98 w 262"/>
                  <a:gd name="T33" fmla="*/ 168 h 172"/>
                  <a:gd name="T34" fmla="*/ 105 w 262"/>
                  <a:gd name="T35" fmla="*/ 159 h 172"/>
                  <a:gd name="T36" fmla="*/ 109 w 262"/>
                  <a:gd name="T37" fmla="*/ 89 h 172"/>
                  <a:gd name="T38" fmla="*/ 131 w 262"/>
                  <a:gd name="T39" fmla="*/ 87 h 172"/>
                  <a:gd name="T40" fmla="*/ 131 w 262"/>
                  <a:gd name="T41" fmla="*/ 86 h 172"/>
                  <a:gd name="T42" fmla="*/ 174 w 262"/>
                  <a:gd name="T43" fmla="*/ 156 h 172"/>
                  <a:gd name="T44" fmla="*/ 251 w 262"/>
                  <a:gd name="T45" fmla="*/ 105 h 172"/>
                  <a:gd name="T46" fmla="*/ 241 w 262"/>
                  <a:gd name="T47" fmla="*/ 20 h 172"/>
                  <a:gd name="T48" fmla="*/ 122 w 262"/>
                  <a:gd name="T49" fmla="*/ 67 h 172"/>
                  <a:gd name="T50" fmla="*/ 93 w 262"/>
                  <a:gd name="T51" fmla="*/ 71 h 172"/>
                  <a:gd name="T52" fmla="*/ 89 w 262"/>
                  <a:gd name="T53" fmla="*/ 88 h 172"/>
                  <a:gd name="T54" fmla="*/ 86 w 262"/>
                  <a:gd name="T55" fmla="*/ 151 h 172"/>
                  <a:gd name="T56" fmla="*/ 60 w 262"/>
                  <a:gd name="T57" fmla="*/ 148 h 172"/>
                  <a:gd name="T58" fmla="*/ 58 w 262"/>
                  <a:gd name="T59" fmla="*/ 125 h 172"/>
                  <a:gd name="T60" fmla="*/ 55 w 262"/>
                  <a:gd name="T61" fmla="*/ 99 h 172"/>
                  <a:gd name="T62" fmla="*/ 58 w 262"/>
                  <a:gd name="T63" fmla="*/ 95 h 172"/>
                  <a:gd name="T64" fmla="*/ 57 w 262"/>
                  <a:gd name="T65" fmla="*/ 94 h 172"/>
                  <a:gd name="T66" fmla="*/ 58 w 262"/>
                  <a:gd name="T67" fmla="*/ 83 h 172"/>
                  <a:gd name="T68" fmla="*/ 21 w 262"/>
                  <a:gd name="T69" fmla="*/ 76 h 172"/>
                  <a:gd name="T70" fmla="*/ 20 w 262"/>
                  <a:gd name="T71" fmla="*/ 43 h 172"/>
                  <a:gd name="T72" fmla="*/ 70 w 262"/>
                  <a:gd name="T73" fmla="*/ 33 h 172"/>
                  <a:gd name="T74" fmla="*/ 117 w 262"/>
                  <a:gd name="T75" fmla="*/ 37 h 172"/>
                  <a:gd name="T76" fmla="*/ 122 w 262"/>
                  <a:gd name="T77" fmla="*/ 67 h 172"/>
                  <a:gd name="T78" fmla="*/ 235 w 262"/>
                  <a:gd name="T79" fmla="*/ 86 h 172"/>
                  <a:gd name="T80" fmla="*/ 188 w 262"/>
                  <a:gd name="T81" fmla="*/ 139 h 172"/>
                  <a:gd name="T82" fmla="*/ 158 w 262"/>
                  <a:gd name="T83" fmla="*/ 62 h 172"/>
                  <a:gd name="T84" fmla="*/ 210 w 262"/>
                  <a:gd name="T85" fmla="*/ 21 h 172"/>
                  <a:gd name="T86" fmla="*/ 235 w 262"/>
                  <a:gd name="T8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" h="172">
                    <a:moveTo>
                      <a:pt x="241" y="20"/>
                    </a:moveTo>
                    <a:cubicBezTo>
                      <a:pt x="241" y="18"/>
                      <a:pt x="241" y="15"/>
                      <a:pt x="239" y="14"/>
                    </a:cubicBezTo>
                    <a:cubicBezTo>
                      <a:pt x="235" y="11"/>
                      <a:pt x="231" y="9"/>
                      <a:pt x="227" y="8"/>
                    </a:cubicBezTo>
                    <a:cubicBezTo>
                      <a:pt x="224" y="5"/>
                      <a:pt x="220" y="3"/>
                      <a:pt x="215" y="1"/>
                    </a:cubicBezTo>
                    <a:cubicBezTo>
                      <a:pt x="212" y="0"/>
                      <a:pt x="209" y="1"/>
                      <a:pt x="206" y="4"/>
                    </a:cubicBezTo>
                    <a:cubicBezTo>
                      <a:pt x="179" y="4"/>
                      <a:pt x="154" y="25"/>
                      <a:pt x="141" y="52"/>
                    </a:cubicBezTo>
                    <a:cubicBezTo>
                      <a:pt x="140" y="44"/>
                      <a:pt x="138" y="35"/>
                      <a:pt x="136" y="27"/>
                    </a:cubicBezTo>
                    <a:cubicBezTo>
                      <a:pt x="135" y="24"/>
                      <a:pt x="133" y="21"/>
                      <a:pt x="129" y="21"/>
                    </a:cubicBezTo>
                    <a:cubicBezTo>
                      <a:pt x="90" y="13"/>
                      <a:pt x="50" y="13"/>
                      <a:pt x="11" y="21"/>
                    </a:cubicBezTo>
                    <a:cubicBezTo>
                      <a:pt x="8" y="21"/>
                      <a:pt x="5" y="24"/>
                      <a:pt x="4" y="27"/>
                    </a:cubicBezTo>
                    <a:cubicBezTo>
                      <a:pt x="0" y="47"/>
                      <a:pt x="0" y="67"/>
                      <a:pt x="4" y="87"/>
                    </a:cubicBezTo>
                    <a:cubicBezTo>
                      <a:pt x="5" y="91"/>
                      <a:pt x="9" y="94"/>
                      <a:pt x="13" y="94"/>
                    </a:cubicBezTo>
                    <a:cubicBezTo>
                      <a:pt x="25" y="94"/>
                      <a:pt x="36" y="95"/>
                      <a:pt x="48" y="94"/>
                    </a:cubicBezTo>
                    <a:cubicBezTo>
                      <a:pt x="47" y="96"/>
                      <a:pt x="45" y="98"/>
                      <a:pt x="45" y="101"/>
                    </a:cubicBezTo>
                    <a:cubicBezTo>
                      <a:pt x="39" y="117"/>
                      <a:pt x="44" y="138"/>
                      <a:pt x="44" y="155"/>
                    </a:cubicBezTo>
                    <a:cubicBezTo>
                      <a:pt x="44" y="159"/>
                      <a:pt x="47" y="162"/>
                      <a:pt x="50" y="163"/>
                    </a:cubicBezTo>
                    <a:cubicBezTo>
                      <a:pt x="65" y="169"/>
                      <a:pt x="82" y="172"/>
                      <a:pt x="98" y="168"/>
                    </a:cubicBezTo>
                    <a:cubicBezTo>
                      <a:pt x="102" y="167"/>
                      <a:pt x="105" y="163"/>
                      <a:pt x="105" y="159"/>
                    </a:cubicBezTo>
                    <a:cubicBezTo>
                      <a:pt x="105" y="136"/>
                      <a:pt x="106" y="112"/>
                      <a:pt x="109" y="89"/>
                    </a:cubicBezTo>
                    <a:cubicBezTo>
                      <a:pt x="116" y="88"/>
                      <a:pt x="123" y="87"/>
                      <a:pt x="131" y="87"/>
                    </a:cubicBezTo>
                    <a:cubicBezTo>
                      <a:pt x="131" y="87"/>
                      <a:pt x="131" y="86"/>
                      <a:pt x="131" y="86"/>
                    </a:cubicBezTo>
                    <a:cubicBezTo>
                      <a:pt x="129" y="115"/>
                      <a:pt x="140" y="143"/>
                      <a:pt x="174" y="156"/>
                    </a:cubicBezTo>
                    <a:cubicBezTo>
                      <a:pt x="210" y="170"/>
                      <a:pt x="239" y="133"/>
                      <a:pt x="251" y="105"/>
                    </a:cubicBezTo>
                    <a:cubicBezTo>
                      <a:pt x="262" y="77"/>
                      <a:pt x="259" y="43"/>
                      <a:pt x="241" y="20"/>
                    </a:cubicBezTo>
                    <a:close/>
                    <a:moveTo>
                      <a:pt x="122" y="67"/>
                    </a:moveTo>
                    <a:cubicBezTo>
                      <a:pt x="112" y="68"/>
                      <a:pt x="102" y="69"/>
                      <a:pt x="93" y="71"/>
                    </a:cubicBezTo>
                    <a:cubicBezTo>
                      <a:pt x="85" y="73"/>
                      <a:pt x="84" y="84"/>
                      <a:pt x="89" y="88"/>
                    </a:cubicBezTo>
                    <a:cubicBezTo>
                      <a:pt x="86" y="109"/>
                      <a:pt x="86" y="130"/>
                      <a:pt x="86" y="151"/>
                    </a:cubicBezTo>
                    <a:cubicBezTo>
                      <a:pt x="77" y="152"/>
                      <a:pt x="69" y="151"/>
                      <a:pt x="60" y="148"/>
                    </a:cubicBezTo>
                    <a:cubicBezTo>
                      <a:pt x="60" y="141"/>
                      <a:pt x="59" y="133"/>
                      <a:pt x="58" y="125"/>
                    </a:cubicBezTo>
                    <a:cubicBezTo>
                      <a:pt x="58" y="122"/>
                      <a:pt x="57" y="100"/>
                      <a:pt x="55" y="99"/>
                    </a:cubicBezTo>
                    <a:cubicBezTo>
                      <a:pt x="57" y="100"/>
                      <a:pt x="60" y="97"/>
                      <a:pt x="58" y="95"/>
                    </a:cubicBezTo>
                    <a:cubicBezTo>
                      <a:pt x="58" y="95"/>
                      <a:pt x="58" y="94"/>
                      <a:pt x="57" y="94"/>
                    </a:cubicBezTo>
                    <a:cubicBezTo>
                      <a:pt x="62" y="92"/>
                      <a:pt x="64" y="84"/>
                      <a:pt x="58" y="83"/>
                    </a:cubicBezTo>
                    <a:cubicBezTo>
                      <a:pt x="46" y="81"/>
                      <a:pt x="34" y="78"/>
                      <a:pt x="21" y="76"/>
                    </a:cubicBezTo>
                    <a:cubicBezTo>
                      <a:pt x="20" y="65"/>
                      <a:pt x="20" y="54"/>
                      <a:pt x="20" y="43"/>
                    </a:cubicBezTo>
                    <a:cubicBezTo>
                      <a:pt x="21" y="30"/>
                      <a:pt x="60" y="33"/>
                      <a:pt x="70" y="33"/>
                    </a:cubicBezTo>
                    <a:cubicBezTo>
                      <a:pt x="86" y="33"/>
                      <a:pt x="101" y="35"/>
                      <a:pt x="117" y="37"/>
                    </a:cubicBezTo>
                    <a:cubicBezTo>
                      <a:pt x="123" y="39"/>
                      <a:pt x="124" y="56"/>
                      <a:pt x="122" y="67"/>
                    </a:cubicBezTo>
                    <a:close/>
                    <a:moveTo>
                      <a:pt x="235" y="86"/>
                    </a:moveTo>
                    <a:cubicBezTo>
                      <a:pt x="230" y="109"/>
                      <a:pt x="214" y="138"/>
                      <a:pt x="188" y="139"/>
                    </a:cubicBezTo>
                    <a:cubicBezTo>
                      <a:pt x="148" y="140"/>
                      <a:pt x="145" y="87"/>
                      <a:pt x="158" y="62"/>
                    </a:cubicBezTo>
                    <a:cubicBezTo>
                      <a:pt x="168" y="42"/>
                      <a:pt x="188" y="24"/>
                      <a:pt x="210" y="21"/>
                    </a:cubicBezTo>
                    <a:cubicBezTo>
                      <a:pt x="231" y="38"/>
                      <a:pt x="240" y="58"/>
                      <a:pt x="23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409"/>
              <p:cNvSpPr>
                <a:spLocks noEditPoints="1"/>
              </p:cNvSpPr>
              <p:nvPr/>
            </p:nvSpPr>
            <p:spPr bwMode="auto">
              <a:xfrm>
                <a:off x="4088" y="-21"/>
                <a:ext cx="115" cy="141"/>
              </a:xfrm>
              <a:custGeom>
                <a:avLst/>
                <a:gdLst>
                  <a:gd name="T0" fmla="*/ 53 w 57"/>
                  <a:gd name="T1" fmla="*/ 16 h 70"/>
                  <a:gd name="T2" fmla="*/ 10 w 57"/>
                  <a:gd name="T3" fmla="*/ 14 h 70"/>
                  <a:gd name="T4" fmla="*/ 14 w 57"/>
                  <a:gd name="T5" fmla="*/ 23 h 70"/>
                  <a:gd name="T6" fmla="*/ 7 w 57"/>
                  <a:gd name="T7" fmla="*/ 28 h 70"/>
                  <a:gd name="T8" fmla="*/ 13 w 57"/>
                  <a:gd name="T9" fmla="*/ 58 h 70"/>
                  <a:gd name="T10" fmla="*/ 44 w 57"/>
                  <a:gd name="T11" fmla="*/ 51 h 70"/>
                  <a:gd name="T12" fmla="*/ 53 w 57"/>
                  <a:gd name="T13" fmla="*/ 16 h 70"/>
                  <a:gd name="T14" fmla="*/ 37 w 57"/>
                  <a:gd name="T15" fmla="*/ 28 h 70"/>
                  <a:gd name="T16" fmla="*/ 33 w 57"/>
                  <a:gd name="T17" fmla="*/ 38 h 70"/>
                  <a:gd name="T18" fmla="*/ 26 w 57"/>
                  <a:gd name="T19" fmla="*/ 46 h 70"/>
                  <a:gd name="T20" fmla="*/ 25 w 57"/>
                  <a:gd name="T21" fmla="*/ 47 h 70"/>
                  <a:gd name="T22" fmla="*/ 23 w 57"/>
                  <a:gd name="T23" fmla="*/ 42 h 70"/>
                  <a:gd name="T24" fmla="*/ 20 w 57"/>
                  <a:gd name="T25" fmla="*/ 35 h 70"/>
                  <a:gd name="T26" fmla="*/ 24 w 57"/>
                  <a:gd name="T27" fmla="*/ 34 h 70"/>
                  <a:gd name="T28" fmla="*/ 33 w 57"/>
                  <a:gd name="T29" fmla="*/ 28 h 70"/>
                  <a:gd name="T30" fmla="*/ 32 w 57"/>
                  <a:gd name="T31" fmla="*/ 22 h 70"/>
                  <a:gd name="T32" fmla="*/ 33 w 57"/>
                  <a:gd name="T33" fmla="*/ 21 h 70"/>
                  <a:gd name="T34" fmla="*/ 36 w 57"/>
                  <a:gd name="T35" fmla="*/ 21 h 70"/>
                  <a:gd name="T36" fmla="*/ 37 w 57"/>
                  <a:gd name="T37" fmla="*/ 22 h 70"/>
                  <a:gd name="T38" fmla="*/ 37 w 57"/>
                  <a:gd name="T39" fmla="*/ 23 h 70"/>
                  <a:gd name="T40" fmla="*/ 37 w 57"/>
                  <a:gd name="T41" fmla="*/ 23 h 70"/>
                  <a:gd name="T42" fmla="*/ 37 w 57"/>
                  <a:gd name="T43" fmla="*/ 24 h 70"/>
                  <a:gd name="T44" fmla="*/ 37 w 57"/>
                  <a:gd name="T45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70">
                    <a:moveTo>
                      <a:pt x="53" y="16"/>
                    </a:moveTo>
                    <a:cubicBezTo>
                      <a:pt x="46" y="0"/>
                      <a:pt x="20" y="1"/>
                      <a:pt x="10" y="14"/>
                    </a:cubicBezTo>
                    <a:cubicBezTo>
                      <a:pt x="8" y="17"/>
                      <a:pt x="10" y="22"/>
                      <a:pt x="14" y="23"/>
                    </a:cubicBezTo>
                    <a:cubicBezTo>
                      <a:pt x="11" y="24"/>
                      <a:pt x="9" y="26"/>
                      <a:pt x="7" y="28"/>
                    </a:cubicBezTo>
                    <a:cubicBezTo>
                      <a:pt x="0" y="37"/>
                      <a:pt x="8" y="50"/>
                      <a:pt x="13" y="58"/>
                    </a:cubicBezTo>
                    <a:cubicBezTo>
                      <a:pt x="23" y="70"/>
                      <a:pt x="37" y="61"/>
                      <a:pt x="44" y="51"/>
                    </a:cubicBezTo>
                    <a:cubicBezTo>
                      <a:pt x="51" y="42"/>
                      <a:pt x="57" y="28"/>
                      <a:pt x="53" y="16"/>
                    </a:cubicBezTo>
                    <a:close/>
                    <a:moveTo>
                      <a:pt x="37" y="28"/>
                    </a:moveTo>
                    <a:cubicBezTo>
                      <a:pt x="36" y="32"/>
                      <a:pt x="35" y="34"/>
                      <a:pt x="33" y="38"/>
                    </a:cubicBezTo>
                    <a:cubicBezTo>
                      <a:pt x="30" y="42"/>
                      <a:pt x="29" y="43"/>
                      <a:pt x="26" y="46"/>
                    </a:cubicBezTo>
                    <a:cubicBezTo>
                      <a:pt x="26" y="46"/>
                      <a:pt x="26" y="46"/>
                      <a:pt x="25" y="47"/>
                    </a:cubicBezTo>
                    <a:cubicBezTo>
                      <a:pt x="25" y="45"/>
                      <a:pt x="24" y="44"/>
                      <a:pt x="23" y="42"/>
                    </a:cubicBezTo>
                    <a:cubicBezTo>
                      <a:pt x="22" y="41"/>
                      <a:pt x="20" y="37"/>
                      <a:pt x="20" y="35"/>
                    </a:cubicBezTo>
                    <a:cubicBezTo>
                      <a:pt x="20" y="36"/>
                      <a:pt x="23" y="34"/>
                      <a:pt x="24" y="34"/>
                    </a:cubicBezTo>
                    <a:cubicBezTo>
                      <a:pt x="27" y="32"/>
                      <a:pt x="30" y="30"/>
                      <a:pt x="33" y="28"/>
                    </a:cubicBezTo>
                    <a:cubicBezTo>
                      <a:pt x="36" y="26"/>
                      <a:pt x="35" y="22"/>
                      <a:pt x="32" y="22"/>
                    </a:cubicBezTo>
                    <a:cubicBezTo>
                      <a:pt x="32" y="22"/>
                      <a:pt x="33" y="21"/>
                      <a:pt x="33" y="21"/>
                    </a:cubicBezTo>
                    <a:cubicBezTo>
                      <a:pt x="35" y="21"/>
                      <a:pt x="37" y="22"/>
                      <a:pt x="36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4"/>
                    </a:cubicBezTo>
                    <a:cubicBezTo>
                      <a:pt x="38" y="26"/>
                      <a:pt x="37" y="26"/>
                      <a:pt x="3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410"/>
              <p:cNvSpPr>
                <a:spLocks/>
              </p:cNvSpPr>
              <p:nvPr/>
            </p:nvSpPr>
            <p:spPr bwMode="auto">
              <a:xfrm>
                <a:off x="2438" y="630"/>
                <a:ext cx="232" cy="390"/>
              </a:xfrm>
              <a:custGeom>
                <a:avLst/>
                <a:gdLst>
                  <a:gd name="T0" fmla="*/ 109 w 115"/>
                  <a:gd name="T1" fmla="*/ 131 h 193"/>
                  <a:gd name="T2" fmla="*/ 82 w 115"/>
                  <a:gd name="T3" fmla="*/ 90 h 193"/>
                  <a:gd name="T4" fmla="*/ 65 w 115"/>
                  <a:gd name="T5" fmla="*/ 65 h 193"/>
                  <a:gd name="T6" fmla="*/ 86 w 115"/>
                  <a:gd name="T7" fmla="*/ 58 h 193"/>
                  <a:gd name="T8" fmla="*/ 88 w 115"/>
                  <a:gd name="T9" fmla="*/ 44 h 193"/>
                  <a:gd name="T10" fmla="*/ 48 w 115"/>
                  <a:gd name="T11" fmla="*/ 52 h 193"/>
                  <a:gd name="T12" fmla="*/ 63 w 115"/>
                  <a:gd name="T13" fmla="*/ 90 h 193"/>
                  <a:gd name="T14" fmla="*/ 93 w 115"/>
                  <a:gd name="T15" fmla="*/ 133 h 193"/>
                  <a:gd name="T16" fmla="*/ 40 w 115"/>
                  <a:gd name="T17" fmla="*/ 165 h 193"/>
                  <a:gd name="T18" fmla="*/ 39 w 115"/>
                  <a:gd name="T19" fmla="*/ 161 h 193"/>
                  <a:gd name="T20" fmla="*/ 32 w 115"/>
                  <a:gd name="T21" fmla="*/ 139 h 193"/>
                  <a:gd name="T22" fmla="*/ 31 w 115"/>
                  <a:gd name="T23" fmla="*/ 130 h 193"/>
                  <a:gd name="T24" fmla="*/ 35 w 115"/>
                  <a:gd name="T25" fmla="*/ 84 h 193"/>
                  <a:gd name="T26" fmla="*/ 23 w 115"/>
                  <a:gd name="T27" fmla="*/ 40 h 193"/>
                  <a:gd name="T28" fmla="*/ 86 w 115"/>
                  <a:gd name="T29" fmla="*/ 22 h 193"/>
                  <a:gd name="T30" fmla="*/ 91 w 115"/>
                  <a:gd name="T31" fmla="*/ 46 h 193"/>
                  <a:gd name="T32" fmla="*/ 104 w 115"/>
                  <a:gd name="T33" fmla="*/ 41 h 193"/>
                  <a:gd name="T34" fmla="*/ 102 w 115"/>
                  <a:gd name="T35" fmla="*/ 18 h 193"/>
                  <a:gd name="T36" fmla="*/ 94 w 115"/>
                  <a:gd name="T37" fmla="*/ 7 h 193"/>
                  <a:gd name="T38" fmla="*/ 89 w 115"/>
                  <a:gd name="T39" fmla="*/ 8 h 193"/>
                  <a:gd name="T40" fmla="*/ 6 w 115"/>
                  <a:gd name="T41" fmla="*/ 52 h 193"/>
                  <a:gd name="T42" fmla="*/ 22 w 115"/>
                  <a:gd name="T43" fmla="*/ 95 h 193"/>
                  <a:gd name="T44" fmla="*/ 28 w 115"/>
                  <a:gd name="T45" fmla="*/ 118 h 193"/>
                  <a:gd name="T46" fmla="*/ 28 w 115"/>
                  <a:gd name="T47" fmla="*/ 118 h 193"/>
                  <a:gd name="T48" fmla="*/ 18 w 115"/>
                  <a:gd name="T49" fmla="*/ 118 h 193"/>
                  <a:gd name="T50" fmla="*/ 17 w 115"/>
                  <a:gd name="T51" fmla="*/ 121 h 193"/>
                  <a:gd name="T52" fmla="*/ 16 w 115"/>
                  <a:gd name="T53" fmla="*/ 128 h 193"/>
                  <a:gd name="T54" fmla="*/ 19 w 115"/>
                  <a:gd name="T55" fmla="*/ 143 h 193"/>
                  <a:gd name="T56" fmla="*/ 27 w 115"/>
                  <a:gd name="T57" fmla="*/ 162 h 193"/>
                  <a:gd name="T58" fmla="*/ 20 w 115"/>
                  <a:gd name="T59" fmla="*/ 160 h 193"/>
                  <a:gd name="T60" fmla="*/ 16 w 115"/>
                  <a:gd name="T61" fmla="*/ 167 h 193"/>
                  <a:gd name="T62" fmla="*/ 109 w 115"/>
                  <a:gd name="T63" fmla="*/ 1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93">
                    <a:moveTo>
                      <a:pt x="109" y="131"/>
                    </a:moveTo>
                    <a:cubicBezTo>
                      <a:pt x="108" y="116"/>
                      <a:pt x="91" y="101"/>
                      <a:pt x="82" y="90"/>
                    </a:cubicBezTo>
                    <a:cubicBezTo>
                      <a:pt x="76" y="82"/>
                      <a:pt x="70" y="73"/>
                      <a:pt x="65" y="65"/>
                    </a:cubicBezTo>
                    <a:cubicBezTo>
                      <a:pt x="58" y="51"/>
                      <a:pt x="78" y="57"/>
                      <a:pt x="86" y="58"/>
                    </a:cubicBezTo>
                    <a:cubicBezTo>
                      <a:pt x="94" y="59"/>
                      <a:pt x="95" y="46"/>
                      <a:pt x="88" y="44"/>
                    </a:cubicBezTo>
                    <a:cubicBezTo>
                      <a:pt x="76" y="41"/>
                      <a:pt x="53" y="36"/>
                      <a:pt x="48" y="52"/>
                    </a:cubicBezTo>
                    <a:cubicBezTo>
                      <a:pt x="43" y="65"/>
                      <a:pt x="55" y="80"/>
                      <a:pt x="63" y="90"/>
                    </a:cubicBezTo>
                    <a:cubicBezTo>
                      <a:pt x="71" y="101"/>
                      <a:pt x="92" y="119"/>
                      <a:pt x="93" y="133"/>
                    </a:cubicBezTo>
                    <a:cubicBezTo>
                      <a:pt x="97" y="166"/>
                      <a:pt x="65" y="170"/>
                      <a:pt x="40" y="165"/>
                    </a:cubicBezTo>
                    <a:cubicBezTo>
                      <a:pt x="40" y="164"/>
                      <a:pt x="40" y="163"/>
                      <a:pt x="39" y="161"/>
                    </a:cubicBezTo>
                    <a:cubicBezTo>
                      <a:pt x="36" y="154"/>
                      <a:pt x="34" y="147"/>
                      <a:pt x="32" y="139"/>
                    </a:cubicBezTo>
                    <a:cubicBezTo>
                      <a:pt x="31" y="136"/>
                      <a:pt x="31" y="133"/>
                      <a:pt x="31" y="130"/>
                    </a:cubicBezTo>
                    <a:cubicBezTo>
                      <a:pt x="50" y="126"/>
                      <a:pt x="43" y="102"/>
                      <a:pt x="35" y="84"/>
                    </a:cubicBezTo>
                    <a:cubicBezTo>
                      <a:pt x="29" y="71"/>
                      <a:pt x="20" y="55"/>
                      <a:pt x="23" y="40"/>
                    </a:cubicBezTo>
                    <a:cubicBezTo>
                      <a:pt x="27" y="19"/>
                      <a:pt x="67" y="23"/>
                      <a:pt x="86" y="22"/>
                    </a:cubicBezTo>
                    <a:cubicBezTo>
                      <a:pt x="87" y="31"/>
                      <a:pt x="88" y="39"/>
                      <a:pt x="91" y="46"/>
                    </a:cubicBezTo>
                    <a:cubicBezTo>
                      <a:pt x="95" y="53"/>
                      <a:pt x="107" y="48"/>
                      <a:pt x="104" y="41"/>
                    </a:cubicBezTo>
                    <a:cubicBezTo>
                      <a:pt x="101" y="34"/>
                      <a:pt x="100" y="25"/>
                      <a:pt x="102" y="18"/>
                    </a:cubicBezTo>
                    <a:cubicBezTo>
                      <a:pt x="103" y="12"/>
                      <a:pt x="99" y="7"/>
                      <a:pt x="94" y="7"/>
                    </a:cubicBezTo>
                    <a:cubicBezTo>
                      <a:pt x="92" y="7"/>
                      <a:pt x="90" y="7"/>
                      <a:pt x="89" y="8"/>
                    </a:cubicBezTo>
                    <a:cubicBezTo>
                      <a:pt x="57" y="0"/>
                      <a:pt x="0" y="8"/>
                      <a:pt x="6" y="52"/>
                    </a:cubicBezTo>
                    <a:cubicBezTo>
                      <a:pt x="8" y="67"/>
                      <a:pt x="15" y="81"/>
                      <a:pt x="22" y="95"/>
                    </a:cubicBezTo>
                    <a:cubicBezTo>
                      <a:pt x="27" y="104"/>
                      <a:pt x="34" y="114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5"/>
                      <a:pt x="21" y="115"/>
                      <a:pt x="18" y="118"/>
                    </a:cubicBezTo>
                    <a:cubicBezTo>
                      <a:pt x="18" y="119"/>
                      <a:pt x="17" y="120"/>
                      <a:pt x="17" y="121"/>
                    </a:cubicBezTo>
                    <a:cubicBezTo>
                      <a:pt x="15" y="123"/>
                      <a:pt x="14" y="126"/>
                      <a:pt x="16" y="128"/>
                    </a:cubicBezTo>
                    <a:cubicBezTo>
                      <a:pt x="16" y="133"/>
                      <a:pt x="18" y="139"/>
                      <a:pt x="19" y="143"/>
                    </a:cubicBezTo>
                    <a:cubicBezTo>
                      <a:pt x="21" y="150"/>
                      <a:pt x="23" y="156"/>
                      <a:pt x="27" y="162"/>
                    </a:cubicBezTo>
                    <a:cubicBezTo>
                      <a:pt x="25" y="162"/>
                      <a:pt x="22" y="161"/>
                      <a:pt x="20" y="160"/>
                    </a:cubicBezTo>
                    <a:cubicBezTo>
                      <a:pt x="16" y="158"/>
                      <a:pt x="13" y="165"/>
                      <a:pt x="16" y="167"/>
                    </a:cubicBezTo>
                    <a:cubicBezTo>
                      <a:pt x="49" y="193"/>
                      <a:pt x="115" y="185"/>
                      <a:pt x="109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411"/>
              <p:cNvSpPr>
                <a:spLocks noEditPoints="1"/>
              </p:cNvSpPr>
              <p:nvPr/>
            </p:nvSpPr>
            <p:spPr bwMode="auto">
              <a:xfrm>
                <a:off x="2624" y="536"/>
                <a:ext cx="296" cy="423"/>
              </a:xfrm>
              <a:custGeom>
                <a:avLst/>
                <a:gdLst>
                  <a:gd name="T0" fmla="*/ 146 w 147"/>
                  <a:gd name="T1" fmla="*/ 139 h 210"/>
                  <a:gd name="T2" fmla="*/ 115 w 147"/>
                  <a:gd name="T3" fmla="*/ 121 h 210"/>
                  <a:gd name="T4" fmla="*/ 105 w 147"/>
                  <a:gd name="T5" fmla="*/ 130 h 210"/>
                  <a:gd name="T6" fmla="*/ 100 w 147"/>
                  <a:gd name="T7" fmla="*/ 134 h 210"/>
                  <a:gd name="T8" fmla="*/ 96 w 147"/>
                  <a:gd name="T9" fmla="*/ 135 h 210"/>
                  <a:gd name="T10" fmla="*/ 94 w 147"/>
                  <a:gd name="T11" fmla="*/ 135 h 210"/>
                  <a:gd name="T12" fmla="*/ 93 w 147"/>
                  <a:gd name="T13" fmla="*/ 134 h 210"/>
                  <a:gd name="T14" fmla="*/ 92 w 147"/>
                  <a:gd name="T15" fmla="*/ 134 h 210"/>
                  <a:gd name="T16" fmla="*/ 88 w 147"/>
                  <a:gd name="T17" fmla="*/ 130 h 210"/>
                  <a:gd name="T18" fmla="*/ 87 w 147"/>
                  <a:gd name="T19" fmla="*/ 130 h 210"/>
                  <a:gd name="T20" fmla="*/ 84 w 147"/>
                  <a:gd name="T21" fmla="*/ 125 h 210"/>
                  <a:gd name="T22" fmla="*/ 84 w 147"/>
                  <a:gd name="T23" fmla="*/ 123 h 210"/>
                  <a:gd name="T24" fmla="*/ 81 w 147"/>
                  <a:gd name="T25" fmla="*/ 114 h 210"/>
                  <a:gd name="T26" fmla="*/ 81 w 147"/>
                  <a:gd name="T27" fmla="*/ 112 h 210"/>
                  <a:gd name="T28" fmla="*/ 81 w 147"/>
                  <a:gd name="T29" fmla="*/ 103 h 210"/>
                  <a:gd name="T30" fmla="*/ 82 w 147"/>
                  <a:gd name="T31" fmla="*/ 99 h 210"/>
                  <a:gd name="T32" fmla="*/ 82 w 147"/>
                  <a:gd name="T33" fmla="*/ 98 h 210"/>
                  <a:gd name="T34" fmla="*/ 84 w 147"/>
                  <a:gd name="T35" fmla="*/ 96 h 210"/>
                  <a:gd name="T36" fmla="*/ 84 w 147"/>
                  <a:gd name="T37" fmla="*/ 95 h 210"/>
                  <a:gd name="T38" fmla="*/ 85 w 147"/>
                  <a:gd name="T39" fmla="*/ 95 h 210"/>
                  <a:gd name="T40" fmla="*/ 88 w 147"/>
                  <a:gd name="T41" fmla="*/ 95 h 210"/>
                  <a:gd name="T42" fmla="*/ 89 w 147"/>
                  <a:gd name="T43" fmla="*/ 95 h 210"/>
                  <a:gd name="T44" fmla="*/ 95 w 147"/>
                  <a:gd name="T45" fmla="*/ 96 h 210"/>
                  <a:gd name="T46" fmla="*/ 97 w 147"/>
                  <a:gd name="T47" fmla="*/ 98 h 210"/>
                  <a:gd name="T48" fmla="*/ 117 w 147"/>
                  <a:gd name="T49" fmla="*/ 108 h 210"/>
                  <a:gd name="T50" fmla="*/ 123 w 147"/>
                  <a:gd name="T51" fmla="*/ 96 h 210"/>
                  <a:gd name="T52" fmla="*/ 134 w 147"/>
                  <a:gd name="T53" fmla="*/ 91 h 210"/>
                  <a:gd name="T54" fmla="*/ 143 w 147"/>
                  <a:gd name="T55" fmla="*/ 83 h 210"/>
                  <a:gd name="T56" fmla="*/ 143 w 147"/>
                  <a:gd name="T57" fmla="*/ 82 h 210"/>
                  <a:gd name="T58" fmla="*/ 143 w 147"/>
                  <a:gd name="T59" fmla="*/ 73 h 210"/>
                  <a:gd name="T60" fmla="*/ 26 w 147"/>
                  <a:gd name="T61" fmla="*/ 147 h 210"/>
                  <a:gd name="T62" fmla="*/ 146 w 147"/>
                  <a:gd name="T63" fmla="*/ 143 h 210"/>
                  <a:gd name="T64" fmla="*/ 61 w 147"/>
                  <a:gd name="T65" fmla="*/ 74 h 210"/>
                  <a:gd name="T66" fmla="*/ 119 w 147"/>
                  <a:gd name="T67" fmla="*/ 85 h 210"/>
                  <a:gd name="T68" fmla="*/ 87 w 147"/>
                  <a:gd name="T69" fmla="*/ 75 h 210"/>
                  <a:gd name="T70" fmla="*/ 79 w 147"/>
                  <a:gd name="T71" fmla="*/ 148 h 210"/>
                  <a:gd name="T72" fmla="*/ 119 w 147"/>
                  <a:gd name="T73" fmla="*/ 127 h 210"/>
                  <a:gd name="T74" fmla="*/ 132 w 147"/>
                  <a:gd name="T75" fmla="*/ 144 h 210"/>
                  <a:gd name="T76" fmla="*/ 46 w 147"/>
                  <a:gd name="T77" fmla="*/ 1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210">
                    <a:moveTo>
                      <a:pt x="146" y="143"/>
                    </a:moveTo>
                    <a:cubicBezTo>
                      <a:pt x="146" y="141"/>
                      <a:pt x="146" y="140"/>
                      <a:pt x="146" y="139"/>
                    </a:cubicBezTo>
                    <a:cubicBezTo>
                      <a:pt x="142" y="129"/>
                      <a:pt x="130" y="121"/>
                      <a:pt x="120" y="117"/>
                    </a:cubicBezTo>
                    <a:cubicBezTo>
                      <a:pt x="117" y="116"/>
                      <a:pt x="116" y="118"/>
                      <a:pt x="115" y="121"/>
                    </a:cubicBezTo>
                    <a:cubicBezTo>
                      <a:pt x="114" y="120"/>
                      <a:pt x="112" y="121"/>
                      <a:pt x="111" y="123"/>
                    </a:cubicBezTo>
                    <a:cubicBezTo>
                      <a:pt x="109" y="125"/>
                      <a:pt x="107" y="128"/>
                      <a:pt x="105" y="130"/>
                    </a:cubicBezTo>
                    <a:cubicBezTo>
                      <a:pt x="104" y="131"/>
                      <a:pt x="103" y="132"/>
                      <a:pt x="102" y="133"/>
                    </a:cubicBezTo>
                    <a:cubicBezTo>
                      <a:pt x="102" y="132"/>
                      <a:pt x="98" y="134"/>
                      <a:pt x="100" y="134"/>
                    </a:cubicBezTo>
                    <a:cubicBezTo>
                      <a:pt x="99" y="134"/>
                      <a:pt x="98" y="134"/>
                      <a:pt x="97" y="135"/>
                    </a:cubicBezTo>
                    <a:cubicBezTo>
                      <a:pt x="97" y="135"/>
                      <a:pt x="97" y="135"/>
                      <a:pt x="96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5"/>
                      <a:pt x="93" y="135"/>
                      <a:pt x="93" y="134"/>
                    </a:cubicBezTo>
                    <a:cubicBezTo>
                      <a:pt x="93" y="134"/>
                      <a:pt x="93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1" y="134"/>
                    </a:cubicBezTo>
                    <a:cubicBezTo>
                      <a:pt x="90" y="133"/>
                      <a:pt x="89" y="132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29"/>
                      <a:pt x="86" y="128"/>
                      <a:pt x="86" y="127"/>
                    </a:cubicBezTo>
                    <a:cubicBezTo>
                      <a:pt x="85" y="126"/>
                      <a:pt x="85" y="125"/>
                      <a:pt x="84" y="125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4" y="124"/>
                      <a:pt x="84" y="123"/>
                      <a:pt x="84" y="123"/>
                    </a:cubicBezTo>
                    <a:cubicBezTo>
                      <a:pt x="83" y="121"/>
                      <a:pt x="82" y="119"/>
                      <a:pt x="82" y="117"/>
                    </a:cubicBezTo>
                    <a:cubicBezTo>
                      <a:pt x="82" y="116"/>
                      <a:pt x="81" y="115"/>
                      <a:pt x="81" y="114"/>
                    </a:cubicBezTo>
                    <a:cubicBezTo>
                      <a:pt x="81" y="113"/>
                      <a:pt x="81" y="113"/>
                      <a:pt x="81" y="113"/>
                    </a:cubicBezTo>
                    <a:cubicBezTo>
                      <a:pt x="81" y="113"/>
                      <a:pt x="81" y="112"/>
                      <a:pt x="81" y="112"/>
                    </a:cubicBezTo>
                    <a:cubicBezTo>
                      <a:pt x="81" y="110"/>
                      <a:pt x="81" y="108"/>
                      <a:pt x="81" y="106"/>
                    </a:cubicBezTo>
                    <a:cubicBezTo>
                      <a:pt x="81" y="105"/>
                      <a:pt x="81" y="104"/>
                      <a:pt x="81" y="103"/>
                    </a:cubicBezTo>
                    <a:cubicBezTo>
                      <a:pt x="81" y="103"/>
                      <a:pt x="81" y="102"/>
                      <a:pt x="81" y="102"/>
                    </a:cubicBezTo>
                    <a:cubicBezTo>
                      <a:pt x="82" y="101"/>
                      <a:pt x="82" y="100"/>
                      <a:pt x="82" y="99"/>
                    </a:cubicBezTo>
                    <a:cubicBezTo>
                      <a:pt x="82" y="99"/>
                      <a:pt x="82" y="99"/>
                      <a:pt x="82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8"/>
                      <a:pt x="83" y="97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5"/>
                      <a:pt x="84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5" y="95"/>
                      <a:pt x="85" y="95"/>
                    </a:cubicBezTo>
                    <a:cubicBezTo>
                      <a:pt x="85" y="95"/>
                      <a:pt x="86" y="95"/>
                      <a:pt x="86" y="95"/>
                    </a:cubicBezTo>
                    <a:cubicBezTo>
                      <a:pt x="86" y="95"/>
                      <a:pt x="88" y="95"/>
                      <a:pt x="88" y="95"/>
                    </a:cubicBezTo>
                    <a:cubicBezTo>
                      <a:pt x="88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90" y="95"/>
                      <a:pt x="91" y="95"/>
                      <a:pt x="92" y="95"/>
                    </a:cubicBezTo>
                    <a:cubicBezTo>
                      <a:pt x="93" y="96"/>
                      <a:pt x="94" y="96"/>
                      <a:pt x="95" y="96"/>
                    </a:cubicBezTo>
                    <a:cubicBezTo>
                      <a:pt x="95" y="96"/>
                      <a:pt x="95" y="97"/>
                      <a:pt x="95" y="97"/>
                    </a:cubicBezTo>
                    <a:cubicBezTo>
                      <a:pt x="96" y="97"/>
                      <a:pt x="97" y="97"/>
                      <a:pt x="97" y="98"/>
                    </a:cubicBezTo>
                    <a:cubicBezTo>
                      <a:pt x="100" y="99"/>
                      <a:pt x="103" y="101"/>
                      <a:pt x="106" y="103"/>
                    </a:cubicBezTo>
                    <a:cubicBezTo>
                      <a:pt x="110" y="105"/>
                      <a:pt x="113" y="107"/>
                      <a:pt x="117" y="108"/>
                    </a:cubicBezTo>
                    <a:cubicBezTo>
                      <a:pt x="123" y="110"/>
                      <a:pt x="127" y="103"/>
                      <a:pt x="125" y="98"/>
                    </a:cubicBezTo>
                    <a:cubicBezTo>
                      <a:pt x="124" y="97"/>
                      <a:pt x="124" y="97"/>
                      <a:pt x="123" y="96"/>
                    </a:cubicBezTo>
                    <a:cubicBezTo>
                      <a:pt x="126" y="97"/>
                      <a:pt x="129" y="96"/>
                      <a:pt x="131" y="94"/>
                    </a:cubicBezTo>
                    <a:cubicBezTo>
                      <a:pt x="131" y="93"/>
                      <a:pt x="132" y="92"/>
                      <a:pt x="134" y="91"/>
                    </a:cubicBezTo>
                    <a:cubicBezTo>
                      <a:pt x="134" y="91"/>
                      <a:pt x="136" y="89"/>
                      <a:pt x="137" y="89"/>
                    </a:cubicBezTo>
                    <a:cubicBezTo>
                      <a:pt x="139" y="87"/>
                      <a:pt x="142" y="86"/>
                      <a:pt x="143" y="83"/>
                    </a:cubicBezTo>
                    <a:cubicBezTo>
                      <a:pt x="143" y="83"/>
                      <a:pt x="143" y="82"/>
                      <a:pt x="143" y="82"/>
                    </a:cubicBezTo>
                    <a:cubicBezTo>
                      <a:pt x="146" y="78"/>
                      <a:pt x="144" y="81"/>
                      <a:pt x="143" y="82"/>
                    </a:cubicBezTo>
                    <a:cubicBezTo>
                      <a:pt x="145" y="80"/>
                      <a:pt x="146" y="77"/>
                      <a:pt x="144" y="74"/>
                    </a:cubicBezTo>
                    <a:cubicBezTo>
                      <a:pt x="144" y="74"/>
                      <a:pt x="143" y="73"/>
                      <a:pt x="143" y="73"/>
                    </a:cubicBezTo>
                    <a:cubicBezTo>
                      <a:pt x="144" y="70"/>
                      <a:pt x="143" y="67"/>
                      <a:pt x="141" y="64"/>
                    </a:cubicBezTo>
                    <a:cubicBezTo>
                      <a:pt x="88" y="0"/>
                      <a:pt x="0" y="81"/>
                      <a:pt x="26" y="147"/>
                    </a:cubicBezTo>
                    <a:cubicBezTo>
                      <a:pt x="47" y="199"/>
                      <a:pt x="138" y="210"/>
                      <a:pt x="146" y="145"/>
                    </a:cubicBezTo>
                    <a:cubicBezTo>
                      <a:pt x="147" y="144"/>
                      <a:pt x="146" y="143"/>
                      <a:pt x="146" y="143"/>
                    </a:cubicBezTo>
                    <a:close/>
                    <a:moveTo>
                      <a:pt x="46" y="143"/>
                    </a:moveTo>
                    <a:cubicBezTo>
                      <a:pt x="33" y="121"/>
                      <a:pt x="46" y="90"/>
                      <a:pt x="61" y="74"/>
                    </a:cubicBezTo>
                    <a:cubicBezTo>
                      <a:pt x="81" y="53"/>
                      <a:pt x="106" y="59"/>
                      <a:pt x="127" y="75"/>
                    </a:cubicBezTo>
                    <a:cubicBezTo>
                      <a:pt x="123" y="78"/>
                      <a:pt x="120" y="82"/>
                      <a:pt x="119" y="85"/>
                    </a:cubicBezTo>
                    <a:cubicBezTo>
                      <a:pt x="118" y="87"/>
                      <a:pt x="118" y="88"/>
                      <a:pt x="118" y="89"/>
                    </a:cubicBezTo>
                    <a:cubicBezTo>
                      <a:pt x="110" y="81"/>
                      <a:pt x="98" y="76"/>
                      <a:pt x="87" y="75"/>
                    </a:cubicBezTo>
                    <a:cubicBezTo>
                      <a:pt x="76" y="75"/>
                      <a:pt x="67" y="83"/>
                      <a:pt x="63" y="93"/>
                    </a:cubicBezTo>
                    <a:cubicBezTo>
                      <a:pt x="57" y="110"/>
                      <a:pt x="63" y="137"/>
                      <a:pt x="79" y="148"/>
                    </a:cubicBezTo>
                    <a:cubicBezTo>
                      <a:pt x="96" y="160"/>
                      <a:pt x="112" y="142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2" y="129"/>
                      <a:pt x="124" y="131"/>
                      <a:pt x="126" y="133"/>
                    </a:cubicBezTo>
                    <a:cubicBezTo>
                      <a:pt x="129" y="136"/>
                      <a:pt x="130" y="141"/>
                      <a:pt x="132" y="144"/>
                    </a:cubicBezTo>
                    <a:cubicBezTo>
                      <a:pt x="133" y="146"/>
                      <a:pt x="135" y="147"/>
                      <a:pt x="137" y="147"/>
                    </a:cubicBezTo>
                    <a:cubicBezTo>
                      <a:pt x="119" y="184"/>
                      <a:pt x="65" y="175"/>
                      <a:pt x="4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412"/>
              <p:cNvSpPr>
                <a:spLocks noEditPoints="1"/>
              </p:cNvSpPr>
              <p:nvPr/>
            </p:nvSpPr>
            <p:spPr bwMode="auto">
              <a:xfrm>
                <a:off x="2938" y="507"/>
                <a:ext cx="289" cy="428"/>
              </a:xfrm>
              <a:custGeom>
                <a:avLst/>
                <a:gdLst>
                  <a:gd name="T0" fmla="*/ 135 w 143"/>
                  <a:gd name="T1" fmla="*/ 74 h 212"/>
                  <a:gd name="T2" fmla="*/ 62 w 143"/>
                  <a:gd name="T3" fmla="*/ 56 h 212"/>
                  <a:gd name="T4" fmla="*/ 62 w 143"/>
                  <a:gd name="T5" fmla="*/ 10 h 212"/>
                  <a:gd name="T6" fmla="*/ 53 w 143"/>
                  <a:gd name="T7" fmla="*/ 1 h 212"/>
                  <a:gd name="T8" fmla="*/ 25 w 143"/>
                  <a:gd name="T9" fmla="*/ 8 h 212"/>
                  <a:gd name="T10" fmla="*/ 22 w 143"/>
                  <a:gd name="T11" fmla="*/ 9 h 212"/>
                  <a:gd name="T12" fmla="*/ 17 w 143"/>
                  <a:gd name="T13" fmla="*/ 12 h 212"/>
                  <a:gd name="T14" fmla="*/ 4 w 143"/>
                  <a:gd name="T15" fmla="*/ 111 h 212"/>
                  <a:gd name="T16" fmla="*/ 6 w 143"/>
                  <a:gd name="T17" fmla="*/ 204 h 212"/>
                  <a:gd name="T18" fmla="*/ 22 w 143"/>
                  <a:gd name="T19" fmla="*/ 204 h 212"/>
                  <a:gd name="T20" fmla="*/ 22 w 143"/>
                  <a:gd name="T21" fmla="*/ 202 h 212"/>
                  <a:gd name="T22" fmla="*/ 25 w 143"/>
                  <a:gd name="T23" fmla="*/ 202 h 212"/>
                  <a:gd name="T24" fmla="*/ 55 w 143"/>
                  <a:gd name="T25" fmla="*/ 198 h 212"/>
                  <a:gd name="T26" fmla="*/ 62 w 143"/>
                  <a:gd name="T27" fmla="*/ 190 h 212"/>
                  <a:gd name="T28" fmla="*/ 62 w 143"/>
                  <a:gd name="T29" fmla="*/ 127 h 212"/>
                  <a:gd name="T30" fmla="*/ 82 w 143"/>
                  <a:gd name="T31" fmla="*/ 126 h 212"/>
                  <a:gd name="T32" fmla="*/ 88 w 143"/>
                  <a:gd name="T33" fmla="*/ 160 h 212"/>
                  <a:gd name="T34" fmla="*/ 94 w 143"/>
                  <a:gd name="T35" fmla="*/ 171 h 212"/>
                  <a:gd name="T36" fmla="*/ 128 w 143"/>
                  <a:gd name="T37" fmla="*/ 166 h 212"/>
                  <a:gd name="T38" fmla="*/ 133 w 143"/>
                  <a:gd name="T39" fmla="*/ 158 h 212"/>
                  <a:gd name="T40" fmla="*/ 141 w 143"/>
                  <a:gd name="T41" fmla="*/ 132 h 212"/>
                  <a:gd name="T42" fmla="*/ 135 w 143"/>
                  <a:gd name="T43" fmla="*/ 74 h 212"/>
                  <a:gd name="T44" fmla="*/ 106 w 143"/>
                  <a:gd name="T45" fmla="*/ 154 h 212"/>
                  <a:gd name="T46" fmla="*/ 65 w 143"/>
                  <a:gd name="T47" fmla="*/ 96 h 212"/>
                  <a:gd name="T48" fmla="*/ 44 w 143"/>
                  <a:gd name="T49" fmla="*/ 184 h 212"/>
                  <a:gd name="T50" fmla="*/ 24 w 143"/>
                  <a:gd name="T51" fmla="*/ 191 h 212"/>
                  <a:gd name="T52" fmla="*/ 23 w 143"/>
                  <a:gd name="T53" fmla="*/ 122 h 212"/>
                  <a:gd name="T54" fmla="*/ 26 w 143"/>
                  <a:gd name="T55" fmla="*/ 21 h 212"/>
                  <a:gd name="T56" fmla="*/ 27 w 143"/>
                  <a:gd name="T57" fmla="*/ 21 h 212"/>
                  <a:gd name="T58" fmla="*/ 44 w 143"/>
                  <a:gd name="T59" fmla="*/ 19 h 212"/>
                  <a:gd name="T60" fmla="*/ 44 w 143"/>
                  <a:gd name="T61" fmla="*/ 76 h 212"/>
                  <a:gd name="T62" fmla="*/ 60 w 143"/>
                  <a:gd name="T63" fmla="*/ 83 h 212"/>
                  <a:gd name="T64" fmla="*/ 67 w 143"/>
                  <a:gd name="T65" fmla="*/ 80 h 212"/>
                  <a:gd name="T66" fmla="*/ 102 w 143"/>
                  <a:gd name="T67" fmla="*/ 66 h 212"/>
                  <a:gd name="T68" fmla="*/ 120 w 143"/>
                  <a:gd name="T69" fmla="*/ 91 h 212"/>
                  <a:gd name="T70" fmla="*/ 123 w 143"/>
                  <a:gd name="T71" fmla="*/ 148 h 212"/>
                  <a:gd name="T72" fmla="*/ 123 w 143"/>
                  <a:gd name="T73" fmla="*/ 150 h 212"/>
                  <a:gd name="T74" fmla="*/ 119 w 143"/>
                  <a:gd name="T75" fmla="*/ 151 h 212"/>
                  <a:gd name="T76" fmla="*/ 106 w 143"/>
                  <a:gd name="T77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212">
                    <a:moveTo>
                      <a:pt x="135" y="74"/>
                    </a:moveTo>
                    <a:cubicBezTo>
                      <a:pt x="123" y="45"/>
                      <a:pt x="81" y="34"/>
                      <a:pt x="62" y="56"/>
                    </a:cubicBezTo>
                    <a:cubicBezTo>
                      <a:pt x="63" y="40"/>
                      <a:pt x="63" y="25"/>
                      <a:pt x="62" y="10"/>
                    </a:cubicBezTo>
                    <a:cubicBezTo>
                      <a:pt x="62" y="5"/>
                      <a:pt x="58" y="0"/>
                      <a:pt x="53" y="1"/>
                    </a:cubicBezTo>
                    <a:cubicBezTo>
                      <a:pt x="43" y="2"/>
                      <a:pt x="34" y="5"/>
                      <a:pt x="25" y="8"/>
                    </a:cubicBezTo>
                    <a:cubicBezTo>
                      <a:pt x="24" y="8"/>
                      <a:pt x="23" y="9"/>
                      <a:pt x="22" y="9"/>
                    </a:cubicBezTo>
                    <a:cubicBezTo>
                      <a:pt x="20" y="9"/>
                      <a:pt x="18" y="10"/>
                      <a:pt x="17" y="12"/>
                    </a:cubicBezTo>
                    <a:cubicBezTo>
                      <a:pt x="8" y="44"/>
                      <a:pt x="6" y="78"/>
                      <a:pt x="4" y="111"/>
                    </a:cubicBezTo>
                    <a:cubicBezTo>
                      <a:pt x="3" y="141"/>
                      <a:pt x="0" y="174"/>
                      <a:pt x="6" y="204"/>
                    </a:cubicBezTo>
                    <a:cubicBezTo>
                      <a:pt x="7" y="212"/>
                      <a:pt x="20" y="212"/>
                      <a:pt x="22" y="204"/>
                    </a:cubicBezTo>
                    <a:cubicBezTo>
                      <a:pt x="22" y="203"/>
                      <a:pt x="22" y="202"/>
                      <a:pt x="22" y="202"/>
                    </a:cubicBezTo>
                    <a:cubicBezTo>
                      <a:pt x="23" y="202"/>
                      <a:pt x="24" y="202"/>
                      <a:pt x="25" y="202"/>
                    </a:cubicBezTo>
                    <a:cubicBezTo>
                      <a:pt x="35" y="203"/>
                      <a:pt x="46" y="202"/>
                      <a:pt x="55" y="198"/>
                    </a:cubicBezTo>
                    <a:cubicBezTo>
                      <a:pt x="59" y="197"/>
                      <a:pt x="62" y="194"/>
                      <a:pt x="62" y="190"/>
                    </a:cubicBezTo>
                    <a:cubicBezTo>
                      <a:pt x="63" y="169"/>
                      <a:pt x="59" y="148"/>
                      <a:pt x="62" y="127"/>
                    </a:cubicBezTo>
                    <a:cubicBezTo>
                      <a:pt x="64" y="111"/>
                      <a:pt x="75" y="113"/>
                      <a:pt x="82" y="126"/>
                    </a:cubicBezTo>
                    <a:cubicBezTo>
                      <a:pt x="87" y="135"/>
                      <a:pt x="90" y="150"/>
                      <a:pt x="88" y="160"/>
                    </a:cubicBezTo>
                    <a:cubicBezTo>
                      <a:pt x="87" y="165"/>
                      <a:pt x="89" y="170"/>
                      <a:pt x="94" y="171"/>
                    </a:cubicBezTo>
                    <a:cubicBezTo>
                      <a:pt x="106" y="175"/>
                      <a:pt x="117" y="172"/>
                      <a:pt x="128" y="166"/>
                    </a:cubicBezTo>
                    <a:cubicBezTo>
                      <a:pt x="132" y="165"/>
                      <a:pt x="133" y="161"/>
                      <a:pt x="133" y="158"/>
                    </a:cubicBezTo>
                    <a:cubicBezTo>
                      <a:pt x="141" y="157"/>
                      <a:pt x="141" y="139"/>
                      <a:pt x="141" y="132"/>
                    </a:cubicBezTo>
                    <a:cubicBezTo>
                      <a:pt x="142" y="113"/>
                      <a:pt x="143" y="92"/>
                      <a:pt x="135" y="74"/>
                    </a:cubicBezTo>
                    <a:close/>
                    <a:moveTo>
                      <a:pt x="106" y="154"/>
                    </a:moveTo>
                    <a:cubicBezTo>
                      <a:pt x="105" y="130"/>
                      <a:pt x="93" y="89"/>
                      <a:pt x="65" y="96"/>
                    </a:cubicBezTo>
                    <a:cubicBezTo>
                      <a:pt x="33" y="105"/>
                      <a:pt x="41" y="156"/>
                      <a:pt x="44" y="184"/>
                    </a:cubicBezTo>
                    <a:cubicBezTo>
                      <a:pt x="37" y="187"/>
                      <a:pt x="30" y="188"/>
                      <a:pt x="24" y="191"/>
                    </a:cubicBezTo>
                    <a:cubicBezTo>
                      <a:pt x="26" y="168"/>
                      <a:pt x="23" y="144"/>
                      <a:pt x="23" y="122"/>
                    </a:cubicBezTo>
                    <a:cubicBezTo>
                      <a:pt x="22" y="88"/>
                      <a:pt x="23" y="55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32" y="21"/>
                      <a:pt x="38" y="20"/>
                      <a:pt x="44" y="19"/>
                    </a:cubicBezTo>
                    <a:cubicBezTo>
                      <a:pt x="44" y="38"/>
                      <a:pt x="44" y="57"/>
                      <a:pt x="44" y="76"/>
                    </a:cubicBezTo>
                    <a:cubicBezTo>
                      <a:pt x="44" y="85"/>
                      <a:pt x="55" y="87"/>
                      <a:pt x="60" y="83"/>
                    </a:cubicBezTo>
                    <a:cubicBezTo>
                      <a:pt x="62" y="83"/>
                      <a:pt x="65" y="82"/>
                      <a:pt x="67" y="80"/>
                    </a:cubicBezTo>
                    <a:cubicBezTo>
                      <a:pt x="77" y="66"/>
                      <a:pt x="84" y="58"/>
                      <a:pt x="102" y="66"/>
                    </a:cubicBezTo>
                    <a:cubicBezTo>
                      <a:pt x="113" y="71"/>
                      <a:pt x="117" y="80"/>
                      <a:pt x="120" y="91"/>
                    </a:cubicBezTo>
                    <a:cubicBezTo>
                      <a:pt x="125" y="109"/>
                      <a:pt x="123" y="129"/>
                      <a:pt x="123" y="148"/>
                    </a:cubicBezTo>
                    <a:cubicBezTo>
                      <a:pt x="123" y="149"/>
                      <a:pt x="123" y="149"/>
                      <a:pt x="123" y="150"/>
                    </a:cubicBezTo>
                    <a:cubicBezTo>
                      <a:pt x="122" y="150"/>
                      <a:pt x="120" y="150"/>
                      <a:pt x="119" y="151"/>
                    </a:cubicBezTo>
                    <a:cubicBezTo>
                      <a:pt x="115" y="153"/>
                      <a:pt x="110" y="154"/>
                      <a:pt x="106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413"/>
              <p:cNvSpPr>
                <a:spLocks noEditPoints="1"/>
              </p:cNvSpPr>
              <p:nvPr/>
            </p:nvSpPr>
            <p:spPr bwMode="auto">
              <a:xfrm>
                <a:off x="3192" y="509"/>
                <a:ext cx="339" cy="384"/>
              </a:xfrm>
              <a:custGeom>
                <a:avLst/>
                <a:gdLst>
                  <a:gd name="T0" fmla="*/ 84 w 168"/>
                  <a:gd name="T1" fmla="*/ 0 h 190"/>
                  <a:gd name="T2" fmla="*/ 76 w 168"/>
                  <a:gd name="T3" fmla="*/ 11 h 190"/>
                  <a:gd name="T4" fmla="*/ 102 w 168"/>
                  <a:gd name="T5" fmla="*/ 171 h 190"/>
                  <a:gd name="T6" fmla="*/ 164 w 168"/>
                  <a:gd name="T7" fmla="*/ 79 h 190"/>
                  <a:gd name="T8" fmla="*/ 84 w 168"/>
                  <a:gd name="T9" fmla="*/ 0 h 190"/>
                  <a:gd name="T10" fmla="*/ 112 w 168"/>
                  <a:gd name="T11" fmla="*/ 150 h 190"/>
                  <a:gd name="T12" fmla="*/ 88 w 168"/>
                  <a:gd name="T13" fmla="*/ 21 h 190"/>
                  <a:gd name="T14" fmla="*/ 91 w 168"/>
                  <a:gd name="T15" fmla="*/ 18 h 190"/>
                  <a:gd name="T16" fmla="*/ 112 w 168"/>
                  <a:gd name="T17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90">
                    <a:moveTo>
                      <a:pt x="84" y="0"/>
                    </a:moveTo>
                    <a:cubicBezTo>
                      <a:pt x="77" y="0"/>
                      <a:pt x="75" y="6"/>
                      <a:pt x="76" y="11"/>
                    </a:cubicBezTo>
                    <a:cubicBezTo>
                      <a:pt x="3" y="8"/>
                      <a:pt x="0" y="187"/>
                      <a:pt x="102" y="171"/>
                    </a:cubicBezTo>
                    <a:cubicBezTo>
                      <a:pt x="146" y="165"/>
                      <a:pt x="165" y="119"/>
                      <a:pt x="164" y="79"/>
                    </a:cubicBezTo>
                    <a:cubicBezTo>
                      <a:pt x="163" y="33"/>
                      <a:pt x="130" y="0"/>
                      <a:pt x="84" y="0"/>
                    </a:cubicBezTo>
                    <a:close/>
                    <a:moveTo>
                      <a:pt x="112" y="150"/>
                    </a:moveTo>
                    <a:cubicBezTo>
                      <a:pt x="38" y="190"/>
                      <a:pt x="9" y="25"/>
                      <a:pt x="88" y="21"/>
                    </a:cubicBezTo>
                    <a:cubicBezTo>
                      <a:pt x="90" y="20"/>
                      <a:pt x="91" y="19"/>
                      <a:pt x="91" y="18"/>
                    </a:cubicBezTo>
                    <a:cubicBezTo>
                      <a:pt x="154" y="25"/>
                      <a:pt x="168" y="120"/>
                      <a:pt x="112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414"/>
              <p:cNvSpPr>
                <a:spLocks noEditPoints="1"/>
              </p:cNvSpPr>
              <p:nvPr/>
            </p:nvSpPr>
            <p:spPr bwMode="auto">
              <a:xfrm>
                <a:off x="3324" y="582"/>
                <a:ext cx="143" cy="175"/>
              </a:xfrm>
              <a:custGeom>
                <a:avLst/>
                <a:gdLst>
                  <a:gd name="T0" fmla="*/ 62 w 71"/>
                  <a:gd name="T1" fmla="*/ 32 h 87"/>
                  <a:gd name="T2" fmla="*/ 11 w 71"/>
                  <a:gd name="T3" fmla="*/ 16 h 87"/>
                  <a:gd name="T4" fmla="*/ 13 w 71"/>
                  <a:gd name="T5" fmla="*/ 25 h 87"/>
                  <a:gd name="T6" fmla="*/ 14 w 71"/>
                  <a:gd name="T7" fmla="*/ 25 h 87"/>
                  <a:gd name="T8" fmla="*/ 1 w 71"/>
                  <a:gd name="T9" fmla="*/ 57 h 87"/>
                  <a:gd name="T10" fmla="*/ 52 w 71"/>
                  <a:gd name="T11" fmla="*/ 79 h 87"/>
                  <a:gd name="T12" fmla="*/ 62 w 71"/>
                  <a:gd name="T13" fmla="*/ 32 h 87"/>
                  <a:gd name="T14" fmla="*/ 46 w 71"/>
                  <a:gd name="T15" fmla="*/ 62 h 87"/>
                  <a:gd name="T16" fmla="*/ 18 w 71"/>
                  <a:gd name="T17" fmla="*/ 54 h 87"/>
                  <a:gd name="T18" fmla="*/ 31 w 71"/>
                  <a:gd name="T19" fmla="*/ 27 h 87"/>
                  <a:gd name="T20" fmla="*/ 31 w 71"/>
                  <a:gd name="T21" fmla="*/ 27 h 87"/>
                  <a:gd name="T22" fmla="*/ 44 w 71"/>
                  <a:gd name="T23" fmla="*/ 37 h 87"/>
                  <a:gd name="T24" fmla="*/ 46 w 71"/>
                  <a:gd name="T25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87">
                    <a:moveTo>
                      <a:pt x="62" y="32"/>
                    </a:moveTo>
                    <a:cubicBezTo>
                      <a:pt x="54" y="18"/>
                      <a:pt x="25" y="0"/>
                      <a:pt x="11" y="16"/>
                    </a:cubicBezTo>
                    <a:cubicBezTo>
                      <a:pt x="8" y="19"/>
                      <a:pt x="9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5" y="33"/>
                      <a:pt x="0" y="44"/>
                      <a:pt x="1" y="57"/>
                    </a:cubicBezTo>
                    <a:cubicBezTo>
                      <a:pt x="3" y="82"/>
                      <a:pt x="33" y="87"/>
                      <a:pt x="52" y="79"/>
                    </a:cubicBezTo>
                    <a:cubicBezTo>
                      <a:pt x="70" y="71"/>
                      <a:pt x="71" y="47"/>
                      <a:pt x="62" y="32"/>
                    </a:cubicBezTo>
                    <a:close/>
                    <a:moveTo>
                      <a:pt x="46" y="62"/>
                    </a:moveTo>
                    <a:cubicBezTo>
                      <a:pt x="37" y="69"/>
                      <a:pt x="19" y="67"/>
                      <a:pt x="18" y="54"/>
                    </a:cubicBezTo>
                    <a:cubicBezTo>
                      <a:pt x="17" y="45"/>
                      <a:pt x="23" y="33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9"/>
                      <a:pt x="41" y="32"/>
                      <a:pt x="44" y="37"/>
                    </a:cubicBezTo>
                    <a:cubicBezTo>
                      <a:pt x="50" y="43"/>
                      <a:pt x="54" y="56"/>
                      <a:pt x="4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415"/>
              <p:cNvSpPr>
                <a:spLocks noEditPoints="1"/>
              </p:cNvSpPr>
              <p:nvPr/>
            </p:nvSpPr>
            <p:spPr bwMode="auto">
              <a:xfrm>
                <a:off x="3469" y="485"/>
                <a:ext cx="393" cy="327"/>
              </a:xfrm>
              <a:custGeom>
                <a:avLst/>
                <a:gdLst>
                  <a:gd name="T0" fmla="*/ 103 w 195"/>
                  <a:gd name="T1" fmla="*/ 1 h 162"/>
                  <a:gd name="T2" fmla="*/ 100 w 195"/>
                  <a:gd name="T3" fmla="*/ 2 h 162"/>
                  <a:gd name="T4" fmla="*/ 94 w 195"/>
                  <a:gd name="T5" fmla="*/ 154 h 162"/>
                  <a:gd name="T6" fmla="*/ 103 w 195"/>
                  <a:gd name="T7" fmla="*/ 1 h 162"/>
                  <a:gd name="T8" fmla="*/ 98 w 195"/>
                  <a:gd name="T9" fmla="*/ 136 h 162"/>
                  <a:gd name="T10" fmla="*/ 102 w 195"/>
                  <a:gd name="T11" fmla="*/ 17 h 162"/>
                  <a:gd name="T12" fmla="*/ 147 w 195"/>
                  <a:gd name="T13" fmla="*/ 78 h 162"/>
                  <a:gd name="T14" fmla="*/ 98 w 195"/>
                  <a:gd name="T15" fmla="*/ 13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162">
                    <a:moveTo>
                      <a:pt x="103" y="1"/>
                    </a:moveTo>
                    <a:cubicBezTo>
                      <a:pt x="102" y="1"/>
                      <a:pt x="101" y="1"/>
                      <a:pt x="100" y="2"/>
                    </a:cubicBezTo>
                    <a:cubicBezTo>
                      <a:pt x="33" y="7"/>
                      <a:pt x="0" y="144"/>
                      <a:pt x="94" y="154"/>
                    </a:cubicBezTo>
                    <a:cubicBezTo>
                      <a:pt x="179" y="162"/>
                      <a:pt x="195" y="0"/>
                      <a:pt x="103" y="1"/>
                    </a:cubicBezTo>
                    <a:close/>
                    <a:moveTo>
                      <a:pt x="98" y="136"/>
                    </a:moveTo>
                    <a:cubicBezTo>
                      <a:pt x="28" y="141"/>
                      <a:pt x="48" y="39"/>
                      <a:pt x="102" y="17"/>
                    </a:cubicBezTo>
                    <a:cubicBezTo>
                      <a:pt x="132" y="28"/>
                      <a:pt x="149" y="44"/>
                      <a:pt x="147" y="78"/>
                    </a:cubicBezTo>
                    <a:cubicBezTo>
                      <a:pt x="146" y="105"/>
                      <a:pt x="127" y="134"/>
                      <a:pt x="98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416"/>
              <p:cNvSpPr>
                <a:spLocks noEditPoints="1"/>
              </p:cNvSpPr>
              <p:nvPr/>
            </p:nvSpPr>
            <p:spPr bwMode="auto">
              <a:xfrm>
                <a:off x="3612" y="582"/>
                <a:ext cx="117" cy="123"/>
              </a:xfrm>
              <a:custGeom>
                <a:avLst/>
                <a:gdLst>
                  <a:gd name="T0" fmla="*/ 48 w 58"/>
                  <a:gd name="T1" fmla="*/ 5 h 61"/>
                  <a:gd name="T2" fmla="*/ 16 w 58"/>
                  <a:gd name="T3" fmla="*/ 7 h 61"/>
                  <a:gd name="T4" fmla="*/ 15 w 58"/>
                  <a:gd name="T5" fmla="*/ 15 h 61"/>
                  <a:gd name="T6" fmla="*/ 8 w 58"/>
                  <a:gd name="T7" fmla="*/ 20 h 61"/>
                  <a:gd name="T8" fmla="*/ 1 w 58"/>
                  <a:gd name="T9" fmla="*/ 47 h 61"/>
                  <a:gd name="T10" fmla="*/ 7 w 58"/>
                  <a:gd name="T11" fmla="*/ 55 h 61"/>
                  <a:gd name="T12" fmla="*/ 54 w 58"/>
                  <a:gd name="T13" fmla="*/ 36 h 61"/>
                  <a:gd name="T14" fmla="*/ 57 w 58"/>
                  <a:gd name="T15" fmla="*/ 22 h 61"/>
                  <a:gd name="T16" fmla="*/ 48 w 58"/>
                  <a:gd name="T17" fmla="*/ 5 h 61"/>
                  <a:gd name="T18" fmla="*/ 16 w 58"/>
                  <a:gd name="T19" fmla="*/ 41 h 61"/>
                  <a:gd name="T20" fmla="*/ 25 w 58"/>
                  <a:gd name="T21" fmla="*/ 20 h 61"/>
                  <a:gd name="T22" fmla="*/ 29 w 58"/>
                  <a:gd name="T23" fmla="*/ 20 h 61"/>
                  <a:gd name="T24" fmla="*/ 39 w 58"/>
                  <a:gd name="T25" fmla="*/ 21 h 61"/>
                  <a:gd name="T26" fmla="*/ 34 w 58"/>
                  <a:gd name="T27" fmla="*/ 38 h 61"/>
                  <a:gd name="T28" fmla="*/ 16 w 58"/>
                  <a:gd name="T29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61">
                    <a:moveTo>
                      <a:pt x="48" y="5"/>
                    </a:moveTo>
                    <a:cubicBezTo>
                      <a:pt x="40" y="1"/>
                      <a:pt x="23" y="0"/>
                      <a:pt x="16" y="7"/>
                    </a:cubicBezTo>
                    <a:cubicBezTo>
                      <a:pt x="14" y="9"/>
                      <a:pt x="14" y="13"/>
                      <a:pt x="15" y="15"/>
                    </a:cubicBezTo>
                    <a:cubicBezTo>
                      <a:pt x="12" y="16"/>
                      <a:pt x="10" y="18"/>
                      <a:pt x="8" y="20"/>
                    </a:cubicBezTo>
                    <a:cubicBezTo>
                      <a:pt x="2" y="28"/>
                      <a:pt x="0" y="38"/>
                      <a:pt x="1" y="47"/>
                    </a:cubicBezTo>
                    <a:cubicBezTo>
                      <a:pt x="2" y="51"/>
                      <a:pt x="3" y="53"/>
                      <a:pt x="7" y="55"/>
                    </a:cubicBezTo>
                    <a:cubicBezTo>
                      <a:pt x="27" y="61"/>
                      <a:pt x="46" y="57"/>
                      <a:pt x="54" y="36"/>
                    </a:cubicBezTo>
                    <a:cubicBezTo>
                      <a:pt x="56" y="32"/>
                      <a:pt x="56" y="27"/>
                      <a:pt x="57" y="22"/>
                    </a:cubicBezTo>
                    <a:cubicBezTo>
                      <a:pt x="58" y="13"/>
                      <a:pt x="56" y="10"/>
                      <a:pt x="48" y="5"/>
                    </a:cubicBezTo>
                    <a:close/>
                    <a:moveTo>
                      <a:pt x="16" y="41"/>
                    </a:moveTo>
                    <a:cubicBezTo>
                      <a:pt x="15" y="33"/>
                      <a:pt x="19" y="26"/>
                      <a:pt x="25" y="20"/>
                    </a:cubicBezTo>
                    <a:cubicBezTo>
                      <a:pt x="26" y="20"/>
                      <a:pt x="28" y="20"/>
                      <a:pt x="29" y="20"/>
                    </a:cubicBezTo>
                    <a:cubicBezTo>
                      <a:pt x="33" y="20"/>
                      <a:pt x="36" y="20"/>
                      <a:pt x="39" y="21"/>
                    </a:cubicBezTo>
                    <a:cubicBezTo>
                      <a:pt x="39" y="27"/>
                      <a:pt x="38" y="33"/>
                      <a:pt x="34" y="38"/>
                    </a:cubicBezTo>
                    <a:cubicBezTo>
                      <a:pt x="29" y="42"/>
                      <a:pt x="22" y="42"/>
                      <a:pt x="1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417"/>
              <p:cNvSpPr>
                <a:spLocks noEditPoints="1"/>
              </p:cNvSpPr>
              <p:nvPr/>
            </p:nvSpPr>
            <p:spPr bwMode="auto">
              <a:xfrm>
                <a:off x="3810" y="386"/>
                <a:ext cx="262" cy="359"/>
              </a:xfrm>
              <a:custGeom>
                <a:avLst/>
                <a:gdLst>
                  <a:gd name="T0" fmla="*/ 116 w 130"/>
                  <a:gd name="T1" fmla="*/ 116 h 178"/>
                  <a:gd name="T2" fmla="*/ 116 w 130"/>
                  <a:gd name="T3" fmla="*/ 117 h 178"/>
                  <a:gd name="T4" fmla="*/ 112 w 130"/>
                  <a:gd name="T5" fmla="*/ 85 h 178"/>
                  <a:gd name="T6" fmla="*/ 98 w 130"/>
                  <a:gd name="T7" fmla="*/ 77 h 178"/>
                  <a:gd name="T8" fmla="*/ 58 w 130"/>
                  <a:gd name="T9" fmla="*/ 93 h 178"/>
                  <a:gd name="T10" fmla="*/ 53 w 130"/>
                  <a:gd name="T11" fmla="*/ 8 h 178"/>
                  <a:gd name="T12" fmla="*/ 39 w 130"/>
                  <a:gd name="T13" fmla="*/ 3 h 178"/>
                  <a:gd name="T14" fmla="*/ 21 w 130"/>
                  <a:gd name="T15" fmla="*/ 8 h 178"/>
                  <a:gd name="T16" fmla="*/ 14 w 130"/>
                  <a:gd name="T17" fmla="*/ 11 h 178"/>
                  <a:gd name="T18" fmla="*/ 13 w 130"/>
                  <a:gd name="T19" fmla="*/ 14 h 178"/>
                  <a:gd name="T20" fmla="*/ 12 w 130"/>
                  <a:gd name="T21" fmla="*/ 14 h 178"/>
                  <a:gd name="T22" fmla="*/ 10 w 130"/>
                  <a:gd name="T23" fmla="*/ 18 h 178"/>
                  <a:gd name="T24" fmla="*/ 11 w 130"/>
                  <a:gd name="T25" fmla="*/ 18 h 178"/>
                  <a:gd name="T26" fmla="*/ 11 w 130"/>
                  <a:gd name="T27" fmla="*/ 19 h 178"/>
                  <a:gd name="T28" fmla="*/ 0 w 130"/>
                  <a:gd name="T29" fmla="*/ 168 h 178"/>
                  <a:gd name="T30" fmla="*/ 11 w 130"/>
                  <a:gd name="T31" fmla="*/ 176 h 178"/>
                  <a:gd name="T32" fmla="*/ 123 w 130"/>
                  <a:gd name="T33" fmla="*/ 132 h 178"/>
                  <a:gd name="T34" fmla="*/ 116 w 130"/>
                  <a:gd name="T35" fmla="*/ 116 h 178"/>
                  <a:gd name="T36" fmla="*/ 23 w 130"/>
                  <a:gd name="T37" fmla="*/ 24 h 178"/>
                  <a:gd name="T38" fmla="*/ 36 w 130"/>
                  <a:gd name="T39" fmla="*/ 23 h 178"/>
                  <a:gd name="T40" fmla="*/ 39 w 130"/>
                  <a:gd name="T41" fmla="*/ 109 h 178"/>
                  <a:gd name="T42" fmla="*/ 53 w 130"/>
                  <a:gd name="T43" fmla="*/ 117 h 178"/>
                  <a:gd name="T44" fmla="*/ 94 w 130"/>
                  <a:gd name="T45" fmla="*/ 100 h 178"/>
                  <a:gd name="T46" fmla="*/ 100 w 130"/>
                  <a:gd name="T47" fmla="*/ 122 h 178"/>
                  <a:gd name="T48" fmla="*/ 18 w 130"/>
                  <a:gd name="T49" fmla="*/ 156 h 178"/>
                  <a:gd name="T50" fmla="*/ 23 w 130"/>
                  <a:gd name="T51" fmla="*/ 2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178">
                    <a:moveTo>
                      <a:pt x="116" y="116"/>
                    </a:move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8" y="107"/>
                      <a:pt x="113" y="95"/>
                      <a:pt x="112" y="85"/>
                    </a:cubicBezTo>
                    <a:cubicBezTo>
                      <a:pt x="112" y="78"/>
                      <a:pt x="104" y="73"/>
                      <a:pt x="98" y="77"/>
                    </a:cubicBezTo>
                    <a:cubicBezTo>
                      <a:pt x="85" y="84"/>
                      <a:pt x="71" y="88"/>
                      <a:pt x="58" y="93"/>
                    </a:cubicBezTo>
                    <a:cubicBezTo>
                      <a:pt x="59" y="65"/>
                      <a:pt x="60" y="37"/>
                      <a:pt x="53" y="8"/>
                    </a:cubicBezTo>
                    <a:cubicBezTo>
                      <a:pt x="52" y="2"/>
                      <a:pt x="44" y="0"/>
                      <a:pt x="39" y="3"/>
                    </a:cubicBezTo>
                    <a:cubicBezTo>
                      <a:pt x="34" y="5"/>
                      <a:pt x="27" y="6"/>
                      <a:pt x="21" y="8"/>
                    </a:cubicBezTo>
                    <a:cubicBezTo>
                      <a:pt x="19" y="9"/>
                      <a:pt x="16" y="9"/>
                      <a:pt x="14" y="11"/>
                    </a:cubicBezTo>
                    <a:cubicBezTo>
                      <a:pt x="15" y="11"/>
                      <a:pt x="14" y="12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10" y="16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5" y="68"/>
                      <a:pt x="1" y="118"/>
                      <a:pt x="0" y="168"/>
                    </a:cubicBezTo>
                    <a:cubicBezTo>
                      <a:pt x="0" y="174"/>
                      <a:pt x="6" y="178"/>
                      <a:pt x="11" y="176"/>
                    </a:cubicBezTo>
                    <a:cubicBezTo>
                      <a:pt x="48" y="168"/>
                      <a:pt x="92" y="154"/>
                      <a:pt x="123" y="132"/>
                    </a:cubicBezTo>
                    <a:cubicBezTo>
                      <a:pt x="130" y="127"/>
                      <a:pt x="126" y="114"/>
                      <a:pt x="116" y="116"/>
                    </a:cubicBezTo>
                    <a:close/>
                    <a:moveTo>
                      <a:pt x="23" y="24"/>
                    </a:moveTo>
                    <a:cubicBezTo>
                      <a:pt x="27" y="25"/>
                      <a:pt x="32" y="24"/>
                      <a:pt x="36" y="23"/>
                    </a:cubicBezTo>
                    <a:cubicBezTo>
                      <a:pt x="41" y="51"/>
                      <a:pt x="38" y="80"/>
                      <a:pt x="39" y="109"/>
                    </a:cubicBezTo>
                    <a:cubicBezTo>
                      <a:pt x="39" y="116"/>
                      <a:pt x="47" y="121"/>
                      <a:pt x="53" y="117"/>
                    </a:cubicBezTo>
                    <a:cubicBezTo>
                      <a:pt x="65" y="109"/>
                      <a:pt x="80" y="105"/>
                      <a:pt x="94" y="100"/>
                    </a:cubicBezTo>
                    <a:cubicBezTo>
                      <a:pt x="94" y="108"/>
                      <a:pt x="96" y="116"/>
                      <a:pt x="100" y="122"/>
                    </a:cubicBezTo>
                    <a:cubicBezTo>
                      <a:pt x="72" y="132"/>
                      <a:pt x="46" y="147"/>
                      <a:pt x="18" y="156"/>
                    </a:cubicBezTo>
                    <a:cubicBezTo>
                      <a:pt x="19" y="112"/>
                      <a:pt x="26" y="68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418"/>
              <p:cNvSpPr>
                <a:spLocks noEditPoints="1"/>
              </p:cNvSpPr>
              <p:nvPr/>
            </p:nvSpPr>
            <p:spPr bwMode="auto">
              <a:xfrm>
                <a:off x="4150" y="289"/>
                <a:ext cx="152" cy="259"/>
              </a:xfrm>
              <a:custGeom>
                <a:avLst/>
                <a:gdLst>
                  <a:gd name="T0" fmla="*/ 69 w 75"/>
                  <a:gd name="T1" fmla="*/ 4 h 128"/>
                  <a:gd name="T2" fmla="*/ 8 w 75"/>
                  <a:gd name="T3" fmla="*/ 9 h 128"/>
                  <a:gd name="T4" fmla="*/ 4 w 75"/>
                  <a:gd name="T5" fmla="*/ 18 h 128"/>
                  <a:gd name="T6" fmla="*/ 10 w 75"/>
                  <a:gd name="T7" fmla="*/ 71 h 128"/>
                  <a:gd name="T8" fmla="*/ 12 w 75"/>
                  <a:gd name="T9" fmla="*/ 98 h 128"/>
                  <a:gd name="T10" fmla="*/ 9 w 75"/>
                  <a:gd name="T11" fmla="*/ 114 h 128"/>
                  <a:gd name="T12" fmla="*/ 13 w 75"/>
                  <a:gd name="T13" fmla="*/ 116 h 128"/>
                  <a:gd name="T14" fmla="*/ 14 w 75"/>
                  <a:gd name="T15" fmla="*/ 115 h 128"/>
                  <a:gd name="T16" fmla="*/ 47 w 75"/>
                  <a:gd name="T17" fmla="*/ 125 h 128"/>
                  <a:gd name="T18" fmla="*/ 60 w 75"/>
                  <a:gd name="T19" fmla="*/ 118 h 128"/>
                  <a:gd name="T20" fmla="*/ 75 w 75"/>
                  <a:gd name="T21" fmla="*/ 12 h 128"/>
                  <a:gd name="T22" fmla="*/ 69 w 75"/>
                  <a:gd name="T23" fmla="*/ 4 h 128"/>
                  <a:gd name="T24" fmla="*/ 45 w 75"/>
                  <a:gd name="T25" fmla="*/ 106 h 128"/>
                  <a:gd name="T26" fmla="*/ 23 w 75"/>
                  <a:gd name="T27" fmla="*/ 100 h 128"/>
                  <a:gd name="T28" fmla="*/ 25 w 75"/>
                  <a:gd name="T29" fmla="*/ 81 h 128"/>
                  <a:gd name="T30" fmla="*/ 21 w 75"/>
                  <a:gd name="T31" fmla="*/ 21 h 128"/>
                  <a:gd name="T32" fmla="*/ 58 w 75"/>
                  <a:gd name="T33" fmla="*/ 19 h 128"/>
                  <a:gd name="T34" fmla="*/ 45 w 75"/>
                  <a:gd name="T35" fmla="*/ 10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28">
                    <a:moveTo>
                      <a:pt x="69" y="4"/>
                    </a:moveTo>
                    <a:cubicBezTo>
                      <a:pt x="48" y="0"/>
                      <a:pt x="28" y="0"/>
                      <a:pt x="8" y="9"/>
                    </a:cubicBezTo>
                    <a:cubicBezTo>
                      <a:pt x="4" y="10"/>
                      <a:pt x="4" y="15"/>
                      <a:pt x="4" y="18"/>
                    </a:cubicBezTo>
                    <a:cubicBezTo>
                      <a:pt x="7" y="36"/>
                      <a:pt x="9" y="53"/>
                      <a:pt x="10" y="71"/>
                    </a:cubicBezTo>
                    <a:cubicBezTo>
                      <a:pt x="11" y="79"/>
                      <a:pt x="13" y="89"/>
                      <a:pt x="12" y="98"/>
                    </a:cubicBezTo>
                    <a:cubicBezTo>
                      <a:pt x="3" y="97"/>
                      <a:pt x="0" y="111"/>
                      <a:pt x="9" y="114"/>
                    </a:cubicBezTo>
                    <a:cubicBezTo>
                      <a:pt x="10" y="116"/>
                      <a:pt x="12" y="117"/>
                      <a:pt x="13" y="116"/>
                    </a:cubicBezTo>
                    <a:cubicBezTo>
                      <a:pt x="14" y="116"/>
                      <a:pt x="14" y="116"/>
                      <a:pt x="14" y="115"/>
                    </a:cubicBezTo>
                    <a:cubicBezTo>
                      <a:pt x="25" y="118"/>
                      <a:pt x="37" y="119"/>
                      <a:pt x="47" y="125"/>
                    </a:cubicBezTo>
                    <a:cubicBezTo>
                      <a:pt x="53" y="128"/>
                      <a:pt x="59" y="124"/>
                      <a:pt x="60" y="118"/>
                    </a:cubicBezTo>
                    <a:cubicBezTo>
                      <a:pt x="64" y="82"/>
                      <a:pt x="74" y="48"/>
                      <a:pt x="75" y="12"/>
                    </a:cubicBezTo>
                    <a:cubicBezTo>
                      <a:pt x="75" y="9"/>
                      <a:pt x="73" y="5"/>
                      <a:pt x="69" y="4"/>
                    </a:cubicBezTo>
                    <a:close/>
                    <a:moveTo>
                      <a:pt x="45" y="106"/>
                    </a:moveTo>
                    <a:cubicBezTo>
                      <a:pt x="38" y="103"/>
                      <a:pt x="30" y="102"/>
                      <a:pt x="23" y="100"/>
                    </a:cubicBezTo>
                    <a:cubicBezTo>
                      <a:pt x="25" y="94"/>
                      <a:pt x="25" y="87"/>
                      <a:pt x="25" y="81"/>
                    </a:cubicBezTo>
                    <a:cubicBezTo>
                      <a:pt x="26" y="61"/>
                      <a:pt x="24" y="41"/>
                      <a:pt x="21" y="21"/>
                    </a:cubicBezTo>
                    <a:cubicBezTo>
                      <a:pt x="33" y="18"/>
                      <a:pt x="46" y="17"/>
                      <a:pt x="58" y="19"/>
                    </a:cubicBezTo>
                    <a:cubicBezTo>
                      <a:pt x="56" y="48"/>
                      <a:pt x="49" y="77"/>
                      <a:pt x="45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419"/>
              <p:cNvSpPr>
                <a:spLocks noEditPoints="1"/>
              </p:cNvSpPr>
              <p:nvPr/>
            </p:nvSpPr>
            <p:spPr bwMode="auto">
              <a:xfrm>
                <a:off x="4181" y="552"/>
                <a:ext cx="107" cy="105"/>
              </a:xfrm>
              <a:custGeom>
                <a:avLst/>
                <a:gdLst>
                  <a:gd name="T0" fmla="*/ 50 w 53"/>
                  <a:gd name="T1" fmla="*/ 17 h 52"/>
                  <a:gd name="T2" fmla="*/ 24 w 53"/>
                  <a:gd name="T3" fmla="*/ 0 h 52"/>
                  <a:gd name="T4" fmla="*/ 22 w 53"/>
                  <a:gd name="T5" fmla="*/ 1 h 52"/>
                  <a:gd name="T6" fmla="*/ 10 w 53"/>
                  <a:gd name="T7" fmla="*/ 3 h 52"/>
                  <a:gd name="T8" fmla="*/ 2 w 53"/>
                  <a:gd name="T9" fmla="*/ 19 h 52"/>
                  <a:gd name="T10" fmla="*/ 2 w 53"/>
                  <a:gd name="T11" fmla="*/ 31 h 52"/>
                  <a:gd name="T12" fmla="*/ 1 w 53"/>
                  <a:gd name="T13" fmla="*/ 45 h 52"/>
                  <a:gd name="T14" fmla="*/ 15 w 53"/>
                  <a:gd name="T15" fmla="*/ 51 h 52"/>
                  <a:gd name="T16" fmla="*/ 49 w 53"/>
                  <a:gd name="T17" fmla="*/ 36 h 52"/>
                  <a:gd name="T18" fmla="*/ 50 w 53"/>
                  <a:gd name="T19" fmla="*/ 17 h 52"/>
                  <a:gd name="T20" fmla="*/ 35 w 53"/>
                  <a:gd name="T21" fmla="*/ 27 h 52"/>
                  <a:gd name="T22" fmla="*/ 35 w 53"/>
                  <a:gd name="T23" fmla="*/ 27 h 52"/>
                  <a:gd name="T24" fmla="*/ 35 w 53"/>
                  <a:gd name="T25" fmla="*/ 27 h 52"/>
                  <a:gd name="T26" fmla="*/ 35 w 53"/>
                  <a:gd name="T27" fmla="*/ 27 h 52"/>
                  <a:gd name="T28" fmla="*/ 34 w 53"/>
                  <a:gd name="T29" fmla="*/ 27 h 52"/>
                  <a:gd name="T30" fmla="*/ 33 w 53"/>
                  <a:gd name="T31" fmla="*/ 29 h 52"/>
                  <a:gd name="T32" fmla="*/ 28 w 53"/>
                  <a:gd name="T33" fmla="*/ 31 h 52"/>
                  <a:gd name="T34" fmla="*/ 17 w 53"/>
                  <a:gd name="T35" fmla="*/ 34 h 52"/>
                  <a:gd name="T36" fmla="*/ 17 w 53"/>
                  <a:gd name="T37" fmla="*/ 32 h 52"/>
                  <a:gd name="T38" fmla="*/ 17 w 53"/>
                  <a:gd name="T39" fmla="*/ 23 h 52"/>
                  <a:gd name="T40" fmla="*/ 17 w 53"/>
                  <a:gd name="T41" fmla="*/ 16 h 52"/>
                  <a:gd name="T42" fmla="*/ 17 w 53"/>
                  <a:gd name="T43" fmla="*/ 14 h 52"/>
                  <a:gd name="T44" fmla="*/ 20 w 53"/>
                  <a:gd name="T45" fmla="*/ 13 h 52"/>
                  <a:gd name="T46" fmla="*/ 33 w 53"/>
                  <a:gd name="T47" fmla="*/ 24 h 52"/>
                  <a:gd name="T48" fmla="*/ 35 w 53"/>
                  <a:gd name="T49" fmla="*/ 27 h 52"/>
                  <a:gd name="T50" fmla="*/ 35 w 53"/>
                  <a:gd name="T51" fmla="*/ 26 h 52"/>
                  <a:gd name="T52" fmla="*/ 35 w 53"/>
                  <a:gd name="T53" fmla="*/ 27 h 52"/>
                  <a:gd name="T54" fmla="*/ 35 w 53"/>
                  <a:gd name="T55" fmla="*/ 27 h 52"/>
                  <a:gd name="T56" fmla="*/ 35 w 53"/>
                  <a:gd name="T57" fmla="*/ 27 h 52"/>
                  <a:gd name="T58" fmla="*/ 35 w 53"/>
                  <a:gd name="T5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52">
                    <a:moveTo>
                      <a:pt x="50" y="17"/>
                    </a:moveTo>
                    <a:cubicBezTo>
                      <a:pt x="46" y="9"/>
                      <a:pt x="33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18" y="0"/>
                      <a:pt x="14" y="1"/>
                      <a:pt x="10" y="3"/>
                    </a:cubicBezTo>
                    <a:cubicBezTo>
                      <a:pt x="4" y="6"/>
                      <a:pt x="3" y="13"/>
                      <a:pt x="2" y="19"/>
                    </a:cubicBezTo>
                    <a:cubicBezTo>
                      <a:pt x="2" y="23"/>
                      <a:pt x="2" y="27"/>
                      <a:pt x="2" y="31"/>
                    </a:cubicBezTo>
                    <a:cubicBezTo>
                      <a:pt x="2" y="35"/>
                      <a:pt x="0" y="41"/>
                      <a:pt x="1" y="45"/>
                    </a:cubicBezTo>
                    <a:cubicBezTo>
                      <a:pt x="2" y="51"/>
                      <a:pt x="10" y="52"/>
                      <a:pt x="15" y="51"/>
                    </a:cubicBezTo>
                    <a:cubicBezTo>
                      <a:pt x="27" y="50"/>
                      <a:pt x="42" y="46"/>
                      <a:pt x="49" y="36"/>
                    </a:cubicBezTo>
                    <a:cubicBezTo>
                      <a:pt x="53" y="30"/>
                      <a:pt x="53" y="23"/>
                      <a:pt x="50" y="17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35" y="27"/>
                      <a:pt x="33" y="29"/>
                      <a:pt x="33" y="29"/>
                    </a:cubicBezTo>
                    <a:cubicBezTo>
                      <a:pt x="31" y="30"/>
                      <a:pt x="29" y="31"/>
                      <a:pt x="28" y="31"/>
                    </a:cubicBezTo>
                    <a:cubicBezTo>
                      <a:pt x="24" y="33"/>
                      <a:pt x="21" y="34"/>
                      <a:pt x="17" y="34"/>
                    </a:cubicBezTo>
                    <a:cubicBezTo>
                      <a:pt x="17" y="34"/>
                      <a:pt x="17" y="33"/>
                      <a:pt x="17" y="32"/>
                    </a:cubicBezTo>
                    <a:cubicBezTo>
                      <a:pt x="18" y="29"/>
                      <a:pt x="17" y="26"/>
                      <a:pt x="17" y="23"/>
                    </a:cubicBezTo>
                    <a:cubicBezTo>
                      <a:pt x="17" y="21"/>
                      <a:pt x="17" y="18"/>
                      <a:pt x="17" y="16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4" y="17"/>
                      <a:pt x="29" y="20"/>
                      <a:pt x="33" y="24"/>
                    </a:cubicBezTo>
                    <a:cubicBezTo>
                      <a:pt x="34" y="25"/>
                      <a:pt x="35" y="26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420"/>
              <p:cNvSpPr>
                <a:spLocks/>
              </p:cNvSpPr>
              <p:nvPr/>
            </p:nvSpPr>
            <p:spPr bwMode="auto">
              <a:xfrm>
                <a:off x="4251" y="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421"/>
              <p:cNvSpPr>
                <a:spLocks/>
              </p:cNvSpPr>
              <p:nvPr/>
            </p:nvSpPr>
            <p:spPr bwMode="auto">
              <a:xfrm>
                <a:off x="4792" y="3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422"/>
              <p:cNvSpPr>
                <a:spLocks noEditPoints="1"/>
              </p:cNvSpPr>
              <p:nvPr/>
            </p:nvSpPr>
            <p:spPr bwMode="auto">
              <a:xfrm>
                <a:off x="4376" y="2645"/>
                <a:ext cx="716" cy="726"/>
              </a:xfrm>
              <a:custGeom>
                <a:avLst/>
                <a:gdLst>
                  <a:gd name="T0" fmla="*/ 190 w 355"/>
                  <a:gd name="T1" fmla="*/ 21 h 360"/>
                  <a:gd name="T2" fmla="*/ 4 w 355"/>
                  <a:gd name="T3" fmla="*/ 209 h 360"/>
                  <a:gd name="T4" fmla="*/ 54 w 355"/>
                  <a:gd name="T5" fmla="*/ 314 h 360"/>
                  <a:gd name="T6" fmla="*/ 205 w 355"/>
                  <a:gd name="T7" fmla="*/ 356 h 360"/>
                  <a:gd name="T8" fmla="*/ 23 w 355"/>
                  <a:gd name="T9" fmla="*/ 243 h 360"/>
                  <a:gd name="T10" fmla="*/ 34 w 355"/>
                  <a:gd name="T11" fmla="*/ 226 h 360"/>
                  <a:gd name="T12" fmla="*/ 44 w 355"/>
                  <a:gd name="T13" fmla="*/ 283 h 360"/>
                  <a:gd name="T14" fmla="*/ 39 w 355"/>
                  <a:gd name="T15" fmla="*/ 247 h 360"/>
                  <a:gd name="T16" fmla="*/ 40 w 355"/>
                  <a:gd name="T17" fmla="*/ 231 h 360"/>
                  <a:gd name="T18" fmla="*/ 175 w 355"/>
                  <a:gd name="T19" fmla="*/ 347 h 360"/>
                  <a:gd name="T20" fmla="*/ 177 w 355"/>
                  <a:gd name="T21" fmla="*/ 331 h 360"/>
                  <a:gd name="T22" fmla="*/ 208 w 355"/>
                  <a:gd name="T23" fmla="*/ 342 h 360"/>
                  <a:gd name="T24" fmla="*/ 204 w 355"/>
                  <a:gd name="T25" fmla="*/ 336 h 360"/>
                  <a:gd name="T26" fmla="*/ 206 w 355"/>
                  <a:gd name="T27" fmla="*/ 332 h 360"/>
                  <a:gd name="T28" fmla="*/ 192 w 355"/>
                  <a:gd name="T29" fmla="*/ 325 h 360"/>
                  <a:gd name="T30" fmla="*/ 173 w 355"/>
                  <a:gd name="T31" fmla="*/ 308 h 360"/>
                  <a:gd name="T32" fmla="*/ 143 w 355"/>
                  <a:gd name="T33" fmla="*/ 330 h 360"/>
                  <a:gd name="T34" fmla="*/ 151 w 355"/>
                  <a:gd name="T35" fmla="*/ 336 h 360"/>
                  <a:gd name="T36" fmla="*/ 132 w 355"/>
                  <a:gd name="T37" fmla="*/ 306 h 360"/>
                  <a:gd name="T38" fmla="*/ 220 w 355"/>
                  <a:gd name="T39" fmla="*/ 338 h 360"/>
                  <a:gd name="T40" fmla="*/ 300 w 355"/>
                  <a:gd name="T41" fmla="*/ 217 h 360"/>
                  <a:gd name="T42" fmla="*/ 305 w 355"/>
                  <a:gd name="T43" fmla="*/ 248 h 360"/>
                  <a:gd name="T44" fmla="*/ 317 w 355"/>
                  <a:gd name="T45" fmla="*/ 256 h 360"/>
                  <a:gd name="T46" fmla="*/ 291 w 355"/>
                  <a:gd name="T47" fmla="*/ 210 h 360"/>
                  <a:gd name="T48" fmla="*/ 327 w 355"/>
                  <a:gd name="T49" fmla="*/ 230 h 360"/>
                  <a:gd name="T50" fmla="*/ 313 w 355"/>
                  <a:gd name="T51" fmla="*/ 211 h 360"/>
                  <a:gd name="T52" fmla="*/ 306 w 355"/>
                  <a:gd name="T53" fmla="*/ 199 h 360"/>
                  <a:gd name="T54" fmla="*/ 327 w 355"/>
                  <a:gd name="T55" fmla="*/ 230 h 360"/>
                  <a:gd name="T56" fmla="*/ 245 w 355"/>
                  <a:gd name="T57" fmla="*/ 196 h 360"/>
                  <a:gd name="T58" fmla="*/ 240 w 355"/>
                  <a:gd name="T59" fmla="*/ 203 h 360"/>
                  <a:gd name="T60" fmla="*/ 297 w 355"/>
                  <a:gd name="T61" fmla="*/ 286 h 360"/>
                  <a:gd name="T62" fmla="*/ 130 w 355"/>
                  <a:gd name="T63" fmla="*/ 294 h 360"/>
                  <a:gd name="T64" fmla="*/ 76 w 355"/>
                  <a:gd name="T65" fmla="*/ 275 h 360"/>
                  <a:gd name="T66" fmla="*/ 119 w 355"/>
                  <a:gd name="T67" fmla="*/ 306 h 360"/>
                  <a:gd name="T68" fmla="*/ 67 w 355"/>
                  <a:gd name="T69" fmla="*/ 243 h 360"/>
                  <a:gd name="T70" fmla="*/ 56 w 355"/>
                  <a:gd name="T71" fmla="*/ 97 h 360"/>
                  <a:gd name="T72" fmla="*/ 89 w 355"/>
                  <a:gd name="T73" fmla="*/ 165 h 360"/>
                  <a:gd name="T74" fmla="*/ 157 w 355"/>
                  <a:gd name="T75" fmla="*/ 207 h 360"/>
                  <a:gd name="T76" fmla="*/ 215 w 355"/>
                  <a:gd name="T77" fmla="*/ 168 h 360"/>
                  <a:gd name="T78" fmla="*/ 104 w 355"/>
                  <a:gd name="T79" fmla="*/ 108 h 360"/>
                  <a:gd name="T80" fmla="*/ 61 w 355"/>
                  <a:gd name="T81" fmla="*/ 90 h 360"/>
                  <a:gd name="T82" fmla="*/ 194 w 355"/>
                  <a:gd name="T83" fmla="*/ 35 h 360"/>
                  <a:gd name="T84" fmla="*/ 284 w 355"/>
                  <a:gd name="T85" fmla="*/ 117 h 360"/>
                  <a:gd name="T86" fmla="*/ 277 w 355"/>
                  <a:gd name="T87" fmla="*/ 120 h 360"/>
                  <a:gd name="T88" fmla="*/ 311 w 355"/>
                  <a:gd name="T89" fmla="*/ 129 h 360"/>
                  <a:gd name="T90" fmla="*/ 335 w 355"/>
                  <a:gd name="T91" fmla="*/ 183 h 360"/>
                  <a:gd name="T92" fmla="*/ 107 w 355"/>
                  <a:gd name="T93" fmla="*/ 146 h 360"/>
                  <a:gd name="T94" fmla="*/ 113 w 355"/>
                  <a:gd name="T95" fmla="*/ 149 h 360"/>
                  <a:gd name="T96" fmla="*/ 110 w 355"/>
                  <a:gd name="T97" fmla="*/ 154 h 360"/>
                  <a:gd name="T98" fmla="*/ 133 w 355"/>
                  <a:gd name="T99" fmla="*/ 160 h 360"/>
                  <a:gd name="T100" fmla="*/ 150 w 355"/>
                  <a:gd name="T101" fmla="*/ 165 h 360"/>
                  <a:gd name="T102" fmla="*/ 173 w 355"/>
                  <a:gd name="T103" fmla="*/ 144 h 360"/>
                  <a:gd name="T104" fmla="*/ 163 w 355"/>
                  <a:gd name="T105" fmla="*/ 130 h 360"/>
                  <a:gd name="T106" fmla="*/ 153 w 355"/>
                  <a:gd name="T107" fmla="*/ 111 h 360"/>
                  <a:gd name="T108" fmla="*/ 179 w 355"/>
                  <a:gd name="T109" fmla="*/ 102 h 360"/>
                  <a:gd name="T110" fmla="*/ 150 w 355"/>
                  <a:gd name="T111" fmla="*/ 197 h 360"/>
                  <a:gd name="T112" fmla="*/ 111 w 355"/>
                  <a:gd name="T113" fmla="*/ 15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5" h="360">
                    <a:moveTo>
                      <a:pt x="348" y="161"/>
                    </a:moveTo>
                    <a:cubicBezTo>
                      <a:pt x="342" y="78"/>
                      <a:pt x="284" y="0"/>
                      <a:pt x="194" y="24"/>
                    </a:cubicBezTo>
                    <a:cubicBezTo>
                      <a:pt x="194" y="23"/>
                      <a:pt x="192" y="21"/>
                      <a:pt x="190" y="21"/>
                    </a:cubicBezTo>
                    <a:cubicBezTo>
                      <a:pt x="93" y="13"/>
                      <a:pt x="1" y="105"/>
                      <a:pt x="4" y="202"/>
                    </a:cubicBezTo>
                    <a:cubicBezTo>
                      <a:pt x="1" y="203"/>
                      <a:pt x="0" y="207"/>
                      <a:pt x="3" y="208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2"/>
                      <a:pt x="4" y="214"/>
                      <a:pt x="5" y="217"/>
                    </a:cubicBezTo>
                    <a:cubicBezTo>
                      <a:pt x="10" y="255"/>
                      <a:pt x="27" y="286"/>
                      <a:pt x="50" y="310"/>
                    </a:cubicBezTo>
                    <a:cubicBezTo>
                      <a:pt x="51" y="312"/>
                      <a:pt x="52" y="313"/>
                      <a:pt x="54" y="314"/>
                    </a:cubicBezTo>
                    <a:cubicBezTo>
                      <a:pt x="86" y="344"/>
                      <a:pt x="131" y="360"/>
                      <a:pt x="179" y="358"/>
                    </a:cubicBezTo>
                    <a:cubicBezTo>
                      <a:pt x="182" y="360"/>
                      <a:pt x="185" y="360"/>
                      <a:pt x="188" y="358"/>
                    </a:cubicBezTo>
                    <a:cubicBezTo>
                      <a:pt x="193" y="357"/>
                      <a:pt x="199" y="357"/>
                      <a:pt x="205" y="356"/>
                    </a:cubicBezTo>
                    <a:cubicBezTo>
                      <a:pt x="301" y="340"/>
                      <a:pt x="355" y="254"/>
                      <a:pt x="348" y="161"/>
                    </a:cubicBezTo>
                    <a:close/>
                    <a:moveTo>
                      <a:pt x="30" y="228"/>
                    </a:moveTo>
                    <a:cubicBezTo>
                      <a:pt x="26" y="232"/>
                      <a:pt x="24" y="237"/>
                      <a:pt x="23" y="243"/>
                    </a:cubicBezTo>
                    <a:cubicBezTo>
                      <a:pt x="22" y="239"/>
                      <a:pt x="20" y="235"/>
                      <a:pt x="19" y="230"/>
                    </a:cubicBezTo>
                    <a:cubicBezTo>
                      <a:pt x="18" y="225"/>
                      <a:pt x="17" y="220"/>
                      <a:pt x="16" y="215"/>
                    </a:cubicBezTo>
                    <a:cubicBezTo>
                      <a:pt x="23" y="219"/>
                      <a:pt x="29" y="222"/>
                      <a:pt x="34" y="226"/>
                    </a:cubicBezTo>
                    <a:cubicBezTo>
                      <a:pt x="33" y="226"/>
                      <a:pt x="31" y="227"/>
                      <a:pt x="30" y="228"/>
                    </a:cubicBezTo>
                    <a:close/>
                    <a:moveTo>
                      <a:pt x="54" y="296"/>
                    </a:moveTo>
                    <a:cubicBezTo>
                      <a:pt x="50" y="292"/>
                      <a:pt x="47" y="287"/>
                      <a:pt x="44" y="283"/>
                    </a:cubicBezTo>
                    <a:cubicBezTo>
                      <a:pt x="44" y="283"/>
                      <a:pt x="44" y="283"/>
                      <a:pt x="44" y="283"/>
                    </a:cubicBezTo>
                    <a:cubicBezTo>
                      <a:pt x="52" y="277"/>
                      <a:pt x="50" y="260"/>
                      <a:pt x="51" y="251"/>
                    </a:cubicBezTo>
                    <a:cubicBezTo>
                      <a:pt x="51" y="245"/>
                      <a:pt x="44" y="243"/>
                      <a:pt x="39" y="247"/>
                    </a:cubicBezTo>
                    <a:cubicBezTo>
                      <a:pt x="39" y="247"/>
                      <a:pt x="38" y="248"/>
                      <a:pt x="37" y="249"/>
                    </a:cubicBezTo>
                    <a:cubicBezTo>
                      <a:pt x="38" y="244"/>
                      <a:pt x="39" y="239"/>
                      <a:pt x="40" y="233"/>
                    </a:cubicBezTo>
                    <a:cubicBezTo>
                      <a:pt x="40" y="232"/>
                      <a:pt x="40" y="232"/>
                      <a:pt x="40" y="231"/>
                    </a:cubicBezTo>
                    <a:cubicBezTo>
                      <a:pt x="44" y="234"/>
                      <a:pt x="47" y="237"/>
                      <a:pt x="50" y="240"/>
                    </a:cubicBezTo>
                    <a:cubicBezTo>
                      <a:pt x="65" y="256"/>
                      <a:pt x="62" y="278"/>
                      <a:pt x="54" y="296"/>
                    </a:cubicBezTo>
                    <a:close/>
                    <a:moveTo>
                      <a:pt x="175" y="347"/>
                    </a:moveTo>
                    <a:cubicBezTo>
                      <a:pt x="170" y="347"/>
                      <a:pt x="166" y="347"/>
                      <a:pt x="161" y="347"/>
                    </a:cubicBezTo>
                    <a:cubicBezTo>
                      <a:pt x="161" y="347"/>
                      <a:pt x="161" y="347"/>
                      <a:pt x="161" y="347"/>
                    </a:cubicBezTo>
                    <a:cubicBezTo>
                      <a:pt x="167" y="342"/>
                      <a:pt x="172" y="336"/>
                      <a:pt x="177" y="331"/>
                    </a:cubicBezTo>
                    <a:cubicBezTo>
                      <a:pt x="176" y="336"/>
                      <a:pt x="176" y="341"/>
                      <a:pt x="175" y="347"/>
                    </a:cubicBezTo>
                    <a:close/>
                    <a:moveTo>
                      <a:pt x="220" y="338"/>
                    </a:moveTo>
                    <a:cubicBezTo>
                      <a:pt x="216" y="340"/>
                      <a:pt x="212" y="341"/>
                      <a:pt x="208" y="342"/>
                    </a:cubicBezTo>
                    <a:cubicBezTo>
                      <a:pt x="205" y="343"/>
                      <a:pt x="201" y="343"/>
                      <a:pt x="198" y="344"/>
                    </a:cubicBezTo>
                    <a:cubicBezTo>
                      <a:pt x="198" y="344"/>
                      <a:pt x="198" y="344"/>
                      <a:pt x="198" y="343"/>
                    </a:cubicBezTo>
                    <a:cubicBezTo>
                      <a:pt x="200" y="341"/>
                      <a:pt x="202" y="339"/>
                      <a:pt x="204" y="336"/>
                    </a:cubicBezTo>
                    <a:cubicBezTo>
                      <a:pt x="204" y="336"/>
                      <a:pt x="205" y="335"/>
                      <a:pt x="205" y="334"/>
                    </a:cubicBezTo>
                    <a:cubicBezTo>
                      <a:pt x="206" y="333"/>
                      <a:pt x="206" y="332"/>
                      <a:pt x="206" y="331"/>
                    </a:cubicBezTo>
                    <a:cubicBezTo>
                      <a:pt x="206" y="331"/>
                      <a:pt x="206" y="331"/>
                      <a:pt x="206" y="332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7" y="325"/>
                      <a:pt x="202" y="321"/>
                      <a:pt x="197" y="322"/>
                    </a:cubicBezTo>
                    <a:cubicBezTo>
                      <a:pt x="195" y="323"/>
                      <a:pt x="194" y="324"/>
                      <a:pt x="192" y="325"/>
                    </a:cubicBezTo>
                    <a:cubicBezTo>
                      <a:pt x="192" y="318"/>
                      <a:pt x="191" y="312"/>
                      <a:pt x="190" y="305"/>
                    </a:cubicBezTo>
                    <a:cubicBezTo>
                      <a:pt x="189" y="298"/>
                      <a:pt x="179" y="298"/>
                      <a:pt x="176" y="303"/>
                    </a:cubicBezTo>
                    <a:cubicBezTo>
                      <a:pt x="175" y="305"/>
                      <a:pt x="174" y="306"/>
                      <a:pt x="173" y="308"/>
                    </a:cubicBezTo>
                    <a:cubicBezTo>
                      <a:pt x="173" y="304"/>
                      <a:pt x="173" y="300"/>
                      <a:pt x="171" y="296"/>
                    </a:cubicBezTo>
                    <a:cubicBezTo>
                      <a:pt x="170" y="291"/>
                      <a:pt x="163" y="290"/>
                      <a:pt x="161" y="295"/>
                    </a:cubicBezTo>
                    <a:cubicBezTo>
                      <a:pt x="153" y="306"/>
                      <a:pt x="148" y="318"/>
                      <a:pt x="143" y="330"/>
                    </a:cubicBezTo>
                    <a:cubicBezTo>
                      <a:pt x="140" y="334"/>
                      <a:pt x="147" y="339"/>
                      <a:pt x="150" y="334"/>
                    </a:cubicBezTo>
                    <a:cubicBezTo>
                      <a:pt x="153" y="328"/>
                      <a:pt x="157" y="321"/>
                      <a:pt x="161" y="315"/>
                    </a:cubicBezTo>
                    <a:cubicBezTo>
                      <a:pt x="160" y="323"/>
                      <a:pt x="156" y="330"/>
                      <a:pt x="151" y="336"/>
                    </a:cubicBezTo>
                    <a:cubicBezTo>
                      <a:pt x="148" y="340"/>
                      <a:pt x="148" y="343"/>
                      <a:pt x="150" y="346"/>
                    </a:cubicBezTo>
                    <a:cubicBezTo>
                      <a:pt x="144" y="345"/>
                      <a:pt x="138" y="344"/>
                      <a:pt x="133" y="343"/>
                    </a:cubicBezTo>
                    <a:cubicBezTo>
                      <a:pt x="132" y="334"/>
                      <a:pt x="126" y="310"/>
                      <a:pt x="132" y="306"/>
                    </a:cubicBezTo>
                    <a:cubicBezTo>
                      <a:pt x="144" y="297"/>
                      <a:pt x="156" y="284"/>
                      <a:pt x="171" y="282"/>
                    </a:cubicBezTo>
                    <a:cubicBezTo>
                      <a:pt x="186" y="280"/>
                      <a:pt x="202" y="295"/>
                      <a:pt x="211" y="304"/>
                    </a:cubicBezTo>
                    <a:cubicBezTo>
                      <a:pt x="220" y="313"/>
                      <a:pt x="220" y="326"/>
                      <a:pt x="220" y="338"/>
                    </a:cubicBezTo>
                    <a:close/>
                    <a:moveTo>
                      <a:pt x="291" y="231"/>
                    </a:moveTo>
                    <a:cubicBezTo>
                      <a:pt x="292" y="227"/>
                      <a:pt x="295" y="224"/>
                      <a:pt x="297" y="220"/>
                    </a:cubicBezTo>
                    <a:cubicBezTo>
                      <a:pt x="298" y="219"/>
                      <a:pt x="299" y="218"/>
                      <a:pt x="300" y="217"/>
                    </a:cubicBezTo>
                    <a:cubicBezTo>
                      <a:pt x="300" y="223"/>
                      <a:pt x="299" y="229"/>
                      <a:pt x="296" y="235"/>
                    </a:cubicBezTo>
                    <a:cubicBezTo>
                      <a:pt x="295" y="237"/>
                      <a:pt x="294" y="240"/>
                      <a:pt x="293" y="242"/>
                    </a:cubicBezTo>
                    <a:cubicBezTo>
                      <a:pt x="290" y="249"/>
                      <a:pt x="302" y="255"/>
                      <a:pt x="305" y="248"/>
                    </a:cubicBezTo>
                    <a:cubicBezTo>
                      <a:pt x="307" y="243"/>
                      <a:pt x="310" y="240"/>
                      <a:pt x="313" y="236"/>
                    </a:cubicBezTo>
                    <a:cubicBezTo>
                      <a:pt x="313" y="240"/>
                      <a:pt x="312" y="243"/>
                      <a:pt x="312" y="247"/>
                    </a:cubicBezTo>
                    <a:cubicBezTo>
                      <a:pt x="311" y="251"/>
                      <a:pt x="314" y="254"/>
                      <a:pt x="317" y="256"/>
                    </a:cubicBezTo>
                    <a:cubicBezTo>
                      <a:pt x="313" y="264"/>
                      <a:pt x="308" y="273"/>
                      <a:pt x="302" y="280"/>
                    </a:cubicBezTo>
                    <a:cubicBezTo>
                      <a:pt x="288" y="265"/>
                      <a:pt x="281" y="247"/>
                      <a:pt x="275" y="226"/>
                    </a:cubicBezTo>
                    <a:cubicBezTo>
                      <a:pt x="274" y="223"/>
                      <a:pt x="286" y="214"/>
                      <a:pt x="291" y="210"/>
                    </a:cubicBezTo>
                    <a:cubicBezTo>
                      <a:pt x="287" y="216"/>
                      <a:pt x="284" y="223"/>
                      <a:pt x="284" y="230"/>
                    </a:cubicBezTo>
                    <a:cubicBezTo>
                      <a:pt x="283" y="234"/>
                      <a:pt x="290" y="234"/>
                      <a:pt x="291" y="231"/>
                    </a:cubicBezTo>
                    <a:close/>
                    <a:moveTo>
                      <a:pt x="327" y="230"/>
                    </a:move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7" y="225"/>
                      <a:pt x="326" y="220"/>
                      <a:pt x="326" y="215"/>
                    </a:cubicBezTo>
                    <a:cubicBezTo>
                      <a:pt x="326" y="207"/>
                      <a:pt x="317" y="205"/>
                      <a:pt x="313" y="211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1" y="208"/>
                      <a:pt x="309" y="204"/>
                      <a:pt x="307" y="200"/>
                    </a:cubicBezTo>
                    <a:cubicBezTo>
                      <a:pt x="307" y="199"/>
                      <a:pt x="306" y="199"/>
                      <a:pt x="306" y="199"/>
                    </a:cubicBezTo>
                    <a:cubicBezTo>
                      <a:pt x="314" y="194"/>
                      <a:pt x="322" y="192"/>
                      <a:pt x="333" y="196"/>
                    </a:cubicBezTo>
                    <a:cubicBezTo>
                      <a:pt x="333" y="196"/>
                      <a:pt x="334" y="196"/>
                      <a:pt x="334" y="196"/>
                    </a:cubicBezTo>
                    <a:cubicBezTo>
                      <a:pt x="333" y="208"/>
                      <a:pt x="331" y="219"/>
                      <a:pt x="327" y="230"/>
                    </a:cubicBezTo>
                    <a:close/>
                    <a:moveTo>
                      <a:pt x="335" y="183"/>
                    </a:moveTo>
                    <a:cubicBezTo>
                      <a:pt x="306" y="173"/>
                      <a:pt x="285" y="200"/>
                      <a:pt x="264" y="218"/>
                    </a:cubicBezTo>
                    <a:cubicBezTo>
                      <a:pt x="259" y="210"/>
                      <a:pt x="250" y="204"/>
                      <a:pt x="245" y="196"/>
                    </a:cubicBezTo>
                    <a:cubicBezTo>
                      <a:pt x="239" y="188"/>
                      <a:pt x="233" y="178"/>
                      <a:pt x="227" y="169"/>
                    </a:cubicBezTo>
                    <a:cubicBezTo>
                      <a:pt x="225" y="165"/>
                      <a:pt x="219" y="169"/>
                      <a:pt x="221" y="173"/>
                    </a:cubicBezTo>
                    <a:cubicBezTo>
                      <a:pt x="226" y="184"/>
                      <a:pt x="233" y="194"/>
                      <a:pt x="240" y="203"/>
                    </a:cubicBezTo>
                    <a:cubicBezTo>
                      <a:pt x="245" y="211"/>
                      <a:pt x="250" y="222"/>
                      <a:pt x="258" y="227"/>
                    </a:cubicBezTo>
                    <a:cubicBezTo>
                      <a:pt x="260" y="228"/>
                      <a:pt x="261" y="228"/>
                      <a:pt x="263" y="227"/>
                    </a:cubicBezTo>
                    <a:cubicBezTo>
                      <a:pt x="270" y="250"/>
                      <a:pt x="277" y="271"/>
                      <a:pt x="297" y="286"/>
                    </a:cubicBezTo>
                    <a:cubicBezTo>
                      <a:pt x="281" y="306"/>
                      <a:pt x="259" y="323"/>
                      <a:pt x="233" y="334"/>
                    </a:cubicBezTo>
                    <a:cubicBezTo>
                      <a:pt x="231" y="308"/>
                      <a:pt x="223" y="294"/>
                      <a:pt x="199" y="278"/>
                    </a:cubicBezTo>
                    <a:cubicBezTo>
                      <a:pt x="172" y="260"/>
                      <a:pt x="151" y="277"/>
                      <a:pt x="130" y="294"/>
                    </a:cubicBezTo>
                    <a:cubicBezTo>
                      <a:pt x="126" y="288"/>
                      <a:pt x="116" y="285"/>
                      <a:pt x="110" y="283"/>
                    </a:cubicBezTo>
                    <a:cubicBezTo>
                      <a:pt x="100" y="278"/>
                      <a:pt x="90" y="273"/>
                      <a:pt x="80" y="267"/>
                    </a:cubicBezTo>
                    <a:cubicBezTo>
                      <a:pt x="75" y="264"/>
                      <a:pt x="71" y="271"/>
                      <a:pt x="76" y="275"/>
                    </a:cubicBezTo>
                    <a:cubicBezTo>
                      <a:pt x="84" y="280"/>
                      <a:pt x="93" y="285"/>
                      <a:pt x="102" y="290"/>
                    </a:cubicBezTo>
                    <a:cubicBezTo>
                      <a:pt x="107" y="293"/>
                      <a:pt x="114" y="299"/>
                      <a:pt x="120" y="302"/>
                    </a:cubicBezTo>
                    <a:cubicBezTo>
                      <a:pt x="119" y="303"/>
                      <a:pt x="119" y="304"/>
                      <a:pt x="119" y="306"/>
                    </a:cubicBezTo>
                    <a:cubicBezTo>
                      <a:pt x="121" y="318"/>
                      <a:pt x="122" y="329"/>
                      <a:pt x="125" y="340"/>
                    </a:cubicBezTo>
                    <a:cubicBezTo>
                      <a:pt x="102" y="334"/>
                      <a:pt x="81" y="322"/>
                      <a:pt x="64" y="306"/>
                    </a:cubicBezTo>
                    <a:cubicBezTo>
                      <a:pt x="73" y="285"/>
                      <a:pt x="78" y="265"/>
                      <a:pt x="67" y="243"/>
                    </a:cubicBezTo>
                    <a:cubicBezTo>
                      <a:pt x="58" y="223"/>
                      <a:pt x="36" y="212"/>
                      <a:pt x="15" y="205"/>
                    </a:cubicBezTo>
                    <a:cubicBezTo>
                      <a:pt x="13" y="164"/>
                      <a:pt x="29" y="126"/>
                      <a:pt x="55" y="96"/>
                    </a:cubicBezTo>
                    <a:cubicBezTo>
                      <a:pt x="56" y="96"/>
                      <a:pt x="56" y="97"/>
                      <a:pt x="56" y="97"/>
                    </a:cubicBezTo>
                    <a:cubicBezTo>
                      <a:pt x="69" y="106"/>
                      <a:pt x="82" y="115"/>
                      <a:pt x="95" y="123"/>
                    </a:cubicBezTo>
                    <a:cubicBezTo>
                      <a:pt x="97" y="124"/>
                      <a:pt x="100" y="123"/>
                      <a:pt x="102" y="121"/>
                    </a:cubicBezTo>
                    <a:cubicBezTo>
                      <a:pt x="99" y="136"/>
                      <a:pt x="95" y="151"/>
                      <a:pt x="89" y="165"/>
                    </a:cubicBezTo>
                    <a:cubicBezTo>
                      <a:pt x="88" y="167"/>
                      <a:pt x="90" y="170"/>
                      <a:pt x="92" y="172"/>
                    </a:cubicBezTo>
                    <a:cubicBezTo>
                      <a:pt x="110" y="185"/>
                      <a:pt x="129" y="196"/>
                      <a:pt x="147" y="210"/>
                    </a:cubicBezTo>
                    <a:cubicBezTo>
                      <a:pt x="151" y="213"/>
                      <a:pt x="156" y="211"/>
                      <a:pt x="157" y="207"/>
                    </a:cubicBezTo>
                    <a:cubicBezTo>
                      <a:pt x="158" y="207"/>
                      <a:pt x="158" y="207"/>
                      <a:pt x="158" y="207"/>
                    </a:cubicBezTo>
                    <a:cubicBezTo>
                      <a:pt x="171" y="202"/>
                      <a:pt x="182" y="193"/>
                      <a:pt x="194" y="186"/>
                    </a:cubicBezTo>
                    <a:cubicBezTo>
                      <a:pt x="203" y="180"/>
                      <a:pt x="213" y="179"/>
                      <a:pt x="215" y="168"/>
                    </a:cubicBezTo>
                    <a:cubicBezTo>
                      <a:pt x="217" y="144"/>
                      <a:pt x="206" y="117"/>
                      <a:pt x="192" y="98"/>
                    </a:cubicBezTo>
                    <a:cubicBezTo>
                      <a:pt x="170" y="67"/>
                      <a:pt x="133" y="87"/>
                      <a:pt x="110" y="106"/>
                    </a:cubicBezTo>
                    <a:cubicBezTo>
                      <a:pt x="109" y="104"/>
                      <a:pt x="105" y="105"/>
                      <a:pt x="104" y="108"/>
                    </a:cubicBezTo>
                    <a:cubicBezTo>
                      <a:pt x="104" y="110"/>
                      <a:pt x="103" y="113"/>
                      <a:pt x="103" y="115"/>
                    </a:cubicBezTo>
                    <a:cubicBezTo>
                      <a:pt x="103" y="115"/>
                      <a:pt x="102" y="114"/>
                      <a:pt x="102" y="113"/>
                    </a:cubicBezTo>
                    <a:cubicBezTo>
                      <a:pt x="91" y="103"/>
                      <a:pt x="74" y="96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94" y="54"/>
                      <a:pt x="141" y="31"/>
                      <a:pt x="188" y="30"/>
                    </a:cubicBezTo>
                    <a:cubicBezTo>
                      <a:pt x="187" y="33"/>
                      <a:pt x="190" y="36"/>
                      <a:pt x="194" y="35"/>
                    </a:cubicBezTo>
                    <a:cubicBezTo>
                      <a:pt x="265" y="17"/>
                      <a:pt x="310" y="61"/>
                      <a:pt x="327" y="120"/>
                    </a:cubicBezTo>
                    <a:cubicBezTo>
                      <a:pt x="324" y="119"/>
                      <a:pt x="320" y="119"/>
                      <a:pt x="317" y="118"/>
                    </a:cubicBezTo>
                    <a:cubicBezTo>
                      <a:pt x="306" y="117"/>
                      <a:pt x="295" y="116"/>
                      <a:pt x="284" y="117"/>
                    </a:cubicBezTo>
                    <a:cubicBezTo>
                      <a:pt x="288" y="98"/>
                      <a:pt x="289" y="78"/>
                      <a:pt x="290" y="59"/>
                    </a:cubicBezTo>
                    <a:cubicBezTo>
                      <a:pt x="291" y="53"/>
                      <a:pt x="281" y="52"/>
                      <a:pt x="280" y="58"/>
                    </a:cubicBezTo>
                    <a:cubicBezTo>
                      <a:pt x="276" y="78"/>
                      <a:pt x="276" y="100"/>
                      <a:pt x="277" y="120"/>
                    </a:cubicBezTo>
                    <a:cubicBezTo>
                      <a:pt x="277" y="123"/>
                      <a:pt x="280" y="124"/>
                      <a:pt x="282" y="123"/>
                    </a:cubicBezTo>
                    <a:cubicBezTo>
                      <a:pt x="282" y="123"/>
                      <a:pt x="282" y="123"/>
                      <a:pt x="282" y="123"/>
                    </a:cubicBezTo>
                    <a:cubicBezTo>
                      <a:pt x="291" y="124"/>
                      <a:pt x="301" y="126"/>
                      <a:pt x="311" y="129"/>
                    </a:cubicBezTo>
                    <a:cubicBezTo>
                      <a:pt x="316" y="130"/>
                      <a:pt x="325" y="136"/>
                      <a:pt x="331" y="136"/>
                    </a:cubicBezTo>
                    <a:cubicBezTo>
                      <a:pt x="333" y="147"/>
                      <a:pt x="335" y="157"/>
                      <a:pt x="335" y="168"/>
                    </a:cubicBezTo>
                    <a:cubicBezTo>
                      <a:pt x="335" y="173"/>
                      <a:pt x="335" y="178"/>
                      <a:pt x="335" y="183"/>
                    </a:cubicBezTo>
                    <a:close/>
                    <a:moveTo>
                      <a:pt x="111" y="111"/>
                    </a:moveTo>
                    <a:cubicBezTo>
                      <a:pt x="120" y="107"/>
                      <a:pt x="133" y="101"/>
                      <a:pt x="145" y="98"/>
                    </a:cubicBezTo>
                    <a:cubicBezTo>
                      <a:pt x="130" y="111"/>
                      <a:pt x="115" y="127"/>
                      <a:pt x="107" y="146"/>
                    </a:cubicBezTo>
                    <a:cubicBezTo>
                      <a:pt x="110" y="135"/>
                      <a:pt x="111" y="123"/>
                      <a:pt x="111" y="111"/>
                    </a:cubicBezTo>
                    <a:close/>
                    <a:moveTo>
                      <a:pt x="136" y="121"/>
                    </a:moveTo>
                    <a:cubicBezTo>
                      <a:pt x="129" y="131"/>
                      <a:pt x="121" y="140"/>
                      <a:pt x="113" y="149"/>
                    </a:cubicBezTo>
                    <a:cubicBezTo>
                      <a:pt x="120" y="139"/>
                      <a:pt x="127" y="129"/>
                      <a:pt x="136" y="121"/>
                    </a:cubicBezTo>
                    <a:close/>
                    <a:moveTo>
                      <a:pt x="111" y="152"/>
                    </a:moveTo>
                    <a:cubicBezTo>
                      <a:pt x="111" y="153"/>
                      <a:pt x="110" y="153"/>
                      <a:pt x="110" y="154"/>
                    </a:cubicBezTo>
                    <a:cubicBezTo>
                      <a:pt x="104" y="161"/>
                      <a:pt x="113" y="170"/>
                      <a:pt x="120" y="164"/>
                    </a:cubicBezTo>
                    <a:cubicBezTo>
                      <a:pt x="129" y="156"/>
                      <a:pt x="137" y="147"/>
                      <a:pt x="146" y="138"/>
                    </a:cubicBezTo>
                    <a:cubicBezTo>
                      <a:pt x="142" y="146"/>
                      <a:pt x="138" y="153"/>
                      <a:pt x="133" y="160"/>
                    </a:cubicBezTo>
                    <a:cubicBezTo>
                      <a:pt x="128" y="167"/>
                      <a:pt x="138" y="175"/>
                      <a:pt x="144" y="169"/>
                    </a:cubicBezTo>
                    <a:cubicBezTo>
                      <a:pt x="146" y="167"/>
                      <a:pt x="149" y="164"/>
                      <a:pt x="151" y="162"/>
                    </a:cubicBezTo>
                    <a:cubicBezTo>
                      <a:pt x="151" y="163"/>
                      <a:pt x="150" y="164"/>
                      <a:pt x="150" y="165"/>
                    </a:cubicBezTo>
                    <a:cubicBezTo>
                      <a:pt x="147" y="171"/>
                      <a:pt x="153" y="179"/>
                      <a:pt x="160" y="175"/>
                    </a:cubicBezTo>
                    <a:cubicBezTo>
                      <a:pt x="168" y="169"/>
                      <a:pt x="176" y="162"/>
                      <a:pt x="183" y="154"/>
                    </a:cubicBezTo>
                    <a:cubicBezTo>
                      <a:pt x="190" y="147"/>
                      <a:pt x="180" y="138"/>
                      <a:pt x="173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3" y="142"/>
                      <a:pt x="174" y="139"/>
                      <a:pt x="175" y="137"/>
                    </a:cubicBezTo>
                    <a:cubicBezTo>
                      <a:pt x="178" y="130"/>
                      <a:pt x="168" y="125"/>
                      <a:pt x="163" y="130"/>
                    </a:cubicBezTo>
                    <a:cubicBezTo>
                      <a:pt x="163" y="130"/>
                      <a:pt x="163" y="130"/>
                      <a:pt x="162" y="130"/>
                    </a:cubicBezTo>
                    <a:cubicBezTo>
                      <a:pt x="163" y="126"/>
                      <a:pt x="163" y="122"/>
                      <a:pt x="163" y="118"/>
                    </a:cubicBezTo>
                    <a:cubicBezTo>
                      <a:pt x="163" y="112"/>
                      <a:pt x="158" y="110"/>
                      <a:pt x="153" y="111"/>
                    </a:cubicBezTo>
                    <a:cubicBezTo>
                      <a:pt x="155" y="108"/>
                      <a:pt x="156" y="105"/>
                      <a:pt x="156" y="102"/>
                    </a:cubicBezTo>
                    <a:cubicBezTo>
                      <a:pt x="157" y="99"/>
                      <a:pt x="156" y="98"/>
                      <a:pt x="154" y="96"/>
                    </a:cubicBezTo>
                    <a:cubicBezTo>
                      <a:pt x="164" y="95"/>
                      <a:pt x="172" y="96"/>
                      <a:pt x="179" y="102"/>
                    </a:cubicBezTo>
                    <a:cubicBezTo>
                      <a:pt x="193" y="117"/>
                      <a:pt x="201" y="140"/>
                      <a:pt x="202" y="159"/>
                    </a:cubicBezTo>
                    <a:cubicBezTo>
                      <a:pt x="203" y="172"/>
                      <a:pt x="163" y="189"/>
                      <a:pt x="153" y="195"/>
                    </a:cubicBezTo>
                    <a:cubicBezTo>
                      <a:pt x="152" y="195"/>
                      <a:pt x="151" y="196"/>
                      <a:pt x="150" y="197"/>
                    </a:cubicBezTo>
                    <a:cubicBezTo>
                      <a:pt x="135" y="185"/>
                      <a:pt x="119" y="175"/>
                      <a:pt x="103" y="164"/>
                    </a:cubicBezTo>
                    <a:cubicBezTo>
                      <a:pt x="104" y="159"/>
                      <a:pt x="106" y="155"/>
                      <a:pt x="107" y="150"/>
                    </a:cubicBezTo>
                    <a:cubicBezTo>
                      <a:pt x="107" y="152"/>
                      <a:pt x="110" y="153"/>
                      <a:pt x="111" y="15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423"/>
              <p:cNvSpPr>
                <a:spLocks/>
              </p:cNvSpPr>
              <p:nvPr/>
            </p:nvSpPr>
            <p:spPr bwMode="auto">
              <a:xfrm>
                <a:off x="4806" y="2891"/>
                <a:ext cx="141" cy="49"/>
              </a:xfrm>
              <a:custGeom>
                <a:avLst/>
                <a:gdLst>
                  <a:gd name="T0" fmla="*/ 62 w 70"/>
                  <a:gd name="T1" fmla="*/ 0 h 24"/>
                  <a:gd name="T2" fmla="*/ 44 w 70"/>
                  <a:gd name="T3" fmla="*/ 4 h 24"/>
                  <a:gd name="T4" fmla="*/ 22 w 70"/>
                  <a:gd name="T5" fmla="*/ 9 h 24"/>
                  <a:gd name="T6" fmla="*/ 6 w 70"/>
                  <a:gd name="T7" fmla="*/ 20 h 24"/>
                  <a:gd name="T8" fmla="*/ 30 w 70"/>
                  <a:gd name="T9" fmla="*/ 18 h 24"/>
                  <a:gd name="T10" fmla="*/ 66 w 70"/>
                  <a:gd name="T11" fmla="*/ 9 h 24"/>
                  <a:gd name="T12" fmla="*/ 62 w 7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4">
                    <a:moveTo>
                      <a:pt x="62" y="0"/>
                    </a:moveTo>
                    <a:cubicBezTo>
                      <a:pt x="56" y="0"/>
                      <a:pt x="49" y="3"/>
                      <a:pt x="44" y="4"/>
                    </a:cubicBezTo>
                    <a:cubicBezTo>
                      <a:pt x="37" y="6"/>
                      <a:pt x="29" y="8"/>
                      <a:pt x="22" y="9"/>
                    </a:cubicBezTo>
                    <a:cubicBezTo>
                      <a:pt x="19" y="10"/>
                      <a:pt x="0" y="13"/>
                      <a:pt x="6" y="20"/>
                    </a:cubicBezTo>
                    <a:cubicBezTo>
                      <a:pt x="11" y="24"/>
                      <a:pt x="25" y="19"/>
                      <a:pt x="30" y="18"/>
                    </a:cubicBezTo>
                    <a:cubicBezTo>
                      <a:pt x="41" y="16"/>
                      <a:pt x="57" y="16"/>
                      <a:pt x="66" y="9"/>
                    </a:cubicBezTo>
                    <a:cubicBezTo>
                      <a:pt x="70" y="6"/>
                      <a:pt x="66" y="1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424"/>
              <p:cNvSpPr>
                <a:spLocks/>
              </p:cNvSpPr>
              <p:nvPr/>
            </p:nvSpPr>
            <p:spPr bwMode="auto">
              <a:xfrm>
                <a:off x="4709" y="2716"/>
                <a:ext cx="32" cy="101"/>
              </a:xfrm>
              <a:custGeom>
                <a:avLst/>
                <a:gdLst>
                  <a:gd name="T0" fmla="*/ 14 w 16"/>
                  <a:gd name="T1" fmla="*/ 16 h 50"/>
                  <a:gd name="T2" fmla="*/ 8 w 16"/>
                  <a:gd name="T3" fmla="*/ 0 h 50"/>
                  <a:gd name="T4" fmla="*/ 2 w 16"/>
                  <a:gd name="T5" fmla="*/ 16 h 50"/>
                  <a:gd name="T6" fmla="*/ 6 w 16"/>
                  <a:gd name="T7" fmla="*/ 45 h 50"/>
                  <a:gd name="T8" fmla="*/ 15 w 16"/>
                  <a:gd name="T9" fmla="*/ 44 h 50"/>
                  <a:gd name="T10" fmla="*/ 14 w 16"/>
                  <a:gd name="T11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14" y="16"/>
                    </a:moveTo>
                    <a:cubicBezTo>
                      <a:pt x="14" y="11"/>
                      <a:pt x="16" y="0"/>
                      <a:pt x="8" y="0"/>
                    </a:cubicBezTo>
                    <a:cubicBezTo>
                      <a:pt x="0" y="0"/>
                      <a:pt x="2" y="11"/>
                      <a:pt x="2" y="16"/>
                    </a:cubicBezTo>
                    <a:cubicBezTo>
                      <a:pt x="2" y="25"/>
                      <a:pt x="3" y="36"/>
                      <a:pt x="6" y="45"/>
                    </a:cubicBezTo>
                    <a:cubicBezTo>
                      <a:pt x="7" y="50"/>
                      <a:pt x="16" y="49"/>
                      <a:pt x="15" y="44"/>
                    </a:cubicBezTo>
                    <a:cubicBezTo>
                      <a:pt x="14" y="34"/>
                      <a:pt x="14" y="25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425"/>
              <p:cNvSpPr>
                <a:spLocks/>
              </p:cNvSpPr>
              <p:nvPr/>
            </p:nvSpPr>
            <p:spPr bwMode="auto">
              <a:xfrm>
                <a:off x="4481" y="3004"/>
                <a:ext cx="109" cy="73"/>
              </a:xfrm>
              <a:custGeom>
                <a:avLst/>
                <a:gdLst>
                  <a:gd name="T0" fmla="*/ 51 w 54"/>
                  <a:gd name="T1" fmla="*/ 3 h 36"/>
                  <a:gd name="T2" fmla="*/ 38 w 54"/>
                  <a:gd name="T3" fmla="*/ 6 h 36"/>
                  <a:gd name="T4" fmla="*/ 21 w 54"/>
                  <a:gd name="T5" fmla="*/ 16 h 36"/>
                  <a:gd name="T6" fmla="*/ 6 w 54"/>
                  <a:gd name="T7" fmla="*/ 25 h 36"/>
                  <a:gd name="T8" fmla="*/ 1 w 54"/>
                  <a:gd name="T9" fmla="*/ 30 h 36"/>
                  <a:gd name="T10" fmla="*/ 1 w 54"/>
                  <a:gd name="T11" fmla="*/ 32 h 36"/>
                  <a:gd name="T12" fmla="*/ 3 w 54"/>
                  <a:gd name="T13" fmla="*/ 35 h 36"/>
                  <a:gd name="T14" fmla="*/ 5 w 54"/>
                  <a:gd name="T15" fmla="*/ 36 h 36"/>
                  <a:gd name="T16" fmla="*/ 12 w 54"/>
                  <a:gd name="T17" fmla="*/ 33 h 36"/>
                  <a:gd name="T18" fmla="*/ 28 w 54"/>
                  <a:gd name="T19" fmla="*/ 25 h 36"/>
                  <a:gd name="T20" fmla="*/ 43 w 54"/>
                  <a:gd name="T21" fmla="*/ 18 h 36"/>
                  <a:gd name="T22" fmla="*/ 54 w 54"/>
                  <a:gd name="T23" fmla="*/ 10 h 36"/>
                  <a:gd name="T24" fmla="*/ 51 w 54"/>
                  <a:gd name="T25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6">
                    <a:moveTo>
                      <a:pt x="51" y="3"/>
                    </a:moveTo>
                    <a:cubicBezTo>
                      <a:pt x="46" y="0"/>
                      <a:pt x="42" y="3"/>
                      <a:pt x="38" y="6"/>
                    </a:cubicBezTo>
                    <a:cubicBezTo>
                      <a:pt x="32" y="9"/>
                      <a:pt x="26" y="12"/>
                      <a:pt x="21" y="16"/>
                    </a:cubicBezTo>
                    <a:cubicBezTo>
                      <a:pt x="15" y="19"/>
                      <a:pt x="10" y="22"/>
                      <a:pt x="6" y="25"/>
                    </a:cubicBezTo>
                    <a:cubicBezTo>
                      <a:pt x="4" y="26"/>
                      <a:pt x="2" y="28"/>
                      <a:pt x="1" y="30"/>
                    </a:cubicBezTo>
                    <a:cubicBezTo>
                      <a:pt x="0" y="34"/>
                      <a:pt x="2" y="29"/>
                      <a:pt x="1" y="32"/>
                    </a:cubicBezTo>
                    <a:cubicBezTo>
                      <a:pt x="0" y="33"/>
                      <a:pt x="1" y="34"/>
                      <a:pt x="3" y="35"/>
                    </a:cubicBezTo>
                    <a:cubicBezTo>
                      <a:pt x="3" y="35"/>
                      <a:pt x="4" y="36"/>
                      <a:pt x="5" y="36"/>
                    </a:cubicBezTo>
                    <a:cubicBezTo>
                      <a:pt x="8" y="36"/>
                      <a:pt x="10" y="34"/>
                      <a:pt x="12" y="33"/>
                    </a:cubicBezTo>
                    <a:cubicBezTo>
                      <a:pt x="17" y="31"/>
                      <a:pt x="23" y="28"/>
                      <a:pt x="28" y="25"/>
                    </a:cubicBezTo>
                    <a:cubicBezTo>
                      <a:pt x="33" y="23"/>
                      <a:pt x="38" y="20"/>
                      <a:pt x="43" y="18"/>
                    </a:cubicBezTo>
                    <a:cubicBezTo>
                      <a:pt x="47" y="16"/>
                      <a:pt x="53" y="14"/>
                      <a:pt x="54" y="10"/>
                    </a:cubicBezTo>
                    <a:cubicBezTo>
                      <a:pt x="54" y="7"/>
                      <a:pt x="53" y="4"/>
                      <a:pt x="5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426"/>
              <p:cNvSpPr>
                <a:spLocks/>
              </p:cNvSpPr>
              <p:nvPr/>
            </p:nvSpPr>
            <p:spPr bwMode="auto">
              <a:xfrm>
                <a:off x="4695" y="3071"/>
                <a:ext cx="36" cy="119"/>
              </a:xfrm>
              <a:custGeom>
                <a:avLst/>
                <a:gdLst>
                  <a:gd name="T0" fmla="*/ 16 w 18"/>
                  <a:gd name="T1" fmla="*/ 29 h 59"/>
                  <a:gd name="T2" fmla="*/ 9 w 18"/>
                  <a:gd name="T3" fmla="*/ 4 h 59"/>
                  <a:gd name="T4" fmla="*/ 1 w 18"/>
                  <a:gd name="T5" fmla="*/ 6 h 59"/>
                  <a:gd name="T6" fmla="*/ 6 w 18"/>
                  <a:gd name="T7" fmla="*/ 28 h 59"/>
                  <a:gd name="T8" fmla="*/ 12 w 18"/>
                  <a:gd name="T9" fmla="*/ 56 h 59"/>
                  <a:gd name="T10" fmla="*/ 18 w 18"/>
                  <a:gd name="T11" fmla="*/ 55 h 59"/>
                  <a:gd name="T12" fmla="*/ 16 w 18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9">
                    <a:moveTo>
                      <a:pt x="16" y="29"/>
                    </a:moveTo>
                    <a:cubicBezTo>
                      <a:pt x="14" y="20"/>
                      <a:pt x="14" y="11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ubicBezTo>
                      <a:pt x="1" y="14"/>
                      <a:pt x="4" y="20"/>
                      <a:pt x="6" y="28"/>
                    </a:cubicBezTo>
                    <a:cubicBezTo>
                      <a:pt x="8" y="37"/>
                      <a:pt x="9" y="47"/>
                      <a:pt x="12" y="56"/>
                    </a:cubicBezTo>
                    <a:cubicBezTo>
                      <a:pt x="13" y="59"/>
                      <a:pt x="18" y="58"/>
                      <a:pt x="18" y="55"/>
                    </a:cubicBezTo>
                    <a:cubicBezTo>
                      <a:pt x="18" y="46"/>
                      <a:pt x="17" y="37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427"/>
              <p:cNvSpPr>
                <a:spLocks/>
              </p:cNvSpPr>
              <p:nvPr/>
            </p:nvSpPr>
            <p:spPr bwMode="auto">
              <a:xfrm>
                <a:off x="4850" y="3152"/>
                <a:ext cx="77" cy="68"/>
              </a:xfrm>
              <a:custGeom>
                <a:avLst/>
                <a:gdLst>
                  <a:gd name="T0" fmla="*/ 31 w 38"/>
                  <a:gd name="T1" fmla="*/ 1 h 34"/>
                  <a:gd name="T2" fmla="*/ 23 w 38"/>
                  <a:gd name="T3" fmla="*/ 8 h 34"/>
                  <a:gd name="T4" fmla="*/ 15 w 38"/>
                  <a:gd name="T5" fmla="*/ 16 h 34"/>
                  <a:gd name="T6" fmla="*/ 7 w 38"/>
                  <a:gd name="T7" fmla="*/ 23 h 34"/>
                  <a:gd name="T8" fmla="*/ 5 w 38"/>
                  <a:gd name="T9" fmla="*/ 25 h 34"/>
                  <a:gd name="T10" fmla="*/ 1 w 38"/>
                  <a:gd name="T11" fmla="*/ 26 h 34"/>
                  <a:gd name="T12" fmla="*/ 4 w 38"/>
                  <a:gd name="T13" fmla="*/ 33 h 34"/>
                  <a:gd name="T14" fmla="*/ 14 w 38"/>
                  <a:gd name="T15" fmla="*/ 30 h 34"/>
                  <a:gd name="T16" fmla="*/ 28 w 38"/>
                  <a:gd name="T17" fmla="*/ 19 h 34"/>
                  <a:gd name="T18" fmla="*/ 38 w 38"/>
                  <a:gd name="T19" fmla="*/ 6 h 34"/>
                  <a:gd name="T20" fmla="*/ 31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31" y="1"/>
                    </a:moveTo>
                    <a:cubicBezTo>
                      <a:pt x="27" y="2"/>
                      <a:pt x="25" y="5"/>
                      <a:pt x="23" y="8"/>
                    </a:cubicBezTo>
                    <a:cubicBezTo>
                      <a:pt x="21" y="10"/>
                      <a:pt x="18" y="13"/>
                      <a:pt x="15" y="16"/>
                    </a:cubicBezTo>
                    <a:cubicBezTo>
                      <a:pt x="13" y="19"/>
                      <a:pt x="10" y="21"/>
                      <a:pt x="7" y="23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4" y="24"/>
                      <a:pt x="2" y="24"/>
                      <a:pt x="1" y="26"/>
                    </a:cubicBezTo>
                    <a:cubicBezTo>
                      <a:pt x="0" y="28"/>
                      <a:pt x="0" y="32"/>
                      <a:pt x="4" y="33"/>
                    </a:cubicBezTo>
                    <a:cubicBezTo>
                      <a:pt x="7" y="34"/>
                      <a:pt x="11" y="32"/>
                      <a:pt x="14" y="30"/>
                    </a:cubicBezTo>
                    <a:cubicBezTo>
                      <a:pt x="19" y="27"/>
                      <a:pt x="23" y="23"/>
                      <a:pt x="28" y="19"/>
                    </a:cubicBezTo>
                    <a:cubicBezTo>
                      <a:pt x="32" y="16"/>
                      <a:pt x="38" y="12"/>
                      <a:pt x="38" y="6"/>
                    </a:cubicBezTo>
                    <a:cubicBezTo>
                      <a:pt x="38" y="2"/>
                      <a:pt x="34" y="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428"/>
              <p:cNvSpPr>
                <a:spLocks/>
              </p:cNvSpPr>
              <p:nvPr/>
            </p:nvSpPr>
            <p:spPr bwMode="auto">
              <a:xfrm>
                <a:off x="5006" y="2855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429"/>
              <p:cNvSpPr>
                <a:spLocks/>
              </p:cNvSpPr>
              <p:nvPr/>
            </p:nvSpPr>
            <p:spPr bwMode="auto">
              <a:xfrm>
                <a:off x="4961" y="2783"/>
                <a:ext cx="45" cy="88"/>
              </a:xfrm>
              <a:custGeom>
                <a:avLst/>
                <a:gdLst>
                  <a:gd name="T0" fmla="*/ 22 w 22"/>
                  <a:gd name="T1" fmla="*/ 36 h 44"/>
                  <a:gd name="T2" fmla="*/ 22 w 22"/>
                  <a:gd name="T3" fmla="*/ 36 h 44"/>
                  <a:gd name="T4" fmla="*/ 22 w 22"/>
                  <a:gd name="T5" fmla="*/ 35 h 44"/>
                  <a:gd name="T6" fmla="*/ 21 w 22"/>
                  <a:gd name="T7" fmla="*/ 29 h 44"/>
                  <a:gd name="T8" fmla="*/ 21 w 22"/>
                  <a:gd name="T9" fmla="*/ 20 h 44"/>
                  <a:gd name="T10" fmla="*/ 14 w 22"/>
                  <a:gd name="T11" fmla="*/ 14 h 44"/>
                  <a:gd name="T12" fmla="*/ 15 w 22"/>
                  <a:gd name="T13" fmla="*/ 10 h 44"/>
                  <a:gd name="T14" fmla="*/ 6 w 22"/>
                  <a:gd name="T15" fmla="*/ 4 h 44"/>
                  <a:gd name="T16" fmla="*/ 0 w 22"/>
                  <a:gd name="T17" fmla="*/ 23 h 44"/>
                  <a:gd name="T18" fmla="*/ 1 w 22"/>
                  <a:gd name="T19" fmla="*/ 25 h 44"/>
                  <a:gd name="T20" fmla="*/ 1 w 22"/>
                  <a:gd name="T21" fmla="*/ 33 h 44"/>
                  <a:gd name="T22" fmla="*/ 11 w 22"/>
                  <a:gd name="T23" fmla="*/ 38 h 44"/>
                  <a:gd name="T24" fmla="*/ 18 w 22"/>
                  <a:gd name="T25" fmla="*/ 42 h 44"/>
                  <a:gd name="T26" fmla="*/ 22 w 22"/>
                  <a:gd name="T27" fmla="*/ 38 h 44"/>
                  <a:gd name="T28" fmla="*/ 22 w 22"/>
                  <a:gd name="T29" fmla="*/ 37 h 44"/>
                  <a:gd name="T30" fmla="*/ 22 w 22"/>
                  <a:gd name="T3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4">
                    <a:moveTo>
                      <a:pt x="22" y="36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3"/>
                      <a:pt x="22" y="31"/>
                      <a:pt x="21" y="29"/>
                    </a:cubicBezTo>
                    <a:cubicBezTo>
                      <a:pt x="21" y="26"/>
                      <a:pt x="21" y="23"/>
                      <a:pt x="21" y="20"/>
                    </a:cubicBezTo>
                    <a:cubicBezTo>
                      <a:pt x="21" y="17"/>
                      <a:pt x="17" y="14"/>
                      <a:pt x="14" y="14"/>
                    </a:cubicBezTo>
                    <a:cubicBezTo>
                      <a:pt x="14" y="13"/>
                      <a:pt x="14" y="11"/>
                      <a:pt x="15" y="10"/>
                    </a:cubicBezTo>
                    <a:cubicBezTo>
                      <a:pt x="16" y="5"/>
                      <a:pt x="9" y="0"/>
                      <a:pt x="6" y="4"/>
                    </a:cubicBezTo>
                    <a:cubicBezTo>
                      <a:pt x="1" y="10"/>
                      <a:pt x="0" y="16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1" y="28"/>
                      <a:pt x="1" y="30"/>
                      <a:pt x="1" y="33"/>
                    </a:cubicBezTo>
                    <a:cubicBezTo>
                      <a:pt x="1" y="37"/>
                      <a:pt x="7" y="41"/>
                      <a:pt x="11" y="38"/>
                    </a:cubicBezTo>
                    <a:cubicBezTo>
                      <a:pt x="12" y="41"/>
                      <a:pt x="14" y="44"/>
                      <a:pt x="18" y="42"/>
                    </a:cubicBezTo>
                    <a:cubicBezTo>
                      <a:pt x="21" y="41"/>
                      <a:pt x="22" y="40"/>
                      <a:pt x="22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6"/>
                      <a:pt x="2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430"/>
              <p:cNvSpPr>
                <a:spLocks noEditPoints="1"/>
              </p:cNvSpPr>
              <p:nvPr/>
            </p:nvSpPr>
            <p:spPr bwMode="auto">
              <a:xfrm>
                <a:off x="593" y="-784"/>
                <a:ext cx="371" cy="220"/>
              </a:xfrm>
              <a:custGeom>
                <a:avLst/>
                <a:gdLst>
                  <a:gd name="T0" fmla="*/ 182 w 184"/>
                  <a:gd name="T1" fmla="*/ 28 h 109"/>
                  <a:gd name="T2" fmla="*/ 145 w 184"/>
                  <a:gd name="T3" fmla="*/ 3 h 109"/>
                  <a:gd name="T4" fmla="*/ 143 w 184"/>
                  <a:gd name="T5" fmla="*/ 5 h 109"/>
                  <a:gd name="T6" fmla="*/ 142 w 184"/>
                  <a:gd name="T7" fmla="*/ 11 h 109"/>
                  <a:gd name="T8" fmla="*/ 123 w 184"/>
                  <a:gd name="T9" fmla="*/ 35 h 109"/>
                  <a:gd name="T10" fmla="*/ 131 w 184"/>
                  <a:gd name="T11" fmla="*/ 56 h 109"/>
                  <a:gd name="T12" fmla="*/ 113 w 184"/>
                  <a:gd name="T13" fmla="*/ 66 h 109"/>
                  <a:gd name="T14" fmla="*/ 111 w 184"/>
                  <a:gd name="T15" fmla="*/ 69 h 109"/>
                  <a:gd name="T16" fmla="*/ 107 w 184"/>
                  <a:gd name="T17" fmla="*/ 73 h 109"/>
                  <a:gd name="T18" fmla="*/ 94 w 184"/>
                  <a:gd name="T19" fmla="*/ 87 h 109"/>
                  <a:gd name="T20" fmla="*/ 82 w 184"/>
                  <a:gd name="T21" fmla="*/ 84 h 109"/>
                  <a:gd name="T22" fmla="*/ 76 w 184"/>
                  <a:gd name="T23" fmla="*/ 79 h 109"/>
                  <a:gd name="T24" fmla="*/ 73 w 184"/>
                  <a:gd name="T25" fmla="*/ 77 h 109"/>
                  <a:gd name="T26" fmla="*/ 93 w 184"/>
                  <a:gd name="T27" fmla="*/ 39 h 109"/>
                  <a:gd name="T28" fmla="*/ 93 w 184"/>
                  <a:gd name="T29" fmla="*/ 42 h 109"/>
                  <a:gd name="T30" fmla="*/ 83 w 184"/>
                  <a:gd name="T31" fmla="*/ 53 h 109"/>
                  <a:gd name="T32" fmla="*/ 91 w 184"/>
                  <a:gd name="T33" fmla="*/ 76 h 109"/>
                  <a:gd name="T34" fmla="*/ 97 w 184"/>
                  <a:gd name="T35" fmla="*/ 71 h 109"/>
                  <a:gd name="T36" fmla="*/ 93 w 184"/>
                  <a:gd name="T37" fmla="*/ 57 h 109"/>
                  <a:gd name="T38" fmla="*/ 97 w 184"/>
                  <a:gd name="T39" fmla="*/ 47 h 109"/>
                  <a:gd name="T40" fmla="*/ 99 w 184"/>
                  <a:gd name="T41" fmla="*/ 47 h 109"/>
                  <a:gd name="T42" fmla="*/ 108 w 184"/>
                  <a:gd name="T43" fmla="*/ 44 h 109"/>
                  <a:gd name="T44" fmla="*/ 121 w 184"/>
                  <a:gd name="T45" fmla="*/ 39 h 109"/>
                  <a:gd name="T46" fmla="*/ 118 w 184"/>
                  <a:gd name="T47" fmla="*/ 30 h 109"/>
                  <a:gd name="T48" fmla="*/ 105 w 184"/>
                  <a:gd name="T49" fmla="*/ 33 h 109"/>
                  <a:gd name="T50" fmla="*/ 101 w 184"/>
                  <a:gd name="T51" fmla="*/ 35 h 109"/>
                  <a:gd name="T52" fmla="*/ 69 w 184"/>
                  <a:gd name="T53" fmla="*/ 39 h 109"/>
                  <a:gd name="T54" fmla="*/ 60 w 184"/>
                  <a:gd name="T55" fmla="*/ 70 h 109"/>
                  <a:gd name="T56" fmla="*/ 60 w 184"/>
                  <a:gd name="T57" fmla="*/ 70 h 109"/>
                  <a:gd name="T58" fmla="*/ 4 w 184"/>
                  <a:gd name="T59" fmla="*/ 95 h 109"/>
                  <a:gd name="T60" fmla="*/ 10 w 184"/>
                  <a:gd name="T61" fmla="*/ 108 h 109"/>
                  <a:gd name="T62" fmla="*/ 77 w 184"/>
                  <a:gd name="T63" fmla="*/ 93 h 109"/>
                  <a:gd name="T64" fmla="*/ 78 w 184"/>
                  <a:gd name="T65" fmla="*/ 92 h 109"/>
                  <a:gd name="T66" fmla="*/ 117 w 184"/>
                  <a:gd name="T67" fmla="*/ 74 h 109"/>
                  <a:gd name="T68" fmla="*/ 117 w 184"/>
                  <a:gd name="T69" fmla="*/ 73 h 109"/>
                  <a:gd name="T70" fmla="*/ 140 w 184"/>
                  <a:gd name="T71" fmla="*/ 64 h 109"/>
                  <a:gd name="T72" fmla="*/ 141 w 184"/>
                  <a:gd name="T73" fmla="*/ 63 h 109"/>
                  <a:gd name="T74" fmla="*/ 157 w 184"/>
                  <a:gd name="T75" fmla="*/ 64 h 109"/>
                  <a:gd name="T76" fmla="*/ 182 w 184"/>
                  <a:gd name="T77" fmla="*/ 28 h 109"/>
                  <a:gd name="T78" fmla="*/ 63 w 184"/>
                  <a:gd name="T79" fmla="*/ 77 h 109"/>
                  <a:gd name="T80" fmla="*/ 64 w 184"/>
                  <a:gd name="T81" fmla="*/ 79 h 109"/>
                  <a:gd name="T82" fmla="*/ 66 w 184"/>
                  <a:gd name="T83" fmla="*/ 82 h 109"/>
                  <a:gd name="T84" fmla="*/ 46 w 184"/>
                  <a:gd name="T85" fmla="*/ 87 h 109"/>
                  <a:gd name="T86" fmla="*/ 63 w 184"/>
                  <a:gd name="T87" fmla="*/ 77 h 109"/>
                  <a:gd name="T88" fmla="*/ 166 w 184"/>
                  <a:gd name="T89" fmla="*/ 47 h 109"/>
                  <a:gd name="T90" fmla="*/ 135 w 184"/>
                  <a:gd name="T91" fmla="*/ 42 h 109"/>
                  <a:gd name="T92" fmla="*/ 141 w 184"/>
                  <a:gd name="T93" fmla="*/ 16 h 109"/>
                  <a:gd name="T94" fmla="*/ 142 w 184"/>
                  <a:gd name="T95" fmla="*/ 15 h 109"/>
                  <a:gd name="T96" fmla="*/ 165 w 184"/>
                  <a:gd name="T97" fmla="*/ 43 h 109"/>
                  <a:gd name="T98" fmla="*/ 167 w 184"/>
                  <a:gd name="T99" fmla="*/ 37 h 109"/>
                  <a:gd name="T100" fmla="*/ 148 w 184"/>
                  <a:gd name="T101" fmla="*/ 14 h 109"/>
                  <a:gd name="T102" fmla="*/ 166 w 184"/>
                  <a:gd name="T103" fmla="*/ 14 h 109"/>
                  <a:gd name="T104" fmla="*/ 166 w 184"/>
                  <a:gd name="T105" fmla="*/ 4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09">
                    <a:moveTo>
                      <a:pt x="182" y="28"/>
                    </a:moveTo>
                    <a:cubicBezTo>
                      <a:pt x="179" y="10"/>
                      <a:pt x="162" y="0"/>
                      <a:pt x="145" y="3"/>
                    </a:cubicBezTo>
                    <a:cubicBezTo>
                      <a:pt x="144" y="3"/>
                      <a:pt x="143" y="4"/>
                      <a:pt x="143" y="5"/>
                    </a:cubicBezTo>
                    <a:cubicBezTo>
                      <a:pt x="142" y="7"/>
                      <a:pt x="142" y="9"/>
                      <a:pt x="142" y="11"/>
                    </a:cubicBezTo>
                    <a:cubicBezTo>
                      <a:pt x="129" y="5"/>
                      <a:pt x="123" y="26"/>
                      <a:pt x="123" y="35"/>
                    </a:cubicBezTo>
                    <a:cubicBezTo>
                      <a:pt x="124" y="43"/>
                      <a:pt x="127" y="51"/>
                      <a:pt x="131" y="56"/>
                    </a:cubicBezTo>
                    <a:cubicBezTo>
                      <a:pt x="126" y="60"/>
                      <a:pt x="120" y="64"/>
                      <a:pt x="113" y="66"/>
                    </a:cubicBezTo>
                    <a:cubicBezTo>
                      <a:pt x="112" y="66"/>
                      <a:pt x="111" y="68"/>
                      <a:pt x="111" y="69"/>
                    </a:cubicBezTo>
                    <a:cubicBezTo>
                      <a:pt x="109" y="70"/>
                      <a:pt x="108" y="71"/>
                      <a:pt x="107" y="73"/>
                    </a:cubicBezTo>
                    <a:cubicBezTo>
                      <a:pt x="105" y="80"/>
                      <a:pt x="103" y="87"/>
                      <a:pt x="94" y="87"/>
                    </a:cubicBezTo>
                    <a:cubicBezTo>
                      <a:pt x="89" y="87"/>
                      <a:pt x="85" y="86"/>
                      <a:pt x="82" y="84"/>
                    </a:cubicBezTo>
                    <a:cubicBezTo>
                      <a:pt x="81" y="81"/>
                      <a:pt x="79" y="79"/>
                      <a:pt x="76" y="79"/>
                    </a:cubicBezTo>
                    <a:cubicBezTo>
                      <a:pt x="75" y="78"/>
                      <a:pt x="74" y="78"/>
                      <a:pt x="73" y="77"/>
                    </a:cubicBezTo>
                    <a:cubicBezTo>
                      <a:pt x="59" y="61"/>
                      <a:pt x="75" y="37"/>
                      <a:pt x="93" y="39"/>
                    </a:cubicBezTo>
                    <a:cubicBezTo>
                      <a:pt x="93" y="40"/>
                      <a:pt x="93" y="41"/>
                      <a:pt x="93" y="42"/>
                    </a:cubicBezTo>
                    <a:cubicBezTo>
                      <a:pt x="88" y="45"/>
                      <a:pt x="85" y="48"/>
                      <a:pt x="83" y="53"/>
                    </a:cubicBezTo>
                    <a:cubicBezTo>
                      <a:pt x="81" y="61"/>
                      <a:pt x="83" y="72"/>
                      <a:pt x="91" y="76"/>
                    </a:cubicBezTo>
                    <a:cubicBezTo>
                      <a:pt x="94" y="77"/>
                      <a:pt x="97" y="74"/>
                      <a:pt x="97" y="71"/>
                    </a:cubicBezTo>
                    <a:cubicBezTo>
                      <a:pt x="97" y="66"/>
                      <a:pt x="93" y="63"/>
                      <a:pt x="93" y="57"/>
                    </a:cubicBezTo>
                    <a:cubicBezTo>
                      <a:pt x="93" y="54"/>
                      <a:pt x="95" y="50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02" y="46"/>
                      <a:pt x="105" y="45"/>
                      <a:pt x="108" y="44"/>
                    </a:cubicBezTo>
                    <a:cubicBezTo>
                      <a:pt x="112" y="42"/>
                      <a:pt x="118" y="42"/>
                      <a:pt x="121" y="39"/>
                    </a:cubicBezTo>
                    <a:cubicBezTo>
                      <a:pt x="123" y="36"/>
                      <a:pt x="122" y="31"/>
                      <a:pt x="118" y="30"/>
                    </a:cubicBezTo>
                    <a:cubicBezTo>
                      <a:pt x="114" y="29"/>
                      <a:pt x="110" y="31"/>
                      <a:pt x="105" y="33"/>
                    </a:cubicBezTo>
                    <a:cubicBezTo>
                      <a:pt x="104" y="34"/>
                      <a:pt x="102" y="34"/>
                      <a:pt x="101" y="35"/>
                    </a:cubicBezTo>
                    <a:cubicBezTo>
                      <a:pt x="91" y="28"/>
                      <a:pt x="78" y="31"/>
                      <a:pt x="69" y="39"/>
                    </a:cubicBezTo>
                    <a:cubicBezTo>
                      <a:pt x="60" y="47"/>
                      <a:pt x="57" y="5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41" y="78"/>
                      <a:pt x="21" y="82"/>
                      <a:pt x="4" y="95"/>
                    </a:cubicBezTo>
                    <a:cubicBezTo>
                      <a:pt x="0" y="99"/>
                      <a:pt x="3" y="109"/>
                      <a:pt x="10" y="108"/>
                    </a:cubicBezTo>
                    <a:cubicBezTo>
                      <a:pt x="33" y="105"/>
                      <a:pt x="56" y="102"/>
                      <a:pt x="77" y="93"/>
                    </a:cubicBezTo>
                    <a:cubicBezTo>
                      <a:pt x="78" y="93"/>
                      <a:pt x="78" y="92"/>
                      <a:pt x="78" y="92"/>
                    </a:cubicBezTo>
                    <a:cubicBezTo>
                      <a:pt x="94" y="100"/>
                      <a:pt x="114" y="96"/>
                      <a:pt x="117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3"/>
                      <a:pt x="134" y="70"/>
                      <a:pt x="140" y="64"/>
                    </a:cubicBezTo>
                    <a:cubicBezTo>
                      <a:pt x="140" y="64"/>
                      <a:pt x="140" y="63"/>
                      <a:pt x="141" y="63"/>
                    </a:cubicBezTo>
                    <a:cubicBezTo>
                      <a:pt x="145" y="65"/>
                      <a:pt x="151" y="65"/>
                      <a:pt x="157" y="64"/>
                    </a:cubicBezTo>
                    <a:cubicBezTo>
                      <a:pt x="175" y="61"/>
                      <a:pt x="184" y="45"/>
                      <a:pt x="182" y="28"/>
                    </a:cubicBezTo>
                    <a:close/>
                    <a:moveTo>
                      <a:pt x="63" y="77"/>
                    </a:moveTo>
                    <a:cubicBezTo>
                      <a:pt x="63" y="78"/>
                      <a:pt x="63" y="79"/>
                      <a:pt x="64" y="79"/>
                    </a:cubicBezTo>
                    <a:cubicBezTo>
                      <a:pt x="64" y="80"/>
                      <a:pt x="65" y="81"/>
                      <a:pt x="66" y="82"/>
                    </a:cubicBezTo>
                    <a:cubicBezTo>
                      <a:pt x="59" y="84"/>
                      <a:pt x="53" y="85"/>
                      <a:pt x="46" y="87"/>
                    </a:cubicBezTo>
                    <a:cubicBezTo>
                      <a:pt x="52" y="84"/>
                      <a:pt x="58" y="81"/>
                      <a:pt x="63" y="77"/>
                    </a:cubicBezTo>
                    <a:close/>
                    <a:moveTo>
                      <a:pt x="166" y="47"/>
                    </a:moveTo>
                    <a:cubicBezTo>
                      <a:pt x="158" y="58"/>
                      <a:pt x="140" y="55"/>
                      <a:pt x="135" y="42"/>
                    </a:cubicBezTo>
                    <a:cubicBezTo>
                      <a:pt x="134" y="37"/>
                      <a:pt x="132" y="15"/>
                      <a:pt x="141" y="16"/>
                    </a:cubicBezTo>
                    <a:cubicBezTo>
                      <a:pt x="141" y="16"/>
                      <a:pt x="142" y="15"/>
                      <a:pt x="142" y="15"/>
                    </a:cubicBezTo>
                    <a:cubicBezTo>
                      <a:pt x="142" y="29"/>
                      <a:pt x="150" y="40"/>
                      <a:pt x="165" y="43"/>
                    </a:cubicBezTo>
                    <a:cubicBezTo>
                      <a:pt x="168" y="43"/>
                      <a:pt x="171" y="39"/>
                      <a:pt x="167" y="37"/>
                    </a:cubicBezTo>
                    <a:cubicBezTo>
                      <a:pt x="157" y="32"/>
                      <a:pt x="148" y="27"/>
                      <a:pt x="148" y="14"/>
                    </a:cubicBezTo>
                    <a:cubicBezTo>
                      <a:pt x="148" y="3"/>
                      <a:pt x="162" y="9"/>
                      <a:pt x="166" y="14"/>
                    </a:cubicBezTo>
                    <a:cubicBezTo>
                      <a:pt x="175" y="21"/>
                      <a:pt x="173" y="39"/>
                      <a:pt x="16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431"/>
              <p:cNvSpPr>
                <a:spLocks noEditPoints="1"/>
              </p:cNvSpPr>
              <p:nvPr/>
            </p:nvSpPr>
            <p:spPr bwMode="auto">
              <a:xfrm>
                <a:off x="3001" y="-2024"/>
                <a:ext cx="885" cy="799"/>
              </a:xfrm>
              <a:custGeom>
                <a:avLst/>
                <a:gdLst>
                  <a:gd name="T0" fmla="*/ 424 w 439"/>
                  <a:gd name="T1" fmla="*/ 286 h 396"/>
                  <a:gd name="T2" fmla="*/ 286 w 439"/>
                  <a:gd name="T3" fmla="*/ 2 h 396"/>
                  <a:gd name="T4" fmla="*/ 29 w 439"/>
                  <a:gd name="T5" fmla="*/ 73 h 396"/>
                  <a:gd name="T6" fmla="*/ 26 w 439"/>
                  <a:gd name="T7" fmla="*/ 82 h 396"/>
                  <a:gd name="T8" fmla="*/ 13 w 439"/>
                  <a:gd name="T9" fmla="*/ 127 h 396"/>
                  <a:gd name="T10" fmla="*/ 12 w 439"/>
                  <a:gd name="T11" fmla="*/ 153 h 396"/>
                  <a:gd name="T12" fmla="*/ 35 w 439"/>
                  <a:gd name="T13" fmla="*/ 181 h 396"/>
                  <a:gd name="T14" fmla="*/ 53 w 439"/>
                  <a:gd name="T15" fmla="*/ 212 h 396"/>
                  <a:gd name="T16" fmla="*/ 75 w 439"/>
                  <a:gd name="T17" fmla="*/ 246 h 396"/>
                  <a:gd name="T18" fmla="*/ 95 w 439"/>
                  <a:gd name="T19" fmla="*/ 274 h 396"/>
                  <a:gd name="T20" fmla="*/ 108 w 439"/>
                  <a:gd name="T21" fmla="*/ 295 h 396"/>
                  <a:gd name="T22" fmla="*/ 128 w 439"/>
                  <a:gd name="T23" fmla="*/ 328 h 396"/>
                  <a:gd name="T24" fmla="*/ 192 w 439"/>
                  <a:gd name="T25" fmla="*/ 394 h 396"/>
                  <a:gd name="T26" fmla="*/ 437 w 439"/>
                  <a:gd name="T27" fmla="*/ 322 h 396"/>
                  <a:gd name="T28" fmla="*/ 13 w 439"/>
                  <a:gd name="T29" fmla="*/ 127 h 396"/>
                  <a:gd name="T30" fmla="*/ 39 w 439"/>
                  <a:gd name="T31" fmla="*/ 115 h 396"/>
                  <a:gd name="T32" fmla="*/ 26 w 439"/>
                  <a:gd name="T33" fmla="*/ 152 h 396"/>
                  <a:gd name="T34" fmla="*/ 35 w 439"/>
                  <a:gd name="T35" fmla="*/ 170 h 396"/>
                  <a:gd name="T36" fmla="*/ 49 w 439"/>
                  <a:gd name="T37" fmla="*/ 188 h 396"/>
                  <a:gd name="T38" fmla="*/ 72 w 439"/>
                  <a:gd name="T39" fmla="*/ 183 h 396"/>
                  <a:gd name="T40" fmla="*/ 66 w 439"/>
                  <a:gd name="T41" fmla="*/ 219 h 396"/>
                  <a:gd name="T42" fmla="*/ 77 w 439"/>
                  <a:gd name="T43" fmla="*/ 235 h 396"/>
                  <a:gd name="T44" fmla="*/ 100 w 439"/>
                  <a:gd name="T45" fmla="*/ 230 h 396"/>
                  <a:gd name="T46" fmla="*/ 122 w 439"/>
                  <a:gd name="T47" fmla="*/ 302 h 396"/>
                  <a:gd name="T48" fmla="*/ 137 w 439"/>
                  <a:gd name="T49" fmla="*/ 285 h 396"/>
                  <a:gd name="T50" fmla="*/ 154 w 439"/>
                  <a:gd name="T51" fmla="*/ 318 h 396"/>
                  <a:gd name="T52" fmla="*/ 137 w 439"/>
                  <a:gd name="T53" fmla="*/ 315 h 396"/>
                  <a:gd name="T54" fmla="*/ 154 w 439"/>
                  <a:gd name="T55" fmla="*/ 318 h 396"/>
                  <a:gd name="T56" fmla="*/ 174 w 439"/>
                  <a:gd name="T57" fmla="*/ 375 h 396"/>
                  <a:gd name="T58" fmla="*/ 173 w 439"/>
                  <a:gd name="T59" fmla="*/ 328 h 396"/>
                  <a:gd name="T60" fmla="*/ 185 w 439"/>
                  <a:gd name="T61" fmla="*/ 320 h 396"/>
                  <a:gd name="T62" fmla="*/ 211 w 439"/>
                  <a:gd name="T63" fmla="*/ 306 h 396"/>
                  <a:gd name="T64" fmla="*/ 162 w 439"/>
                  <a:gd name="T65" fmla="*/ 292 h 396"/>
                  <a:gd name="T66" fmla="*/ 196 w 439"/>
                  <a:gd name="T67" fmla="*/ 279 h 396"/>
                  <a:gd name="T68" fmla="*/ 136 w 439"/>
                  <a:gd name="T69" fmla="*/ 260 h 396"/>
                  <a:gd name="T70" fmla="*/ 124 w 439"/>
                  <a:gd name="T71" fmla="*/ 244 h 396"/>
                  <a:gd name="T72" fmla="*/ 142 w 439"/>
                  <a:gd name="T73" fmla="*/ 210 h 396"/>
                  <a:gd name="T74" fmla="*/ 106 w 439"/>
                  <a:gd name="T75" fmla="*/ 191 h 396"/>
                  <a:gd name="T76" fmla="*/ 72 w 439"/>
                  <a:gd name="T77" fmla="*/ 158 h 396"/>
                  <a:gd name="T78" fmla="*/ 63 w 439"/>
                  <a:gd name="T79" fmla="*/ 141 h 396"/>
                  <a:gd name="T80" fmla="*/ 77 w 439"/>
                  <a:gd name="T81" fmla="*/ 112 h 396"/>
                  <a:gd name="T82" fmla="*/ 67 w 439"/>
                  <a:gd name="T83" fmla="*/ 98 h 396"/>
                  <a:gd name="T84" fmla="*/ 155 w 439"/>
                  <a:gd name="T85" fmla="*/ 50 h 396"/>
                  <a:gd name="T86" fmla="*/ 336 w 439"/>
                  <a:gd name="T87" fmla="*/ 132 h 396"/>
                  <a:gd name="T88" fmla="*/ 203 w 439"/>
                  <a:gd name="T89" fmla="*/ 343 h 396"/>
                  <a:gd name="T90" fmla="*/ 185 w 439"/>
                  <a:gd name="T91" fmla="*/ 320 h 396"/>
                  <a:gd name="T92" fmla="*/ 193 w 439"/>
                  <a:gd name="T93" fmla="*/ 347 h 396"/>
                  <a:gd name="T94" fmla="*/ 196 w 439"/>
                  <a:gd name="T95" fmla="*/ 348 h 396"/>
                  <a:gd name="T96" fmla="*/ 414 w 439"/>
                  <a:gd name="T97" fmla="*/ 30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396">
                    <a:moveTo>
                      <a:pt x="437" y="322"/>
                    </a:moveTo>
                    <a:cubicBezTo>
                      <a:pt x="430" y="313"/>
                      <a:pt x="426" y="302"/>
                      <a:pt x="422" y="291"/>
                    </a:cubicBezTo>
                    <a:cubicBezTo>
                      <a:pt x="423" y="290"/>
                      <a:pt x="424" y="288"/>
                      <a:pt x="424" y="286"/>
                    </a:cubicBezTo>
                    <a:cubicBezTo>
                      <a:pt x="438" y="245"/>
                      <a:pt x="396" y="198"/>
                      <a:pt x="374" y="168"/>
                    </a:cubicBezTo>
                    <a:cubicBezTo>
                      <a:pt x="338" y="116"/>
                      <a:pt x="329" y="52"/>
                      <a:pt x="291" y="3"/>
                    </a:cubicBezTo>
                    <a:cubicBezTo>
                      <a:pt x="290" y="1"/>
                      <a:pt x="288" y="1"/>
                      <a:pt x="286" y="2"/>
                    </a:cubicBezTo>
                    <a:cubicBezTo>
                      <a:pt x="285" y="1"/>
                      <a:pt x="283" y="0"/>
                      <a:pt x="282" y="1"/>
                    </a:cubicBezTo>
                    <a:cubicBezTo>
                      <a:pt x="242" y="14"/>
                      <a:pt x="202" y="23"/>
                      <a:pt x="162" y="35"/>
                    </a:cubicBezTo>
                    <a:cubicBezTo>
                      <a:pt x="117" y="47"/>
                      <a:pt x="75" y="66"/>
                      <a:pt x="29" y="73"/>
                    </a:cubicBezTo>
                    <a:cubicBezTo>
                      <a:pt x="29" y="73"/>
                      <a:pt x="28" y="74"/>
                      <a:pt x="28" y="74"/>
                    </a:cubicBezTo>
                    <a:cubicBezTo>
                      <a:pt x="26" y="74"/>
                      <a:pt x="24" y="76"/>
                      <a:pt x="24" y="78"/>
                    </a:cubicBezTo>
                    <a:cubicBezTo>
                      <a:pt x="25" y="79"/>
                      <a:pt x="25" y="81"/>
                      <a:pt x="26" y="82"/>
                    </a:cubicBezTo>
                    <a:cubicBezTo>
                      <a:pt x="25" y="82"/>
                      <a:pt x="25" y="82"/>
                      <a:pt x="24" y="83"/>
                    </a:cubicBezTo>
                    <a:cubicBezTo>
                      <a:pt x="9" y="89"/>
                      <a:pt x="0" y="107"/>
                      <a:pt x="5" y="123"/>
                    </a:cubicBezTo>
                    <a:cubicBezTo>
                      <a:pt x="6" y="126"/>
                      <a:pt x="10" y="127"/>
                      <a:pt x="13" y="127"/>
                    </a:cubicBezTo>
                    <a:cubicBezTo>
                      <a:pt x="12" y="127"/>
                      <a:pt x="11" y="128"/>
                      <a:pt x="11" y="129"/>
                    </a:cubicBezTo>
                    <a:cubicBezTo>
                      <a:pt x="13" y="133"/>
                      <a:pt x="14" y="137"/>
                      <a:pt x="16" y="141"/>
                    </a:cubicBezTo>
                    <a:cubicBezTo>
                      <a:pt x="14" y="145"/>
                      <a:pt x="13" y="149"/>
                      <a:pt x="12" y="153"/>
                    </a:cubicBezTo>
                    <a:cubicBezTo>
                      <a:pt x="11" y="160"/>
                      <a:pt x="20" y="164"/>
                      <a:pt x="23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27" y="166"/>
                      <a:pt x="31" y="174"/>
                      <a:pt x="35" y="181"/>
                    </a:cubicBezTo>
                    <a:cubicBezTo>
                      <a:pt x="35" y="184"/>
                      <a:pt x="35" y="186"/>
                      <a:pt x="36" y="188"/>
                    </a:cubicBezTo>
                    <a:cubicBezTo>
                      <a:pt x="37" y="191"/>
                      <a:pt x="39" y="192"/>
                      <a:pt x="41" y="193"/>
                    </a:cubicBezTo>
                    <a:cubicBezTo>
                      <a:pt x="45" y="199"/>
                      <a:pt x="49" y="205"/>
                      <a:pt x="53" y="212"/>
                    </a:cubicBezTo>
                    <a:cubicBezTo>
                      <a:pt x="52" y="215"/>
                      <a:pt x="51" y="219"/>
                      <a:pt x="51" y="223"/>
                    </a:cubicBezTo>
                    <a:cubicBezTo>
                      <a:pt x="50" y="230"/>
                      <a:pt x="59" y="231"/>
                      <a:pt x="62" y="226"/>
                    </a:cubicBezTo>
                    <a:cubicBezTo>
                      <a:pt x="66" y="233"/>
                      <a:pt x="71" y="239"/>
                      <a:pt x="75" y="246"/>
                    </a:cubicBezTo>
                    <a:cubicBezTo>
                      <a:pt x="75" y="250"/>
                      <a:pt x="75" y="254"/>
                      <a:pt x="77" y="258"/>
                    </a:cubicBezTo>
                    <a:cubicBezTo>
                      <a:pt x="78" y="262"/>
                      <a:pt x="83" y="263"/>
                      <a:pt x="85" y="260"/>
                    </a:cubicBezTo>
                    <a:cubicBezTo>
                      <a:pt x="88" y="265"/>
                      <a:pt x="92" y="269"/>
                      <a:pt x="95" y="274"/>
                    </a:cubicBezTo>
                    <a:cubicBezTo>
                      <a:pt x="96" y="276"/>
                      <a:pt x="97" y="277"/>
                      <a:pt x="98" y="279"/>
                    </a:cubicBezTo>
                    <a:cubicBezTo>
                      <a:pt x="98" y="283"/>
                      <a:pt x="98" y="286"/>
                      <a:pt x="99" y="291"/>
                    </a:cubicBezTo>
                    <a:cubicBezTo>
                      <a:pt x="100" y="295"/>
                      <a:pt x="105" y="296"/>
                      <a:pt x="108" y="295"/>
                    </a:cubicBezTo>
                    <a:cubicBezTo>
                      <a:pt x="112" y="301"/>
                      <a:pt x="116" y="307"/>
                      <a:pt x="119" y="313"/>
                    </a:cubicBezTo>
                    <a:cubicBezTo>
                      <a:pt x="119" y="313"/>
                      <a:pt x="119" y="314"/>
                      <a:pt x="119" y="314"/>
                    </a:cubicBezTo>
                    <a:cubicBezTo>
                      <a:pt x="119" y="318"/>
                      <a:pt x="123" y="329"/>
                      <a:pt x="128" y="328"/>
                    </a:cubicBezTo>
                    <a:cubicBezTo>
                      <a:pt x="144" y="353"/>
                      <a:pt x="160" y="377"/>
                      <a:pt x="184" y="395"/>
                    </a:cubicBezTo>
                    <a:cubicBezTo>
                      <a:pt x="186" y="396"/>
                      <a:pt x="188" y="396"/>
                      <a:pt x="189" y="394"/>
                    </a:cubicBezTo>
                    <a:cubicBezTo>
                      <a:pt x="190" y="394"/>
                      <a:pt x="191" y="395"/>
                      <a:pt x="192" y="394"/>
                    </a:cubicBezTo>
                    <a:cubicBezTo>
                      <a:pt x="231" y="387"/>
                      <a:pt x="272" y="383"/>
                      <a:pt x="311" y="374"/>
                    </a:cubicBezTo>
                    <a:cubicBezTo>
                      <a:pt x="353" y="365"/>
                      <a:pt x="392" y="344"/>
                      <a:pt x="433" y="331"/>
                    </a:cubicBezTo>
                    <a:cubicBezTo>
                      <a:pt x="437" y="330"/>
                      <a:pt x="439" y="326"/>
                      <a:pt x="437" y="322"/>
                    </a:cubicBezTo>
                    <a:close/>
                    <a:moveTo>
                      <a:pt x="19" y="136"/>
                    </a:moveTo>
                    <a:cubicBezTo>
                      <a:pt x="17" y="133"/>
                      <a:pt x="16" y="131"/>
                      <a:pt x="15" y="128"/>
                    </a:cubicBezTo>
                    <a:cubicBezTo>
                      <a:pt x="15" y="127"/>
                      <a:pt x="14" y="126"/>
                      <a:pt x="13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9" y="112"/>
                      <a:pt x="21" y="103"/>
                      <a:pt x="32" y="99"/>
                    </a:cubicBezTo>
                    <a:cubicBezTo>
                      <a:pt x="34" y="104"/>
                      <a:pt x="37" y="110"/>
                      <a:pt x="39" y="115"/>
                    </a:cubicBezTo>
                    <a:cubicBezTo>
                      <a:pt x="30" y="120"/>
                      <a:pt x="23" y="127"/>
                      <a:pt x="19" y="136"/>
                    </a:cubicBezTo>
                    <a:close/>
                    <a:moveTo>
                      <a:pt x="35" y="170"/>
                    </a:moveTo>
                    <a:cubicBezTo>
                      <a:pt x="32" y="164"/>
                      <a:pt x="29" y="158"/>
                      <a:pt x="26" y="152"/>
                    </a:cubicBezTo>
                    <a:cubicBezTo>
                      <a:pt x="31" y="143"/>
                      <a:pt x="38" y="136"/>
                      <a:pt x="46" y="132"/>
                    </a:cubicBezTo>
                    <a:cubicBezTo>
                      <a:pt x="49" y="137"/>
                      <a:pt x="51" y="141"/>
                      <a:pt x="53" y="146"/>
                    </a:cubicBezTo>
                    <a:cubicBezTo>
                      <a:pt x="44" y="152"/>
                      <a:pt x="38" y="160"/>
                      <a:pt x="35" y="170"/>
                    </a:cubicBezTo>
                    <a:close/>
                    <a:moveTo>
                      <a:pt x="56" y="203"/>
                    </a:moveTo>
                    <a:cubicBezTo>
                      <a:pt x="53" y="199"/>
                      <a:pt x="50" y="195"/>
                      <a:pt x="48" y="191"/>
                    </a:cubicBezTo>
                    <a:cubicBezTo>
                      <a:pt x="48" y="190"/>
                      <a:pt x="48" y="189"/>
                      <a:pt x="49" y="188"/>
                    </a:cubicBezTo>
                    <a:cubicBezTo>
                      <a:pt x="51" y="179"/>
                      <a:pt x="52" y="170"/>
                      <a:pt x="61" y="164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5" y="170"/>
                      <a:pt x="68" y="176"/>
                      <a:pt x="72" y="183"/>
                    </a:cubicBezTo>
                    <a:cubicBezTo>
                      <a:pt x="65" y="188"/>
                      <a:pt x="59" y="196"/>
                      <a:pt x="56" y="203"/>
                    </a:cubicBezTo>
                    <a:close/>
                    <a:moveTo>
                      <a:pt x="77" y="235"/>
                    </a:moveTo>
                    <a:cubicBezTo>
                      <a:pt x="73" y="230"/>
                      <a:pt x="70" y="224"/>
                      <a:pt x="66" y="219"/>
                    </a:cubicBezTo>
                    <a:cubicBezTo>
                      <a:pt x="70" y="211"/>
                      <a:pt x="75" y="205"/>
                      <a:pt x="81" y="199"/>
                    </a:cubicBezTo>
                    <a:cubicBezTo>
                      <a:pt x="84" y="204"/>
                      <a:pt x="87" y="210"/>
                      <a:pt x="91" y="215"/>
                    </a:cubicBezTo>
                    <a:cubicBezTo>
                      <a:pt x="85" y="221"/>
                      <a:pt x="80" y="227"/>
                      <a:pt x="77" y="235"/>
                    </a:cubicBezTo>
                    <a:close/>
                    <a:moveTo>
                      <a:pt x="100" y="268"/>
                    </a:moveTo>
                    <a:cubicBezTo>
                      <a:pt x="96" y="262"/>
                      <a:pt x="92" y="256"/>
                      <a:pt x="88" y="250"/>
                    </a:cubicBezTo>
                    <a:cubicBezTo>
                      <a:pt x="91" y="242"/>
                      <a:pt x="95" y="235"/>
                      <a:pt x="100" y="230"/>
                    </a:cubicBezTo>
                    <a:cubicBezTo>
                      <a:pt x="104" y="237"/>
                      <a:pt x="109" y="244"/>
                      <a:pt x="113" y="251"/>
                    </a:cubicBezTo>
                    <a:cubicBezTo>
                      <a:pt x="107" y="255"/>
                      <a:pt x="103" y="261"/>
                      <a:pt x="100" y="268"/>
                    </a:cubicBezTo>
                    <a:close/>
                    <a:moveTo>
                      <a:pt x="122" y="302"/>
                    </a:moveTo>
                    <a:cubicBezTo>
                      <a:pt x="119" y="297"/>
                      <a:pt x="116" y="292"/>
                      <a:pt x="113" y="286"/>
                    </a:cubicBezTo>
                    <a:cubicBezTo>
                      <a:pt x="115" y="278"/>
                      <a:pt x="118" y="272"/>
                      <a:pt x="124" y="266"/>
                    </a:cubicBezTo>
                    <a:cubicBezTo>
                      <a:pt x="128" y="273"/>
                      <a:pt x="132" y="279"/>
                      <a:pt x="137" y="285"/>
                    </a:cubicBezTo>
                    <a:cubicBezTo>
                      <a:pt x="136" y="285"/>
                      <a:pt x="135" y="286"/>
                      <a:pt x="135" y="286"/>
                    </a:cubicBezTo>
                    <a:cubicBezTo>
                      <a:pt x="130" y="291"/>
                      <a:pt x="125" y="296"/>
                      <a:pt x="122" y="302"/>
                    </a:cubicBezTo>
                    <a:close/>
                    <a:moveTo>
                      <a:pt x="154" y="318"/>
                    </a:moveTo>
                    <a:cubicBezTo>
                      <a:pt x="149" y="325"/>
                      <a:pt x="147" y="334"/>
                      <a:pt x="147" y="342"/>
                    </a:cubicBezTo>
                    <a:cubicBezTo>
                      <a:pt x="143" y="336"/>
                      <a:pt x="138" y="329"/>
                      <a:pt x="134" y="322"/>
                    </a:cubicBezTo>
                    <a:cubicBezTo>
                      <a:pt x="135" y="320"/>
                      <a:pt x="136" y="317"/>
                      <a:pt x="137" y="315"/>
                    </a:cubicBezTo>
                    <a:cubicBezTo>
                      <a:pt x="140" y="310"/>
                      <a:pt x="144" y="305"/>
                      <a:pt x="149" y="301"/>
                    </a:cubicBezTo>
                    <a:cubicBezTo>
                      <a:pt x="152" y="305"/>
                      <a:pt x="155" y="309"/>
                      <a:pt x="158" y="313"/>
                    </a:cubicBezTo>
                    <a:cubicBezTo>
                      <a:pt x="157" y="314"/>
                      <a:pt x="155" y="316"/>
                      <a:pt x="154" y="318"/>
                    </a:cubicBezTo>
                    <a:close/>
                    <a:moveTo>
                      <a:pt x="183" y="347"/>
                    </a:moveTo>
                    <a:cubicBezTo>
                      <a:pt x="183" y="359"/>
                      <a:pt x="182" y="370"/>
                      <a:pt x="182" y="382"/>
                    </a:cubicBezTo>
                    <a:cubicBezTo>
                      <a:pt x="179" y="379"/>
                      <a:pt x="176" y="377"/>
                      <a:pt x="174" y="375"/>
                    </a:cubicBezTo>
                    <a:cubicBezTo>
                      <a:pt x="175" y="372"/>
                      <a:pt x="175" y="370"/>
                      <a:pt x="173" y="367"/>
                    </a:cubicBezTo>
                    <a:cubicBezTo>
                      <a:pt x="164" y="356"/>
                      <a:pt x="164" y="343"/>
                      <a:pt x="171" y="331"/>
                    </a:cubicBezTo>
                    <a:cubicBezTo>
                      <a:pt x="171" y="330"/>
                      <a:pt x="172" y="329"/>
                      <a:pt x="173" y="328"/>
                    </a:cubicBezTo>
                    <a:cubicBezTo>
                      <a:pt x="178" y="333"/>
                      <a:pt x="183" y="338"/>
                      <a:pt x="189" y="342"/>
                    </a:cubicBezTo>
                    <a:cubicBezTo>
                      <a:pt x="186" y="342"/>
                      <a:pt x="184" y="344"/>
                      <a:pt x="183" y="347"/>
                    </a:cubicBezTo>
                    <a:close/>
                    <a:moveTo>
                      <a:pt x="185" y="320"/>
                    </a:moveTo>
                    <a:cubicBezTo>
                      <a:pt x="185" y="320"/>
                      <a:pt x="185" y="320"/>
                      <a:pt x="185" y="320"/>
                    </a:cubicBezTo>
                    <a:cubicBezTo>
                      <a:pt x="192" y="318"/>
                      <a:pt x="198" y="322"/>
                      <a:pt x="205" y="320"/>
                    </a:cubicBezTo>
                    <a:cubicBezTo>
                      <a:pt x="211" y="318"/>
                      <a:pt x="214" y="312"/>
                      <a:pt x="211" y="306"/>
                    </a:cubicBezTo>
                    <a:cubicBezTo>
                      <a:pt x="205" y="295"/>
                      <a:pt x="190" y="296"/>
                      <a:pt x="179" y="299"/>
                    </a:cubicBezTo>
                    <a:cubicBezTo>
                      <a:pt x="176" y="299"/>
                      <a:pt x="173" y="301"/>
                      <a:pt x="170" y="302"/>
                    </a:cubicBezTo>
                    <a:cubicBezTo>
                      <a:pt x="168" y="299"/>
                      <a:pt x="165" y="295"/>
                      <a:pt x="162" y="292"/>
                    </a:cubicBezTo>
                    <a:cubicBezTo>
                      <a:pt x="164" y="291"/>
                      <a:pt x="166" y="291"/>
                      <a:pt x="167" y="290"/>
                    </a:cubicBezTo>
                    <a:cubicBezTo>
                      <a:pt x="175" y="288"/>
                      <a:pt x="181" y="292"/>
                      <a:pt x="188" y="293"/>
                    </a:cubicBezTo>
                    <a:cubicBezTo>
                      <a:pt x="196" y="293"/>
                      <a:pt x="199" y="285"/>
                      <a:pt x="196" y="279"/>
                    </a:cubicBezTo>
                    <a:cubicBezTo>
                      <a:pt x="191" y="269"/>
                      <a:pt x="176" y="268"/>
                      <a:pt x="167" y="270"/>
                    </a:cubicBezTo>
                    <a:cubicBezTo>
                      <a:pt x="160" y="271"/>
                      <a:pt x="155" y="273"/>
                      <a:pt x="149" y="276"/>
                    </a:cubicBezTo>
                    <a:cubicBezTo>
                      <a:pt x="145" y="271"/>
                      <a:pt x="140" y="265"/>
                      <a:pt x="136" y="260"/>
                    </a:cubicBezTo>
                    <a:cubicBezTo>
                      <a:pt x="144" y="257"/>
                      <a:pt x="153" y="258"/>
                      <a:pt x="162" y="261"/>
                    </a:cubicBezTo>
                    <a:cubicBezTo>
                      <a:pt x="173" y="265"/>
                      <a:pt x="178" y="246"/>
                      <a:pt x="167" y="242"/>
                    </a:cubicBezTo>
                    <a:cubicBezTo>
                      <a:pt x="154" y="237"/>
                      <a:pt x="138" y="238"/>
                      <a:pt x="124" y="244"/>
                    </a:cubicBezTo>
                    <a:cubicBezTo>
                      <a:pt x="120" y="237"/>
                      <a:pt x="115" y="231"/>
                      <a:pt x="110" y="224"/>
                    </a:cubicBezTo>
                    <a:cubicBezTo>
                      <a:pt x="117" y="222"/>
                      <a:pt x="124" y="222"/>
                      <a:pt x="133" y="226"/>
                    </a:cubicBezTo>
                    <a:cubicBezTo>
                      <a:pt x="143" y="231"/>
                      <a:pt x="152" y="217"/>
                      <a:pt x="142" y="210"/>
                    </a:cubicBezTo>
                    <a:cubicBezTo>
                      <a:pt x="129" y="201"/>
                      <a:pt x="113" y="202"/>
                      <a:pt x="101" y="208"/>
                    </a:cubicBezTo>
                    <a:cubicBezTo>
                      <a:pt x="97" y="203"/>
                      <a:pt x="94" y="197"/>
                      <a:pt x="91" y="192"/>
                    </a:cubicBezTo>
                    <a:cubicBezTo>
                      <a:pt x="95" y="190"/>
                      <a:pt x="100" y="190"/>
                      <a:pt x="106" y="191"/>
                    </a:cubicBezTo>
                    <a:cubicBezTo>
                      <a:pt x="115" y="194"/>
                      <a:pt x="121" y="183"/>
                      <a:pt x="115" y="177"/>
                    </a:cubicBezTo>
                    <a:cubicBezTo>
                      <a:pt x="106" y="168"/>
                      <a:pt x="92" y="170"/>
                      <a:pt x="82" y="176"/>
                    </a:cubicBezTo>
                    <a:cubicBezTo>
                      <a:pt x="78" y="170"/>
                      <a:pt x="75" y="164"/>
                      <a:pt x="72" y="158"/>
                    </a:cubicBezTo>
                    <a:cubicBezTo>
                      <a:pt x="76" y="157"/>
                      <a:pt x="81" y="157"/>
                      <a:pt x="86" y="159"/>
                    </a:cubicBezTo>
                    <a:cubicBezTo>
                      <a:pt x="99" y="162"/>
                      <a:pt x="104" y="144"/>
                      <a:pt x="92" y="140"/>
                    </a:cubicBezTo>
                    <a:cubicBezTo>
                      <a:pt x="82" y="136"/>
                      <a:pt x="72" y="137"/>
                      <a:pt x="63" y="141"/>
                    </a:cubicBezTo>
                    <a:cubicBezTo>
                      <a:pt x="61" y="137"/>
                      <a:pt x="59" y="133"/>
                      <a:pt x="57" y="129"/>
                    </a:cubicBezTo>
                    <a:cubicBezTo>
                      <a:pt x="61" y="129"/>
                      <a:pt x="66" y="129"/>
                      <a:pt x="71" y="130"/>
                    </a:cubicBezTo>
                    <a:cubicBezTo>
                      <a:pt x="84" y="133"/>
                      <a:pt x="88" y="116"/>
                      <a:pt x="77" y="112"/>
                    </a:cubicBezTo>
                    <a:cubicBezTo>
                      <a:pt x="66" y="108"/>
                      <a:pt x="56" y="108"/>
                      <a:pt x="47" y="111"/>
                    </a:cubicBezTo>
                    <a:cubicBezTo>
                      <a:pt x="45" y="106"/>
                      <a:pt x="43" y="102"/>
                      <a:pt x="41" y="97"/>
                    </a:cubicBezTo>
                    <a:cubicBezTo>
                      <a:pt x="50" y="96"/>
                      <a:pt x="58" y="99"/>
                      <a:pt x="67" y="98"/>
                    </a:cubicBezTo>
                    <a:cubicBezTo>
                      <a:pt x="76" y="98"/>
                      <a:pt x="79" y="86"/>
                      <a:pt x="71" y="82"/>
                    </a:cubicBezTo>
                    <a:cubicBezTo>
                      <a:pt x="69" y="80"/>
                      <a:pt x="66" y="79"/>
                      <a:pt x="63" y="78"/>
                    </a:cubicBezTo>
                    <a:cubicBezTo>
                      <a:pt x="94" y="72"/>
                      <a:pt x="125" y="60"/>
                      <a:pt x="155" y="50"/>
                    </a:cubicBezTo>
                    <a:cubicBezTo>
                      <a:pt x="198" y="37"/>
                      <a:pt x="245" y="31"/>
                      <a:pt x="286" y="12"/>
                    </a:cubicBezTo>
                    <a:cubicBezTo>
                      <a:pt x="287" y="12"/>
                      <a:pt x="287" y="11"/>
                      <a:pt x="288" y="11"/>
                    </a:cubicBezTo>
                    <a:cubicBezTo>
                      <a:pt x="306" y="50"/>
                      <a:pt x="317" y="93"/>
                      <a:pt x="336" y="132"/>
                    </a:cubicBezTo>
                    <a:cubicBezTo>
                      <a:pt x="357" y="174"/>
                      <a:pt x="392" y="208"/>
                      <a:pt x="410" y="253"/>
                    </a:cubicBezTo>
                    <a:cubicBezTo>
                      <a:pt x="429" y="300"/>
                      <a:pt x="372" y="308"/>
                      <a:pt x="339" y="313"/>
                    </a:cubicBezTo>
                    <a:cubicBezTo>
                      <a:pt x="293" y="319"/>
                      <a:pt x="249" y="342"/>
                      <a:pt x="203" y="343"/>
                    </a:cubicBezTo>
                    <a:cubicBezTo>
                      <a:pt x="202" y="343"/>
                      <a:pt x="202" y="343"/>
                      <a:pt x="202" y="343"/>
                    </a:cubicBezTo>
                    <a:cubicBezTo>
                      <a:pt x="201" y="343"/>
                      <a:pt x="201" y="343"/>
                      <a:pt x="201" y="343"/>
                    </a:cubicBezTo>
                    <a:cubicBezTo>
                      <a:pt x="196" y="335"/>
                      <a:pt x="190" y="328"/>
                      <a:pt x="185" y="320"/>
                    </a:cubicBezTo>
                    <a:close/>
                    <a:moveTo>
                      <a:pt x="320" y="361"/>
                    </a:moveTo>
                    <a:cubicBezTo>
                      <a:pt x="278" y="374"/>
                      <a:pt x="233" y="376"/>
                      <a:pt x="191" y="387"/>
                    </a:cubicBezTo>
                    <a:cubicBezTo>
                      <a:pt x="192" y="374"/>
                      <a:pt x="193" y="361"/>
                      <a:pt x="193" y="347"/>
                    </a:cubicBezTo>
                    <a:cubicBezTo>
                      <a:pt x="193" y="347"/>
                      <a:pt x="193" y="346"/>
                      <a:pt x="193" y="346"/>
                    </a:cubicBezTo>
                    <a:cubicBezTo>
                      <a:pt x="194" y="347"/>
                      <a:pt x="195" y="347"/>
                      <a:pt x="196" y="348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52"/>
                      <a:pt x="198" y="356"/>
                      <a:pt x="203" y="357"/>
                    </a:cubicBezTo>
                    <a:cubicBezTo>
                      <a:pt x="252" y="358"/>
                      <a:pt x="301" y="332"/>
                      <a:pt x="350" y="324"/>
                    </a:cubicBezTo>
                    <a:cubicBezTo>
                      <a:pt x="368" y="321"/>
                      <a:pt x="398" y="317"/>
                      <a:pt x="414" y="301"/>
                    </a:cubicBezTo>
                    <a:cubicBezTo>
                      <a:pt x="416" y="309"/>
                      <a:pt x="419" y="315"/>
                      <a:pt x="423" y="322"/>
                    </a:cubicBezTo>
                    <a:cubicBezTo>
                      <a:pt x="388" y="334"/>
                      <a:pt x="355" y="350"/>
                      <a:pt x="3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432"/>
              <p:cNvSpPr>
                <a:spLocks noEditPoints="1"/>
              </p:cNvSpPr>
              <p:nvPr/>
            </p:nvSpPr>
            <p:spPr bwMode="auto">
              <a:xfrm>
                <a:off x="3689" y="-784"/>
                <a:ext cx="740" cy="563"/>
              </a:xfrm>
              <a:custGeom>
                <a:avLst/>
                <a:gdLst>
                  <a:gd name="T0" fmla="*/ 301 w 367"/>
                  <a:gd name="T1" fmla="*/ 100 h 279"/>
                  <a:gd name="T2" fmla="*/ 82 w 367"/>
                  <a:gd name="T3" fmla="*/ 87 h 279"/>
                  <a:gd name="T4" fmla="*/ 37 w 367"/>
                  <a:gd name="T5" fmla="*/ 91 h 279"/>
                  <a:gd name="T6" fmla="*/ 34 w 367"/>
                  <a:gd name="T7" fmla="*/ 108 h 279"/>
                  <a:gd name="T8" fmla="*/ 5 w 367"/>
                  <a:gd name="T9" fmla="*/ 119 h 279"/>
                  <a:gd name="T10" fmla="*/ 18 w 367"/>
                  <a:gd name="T11" fmla="*/ 144 h 279"/>
                  <a:gd name="T12" fmla="*/ 1 w 367"/>
                  <a:gd name="T13" fmla="*/ 162 h 279"/>
                  <a:gd name="T14" fmla="*/ 95 w 367"/>
                  <a:gd name="T15" fmla="*/ 215 h 279"/>
                  <a:gd name="T16" fmla="*/ 129 w 367"/>
                  <a:gd name="T17" fmla="*/ 275 h 279"/>
                  <a:gd name="T18" fmla="*/ 178 w 367"/>
                  <a:gd name="T19" fmla="*/ 261 h 279"/>
                  <a:gd name="T20" fmla="*/ 196 w 367"/>
                  <a:gd name="T21" fmla="*/ 236 h 279"/>
                  <a:gd name="T22" fmla="*/ 299 w 367"/>
                  <a:gd name="T23" fmla="*/ 193 h 279"/>
                  <a:gd name="T24" fmla="*/ 336 w 367"/>
                  <a:gd name="T25" fmla="*/ 155 h 279"/>
                  <a:gd name="T26" fmla="*/ 271 w 367"/>
                  <a:gd name="T27" fmla="*/ 65 h 279"/>
                  <a:gd name="T28" fmla="*/ 224 w 367"/>
                  <a:gd name="T29" fmla="*/ 168 h 279"/>
                  <a:gd name="T30" fmla="*/ 89 w 367"/>
                  <a:gd name="T31" fmla="*/ 137 h 279"/>
                  <a:gd name="T32" fmla="*/ 222 w 367"/>
                  <a:gd name="T33" fmla="*/ 181 h 279"/>
                  <a:gd name="T34" fmla="*/ 109 w 367"/>
                  <a:gd name="T35" fmla="*/ 179 h 279"/>
                  <a:gd name="T36" fmla="*/ 85 w 367"/>
                  <a:gd name="T37" fmla="*/ 182 h 279"/>
                  <a:gd name="T38" fmla="*/ 222 w 367"/>
                  <a:gd name="T39" fmla="*/ 181 h 279"/>
                  <a:gd name="T40" fmla="*/ 55 w 367"/>
                  <a:gd name="T41" fmla="*/ 188 h 279"/>
                  <a:gd name="T42" fmla="*/ 29 w 367"/>
                  <a:gd name="T43" fmla="*/ 151 h 279"/>
                  <a:gd name="T44" fmla="*/ 19 w 367"/>
                  <a:gd name="T45" fmla="*/ 128 h 279"/>
                  <a:gd name="T46" fmla="*/ 31 w 367"/>
                  <a:gd name="T47" fmla="*/ 122 h 279"/>
                  <a:gd name="T48" fmla="*/ 49 w 367"/>
                  <a:gd name="T49" fmla="*/ 96 h 279"/>
                  <a:gd name="T50" fmla="*/ 79 w 367"/>
                  <a:gd name="T51" fmla="*/ 98 h 279"/>
                  <a:gd name="T52" fmla="*/ 74 w 367"/>
                  <a:gd name="T53" fmla="*/ 145 h 279"/>
                  <a:gd name="T54" fmla="*/ 90 w 367"/>
                  <a:gd name="T55" fmla="*/ 209 h 279"/>
                  <a:gd name="T56" fmla="*/ 77 w 367"/>
                  <a:gd name="T57" fmla="*/ 199 h 279"/>
                  <a:gd name="T58" fmla="*/ 93 w 367"/>
                  <a:gd name="T59" fmla="*/ 208 h 279"/>
                  <a:gd name="T60" fmla="*/ 134 w 367"/>
                  <a:gd name="T61" fmla="*/ 264 h 279"/>
                  <a:gd name="T62" fmla="*/ 98 w 367"/>
                  <a:gd name="T63" fmla="*/ 195 h 279"/>
                  <a:gd name="T64" fmla="*/ 124 w 367"/>
                  <a:gd name="T65" fmla="*/ 196 h 279"/>
                  <a:gd name="T66" fmla="*/ 182 w 367"/>
                  <a:gd name="T67" fmla="*/ 211 h 279"/>
                  <a:gd name="T68" fmla="*/ 141 w 367"/>
                  <a:gd name="T69" fmla="*/ 271 h 279"/>
                  <a:gd name="T70" fmla="*/ 194 w 367"/>
                  <a:gd name="T71" fmla="*/ 212 h 279"/>
                  <a:gd name="T72" fmla="*/ 179 w 367"/>
                  <a:gd name="T73" fmla="*/ 241 h 279"/>
                  <a:gd name="T74" fmla="*/ 282 w 367"/>
                  <a:gd name="T75" fmla="*/ 222 h 279"/>
                  <a:gd name="T76" fmla="*/ 202 w 367"/>
                  <a:gd name="T77" fmla="*/ 228 h 279"/>
                  <a:gd name="T78" fmla="*/ 211 w 367"/>
                  <a:gd name="T79" fmla="*/ 212 h 279"/>
                  <a:gd name="T80" fmla="*/ 258 w 367"/>
                  <a:gd name="T81" fmla="*/ 217 h 279"/>
                  <a:gd name="T82" fmla="*/ 282 w 367"/>
                  <a:gd name="T83" fmla="*/ 222 h 279"/>
                  <a:gd name="T84" fmla="*/ 322 w 367"/>
                  <a:gd name="T85" fmla="*/ 153 h 279"/>
                  <a:gd name="T86" fmla="*/ 291 w 367"/>
                  <a:gd name="T87" fmla="*/ 183 h 279"/>
                  <a:gd name="T88" fmla="*/ 234 w 367"/>
                  <a:gd name="T89" fmla="*/ 190 h 279"/>
                  <a:gd name="T90" fmla="*/ 243 w 367"/>
                  <a:gd name="T91" fmla="*/ 177 h 279"/>
                  <a:gd name="T92" fmla="*/ 325 w 367"/>
                  <a:gd name="T93" fmla="*/ 110 h 279"/>
                  <a:gd name="T94" fmla="*/ 326 w 367"/>
                  <a:gd name="T95" fmla="*/ 14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7" h="279">
                    <a:moveTo>
                      <a:pt x="356" y="115"/>
                    </a:moveTo>
                    <a:cubicBezTo>
                      <a:pt x="344" y="95"/>
                      <a:pt x="322" y="94"/>
                      <a:pt x="301" y="100"/>
                    </a:cubicBezTo>
                    <a:cubicBezTo>
                      <a:pt x="300" y="89"/>
                      <a:pt x="295" y="77"/>
                      <a:pt x="287" y="65"/>
                    </a:cubicBezTo>
                    <a:cubicBezTo>
                      <a:pt x="242" y="0"/>
                      <a:pt x="110" y="18"/>
                      <a:pt x="82" y="87"/>
                    </a:cubicBezTo>
                    <a:cubicBezTo>
                      <a:pt x="75" y="80"/>
                      <a:pt x="65" y="74"/>
                      <a:pt x="56" y="75"/>
                    </a:cubicBezTo>
                    <a:cubicBezTo>
                      <a:pt x="39" y="78"/>
                      <a:pt x="47" y="83"/>
                      <a:pt x="37" y="91"/>
                    </a:cubicBezTo>
                    <a:cubicBezTo>
                      <a:pt x="32" y="95"/>
                      <a:pt x="37" y="103"/>
                      <a:pt x="42" y="101"/>
                    </a:cubicBezTo>
                    <a:cubicBezTo>
                      <a:pt x="35" y="103"/>
                      <a:pt x="37" y="99"/>
                      <a:pt x="34" y="108"/>
                    </a:cubicBezTo>
                    <a:cubicBezTo>
                      <a:pt x="34" y="110"/>
                      <a:pt x="33" y="112"/>
                      <a:pt x="32" y="114"/>
                    </a:cubicBezTo>
                    <a:cubicBezTo>
                      <a:pt x="23" y="114"/>
                      <a:pt x="14" y="117"/>
                      <a:pt x="5" y="119"/>
                    </a:cubicBezTo>
                    <a:cubicBezTo>
                      <a:pt x="0" y="120"/>
                      <a:pt x="0" y="127"/>
                      <a:pt x="4" y="129"/>
                    </a:cubicBezTo>
                    <a:cubicBezTo>
                      <a:pt x="10" y="133"/>
                      <a:pt x="14" y="139"/>
                      <a:pt x="18" y="144"/>
                    </a:cubicBezTo>
                    <a:cubicBezTo>
                      <a:pt x="13" y="147"/>
                      <a:pt x="8" y="150"/>
                      <a:pt x="4" y="153"/>
                    </a:cubicBezTo>
                    <a:cubicBezTo>
                      <a:pt x="0" y="155"/>
                      <a:pt x="0" y="158"/>
                      <a:pt x="1" y="162"/>
                    </a:cubicBezTo>
                    <a:cubicBezTo>
                      <a:pt x="11" y="184"/>
                      <a:pt x="26" y="199"/>
                      <a:pt x="49" y="201"/>
                    </a:cubicBezTo>
                    <a:cubicBezTo>
                      <a:pt x="52" y="225"/>
                      <a:pt x="76" y="233"/>
                      <a:pt x="95" y="215"/>
                    </a:cubicBezTo>
                    <a:cubicBezTo>
                      <a:pt x="95" y="214"/>
                      <a:pt x="96" y="213"/>
                      <a:pt x="96" y="213"/>
                    </a:cubicBezTo>
                    <a:cubicBezTo>
                      <a:pt x="107" y="233"/>
                      <a:pt x="118" y="254"/>
                      <a:pt x="129" y="275"/>
                    </a:cubicBezTo>
                    <a:cubicBezTo>
                      <a:pt x="131" y="279"/>
                      <a:pt x="135" y="278"/>
                      <a:pt x="137" y="276"/>
                    </a:cubicBezTo>
                    <a:cubicBezTo>
                      <a:pt x="153" y="279"/>
                      <a:pt x="166" y="273"/>
                      <a:pt x="178" y="261"/>
                    </a:cubicBezTo>
                    <a:cubicBezTo>
                      <a:pt x="184" y="254"/>
                      <a:pt x="190" y="246"/>
                      <a:pt x="195" y="238"/>
                    </a:cubicBezTo>
                    <a:cubicBezTo>
                      <a:pt x="195" y="237"/>
                      <a:pt x="196" y="237"/>
                      <a:pt x="196" y="236"/>
                    </a:cubicBezTo>
                    <a:cubicBezTo>
                      <a:pt x="220" y="245"/>
                      <a:pt x="248" y="247"/>
                      <a:pt x="273" y="242"/>
                    </a:cubicBezTo>
                    <a:cubicBezTo>
                      <a:pt x="295" y="238"/>
                      <a:pt x="316" y="214"/>
                      <a:pt x="299" y="193"/>
                    </a:cubicBezTo>
                    <a:cubicBezTo>
                      <a:pt x="310" y="191"/>
                      <a:pt x="323" y="193"/>
                      <a:pt x="333" y="186"/>
                    </a:cubicBezTo>
                    <a:cubicBezTo>
                      <a:pt x="343" y="179"/>
                      <a:pt x="340" y="165"/>
                      <a:pt x="336" y="155"/>
                    </a:cubicBezTo>
                    <a:cubicBezTo>
                      <a:pt x="352" y="149"/>
                      <a:pt x="367" y="134"/>
                      <a:pt x="356" y="115"/>
                    </a:cubicBezTo>
                    <a:close/>
                    <a:moveTo>
                      <a:pt x="271" y="65"/>
                    </a:moveTo>
                    <a:cubicBezTo>
                      <a:pt x="288" y="82"/>
                      <a:pt x="294" y="109"/>
                      <a:pt x="287" y="131"/>
                    </a:cubicBezTo>
                    <a:cubicBezTo>
                      <a:pt x="280" y="157"/>
                      <a:pt x="247" y="165"/>
                      <a:pt x="224" y="168"/>
                    </a:cubicBezTo>
                    <a:cubicBezTo>
                      <a:pt x="181" y="174"/>
                      <a:pt x="123" y="166"/>
                      <a:pt x="87" y="140"/>
                    </a:cubicBezTo>
                    <a:cubicBezTo>
                      <a:pt x="88" y="139"/>
                      <a:pt x="89" y="138"/>
                      <a:pt x="89" y="137"/>
                    </a:cubicBezTo>
                    <a:cubicBezTo>
                      <a:pt x="77" y="42"/>
                      <a:pt x="211" y="6"/>
                      <a:pt x="271" y="65"/>
                    </a:cubicBezTo>
                    <a:close/>
                    <a:moveTo>
                      <a:pt x="222" y="181"/>
                    </a:moveTo>
                    <a:cubicBezTo>
                      <a:pt x="209" y="214"/>
                      <a:pt x="166" y="195"/>
                      <a:pt x="139" y="186"/>
                    </a:cubicBezTo>
                    <a:cubicBezTo>
                      <a:pt x="129" y="184"/>
                      <a:pt x="119" y="180"/>
                      <a:pt x="109" y="179"/>
                    </a:cubicBezTo>
                    <a:cubicBezTo>
                      <a:pt x="106" y="179"/>
                      <a:pt x="102" y="178"/>
                      <a:pt x="98" y="179"/>
                    </a:cubicBezTo>
                    <a:cubicBezTo>
                      <a:pt x="94" y="180"/>
                      <a:pt x="89" y="181"/>
                      <a:pt x="85" y="182"/>
                    </a:cubicBezTo>
                    <a:cubicBezTo>
                      <a:pt x="72" y="168"/>
                      <a:pt x="71" y="157"/>
                      <a:pt x="80" y="149"/>
                    </a:cubicBezTo>
                    <a:cubicBezTo>
                      <a:pt x="118" y="178"/>
                      <a:pt x="174" y="187"/>
                      <a:pt x="222" y="181"/>
                    </a:cubicBezTo>
                    <a:close/>
                    <a:moveTo>
                      <a:pt x="56" y="189"/>
                    </a:moveTo>
                    <a:cubicBezTo>
                      <a:pt x="56" y="189"/>
                      <a:pt x="56" y="188"/>
                      <a:pt x="55" y="188"/>
                    </a:cubicBezTo>
                    <a:cubicBezTo>
                      <a:pt x="35" y="189"/>
                      <a:pt x="23" y="177"/>
                      <a:pt x="15" y="160"/>
                    </a:cubicBezTo>
                    <a:cubicBezTo>
                      <a:pt x="19" y="157"/>
                      <a:pt x="24" y="154"/>
                      <a:pt x="29" y="151"/>
                    </a:cubicBezTo>
                    <a:cubicBezTo>
                      <a:pt x="33" y="149"/>
                      <a:pt x="32" y="145"/>
                      <a:pt x="30" y="142"/>
                    </a:cubicBezTo>
                    <a:cubicBezTo>
                      <a:pt x="26" y="137"/>
                      <a:pt x="23" y="132"/>
                      <a:pt x="19" y="128"/>
                    </a:cubicBezTo>
                    <a:cubicBezTo>
                      <a:pt x="19" y="128"/>
                      <a:pt x="19" y="127"/>
                      <a:pt x="19" y="127"/>
                    </a:cubicBezTo>
                    <a:cubicBezTo>
                      <a:pt x="26" y="126"/>
                      <a:pt x="34" y="128"/>
                      <a:pt x="31" y="122"/>
                    </a:cubicBezTo>
                    <a:cubicBezTo>
                      <a:pt x="33" y="127"/>
                      <a:pt x="40" y="125"/>
                      <a:pt x="41" y="121"/>
                    </a:cubicBezTo>
                    <a:cubicBezTo>
                      <a:pt x="44" y="114"/>
                      <a:pt x="50" y="104"/>
                      <a:pt x="49" y="96"/>
                    </a:cubicBezTo>
                    <a:cubicBezTo>
                      <a:pt x="51" y="93"/>
                      <a:pt x="52" y="91"/>
                      <a:pt x="52" y="87"/>
                    </a:cubicBezTo>
                    <a:cubicBezTo>
                      <a:pt x="52" y="84"/>
                      <a:pt x="69" y="93"/>
                      <a:pt x="79" y="98"/>
                    </a:cubicBezTo>
                    <a:cubicBezTo>
                      <a:pt x="76" y="110"/>
                      <a:pt x="77" y="122"/>
                      <a:pt x="80" y="136"/>
                    </a:cubicBezTo>
                    <a:cubicBezTo>
                      <a:pt x="75" y="136"/>
                      <a:pt x="71" y="141"/>
                      <a:pt x="74" y="145"/>
                    </a:cubicBezTo>
                    <a:cubicBezTo>
                      <a:pt x="55" y="150"/>
                      <a:pt x="47" y="171"/>
                      <a:pt x="56" y="189"/>
                    </a:cubicBezTo>
                    <a:close/>
                    <a:moveTo>
                      <a:pt x="90" y="209"/>
                    </a:moveTo>
                    <a:cubicBezTo>
                      <a:pt x="79" y="218"/>
                      <a:pt x="70" y="214"/>
                      <a:pt x="62" y="196"/>
                    </a:cubicBezTo>
                    <a:cubicBezTo>
                      <a:pt x="67" y="199"/>
                      <a:pt x="72" y="200"/>
                      <a:pt x="77" y="199"/>
                    </a:cubicBezTo>
                    <a:cubicBezTo>
                      <a:pt x="81" y="198"/>
                      <a:pt x="84" y="198"/>
                      <a:pt x="87" y="197"/>
                    </a:cubicBezTo>
                    <a:cubicBezTo>
                      <a:pt x="89" y="201"/>
                      <a:pt x="91" y="205"/>
                      <a:pt x="93" y="208"/>
                    </a:cubicBezTo>
                    <a:cubicBezTo>
                      <a:pt x="92" y="208"/>
                      <a:pt x="91" y="208"/>
                      <a:pt x="90" y="209"/>
                    </a:cubicBezTo>
                    <a:close/>
                    <a:moveTo>
                      <a:pt x="134" y="264"/>
                    </a:moveTo>
                    <a:cubicBezTo>
                      <a:pt x="122" y="240"/>
                      <a:pt x="108" y="218"/>
                      <a:pt x="93" y="196"/>
                    </a:cubicBezTo>
                    <a:cubicBezTo>
                      <a:pt x="95" y="195"/>
                      <a:pt x="97" y="195"/>
                      <a:pt x="98" y="195"/>
                    </a:cubicBezTo>
                    <a:cubicBezTo>
                      <a:pt x="102" y="200"/>
                      <a:pt x="107" y="205"/>
                      <a:pt x="113" y="204"/>
                    </a:cubicBezTo>
                    <a:cubicBezTo>
                      <a:pt x="118" y="203"/>
                      <a:pt x="122" y="200"/>
                      <a:pt x="124" y="196"/>
                    </a:cubicBezTo>
                    <a:cubicBezTo>
                      <a:pt x="124" y="196"/>
                      <a:pt x="124" y="196"/>
                      <a:pt x="125" y="196"/>
                    </a:cubicBezTo>
                    <a:cubicBezTo>
                      <a:pt x="135" y="199"/>
                      <a:pt x="159" y="207"/>
                      <a:pt x="182" y="211"/>
                    </a:cubicBezTo>
                    <a:cubicBezTo>
                      <a:pt x="162" y="224"/>
                      <a:pt x="148" y="244"/>
                      <a:pt x="134" y="264"/>
                    </a:cubicBezTo>
                    <a:close/>
                    <a:moveTo>
                      <a:pt x="141" y="271"/>
                    </a:moveTo>
                    <a:cubicBezTo>
                      <a:pt x="156" y="251"/>
                      <a:pt x="171" y="231"/>
                      <a:pt x="192" y="216"/>
                    </a:cubicBezTo>
                    <a:cubicBezTo>
                      <a:pt x="193" y="215"/>
                      <a:pt x="194" y="214"/>
                      <a:pt x="194" y="212"/>
                    </a:cubicBezTo>
                    <a:cubicBezTo>
                      <a:pt x="195" y="212"/>
                      <a:pt x="197" y="212"/>
                      <a:pt x="198" y="212"/>
                    </a:cubicBezTo>
                    <a:cubicBezTo>
                      <a:pt x="190" y="220"/>
                      <a:pt x="185" y="233"/>
                      <a:pt x="179" y="241"/>
                    </a:cubicBezTo>
                    <a:cubicBezTo>
                      <a:pt x="170" y="254"/>
                      <a:pt x="158" y="269"/>
                      <a:pt x="141" y="271"/>
                    </a:cubicBezTo>
                    <a:close/>
                    <a:moveTo>
                      <a:pt x="282" y="222"/>
                    </a:moveTo>
                    <a:cubicBezTo>
                      <a:pt x="274" y="228"/>
                      <a:pt x="262" y="229"/>
                      <a:pt x="253" y="230"/>
                    </a:cubicBezTo>
                    <a:cubicBezTo>
                      <a:pt x="236" y="231"/>
                      <a:pt x="219" y="230"/>
                      <a:pt x="202" y="228"/>
                    </a:cubicBezTo>
                    <a:cubicBezTo>
                      <a:pt x="205" y="224"/>
                      <a:pt x="209" y="218"/>
                      <a:pt x="211" y="213"/>
                    </a:cubicBezTo>
                    <a:cubicBezTo>
                      <a:pt x="211" y="213"/>
                      <a:pt x="211" y="212"/>
                      <a:pt x="211" y="212"/>
                    </a:cubicBezTo>
                    <a:cubicBezTo>
                      <a:pt x="222" y="210"/>
                      <a:pt x="230" y="205"/>
                      <a:pt x="233" y="195"/>
                    </a:cubicBezTo>
                    <a:cubicBezTo>
                      <a:pt x="238" y="206"/>
                      <a:pt x="244" y="218"/>
                      <a:pt x="258" y="217"/>
                    </a:cubicBezTo>
                    <a:cubicBezTo>
                      <a:pt x="270" y="217"/>
                      <a:pt x="278" y="205"/>
                      <a:pt x="287" y="198"/>
                    </a:cubicBezTo>
                    <a:cubicBezTo>
                      <a:pt x="287" y="208"/>
                      <a:pt x="291" y="216"/>
                      <a:pt x="282" y="222"/>
                    </a:cubicBezTo>
                    <a:close/>
                    <a:moveTo>
                      <a:pt x="326" y="145"/>
                    </a:moveTo>
                    <a:cubicBezTo>
                      <a:pt x="323" y="146"/>
                      <a:pt x="321" y="150"/>
                      <a:pt x="322" y="153"/>
                    </a:cubicBezTo>
                    <a:cubicBezTo>
                      <a:pt x="327" y="166"/>
                      <a:pt x="330" y="177"/>
                      <a:pt x="313" y="179"/>
                    </a:cubicBezTo>
                    <a:cubicBezTo>
                      <a:pt x="305" y="180"/>
                      <a:pt x="298" y="181"/>
                      <a:pt x="291" y="183"/>
                    </a:cubicBezTo>
                    <a:cubicBezTo>
                      <a:pt x="268" y="189"/>
                      <a:pt x="260" y="225"/>
                      <a:pt x="238" y="191"/>
                    </a:cubicBezTo>
                    <a:cubicBezTo>
                      <a:pt x="237" y="190"/>
                      <a:pt x="235" y="189"/>
                      <a:pt x="234" y="190"/>
                    </a:cubicBezTo>
                    <a:cubicBezTo>
                      <a:pt x="234" y="187"/>
                      <a:pt x="234" y="183"/>
                      <a:pt x="233" y="179"/>
                    </a:cubicBezTo>
                    <a:cubicBezTo>
                      <a:pt x="237" y="179"/>
                      <a:pt x="240" y="178"/>
                      <a:pt x="243" y="177"/>
                    </a:cubicBezTo>
                    <a:cubicBezTo>
                      <a:pt x="280" y="170"/>
                      <a:pt x="301" y="143"/>
                      <a:pt x="302" y="113"/>
                    </a:cubicBezTo>
                    <a:cubicBezTo>
                      <a:pt x="309" y="112"/>
                      <a:pt x="317" y="110"/>
                      <a:pt x="325" y="110"/>
                    </a:cubicBezTo>
                    <a:cubicBezTo>
                      <a:pt x="334" y="109"/>
                      <a:pt x="343" y="115"/>
                      <a:pt x="346" y="124"/>
                    </a:cubicBezTo>
                    <a:cubicBezTo>
                      <a:pt x="351" y="137"/>
                      <a:pt x="335" y="143"/>
                      <a:pt x="326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433"/>
              <p:cNvSpPr>
                <a:spLocks noEditPoints="1"/>
              </p:cNvSpPr>
              <p:nvPr/>
            </p:nvSpPr>
            <p:spPr bwMode="auto">
              <a:xfrm>
                <a:off x="3927" y="-368"/>
                <a:ext cx="58" cy="71"/>
              </a:xfrm>
              <a:custGeom>
                <a:avLst/>
                <a:gdLst>
                  <a:gd name="T0" fmla="*/ 26 w 29"/>
                  <a:gd name="T1" fmla="*/ 10 h 35"/>
                  <a:gd name="T2" fmla="*/ 23 w 29"/>
                  <a:gd name="T3" fmla="*/ 3 h 35"/>
                  <a:gd name="T4" fmla="*/ 17 w 29"/>
                  <a:gd name="T5" fmla="*/ 0 h 35"/>
                  <a:gd name="T6" fmla="*/ 12 w 29"/>
                  <a:gd name="T7" fmla="*/ 3 h 35"/>
                  <a:gd name="T8" fmla="*/ 10 w 29"/>
                  <a:gd name="T9" fmla="*/ 6 h 35"/>
                  <a:gd name="T10" fmla="*/ 9 w 29"/>
                  <a:gd name="T11" fmla="*/ 7 h 35"/>
                  <a:gd name="T12" fmla="*/ 6 w 29"/>
                  <a:gd name="T13" fmla="*/ 7 h 35"/>
                  <a:gd name="T14" fmla="*/ 5 w 29"/>
                  <a:gd name="T15" fmla="*/ 30 h 35"/>
                  <a:gd name="T16" fmla="*/ 21 w 29"/>
                  <a:gd name="T17" fmla="*/ 31 h 35"/>
                  <a:gd name="T18" fmla="*/ 26 w 29"/>
                  <a:gd name="T19" fmla="*/ 10 h 35"/>
                  <a:gd name="T20" fmla="*/ 19 w 29"/>
                  <a:gd name="T21" fmla="*/ 20 h 35"/>
                  <a:gd name="T22" fmla="*/ 17 w 29"/>
                  <a:gd name="T23" fmla="*/ 24 h 35"/>
                  <a:gd name="T24" fmla="*/ 14 w 29"/>
                  <a:gd name="T25" fmla="*/ 26 h 35"/>
                  <a:gd name="T26" fmla="*/ 14 w 29"/>
                  <a:gd name="T27" fmla="*/ 26 h 35"/>
                  <a:gd name="T28" fmla="*/ 13 w 29"/>
                  <a:gd name="T29" fmla="*/ 26 h 35"/>
                  <a:gd name="T30" fmla="*/ 12 w 29"/>
                  <a:gd name="T31" fmla="*/ 26 h 35"/>
                  <a:gd name="T32" fmla="*/ 10 w 29"/>
                  <a:gd name="T33" fmla="*/ 23 h 35"/>
                  <a:gd name="T34" fmla="*/ 10 w 29"/>
                  <a:gd name="T35" fmla="*/ 10 h 35"/>
                  <a:gd name="T36" fmla="*/ 16 w 29"/>
                  <a:gd name="T37" fmla="*/ 9 h 35"/>
                  <a:gd name="T38" fmla="*/ 18 w 29"/>
                  <a:gd name="T39" fmla="*/ 6 h 35"/>
                  <a:gd name="T40" fmla="*/ 19 w 29"/>
                  <a:gd name="T41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26" y="10"/>
                    </a:moveTo>
                    <a:cubicBezTo>
                      <a:pt x="26" y="7"/>
                      <a:pt x="24" y="5"/>
                      <a:pt x="23" y="3"/>
                    </a:cubicBezTo>
                    <a:cubicBezTo>
                      <a:pt x="22" y="0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3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9" y="35"/>
                      <a:pt x="17" y="35"/>
                      <a:pt x="21" y="31"/>
                    </a:cubicBezTo>
                    <a:cubicBezTo>
                      <a:pt x="28" y="26"/>
                      <a:pt x="29" y="18"/>
                      <a:pt x="26" y="10"/>
                    </a:cubicBezTo>
                    <a:close/>
                    <a:moveTo>
                      <a:pt x="19" y="20"/>
                    </a:moveTo>
                    <a:cubicBezTo>
                      <a:pt x="18" y="22"/>
                      <a:pt x="18" y="23"/>
                      <a:pt x="17" y="24"/>
                    </a:cubicBezTo>
                    <a:cubicBezTo>
                      <a:pt x="16" y="25"/>
                      <a:pt x="15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2" y="25"/>
                      <a:pt x="12" y="26"/>
                    </a:cubicBezTo>
                    <a:cubicBezTo>
                      <a:pt x="11" y="25"/>
                      <a:pt x="11" y="25"/>
                      <a:pt x="10" y="23"/>
                    </a:cubicBezTo>
                    <a:cubicBezTo>
                      <a:pt x="8" y="20"/>
                      <a:pt x="9" y="15"/>
                      <a:pt x="10" y="10"/>
                    </a:cubicBezTo>
                    <a:cubicBezTo>
                      <a:pt x="12" y="11"/>
                      <a:pt x="14" y="10"/>
                      <a:pt x="16" y="9"/>
                    </a:cubicBezTo>
                    <a:cubicBezTo>
                      <a:pt x="17" y="7"/>
                      <a:pt x="17" y="6"/>
                      <a:pt x="18" y="6"/>
                    </a:cubicBezTo>
                    <a:cubicBezTo>
                      <a:pt x="19" y="11"/>
                      <a:pt x="20" y="16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434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435"/>
              <p:cNvSpPr>
                <a:spLocks/>
              </p:cNvSpPr>
              <p:nvPr/>
            </p:nvSpPr>
            <p:spPr bwMode="auto">
              <a:xfrm>
                <a:off x="1283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0" cap="rnd">
                <a:solidFill>
                  <a:srgbClr val="E5007E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436"/>
              <p:cNvSpPr>
                <a:spLocks noEditPoints="1"/>
              </p:cNvSpPr>
              <p:nvPr/>
            </p:nvSpPr>
            <p:spPr bwMode="auto">
              <a:xfrm>
                <a:off x="1148" y="1808"/>
                <a:ext cx="367" cy="299"/>
              </a:xfrm>
              <a:custGeom>
                <a:avLst/>
                <a:gdLst>
                  <a:gd name="T0" fmla="*/ 169 w 182"/>
                  <a:gd name="T1" fmla="*/ 60 h 148"/>
                  <a:gd name="T2" fmla="*/ 75 w 182"/>
                  <a:gd name="T3" fmla="*/ 4 h 148"/>
                  <a:gd name="T4" fmla="*/ 72 w 182"/>
                  <a:gd name="T5" fmla="*/ 3 h 148"/>
                  <a:gd name="T6" fmla="*/ 9 w 182"/>
                  <a:gd name="T7" fmla="*/ 75 h 148"/>
                  <a:gd name="T8" fmla="*/ 108 w 182"/>
                  <a:gd name="T9" fmla="*/ 142 h 148"/>
                  <a:gd name="T10" fmla="*/ 169 w 182"/>
                  <a:gd name="T11" fmla="*/ 60 h 148"/>
                  <a:gd name="T12" fmla="*/ 110 w 182"/>
                  <a:gd name="T13" fmla="*/ 126 h 148"/>
                  <a:gd name="T14" fmla="*/ 27 w 182"/>
                  <a:gd name="T15" fmla="*/ 78 h 148"/>
                  <a:gd name="T16" fmla="*/ 74 w 182"/>
                  <a:gd name="T17" fmla="*/ 17 h 148"/>
                  <a:gd name="T18" fmla="*/ 78 w 182"/>
                  <a:gd name="T19" fmla="*/ 14 h 148"/>
                  <a:gd name="T20" fmla="*/ 152 w 182"/>
                  <a:gd name="T21" fmla="*/ 61 h 148"/>
                  <a:gd name="T22" fmla="*/ 110 w 182"/>
                  <a:gd name="T23" fmla="*/ 1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48">
                    <a:moveTo>
                      <a:pt x="169" y="60"/>
                    </a:moveTo>
                    <a:cubicBezTo>
                      <a:pt x="158" y="19"/>
                      <a:pt x="115" y="0"/>
                      <a:pt x="75" y="4"/>
                    </a:cubicBezTo>
                    <a:cubicBezTo>
                      <a:pt x="74" y="4"/>
                      <a:pt x="73" y="3"/>
                      <a:pt x="72" y="3"/>
                    </a:cubicBezTo>
                    <a:cubicBezTo>
                      <a:pt x="29" y="1"/>
                      <a:pt x="0" y="33"/>
                      <a:pt x="9" y="75"/>
                    </a:cubicBezTo>
                    <a:cubicBezTo>
                      <a:pt x="18" y="118"/>
                      <a:pt x="66" y="148"/>
                      <a:pt x="108" y="142"/>
                    </a:cubicBezTo>
                    <a:cubicBezTo>
                      <a:pt x="151" y="136"/>
                      <a:pt x="182" y="105"/>
                      <a:pt x="169" y="60"/>
                    </a:cubicBezTo>
                    <a:close/>
                    <a:moveTo>
                      <a:pt x="110" y="126"/>
                    </a:moveTo>
                    <a:cubicBezTo>
                      <a:pt x="75" y="133"/>
                      <a:pt x="40" y="111"/>
                      <a:pt x="27" y="78"/>
                    </a:cubicBezTo>
                    <a:cubicBezTo>
                      <a:pt x="12" y="40"/>
                      <a:pt x="40" y="22"/>
                      <a:pt x="74" y="17"/>
                    </a:cubicBezTo>
                    <a:cubicBezTo>
                      <a:pt x="76" y="16"/>
                      <a:pt x="77" y="15"/>
                      <a:pt x="78" y="14"/>
                    </a:cubicBezTo>
                    <a:cubicBezTo>
                      <a:pt x="110" y="13"/>
                      <a:pt x="139" y="30"/>
                      <a:pt x="152" y="61"/>
                    </a:cubicBezTo>
                    <a:cubicBezTo>
                      <a:pt x="165" y="95"/>
                      <a:pt x="143" y="119"/>
                      <a:pt x="110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437"/>
              <p:cNvSpPr>
                <a:spLocks/>
              </p:cNvSpPr>
              <p:nvPr/>
            </p:nvSpPr>
            <p:spPr bwMode="auto">
              <a:xfrm>
                <a:off x="1210" y="1925"/>
                <a:ext cx="200" cy="129"/>
              </a:xfrm>
              <a:custGeom>
                <a:avLst/>
                <a:gdLst>
                  <a:gd name="T0" fmla="*/ 90 w 99"/>
                  <a:gd name="T1" fmla="*/ 20 h 64"/>
                  <a:gd name="T2" fmla="*/ 81 w 99"/>
                  <a:gd name="T3" fmla="*/ 19 h 64"/>
                  <a:gd name="T4" fmla="*/ 68 w 99"/>
                  <a:gd name="T5" fmla="*/ 40 h 64"/>
                  <a:gd name="T6" fmla="*/ 48 w 99"/>
                  <a:gd name="T7" fmla="*/ 42 h 64"/>
                  <a:gd name="T8" fmla="*/ 31 w 99"/>
                  <a:gd name="T9" fmla="*/ 7 h 64"/>
                  <a:gd name="T10" fmla="*/ 23 w 99"/>
                  <a:gd name="T11" fmla="*/ 3 h 64"/>
                  <a:gd name="T12" fmla="*/ 41 w 99"/>
                  <a:gd name="T13" fmla="*/ 60 h 64"/>
                  <a:gd name="T14" fmla="*/ 77 w 99"/>
                  <a:gd name="T15" fmla="*/ 56 h 64"/>
                  <a:gd name="T16" fmla="*/ 90 w 99"/>
                  <a:gd name="T17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64">
                    <a:moveTo>
                      <a:pt x="90" y="20"/>
                    </a:moveTo>
                    <a:cubicBezTo>
                      <a:pt x="88" y="18"/>
                      <a:pt x="84" y="18"/>
                      <a:pt x="81" y="19"/>
                    </a:cubicBezTo>
                    <a:cubicBezTo>
                      <a:pt x="73" y="24"/>
                      <a:pt x="75" y="35"/>
                      <a:pt x="68" y="40"/>
                    </a:cubicBezTo>
                    <a:cubicBezTo>
                      <a:pt x="62" y="44"/>
                      <a:pt x="54" y="44"/>
                      <a:pt x="48" y="42"/>
                    </a:cubicBezTo>
                    <a:cubicBezTo>
                      <a:pt x="31" y="38"/>
                      <a:pt x="25" y="22"/>
                      <a:pt x="31" y="7"/>
                    </a:cubicBezTo>
                    <a:cubicBezTo>
                      <a:pt x="32" y="2"/>
                      <a:pt x="26" y="0"/>
                      <a:pt x="23" y="3"/>
                    </a:cubicBezTo>
                    <a:cubicBezTo>
                      <a:pt x="0" y="23"/>
                      <a:pt x="17" y="51"/>
                      <a:pt x="41" y="60"/>
                    </a:cubicBezTo>
                    <a:cubicBezTo>
                      <a:pt x="53" y="64"/>
                      <a:pt x="67" y="63"/>
                      <a:pt x="77" y="56"/>
                    </a:cubicBezTo>
                    <a:cubicBezTo>
                      <a:pt x="87" y="50"/>
                      <a:pt x="99" y="31"/>
                      <a:pt x="9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438"/>
              <p:cNvSpPr>
                <a:spLocks/>
              </p:cNvSpPr>
              <p:nvPr/>
            </p:nvSpPr>
            <p:spPr bwMode="auto">
              <a:xfrm>
                <a:off x="1283" y="1867"/>
                <a:ext cx="60" cy="52"/>
              </a:xfrm>
              <a:custGeom>
                <a:avLst/>
                <a:gdLst>
                  <a:gd name="T0" fmla="*/ 18 w 30"/>
                  <a:gd name="T1" fmla="*/ 1 h 26"/>
                  <a:gd name="T2" fmla="*/ 16 w 30"/>
                  <a:gd name="T3" fmla="*/ 0 h 26"/>
                  <a:gd name="T4" fmla="*/ 6 w 30"/>
                  <a:gd name="T5" fmla="*/ 2 h 26"/>
                  <a:gd name="T6" fmla="*/ 0 w 30"/>
                  <a:gd name="T7" fmla="*/ 13 h 26"/>
                  <a:gd name="T8" fmla="*/ 3 w 30"/>
                  <a:gd name="T9" fmla="*/ 22 h 26"/>
                  <a:gd name="T10" fmla="*/ 16 w 30"/>
                  <a:gd name="T11" fmla="*/ 25 h 26"/>
                  <a:gd name="T12" fmla="*/ 18 w 30"/>
                  <a:gd name="T13" fmla="*/ 25 h 26"/>
                  <a:gd name="T14" fmla="*/ 18 w 30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8" y="1"/>
                    </a:moveTo>
                    <a:cubicBezTo>
                      <a:pt x="17" y="1"/>
                      <a:pt x="17" y="1"/>
                      <a:pt x="16" y="0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6"/>
                      <a:pt x="1" y="19"/>
                      <a:pt x="3" y="22"/>
                    </a:cubicBezTo>
                    <a:cubicBezTo>
                      <a:pt x="7" y="25"/>
                      <a:pt x="11" y="26"/>
                      <a:pt x="16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30" y="23"/>
                      <a:pt x="30" y="3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439"/>
              <p:cNvSpPr>
                <a:spLocks/>
              </p:cNvSpPr>
              <p:nvPr/>
            </p:nvSpPr>
            <p:spPr bwMode="auto">
              <a:xfrm>
                <a:off x="1353" y="1889"/>
                <a:ext cx="63" cy="56"/>
              </a:xfrm>
              <a:custGeom>
                <a:avLst/>
                <a:gdLst>
                  <a:gd name="T0" fmla="*/ 24 w 31"/>
                  <a:gd name="T1" fmla="*/ 6 h 28"/>
                  <a:gd name="T2" fmla="*/ 23 w 31"/>
                  <a:gd name="T3" fmla="*/ 5 h 28"/>
                  <a:gd name="T4" fmla="*/ 10 w 31"/>
                  <a:gd name="T5" fmla="*/ 2 h 28"/>
                  <a:gd name="T6" fmla="*/ 2 w 31"/>
                  <a:gd name="T7" fmla="*/ 11 h 28"/>
                  <a:gd name="T8" fmla="*/ 5 w 31"/>
                  <a:gd name="T9" fmla="*/ 23 h 28"/>
                  <a:gd name="T10" fmla="*/ 11 w 31"/>
                  <a:gd name="T11" fmla="*/ 26 h 28"/>
                  <a:gd name="T12" fmla="*/ 19 w 31"/>
                  <a:gd name="T13" fmla="*/ 28 h 28"/>
                  <a:gd name="T14" fmla="*/ 30 w 31"/>
                  <a:gd name="T15" fmla="*/ 19 h 28"/>
                  <a:gd name="T16" fmla="*/ 24 w 31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4" y="6"/>
                    </a:moveTo>
                    <a:cubicBezTo>
                      <a:pt x="23" y="5"/>
                      <a:pt x="19" y="2"/>
                      <a:pt x="23" y="5"/>
                    </a:cubicBezTo>
                    <a:cubicBezTo>
                      <a:pt x="19" y="2"/>
                      <a:pt x="15" y="0"/>
                      <a:pt x="10" y="2"/>
                    </a:cubicBezTo>
                    <a:cubicBezTo>
                      <a:pt x="6" y="3"/>
                      <a:pt x="3" y="6"/>
                      <a:pt x="2" y="11"/>
                    </a:cubicBezTo>
                    <a:cubicBezTo>
                      <a:pt x="0" y="15"/>
                      <a:pt x="2" y="20"/>
                      <a:pt x="5" y="23"/>
                    </a:cubicBezTo>
                    <a:cubicBezTo>
                      <a:pt x="7" y="25"/>
                      <a:pt x="9" y="26"/>
                      <a:pt x="11" y="26"/>
                    </a:cubicBezTo>
                    <a:cubicBezTo>
                      <a:pt x="13" y="28"/>
                      <a:pt x="16" y="28"/>
                      <a:pt x="19" y="28"/>
                    </a:cubicBezTo>
                    <a:cubicBezTo>
                      <a:pt x="24" y="28"/>
                      <a:pt x="29" y="25"/>
                      <a:pt x="30" y="19"/>
                    </a:cubicBezTo>
                    <a:cubicBezTo>
                      <a:pt x="31" y="14"/>
                      <a:pt x="29" y="8"/>
                      <a:pt x="2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440"/>
              <p:cNvSpPr>
                <a:spLocks noEditPoints="1"/>
              </p:cNvSpPr>
              <p:nvPr/>
            </p:nvSpPr>
            <p:spPr bwMode="auto">
              <a:xfrm>
                <a:off x="476" y="2119"/>
                <a:ext cx="706" cy="631"/>
              </a:xfrm>
              <a:custGeom>
                <a:avLst/>
                <a:gdLst>
                  <a:gd name="T0" fmla="*/ 321 w 350"/>
                  <a:gd name="T1" fmla="*/ 1 h 313"/>
                  <a:gd name="T2" fmla="*/ 235 w 350"/>
                  <a:gd name="T3" fmla="*/ 83 h 313"/>
                  <a:gd name="T4" fmla="*/ 297 w 350"/>
                  <a:gd name="T5" fmla="*/ 26 h 313"/>
                  <a:gd name="T6" fmla="*/ 301 w 350"/>
                  <a:gd name="T7" fmla="*/ 72 h 313"/>
                  <a:gd name="T8" fmla="*/ 247 w 350"/>
                  <a:gd name="T9" fmla="*/ 98 h 313"/>
                  <a:gd name="T10" fmla="*/ 225 w 350"/>
                  <a:gd name="T11" fmla="*/ 19 h 313"/>
                  <a:gd name="T12" fmla="*/ 178 w 350"/>
                  <a:gd name="T13" fmla="*/ 34 h 313"/>
                  <a:gd name="T14" fmla="*/ 163 w 350"/>
                  <a:gd name="T15" fmla="*/ 44 h 313"/>
                  <a:gd name="T16" fmla="*/ 158 w 350"/>
                  <a:gd name="T17" fmla="*/ 100 h 313"/>
                  <a:gd name="T18" fmla="*/ 8 w 350"/>
                  <a:gd name="T19" fmla="*/ 155 h 313"/>
                  <a:gd name="T20" fmla="*/ 5 w 350"/>
                  <a:gd name="T21" fmla="*/ 160 h 313"/>
                  <a:gd name="T22" fmla="*/ 4 w 350"/>
                  <a:gd name="T23" fmla="*/ 170 h 313"/>
                  <a:gd name="T24" fmla="*/ 139 w 350"/>
                  <a:gd name="T25" fmla="*/ 282 h 313"/>
                  <a:gd name="T26" fmla="*/ 242 w 350"/>
                  <a:gd name="T27" fmla="*/ 199 h 313"/>
                  <a:gd name="T28" fmla="*/ 316 w 350"/>
                  <a:gd name="T29" fmla="*/ 101 h 313"/>
                  <a:gd name="T30" fmla="*/ 157 w 350"/>
                  <a:gd name="T31" fmla="*/ 83 h 313"/>
                  <a:gd name="T32" fmla="*/ 195 w 350"/>
                  <a:gd name="T33" fmla="*/ 37 h 313"/>
                  <a:gd name="T34" fmla="*/ 218 w 350"/>
                  <a:gd name="T35" fmla="*/ 31 h 313"/>
                  <a:gd name="T36" fmla="*/ 216 w 350"/>
                  <a:gd name="T37" fmla="*/ 81 h 313"/>
                  <a:gd name="T38" fmla="*/ 209 w 350"/>
                  <a:gd name="T39" fmla="*/ 84 h 313"/>
                  <a:gd name="T40" fmla="*/ 189 w 350"/>
                  <a:gd name="T41" fmla="*/ 68 h 313"/>
                  <a:gd name="T42" fmla="*/ 181 w 350"/>
                  <a:gd name="T43" fmla="*/ 74 h 313"/>
                  <a:gd name="T44" fmla="*/ 169 w 350"/>
                  <a:gd name="T45" fmla="*/ 98 h 313"/>
                  <a:gd name="T46" fmla="*/ 126 w 350"/>
                  <a:gd name="T47" fmla="*/ 275 h 313"/>
                  <a:gd name="T48" fmla="*/ 113 w 350"/>
                  <a:gd name="T49" fmla="*/ 291 h 313"/>
                  <a:gd name="T50" fmla="*/ 42 w 350"/>
                  <a:gd name="T51" fmla="*/ 179 h 313"/>
                  <a:gd name="T52" fmla="*/ 88 w 350"/>
                  <a:gd name="T53" fmla="*/ 208 h 313"/>
                  <a:gd name="T54" fmla="*/ 126 w 350"/>
                  <a:gd name="T55" fmla="*/ 275 h 313"/>
                  <a:gd name="T56" fmla="*/ 69 w 350"/>
                  <a:gd name="T57" fmla="*/ 209 h 313"/>
                  <a:gd name="T58" fmla="*/ 197 w 350"/>
                  <a:gd name="T59" fmla="*/ 180 h 313"/>
                  <a:gd name="T60" fmla="*/ 112 w 350"/>
                  <a:gd name="T61" fmla="*/ 214 h 313"/>
                  <a:gd name="T62" fmla="*/ 168 w 350"/>
                  <a:gd name="T63" fmla="*/ 112 h 313"/>
                  <a:gd name="T64" fmla="*/ 221 w 350"/>
                  <a:gd name="T65" fmla="*/ 120 h 313"/>
                  <a:gd name="T66" fmla="*/ 213 w 350"/>
                  <a:gd name="T67" fmla="*/ 95 h 313"/>
                  <a:gd name="T68" fmla="*/ 214 w 350"/>
                  <a:gd name="T69" fmla="*/ 94 h 313"/>
                  <a:gd name="T70" fmla="*/ 215 w 350"/>
                  <a:gd name="T71" fmla="*/ 93 h 313"/>
                  <a:gd name="T72" fmla="*/ 217 w 350"/>
                  <a:gd name="T73" fmla="*/ 92 h 313"/>
                  <a:gd name="T74" fmla="*/ 222 w 350"/>
                  <a:gd name="T75" fmla="*/ 93 h 313"/>
                  <a:gd name="T76" fmla="*/ 230 w 350"/>
                  <a:gd name="T77" fmla="*/ 96 h 313"/>
                  <a:gd name="T78" fmla="*/ 233 w 350"/>
                  <a:gd name="T79" fmla="*/ 99 h 313"/>
                  <a:gd name="T80" fmla="*/ 237 w 350"/>
                  <a:gd name="T81" fmla="*/ 103 h 313"/>
                  <a:gd name="T82" fmla="*/ 238 w 350"/>
                  <a:gd name="T83" fmla="*/ 112 h 313"/>
                  <a:gd name="T84" fmla="*/ 228 w 350"/>
                  <a:gd name="T85" fmla="*/ 116 h 313"/>
                  <a:gd name="T86" fmla="*/ 286 w 350"/>
                  <a:gd name="T87" fmla="*/ 155 h 313"/>
                  <a:gd name="T88" fmla="*/ 226 w 350"/>
                  <a:gd name="T89" fmla="*/ 161 h 313"/>
                  <a:gd name="T90" fmla="*/ 227 w 350"/>
                  <a:gd name="T91" fmla="*/ 127 h 313"/>
                  <a:gd name="T92" fmla="*/ 248 w 350"/>
                  <a:gd name="T93" fmla="*/ 154 h 313"/>
                  <a:gd name="T94" fmla="*/ 239 w 350"/>
                  <a:gd name="T95" fmla="*/ 126 h 313"/>
                  <a:gd name="T96" fmla="*/ 260 w 350"/>
                  <a:gd name="T97" fmla="*/ 144 h 313"/>
                  <a:gd name="T98" fmla="*/ 248 w 350"/>
                  <a:gd name="T99" fmla="*/ 116 h 313"/>
                  <a:gd name="T100" fmla="*/ 302 w 350"/>
                  <a:gd name="T101" fmla="*/ 107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0" h="313">
                    <a:moveTo>
                      <a:pt x="313" y="72"/>
                    </a:moveTo>
                    <a:cubicBezTo>
                      <a:pt x="324" y="62"/>
                      <a:pt x="335" y="52"/>
                      <a:pt x="342" y="38"/>
                    </a:cubicBezTo>
                    <a:cubicBezTo>
                      <a:pt x="350" y="21"/>
                      <a:pt x="341" y="0"/>
                      <a:pt x="321" y="1"/>
                    </a:cubicBezTo>
                    <a:cubicBezTo>
                      <a:pt x="300" y="1"/>
                      <a:pt x="280" y="24"/>
                      <a:pt x="268" y="38"/>
                    </a:cubicBezTo>
                    <a:cubicBezTo>
                      <a:pt x="259" y="47"/>
                      <a:pt x="252" y="56"/>
                      <a:pt x="245" y="66"/>
                    </a:cubicBezTo>
                    <a:cubicBezTo>
                      <a:pt x="244" y="67"/>
                      <a:pt x="233" y="84"/>
                      <a:pt x="235" y="83"/>
                    </a:cubicBezTo>
                    <a:cubicBezTo>
                      <a:pt x="234" y="84"/>
                      <a:pt x="233" y="86"/>
                      <a:pt x="235" y="86"/>
                    </a:cubicBezTo>
                    <a:cubicBezTo>
                      <a:pt x="243" y="88"/>
                      <a:pt x="249" y="77"/>
                      <a:pt x="253" y="72"/>
                    </a:cubicBezTo>
                    <a:cubicBezTo>
                      <a:pt x="267" y="56"/>
                      <a:pt x="281" y="40"/>
                      <a:pt x="297" y="26"/>
                    </a:cubicBezTo>
                    <a:cubicBezTo>
                      <a:pt x="304" y="20"/>
                      <a:pt x="311" y="15"/>
                      <a:pt x="320" y="13"/>
                    </a:cubicBezTo>
                    <a:cubicBezTo>
                      <a:pt x="337" y="9"/>
                      <a:pt x="333" y="31"/>
                      <a:pt x="328" y="39"/>
                    </a:cubicBezTo>
                    <a:cubicBezTo>
                      <a:pt x="322" y="52"/>
                      <a:pt x="311" y="63"/>
                      <a:pt x="301" y="72"/>
                    </a:cubicBezTo>
                    <a:cubicBezTo>
                      <a:pt x="295" y="78"/>
                      <a:pt x="286" y="81"/>
                      <a:pt x="283" y="89"/>
                    </a:cubicBezTo>
                    <a:cubicBezTo>
                      <a:pt x="283" y="89"/>
                      <a:pt x="283" y="89"/>
                      <a:pt x="283" y="89"/>
                    </a:cubicBezTo>
                    <a:cubicBezTo>
                      <a:pt x="270" y="90"/>
                      <a:pt x="257" y="94"/>
                      <a:pt x="247" y="98"/>
                    </a:cubicBezTo>
                    <a:cubicBezTo>
                      <a:pt x="246" y="96"/>
                      <a:pt x="245" y="95"/>
                      <a:pt x="243" y="93"/>
                    </a:cubicBezTo>
                    <a:cubicBezTo>
                      <a:pt x="240" y="90"/>
                      <a:pt x="236" y="87"/>
                      <a:pt x="231" y="85"/>
                    </a:cubicBezTo>
                    <a:cubicBezTo>
                      <a:pt x="242" y="63"/>
                      <a:pt x="239" y="38"/>
                      <a:pt x="225" y="19"/>
                    </a:cubicBezTo>
                    <a:cubicBezTo>
                      <a:pt x="214" y="4"/>
                      <a:pt x="200" y="19"/>
                      <a:pt x="189" y="26"/>
                    </a:cubicBezTo>
                    <a:cubicBezTo>
                      <a:pt x="189" y="26"/>
                      <a:pt x="189" y="26"/>
                      <a:pt x="189" y="26"/>
                    </a:cubicBezTo>
                    <a:cubicBezTo>
                      <a:pt x="185" y="28"/>
                      <a:pt x="182" y="31"/>
                      <a:pt x="178" y="34"/>
                    </a:cubicBezTo>
                    <a:cubicBezTo>
                      <a:pt x="176" y="35"/>
                      <a:pt x="174" y="37"/>
                      <a:pt x="172" y="39"/>
                    </a:cubicBezTo>
                    <a:cubicBezTo>
                      <a:pt x="166" y="43"/>
                      <a:pt x="166" y="40"/>
                      <a:pt x="171" y="43"/>
                    </a:cubicBezTo>
                    <a:cubicBezTo>
                      <a:pt x="168" y="41"/>
                      <a:pt x="165" y="42"/>
                      <a:pt x="163" y="44"/>
                    </a:cubicBezTo>
                    <a:cubicBezTo>
                      <a:pt x="159" y="48"/>
                      <a:pt x="153" y="47"/>
                      <a:pt x="149" y="51"/>
                    </a:cubicBezTo>
                    <a:cubicBezTo>
                      <a:pt x="144" y="56"/>
                      <a:pt x="142" y="61"/>
                      <a:pt x="141" y="68"/>
                    </a:cubicBezTo>
                    <a:cubicBezTo>
                      <a:pt x="138" y="81"/>
                      <a:pt x="148" y="93"/>
                      <a:pt x="158" y="100"/>
                    </a:cubicBezTo>
                    <a:cubicBezTo>
                      <a:pt x="155" y="101"/>
                      <a:pt x="152" y="102"/>
                      <a:pt x="149" y="104"/>
                    </a:cubicBezTo>
                    <a:cubicBezTo>
                      <a:pt x="129" y="114"/>
                      <a:pt x="113" y="128"/>
                      <a:pt x="95" y="139"/>
                    </a:cubicBezTo>
                    <a:cubicBezTo>
                      <a:pt x="70" y="154"/>
                      <a:pt x="36" y="147"/>
                      <a:pt x="8" y="155"/>
                    </a:cubicBezTo>
                    <a:cubicBezTo>
                      <a:pt x="6" y="155"/>
                      <a:pt x="5" y="158"/>
                      <a:pt x="6" y="16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1" y="161"/>
                      <a:pt x="0" y="168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0" y="204"/>
                      <a:pt x="31" y="241"/>
                      <a:pt x="52" y="264"/>
                    </a:cubicBezTo>
                    <a:cubicBezTo>
                      <a:pt x="68" y="281"/>
                      <a:pt x="100" y="313"/>
                      <a:pt x="126" y="299"/>
                    </a:cubicBezTo>
                    <a:cubicBezTo>
                      <a:pt x="133" y="295"/>
                      <a:pt x="137" y="289"/>
                      <a:pt x="139" y="282"/>
                    </a:cubicBezTo>
                    <a:cubicBezTo>
                      <a:pt x="165" y="265"/>
                      <a:pt x="168" y="231"/>
                      <a:pt x="189" y="206"/>
                    </a:cubicBezTo>
                    <a:cubicBezTo>
                      <a:pt x="198" y="194"/>
                      <a:pt x="211" y="183"/>
                      <a:pt x="219" y="171"/>
                    </a:cubicBezTo>
                    <a:cubicBezTo>
                      <a:pt x="224" y="183"/>
                      <a:pt x="234" y="197"/>
                      <a:pt x="242" y="199"/>
                    </a:cubicBezTo>
                    <a:cubicBezTo>
                      <a:pt x="250" y="202"/>
                      <a:pt x="259" y="193"/>
                      <a:pt x="265" y="188"/>
                    </a:cubicBezTo>
                    <a:cubicBezTo>
                      <a:pt x="277" y="180"/>
                      <a:pt x="288" y="171"/>
                      <a:pt x="298" y="161"/>
                    </a:cubicBezTo>
                    <a:cubicBezTo>
                      <a:pt x="316" y="145"/>
                      <a:pt x="334" y="123"/>
                      <a:pt x="316" y="101"/>
                    </a:cubicBezTo>
                    <a:cubicBezTo>
                      <a:pt x="311" y="94"/>
                      <a:pt x="304" y="91"/>
                      <a:pt x="296" y="90"/>
                    </a:cubicBezTo>
                    <a:cubicBezTo>
                      <a:pt x="302" y="85"/>
                      <a:pt x="308" y="77"/>
                      <a:pt x="313" y="72"/>
                    </a:cubicBezTo>
                    <a:close/>
                    <a:moveTo>
                      <a:pt x="157" y="83"/>
                    </a:moveTo>
                    <a:cubicBezTo>
                      <a:pt x="154" y="78"/>
                      <a:pt x="150" y="63"/>
                      <a:pt x="160" y="60"/>
                    </a:cubicBezTo>
                    <a:cubicBezTo>
                      <a:pt x="164" y="59"/>
                      <a:pt x="167" y="58"/>
                      <a:pt x="170" y="55"/>
                    </a:cubicBezTo>
                    <a:cubicBezTo>
                      <a:pt x="178" y="53"/>
                      <a:pt x="189" y="40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9" y="34"/>
                      <a:pt x="203" y="32"/>
                      <a:pt x="207" y="29"/>
                    </a:cubicBezTo>
                    <a:cubicBezTo>
                      <a:pt x="213" y="24"/>
                      <a:pt x="214" y="23"/>
                      <a:pt x="218" y="31"/>
                    </a:cubicBezTo>
                    <a:cubicBezTo>
                      <a:pt x="229" y="47"/>
                      <a:pt x="226" y="63"/>
                      <a:pt x="220" y="81"/>
                    </a:cubicBezTo>
                    <a:cubicBezTo>
                      <a:pt x="220" y="81"/>
                      <a:pt x="220" y="81"/>
                      <a:pt x="220" y="81"/>
                    </a:cubicBezTo>
                    <a:cubicBezTo>
                      <a:pt x="219" y="81"/>
                      <a:pt x="217" y="81"/>
                      <a:pt x="216" y="81"/>
                    </a:cubicBezTo>
                    <a:cubicBezTo>
                      <a:pt x="212" y="73"/>
                      <a:pt x="211" y="64"/>
                      <a:pt x="206" y="57"/>
                    </a:cubicBezTo>
                    <a:cubicBezTo>
                      <a:pt x="205" y="54"/>
                      <a:pt x="201" y="55"/>
                      <a:pt x="201" y="58"/>
                    </a:cubicBezTo>
                    <a:cubicBezTo>
                      <a:pt x="202" y="67"/>
                      <a:pt x="205" y="76"/>
                      <a:pt x="209" y="84"/>
                    </a:cubicBezTo>
                    <a:cubicBezTo>
                      <a:pt x="209" y="84"/>
                      <a:pt x="209" y="84"/>
                      <a:pt x="208" y="84"/>
                    </a:cubicBezTo>
                    <a:cubicBezTo>
                      <a:pt x="205" y="82"/>
                      <a:pt x="202" y="80"/>
                      <a:pt x="200" y="78"/>
                    </a:cubicBezTo>
                    <a:cubicBezTo>
                      <a:pt x="195" y="75"/>
                      <a:pt x="192" y="72"/>
                      <a:pt x="189" y="68"/>
                    </a:cubicBezTo>
                    <a:cubicBezTo>
                      <a:pt x="187" y="67"/>
                      <a:pt x="185" y="66"/>
                      <a:pt x="183" y="67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0" y="69"/>
                      <a:pt x="180" y="72"/>
                      <a:pt x="181" y="74"/>
                    </a:cubicBezTo>
                    <a:cubicBezTo>
                      <a:pt x="185" y="82"/>
                      <a:pt x="195" y="87"/>
                      <a:pt x="204" y="90"/>
                    </a:cubicBezTo>
                    <a:cubicBezTo>
                      <a:pt x="202" y="95"/>
                      <a:pt x="203" y="100"/>
                      <a:pt x="204" y="105"/>
                    </a:cubicBezTo>
                    <a:cubicBezTo>
                      <a:pt x="194" y="99"/>
                      <a:pt x="181" y="97"/>
                      <a:pt x="169" y="98"/>
                    </a:cubicBezTo>
                    <a:cubicBezTo>
                      <a:pt x="169" y="97"/>
                      <a:pt x="169" y="97"/>
                      <a:pt x="168" y="96"/>
                    </a:cubicBezTo>
                    <a:cubicBezTo>
                      <a:pt x="164" y="92"/>
                      <a:pt x="161" y="88"/>
                      <a:pt x="157" y="83"/>
                    </a:cubicBezTo>
                    <a:close/>
                    <a:moveTo>
                      <a:pt x="126" y="275"/>
                    </a:moveTo>
                    <a:cubicBezTo>
                      <a:pt x="126" y="275"/>
                      <a:pt x="125" y="276"/>
                      <a:pt x="124" y="276"/>
                    </a:cubicBezTo>
                    <a:cubicBezTo>
                      <a:pt x="119" y="278"/>
                      <a:pt x="119" y="284"/>
                      <a:pt x="122" y="287"/>
                    </a:cubicBezTo>
                    <a:cubicBezTo>
                      <a:pt x="120" y="289"/>
                      <a:pt x="117" y="291"/>
                      <a:pt x="113" y="291"/>
                    </a:cubicBezTo>
                    <a:cubicBezTo>
                      <a:pt x="90" y="292"/>
                      <a:pt x="64" y="260"/>
                      <a:pt x="50" y="244"/>
                    </a:cubicBezTo>
                    <a:cubicBezTo>
                      <a:pt x="34" y="224"/>
                      <a:pt x="15" y="198"/>
                      <a:pt x="14" y="171"/>
                    </a:cubicBezTo>
                    <a:cubicBezTo>
                      <a:pt x="24" y="172"/>
                      <a:pt x="33" y="175"/>
                      <a:pt x="42" y="179"/>
                    </a:cubicBezTo>
                    <a:cubicBezTo>
                      <a:pt x="38" y="183"/>
                      <a:pt x="36" y="188"/>
                      <a:pt x="36" y="195"/>
                    </a:cubicBezTo>
                    <a:cubicBezTo>
                      <a:pt x="36" y="203"/>
                      <a:pt x="41" y="211"/>
                      <a:pt x="48" y="216"/>
                    </a:cubicBezTo>
                    <a:cubicBezTo>
                      <a:pt x="61" y="225"/>
                      <a:pt x="81" y="222"/>
                      <a:pt x="88" y="208"/>
                    </a:cubicBezTo>
                    <a:cubicBezTo>
                      <a:pt x="89" y="209"/>
                      <a:pt x="90" y="209"/>
                      <a:pt x="91" y="210"/>
                    </a:cubicBezTo>
                    <a:cubicBezTo>
                      <a:pt x="103" y="221"/>
                      <a:pt x="114" y="234"/>
                      <a:pt x="121" y="248"/>
                    </a:cubicBezTo>
                    <a:cubicBezTo>
                      <a:pt x="124" y="254"/>
                      <a:pt x="127" y="265"/>
                      <a:pt x="126" y="275"/>
                    </a:cubicBezTo>
                    <a:close/>
                    <a:moveTo>
                      <a:pt x="50" y="182"/>
                    </a:moveTo>
                    <a:cubicBezTo>
                      <a:pt x="60" y="187"/>
                      <a:pt x="69" y="193"/>
                      <a:pt x="78" y="199"/>
                    </a:cubicBezTo>
                    <a:cubicBezTo>
                      <a:pt x="76" y="203"/>
                      <a:pt x="74" y="207"/>
                      <a:pt x="69" y="209"/>
                    </a:cubicBezTo>
                    <a:cubicBezTo>
                      <a:pt x="65" y="210"/>
                      <a:pt x="60" y="208"/>
                      <a:pt x="56" y="206"/>
                    </a:cubicBezTo>
                    <a:cubicBezTo>
                      <a:pt x="47" y="201"/>
                      <a:pt x="46" y="191"/>
                      <a:pt x="50" y="182"/>
                    </a:cubicBezTo>
                    <a:close/>
                    <a:moveTo>
                      <a:pt x="197" y="180"/>
                    </a:moveTo>
                    <a:cubicBezTo>
                      <a:pt x="190" y="188"/>
                      <a:pt x="181" y="195"/>
                      <a:pt x="175" y="204"/>
                    </a:cubicBezTo>
                    <a:cubicBezTo>
                      <a:pt x="162" y="224"/>
                      <a:pt x="156" y="251"/>
                      <a:pt x="139" y="267"/>
                    </a:cubicBezTo>
                    <a:cubicBezTo>
                      <a:pt x="135" y="247"/>
                      <a:pt x="121" y="224"/>
                      <a:pt x="112" y="214"/>
                    </a:cubicBezTo>
                    <a:cubicBezTo>
                      <a:pt x="94" y="193"/>
                      <a:pt x="64" y="170"/>
                      <a:pt x="34" y="162"/>
                    </a:cubicBezTo>
                    <a:cubicBezTo>
                      <a:pt x="55" y="163"/>
                      <a:pt x="77" y="163"/>
                      <a:pt x="95" y="154"/>
                    </a:cubicBezTo>
                    <a:cubicBezTo>
                      <a:pt x="121" y="142"/>
                      <a:pt x="141" y="120"/>
                      <a:pt x="168" y="112"/>
                    </a:cubicBezTo>
                    <a:cubicBezTo>
                      <a:pt x="184" y="109"/>
                      <a:pt x="197" y="114"/>
                      <a:pt x="208" y="127"/>
                    </a:cubicBezTo>
                    <a:cubicBezTo>
                      <a:pt x="229" y="146"/>
                      <a:pt x="208" y="168"/>
                      <a:pt x="197" y="180"/>
                    </a:cubicBezTo>
                    <a:close/>
                    <a:moveTo>
                      <a:pt x="221" y="120"/>
                    </a:moveTo>
                    <a:cubicBezTo>
                      <a:pt x="218" y="116"/>
                      <a:pt x="215" y="112"/>
                      <a:pt x="211" y="109"/>
                    </a:cubicBezTo>
                    <a:cubicBezTo>
                      <a:pt x="212" y="109"/>
                      <a:pt x="212" y="108"/>
                      <a:pt x="212" y="107"/>
                    </a:cubicBezTo>
                    <a:cubicBezTo>
                      <a:pt x="212" y="102"/>
                      <a:pt x="212" y="99"/>
                      <a:pt x="213" y="95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3" y="95"/>
                      <a:pt x="213" y="95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4" y="93"/>
                      <a:pt x="214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6" y="93"/>
                      <a:pt x="216" y="92"/>
                      <a:pt x="217" y="92"/>
                    </a:cubicBezTo>
                    <a:cubicBezTo>
                      <a:pt x="217" y="92"/>
                      <a:pt x="218" y="92"/>
                      <a:pt x="218" y="92"/>
                    </a:cubicBezTo>
                    <a:cubicBezTo>
                      <a:pt x="219" y="92"/>
                      <a:pt x="219" y="92"/>
                      <a:pt x="220" y="92"/>
                    </a:cubicBezTo>
                    <a:cubicBezTo>
                      <a:pt x="220" y="92"/>
                      <a:pt x="221" y="93"/>
                      <a:pt x="222" y="93"/>
                    </a:cubicBezTo>
                    <a:cubicBezTo>
                      <a:pt x="222" y="93"/>
                      <a:pt x="223" y="93"/>
                      <a:pt x="224" y="93"/>
                    </a:cubicBezTo>
                    <a:cubicBezTo>
                      <a:pt x="224" y="94"/>
                      <a:pt x="225" y="94"/>
                      <a:pt x="225" y="94"/>
                    </a:cubicBezTo>
                    <a:cubicBezTo>
                      <a:pt x="227" y="95"/>
                      <a:pt x="228" y="96"/>
                      <a:pt x="230" y="96"/>
                    </a:cubicBezTo>
                    <a:cubicBezTo>
                      <a:pt x="230" y="97"/>
                      <a:pt x="231" y="97"/>
                      <a:pt x="232" y="98"/>
                    </a:cubicBezTo>
                    <a:cubicBezTo>
                      <a:pt x="232" y="98"/>
                      <a:pt x="232" y="98"/>
                      <a:pt x="232" y="98"/>
                    </a:cubicBezTo>
                    <a:cubicBezTo>
                      <a:pt x="233" y="98"/>
                      <a:pt x="233" y="99"/>
                      <a:pt x="233" y="99"/>
                    </a:cubicBezTo>
                    <a:cubicBezTo>
                      <a:pt x="234" y="100"/>
                      <a:pt x="236" y="101"/>
                      <a:pt x="237" y="102"/>
                    </a:cubicBezTo>
                    <a:cubicBezTo>
                      <a:pt x="237" y="102"/>
                      <a:pt x="237" y="103"/>
                      <a:pt x="237" y="103"/>
                    </a:cubicBezTo>
                    <a:cubicBezTo>
                      <a:pt x="237" y="103"/>
                      <a:pt x="237" y="103"/>
                      <a:pt x="237" y="103"/>
                    </a:cubicBezTo>
                    <a:cubicBezTo>
                      <a:pt x="235" y="105"/>
                      <a:pt x="236" y="109"/>
                      <a:pt x="238" y="111"/>
                    </a:cubicBezTo>
                    <a:cubicBezTo>
                      <a:pt x="238" y="111"/>
                      <a:pt x="238" y="111"/>
                      <a:pt x="238" y="111"/>
                    </a:cubicBezTo>
                    <a:cubicBezTo>
                      <a:pt x="238" y="111"/>
                      <a:pt x="238" y="112"/>
                      <a:pt x="238" y="112"/>
                    </a:cubicBezTo>
                    <a:cubicBezTo>
                      <a:pt x="237" y="112"/>
                      <a:pt x="237" y="112"/>
                      <a:pt x="237" y="112"/>
                    </a:cubicBezTo>
                    <a:cubicBezTo>
                      <a:pt x="236" y="113"/>
                      <a:pt x="235" y="113"/>
                      <a:pt x="234" y="114"/>
                    </a:cubicBezTo>
                    <a:cubicBezTo>
                      <a:pt x="233" y="114"/>
                      <a:pt x="230" y="115"/>
                      <a:pt x="228" y="116"/>
                    </a:cubicBezTo>
                    <a:cubicBezTo>
                      <a:pt x="227" y="116"/>
                      <a:pt x="225" y="116"/>
                      <a:pt x="224" y="116"/>
                    </a:cubicBezTo>
                    <a:cubicBezTo>
                      <a:pt x="222" y="117"/>
                      <a:pt x="221" y="118"/>
                      <a:pt x="221" y="120"/>
                    </a:cubicBezTo>
                    <a:close/>
                    <a:moveTo>
                      <a:pt x="286" y="155"/>
                    </a:moveTo>
                    <a:cubicBezTo>
                      <a:pt x="275" y="165"/>
                      <a:pt x="263" y="175"/>
                      <a:pt x="250" y="185"/>
                    </a:cubicBezTo>
                    <a:cubicBezTo>
                      <a:pt x="242" y="191"/>
                      <a:pt x="239" y="184"/>
                      <a:pt x="235" y="177"/>
                    </a:cubicBezTo>
                    <a:cubicBezTo>
                      <a:pt x="233" y="173"/>
                      <a:pt x="228" y="167"/>
                      <a:pt x="226" y="161"/>
                    </a:cubicBezTo>
                    <a:cubicBezTo>
                      <a:pt x="226" y="160"/>
                      <a:pt x="226" y="160"/>
                      <a:pt x="226" y="159"/>
                    </a:cubicBezTo>
                    <a:cubicBezTo>
                      <a:pt x="230" y="150"/>
                      <a:pt x="230" y="139"/>
                      <a:pt x="224" y="127"/>
                    </a:cubicBezTo>
                    <a:cubicBezTo>
                      <a:pt x="225" y="127"/>
                      <a:pt x="226" y="127"/>
                      <a:pt x="227" y="127"/>
                    </a:cubicBezTo>
                    <a:cubicBezTo>
                      <a:pt x="229" y="126"/>
                      <a:pt x="231" y="126"/>
                      <a:pt x="232" y="126"/>
                    </a:cubicBezTo>
                    <a:cubicBezTo>
                      <a:pt x="232" y="126"/>
                      <a:pt x="232" y="127"/>
                      <a:pt x="232" y="127"/>
                    </a:cubicBezTo>
                    <a:cubicBezTo>
                      <a:pt x="234" y="136"/>
                      <a:pt x="239" y="149"/>
                      <a:pt x="248" y="154"/>
                    </a:cubicBezTo>
                    <a:cubicBezTo>
                      <a:pt x="251" y="155"/>
                      <a:pt x="254" y="152"/>
                      <a:pt x="253" y="149"/>
                    </a:cubicBezTo>
                    <a:cubicBezTo>
                      <a:pt x="251" y="145"/>
                      <a:pt x="247" y="142"/>
                      <a:pt x="245" y="138"/>
                    </a:cubicBezTo>
                    <a:cubicBezTo>
                      <a:pt x="242" y="134"/>
                      <a:pt x="240" y="130"/>
                      <a:pt x="239" y="126"/>
                    </a:cubicBezTo>
                    <a:cubicBezTo>
                      <a:pt x="238" y="125"/>
                      <a:pt x="238" y="124"/>
                      <a:pt x="237" y="124"/>
                    </a:cubicBezTo>
                    <a:cubicBezTo>
                      <a:pt x="239" y="123"/>
                      <a:pt x="241" y="122"/>
                      <a:pt x="242" y="121"/>
                    </a:cubicBezTo>
                    <a:cubicBezTo>
                      <a:pt x="247" y="130"/>
                      <a:pt x="253" y="139"/>
                      <a:pt x="260" y="144"/>
                    </a:cubicBezTo>
                    <a:cubicBezTo>
                      <a:pt x="263" y="147"/>
                      <a:pt x="268" y="142"/>
                      <a:pt x="266" y="139"/>
                    </a:cubicBezTo>
                    <a:cubicBezTo>
                      <a:pt x="263" y="135"/>
                      <a:pt x="259" y="131"/>
                      <a:pt x="256" y="127"/>
                    </a:cubicBezTo>
                    <a:cubicBezTo>
                      <a:pt x="253" y="124"/>
                      <a:pt x="250" y="120"/>
                      <a:pt x="248" y="116"/>
                    </a:cubicBezTo>
                    <a:cubicBezTo>
                      <a:pt x="248" y="115"/>
                      <a:pt x="249" y="114"/>
                      <a:pt x="250" y="113"/>
                    </a:cubicBezTo>
                    <a:cubicBezTo>
                      <a:pt x="250" y="112"/>
                      <a:pt x="250" y="112"/>
                      <a:pt x="250" y="111"/>
                    </a:cubicBezTo>
                    <a:cubicBezTo>
                      <a:pt x="266" y="104"/>
                      <a:pt x="286" y="100"/>
                      <a:pt x="302" y="107"/>
                    </a:cubicBezTo>
                    <a:cubicBezTo>
                      <a:pt x="326" y="118"/>
                      <a:pt x="296" y="145"/>
                      <a:pt x="286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441"/>
              <p:cNvSpPr>
                <a:spLocks/>
              </p:cNvSpPr>
              <p:nvPr/>
            </p:nvSpPr>
            <p:spPr bwMode="auto">
              <a:xfrm>
                <a:off x="760" y="2421"/>
                <a:ext cx="137" cy="160"/>
              </a:xfrm>
              <a:custGeom>
                <a:avLst/>
                <a:gdLst>
                  <a:gd name="T0" fmla="*/ 62 w 68"/>
                  <a:gd name="T1" fmla="*/ 2 h 79"/>
                  <a:gd name="T2" fmla="*/ 54 w 68"/>
                  <a:gd name="T3" fmla="*/ 3 h 79"/>
                  <a:gd name="T4" fmla="*/ 50 w 68"/>
                  <a:gd name="T5" fmla="*/ 12 h 79"/>
                  <a:gd name="T6" fmla="*/ 44 w 68"/>
                  <a:gd name="T7" fmla="*/ 5 h 79"/>
                  <a:gd name="T8" fmla="*/ 38 w 68"/>
                  <a:gd name="T9" fmla="*/ 5 h 79"/>
                  <a:gd name="T10" fmla="*/ 34 w 68"/>
                  <a:gd name="T11" fmla="*/ 13 h 79"/>
                  <a:gd name="T12" fmla="*/ 25 w 68"/>
                  <a:gd name="T13" fmla="*/ 27 h 79"/>
                  <a:gd name="T14" fmla="*/ 21 w 68"/>
                  <a:gd name="T15" fmla="*/ 22 h 79"/>
                  <a:gd name="T16" fmla="*/ 11 w 68"/>
                  <a:gd name="T17" fmla="*/ 24 h 79"/>
                  <a:gd name="T18" fmla="*/ 11 w 68"/>
                  <a:gd name="T19" fmla="*/ 25 h 79"/>
                  <a:gd name="T20" fmla="*/ 1 w 68"/>
                  <a:gd name="T21" fmla="*/ 30 h 79"/>
                  <a:gd name="T22" fmla="*/ 2 w 68"/>
                  <a:gd name="T23" fmla="*/ 62 h 79"/>
                  <a:gd name="T24" fmla="*/ 5 w 68"/>
                  <a:gd name="T25" fmla="*/ 78 h 79"/>
                  <a:gd name="T26" fmla="*/ 9 w 68"/>
                  <a:gd name="T27" fmla="*/ 78 h 79"/>
                  <a:gd name="T28" fmla="*/ 12 w 68"/>
                  <a:gd name="T29" fmla="*/ 62 h 79"/>
                  <a:gd name="T30" fmla="*/ 16 w 68"/>
                  <a:gd name="T31" fmla="*/ 57 h 79"/>
                  <a:gd name="T32" fmla="*/ 19 w 68"/>
                  <a:gd name="T33" fmla="*/ 38 h 79"/>
                  <a:gd name="T34" fmla="*/ 22 w 68"/>
                  <a:gd name="T35" fmla="*/ 42 h 79"/>
                  <a:gd name="T36" fmla="*/ 31 w 68"/>
                  <a:gd name="T37" fmla="*/ 41 h 79"/>
                  <a:gd name="T38" fmla="*/ 40 w 68"/>
                  <a:gd name="T39" fmla="*/ 21 h 79"/>
                  <a:gd name="T40" fmla="*/ 42 w 68"/>
                  <a:gd name="T41" fmla="*/ 16 h 79"/>
                  <a:gd name="T42" fmla="*/ 47 w 68"/>
                  <a:gd name="T43" fmla="*/ 22 h 79"/>
                  <a:gd name="T44" fmla="*/ 55 w 68"/>
                  <a:gd name="T45" fmla="*/ 22 h 79"/>
                  <a:gd name="T46" fmla="*/ 59 w 68"/>
                  <a:gd name="T47" fmla="*/ 15 h 79"/>
                  <a:gd name="T48" fmla="*/ 59 w 68"/>
                  <a:gd name="T49" fmla="*/ 15 h 79"/>
                  <a:gd name="T50" fmla="*/ 67 w 68"/>
                  <a:gd name="T51" fmla="*/ 13 h 79"/>
                  <a:gd name="T52" fmla="*/ 62 w 68"/>
                  <a:gd name="T5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79">
                    <a:moveTo>
                      <a:pt x="62" y="2"/>
                    </a:moveTo>
                    <a:cubicBezTo>
                      <a:pt x="59" y="0"/>
                      <a:pt x="55" y="0"/>
                      <a:pt x="54" y="3"/>
                    </a:cubicBezTo>
                    <a:cubicBezTo>
                      <a:pt x="52" y="6"/>
                      <a:pt x="51" y="9"/>
                      <a:pt x="50" y="12"/>
                    </a:cubicBezTo>
                    <a:cubicBezTo>
                      <a:pt x="48" y="9"/>
                      <a:pt x="46" y="7"/>
                      <a:pt x="44" y="5"/>
                    </a:cubicBezTo>
                    <a:cubicBezTo>
                      <a:pt x="43" y="3"/>
                      <a:pt x="39" y="3"/>
                      <a:pt x="38" y="5"/>
                    </a:cubicBezTo>
                    <a:cubicBezTo>
                      <a:pt x="36" y="7"/>
                      <a:pt x="32" y="15"/>
                      <a:pt x="34" y="13"/>
                    </a:cubicBezTo>
                    <a:cubicBezTo>
                      <a:pt x="30" y="17"/>
                      <a:pt x="27" y="22"/>
                      <a:pt x="25" y="27"/>
                    </a:cubicBezTo>
                    <a:cubicBezTo>
                      <a:pt x="24" y="26"/>
                      <a:pt x="23" y="24"/>
                      <a:pt x="21" y="22"/>
                    </a:cubicBezTo>
                    <a:cubicBezTo>
                      <a:pt x="18" y="18"/>
                      <a:pt x="13" y="19"/>
                      <a:pt x="11" y="24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7" y="22"/>
                      <a:pt x="0" y="24"/>
                      <a:pt x="1" y="30"/>
                    </a:cubicBezTo>
                    <a:cubicBezTo>
                      <a:pt x="1" y="40"/>
                      <a:pt x="1" y="51"/>
                      <a:pt x="2" y="62"/>
                    </a:cubicBezTo>
                    <a:cubicBezTo>
                      <a:pt x="2" y="67"/>
                      <a:pt x="1" y="74"/>
                      <a:pt x="5" y="78"/>
                    </a:cubicBezTo>
                    <a:cubicBezTo>
                      <a:pt x="6" y="79"/>
                      <a:pt x="8" y="79"/>
                      <a:pt x="9" y="78"/>
                    </a:cubicBezTo>
                    <a:cubicBezTo>
                      <a:pt x="12" y="74"/>
                      <a:pt x="12" y="67"/>
                      <a:pt x="12" y="62"/>
                    </a:cubicBezTo>
                    <a:cubicBezTo>
                      <a:pt x="14" y="61"/>
                      <a:pt x="15" y="59"/>
                      <a:pt x="16" y="57"/>
                    </a:cubicBezTo>
                    <a:cubicBezTo>
                      <a:pt x="16" y="50"/>
                      <a:pt x="18" y="44"/>
                      <a:pt x="19" y="38"/>
                    </a:cubicBezTo>
                    <a:cubicBezTo>
                      <a:pt x="20" y="39"/>
                      <a:pt x="21" y="41"/>
                      <a:pt x="22" y="42"/>
                    </a:cubicBezTo>
                    <a:cubicBezTo>
                      <a:pt x="24" y="46"/>
                      <a:pt x="30" y="45"/>
                      <a:pt x="31" y="41"/>
                    </a:cubicBezTo>
                    <a:cubicBezTo>
                      <a:pt x="33" y="34"/>
                      <a:pt x="36" y="27"/>
                      <a:pt x="40" y="21"/>
                    </a:cubicBezTo>
                    <a:cubicBezTo>
                      <a:pt x="41" y="20"/>
                      <a:pt x="42" y="18"/>
                      <a:pt x="42" y="16"/>
                    </a:cubicBezTo>
                    <a:cubicBezTo>
                      <a:pt x="44" y="18"/>
                      <a:pt x="45" y="20"/>
                      <a:pt x="47" y="22"/>
                    </a:cubicBezTo>
                    <a:cubicBezTo>
                      <a:pt x="49" y="25"/>
                      <a:pt x="53" y="26"/>
                      <a:pt x="55" y="22"/>
                    </a:cubicBezTo>
                    <a:cubicBezTo>
                      <a:pt x="56" y="20"/>
                      <a:pt x="57" y="17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8"/>
                      <a:pt x="68" y="18"/>
                      <a:pt x="67" y="13"/>
                    </a:cubicBezTo>
                    <a:cubicBezTo>
                      <a:pt x="67" y="8"/>
                      <a:pt x="65" y="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442"/>
              <p:cNvSpPr>
                <a:spLocks noEditPoints="1"/>
              </p:cNvSpPr>
              <p:nvPr/>
            </p:nvSpPr>
            <p:spPr bwMode="auto">
              <a:xfrm>
                <a:off x="6095" y="-259"/>
                <a:ext cx="153" cy="286"/>
              </a:xfrm>
              <a:custGeom>
                <a:avLst/>
                <a:gdLst>
                  <a:gd name="T0" fmla="*/ 51 w 76"/>
                  <a:gd name="T1" fmla="*/ 6 h 142"/>
                  <a:gd name="T2" fmla="*/ 39 w 76"/>
                  <a:gd name="T3" fmla="*/ 6 h 142"/>
                  <a:gd name="T4" fmla="*/ 12 w 76"/>
                  <a:gd name="T5" fmla="*/ 89 h 142"/>
                  <a:gd name="T6" fmla="*/ 12 w 76"/>
                  <a:gd name="T7" fmla="*/ 141 h 142"/>
                  <a:gd name="T8" fmla="*/ 16 w 76"/>
                  <a:gd name="T9" fmla="*/ 139 h 142"/>
                  <a:gd name="T10" fmla="*/ 24 w 76"/>
                  <a:gd name="T11" fmla="*/ 87 h 142"/>
                  <a:gd name="T12" fmla="*/ 34 w 76"/>
                  <a:gd name="T13" fmla="*/ 87 h 142"/>
                  <a:gd name="T14" fmla="*/ 54 w 76"/>
                  <a:gd name="T15" fmla="*/ 86 h 142"/>
                  <a:gd name="T16" fmla="*/ 65 w 76"/>
                  <a:gd name="T17" fmla="*/ 127 h 142"/>
                  <a:gd name="T18" fmla="*/ 75 w 76"/>
                  <a:gd name="T19" fmla="*/ 123 h 142"/>
                  <a:gd name="T20" fmla="*/ 51 w 76"/>
                  <a:gd name="T21" fmla="*/ 6 h 142"/>
                  <a:gd name="T22" fmla="*/ 35 w 76"/>
                  <a:gd name="T23" fmla="*/ 77 h 142"/>
                  <a:gd name="T24" fmla="*/ 26 w 76"/>
                  <a:gd name="T25" fmla="*/ 78 h 142"/>
                  <a:gd name="T26" fmla="*/ 44 w 76"/>
                  <a:gd name="T27" fmla="*/ 27 h 142"/>
                  <a:gd name="T28" fmla="*/ 52 w 76"/>
                  <a:gd name="T29" fmla="*/ 71 h 142"/>
                  <a:gd name="T30" fmla="*/ 53 w 76"/>
                  <a:gd name="T31" fmla="*/ 75 h 142"/>
                  <a:gd name="T32" fmla="*/ 35 w 76"/>
                  <a:gd name="T33" fmla="*/ 7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42">
                    <a:moveTo>
                      <a:pt x="51" y="6"/>
                    </a:moveTo>
                    <a:cubicBezTo>
                      <a:pt x="49" y="0"/>
                      <a:pt x="41" y="0"/>
                      <a:pt x="39" y="6"/>
                    </a:cubicBezTo>
                    <a:cubicBezTo>
                      <a:pt x="28" y="33"/>
                      <a:pt x="19" y="60"/>
                      <a:pt x="12" y="89"/>
                    </a:cubicBezTo>
                    <a:cubicBezTo>
                      <a:pt x="9" y="101"/>
                      <a:pt x="0" y="130"/>
                      <a:pt x="12" y="141"/>
                    </a:cubicBezTo>
                    <a:cubicBezTo>
                      <a:pt x="13" y="142"/>
                      <a:pt x="16" y="141"/>
                      <a:pt x="16" y="139"/>
                    </a:cubicBezTo>
                    <a:cubicBezTo>
                      <a:pt x="17" y="121"/>
                      <a:pt x="20" y="104"/>
                      <a:pt x="24" y="87"/>
                    </a:cubicBezTo>
                    <a:cubicBezTo>
                      <a:pt x="27" y="87"/>
                      <a:pt x="31" y="87"/>
                      <a:pt x="34" y="87"/>
                    </a:cubicBezTo>
                    <a:cubicBezTo>
                      <a:pt x="40" y="87"/>
                      <a:pt x="48" y="87"/>
                      <a:pt x="54" y="86"/>
                    </a:cubicBezTo>
                    <a:cubicBezTo>
                      <a:pt x="56" y="100"/>
                      <a:pt x="58" y="115"/>
                      <a:pt x="65" y="127"/>
                    </a:cubicBezTo>
                    <a:cubicBezTo>
                      <a:pt x="68" y="133"/>
                      <a:pt x="76" y="129"/>
                      <a:pt x="75" y="123"/>
                    </a:cubicBezTo>
                    <a:cubicBezTo>
                      <a:pt x="68" y="84"/>
                      <a:pt x="64" y="43"/>
                      <a:pt x="51" y="6"/>
                    </a:cubicBezTo>
                    <a:close/>
                    <a:moveTo>
                      <a:pt x="35" y="77"/>
                    </a:moveTo>
                    <a:cubicBezTo>
                      <a:pt x="33" y="78"/>
                      <a:pt x="30" y="78"/>
                      <a:pt x="26" y="78"/>
                    </a:cubicBezTo>
                    <a:cubicBezTo>
                      <a:pt x="31" y="61"/>
                      <a:pt x="37" y="44"/>
                      <a:pt x="44" y="27"/>
                    </a:cubicBezTo>
                    <a:cubicBezTo>
                      <a:pt x="47" y="41"/>
                      <a:pt x="50" y="56"/>
                      <a:pt x="52" y="71"/>
                    </a:cubicBezTo>
                    <a:cubicBezTo>
                      <a:pt x="52" y="72"/>
                      <a:pt x="52" y="74"/>
                      <a:pt x="53" y="75"/>
                    </a:cubicBezTo>
                    <a:cubicBezTo>
                      <a:pt x="47" y="75"/>
                      <a:pt x="40" y="77"/>
                      <a:pt x="35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443"/>
              <p:cNvSpPr>
                <a:spLocks/>
              </p:cNvSpPr>
              <p:nvPr/>
            </p:nvSpPr>
            <p:spPr bwMode="auto">
              <a:xfrm>
                <a:off x="6256" y="-203"/>
                <a:ext cx="103" cy="109"/>
              </a:xfrm>
              <a:custGeom>
                <a:avLst/>
                <a:gdLst>
                  <a:gd name="T0" fmla="*/ 48 w 51"/>
                  <a:gd name="T1" fmla="*/ 24 h 54"/>
                  <a:gd name="T2" fmla="*/ 34 w 51"/>
                  <a:gd name="T3" fmla="*/ 22 h 54"/>
                  <a:gd name="T4" fmla="*/ 34 w 51"/>
                  <a:gd name="T5" fmla="*/ 5 h 54"/>
                  <a:gd name="T6" fmla="*/ 23 w 51"/>
                  <a:gd name="T7" fmla="*/ 5 h 54"/>
                  <a:gd name="T8" fmla="*/ 23 w 51"/>
                  <a:gd name="T9" fmla="*/ 22 h 54"/>
                  <a:gd name="T10" fmla="*/ 6 w 51"/>
                  <a:gd name="T11" fmla="*/ 23 h 54"/>
                  <a:gd name="T12" fmla="*/ 6 w 51"/>
                  <a:gd name="T13" fmla="*/ 33 h 54"/>
                  <a:gd name="T14" fmla="*/ 24 w 51"/>
                  <a:gd name="T15" fmla="*/ 34 h 54"/>
                  <a:gd name="T16" fmla="*/ 30 w 51"/>
                  <a:gd name="T17" fmla="*/ 52 h 54"/>
                  <a:gd name="T18" fmla="*/ 36 w 51"/>
                  <a:gd name="T19" fmla="*/ 50 h 54"/>
                  <a:gd name="T20" fmla="*/ 35 w 51"/>
                  <a:gd name="T21" fmla="*/ 34 h 54"/>
                  <a:gd name="T22" fmla="*/ 48 w 51"/>
                  <a:gd name="T23" fmla="*/ 33 h 54"/>
                  <a:gd name="T24" fmla="*/ 48 w 51"/>
                  <a:gd name="T25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48" y="24"/>
                    </a:moveTo>
                    <a:cubicBezTo>
                      <a:pt x="44" y="22"/>
                      <a:pt x="39" y="22"/>
                      <a:pt x="34" y="22"/>
                    </a:cubicBezTo>
                    <a:cubicBezTo>
                      <a:pt x="34" y="16"/>
                      <a:pt x="35" y="10"/>
                      <a:pt x="34" y="5"/>
                    </a:cubicBezTo>
                    <a:cubicBezTo>
                      <a:pt x="32" y="0"/>
                      <a:pt x="24" y="0"/>
                      <a:pt x="23" y="5"/>
                    </a:cubicBezTo>
                    <a:cubicBezTo>
                      <a:pt x="22" y="10"/>
                      <a:pt x="22" y="16"/>
                      <a:pt x="23" y="22"/>
                    </a:cubicBezTo>
                    <a:cubicBezTo>
                      <a:pt x="17" y="23"/>
                      <a:pt x="12" y="23"/>
                      <a:pt x="6" y="23"/>
                    </a:cubicBezTo>
                    <a:cubicBezTo>
                      <a:pt x="0" y="23"/>
                      <a:pt x="0" y="33"/>
                      <a:pt x="6" y="33"/>
                    </a:cubicBezTo>
                    <a:cubicBezTo>
                      <a:pt x="12" y="34"/>
                      <a:pt x="18" y="34"/>
                      <a:pt x="24" y="34"/>
                    </a:cubicBezTo>
                    <a:cubicBezTo>
                      <a:pt x="25" y="40"/>
                      <a:pt x="27" y="47"/>
                      <a:pt x="30" y="52"/>
                    </a:cubicBezTo>
                    <a:cubicBezTo>
                      <a:pt x="32" y="54"/>
                      <a:pt x="37" y="54"/>
                      <a:pt x="36" y="50"/>
                    </a:cubicBezTo>
                    <a:cubicBezTo>
                      <a:pt x="36" y="45"/>
                      <a:pt x="35" y="40"/>
                      <a:pt x="35" y="34"/>
                    </a:cubicBezTo>
                    <a:cubicBezTo>
                      <a:pt x="39" y="35"/>
                      <a:pt x="44" y="34"/>
                      <a:pt x="48" y="33"/>
                    </a:cubicBezTo>
                    <a:cubicBezTo>
                      <a:pt x="51" y="31"/>
                      <a:pt x="51" y="25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444"/>
              <p:cNvSpPr>
                <a:spLocks noEditPoints="1"/>
              </p:cNvSpPr>
              <p:nvPr/>
            </p:nvSpPr>
            <p:spPr bwMode="auto">
              <a:xfrm>
                <a:off x="2797" y="-1100"/>
                <a:ext cx="795" cy="716"/>
              </a:xfrm>
              <a:custGeom>
                <a:avLst/>
                <a:gdLst>
                  <a:gd name="T0" fmla="*/ 385 w 394"/>
                  <a:gd name="T1" fmla="*/ 146 h 355"/>
                  <a:gd name="T2" fmla="*/ 347 w 394"/>
                  <a:gd name="T3" fmla="*/ 67 h 355"/>
                  <a:gd name="T4" fmla="*/ 62 w 394"/>
                  <a:gd name="T5" fmla="*/ 96 h 355"/>
                  <a:gd name="T6" fmla="*/ 24 w 394"/>
                  <a:gd name="T7" fmla="*/ 176 h 355"/>
                  <a:gd name="T8" fmla="*/ 23 w 394"/>
                  <a:gd name="T9" fmla="*/ 283 h 355"/>
                  <a:gd name="T10" fmla="*/ 173 w 394"/>
                  <a:gd name="T11" fmla="*/ 354 h 355"/>
                  <a:gd name="T12" fmla="*/ 287 w 394"/>
                  <a:gd name="T13" fmla="*/ 263 h 355"/>
                  <a:gd name="T14" fmla="*/ 312 w 394"/>
                  <a:gd name="T15" fmla="*/ 212 h 355"/>
                  <a:gd name="T16" fmla="*/ 354 w 394"/>
                  <a:gd name="T17" fmla="*/ 198 h 355"/>
                  <a:gd name="T18" fmla="*/ 385 w 394"/>
                  <a:gd name="T19" fmla="*/ 146 h 355"/>
                  <a:gd name="T20" fmla="*/ 111 w 394"/>
                  <a:gd name="T21" fmla="*/ 69 h 355"/>
                  <a:gd name="T22" fmla="*/ 367 w 394"/>
                  <a:gd name="T23" fmla="*/ 105 h 355"/>
                  <a:gd name="T24" fmla="*/ 355 w 394"/>
                  <a:gd name="T25" fmla="*/ 168 h 355"/>
                  <a:gd name="T26" fmla="*/ 312 w 394"/>
                  <a:gd name="T27" fmla="*/ 180 h 355"/>
                  <a:gd name="T28" fmla="*/ 288 w 394"/>
                  <a:gd name="T29" fmla="*/ 204 h 355"/>
                  <a:gd name="T30" fmla="*/ 282 w 394"/>
                  <a:gd name="T31" fmla="*/ 210 h 355"/>
                  <a:gd name="T32" fmla="*/ 105 w 394"/>
                  <a:gd name="T33" fmla="*/ 300 h 355"/>
                  <a:gd name="T34" fmla="*/ 34 w 394"/>
                  <a:gd name="T35" fmla="*/ 193 h 355"/>
                  <a:gd name="T36" fmla="*/ 111 w 394"/>
                  <a:gd name="T37" fmla="*/ 69 h 355"/>
                  <a:gd name="T38" fmla="*/ 206 w 394"/>
                  <a:gd name="T39" fmla="*/ 338 h 355"/>
                  <a:gd name="T40" fmla="*/ 49 w 394"/>
                  <a:gd name="T41" fmla="*/ 301 h 355"/>
                  <a:gd name="T42" fmla="*/ 23 w 394"/>
                  <a:gd name="T43" fmla="*/ 240 h 355"/>
                  <a:gd name="T44" fmla="*/ 24 w 394"/>
                  <a:gd name="T45" fmla="*/ 184 h 355"/>
                  <a:gd name="T46" fmla="*/ 118 w 394"/>
                  <a:gd name="T47" fmla="*/ 317 h 355"/>
                  <a:gd name="T48" fmla="*/ 258 w 394"/>
                  <a:gd name="T49" fmla="*/ 291 h 355"/>
                  <a:gd name="T50" fmla="*/ 206 w 394"/>
                  <a:gd name="T51" fmla="*/ 338 h 355"/>
                  <a:gd name="T52" fmla="*/ 314 w 394"/>
                  <a:gd name="T53" fmla="*/ 197 h 355"/>
                  <a:gd name="T54" fmla="*/ 297 w 394"/>
                  <a:gd name="T55" fmla="*/ 210 h 355"/>
                  <a:gd name="T56" fmla="*/ 333 w 394"/>
                  <a:gd name="T57" fmla="*/ 186 h 355"/>
                  <a:gd name="T58" fmla="*/ 373 w 394"/>
                  <a:gd name="T59" fmla="*/ 168 h 355"/>
                  <a:gd name="T60" fmla="*/ 314 w 394"/>
                  <a:gd name="T61" fmla="*/ 19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4" h="355">
                    <a:moveTo>
                      <a:pt x="385" y="146"/>
                    </a:moveTo>
                    <a:cubicBezTo>
                      <a:pt x="392" y="116"/>
                      <a:pt x="369" y="83"/>
                      <a:pt x="347" y="67"/>
                    </a:cubicBezTo>
                    <a:cubicBezTo>
                      <a:pt x="259" y="0"/>
                      <a:pt x="138" y="17"/>
                      <a:pt x="62" y="96"/>
                    </a:cubicBezTo>
                    <a:cubicBezTo>
                      <a:pt x="39" y="120"/>
                      <a:pt x="27" y="148"/>
                      <a:pt x="24" y="176"/>
                    </a:cubicBezTo>
                    <a:cubicBezTo>
                      <a:pt x="0" y="198"/>
                      <a:pt x="12" y="259"/>
                      <a:pt x="23" y="283"/>
                    </a:cubicBezTo>
                    <a:cubicBezTo>
                      <a:pt x="48" y="337"/>
                      <a:pt x="119" y="354"/>
                      <a:pt x="173" y="354"/>
                    </a:cubicBezTo>
                    <a:cubicBezTo>
                      <a:pt x="236" y="355"/>
                      <a:pt x="265" y="316"/>
                      <a:pt x="287" y="263"/>
                    </a:cubicBezTo>
                    <a:cubicBezTo>
                      <a:pt x="294" y="246"/>
                      <a:pt x="299" y="226"/>
                      <a:pt x="312" y="212"/>
                    </a:cubicBezTo>
                    <a:cubicBezTo>
                      <a:pt x="322" y="202"/>
                      <a:pt x="342" y="204"/>
                      <a:pt x="354" y="198"/>
                    </a:cubicBezTo>
                    <a:cubicBezTo>
                      <a:pt x="377" y="186"/>
                      <a:pt x="394" y="173"/>
                      <a:pt x="385" y="146"/>
                    </a:cubicBezTo>
                    <a:close/>
                    <a:moveTo>
                      <a:pt x="111" y="69"/>
                    </a:moveTo>
                    <a:cubicBezTo>
                      <a:pt x="186" y="18"/>
                      <a:pt x="314" y="20"/>
                      <a:pt x="367" y="105"/>
                    </a:cubicBezTo>
                    <a:cubicBezTo>
                      <a:pt x="379" y="125"/>
                      <a:pt x="377" y="156"/>
                      <a:pt x="355" y="168"/>
                    </a:cubicBezTo>
                    <a:cubicBezTo>
                      <a:pt x="343" y="175"/>
                      <a:pt x="326" y="176"/>
                      <a:pt x="312" y="180"/>
                    </a:cubicBezTo>
                    <a:cubicBezTo>
                      <a:pt x="298" y="184"/>
                      <a:pt x="291" y="193"/>
                      <a:pt x="288" y="204"/>
                    </a:cubicBezTo>
                    <a:cubicBezTo>
                      <a:pt x="285" y="204"/>
                      <a:pt x="282" y="206"/>
                      <a:pt x="282" y="210"/>
                    </a:cubicBezTo>
                    <a:cubicBezTo>
                      <a:pt x="280" y="302"/>
                      <a:pt x="180" y="332"/>
                      <a:pt x="105" y="300"/>
                    </a:cubicBezTo>
                    <a:cubicBezTo>
                      <a:pt x="62" y="282"/>
                      <a:pt x="36" y="240"/>
                      <a:pt x="34" y="193"/>
                    </a:cubicBezTo>
                    <a:cubicBezTo>
                      <a:pt x="31" y="141"/>
                      <a:pt x="70" y="97"/>
                      <a:pt x="111" y="69"/>
                    </a:cubicBezTo>
                    <a:close/>
                    <a:moveTo>
                      <a:pt x="206" y="338"/>
                    </a:moveTo>
                    <a:cubicBezTo>
                      <a:pt x="157" y="354"/>
                      <a:pt x="87" y="335"/>
                      <a:pt x="49" y="301"/>
                    </a:cubicBezTo>
                    <a:cubicBezTo>
                      <a:pt x="32" y="285"/>
                      <a:pt x="26" y="263"/>
                      <a:pt x="23" y="240"/>
                    </a:cubicBezTo>
                    <a:cubicBezTo>
                      <a:pt x="21" y="226"/>
                      <a:pt x="18" y="200"/>
                      <a:pt x="24" y="184"/>
                    </a:cubicBezTo>
                    <a:cubicBezTo>
                      <a:pt x="21" y="241"/>
                      <a:pt x="56" y="296"/>
                      <a:pt x="118" y="317"/>
                    </a:cubicBezTo>
                    <a:cubicBezTo>
                      <a:pt x="167" y="333"/>
                      <a:pt x="223" y="323"/>
                      <a:pt x="258" y="291"/>
                    </a:cubicBezTo>
                    <a:cubicBezTo>
                      <a:pt x="247" y="312"/>
                      <a:pt x="232" y="329"/>
                      <a:pt x="206" y="338"/>
                    </a:cubicBezTo>
                    <a:close/>
                    <a:moveTo>
                      <a:pt x="314" y="197"/>
                    </a:moveTo>
                    <a:cubicBezTo>
                      <a:pt x="307" y="199"/>
                      <a:pt x="302" y="204"/>
                      <a:pt x="297" y="210"/>
                    </a:cubicBezTo>
                    <a:cubicBezTo>
                      <a:pt x="301" y="196"/>
                      <a:pt x="312" y="189"/>
                      <a:pt x="333" y="186"/>
                    </a:cubicBezTo>
                    <a:cubicBezTo>
                      <a:pt x="348" y="183"/>
                      <a:pt x="362" y="179"/>
                      <a:pt x="373" y="168"/>
                    </a:cubicBezTo>
                    <a:cubicBezTo>
                      <a:pt x="364" y="188"/>
                      <a:pt x="332" y="190"/>
                      <a:pt x="314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445"/>
              <p:cNvSpPr>
                <a:spLocks noEditPoints="1"/>
              </p:cNvSpPr>
              <p:nvPr/>
            </p:nvSpPr>
            <p:spPr bwMode="auto">
              <a:xfrm>
                <a:off x="3237" y="-858"/>
                <a:ext cx="173" cy="135"/>
              </a:xfrm>
              <a:custGeom>
                <a:avLst/>
                <a:gdLst>
                  <a:gd name="T0" fmla="*/ 64 w 86"/>
                  <a:gd name="T1" fmla="*/ 9 h 67"/>
                  <a:gd name="T2" fmla="*/ 59 w 86"/>
                  <a:gd name="T3" fmla="*/ 17 h 67"/>
                  <a:gd name="T4" fmla="*/ 59 w 86"/>
                  <a:gd name="T5" fmla="*/ 18 h 67"/>
                  <a:gd name="T6" fmla="*/ 0 w 86"/>
                  <a:gd name="T7" fmla="*/ 49 h 67"/>
                  <a:gd name="T8" fmla="*/ 3 w 86"/>
                  <a:gd name="T9" fmla="*/ 56 h 67"/>
                  <a:gd name="T10" fmla="*/ 66 w 86"/>
                  <a:gd name="T11" fmla="*/ 50 h 67"/>
                  <a:gd name="T12" fmla="*/ 64 w 86"/>
                  <a:gd name="T13" fmla="*/ 9 h 67"/>
                  <a:gd name="T14" fmla="*/ 59 w 86"/>
                  <a:gd name="T15" fmla="*/ 23 h 67"/>
                  <a:gd name="T16" fmla="*/ 62 w 86"/>
                  <a:gd name="T17" fmla="*/ 21 h 67"/>
                  <a:gd name="T18" fmla="*/ 67 w 86"/>
                  <a:gd name="T19" fmla="*/ 31 h 67"/>
                  <a:gd name="T20" fmla="*/ 67 w 86"/>
                  <a:gd name="T21" fmla="*/ 31 h 67"/>
                  <a:gd name="T22" fmla="*/ 39 w 86"/>
                  <a:gd name="T23" fmla="*/ 32 h 67"/>
                  <a:gd name="T24" fmla="*/ 26 w 86"/>
                  <a:gd name="T25" fmla="*/ 49 h 67"/>
                  <a:gd name="T26" fmla="*/ 14 w 86"/>
                  <a:gd name="T27" fmla="*/ 47 h 67"/>
                  <a:gd name="T28" fmla="*/ 59 w 86"/>
                  <a:gd name="T29" fmla="*/ 23 h 67"/>
                  <a:gd name="T30" fmla="*/ 32 w 86"/>
                  <a:gd name="T31" fmla="*/ 49 h 67"/>
                  <a:gd name="T32" fmla="*/ 46 w 86"/>
                  <a:gd name="T33" fmla="*/ 39 h 67"/>
                  <a:gd name="T34" fmla="*/ 58 w 86"/>
                  <a:gd name="T35" fmla="*/ 39 h 67"/>
                  <a:gd name="T36" fmla="*/ 60 w 86"/>
                  <a:gd name="T37" fmla="*/ 39 h 67"/>
                  <a:gd name="T38" fmla="*/ 54 w 86"/>
                  <a:gd name="T39" fmla="*/ 43 h 67"/>
                  <a:gd name="T40" fmla="*/ 32 w 86"/>
                  <a:gd name="T41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67">
                    <a:moveTo>
                      <a:pt x="64" y="9"/>
                    </a:moveTo>
                    <a:cubicBezTo>
                      <a:pt x="59" y="8"/>
                      <a:pt x="56" y="14"/>
                      <a:pt x="59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37" y="0"/>
                      <a:pt x="7" y="26"/>
                      <a:pt x="0" y="49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23" y="67"/>
                      <a:pt x="48" y="62"/>
                      <a:pt x="66" y="50"/>
                    </a:cubicBezTo>
                    <a:cubicBezTo>
                      <a:pt x="82" y="40"/>
                      <a:pt x="86" y="16"/>
                      <a:pt x="64" y="9"/>
                    </a:cubicBezTo>
                    <a:close/>
                    <a:moveTo>
                      <a:pt x="59" y="23"/>
                    </a:moveTo>
                    <a:cubicBezTo>
                      <a:pt x="61" y="24"/>
                      <a:pt x="63" y="23"/>
                      <a:pt x="62" y="21"/>
                    </a:cubicBezTo>
                    <a:cubicBezTo>
                      <a:pt x="65" y="24"/>
                      <a:pt x="68" y="27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0" y="27"/>
                      <a:pt x="45" y="29"/>
                      <a:pt x="39" y="32"/>
                    </a:cubicBezTo>
                    <a:cubicBezTo>
                      <a:pt x="30" y="35"/>
                      <a:pt x="26" y="41"/>
                      <a:pt x="26" y="49"/>
                    </a:cubicBezTo>
                    <a:cubicBezTo>
                      <a:pt x="22" y="49"/>
                      <a:pt x="18" y="48"/>
                      <a:pt x="14" y="47"/>
                    </a:cubicBezTo>
                    <a:cubicBezTo>
                      <a:pt x="21" y="30"/>
                      <a:pt x="41" y="15"/>
                      <a:pt x="59" y="23"/>
                    </a:cubicBezTo>
                    <a:close/>
                    <a:moveTo>
                      <a:pt x="32" y="49"/>
                    </a:moveTo>
                    <a:cubicBezTo>
                      <a:pt x="34" y="43"/>
                      <a:pt x="39" y="39"/>
                      <a:pt x="46" y="39"/>
                    </a:cubicBezTo>
                    <a:cubicBezTo>
                      <a:pt x="50" y="38"/>
                      <a:pt x="54" y="38"/>
                      <a:pt x="58" y="39"/>
                    </a:cubicBezTo>
                    <a:cubicBezTo>
                      <a:pt x="59" y="39"/>
                      <a:pt x="59" y="39"/>
                      <a:pt x="60" y="39"/>
                    </a:cubicBezTo>
                    <a:cubicBezTo>
                      <a:pt x="58" y="41"/>
                      <a:pt x="56" y="42"/>
                      <a:pt x="54" y="43"/>
                    </a:cubicBezTo>
                    <a:cubicBezTo>
                      <a:pt x="48" y="46"/>
                      <a:pt x="40" y="48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446"/>
              <p:cNvSpPr>
                <a:spLocks noEditPoints="1"/>
              </p:cNvSpPr>
              <p:nvPr/>
            </p:nvSpPr>
            <p:spPr bwMode="auto">
              <a:xfrm>
                <a:off x="3390" y="-945"/>
                <a:ext cx="137" cy="165"/>
              </a:xfrm>
              <a:custGeom>
                <a:avLst/>
                <a:gdLst>
                  <a:gd name="T0" fmla="*/ 51 w 68"/>
                  <a:gd name="T1" fmla="*/ 11 h 82"/>
                  <a:gd name="T2" fmla="*/ 47 w 68"/>
                  <a:gd name="T3" fmla="*/ 5 h 82"/>
                  <a:gd name="T4" fmla="*/ 8 w 68"/>
                  <a:gd name="T5" fmla="*/ 24 h 82"/>
                  <a:gd name="T6" fmla="*/ 9 w 68"/>
                  <a:gd name="T7" fmla="*/ 29 h 82"/>
                  <a:gd name="T8" fmla="*/ 1 w 68"/>
                  <a:gd name="T9" fmla="*/ 40 h 82"/>
                  <a:gd name="T10" fmla="*/ 5 w 68"/>
                  <a:gd name="T11" fmla="*/ 48 h 82"/>
                  <a:gd name="T12" fmla="*/ 51 w 68"/>
                  <a:gd name="T13" fmla="*/ 68 h 82"/>
                  <a:gd name="T14" fmla="*/ 51 w 68"/>
                  <a:gd name="T15" fmla="*/ 11 h 82"/>
                  <a:gd name="T16" fmla="*/ 44 w 68"/>
                  <a:gd name="T17" fmla="*/ 57 h 82"/>
                  <a:gd name="T18" fmla="*/ 27 w 68"/>
                  <a:gd name="T19" fmla="*/ 45 h 82"/>
                  <a:gd name="T20" fmla="*/ 13 w 68"/>
                  <a:gd name="T21" fmla="*/ 38 h 82"/>
                  <a:gd name="T22" fmla="*/ 16 w 68"/>
                  <a:gd name="T23" fmla="*/ 30 h 82"/>
                  <a:gd name="T24" fmla="*/ 19 w 68"/>
                  <a:gd name="T25" fmla="*/ 27 h 82"/>
                  <a:gd name="T26" fmla="*/ 39 w 68"/>
                  <a:gd name="T27" fmla="*/ 16 h 82"/>
                  <a:gd name="T28" fmla="*/ 44 w 68"/>
                  <a:gd name="T29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82">
                    <a:moveTo>
                      <a:pt x="51" y="11"/>
                    </a:moveTo>
                    <a:cubicBezTo>
                      <a:pt x="51" y="8"/>
                      <a:pt x="49" y="6"/>
                      <a:pt x="47" y="5"/>
                    </a:cubicBezTo>
                    <a:cubicBezTo>
                      <a:pt x="29" y="0"/>
                      <a:pt x="14" y="7"/>
                      <a:pt x="8" y="24"/>
                    </a:cubicBezTo>
                    <a:cubicBezTo>
                      <a:pt x="7" y="26"/>
                      <a:pt x="8" y="28"/>
                      <a:pt x="9" y="29"/>
                    </a:cubicBezTo>
                    <a:cubicBezTo>
                      <a:pt x="7" y="33"/>
                      <a:pt x="4" y="36"/>
                      <a:pt x="1" y="40"/>
                    </a:cubicBezTo>
                    <a:cubicBezTo>
                      <a:pt x="0" y="42"/>
                      <a:pt x="1" y="47"/>
                      <a:pt x="5" y="48"/>
                    </a:cubicBezTo>
                    <a:cubicBezTo>
                      <a:pt x="19" y="50"/>
                      <a:pt x="35" y="82"/>
                      <a:pt x="51" y="68"/>
                    </a:cubicBezTo>
                    <a:cubicBezTo>
                      <a:pt x="68" y="52"/>
                      <a:pt x="52" y="29"/>
                      <a:pt x="51" y="11"/>
                    </a:cubicBezTo>
                    <a:close/>
                    <a:moveTo>
                      <a:pt x="44" y="57"/>
                    </a:moveTo>
                    <a:cubicBezTo>
                      <a:pt x="41" y="61"/>
                      <a:pt x="29" y="48"/>
                      <a:pt x="27" y="45"/>
                    </a:cubicBezTo>
                    <a:cubicBezTo>
                      <a:pt x="22" y="42"/>
                      <a:pt x="18" y="39"/>
                      <a:pt x="13" y="38"/>
                    </a:cubicBezTo>
                    <a:cubicBezTo>
                      <a:pt x="14" y="36"/>
                      <a:pt x="15" y="33"/>
                      <a:pt x="16" y="30"/>
                    </a:cubicBezTo>
                    <a:cubicBezTo>
                      <a:pt x="17" y="29"/>
                      <a:pt x="18" y="28"/>
                      <a:pt x="19" y="27"/>
                    </a:cubicBezTo>
                    <a:cubicBezTo>
                      <a:pt x="23" y="17"/>
                      <a:pt x="30" y="14"/>
                      <a:pt x="39" y="16"/>
                    </a:cubicBezTo>
                    <a:cubicBezTo>
                      <a:pt x="42" y="29"/>
                      <a:pt x="51" y="48"/>
                      <a:pt x="4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447"/>
              <p:cNvSpPr>
                <a:spLocks noEditPoints="1"/>
              </p:cNvSpPr>
              <p:nvPr/>
            </p:nvSpPr>
            <p:spPr bwMode="auto">
              <a:xfrm>
                <a:off x="3271" y="-1020"/>
                <a:ext cx="123" cy="160"/>
              </a:xfrm>
              <a:custGeom>
                <a:avLst/>
                <a:gdLst>
                  <a:gd name="T0" fmla="*/ 42 w 61"/>
                  <a:gd name="T1" fmla="*/ 11 h 79"/>
                  <a:gd name="T2" fmla="*/ 9 w 61"/>
                  <a:gd name="T3" fmla="*/ 36 h 79"/>
                  <a:gd name="T4" fmla="*/ 9 w 61"/>
                  <a:gd name="T5" fmla="*/ 36 h 79"/>
                  <a:gd name="T6" fmla="*/ 1 w 61"/>
                  <a:gd name="T7" fmla="*/ 58 h 79"/>
                  <a:gd name="T8" fmla="*/ 13 w 61"/>
                  <a:gd name="T9" fmla="*/ 73 h 79"/>
                  <a:gd name="T10" fmla="*/ 55 w 61"/>
                  <a:gd name="T11" fmla="*/ 54 h 79"/>
                  <a:gd name="T12" fmla="*/ 42 w 61"/>
                  <a:gd name="T13" fmla="*/ 11 h 79"/>
                  <a:gd name="T14" fmla="*/ 43 w 61"/>
                  <a:gd name="T15" fmla="*/ 49 h 79"/>
                  <a:gd name="T16" fmla="*/ 19 w 61"/>
                  <a:gd name="T17" fmla="*/ 62 h 79"/>
                  <a:gd name="T18" fmla="*/ 15 w 61"/>
                  <a:gd name="T19" fmla="*/ 41 h 79"/>
                  <a:gd name="T20" fmla="*/ 18 w 61"/>
                  <a:gd name="T21" fmla="*/ 38 h 79"/>
                  <a:gd name="T22" fmla="*/ 36 w 61"/>
                  <a:gd name="T23" fmla="*/ 22 h 79"/>
                  <a:gd name="T24" fmla="*/ 43 w 61"/>
                  <a:gd name="T25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79">
                    <a:moveTo>
                      <a:pt x="42" y="11"/>
                    </a:moveTo>
                    <a:cubicBezTo>
                      <a:pt x="26" y="0"/>
                      <a:pt x="8" y="20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4" y="42"/>
                      <a:pt x="0" y="50"/>
                      <a:pt x="1" y="58"/>
                    </a:cubicBezTo>
                    <a:cubicBezTo>
                      <a:pt x="2" y="65"/>
                      <a:pt x="7" y="70"/>
                      <a:pt x="13" y="73"/>
                    </a:cubicBezTo>
                    <a:cubicBezTo>
                      <a:pt x="29" y="79"/>
                      <a:pt x="49" y="69"/>
                      <a:pt x="55" y="54"/>
                    </a:cubicBezTo>
                    <a:cubicBezTo>
                      <a:pt x="61" y="39"/>
                      <a:pt x="55" y="21"/>
                      <a:pt x="42" y="11"/>
                    </a:cubicBezTo>
                    <a:close/>
                    <a:moveTo>
                      <a:pt x="43" y="49"/>
                    </a:moveTo>
                    <a:cubicBezTo>
                      <a:pt x="41" y="58"/>
                      <a:pt x="28" y="63"/>
                      <a:pt x="19" y="62"/>
                    </a:cubicBezTo>
                    <a:cubicBezTo>
                      <a:pt x="8" y="60"/>
                      <a:pt x="11" y="48"/>
                      <a:pt x="15" y="41"/>
                    </a:cubicBezTo>
                    <a:cubicBezTo>
                      <a:pt x="17" y="40"/>
                      <a:pt x="18" y="40"/>
                      <a:pt x="18" y="38"/>
                    </a:cubicBezTo>
                    <a:cubicBezTo>
                      <a:pt x="22" y="33"/>
                      <a:pt x="26" y="15"/>
                      <a:pt x="36" y="22"/>
                    </a:cubicBezTo>
                    <a:cubicBezTo>
                      <a:pt x="43" y="28"/>
                      <a:pt x="46" y="40"/>
                      <a:pt x="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448"/>
              <p:cNvSpPr>
                <a:spLocks noEditPoints="1"/>
              </p:cNvSpPr>
              <p:nvPr/>
            </p:nvSpPr>
            <p:spPr bwMode="auto">
              <a:xfrm>
                <a:off x="3158" y="-1013"/>
                <a:ext cx="99" cy="139"/>
              </a:xfrm>
              <a:custGeom>
                <a:avLst/>
                <a:gdLst>
                  <a:gd name="T0" fmla="*/ 43 w 49"/>
                  <a:gd name="T1" fmla="*/ 7 h 69"/>
                  <a:gd name="T2" fmla="*/ 16 w 49"/>
                  <a:gd name="T3" fmla="*/ 8 h 69"/>
                  <a:gd name="T4" fmla="*/ 14 w 49"/>
                  <a:gd name="T5" fmla="*/ 12 h 69"/>
                  <a:gd name="T6" fmla="*/ 3 w 49"/>
                  <a:gd name="T7" fmla="*/ 17 h 69"/>
                  <a:gd name="T8" fmla="*/ 9 w 49"/>
                  <a:gd name="T9" fmla="*/ 34 h 69"/>
                  <a:gd name="T10" fmla="*/ 3 w 49"/>
                  <a:gd name="T11" fmla="*/ 60 h 69"/>
                  <a:gd name="T12" fmla="*/ 9 w 49"/>
                  <a:gd name="T13" fmla="*/ 68 h 69"/>
                  <a:gd name="T14" fmla="*/ 47 w 49"/>
                  <a:gd name="T15" fmla="*/ 29 h 69"/>
                  <a:gd name="T16" fmla="*/ 43 w 49"/>
                  <a:gd name="T17" fmla="*/ 7 h 69"/>
                  <a:gd name="T18" fmla="*/ 34 w 49"/>
                  <a:gd name="T19" fmla="*/ 30 h 69"/>
                  <a:gd name="T20" fmla="*/ 17 w 49"/>
                  <a:gd name="T21" fmla="*/ 54 h 69"/>
                  <a:gd name="T22" fmla="*/ 21 w 49"/>
                  <a:gd name="T23" fmla="*/ 36 h 69"/>
                  <a:gd name="T24" fmla="*/ 20 w 49"/>
                  <a:gd name="T25" fmla="*/ 29 h 69"/>
                  <a:gd name="T26" fmla="*/ 13 w 49"/>
                  <a:gd name="T27" fmla="*/ 22 h 69"/>
                  <a:gd name="T28" fmla="*/ 17 w 49"/>
                  <a:gd name="T29" fmla="*/ 19 h 69"/>
                  <a:gd name="T30" fmla="*/ 20 w 49"/>
                  <a:gd name="T31" fmla="*/ 19 h 69"/>
                  <a:gd name="T32" fmla="*/ 35 w 49"/>
                  <a:gd name="T33" fmla="*/ 16 h 69"/>
                  <a:gd name="T34" fmla="*/ 34 w 49"/>
                  <a:gd name="T35" fmla="*/ 3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9">
                    <a:moveTo>
                      <a:pt x="43" y="7"/>
                    </a:moveTo>
                    <a:cubicBezTo>
                      <a:pt x="35" y="0"/>
                      <a:pt x="24" y="4"/>
                      <a:pt x="16" y="8"/>
                    </a:cubicBezTo>
                    <a:cubicBezTo>
                      <a:pt x="15" y="9"/>
                      <a:pt x="14" y="11"/>
                      <a:pt x="14" y="12"/>
                    </a:cubicBezTo>
                    <a:cubicBezTo>
                      <a:pt x="9" y="11"/>
                      <a:pt x="5" y="12"/>
                      <a:pt x="3" y="17"/>
                    </a:cubicBezTo>
                    <a:cubicBezTo>
                      <a:pt x="0" y="24"/>
                      <a:pt x="5" y="30"/>
                      <a:pt x="9" y="34"/>
                    </a:cubicBezTo>
                    <a:cubicBezTo>
                      <a:pt x="6" y="43"/>
                      <a:pt x="7" y="52"/>
                      <a:pt x="3" y="60"/>
                    </a:cubicBezTo>
                    <a:cubicBezTo>
                      <a:pt x="2" y="64"/>
                      <a:pt x="6" y="68"/>
                      <a:pt x="9" y="68"/>
                    </a:cubicBezTo>
                    <a:cubicBezTo>
                      <a:pt x="29" y="69"/>
                      <a:pt x="43" y="46"/>
                      <a:pt x="47" y="29"/>
                    </a:cubicBezTo>
                    <a:cubicBezTo>
                      <a:pt x="49" y="22"/>
                      <a:pt x="49" y="12"/>
                      <a:pt x="43" y="7"/>
                    </a:cubicBezTo>
                    <a:close/>
                    <a:moveTo>
                      <a:pt x="34" y="30"/>
                    </a:moveTo>
                    <a:cubicBezTo>
                      <a:pt x="31" y="38"/>
                      <a:pt x="25" y="50"/>
                      <a:pt x="17" y="54"/>
                    </a:cubicBezTo>
                    <a:cubicBezTo>
                      <a:pt x="18" y="48"/>
                      <a:pt x="18" y="41"/>
                      <a:pt x="21" y="36"/>
                    </a:cubicBezTo>
                    <a:cubicBezTo>
                      <a:pt x="22" y="33"/>
                      <a:pt x="22" y="30"/>
                      <a:pt x="20" y="29"/>
                    </a:cubicBezTo>
                    <a:cubicBezTo>
                      <a:pt x="18" y="27"/>
                      <a:pt x="15" y="24"/>
                      <a:pt x="13" y="22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3" y="17"/>
                      <a:pt x="33" y="12"/>
                      <a:pt x="35" y="16"/>
                    </a:cubicBezTo>
                    <a:cubicBezTo>
                      <a:pt x="38" y="20"/>
                      <a:pt x="35" y="26"/>
                      <a:pt x="34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449"/>
              <p:cNvSpPr>
                <a:spLocks noEditPoints="1"/>
              </p:cNvSpPr>
              <p:nvPr/>
            </p:nvSpPr>
            <p:spPr bwMode="auto">
              <a:xfrm>
                <a:off x="2993" y="-983"/>
                <a:ext cx="129" cy="151"/>
              </a:xfrm>
              <a:custGeom>
                <a:avLst/>
                <a:gdLst>
                  <a:gd name="T0" fmla="*/ 52 w 64"/>
                  <a:gd name="T1" fmla="*/ 8 h 75"/>
                  <a:gd name="T2" fmla="*/ 24 w 64"/>
                  <a:gd name="T3" fmla="*/ 24 h 75"/>
                  <a:gd name="T4" fmla="*/ 0 w 64"/>
                  <a:gd name="T5" fmla="*/ 47 h 75"/>
                  <a:gd name="T6" fmla="*/ 8 w 64"/>
                  <a:gd name="T7" fmla="*/ 53 h 75"/>
                  <a:gd name="T8" fmla="*/ 23 w 64"/>
                  <a:gd name="T9" fmla="*/ 53 h 75"/>
                  <a:gd name="T10" fmla="*/ 42 w 64"/>
                  <a:gd name="T11" fmla="*/ 72 h 75"/>
                  <a:gd name="T12" fmla="*/ 62 w 64"/>
                  <a:gd name="T13" fmla="*/ 43 h 75"/>
                  <a:gd name="T14" fmla="*/ 52 w 64"/>
                  <a:gd name="T15" fmla="*/ 8 h 75"/>
                  <a:gd name="T16" fmla="*/ 51 w 64"/>
                  <a:gd name="T17" fmla="*/ 42 h 75"/>
                  <a:gd name="T18" fmla="*/ 42 w 64"/>
                  <a:gd name="T19" fmla="*/ 59 h 75"/>
                  <a:gd name="T20" fmla="*/ 34 w 64"/>
                  <a:gd name="T21" fmla="*/ 47 h 75"/>
                  <a:gd name="T22" fmla="*/ 26 w 64"/>
                  <a:gd name="T23" fmla="*/ 41 h 75"/>
                  <a:gd name="T24" fmla="*/ 14 w 64"/>
                  <a:gd name="T25" fmla="*/ 41 h 75"/>
                  <a:gd name="T26" fmla="*/ 32 w 64"/>
                  <a:gd name="T27" fmla="*/ 34 h 75"/>
                  <a:gd name="T28" fmla="*/ 34 w 64"/>
                  <a:gd name="T29" fmla="*/ 27 h 75"/>
                  <a:gd name="T30" fmla="*/ 48 w 64"/>
                  <a:gd name="T31" fmla="*/ 19 h 75"/>
                  <a:gd name="T32" fmla="*/ 51 w 64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75">
                    <a:moveTo>
                      <a:pt x="52" y="8"/>
                    </a:moveTo>
                    <a:cubicBezTo>
                      <a:pt x="40" y="0"/>
                      <a:pt x="29" y="14"/>
                      <a:pt x="24" y="24"/>
                    </a:cubicBezTo>
                    <a:cubicBezTo>
                      <a:pt x="11" y="23"/>
                      <a:pt x="1" y="32"/>
                      <a:pt x="0" y="47"/>
                    </a:cubicBezTo>
                    <a:cubicBezTo>
                      <a:pt x="0" y="51"/>
                      <a:pt x="4" y="54"/>
                      <a:pt x="8" y="53"/>
                    </a:cubicBezTo>
                    <a:cubicBezTo>
                      <a:pt x="12" y="51"/>
                      <a:pt x="18" y="53"/>
                      <a:pt x="23" y="53"/>
                    </a:cubicBezTo>
                    <a:cubicBezTo>
                      <a:pt x="25" y="63"/>
                      <a:pt x="30" y="75"/>
                      <a:pt x="42" y="72"/>
                    </a:cubicBezTo>
                    <a:cubicBezTo>
                      <a:pt x="54" y="70"/>
                      <a:pt x="60" y="53"/>
                      <a:pt x="62" y="43"/>
                    </a:cubicBezTo>
                    <a:cubicBezTo>
                      <a:pt x="64" y="32"/>
                      <a:pt x="62" y="15"/>
                      <a:pt x="52" y="8"/>
                    </a:cubicBezTo>
                    <a:close/>
                    <a:moveTo>
                      <a:pt x="51" y="42"/>
                    </a:moveTo>
                    <a:cubicBezTo>
                      <a:pt x="49" y="48"/>
                      <a:pt x="47" y="55"/>
                      <a:pt x="42" y="59"/>
                    </a:cubicBezTo>
                    <a:cubicBezTo>
                      <a:pt x="36" y="67"/>
                      <a:pt x="34" y="51"/>
                      <a:pt x="34" y="47"/>
                    </a:cubicBezTo>
                    <a:cubicBezTo>
                      <a:pt x="33" y="43"/>
                      <a:pt x="30" y="41"/>
                      <a:pt x="26" y="41"/>
                    </a:cubicBezTo>
                    <a:cubicBezTo>
                      <a:pt x="22" y="42"/>
                      <a:pt x="18" y="41"/>
                      <a:pt x="14" y="41"/>
                    </a:cubicBezTo>
                    <a:cubicBezTo>
                      <a:pt x="17" y="34"/>
                      <a:pt x="24" y="32"/>
                      <a:pt x="32" y="34"/>
                    </a:cubicBezTo>
                    <a:cubicBezTo>
                      <a:pt x="36" y="34"/>
                      <a:pt x="38" y="29"/>
                      <a:pt x="34" y="27"/>
                    </a:cubicBezTo>
                    <a:cubicBezTo>
                      <a:pt x="38" y="21"/>
                      <a:pt x="43" y="13"/>
                      <a:pt x="48" y="19"/>
                    </a:cubicBezTo>
                    <a:cubicBezTo>
                      <a:pt x="52" y="25"/>
                      <a:pt x="52" y="35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450"/>
              <p:cNvSpPr>
                <a:spLocks noEditPoints="1"/>
              </p:cNvSpPr>
              <p:nvPr/>
            </p:nvSpPr>
            <p:spPr bwMode="auto">
              <a:xfrm>
                <a:off x="2896" y="-854"/>
                <a:ext cx="143" cy="147"/>
              </a:xfrm>
              <a:custGeom>
                <a:avLst/>
                <a:gdLst>
                  <a:gd name="T0" fmla="*/ 63 w 71"/>
                  <a:gd name="T1" fmla="*/ 9 h 73"/>
                  <a:gd name="T2" fmla="*/ 44 w 71"/>
                  <a:gd name="T3" fmla="*/ 1 h 73"/>
                  <a:gd name="T4" fmla="*/ 30 w 71"/>
                  <a:gd name="T5" fmla="*/ 10 h 73"/>
                  <a:gd name="T6" fmla="*/ 30 w 71"/>
                  <a:gd name="T7" fmla="*/ 10 h 73"/>
                  <a:gd name="T8" fmla="*/ 4 w 71"/>
                  <a:gd name="T9" fmla="*/ 19 h 73"/>
                  <a:gd name="T10" fmla="*/ 9 w 71"/>
                  <a:gd name="T11" fmla="*/ 43 h 73"/>
                  <a:gd name="T12" fmla="*/ 52 w 71"/>
                  <a:gd name="T13" fmla="*/ 62 h 73"/>
                  <a:gd name="T14" fmla="*/ 58 w 71"/>
                  <a:gd name="T15" fmla="*/ 36 h 73"/>
                  <a:gd name="T16" fmla="*/ 70 w 71"/>
                  <a:gd name="T17" fmla="*/ 26 h 73"/>
                  <a:gd name="T18" fmla="*/ 63 w 71"/>
                  <a:gd name="T19" fmla="*/ 9 h 73"/>
                  <a:gd name="T20" fmla="*/ 59 w 71"/>
                  <a:gd name="T21" fmla="*/ 25 h 73"/>
                  <a:gd name="T22" fmla="*/ 51 w 71"/>
                  <a:gd name="T23" fmla="*/ 26 h 73"/>
                  <a:gd name="T24" fmla="*/ 47 w 71"/>
                  <a:gd name="T25" fmla="*/ 33 h 73"/>
                  <a:gd name="T26" fmla="*/ 47 w 71"/>
                  <a:gd name="T27" fmla="*/ 49 h 73"/>
                  <a:gd name="T28" fmla="*/ 46 w 71"/>
                  <a:gd name="T29" fmla="*/ 52 h 73"/>
                  <a:gd name="T30" fmla="*/ 46 w 71"/>
                  <a:gd name="T31" fmla="*/ 53 h 73"/>
                  <a:gd name="T32" fmla="*/ 45 w 71"/>
                  <a:gd name="T33" fmla="*/ 54 h 73"/>
                  <a:gd name="T34" fmla="*/ 45 w 71"/>
                  <a:gd name="T35" fmla="*/ 54 h 73"/>
                  <a:gd name="T36" fmla="*/ 43 w 71"/>
                  <a:gd name="T37" fmla="*/ 54 h 73"/>
                  <a:gd name="T38" fmla="*/ 42 w 71"/>
                  <a:gd name="T39" fmla="*/ 54 h 73"/>
                  <a:gd name="T40" fmla="*/ 42 w 71"/>
                  <a:gd name="T41" fmla="*/ 54 h 73"/>
                  <a:gd name="T42" fmla="*/ 41 w 71"/>
                  <a:gd name="T43" fmla="*/ 54 h 73"/>
                  <a:gd name="T44" fmla="*/ 40 w 71"/>
                  <a:gd name="T45" fmla="*/ 54 h 73"/>
                  <a:gd name="T46" fmla="*/ 38 w 71"/>
                  <a:gd name="T47" fmla="*/ 53 h 73"/>
                  <a:gd name="T48" fmla="*/ 36 w 71"/>
                  <a:gd name="T49" fmla="*/ 52 h 73"/>
                  <a:gd name="T50" fmla="*/ 33 w 71"/>
                  <a:gd name="T51" fmla="*/ 51 h 73"/>
                  <a:gd name="T52" fmla="*/ 29 w 71"/>
                  <a:gd name="T53" fmla="*/ 48 h 73"/>
                  <a:gd name="T54" fmla="*/ 20 w 71"/>
                  <a:gd name="T55" fmla="*/ 38 h 73"/>
                  <a:gd name="T56" fmla="*/ 19 w 71"/>
                  <a:gd name="T57" fmla="*/ 37 h 73"/>
                  <a:gd name="T58" fmla="*/ 17 w 71"/>
                  <a:gd name="T59" fmla="*/ 34 h 73"/>
                  <a:gd name="T60" fmla="*/ 16 w 71"/>
                  <a:gd name="T61" fmla="*/ 32 h 73"/>
                  <a:gd name="T62" fmla="*/ 16 w 71"/>
                  <a:gd name="T63" fmla="*/ 31 h 73"/>
                  <a:gd name="T64" fmla="*/ 15 w 71"/>
                  <a:gd name="T65" fmla="*/ 30 h 73"/>
                  <a:gd name="T66" fmla="*/ 14 w 71"/>
                  <a:gd name="T67" fmla="*/ 27 h 73"/>
                  <a:gd name="T68" fmla="*/ 14 w 71"/>
                  <a:gd name="T69" fmla="*/ 27 h 73"/>
                  <a:gd name="T70" fmla="*/ 14 w 71"/>
                  <a:gd name="T71" fmla="*/ 26 h 73"/>
                  <a:gd name="T72" fmla="*/ 14 w 71"/>
                  <a:gd name="T73" fmla="*/ 25 h 73"/>
                  <a:gd name="T74" fmla="*/ 15 w 71"/>
                  <a:gd name="T75" fmla="*/ 24 h 73"/>
                  <a:gd name="T76" fmla="*/ 15 w 71"/>
                  <a:gd name="T77" fmla="*/ 24 h 73"/>
                  <a:gd name="T78" fmla="*/ 15 w 71"/>
                  <a:gd name="T79" fmla="*/ 23 h 73"/>
                  <a:gd name="T80" fmla="*/ 16 w 71"/>
                  <a:gd name="T81" fmla="*/ 23 h 73"/>
                  <a:gd name="T82" fmla="*/ 16 w 71"/>
                  <a:gd name="T83" fmla="*/ 23 h 73"/>
                  <a:gd name="T84" fmla="*/ 16 w 71"/>
                  <a:gd name="T85" fmla="*/ 23 h 73"/>
                  <a:gd name="T86" fmla="*/ 18 w 71"/>
                  <a:gd name="T87" fmla="*/ 22 h 73"/>
                  <a:gd name="T88" fmla="*/ 21 w 71"/>
                  <a:gd name="T89" fmla="*/ 21 h 73"/>
                  <a:gd name="T90" fmla="*/ 28 w 71"/>
                  <a:gd name="T91" fmla="*/ 20 h 73"/>
                  <a:gd name="T92" fmla="*/ 36 w 71"/>
                  <a:gd name="T93" fmla="*/ 22 h 73"/>
                  <a:gd name="T94" fmla="*/ 45 w 71"/>
                  <a:gd name="T95" fmla="*/ 11 h 73"/>
                  <a:gd name="T96" fmla="*/ 55 w 71"/>
                  <a:gd name="T97" fmla="*/ 15 h 73"/>
                  <a:gd name="T98" fmla="*/ 59 w 71"/>
                  <a:gd name="T99" fmla="*/ 19 h 73"/>
                  <a:gd name="T100" fmla="*/ 60 w 71"/>
                  <a:gd name="T101" fmla="*/ 24 h 73"/>
                  <a:gd name="T102" fmla="*/ 59 w 71"/>
                  <a:gd name="T103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3">
                    <a:moveTo>
                      <a:pt x="63" y="9"/>
                    </a:moveTo>
                    <a:cubicBezTo>
                      <a:pt x="58" y="4"/>
                      <a:pt x="51" y="0"/>
                      <a:pt x="44" y="1"/>
                    </a:cubicBezTo>
                    <a:cubicBezTo>
                      <a:pt x="38" y="2"/>
                      <a:pt x="33" y="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1" y="9"/>
                      <a:pt x="8" y="10"/>
                      <a:pt x="4" y="19"/>
                    </a:cubicBezTo>
                    <a:cubicBezTo>
                      <a:pt x="0" y="27"/>
                      <a:pt x="4" y="36"/>
                      <a:pt x="9" y="43"/>
                    </a:cubicBezTo>
                    <a:cubicBezTo>
                      <a:pt x="17" y="54"/>
                      <a:pt x="38" y="73"/>
                      <a:pt x="52" y="62"/>
                    </a:cubicBezTo>
                    <a:cubicBezTo>
                      <a:pt x="59" y="56"/>
                      <a:pt x="59" y="45"/>
                      <a:pt x="58" y="36"/>
                    </a:cubicBezTo>
                    <a:cubicBezTo>
                      <a:pt x="63" y="35"/>
                      <a:pt x="68" y="32"/>
                      <a:pt x="70" y="26"/>
                    </a:cubicBezTo>
                    <a:cubicBezTo>
                      <a:pt x="71" y="20"/>
                      <a:pt x="67" y="13"/>
                      <a:pt x="63" y="9"/>
                    </a:cubicBezTo>
                    <a:close/>
                    <a:moveTo>
                      <a:pt x="59" y="25"/>
                    </a:moveTo>
                    <a:cubicBezTo>
                      <a:pt x="57" y="27"/>
                      <a:pt x="54" y="26"/>
                      <a:pt x="51" y="26"/>
                    </a:cubicBezTo>
                    <a:cubicBezTo>
                      <a:pt x="48" y="26"/>
                      <a:pt x="46" y="30"/>
                      <a:pt x="47" y="33"/>
                    </a:cubicBezTo>
                    <a:cubicBezTo>
                      <a:pt x="47" y="38"/>
                      <a:pt x="48" y="45"/>
                      <a:pt x="47" y="49"/>
                    </a:cubicBezTo>
                    <a:cubicBezTo>
                      <a:pt x="47" y="50"/>
                      <a:pt x="47" y="51"/>
                      <a:pt x="46" y="52"/>
                    </a:cubicBezTo>
                    <a:cubicBezTo>
                      <a:pt x="47" y="51"/>
                      <a:pt x="46" y="52"/>
                      <a:pt x="46" y="53"/>
                    </a:cubicBezTo>
                    <a:cubicBezTo>
                      <a:pt x="46" y="53"/>
                      <a:pt x="45" y="54"/>
                      <a:pt x="45" y="54"/>
                    </a:cubicBezTo>
                    <a:cubicBezTo>
                      <a:pt x="46" y="53"/>
                      <a:pt x="44" y="54"/>
                      <a:pt x="45" y="54"/>
                    </a:cubicBezTo>
                    <a:cubicBezTo>
                      <a:pt x="44" y="54"/>
                      <a:pt x="44" y="54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2" y="54"/>
                      <a:pt x="41" y="54"/>
                    </a:cubicBezTo>
                    <a:cubicBezTo>
                      <a:pt x="41" y="54"/>
                      <a:pt x="41" y="54"/>
                      <a:pt x="40" y="54"/>
                    </a:cubicBezTo>
                    <a:cubicBezTo>
                      <a:pt x="39" y="54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6" y="52"/>
                    </a:cubicBezTo>
                    <a:cubicBezTo>
                      <a:pt x="35" y="52"/>
                      <a:pt x="34" y="52"/>
                      <a:pt x="33" y="51"/>
                    </a:cubicBezTo>
                    <a:cubicBezTo>
                      <a:pt x="32" y="50"/>
                      <a:pt x="29" y="48"/>
                      <a:pt x="29" y="48"/>
                    </a:cubicBezTo>
                    <a:cubicBezTo>
                      <a:pt x="25" y="45"/>
                      <a:pt x="22" y="41"/>
                      <a:pt x="20" y="38"/>
                    </a:cubicBezTo>
                    <a:cubicBezTo>
                      <a:pt x="20" y="39"/>
                      <a:pt x="19" y="37"/>
                      <a:pt x="19" y="37"/>
                    </a:cubicBezTo>
                    <a:cubicBezTo>
                      <a:pt x="18" y="36"/>
                      <a:pt x="18" y="35"/>
                      <a:pt x="17" y="34"/>
                    </a:cubicBezTo>
                    <a:cubicBezTo>
                      <a:pt x="17" y="33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29"/>
                      <a:pt x="15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3" y="20"/>
                      <a:pt x="25" y="20"/>
                      <a:pt x="28" y="20"/>
                    </a:cubicBezTo>
                    <a:cubicBezTo>
                      <a:pt x="28" y="24"/>
                      <a:pt x="34" y="25"/>
                      <a:pt x="36" y="22"/>
                    </a:cubicBezTo>
                    <a:cubicBezTo>
                      <a:pt x="39" y="17"/>
                      <a:pt x="40" y="12"/>
                      <a:pt x="45" y="11"/>
                    </a:cubicBezTo>
                    <a:cubicBezTo>
                      <a:pt x="47" y="10"/>
                      <a:pt x="52" y="12"/>
                      <a:pt x="55" y="15"/>
                    </a:cubicBezTo>
                    <a:cubicBezTo>
                      <a:pt x="57" y="16"/>
                      <a:pt x="58" y="18"/>
                      <a:pt x="59" y="19"/>
                    </a:cubicBezTo>
                    <a:cubicBezTo>
                      <a:pt x="60" y="21"/>
                      <a:pt x="60" y="22"/>
                      <a:pt x="60" y="24"/>
                    </a:cubicBezTo>
                    <a:cubicBezTo>
                      <a:pt x="60" y="24"/>
                      <a:pt x="60" y="25"/>
                      <a:pt x="5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451"/>
              <p:cNvSpPr>
                <a:spLocks noEditPoints="1"/>
              </p:cNvSpPr>
              <p:nvPr/>
            </p:nvSpPr>
            <p:spPr bwMode="auto">
              <a:xfrm>
                <a:off x="2950" y="-705"/>
                <a:ext cx="144" cy="151"/>
              </a:xfrm>
              <a:custGeom>
                <a:avLst/>
                <a:gdLst>
                  <a:gd name="T0" fmla="*/ 37 w 71"/>
                  <a:gd name="T1" fmla="*/ 10 h 75"/>
                  <a:gd name="T2" fmla="*/ 29 w 71"/>
                  <a:gd name="T3" fmla="*/ 14 h 75"/>
                  <a:gd name="T4" fmla="*/ 29 w 71"/>
                  <a:gd name="T5" fmla="*/ 14 h 75"/>
                  <a:gd name="T6" fmla="*/ 9 w 71"/>
                  <a:gd name="T7" fmla="*/ 4 h 75"/>
                  <a:gd name="T8" fmla="*/ 0 w 71"/>
                  <a:gd name="T9" fmla="*/ 24 h 75"/>
                  <a:gd name="T10" fmla="*/ 25 w 71"/>
                  <a:gd name="T11" fmla="*/ 68 h 75"/>
                  <a:gd name="T12" fmla="*/ 37 w 71"/>
                  <a:gd name="T13" fmla="*/ 10 h 75"/>
                  <a:gd name="T14" fmla="*/ 45 w 71"/>
                  <a:gd name="T15" fmla="*/ 34 h 75"/>
                  <a:gd name="T16" fmla="*/ 31 w 71"/>
                  <a:gd name="T17" fmla="*/ 56 h 75"/>
                  <a:gd name="T18" fmla="*/ 11 w 71"/>
                  <a:gd name="T19" fmla="*/ 31 h 75"/>
                  <a:gd name="T20" fmla="*/ 13 w 71"/>
                  <a:gd name="T21" fmla="*/ 13 h 75"/>
                  <a:gd name="T22" fmla="*/ 27 w 71"/>
                  <a:gd name="T23" fmla="*/ 19 h 75"/>
                  <a:gd name="T24" fmla="*/ 33 w 71"/>
                  <a:gd name="T25" fmla="*/ 24 h 75"/>
                  <a:gd name="T26" fmla="*/ 40 w 71"/>
                  <a:gd name="T27" fmla="*/ 22 h 75"/>
                  <a:gd name="T28" fmla="*/ 43 w 71"/>
                  <a:gd name="T29" fmla="*/ 23 h 75"/>
                  <a:gd name="T30" fmla="*/ 45 w 71"/>
                  <a:gd name="T31" fmla="*/ 3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75">
                    <a:moveTo>
                      <a:pt x="37" y="10"/>
                    </a:moveTo>
                    <a:cubicBezTo>
                      <a:pt x="34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4" y="8"/>
                      <a:pt x="17" y="0"/>
                      <a:pt x="9" y="4"/>
                    </a:cubicBezTo>
                    <a:cubicBezTo>
                      <a:pt x="2" y="8"/>
                      <a:pt x="1" y="17"/>
                      <a:pt x="0" y="24"/>
                    </a:cubicBezTo>
                    <a:cubicBezTo>
                      <a:pt x="0" y="42"/>
                      <a:pt x="6" y="63"/>
                      <a:pt x="25" y="68"/>
                    </a:cubicBezTo>
                    <a:cubicBezTo>
                      <a:pt x="59" y="75"/>
                      <a:pt x="71" y="5"/>
                      <a:pt x="37" y="10"/>
                    </a:cubicBezTo>
                    <a:close/>
                    <a:moveTo>
                      <a:pt x="45" y="34"/>
                    </a:moveTo>
                    <a:cubicBezTo>
                      <a:pt x="44" y="41"/>
                      <a:pt x="40" y="55"/>
                      <a:pt x="31" y="56"/>
                    </a:cubicBezTo>
                    <a:cubicBezTo>
                      <a:pt x="18" y="58"/>
                      <a:pt x="13" y="41"/>
                      <a:pt x="11" y="31"/>
                    </a:cubicBezTo>
                    <a:cubicBezTo>
                      <a:pt x="11" y="26"/>
                      <a:pt x="10" y="18"/>
                      <a:pt x="13" y="13"/>
                    </a:cubicBezTo>
                    <a:cubicBezTo>
                      <a:pt x="15" y="9"/>
                      <a:pt x="23" y="16"/>
                      <a:pt x="27" y="19"/>
                    </a:cubicBezTo>
                    <a:cubicBezTo>
                      <a:pt x="27" y="22"/>
                      <a:pt x="29" y="25"/>
                      <a:pt x="33" y="24"/>
                    </a:cubicBezTo>
                    <a:cubicBezTo>
                      <a:pt x="36" y="23"/>
                      <a:pt x="38" y="22"/>
                      <a:pt x="40" y="22"/>
                    </a:cubicBezTo>
                    <a:cubicBezTo>
                      <a:pt x="42" y="22"/>
                      <a:pt x="42" y="22"/>
                      <a:pt x="43" y="23"/>
                    </a:cubicBezTo>
                    <a:cubicBezTo>
                      <a:pt x="45" y="25"/>
                      <a:pt x="45" y="30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452"/>
              <p:cNvSpPr>
                <a:spLocks noEditPoints="1"/>
              </p:cNvSpPr>
              <p:nvPr/>
            </p:nvSpPr>
            <p:spPr bwMode="auto">
              <a:xfrm>
                <a:off x="3057" y="-648"/>
                <a:ext cx="148" cy="161"/>
              </a:xfrm>
              <a:custGeom>
                <a:avLst/>
                <a:gdLst>
                  <a:gd name="T0" fmla="*/ 27 w 73"/>
                  <a:gd name="T1" fmla="*/ 1 h 80"/>
                  <a:gd name="T2" fmla="*/ 19 w 73"/>
                  <a:gd name="T3" fmla="*/ 4 h 80"/>
                  <a:gd name="T4" fmla="*/ 16 w 73"/>
                  <a:gd name="T5" fmla="*/ 44 h 80"/>
                  <a:gd name="T6" fmla="*/ 5 w 73"/>
                  <a:gd name="T7" fmla="*/ 65 h 80"/>
                  <a:gd name="T8" fmla="*/ 45 w 73"/>
                  <a:gd name="T9" fmla="*/ 73 h 80"/>
                  <a:gd name="T10" fmla="*/ 27 w 73"/>
                  <a:gd name="T11" fmla="*/ 1 h 80"/>
                  <a:gd name="T12" fmla="*/ 25 w 73"/>
                  <a:gd name="T13" fmla="*/ 66 h 80"/>
                  <a:gd name="T14" fmla="*/ 15 w 73"/>
                  <a:gd name="T15" fmla="*/ 60 h 80"/>
                  <a:gd name="T16" fmla="*/ 22 w 73"/>
                  <a:gd name="T17" fmla="*/ 49 h 80"/>
                  <a:gd name="T18" fmla="*/ 23 w 73"/>
                  <a:gd name="T19" fmla="*/ 46 h 80"/>
                  <a:gd name="T20" fmla="*/ 25 w 73"/>
                  <a:gd name="T21" fmla="*/ 41 h 80"/>
                  <a:gd name="T22" fmla="*/ 28 w 73"/>
                  <a:gd name="T23" fmla="*/ 16 h 80"/>
                  <a:gd name="T24" fmla="*/ 46 w 73"/>
                  <a:gd name="T25" fmla="*/ 50 h 80"/>
                  <a:gd name="T26" fmla="*/ 25 w 73"/>
                  <a:gd name="T27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0">
                    <a:moveTo>
                      <a:pt x="27" y="1"/>
                    </a:moveTo>
                    <a:cubicBezTo>
                      <a:pt x="24" y="0"/>
                      <a:pt x="21" y="2"/>
                      <a:pt x="19" y="4"/>
                    </a:cubicBezTo>
                    <a:cubicBezTo>
                      <a:pt x="12" y="16"/>
                      <a:pt x="7" y="32"/>
                      <a:pt x="16" y="44"/>
                    </a:cubicBezTo>
                    <a:cubicBezTo>
                      <a:pt x="6" y="46"/>
                      <a:pt x="0" y="54"/>
                      <a:pt x="5" y="65"/>
                    </a:cubicBezTo>
                    <a:cubicBezTo>
                      <a:pt x="12" y="79"/>
                      <a:pt x="33" y="80"/>
                      <a:pt x="45" y="73"/>
                    </a:cubicBezTo>
                    <a:cubicBezTo>
                      <a:pt x="73" y="56"/>
                      <a:pt x="53" y="8"/>
                      <a:pt x="27" y="1"/>
                    </a:cubicBezTo>
                    <a:close/>
                    <a:moveTo>
                      <a:pt x="25" y="66"/>
                    </a:moveTo>
                    <a:cubicBezTo>
                      <a:pt x="21" y="65"/>
                      <a:pt x="18" y="63"/>
                      <a:pt x="15" y="60"/>
                    </a:cubicBezTo>
                    <a:cubicBezTo>
                      <a:pt x="9" y="55"/>
                      <a:pt x="17" y="51"/>
                      <a:pt x="22" y="49"/>
                    </a:cubicBezTo>
                    <a:cubicBezTo>
                      <a:pt x="23" y="48"/>
                      <a:pt x="23" y="47"/>
                      <a:pt x="23" y="46"/>
                    </a:cubicBezTo>
                    <a:cubicBezTo>
                      <a:pt x="24" y="45"/>
                      <a:pt x="25" y="44"/>
                      <a:pt x="25" y="41"/>
                    </a:cubicBezTo>
                    <a:cubicBezTo>
                      <a:pt x="25" y="31"/>
                      <a:pt x="24" y="24"/>
                      <a:pt x="28" y="16"/>
                    </a:cubicBezTo>
                    <a:cubicBezTo>
                      <a:pt x="39" y="22"/>
                      <a:pt x="46" y="38"/>
                      <a:pt x="46" y="50"/>
                    </a:cubicBezTo>
                    <a:cubicBezTo>
                      <a:pt x="45" y="61"/>
                      <a:pt x="35" y="68"/>
                      <a:pt x="25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453"/>
              <p:cNvSpPr>
                <a:spLocks noEditPoints="1"/>
              </p:cNvSpPr>
              <p:nvPr/>
            </p:nvSpPr>
            <p:spPr bwMode="auto">
              <a:xfrm>
                <a:off x="3211" y="-679"/>
                <a:ext cx="107" cy="129"/>
              </a:xfrm>
              <a:custGeom>
                <a:avLst/>
                <a:gdLst>
                  <a:gd name="T0" fmla="*/ 52 w 53"/>
                  <a:gd name="T1" fmla="*/ 17 h 64"/>
                  <a:gd name="T2" fmla="*/ 25 w 53"/>
                  <a:gd name="T3" fmla="*/ 4 h 64"/>
                  <a:gd name="T4" fmla="*/ 8 w 53"/>
                  <a:gd name="T5" fmla="*/ 32 h 64"/>
                  <a:gd name="T6" fmla="*/ 9 w 53"/>
                  <a:gd name="T7" fmla="*/ 35 h 64"/>
                  <a:gd name="T8" fmla="*/ 5 w 53"/>
                  <a:gd name="T9" fmla="*/ 42 h 64"/>
                  <a:gd name="T10" fmla="*/ 21 w 53"/>
                  <a:gd name="T11" fmla="*/ 62 h 64"/>
                  <a:gd name="T12" fmla="*/ 52 w 53"/>
                  <a:gd name="T13" fmla="*/ 23 h 64"/>
                  <a:gd name="T14" fmla="*/ 52 w 53"/>
                  <a:gd name="T15" fmla="*/ 17 h 64"/>
                  <a:gd name="T16" fmla="*/ 26 w 53"/>
                  <a:gd name="T17" fmla="*/ 47 h 64"/>
                  <a:gd name="T18" fmla="*/ 14 w 53"/>
                  <a:gd name="T19" fmla="*/ 46 h 64"/>
                  <a:gd name="T20" fmla="*/ 17 w 53"/>
                  <a:gd name="T21" fmla="*/ 38 h 64"/>
                  <a:gd name="T22" fmla="*/ 21 w 53"/>
                  <a:gd name="T23" fmla="*/ 34 h 64"/>
                  <a:gd name="T24" fmla="*/ 26 w 53"/>
                  <a:gd name="T25" fmla="*/ 30 h 64"/>
                  <a:gd name="T26" fmla="*/ 24 w 53"/>
                  <a:gd name="T27" fmla="*/ 24 h 64"/>
                  <a:gd name="T28" fmla="*/ 22 w 53"/>
                  <a:gd name="T29" fmla="*/ 25 h 64"/>
                  <a:gd name="T30" fmla="*/ 28 w 53"/>
                  <a:gd name="T31" fmla="*/ 17 h 64"/>
                  <a:gd name="T32" fmla="*/ 39 w 53"/>
                  <a:gd name="T33" fmla="*/ 20 h 64"/>
                  <a:gd name="T34" fmla="*/ 26 w 53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64">
                    <a:moveTo>
                      <a:pt x="52" y="17"/>
                    </a:moveTo>
                    <a:cubicBezTo>
                      <a:pt x="46" y="8"/>
                      <a:pt x="36" y="0"/>
                      <a:pt x="25" y="4"/>
                    </a:cubicBezTo>
                    <a:cubicBezTo>
                      <a:pt x="13" y="8"/>
                      <a:pt x="8" y="21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7" y="37"/>
                      <a:pt x="6" y="39"/>
                      <a:pt x="5" y="42"/>
                    </a:cubicBezTo>
                    <a:cubicBezTo>
                      <a:pt x="0" y="53"/>
                      <a:pt x="11" y="61"/>
                      <a:pt x="21" y="62"/>
                    </a:cubicBezTo>
                    <a:cubicBezTo>
                      <a:pt x="40" y="64"/>
                      <a:pt x="44" y="35"/>
                      <a:pt x="52" y="23"/>
                    </a:cubicBezTo>
                    <a:cubicBezTo>
                      <a:pt x="53" y="21"/>
                      <a:pt x="53" y="18"/>
                      <a:pt x="52" y="17"/>
                    </a:cubicBezTo>
                    <a:close/>
                    <a:moveTo>
                      <a:pt x="26" y="47"/>
                    </a:moveTo>
                    <a:cubicBezTo>
                      <a:pt x="23" y="50"/>
                      <a:pt x="15" y="51"/>
                      <a:pt x="14" y="46"/>
                    </a:cubicBezTo>
                    <a:cubicBezTo>
                      <a:pt x="14" y="43"/>
                      <a:pt x="15" y="40"/>
                      <a:pt x="17" y="38"/>
                    </a:cubicBezTo>
                    <a:cubicBezTo>
                      <a:pt x="19" y="37"/>
                      <a:pt x="20" y="36"/>
                      <a:pt x="21" y="34"/>
                    </a:cubicBezTo>
                    <a:cubicBezTo>
                      <a:pt x="22" y="32"/>
                      <a:pt x="24" y="31"/>
                      <a:pt x="26" y="30"/>
                    </a:cubicBezTo>
                    <a:cubicBezTo>
                      <a:pt x="29" y="28"/>
                      <a:pt x="27" y="23"/>
                      <a:pt x="24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3" y="22"/>
                      <a:pt x="25" y="19"/>
                      <a:pt x="28" y="17"/>
                    </a:cubicBezTo>
                    <a:cubicBezTo>
                      <a:pt x="32" y="14"/>
                      <a:pt x="36" y="17"/>
                      <a:pt x="39" y="20"/>
                    </a:cubicBezTo>
                    <a:cubicBezTo>
                      <a:pt x="34" y="29"/>
                      <a:pt x="33" y="40"/>
                      <a:pt x="2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454"/>
              <p:cNvSpPr>
                <a:spLocks/>
              </p:cNvSpPr>
              <p:nvPr/>
            </p:nvSpPr>
            <p:spPr bwMode="auto">
              <a:xfrm>
                <a:off x="4703" y="-96"/>
                <a:ext cx="93" cy="111"/>
              </a:xfrm>
              <a:custGeom>
                <a:avLst/>
                <a:gdLst>
                  <a:gd name="T0" fmla="*/ 42 w 46"/>
                  <a:gd name="T1" fmla="*/ 24 h 55"/>
                  <a:gd name="T2" fmla="*/ 43 w 46"/>
                  <a:gd name="T3" fmla="*/ 20 h 55"/>
                  <a:gd name="T4" fmla="*/ 34 w 46"/>
                  <a:gd name="T5" fmla="*/ 13 h 55"/>
                  <a:gd name="T6" fmla="*/ 35 w 46"/>
                  <a:gd name="T7" fmla="*/ 11 h 55"/>
                  <a:gd name="T8" fmla="*/ 27 w 46"/>
                  <a:gd name="T9" fmla="*/ 3 h 55"/>
                  <a:gd name="T10" fmla="*/ 3 w 46"/>
                  <a:gd name="T11" fmla="*/ 30 h 55"/>
                  <a:gd name="T12" fmla="*/ 12 w 46"/>
                  <a:gd name="T13" fmla="*/ 36 h 55"/>
                  <a:gd name="T14" fmla="*/ 23 w 46"/>
                  <a:gd name="T15" fmla="*/ 41 h 55"/>
                  <a:gd name="T16" fmla="*/ 27 w 46"/>
                  <a:gd name="T17" fmla="*/ 36 h 55"/>
                  <a:gd name="T18" fmla="*/ 24 w 46"/>
                  <a:gd name="T19" fmla="*/ 42 h 55"/>
                  <a:gd name="T20" fmla="*/ 35 w 46"/>
                  <a:gd name="T21" fmla="*/ 48 h 55"/>
                  <a:gd name="T22" fmla="*/ 36 w 46"/>
                  <a:gd name="T23" fmla="*/ 47 h 55"/>
                  <a:gd name="T24" fmla="*/ 39 w 46"/>
                  <a:gd name="T25" fmla="*/ 47 h 55"/>
                  <a:gd name="T26" fmla="*/ 46 w 46"/>
                  <a:gd name="T27" fmla="*/ 30 h 55"/>
                  <a:gd name="T28" fmla="*/ 42 w 46"/>
                  <a:gd name="T29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55">
                    <a:moveTo>
                      <a:pt x="42" y="24"/>
                    </a:moveTo>
                    <a:cubicBezTo>
                      <a:pt x="42" y="23"/>
                      <a:pt x="42" y="21"/>
                      <a:pt x="43" y="20"/>
                    </a:cubicBezTo>
                    <a:cubicBezTo>
                      <a:pt x="44" y="15"/>
                      <a:pt x="38" y="10"/>
                      <a:pt x="34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7" y="7"/>
                      <a:pt x="32" y="0"/>
                      <a:pt x="27" y="3"/>
                    </a:cubicBezTo>
                    <a:cubicBezTo>
                      <a:pt x="17" y="10"/>
                      <a:pt x="9" y="19"/>
                      <a:pt x="3" y="30"/>
                    </a:cubicBezTo>
                    <a:cubicBezTo>
                      <a:pt x="0" y="36"/>
                      <a:pt x="8" y="41"/>
                      <a:pt x="12" y="36"/>
                    </a:cubicBezTo>
                    <a:cubicBezTo>
                      <a:pt x="11" y="42"/>
                      <a:pt x="19" y="46"/>
                      <a:pt x="23" y="41"/>
                    </a:cubicBezTo>
                    <a:cubicBezTo>
                      <a:pt x="24" y="39"/>
                      <a:pt x="26" y="37"/>
                      <a:pt x="27" y="36"/>
                    </a:cubicBezTo>
                    <a:cubicBezTo>
                      <a:pt x="27" y="38"/>
                      <a:pt x="26" y="40"/>
                      <a:pt x="24" y="42"/>
                    </a:cubicBezTo>
                    <a:cubicBezTo>
                      <a:pt x="20" y="49"/>
                      <a:pt x="31" y="55"/>
                      <a:pt x="35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7" y="47"/>
                      <a:pt x="38" y="47"/>
                      <a:pt x="39" y="47"/>
                    </a:cubicBezTo>
                    <a:cubicBezTo>
                      <a:pt x="45" y="45"/>
                      <a:pt x="46" y="36"/>
                      <a:pt x="46" y="30"/>
                    </a:cubicBezTo>
                    <a:cubicBezTo>
                      <a:pt x="46" y="27"/>
                      <a:pt x="44" y="25"/>
                      <a:pt x="4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455"/>
              <p:cNvSpPr>
                <a:spLocks noEditPoints="1"/>
              </p:cNvSpPr>
              <p:nvPr/>
            </p:nvSpPr>
            <p:spPr bwMode="auto">
              <a:xfrm>
                <a:off x="4350" y="-223"/>
                <a:ext cx="881" cy="851"/>
              </a:xfrm>
              <a:custGeom>
                <a:avLst/>
                <a:gdLst>
                  <a:gd name="T0" fmla="*/ 418 w 437"/>
                  <a:gd name="T1" fmla="*/ 253 h 422"/>
                  <a:gd name="T2" fmla="*/ 421 w 437"/>
                  <a:gd name="T3" fmla="*/ 226 h 422"/>
                  <a:gd name="T4" fmla="*/ 430 w 437"/>
                  <a:gd name="T5" fmla="*/ 177 h 422"/>
                  <a:gd name="T6" fmla="*/ 415 w 437"/>
                  <a:gd name="T7" fmla="*/ 161 h 422"/>
                  <a:gd name="T8" fmla="*/ 409 w 437"/>
                  <a:gd name="T9" fmla="*/ 129 h 422"/>
                  <a:gd name="T10" fmla="*/ 243 w 437"/>
                  <a:gd name="T11" fmla="*/ 25 h 422"/>
                  <a:gd name="T12" fmla="*/ 224 w 437"/>
                  <a:gd name="T13" fmla="*/ 8 h 422"/>
                  <a:gd name="T14" fmla="*/ 161 w 437"/>
                  <a:gd name="T15" fmla="*/ 102 h 422"/>
                  <a:gd name="T16" fmla="*/ 118 w 437"/>
                  <a:gd name="T17" fmla="*/ 149 h 422"/>
                  <a:gd name="T18" fmla="*/ 150 w 437"/>
                  <a:gd name="T19" fmla="*/ 198 h 422"/>
                  <a:gd name="T20" fmla="*/ 136 w 437"/>
                  <a:gd name="T21" fmla="*/ 213 h 422"/>
                  <a:gd name="T22" fmla="*/ 91 w 437"/>
                  <a:gd name="T23" fmla="*/ 246 h 422"/>
                  <a:gd name="T24" fmla="*/ 252 w 437"/>
                  <a:gd name="T25" fmla="*/ 384 h 422"/>
                  <a:gd name="T26" fmla="*/ 271 w 437"/>
                  <a:gd name="T27" fmla="*/ 421 h 422"/>
                  <a:gd name="T28" fmla="*/ 403 w 437"/>
                  <a:gd name="T29" fmla="*/ 370 h 422"/>
                  <a:gd name="T30" fmla="*/ 393 w 437"/>
                  <a:gd name="T31" fmla="*/ 324 h 422"/>
                  <a:gd name="T32" fmla="*/ 412 w 437"/>
                  <a:gd name="T33" fmla="*/ 312 h 422"/>
                  <a:gd name="T34" fmla="*/ 425 w 437"/>
                  <a:gd name="T35" fmla="*/ 268 h 422"/>
                  <a:gd name="T36" fmla="*/ 412 w 437"/>
                  <a:gd name="T37" fmla="*/ 173 h 422"/>
                  <a:gd name="T38" fmla="*/ 373 w 437"/>
                  <a:gd name="T39" fmla="*/ 156 h 422"/>
                  <a:gd name="T40" fmla="*/ 225 w 437"/>
                  <a:gd name="T41" fmla="*/ 42 h 422"/>
                  <a:gd name="T42" fmla="*/ 216 w 437"/>
                  <a:gd name="T43" fmla="*/ 57 h 422"/>
                  <a:gd name="T44" fmla="*/ 265 w 437"/>
                  <a:gd name="T45" fmla="*/ 74 h 422"/>
                  <a:gd name="T46" fmla="*/ 242 w 437"/>
                  <a:gd name="T47" fmla="*/ 51 h 422"/>
                  <a:gd name="T48" fmla="*/ 301 w 437"/>
                  <a:gd name="T49" fmla="*/ 83 h 422"/>
                  <a:gd name="T50" fmla="*/ 254 w 437"/>
                  <a:gd name="T51" fmla="*/ 128 h 422"/>
                  <a:gd name="T52" fmla="*/ 193 w 437"/>
                  <a:gd name="T53" fmla="*/ 136 h 422"/>
                  <a:gd name="T54" fmla="*/ 172 w 437"/>
                  <a:gd name="T55" fmla="*/ 85 h 422"/>
                  <a:gd name="T56" fmla="*/ 129 w 437"/>
                  <a:gd name="T57" fmla="*/ 151 h 422"/>
                  <a:gd name="T58" fmla="*/ 248 w 437"/>
                  <a:gd name="T59" fmla="*/ 135 h 422"/>
                  <a:gd name="T60" fmla="*/ 385 w 437"/>
                  <a:gd name="T61" fmla="*/ 136 h 422"/>
                  <a:gd name="T62" fmla="*/ 146 w 437"/>
                  <a:gd name="T63" fmla="*/ 149 h 422"/>
                  <a:gd name="T64" fmla="*/ 335 w 437"/>
                  <a:gd name="T65" fmla="*/ 185 h 422"/>
                  <a:gd name="T66" fmla="*/ 130 w 437"/>
                  <a:gd name="T67" fmla="*/ 156 h 422"/>
                  <a:gd name="T68" fmla="*/ 360 w 437"/>
                  <a:gd name="T69" fmla="*/ 221 h 422"/>
                  <a:gd name="T70" fmla="*/ 397 w 437"/>
                  <a:gd name="T71" fmla="*/ 201 h 422"/>
                  <a:gd name="T72" fmla="*/ 149 w 437"/>
                  <a:gd name="T73" fmla="*/ 209 h 422"/>
                  <a:gd name="T74" fmla="*/ 275 w 437"/>
                  <a:gd name="T75" fmla="*/ 253 h 422"/>
                  <a:gd name="T76" fmla="*/ 143 w 437"/>
                  <a:gd name="T77" fmla="*/ 219 h 422"/>
                  <a:gd name="T78" fmla="*/ 308 w 437"/>
                  <a:gd name="T79" fmla="*/ 372 h 422"/>
                  <a:gd name="T80" fmla="*/ 350 w 437"/>
                  <a:gd name="T81" fmla="*/ 359 h 422"/>
                  <a:gd name="T82" fmla="*/ 346 w 437"/>
                  <a:gd name="T83" fmla="*/ 338 h 422"/>
                  <a:gd name="T84" fmla="*/ 290 w 437"/>
                  <a:gd name="T85" fmla="*/ 350 h 422"/>
                  <a:gd name="T86" fmla="*/ 285 w 437"/>
                  <a:gd name="T87" fmla="*/ 364 h 422"/>
                  <a:gd name="T88" fmla="*/ 264 w 437"/>
                  <a:gd name="T89" fmla="*/ 362 h 422"/>
                  <a:gd name="T90" fmla="*/ 308 w 437"/>
                  <a:gd name="T91" fmla="*/ 332 h 422"/>
                  <a:gd name="T92" fmla="*/ 291 w 437"/>
                  <a:gd name="T93" fmla="*/ 380 h 422"/>
                  <a:gd name="T94" fmla="*/ 224 w 437"/>
                  <a:gd name="T95" fmla="*/ 335 h 422"/>
                  <a:gd name="T96" fmla="*/ 91 w 437"/>
                  <a:gd name="T97" fmla="*/ 257 h 422"/>
                  <a:gd name="T98" fmla="*/ 225 w 437"/>
                  <a:gd name="T99" fmla="*/ 340 h 422"/>
                  <a:gd name="T100" fmla="*/ 146 w 437"/>
                  <a:gd name="T101" fmla="*/ 254 h 422"/>
                  <a:gd name="T102" fmla="*/ 322 w 437"/>
                  <a:gd name="T103" fmla="*/ 297 h 422"/>
                  <a:gd name="T104" fmla="*/ 297 w 437"/>
                  <a:gd name="T105" fmla="*/ 319 h 422"/>
                  <a:gd name="T106" fmla="*/ 410 w 437"/>
                  <a:gd name="T107" fmla="*/ 27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7" h="422">
                    <a:moveTo>
                      <a:pt x="425" y="268"/>
                    </a:moveTo>
                    <a:cubicBezTo>
                      <a:pt x="423" y="268"/>
                      <a:pt x="422" y="268"/>
                      <a:pt x="421" y="269"/>
                    </a:cubicBezTo>
                    <a:cubicBezTo>
                      <a:pt x="420" y="263"/>
                      <a:pt x="419" y="258"/>
                      <a:pt x="418" y="253"/>
                    </a:cubicBezTo>
                    <a:cubicBezTo>
                      <a:pt x="417" y="245"/>
                      <a:pt x="419" y="236"/>
                      <a:pt x="416" y="228"/>
                    </a:cubicBezTo>
                    <a:cubicBezTo>
                      <a:pt x="416" y="228"/>
                      <a:pt x="415" y="228"/>
                      <a:pt x="415" y="227"/>
                    </a:cubicBezTo>
                    <a:cubicBezTo>
                      <a:pt x="417" y="227"/>
                      <a:pt x="419" y="226"/>
                      <a:pt x="421" y="226"/>
                    </a:cubicBezTo>
                    <a:cubicBezTo>
                      <a:pt x="423" y="225"/>
                      <a:pt x="426" y="221"/>
                      <a:pt x="425" y="218"/>
                    </a:cubicBezTo>
                    <a:cubicBezTo>
                      <a:pt x="421" y="208"/>
                      <a:pt x="416" y="200"/>
                      <a:pt x="407" y="194"/>
                    </a:cubicBezTo>
                    <a:cubicBezTo>
                      <a:pt x="417" y="187"/>
                      <a:pt x="425" y="181"/>
                      <a:pt x="430" y="177"/>
                    </a:cubicBezTo>
                    <a:cubicBezTo>
                      <a:pt x="437" y="172"/>
                      <a:pt x="430" y="160"/>
                      <a:pt x="423" y="165"/>
                    </a:cubicBezTo>
                    <a:cubicBezTo>
                      <a:pt x="420" y="167"/>
                      <a:pt x="418" y="168"/>
                      <a:pt x="416" y="170"/>
                    </a:cubicBezTo>
                    <a:cubicBezTo>
                      <a:pt x="417" y="167"/>
                      <a:pt x="416" y="164"/>
                      <a:pt x="415" y="161"/>
                    </a:cubicBezTo>
                    <a:cubicBezTo>
                      <a:pt x="414" y="154"/>
                      <a:pt x="414" y="147"/>
                      <a:pt x="415" y="141"/>
                    </a:cubicBezTo>
                    <a:cubicBezTo>
                      <a:pt x="416" y="138"/>
                      <a:pt x="414" y="135"/>
                      <a:pt x="412" y="134"/>
                    </a:cubicBezTo>
                    <a:cubicBezTo>
                      <a:pt x="413" y="132"/>
                      <a:pt x="411" y="129"/>
                      <a:pt x="409" y="129"/>
                    </a:cubicBezTo>
                    <a:cubicBezTo>
                      <a:pt x="408" y="126"/>
                      <a:pt x="406" y="123"/>
                      <a:pt x="402" y="123"/>
                    </a:cubicBezTo>
                    <a:cubicBezTo>
                      <a:pt x="369" y="121"/>
                      <a:pt x="342" y="109"/>
                      <a:pt x="312" y="97"/>
                    </a:cubicBezTo>
                    <a:cubicBezTo>
                      <a:pt x="328" y="52"/>
                      <a:pt x="286" y="10"/>
                      <a:pt x="243" y="25"/>
                    </a:cubicBezTo>
                    <a:cubicBezTo>
                      <a:pt x="243" y="19"/>
                      <a:pt x="244" y="13"/>
                      <a:pt x="242" y="7"/>
                    </a:cubicBezTo>
                    <a:cubicBezTo>
                      <a:pt x="241" y="3"/>
                      <a:pt x="238" y="2"/>
                      <a:pt x="235" y="2"/>
                    </a:cubicBezTo>
                    <a:cubicBezTo>
                      <a:pt x="231" y="0"/>
                      <a:pt x="225" y="2"/>
                      <a:pt x="224" y="8"/>
                    </a:cubicBezTo>
                    <a:cubicBezTo>
                      <a:pt x="224" y="16"/>
                      <a:pt x="224" y="24"/>
                      <a:pt x="225" y="32"/>
                    </a:cubicBezTo>
                    <a:cubicBezTo>
                      <a:pt x="209" y="33"/>
                      <a:pt x="193" y="37"/>
                      <a:pt x="179" y="46"/>
                    </a:cubicBezTo>
                    <a:cubicBezTo>
                      <a:pt x="161" y="57"/>
                      <a:pt x="158" y="82"/>
                      <a:pt x="161" y="102"/>
                    </a:cubicBezTo>
                    <a:cubicBezTo>
                      <a:pt x="161" y="107"/>
                      <a:pt x="163" y="111"/>
                      <a:pt x="165" y="116"/>
                    </a:cubicBezTo>
                    <a:cubicBezTo>
                      <a:pt x="159" y="120"/>
                      <a:pt x="154" y="126"/>
                      <a:pt x="148" y="131"/>
                    </a:cubicBezTo>
                    <a:cubicBezTo>
                      <a:pt x="139" y="138"/>
                      <a:pt x="129" y="144"/>
                      <a:pt x="118" y="149"/>
                    </a:cubicBezTo>
                    <a:cubicBezTo>
                      <a:pt x="115" y="151"/>
                      <a:pt x="117" y="155"/>
                      <a:pt x="120" y="154"/>
                    </a:cubicBezTo>
                    <a:cubicBezTo>
                      <a:pt x="121" y="154"/>
                      <a:pt x="122" y="154"/>
                      <a:pt x="123" y="153"/>
                    </a:cubicBezTo>
                    <a:cubicBezTo>
                      <a:pt x="109" y="173"/>
                      <a:pt x="123" y="188"/>
                      <a:pt x="150" y="198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5" y="202"/>
                      <a:pt x="145" y="203"/>
                      <a:pt x="139" y="208"/>
                    </a:cubicBezTo>
                    <a:cubicBezTo>
                      <a:pt x="137" y="209"/>
                      <a:pt x="136" y="211"/>
                      <a:pt x="136" y="213"/>
                    </a:cubicBezTo>
                    <a:cubicBezTo>
                      <a:pt x="127" y="225"/>
                      <a:pt x="131" y="237"/>
                      <a:pt x="144" y="248"/>
                    </a:cubicBezTo>
                    <a:cubicBezTo>
                      <a:pt x="127" y="243"/>
                      <a:pt x="111" y="243"/>
                      <a:pt x="94" y="245"/>
                    </a:cubicBezTo>
                    <a:cubicBezTo>
                      <a:pt x="93" y="245"/>
                      <a:pt x="92" y="246"/>
                      <a:pt x="91" y="246"/>
                    </a:cubicBezTo>
                    <a:cubicBezTo>
                      <a:pt x="91" y="246"/>
                      <a:pt x="91" y="246"/>
                      <a:pt x="91" y="247"/>
                    </a:cubicBezTo>
                    <a:cubicBezTo>
                      <a:pt x="0" y="321"/>
                      <a:pt x="198" y="377"/>
                      <a:pt x="245" y="388"/>
                    </a:cubicBezTo>
                    <a:cubicBezTo>
                      <a:pt x="248" y="389"/>
                      <a:pt x="251" y="387"/>
                      <a:pt x="252" y="384"/>
                    </a:cubicBezTo>
                    <a:cubicBezTo>
                      <a:pt x="256" y="386"/>
                      <a:pt x="261" y="387"/>
                      <a:pt x="267" y="388"/>
                    </a:cubicBezTo>
                    <a:cubicBezTo>
                      <a:pt x="267" y="396"/>
                      <a:pt x="266" y="404"/>
                      <a:pt x="264" y="413"/>
                    </a:cubicBezTo>
                    <a:cubicBezTo>
                      <a:pt x="263" y="417"/>
                      <a:pt x="266" y="421"/>
                      <a:pt x="271" y="421"/>
                    </a:cubicBezTo>
                    <a:cubicBezTo>
                      <a:pt x="292" y="422"/>
                      <a:pt x="296" y="407"/>
                      <a:pt x="293" y="390"/>
                    </a:cubicBezTo>
                    <a:cubicBezTo>
                      <a:pt x="338" y="392"/>
                      <a:pt x="390" y="385"/>
                      <a:pt x="406" y="381"/>
                    </a:cubicBezTo>
                    <a:cubicBezTo>
                      <a:pt x="413" y="380"/>
                      <a:pt x="410" y="368"/>
                      <a:pt x="403" y="370"/>
                    </a:cubicBezTo>
                    <a:cubicBezTo>
                      <a:pt x="402" y="370"/>
                      <a:pt x="400" y="370"/>
                      <a:pt x="399" y="371"/>
                    </a:cubicBezTo>
                    <a:cubicBezTo>
                      <a:pt x="399" y="371"/>
                      <a:pt x="399" y="371"/>
                      <a:pt x="399" y="371"/>
                    </a:cubicBezTo>
                    <a:cubicBezTo>
                      <a:pt x="391" y="355"/>
                      <a:pt x="391" y="340"/>
                      <a:pt x="393" y="324"/>
                    </a:cubicBezTo>
                    <a:cubicBezTo>
                      <a:pt x="393" y="323"/>
                      <a:pt x="393" y="323"/>
                      <a:pt x="393" y="323"/>
                    </a:cubicBezTo>
                    <a:cubicBezTo>
                      <a:pt x="398" y="322"/>
                      <a:pt x="403" y="322"/>
                      <a:pt x="408" y="321"/>
                    </a:cubicBezTo>
                    <a:cubicBezTo>
                      <a:pt x="412" y="320"/>
                      <a:pt x="414" y="315"/>
                      <a:pt x="412" y="312"/>
                    </a:cubicBezTo>
                    <a:cubicBezTo>
                      <a:pt x="408" y="304"/>
                      <a:pt x="404" y="296"/>
                      <a:pt x="400" y="289"/>
                    </a:cubicBezTo>
                    <a:cubicBezTo>
                      <a:pt x="412" y="286"/>
                      <a:pt x="423" y="282"/>
                      <a:pt x="429" y="278"/>
                    </a:cubicBezTo>
                    <a:cubicBezTo>
                      <a:pt x="435" y="275"/>
                      <a:pt x="431" y="266"/>
                      <a:pt x="425" y="268"/>
                    </a:cubicBezTo>
                    <a:close/>
                    <a:moveTo>
                      <a:pt x="403" y="162"/>
                    </a:moveTo>
                    <a:cubicBezTo>
                      <a:pt x="404" y="165"/>
                      <a:pt x="405" y="168"/>
                      <a:pt x="407" y="170"/>
                    </a:cubicBezTo>
                    <a:cubicBezTo>
                      <a:pt x="409" y="173"/>
                      <a:pt x="410" y="173"/>
                      <a:pt x="412" y="173"/>
                    </a:cubicBezTo>
                    <a:cubicBezTo>
                      <a:pt x="406" y="177"/>
                      <a:pt x="399" y="182"/>
                      <a:pt x="393" y="186"/>
                    </a:cubicBezTo>
                    <a:cubicBezTo>
                      <a:pt x="384" y="191"/>
                      <a:pt x="362" y="205"/>
                      <a:pt x="352" y="197"/>
                    </a:cubicBezTo>
                    <a:cubicBezTo>
                      <a:pt x="338" y="185"/>
                      <a:pt x="364" y="162"/>
                      <a:pt x="373" y="156"/>
                    </a:cubicBezTo>
                    <a:cubicBezTo>
                      <a:pt x="382" y="150"/>
                      <a:pt x="391" y="143"/>
                      <a:pt x="402" y="139"/>
                    </a:cubicBezTo>
                    <a:cubicBezTo>
                      <a:pt x="400" y="147"/>
                      <a:pt x="401" y="154"/>
                      <a:pt x="403" y="162"/>
                    </a:cubicBezTo>
                    <a:close/>
                    <a:moveTo>
                      <a:pt x="225" y="42"/>
                    </a:moveTo>
                    <a:cubicBezTo>
                      <a:pt x="225" y="45"/>
                      <a:pt x="226" y="47"/>
                      <a:pt x="226" y="49"/>
                    </a:cubicBezTo>
                    <a:cubicBezTo>
                      <a:pt x="222" y="49"/>
                      <a:pt x="218" y="50"/>
                      <a:pt x="216" y="52"/>
                    </a:cubicBezTo>
                    <a:cubicBezTo>
                      <a:pt x="215" y="53"/>
                      <a:pt x="215" y="55"/>
                      <a:pt x="216" y="57"/>
                    </a:cubicBezTo>
                    <a:cubicBezTo>
                      <a:pt x="221" y="61"/>
                      <a:pt x="229" y="61"/>
                      <a:pt x="236" y="62"/>
                    </a:cubicBezTo>
                    <a:cubicBezTo>
                      <a:pt x="242" y="63"/>
                      <a:pt x="247" y="64"/>
                      <a:pt x="252" y="66"/>
                    </a:cubicBezTo>
                    <a:cubicBezTo>
                      <a:pt x="257" y="68"/>
                      <a:pt x="261" y="71"/>
                      <a:pt x="265" y="74"/>
                    </a:cubicBezTo>
                    <a:cubicBezTo>
                      <a:pt x="269" y="76"/>
                      <a:pt x="275" y="72"/>
                      <a:pt x="273" y="68"/>
                    </a:cubicBezTo>
                    <a:cubicBezTo>
                      <a:pt x="269" y="57"/>
                      <a:pt x="254" y="53"/>
                      <a:pt x="244" y="51"/>
                    </a:cubicBezTo>
                    <a:cubicBezTo>
                      <a:pt x="243" y="51"/>
                      <a:pt x="243" y="51"/>
                      <a:pt x="242" y="51"/>
                    </a:cubicBezTo>
                    <a:cubicBezTo>
                      <a:pt x="242" y="46"/>
                      <a:pt x="242" y="41"/>
                      <a:pt x="242" y="36"/>
                    </a:cubicBezTo>
                    <a:cubicBezTo>
                      <a:pt x="256" y="34"/>
                      <a:pt x="268" y="32"/>
                      <a:pt x="282" y="38"/>
                    </a:cubicBezTo>
                    <a:cubicBezTo>
                      <a:pt x="299" y="46"/>
                      <a:pt x="302" y="66"/>
                      <a:pt x="301" y="83"/>
                    </a:cubicBezTo>
                    <a:cubicBezTo>
                      <a:pt x="300" y="97"/>
                      <a:pt x="293" y="110"/>
                      <a:pt x="284" y="121"/>
                    </a:cubicBezTo>
                    <a:cubicBezTo>
                      <a:pt x="280" y="126"/>
                      <a:pt x="274" y="131"/>
                      <a:pt x="269" y="135"/>
                    </a:cubicBezTo>
                    <a:cubicBezTo>
                      <a:pt x="261" y="140"/>
                      <a:pt x="258" y="135"/>
                      <a:pt x="254" y="128"/>
                    </a:cubicBezTo>
                    <a:cubicBezTo>
                      <a:pt x="253" y="127"/>
                      <a:pt x="250" y="126"/>
                      <a:pt x="249" y="128"/>
                    </a:cubicBezTo>
                    <a:cubicBezTo>
                      <a:pt x="247" y="124"/>
                      <a:pt x="242" y="123"/>
                      <a:pt x="239" y="127"/>
                    </a:cubicBezTo>
                    <a:cubicBezTo>
                      <a:pt x="226" y="145"/>
                      <a:pt x="211" y="151"/>
                      <a:pt x="193" y="136"/>
                    </a:cubicBezTo>
                    <a:cubicBezTo>
                      <a:pt x="186" y="130"/>
                      <a:pt x="181" y="123"/>
                      <a:pt x="177" y="114"/>
                    </a:cubicBezTo>
                    <a:cubicBezTo>
                      <a:pt x="177" y="114"/>
                      <a:pt x="177" y="113"/>
                      <a:pt x="177" y="113"/>
                    </a:cubicBezTo>
                    <a:cubicBezTo>
                      <a:pt x="173" y="104"/>
                      <a:pt x="172" y="94"/>
                      <a:pt x="172" y="85"/>
                    </a:cubicBezTo>
                    <a:cubicBezTo>
                      <a:pt x="173" y="53"/>
                      <a:pt x="201" y="49"/>
                      <a:pt x="225" y="42"/>
                    </a:cubicBezTo>
                    <a:close/>
                    <a:moveTo>
                      <a:pt x="130" y="156"/>
                    </a:moveTo>
                    <a:cubicBezTo>
                      <a:pt x="131" y="154"/>
                      <a:pt x="130" y="152"/>
                      <a:pt x="129" y="151"/>
                    </a:cubicBezTo>
                    <a:cubicBezTo>
                      <a:pt x="137" y="148"/>
                      <a:pt x="144" y="145"/>
                      <a:pt x="151" y="140"/>
                    </a:cubicBezTo>
                    <a:cubicBezTo>
                      <a:pt x="157" y="136"/>
                      <a:pt x="164" y="132"/>
                      <a:pt x="170" y="126"/>
                    </a:cubicBezTo>
                    <a:cubicBezTo>
                      <a:pt x="188" y="156"/>
                      <a:pt x="226" y="173"/>
                      <a:pt x="248" y="135"/>
                    </a:cubicBezTo>
                    <a:cubicBezTo>
                      <a:pt x="248" y="146"/>
                      <a:pt x="259" y="152"/>
                      <a:pt x="270" y="147"/>
                    </a:cubicBezTo>
                    <a:cubicBezTo>
                      <a:pt x="288" y="140"/>
                      <a:pt x="301" y="121"/>
                      <a:pt x="309" y="104"/>
                    </a:cubicBezTo>
                    <a:cubicBezTo>
                      <a:pt x="331" y="120"/>
                      <a:pt x="358" y="132"/>
                      <a:pt x="385" y="136"/>
                    </a:cubicBezTo>
                    <a:cubicBezTo>
                      <a:pt x="365" y="143"/>
                      <a:pt x="344" y="157"/>
                      <a:pt x="337" y="175"/>
                    </a:cubicBezTo>
                    <a:cubicBezTo>
                      <a:pt x="309" y="167"/>
                      <a:pt x="278" y="166"/>
                      <a:pt x="250" y="162"/>
                    </a:cubicBezTo>
                    <a:cubicBezTo>
                      <a:pt x="215" y="158"/>
                      <a:pt x="181" y="153"/>
                      <a:pt x="146" y="149"/>
                    </a:cubicBezTo>
                    <a:cubicBezTo>
                      <a:pt x="143" y="148"/>
                      <a:pt x="143" y="154"/>
                      <a:pt x="146" y="155"/>
                    </a:cubicBezTo>
                    <a:cubicBezTo>
                      <a:pt x="176" y="164"/>
                      <a:pt x="207" y="170"/>
                      <a:pt x="238" y="174"/>
                    </a:cubicBezTo>
                    <a:cubicBezTo>
                      <a:pt x="270" y="178"/>
                      <a:pt x="303" y="185"/>
                      <a:pt x="335" y="185"/>
                    </a:cubicBezTo>
                    <a:cubicBezTo>
                      <a:pt x="335" y="190"/>
                      <a:pt x="336" y="195"/>
                      <a:pt x="338" y="200"/>
                    </a:cubicBezTo>
                    <a:cubicBezTo>
                      <a:pt x="340" y="205"/>
                      <a:pt x="343" y="208"/>
                      <a:pt x="346" y="210"/>
                    </a:cubicBezTo>
                    <a:cubicBezTo>
                      <a:pt x="292" y="214"/>
                      <a:pt x="105" y="203"/>
                      <a:pt x="130" y="156"/>
                    </a:cubicBezTo>
                    <a:close/>
                    <a:moveTo>
                      <a:pt x="153" y="202"/>
                    </a:moveTo>
                    <a:cubicBezTo>
                      <a:pt x="154" y="201"/>
                      <a:pt x="154" y="200"/>
                      <a:pt x="153" y="199"/>
                    </a:cubicBezTo>
                    <a:cubicBezTo>
                      <a:pt x="215" y="223"/>
                      <a:pt x="337" y="227"/>
                      <a:pt x="360" y="221"/>
                    </a:cubicBezTo>
                    <a:cubicBezTo>
                      <a:pt x="363" y="220"/>
                      <a:pt x="364" y="216"/>
                      <a:pt x="363" y="213"/>
                    </a:cubicBezTo>
                    <a:cubicBezTo>
                      <a:pt x="374" y="212"/>
                      <a:pt x="385" y="207"/>
                      <a:pt x="396" y="200"/>
                    </a:cubicBezTo>
                    <a:cubicBezTo>
                      <a:pt x="396" y="200"/>
                      <a:pt x="396" y="200"/>
                      <a:pt x="397" y="201"/>
                    </a:cubicBezTo>
                    <a:cubicBezTo>
                      <a:pt x="428" y="221"/>
                      <a:pt x="375" y="227"/>
                      <a:pt x="363" y="231"/>
                    </a:cubicBezTo>
                    <a:cubicBezTo>
                      <a:pt x="338" y="239"/>
                      <a:pt x="313" y="243"/>
                      <a:pt x="287" y="242"/>
                    </a:cubicBezTo>
                    <a:cubicBezTo>
                      <a:pt x="241" y="240"/>
                      <a:pt x="193" y="223"/>
                      <a:pt x="149" y="209"/>
                    </a:cubicBezTo>
                    <a:cubicBezTo>
                      <a:pt x="151" y="207"/>
                      <a:pt x="152" y="204"/>
                      <a:pt x="153" y="202"/>
                    </a:cubicBezTo>
                    <a:close/>
                    <a:moveTo>
                      <a:pt x="143" y="219"/>
                    </a:moveTo>
                    <a:cubicBezTo>
                      <a:pt x="185" y="235"/>
                      <a:pt x="231" y="248"/>
                      <a:pt x="275" y="253"/>
                    </a:cubicBezTo>
                    <a:cubicBezTo>
                      <a:pt x="281" y="253"/>
                      <a:pt x="286" y="254"/>
                      <a:pt x="292" y="254"/>
                    </a:cubicBezTo>
                    <a:cubicBezTo>
                      <a:pt x="288" y="268"/>
                      <a:pt x="290" y="279"/>
                      <a:pt x="297" y="286"/>
                    </a:cubicBezTo>
                    <a:cubicBezTo>
                      <a:pt x="245" y="276"/>
                      <a:pt x="133" y="256"/>
                      <a:pt x="143" y="219"/>
                    </a:cubicBezTo>
                    <a:close/>
                    <a:moveTo>
                      <a:pt x="291" y="380"/>
                    </a:moveTo>
                    <a:cubicBezTo>
                      <a:pt x="290" y="377"/>
                      <a:pt x="288" y="373"/>
                      <a:pt x="287" y="370"/>
                    </a:cubicBezTo>
                    <a:cubicBezTo>
                      <a:pt x="293" y="372"/>
                      <a:pt x="303" y="371"/>
                      <a:pt x="308" y="372"/>
                    </a:cubicBezTo>
                    <a:cubicBezTo>
                      <a:pt x="326" y="373"/>
                      <a:pt x="345" y="374"/>
                      <a:pt x="363" y="374"/>
                    </a:cubicBezTo>
                    <a:cubicBezTo>
                      <a:pt x="370" y="375"/>
                      <a:pt x="371" y="364"/>
                      <a:pt x="365" y="362"/>
                    </a:cubicBezTo>
                    <a:cubicBezTo>
                      <a:pt x="360" y="361"/>
                      <a:pt x="355" y="360"/>
                      <a:pt x="350" y="359"/>
                    </a:cubicBezTo>
                    <a:cubicBezTo>
                      <a:pt x="351" y="359"/>
                      <a:pt x="352" y="358"/>
                      <a:pt x="353" y="358"/>
                    </a:cubicBezTo>
                    <a:cubicBezTo>
                      <a:pt x="360" y="356"/>
                      <a:pt x="359" y="345"/>
                      <a:pt x="351" y="344"/>
                    </a:cubicBezTo>
                    <a:cubicBezTo>
                      <a:pt x="352" y="341"/>
                      <a:pt x="350" y="338"/>
                      <a:pt x="346" y="338"/>
                    </a:cubicBezTo>
                    <a:cubicBezTo>
                      <a:pt x="338" y="339"/>
                      <a:pt x="330" y="342"/>
                      <a:pt x="322" y="342"/>
                    </a:cubicBezTo>
                    <a:cubicBezTo>
                      <a:pt x="317" y="342"/>
                      <a:pt x="315" y="346"/>
                      <a:pt x="315" y="350"/>
                    </a:cubicBezTo>
                    <a:cubicBezTo>
                      <a:pt x="307" y="350"/>
                      <a:pt x="298" y="350"/>
                      <a:pt x="290" y="350"/>
                    </a:cubicBezTo>
                    <a:cubicBezTo>
                      <a:pt x="283" y="350"/>
                      <a:pt x="281" y="361"/>
                      <a:pt x="288" y="362"/>
                    </a:cubicBezTo>
                    <a:cubicBezTo>
                      <a:pt x="289" y="362"/>
                      <a:pt x="290" y="363"/>
                      <a:pt x="291" y="363"/>
                    </a:cubicBezTo>
                    <a:cubicBezTo>
                      <a:pt x="289" y="363"/>
                      <a:pt x="286" y="364"/>
                      <a:pt x="285" y="364"/>
                    </a:cubicBezTo>
                    <a:cubicBezTo>
                      <a:pt x="284" y="362"/>
                      <a:pt x="283" y="360"/>
                      <a:pt x="282" y="359"/>
                    </a:cubicBezTo>
                    <a:cubicBezTo>
                      <a:pt x="279" y="354"/>
                      <a:pt x="273" y="355"/>
                      <a:pt x="271" y="358"/>
                    </a:cubicBezTo>
                    <a:cubicBezTo>
                      <a:pt x="268" y="356"/>
                      <a:pt x="264" y="358"/>
                      <a:pt x="264" y="362"/>
                    </a:cubicBezTo>
                    <a:cubicBezTo>
                      <a:pt x="265" y="367"/>
                      <a:pt x="266" y="372"/>
                      <a:pt x="266" y="377"/>
                    </a:cubicBezTo>
                    <a:cubicBezTo>
                      <a:pt x="244" y="372"/>
                      <a:pt x="230" y="360"/>
                      <a:pt x="239" y="338"/>
                    </a:cubicBezTo>
                    <a:cubicBezTo>
                      <a:pt x="261" y="340"/>
                      <a:pt x="288" y="333"/>
                      <a:pt x="308" y="332"/>
                    </a:cubicBezTo>
                    <a:cubicBezTo>
                      <a:pt x="332" y="330"/>
                      <a:pt x="356" y="328"/>
                      <a:pt x="380" y="325"/>
                    </a:cubicBezTo>
                    <a:cubicBezTo>
                      <a:pt x="376" y="341"/>
                      <a:pt x="380" y="359"/>
                      <a:pt x="388" y="373"/>
                    </a:cubicBezTo>
                    <a:cubicBezTo>
                      <a:pt x="365" y="377"/>
                      <a:pt x="324" y="382"/>
                      <a:pt x="291" y="380"/>
                    </a:cubicBezTo>
                    <a:close/>
                    <a:moveTo>
                      <a:pt x="297" y="319"/>
                    </a:moveTo>
                    <a:cubicBezTo>
                      <a:pt x="276" y="321"/>
                      <a:pt x="241" y="318"/>
                      <a:pt x="224" y="334"/>
                    </a:cubicBezTo>
                    <a:cubicBezTo>
                      <a:pt x="223" y="334"/>
                      <a:pt x="224" y="335"/>
                      <a:pt x="224" y="335"/>
                    </a:cubicBezTo>
                    <a:cubicBezTo>
                      <a:pt x="226" y="336"/>
                      <a:pt x="228" y="336"/>
                      <a:pt x="231" y="337"/>
                    </a:cubicBezTo>
                    <a:cubicBezTo>
                      <a:pt x="222" y="353"/>
                      <a:pt x="223" y="364"/>
                      <a:pt x="230" y="372"/>
                    </a:cubicBezTo>
                    <a:cubicBezTo>
                      <a:pt x="170" y="356"/>
                      <a:pt x="45" y="323"/>
                      <a:pt x="91" y="257"/>
                    </a:cubicBezTo>
                    <a:cubicBezTo>
                      <a:pt x="108" y="276"/>
                      <a:pt x="128" y="290"/>
                      <a:pt x="150" y="303"/>
                    </a:cubicBezTo>
                    <a:cubicBezTo>
                      <a:pt x="172" y="317"/>
                      <a:pt x="196" y="335"/>
                      <a:pt x="221" y="345"/>
                    </a:cubicBezTo>
                    <a:cubicBezTo>
                      <a:pt x="224" y="346"/>
                      <a:pt x="227" y="342"/>
                      <a:pt x="225" y="340"/>
                    </a:cubicBezTo>
                    <a:cubicBezTo>
                      <a:pt x="212" y="322"/>
                      <a:pt x="188" y="311"/>
                      <a:pt x="169" y="301"/>
                    </a:cubicBezTo>
                    <a:cubicBezTo>
                      <a:pt x="147" y="288"/>
                      <a:pt x="125" y="275"/>
                      <a:pt x="108" y="256"/>
                    </a:cubicBezTo>
                    <a:cubicBezTo>
                      <a:pt x="121" y="254"/>
                      <a:pt x="133" y="253"/>
                      <a:pt x="146" y="254"/>
                    </a:cubicBezTo>
                    <a:cubicBezTo>
                      <a:pt x="148" y="254"/>
                      <a:pt x="149" y="253"/>
                      <a:pt x="149" y="252"/>
                    </a:cubicBezTo>
                    <a:cubicBezTo>
                      <a:pt x="191" y="282"/>
                      <a:pt x="296" y="303"/>
                      <a:pt x="317" y="301"/>
                    </a:cubicBezTo>
                    <a:cubicBezTo>
                      <a:pt x="319" y="301"/>
                      <a:pt x="321" y="299"/>
                      <a:pt x="322" y="297"/>
                    </a:cubicBezTo>
                    <a:cubicBezTo>
                      <a:pt x="341" y="300"/>
                      <a:pt x="366" y="297"/>
                      <a:pt x="387" y="292"/>
                    </a:cubicBezTo>
                    <a:cubicBezTo>
                      <a:pt x="390" y="298"/>
                      <a:pt x="394" y="304"/>
                      <a:pt x="397" y="310"/>
                    </a:cubicBezTo>
                    <a:cubicBezTo>
                      <a:pt x="364" y="315"/>
                      <a:pt x="331" y="316"/>
                      <a:pt x="297" y="319"/>
                    </a:cubicBezTo>
                    <a:close/>
                    <a:moveTo>
                      <a:pt x="297" y="254"/>
                    </a:moveTo>
                    <a:cubicBezTo>
                      <a:pt x="335" y="253"/>
                      <a:pt x="370" y="242"/>
                      <a:pt x="406" y="230"/>
                    </a:cubicBezTo>
                    <a:cubicBezTo>
                      <a:pt x="401" y="242"/>
                      <a:pt x="405" y="260"/>
                      <a:pt x="410" y="272"/>
                    </a:cubicBezTo>
                    <a:cubicBezTo>
                      <a:pt x="371" y="284"/>
                      <a:pt x="302" y="306"/>
                      <a:pt x="297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456"/>
              <p:cNvSpPr>
                <a:spLocks/>
              </p:cNvSpPr>
              <p:nvPr/>
            </p:nvSpPr>
            <p:spPr bwMode="auto">
              <a:xfrm>
                <a:off x="5012" y="283"/>
                <a:ext cx="141" cy="59"/>
              </a:xfrm>
              <a:custGeom>
                <a:avLst/>
                <a:gdLst>
                  <a:gd name="T0" fmla="*/ 67 w 70"/>
                  <a:gd name="T1" fmla="*/ 13 h 29"/>
                  <a:gd name="T2" fmla="*/ 65 w 70"/>
                  <a:gd name="T3" fmla="*/ 5 h 29"/>
                  <a:gd name="T4" fmla="*/ 61 w 70"/>
                  <a:gd name="T5" fmla="*/ 2 h 29"/>
                  <a:gd name="T6" fmla="*/ 55 w 70"/>
                  <a:gd name="T7" fmla="*/ 1 h 29"/>
                  <a:gd name="T8" fmla="*/ 47 w 70"/>
                  <a:gd name="T9" fmla="*/ 0 h 29"/>
                  <a:gd name="T10" fmla="*/ 40 w 70"/>
                  <a:gd name="T11" fmla="*/ 6 h 29"/>
                  <a:gd name="T12" fmla="*/ 8 w 70"/>
                  <a:gd name="T13" fmla="*/ 10 h 29"/>
                  <a:gd name="T14" fmla="*/ 8 w 70"/>
                  <a:gd name="T15" fmla="*/ 10 h 29"/>
                  <a:gd name="T16" fmla="*/ 8 w 70"/>
                  <a:gd name="T17" fmla="*/ 10 h 29"/>
                  <a:gd name="T18" fmla="*/ 6 w 70"/>
                  <a:gd name="T19" fmla="*/ 10 h 29"/>
                  <a:gd name="T20" fmla="*/ 3 w 70"/>
                  <a:gd name="T21" fmla="*/ 22 h 29"/>
                  <a:gd name="T22" fmla="*/ 6 w 70"/>
                  <a:gd name="T23" fmla="*/ 29 h 29"/>
                  <a:gd name="T24" fmla="*/ 62 w 70"/>
                  <a:gd name="T25" fmla="*/ 25 h 29"/>
                  <a:gd name="T26" fmla="*/ 67 w 70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9">
                    <a:moveTo>
                      <a:pt x="67" y="13"/>
                    </a:moveTo>
                    <a:cubicBezTo>
                      <a:pt x="67" y="10"/>
                      <a:pt x="67" y="7"/>
                      <a:pt x="65" y="5"/>
                    </a:cubicBezTo>
                    <a:cubicBezTo>
                      <a:pt x="64" y="3"/>
                      <a:pt x="63" y="2"/>
                      <a:pt x="61" y="2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2" y="1"/>
                      <a:pt x="50" y="0"/>
                      <a:pt x="47" y="0"/>
                    </a:cubicBezTo>
                    <a:cubicBezTo>
                      <a:pt x="43" y="0"/>
                      <a:pt x="41" y="3"/>
                      <a:pt x="40" y="6"/>
                    </a:cubicBezTo>
                    <a:cubicBezTo>
                      <a:pt x="30" y="8"/>
                      <a:pt x="19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0" y="11"/>
                      <a:pt x="0" y="18"/>
                      <a:pt x="3" y="22"/>
                    </a:cubicBezTo>
                    <a:cubicBezTo>
                      <a:pt x="1" y="25"/>
                      <a:pt x="2" y="29"/>
                      <a:pt x="6" y="29"/>
                    </a:cubicBezTo>
                    <a:cubicBezTo>
                      <a:pt x="24" y="28"/>
                      <a:pt x="43" y="25"/>
                      <a:pt x="62" y="25"/>
                    </a:cubicBezTo>
                    <a:cubicBezTo>
                      <a:pt x="69" y="24"/>
                      <a:pt x="70" y="17"/>
                      <a:pt x="6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457"/>
              <p:cNvSpPr>
                <a:spLocks/>
              </p:cNvSpPr>
              <p:nvPr/>
            </p:nvSpPr>
            <p:spPr bwMode="auto">
              <a:xfrm>
                <a:off x="5054" y="102"/>
                <a:ext cx="105" cy="56"/>
              </a:xfrm>
              <a:custGeom>
                <a:avLst/>
                <a:gdLst>
                  <a:gd name="T0" fmla="*/ 42 w 52"/>
                  <a:gd name="T1" fmla="*/ 2 h 28"/>
                  <a:gd name="T2" fmla="*/ 40 w 52"/>
                  <a:gd name="T3" fmla="*/ 2 h 28"/>
                  <a:gd name="T4" fmla="*/ 36 w 52"/>
                  <a:gd name="T5" fmla="*/ 0 h 28"/>
                  <a:gd name="T6" fmla="*/ 6 w 52"/>
                  <a:gd name="T7" fmla="*/ 15 h 28"/>
                  <a:gd name="T8" fmla="*/ 11 w 52"/>
                  <a:gd name="T9" fmla="*/ 26 h 28"/>
                  <a:gd name="T10" fmla="*/ 21 w 52"/>
                  <a:gd name="T11" fmla="*/ 23 h 28"/>
                  <a:gd name="T12" fmla="*/ 23 w 52"/>
                  <a:gd name="T13" fmla="*/ 24 h 28"/>
                  <a:gd name="T14" fmla="*/ 33 w 52"/>
                  <a:gd name="T15" fmla="*/ 21 h 28"/>
                  <a:gd name="T16" fmla="*/ 45 w 52"/>
                  <a:gd name="T17" fmla="*/ 13 h 28"/>
                  <a:gd name="T18" fmla="*/ 46 w 52"/>
                  <a:gd name="T19" fmla="*/ 13 h 28"/>
                  <a:gd name="T20" fmla="*/ 46 w 52"/>
                  <a:gd name="T21" fmla="*/ 13 h 28"/>
                  <a:gd name="T22" fmla="*/ 47 w 52"/>
                  <a:gd name="T23" fmla="*/ 12 h 28"/>
                  <a:gd name="T24" fmla="*/ 42 w 52"/>
                  <a:gd name="T2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8">
                    <a:moveTo>
                      <a:pt x="42" y="2"/>
                    </a:moveTo>
                    <a:cubicBezTo>
                      <a:pt x="41" y="2"/>
                      <a:pt x="41" y="2"/>
                      <a:pt x="40" y="2"/>
                    </a:cubicBezTo>
                    <a:cubicBezTo>
                      <a:pt x="40" y="1"/>
                      <a:pt x="38" y="0"/>
                      <a:pt x="36" y="0"/>
                    </a:cubicBezTo>
                    <a:cubicBezTo>
                      <a:pt x="25" y="0"/>
                      <a:pt x="15" y="10"/>
                      <a:pt x="6" y="15"/>
                    </a:cubicBezTo>
                    <a:cubicBezTo>
                      <a:pt x="0" y="18"/>
                      <a:pt x="4" y="28"/>
                      <a:pt x="11" y="26"/>
                    </a:cubicBezTo>
                    <a:cubicBezTo>
                      <a:pt x="14" y="25"/>
                      <a:pt x="17" y="24"/>
                      <a:pt x="21" y="23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4"/>
                      <a:pt x="30" y="22"/>
                      <a:pt x="33" y="21"/>
                    </a:cubicBezTo>
                    <a:cubicBezTo>
                      <a:pt x="37" y="19"/>
                      <a:pt x="41" y="16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52" y="8"/>
                      <a:pt x="47" y="0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458"/>
              <p:cNvSpPr>
                <a:spLocks noEditPoints="1"/>
              </p:cNvSpPr>
              <p:nvPr/>
            </p:nvSpPr>
            <p:spPr bwMode="auto">
              <a:xfrm>
                <a:off x="1037" y="2549"/>
                <a:ext cx="393" cy="397"/>
              </a:xfrm>
              <a:custGeom>
                <a:avLst/>
                <a:gdLst>
                  <a:gd name="T0" fmla="*/ 170 w 195"/>
                  <a:gd name="T1" fmla="*/ 50 h 197"/>
                  <a:gd name="T2" fmla="*/ 151 w 195"/>
                  <a:gd name="T3" fmla="*/ 4 h 197"/>
                  <a:gd name="T4" fmla="*/ 57 w 195"/>
                  <a:gd name="T5" fmla="*/ 65 h 197"/>
                  <a:gd name="T6" fmla="*/ 15 w 195"/>
                  <a:gd name="T7" fmla="*/ 162 h 197"/>
                  <a:gd name="T8" fmla="*/ 88 w 195"/>
                  <a:gd name="T9" fmla="*/ 158 h 197"/>
                  <a:gd name="T10" fmla="*/ 145 w 195"/>
                  <a:gd name="T11" fmla="*/ 103 h 197"/>
                  <a:gd name="T12" fmla="*/ 139 w 195"/>
                  <a:gd name="T13" fmla="*/ 90 h 197"/>
                  <a:gd name="T14" fmla="*/ 170 w 195"/>
                  <a:gd name="T15" fmla="*/ 50 h 197"/>
                  <a:gd name="T16" fmla="*/ 149 w 195"/>
                  <a:gd name="T17" fmla="*/ 17 h 197"/>
                  <a:gd name="T18" fmla="*/ 97 w 195"/>
                  <a:gd name="T19" fmla="*/ 104 h 197"/>
                  <a:gd name="T20" fmla="*/ 74 w 195"/>
                  <a:gd name="T21" fmla="*/ 110 h 197"/>
                  <a:gd name="T22" fmla="*/ 84 w 195"/>
                  <a:gd name="T23" fmla="*/ 77 h 197"/>
                  <a:gd name="T24" fmla="*/ 121 w 195"/>
                  <a:gd name="T25" fmla="*/ 47 h 197"/>
                  <a:gd name="T26" fmla="*/ 124 w 195"/>
                  <a:gd name="T27" fmla="*/ 64 h 197"/>
                  <a:gd name="T28" fmla="*/ 111 w 195"/>
                  <a:gd name="T29" fmla="*/ 78 h 197"/>
                  <a:gd name="T30" fmla="*/ 115 w 195"/>
                  <a:gd name="T31" fmla="*/ 83 h 197"/>
                  <a:gd name="T32" fmla="*/ 147 w 195"/>
                  <a:gd name="T33" fmla="*/ 50 h 197"/>
                  <a:gd name="T34" fmla="*/ 128 w 195"/>
                  <a:gd name="T35" fmla="*/ 32 h 197"/>
                  <a:gd name="T36" fmla="*/ 82 w 195"/>
                  <a:gd name="T37" fmla="*/ 58 h 197"/>
                  <a:gd name="T38" fmla="*/ 149 w 195"/>
                  <a:gd name="T39" fmla="*/ 17 h 197"/>
                  <a:gd name="T40" fmla="*/ 87 w 195"/>
                  <a:gd name="T41" fmla="*/ 141 h 197"/>
                  <a:gd name="T42" fmla="*/ 27 w 195"/>
                  <a:gd name="T43" fmla="*/ 140 h 197"/>
                  <a:gd name="T44" fmla="*/ 62 w 195"/>
                  <a:gd name="T45" fmla="*/ 81 h 197"/>
                  <a:gd name="T46" fmla="*/ 56 w 195"/>
                  <a:gd name="T47" fmla="*/ 102 h 197"/>
                  <a:gd name="T48" fmla="*/ 100 w 195"/>
                  <a:gd name="T49" fmla="*/ 117 h 197"/>
                  <a:gd name="T50" fmla="*/ 128 w 195"/>
                  <a:gd name="T51" fmla="*/ 100 h 197"/>
                  <a:gd name="T52" fmla="*/ 87 w 195"/>
                  <a:gd name="T53" fmla="*/ 14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5" h="197">
                    <a:moveTo>
                      <a:pt x="170" y="50"/>
                    </a:moveTo>
                    <a:cubicBezTo>
                      <a:pt x="180" y="30"/>
                      <a:pt x="176" y="7"/>
                      <a:pt x="151" y="4"/>
                    </a:cubicBezTo>
                    <a:cubicBezTo>
                      <a:pt x="114" y="0"/>
                      <a:pt x="79" y="40"/>
                      <a:pt x="57" y="65"/>
                    </a:cubicBezTo>
                    <a:cubicBezTo>
                      <a:pt x="36" y="89"/>
                      <a:pt x="0" y="128"/>
                      <a:pt x="15" y="162"/>
                    </a:cubicBezTo>
                    <a:cubicBezTo>
                      <a:pt x="28" y="197"/>
                      <a:pt x="69" y="173"/>
                      <a:pt x="88" y="158"/>
                    </a:cubicBezTo>
                    <a:cubicBezTo>
                      <a:pt x="109" y="141"/>
                      <a:pt x="128" y="123"/>
                      <a:pt x="145" y="103"/>
                    </a:cubicBezTo>
                    <a:cubicBezTo>
                      <a:pt x="150" y="97"/>
                      <a:pt x="145" y="89"/>
                      <a:pt x="139" y="90"/>
                    </a:cubicBezTo>
                    <a:cubicBezTo>
                      <a:pt x="152" y="78"/>
                      <a:pt x="162" y="64"/>
                      <a:pt x="170" y="50"/>
                    </a:cubicBezTo>
                    <a:close/>
                    <a:moveTo>
                      <a:pt x="149" y="17"/>
                    </a:moveTo>
                    <a:cubicBezTo>
                      <a:pt x="195" y="23"/>
                      <a:pt x="110" y="97"/>
                      <a:pt x="97" y="104"/>
                    </a:cubicBezTo>
                    <a:cubicBezTo>
                      <a:pt x="90" y="108"/>
                      <a:pt x="82" y="112"/>
                      <a:pt x="74" y="110"/>
                    </a:cubicBezTo>
                    <a:cubicBezTo>
                      <a:pt x="58" y="107"/>
                      <a:pt x="80" y="81"/>
                      <a:pt x="84" y="77"/>
                    </a:cubicBezTo>
                    <a:cubicBezTo>
                      <a:pt x="94" y="65"/>
                      <a:pt x="107" y="54"/>
                      <a:pt x="121" y="47"/>
                    </a:cubicBezTo>
                    <a:cubicBezTo>
                      <a:pt x="139" y="37"/>
                      <a:pt x="129" y="58"/>
                      <a:pt x="124" y="64"/>
                    </a:cubicBezTo>
                    <a:cubicBezTo>
                      <a:pt x="120" y="69"/>
                      <a:pt x="116" y="74"/>
                      <a:pt x="111" y="78"/>
                    </a:cubicBezTo>
                    <a:cubicBezTo>
                      <a:pt x="108" y="81"/>
                      <a:pt x="112" y="85"/>
                      <a:pt x="115" y="83"/>
                    </a:cubicBezTo>
                    <a:cubicBezTo>
                      <a:pt x="127" y="77"/>
                      <a:pt x="145" y="65"/>
                      <a:pt x="147" y="50"/>
                    </a:cubicBezTo>
                    <a:cubicBezTo>
                      <a:pt x="148" y="38"/>
                      <a:pt x="140" y="30"/>
                      <a:pt x="128" y="32"/>
                    </a:cubicBezTo>
                    <a:cubicBezTo>
                      <a:pt x="116" y="35"/>
                      <a:pt x="98" y="45"/>
                      <a:pt x="82" y="58"/>
                    </a:cubicBezTo>
                    <a:cubicBezTo>
                      <a:pt x="99" y="39"/>
                      <a:pt x="125" y="13"/>
                      <a:pt x="149" y="17"/>
                    </a:cubicBezTo>
                    <a:close/>
                    <a:moveTo>
                      <a:pt x="87" y="141"/>
                    </a:moveTo>
                    <a:cubicBezTo>
                      <a:pt x="73" y="153"/>
                      <a:pt x="16" y="187"/>
                      <a:pt x="27" y="140"/>
                    </a:cubicBezTo>
                    <a:cubicBezTo>
                      <a:pt x="31" y="119"/>
                      <a:pt x="47" y="99"/>
                      <a:pt x="62" y="81"/>
                    </a:cubicBezTo>
                    <a:cubicBezTo>
                      <a:pt x="58" y="88"/>
                      <a:pt x="55" y="95"/>
                      <a:pt x="56" y="102"/>
                    </a:cubicBezTo>
                    <a:cubicBezTo>
                      <a:pt x="58" y="128"/>
                      <a:pt x="82" y="126"/>
                      <a:pt x="100" y="117"/>
                    </a:cubicBezTo>
                    <a:cubicBezTo>
                      <a:pt x="110" y="113"/>
                      <a:pt x="119" y="107"/>
                      <a:pt x="128" y="100"/>
                    </a:cubicBezTo>
                    <a:cubicBezTo>
                      <a:pt x="115" y="114"/>
                      <a:pt x="101" y="128"/>
                      <a:pt x="87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459"/>
              <p:cNvSpPr>
                <a:spLocks noEditPoints="1"/>
              </p:cNvSpPr>
              <p:nvPr/>
            </p:nvSpPr>
            <p:spPr bwMode="auto">
              <a:xfrm>
                <a:off x="4753" y="3509"/>
                <a:ext cx="412" cy="290"/>
              </a:xfrm>
              <a:custGeom>
                <a:avLst/>
                <a:gdLst>
                  <a:gd name="T0" fmla="*/ 108 w 204"/>
                  <a:gd name="T1" fmla="*/ 23 h 144"/>
                  <a:gd name="T2" fmla="*/ 75 w 204"/>
                  <a:gd name="T3" fmla="*/ 27 h 144"/>
                  <a:gd name="T4" fmla="*/ 52 w 204"/>
                  <a:gd name="T5" fmla="*/ 21 h 144"/>
                  <a:gd name="T6" fmla="*/ 36 w 204"/>
                  <a:gd name="T7" fmla="*/ 42 h 144"/>
                  <a:gd name="T8" fmla="*/ 31 w 204"/>
                  <a:gd name="T9" fmla="*/ 62 h 144"/>
                  <a:gd name="T10" fmla="*/ 1 w 204"/>
                  <a:gd name="T11" fmla="*/ 70 h 144"/>
                  <a:gd name="T12" fmla="*/ 5 w 204"/>
                  <a:gd name="T13" fmla="*/ 140 h 144"/>
                  <a:gd name="T14" fmla="*/ 27 w 204"/>
                  <a:gd name="T15" fmla="*/ 109 h 144"/>
                  <a:gd name="T16" fmla="*/ 111 w 204"/>
                  <a:gd name="T17" fmla="*/ 98 h 144"/>
                  <a:gd name="T18" fmla="*/ 152 w 204"/>
                  <a:gd name="T19" fmla="*/ 95 h 144"/>
                  <a:gd name="T20" fmla="*/ 189 w 204"/>
                  <a:gd name="T21" fmla="*/ 43 h 144"/>
                  <a:gd name="T22" fmla="*/ 88 w 204"/>
                  <a:gd name="T23" fmla="*/ 105 h 144"/>
                  <a:gd name="T24" fmla="*/ 96 w 204"/>
                  <a:gd name="T25" fmla="*/ 100 h 144"/>
                  <a:gd name="T26" fmla="*/ 96 w 204"/>
                  <a:gd name="T27" fmla="*/ 96 h 144"/>
                  <a:gd name="T28" fmla="*/ 100 w 204"/>
                  <a:gd name="T29" fmla="*/ 89 h 144"/>
                  <a:gd name="T30" fmla="*/ 118 w 204"/>
                  <a:gd name="T31" fmla="*/ 86 h 144"/>
                  <a:gd name="T32" fmla="*/ 119 w 204"/>
                  <a:gd name="T33" fmla="*/ 80 h 144"/>
                  <a:gd name="T34" fmla="*/ 129 w 204"/>
                  <a:gd name="T35" fmla="*/ 78 h 144"/>
                  <a:gd name="T36" fmla="*/ 136 w 204"/>
                  <a:gd name="T37" fmla="*/ 90 h 144"/>
                  <a:gd name="T38" fmla="*/ 167 w 204"/>
                  <a:gd name="T39" fmla="*/ 49 h 144"/>
                  <a:gd name="T40" fmla="*/ 165 w 204"/>
                  <a:gd name="T41" fmla="*/ 43 h 144"/>
                  <a:gd name="T42" fmla="*/ 130 w 204"/>
                  <a:gd name="T43" fmla="*/ 53 h 144"/>
                  <a:gd name="T44" fmla="*/ 115 w 204"/>
                  <a:gd name="T45" fmla="*/ 66 h 144"/>
                  <a:gd name="T46" fmla="*/ 108 w 204"/>
                  <a:gd name="T47" fmla="*/ 77 h 144"/>
                  <a:gd name="T48" fmla="*/ 83 w 204"/>
                  <a:gd name="T49" fmla="*/ 87 h 144"/>
                  <a:gd name="T50" fmla="*/ 83 w 204"/>
                  <a:gd name="T51" fmla="*/ 88 h 144"/>
                  <a:gd name="T52" fmla="*/ 77 w 204"/>
                  <a:gd name="T53" fmla="*/ 95 h 144"/>
                  <a:gd name="T54" fmla="*/ 68 w 204"/>
                  <a:gd name="T55" fmla="*/ 98 h 144"/>
                  <a:gd name="T56" fmla="*/ 68 w 204"/>
                  <a:gd name="T57" fmla="*/ 104 h 144"/>
                  <a:gd name="T58" fmla="*/ 35 w 204"/>
                  <a:gd name="T59" fmla="*/ 101 h 144"/>
                  <a:gd name="T60" fmla="*/ 126 w 204"/>
                  <a:gd name="T61" fmla="*/ 50 h 144"/>
                  <a:gd name="T62" fmla="*/ 44 w 204"/>
                  <a:gd name="T63" fmla="*/ 79 h 144"/>
                  <a:gd name="T64" fmla="*/ 28 w 204"/>
                  <a:gd name="T65" fmla="*/ 91 h 144"/>
                  <a:gd name="T66" fmla="*/ 46 w 204"/>
                  <a:gd name="T67" fmla="*/ 45 h 144"/>
                  <a:gd name="T68" fmla="*/ 51 w 204"/>
                  <a:gd name="T69" fmla="*/ 32 h 144"/>
                  <a:gd name="T70" fmla="*/ 84 w 204"/>
                  <a:gd name="T71" fmla="*/ 45 h 144"/>
                  <a:gd name="T72" fmla="*/ 144 w 204"/>
                  <a:gd name="T73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144">
                    <a:moveTo>
                      <a:pt x="153" y="15"/>
                    </a:moveTo>
                    <a:cubicBezTo>
                      <a:pt x="142" y="19"/>
                      <a:pt x="114" y="37"/>
                      <a:pt x="108" y="23"/>
                    </a:cubicBezTo>
                    <a:cubicBezTo>
                      <a:pt x="106" y="19"/>
                      <a:pt x="92" y="15"/>
                      <a:pt x="89" y="15"/>
                    </a:cubicBezTo>
                    <a:cubicBezTo>
                      <a:pt x="81" y="15"/>
                      <a:pt x="78" y="20"/>
                      <a:pt x="75" y="27"/>
                    </a:cubicBezTo>
                    <a:cubicBezTo>
                      <a:pt x="73" y="35"/>
                      <a:pt x="79" y="39"/>
                      <a:pt x="71" y="34"/>
                    </a:cubicBezTo>
                    <a:cubicBezTo>
                      <a:pt x="64" y="30"/>
                      <a:pt x="58" y="25"/>
                      <a:pt x="52" y="21"/>
                    </a:cubicBezTo>
                    <a:cubicBezTo>
                      <a:pt x="50" y="19"/>
                      <a:pt x="48" y="20"/>
                      <a:pt x="46" y="22"/>
                    </a:cubicBezTo>
                    <a:cubicBezTo>
                      <a:pt x="38" y="29"/>
                      <a:pt x="41" y="34"/>
                      <a:pt x="36" y="42"/>
                    </a:cubicBezTo>
                    <a:cubicBezTo>
                      <a:pt x="34" y="45"/>
                      <a:pt x="36" y="49"/>
                      <a:pt x="39" y="49"/>
                    </a:cubicBezTo>
                    <a:cubicBezTo>
                      <a:pt x="31" y="47"/>
                      <a:pt x="34" y="61"/>
                      <a:pt x="31" y="62"/>
                    </a:cubicBezTo>
                    <a:cubicBezTo>
                      <a:pt x="23" y="62"/>
                      <a:pt x="14" y="63"/>
                      <a:pt x="6" y="64"/>
                    </a:cubicBezTo>
                    <a:cubicBezTo>
                      <a:pt x="2" y="64"/>
                      <a:pt x="0" y="67"/>
                      <a:pt x="1" y="70"/>
                    </a:cubicBezTo>
                    <a:cubicBezTo>
                      <a:pt x="4" y="84"/>
                      <a:pt x="11" y="91"/>
                      <a:pt x="24" y="96"/>
                    </a:cubicBezTo>
                    <a:cubicBezTo>
                      <a:pt x="11" y="108"/>
                      <a:pt x="2" y="123"/>
                      <a:pt x="5" y="140"/>
                    </a:cubicBezTo>
                    <a:cubicBezTo>
                      <a:pt x="5" y="144"/>
                      <a:pt x="11" y="144"/>
                      <a:pt x="12" y="140"/>
                    </a:cubicBezTo>
                    <a:cubicBezTo>
                      <a:pt x="14" y="128"/>
                      <a:pt x="19" y="118"/>
                      <a:pt x="27" y="109"/>
                    </a:cubicBezTo>
                    <a:cubicBezTo>
                      <a:pt x="37" y="136"/>
                      <a:pt x="65" y="141"/>
                      <a:pt x="77" y="115"/>
                    </a:cubicBezTo>
                    <a:cubicBezTo>
                      <a:pt x="94" y="128"/>
                      <a:pt x="108" y="119"/>
                      <a:pt x="111" y="98"/>
                    </a:cubicBezTo>
                    <a:cubicBezTo>
                      <a:pt x="122" y="105"/>
                      <a:pt x="134" y="107"/>
                      <a:pt x="149" y="104"/>
                    </a:cubicBezTo>
                    <a:cubicBezTo>
                      <a:pt x="152" y="103"/>
                      <a:pt x="154" y="98"/>
                      <a:pt x="152" y="95"/>
                    </a:cubicBezTo>
                    <a:cubicBezTo>
                      <a:pt x="140" y="77"/>
                      <a:pt x="140" y="80"/>
                      <a:pt x="158" y="69"/>
                    </a:cubicBezTo>
                    <a:cubicBezTo>
                      <a:pt x="170" y="62"/>
                      <a:pt x="181" y="54"/>
                      <a:pt x="189" y="43"/>
                    </a:cubicBezTo>
                    <a:cubicBezTo>
                      <a:pt x="204" y="24"/>
                      <a:pt x="167" y="10"/>
                      <a:pt x="153" y="15"/>
                    </a:cubicBezTo>
                    <a:close/>
                    <a:moveTo>
                      <a:pt x="88" y="105"/>
                    </a:moveTo>
                    <a:cubicBezTo>
                      <a:pt x="88" y="104"/>
                      <a:pt x="88" y="104"/>
                      <a:pt x="88" y="103"/>
                    </a:cubicBezTo>
                    <a:cubicBezTo>
                      <a:pt x="91" y="104"/>
                      <a:pt x="95" y="103"/>
                      <a:pt x="96" y="100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98"/>
                      <a:pt x="96" y="97"/>
                      <a:pt x="96" y="96"/>
                    </a:cubicBezTo>
                    <a:cubicBezTo>
                      <a:pt x="96" y="94"/>
                      <a:pt x="95" y="92"/>
                      <a:pt x="95" y="90"/>
                    </a:cubicBezTo>
                    <a:cubicBezTo>
                      <a:pt x="97" y="90"/>
                      <a:pt x="98" y="89"/>
                      <a:pt x="100" y="89"/>
                    </a:cubicBezTo>
                    <a:cubicBezTo>
                      <a:pt x="103" y="103"/>
                      <a:pt x="99" y="108"/>
                      <a:pt x="88" y="1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5"/>
                      <a:pt x="118" y="85"/>
                    </a:cubicBezTo>
                    <a:cubicBezTo>
                      <a:pt x="119" y="83"/>
                      <a:pt x="119" y="81"/>
                      <a:pt x="119" y="80"/>
                    </a:cubicBezTo>
                    <a:cubicBezTo>
                      <a:pt x="122" y="80"/>
                      <a:pt x="124" y="80"/>
                      <a:pt x="127" y="80"/>
                    </a:cubicBezTo>
                    <a:cubicBezTo>
                      <a:pt x="128" y="79"/>
                      <a:pt x="128" y="79"/>
                      <a:pt x="129" y="78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2" y="83"/>
                      <a:pt x="134" y="86"/>
                      <a:pt x="136" y="90"/>
                    </a:cubicBezTo>
                    <a:cubicBezTo>
                      <a:pt x="130" y="89"/>
                      <a:pt x="124" y="88"/>
                      <a:pt x="118" y="86"/>
                    </a:cubicBezTo>
                    <a:close/>
                    <a:moveTo>
                      <a:pt x="167" y="49"/>
                    </a:moveTo>
                    <a:cubicBezTo>
                      <a:pt x="156" y="56"/>
                      <a:pt x="144" y="63"/>
                      <a:pt x="133" y="70"/>
                    </a:cubicBezTo>
                    <a:cubicBezTo>
                      <a:pt x="139" y="57"/>
                      <a:pt x="154" y="52"/>
                      <a:pt x="165" y="43"/>
                    </a:cubicBezTo>
                    <a:cubicBezTo>
                      <a:pt x="169" y="40"/>
                      <a:pt x="165" y="33"/>
                      <a:pt x="160" y="35"/>
                    </a:cubicBezTo>
                    <a:cubicBezTo>
                      <a:pt x="149" y="39"/>
                      <a:pt x="139" y="45"/>
                      <a:pt x="130" y="53"/>
                    </a:cubicBezTo>
                    <a:cubicBezTo>
                      <a:pt x="126" y="56"/>
                      <a:pt x="123" y="61"/>
                      <a:pt x="121" y="66"/>
                    </a:cubicBezTo>
                    <a:cubicBezTo>
                      <a:pt x="120" y="69"/>
                      <a:pt x="118" y="66"/>
                      <a:pt x="115" y="66"/>
                    </a:cubicBezTo>
                    <a:cubicBezTo>
                      <a:pt x="110" y="64"/>
                      <a:pt x="107" y="69"/>
                      <a:pt x="107" y="73"/>
                    </a:cubicBezTo>
                    <a:cubicBezTo>
                      <a:pt x="108" y="74"/>
                      <a:pt x="108" y="76"/>
                      <a:pt x="108" y="77"/>
                    </a:cubicBezTo>
                    <a:cubicBezTo>
                      <a:pt x="101" y="77"/>
                      <a:pt x="95" y="79"/>
                      <a:pt x="87" y="81"/>
                    </a:cubicBezTo>
                    <a:cubicBezTo>
                      <a:pt x="84" y="81"/>
                      <a:pt x="83" y="85"/>
                      <a:pt x="83" y="87"/>
                    </a:cubicBezTo>
                    <a:cubicBezTo>
                      <a:pt x="83" y="88"/>
                      <a:pt x="83" y="88"/>
                      <a:pt x="83" y="89"/>
                    </a:cubicBezTo>
                    <a:cubicBezTo>
                      <a:pt x="83" y="89"/>
                      <a:pt x="83" y="88"/>
                      <a:pt x="83" y="88"/>
                    </a:cubicBezTo>
                    <a:cubicBezTo>
                      <a:pt x="79" y="87"/>
                      <a:pt x="75" y="91"/>
                      <a:pt x="76" y="95"/>
                    </a:cubicBezTo>
                    <a:cubicBezTo>
                      <a:pt x="76" y="95"/>
                      <a:pt x="77" y="95"/>
                      <a:pt x="77" y="95"/>
                    </a:cubicBezTo>
                    <a:cubicBezTo>
                      <a:pt x="74" y="94"/>
                      <a:pt x="72" y="93"/>
                      <a:pt x="70" y="93"/>
                    </a:cubicBezTo>
                    <a:cubicBezTo>
                      <a:pt x="67" y="91"/>
                      <a:pt x="65" y="97"/>
                      <a:pt x="68" y="98"/>
                    </a:cubicBezTo>
                    <a:cubicBezTo>
                      <a:pt x="69" y="99"/>
                      <a:pt x="70" y="100"/>
                      <a:pt x="71" y="101"/>
                    </a:cubicBezTo>
                    <a:cubicBezTo>
                      <a:pt x="70" y="101"/>
                      <a:pt x="69" y="102"/>
                      <a:pt x="68" y="104"/>
                    </a:cubicBezTo>
                    <a:cubicBezTo>
                      <a:pt x="57" y="103"/>
                      <a:pt x="46" y="102"/>
                      <a:pt x="35" y="102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4" y="93"/>
                      <a:pt x="54" y="87"/>
                      <a:pt x="64" y="81"/>
                    </a:cubicBezTo>
                    <a:cubicBezTo>
                      <a:pt x="83" y="70"/>
                      <a:pt x="109" y="64"/>
                      <a:pt x="126" y="50"/>
                    </a:cubicBezTo>
                    <a:cubicBezTo>
                      <a:pt x="128" y="48"/>
                      <a:pt x="126" y="42"/>
                      <a:pt x="123" y="43"/>
                    </a:cubicBezTo>
                    <a:cubicBezTo>
                      <a:pt x="96" y="46"/>
                      <a:pt x="66" y="65"/>
                      <a:pt x="44" y="79"/>
                    </a:cubicBezTo>
                    <a:cubicBezTo>
                      <a:pt x="39" y="83"/>
                      <a:pt x="33" y="87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0" y="85"/>
                      <a:pt x="16" y="82"/>
                      <a:pt x="13" y="74"/>
                    </a:cubicBezTo>
                    <a:cubicBezTo>
                      <a:pt x="32" y="72"/>
                      <a:pt x="44" y="70"/>
                      <a:pt x="46" y="45"/>
                    </a:cubicBezTo>
                    <a:cubicBezTo>
                      <a:pt x="46" y="45"/>
                      <a:pt x="46" y="44"/>
                      <a:pt x="46" y="44"/>
                    </a:cubicBezTo>
                    <a:cubicBezTo>
                      <a:pt x="48" y="38"/>
                      <a:pt x="47" y="30"/>
                      <a:pt x="51" y="32"/>
                    </a:cubicBezTo>
                    <a:cubicBezTo>
                      <a:pt x="59" y="38"/>
                      <a:pt x="68" y="45"/>
                      <a:pt x="76" y="49"/>
                    </a:cubicBezTo>
                    <a:cubicBezTo>
                      <a:pt x="80" y="50"/>
                      <a:pt x="83" y="48"/>
                      <a:pt x="84" y="45"/>
                    </a:cubicBezTo>
                    <a:cubicBezTo>
                      <a:pt x="86" y="0"/>
                      <a:pt x="103" y="52"/>
                      <a:pt x="122" y="40"/>
                    </a:cubicBezTo>
                    <a:cubicBezTo>
                      <a:pt x="128" y="35"/>
                      <a:pt x="137" y="34"/>
                      <a:pt x="144" y="30"/>
                    </a:cubicBezTo>
                    <a:cubicBezTo>
                      <a:pt x="166" y="20"/>
                      <a:pt x="188" y="34"/>
                      <a:pt x="16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460"/>
              <p:cNvSpPr>
                <a:spLocks noEditPoints="1"/>
              </p:cNvSpPr>
              <p:nvPr/>
            </p:nvSpPr>
            <p:spPr bwMode="auto">
              <a:xfrm>
                <a:off x="2503" y="-384"/>
                <a:ext cx="264" cy="250"/>
              </a:xfrm>
              <a:custGeom>
                <a:avLst/>
                <a:gdLst>
                  <a:gd name="T0" fmla="*/ 122 w 131"/>
                  <a:gd name="T1" fmla="*/ 5 h 124"/>
                  <a:gd name="T2" fmla="*/ 121 w 131"/>
                  <a:gd name="T3" fmla="*/ 9 h 124"/>
                  <a:gd name="T4" fmla="*/ 119 w 131"/>
                  <a:gd name="T5" fmla="*/ 10 h 124"/>
                  <a:gd name="T6" fmla="*/ 72 w 131"/>
                  <a:gd name="T7" fmla="*/ 15 h 124"/>
                  <a:gd name="T8" fmla="*/ 72 w 131"/>
                  <a:gd name="T9" fmla="*/ 11 h 124"/>
                  <a:gd name="T10" fmla="*/ 64 w 131"/>
                  <a:gd name="T11" fmla="*/ 9 h 124"/>
                  <a:gd name="T12" fmla="*/ 55 w 131"/>
                  <a:gd name="T13" fmla="*/ 40 h 124"/>
                  <a:gd name="T14" fmla="*/ 41 w 131"/>
                  <a:gd name="T15" fmla="*/ 85 h 124"/>
                  <a:gd name="T16" fmla="*/ 6 w 131"/>
                  <a:gd name="T17" fmla="*/ 95 h 124"/>
                  <a:gd name="T18" fmla="*/ 14 w 131"/>
                  <a:gd name="T19" fmla="*/ 121 h 124"/>
                  <a:gd name="T20" fmla="*/ 51 w 131"/>
                  <a:gd name="T21" fmla="*/ 89 h 124"/>
                  <a:gd name="T22" fmla="*/ 63 w 131"/>
                  <a:gd name="T23" fmla="*/ 55 h 124"/>
                  <a:gd name="T24" fmla="*/ 90 w 131"/>
                  <a:gd name="T25" fmla="*/ 60 h 124"/>
                  <a:gd name="T26" fmla="*/ 112 w 131"/>
                  <a:gd name="T27" fmla="*/ 56 h 124"/>
                  <a:gd name="T28" fmla="*/ 106 w 131"/>
                  <a:gd name="T29" fmla="*/ 82 h 124"/>
                  <a:gd name="T30" fmla="*/ 104 w 131"/>
                  <a:gd name="T31" fmla="*/ 87 h 124"/>
                  <a:gd name="T32" fmla="*/ 82 w 131"/>
                  <a:gd name="T33" fmla="*/ 119 h 124"/>
                  <a:gd name="T34" fmla="*/ 115 w 131"/>
                  <a:gd name="T35" fmla="*/ 90 h 124"/>
                  <a:gd name="T36" fmla="*/ 131 w 131"/>
                  <a:gd name="T37" fmla="*/ 6 h 124"/>
                  <a:gd name="T38" fmla="*/ 122 w 131"/>
                  <a:gd name="T39" fmla="*/ 5 h 124"/>
                  <a:gd name="T40" fmla="*/ 15 w 131"/>
                  <a:gd name="T41" fmla="*/ 106 h 124"/>
                  <a:gd name="T42" fmla="*/ 37 w 131"/>
                  <a:gd name="T43" fmla="*/ 92 h 124"/>
                  <a:gd name="T44" fmla="*/ 15 w 131"/>
                  <a:gd name="T45" fmla="*/ 106 h 124"/>
                  <a:gd name="T46" fmla="*/ 85 w 131"/>
                  <a:gd name="T47" fmla="*/ 105 h 124"/>
                  <a:gd name="T48" fmla="*/ 102 w 131"/>
                  <a:gd name="T49" fmla="*/ 91 h 124"/>
                  <a:gd name="T50" fmla="*/ 85 w 131"/>
                  <a:gd name="T51" fmla="*/ 105 h 124"/>
                  <a:gd name="T52" fmla="*/ 90 w 131"/>
                  <a:gd name="T53" fmla="*/ 51 h 124"/>
                  <a:gd name="T54" fmla="*/ 66 w 131"/>
                  <a:gd name="T55" fmla="*/ 47 h 124"/>
                  <a:gd name="T56" fmla="*/ 71 w 131"/>
                  <a:gd name="T57" fmla="*/ 22 h 124"/>
                  <a:gd name="T58" fmla="*/ 118 w 131"/>
                  <a:gd name="T59" fmla="*/ 21 h 124"/>
                  <a:gd name="T60" fmla="*/ 115 w 131"/>
                  <a:gd name="T61" fmla="*/ 43 h 124"/>
                  <a:gd name="T62" fmla="*/ 90 w 131"/>
                  <a:gd name="T63" fmla="*/ 5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4">
                    <a:moveTo>
                      <a:pt x="122" y="5"/>
                    </a:moveTo>
                    <a:cubicBezTo>
                      <a:pt x="121" y="6"/>
                      <a:pt x="121" y="8"/>
                      <a:pt x="121" y="9"/>
                    </a:cubicBezTo>
                    <a:cubicBezTo>
                      <a:pt x="120" y="9"/>
                      <a:pt x="119" y="9"/>
                      <a:pt x="119" y="10"/>
                    </a:cubicBezTo>
                    <a:cubicBezTo>
                      <a:pt x="103" y="18"/>
                      <a:pt x="89" y="19"/>
                      <a:pt x="72" y="15"/>
                    </a:cubicBezTo>
                    <a:cubicBezTo>
                      <a:pt x="72" y="14"/>
                      <a:pt x="72" y="13"/>
                      <a:pt x="72" y="11"/>
                    </a:cubicBezTo>
                    <a:cubicBezTo>
                      <a:pt x="73" y="6"/>
                      <a:pt x="66" y="5"/>
                      <a:pt x="64" y="9"/>
                    </a:cubicBezTo>
                    <a:cubicBezTo>
                      <a:pt x="58" y="18"/>
                      <a:pt x="57" y="30"/>
                      <a:pt x="55" y="40"/>
                    </a:cubicBezTo>
                    <a:cubicBezTo>
                      <a:pt x="51" y="56"/>
                      <a:pt x="47" y="71"/>
                      <a:pt x="41" y="85"/>
                    </a:cubicBezTo>
                    <a:cubicBezTo>
                      <a:pt x="27" y="79"/>
                      <a:pt x="14" y="81"/>
                      <a:pt x="6" y="95"/>
                    </a:cubicBezTo>
                    <a:cubicBezTo>
                      <a:pt x="0" y="104"/>
                      <a:pt x="2" y="119"/>
                      <a:pt x="14" y="121"/>
                    </a:cubicBezTo>
                    <a:cubicBezTo>
                      <a:pt x="31" y="124"/>
                      <a:pt x="46" y="102"/>
                      <a:pt x="51" y="89"/>
                    </a:cubicBezTo>
                    <a:cubicBezTo>
                      <a:pt x="56" y="78"/>
                      <a:pt x="60" y="66"/>
                      <a:pt x="63" y="55"/>
                    </a:cubicBezTo>
                    <a:cubicBezTo>
                      <a:pt x="72" y="58"/>
                      <a:pt x="80" y="60"/>
                      <a:pt x="90" y="60"/>
                    </a:cubicBezTo>
                    <a:cubicBezTo>
                      <a:pt x="97" y="60"/>
                      <a:pt x="105" y="59"/>
                      <a:pt x="112" y="56"/>
                    </a:cubicBezTo>
                    <a:cubicBezTo>
                      <a:pt x="111" y="65"/>
                      <a:pt x="109" y="74"/>
                      <a:pt x="106" y="82"/>
                    </a:cubicBezTo>
                    <a:cubicBezTo>
                      <a:pt x="106" y="83"/>
                      <a:pt x="105" y="85"/>
                      <a:pt x="104" y="87"/>
                    </a:cubicBezTo>
                    <a:cubicBezTo>
                      <a:pt x="77" y="67"/>
                      <a:pt x="62" y="113"/>
                      <a:pt x="82" y="119"/>
                    </a:cubicBezTo>
                    <a:cubicBezTo>
                      <a:pt x="99" y="124"/>
                      <a:pt x="110" y="102"/>
                      <a:pt x="115" y="90"/>
                    </a:cubicBezTo>
                    <a:cubicBezTo>
                      <a:pt x="126" y="64"/>
                      <a:pt x="128" y="34"/>
                      <a:pt x="131" y="6"/>
                    </a:cubicBezTo>
                    <a:cubicBezTo>
                      <a:pt x="131" y="1"/>
                      <a:pt x="123" y="0"/>
                      <a:pt x="122" y="5"/>
                    </a:cubicBezTo>
                    <a:close/>
                    <a:moveTo>
                      <a:pt x="15" y="106"/>
                    </a:moveTo>
                    <a:cubicBezTo>
                      <a:pt x="15" y="94"/>
                      <a:pt x="27" y="90"/>
                      <a:pt x="37" y="92"/>
                    </a:cubicBezTo>
                    <a:cubicBezTo>
                      <a:pt x="31" y="100"/>
                      <a:pt x="15" y="117"/>
                      <a:pt x="15" y="106"/>
                    </a:cubicBezTo>
                    <a:close/>
                    <a:moveTo>
                      <a:pt x="85" y="105"/>
                    </a:moveTo>
                    <a:cubicBezTo>
                      <a:pt x="84" y="95"/>
                      <a:pt x="93" y="89"/>
                      <a:pt x="102" y="91"/>
                    </a:cubicBezTo>
                    <a:cubicBezTo>
                      <a:pt x="96" y="100"/>
                      <a:pt x="86" y="114"/>
                      <a:pt x="85" y="105"/>
                    </a:cubicBezTo>
                    <a:close/>
                    <a:moveTo>
                      <a:pt x="90" y="51"/>
                    </a:moveTo>
                    <a:cubicBezTo>
                      <a:pt x="81" y="51"/>
                      <a:pt x="73" y="49"/>
                      <a:pt x="66" y="47"/>
                    </a:cubicBezTo>
                    <a:cubicBezTo>
                      <a:pt x="68" y="39"/>
                      <a:pt x="70" y="30"/>
                      <a:pt x="71" y="22"/>
                    </a:cubicBezTo>
                    <a:cubicBezTo>
                      <a:pt x="86" y="28"/>
                      <a:pt x="104" y="29"/>
                      <a:pt x="118" y="21"/>
                    </a:cubicBezTo>
                    <a:cubicBezTo>
                      <a:pt x="117" y="29"/>
                      <a:pt x="116" y="36"/>
                      <a:pt x="115" y="43"/>
                    </a:cubicBezTo>
                    <a:cubicBezTo>
                      <a:pt x="106" y="45"/>
                      <a:pt x="99" y="50"/>
                      <a:pt x="9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461"/>
              <p:cNvSpPr>
                <a:spLocks noEditPoints="1"/>
              </p:cNvSpPr>
              <p:nvPr/>
            </p:nvSpPr>
            <p:spPr bwMode="auto">
              <a:xfrm>
                <a:off x="1450" y="-360"/>
                <a:ext cx="730" cy="690"/>
              </a:xfrm>
              <a:custGeom>
                <a:avLst/>
                <a:gdLst>
                  <a:gd name="T0" fmla="*/ 350 w 362"/>
                  <a:gd name="T1" fmla="*/ 6 h 342"/>
                  <a:gd name="T2" fmla="*/ 304 w 362"/>
                  <a:gd name="T3" fmla="*/ 4 h 342"/>
                  <a:gd name="T4" fmla="*/ 247 w 362"/>
                  <a:gd name="T5" fmla="*/ 58 h 342"/>
                  <a:gd name="T6" fmla="*/ 110 w 362"/>
                  <a:gd name="T7" fmla="*/ 177 h 342"/>
                  <a:gd name="T8" fmla="*/ 8 w 362"/>
                  <a:gd name="T9" fmla="*/ 334 h 342"/>
                  <a:gd name="T10" fmla="*/ 16 w 362"/>
                  <a:gd name="T11" fmla="*/ 340 h 342"/>
                  <a:gd name="T12" fmla="*/ 265 w 362"/>
                  <a:gd name="T13" fmla="*/ 101 h 342"/>
                  <a:gd name="T14" fmla="*/ 287 w 362"/>
                  <a:gd name="T15" fmla="*/ 94 h 342"/>
                  <a:gd name="T16" fmla="*/ 359 w 362"/>
                  <a:gd name="T17" fmla="*/ 22 h 342"/>
                  <a:gd name="T18" fmla="*/ 128 w 362"/>
                  <a:gd name="T19" fmla="*/ 180 h 342"/>
                  <a:gd name="T20" fmla="*/ 131 w 362"/>
                  <a:gd name="T21" fmla="*/ 175 h 342"/>
                  <a:gd name="T22" fmla="*/ 128 w 362"/>
                  <a:gd name="T23" fmla="*/ 180 h 342"/>
                  <a:gd name="T24" fmla="*/ 123 w 362"/>
                  <a:gd name="T25" fmla="*/ 190 h 342"/>
                  <a:gd name="T26" fmla="*/ 117 w 362"/>
                  <a:gd name="T27" fmla="*/ 211 h 342"/>
                  <a:gd name="T28" fmla="*/ 110 w 362"/>
                  <a:gd name="T29" fmla="*/ 197 h 342"/>
                  <a:gd name="T30" fmla="*/ 122 w 362"/>
                  <a:gd name="T31" fmla="*/ 184 h 342"/>
                  <a:gd name="T32" fmla="*/ 98 w 362"/>
                  <a:gd name="T33" fmla="*/ 213 h 342"/>
                  <a:gd name="T34" fmla="*/ 103 w 362"/>
                  <a:gd name="T35" fmla="*/ 210 h 342"/>
                  <a:gd name="T36" fmla="*/ 105 w 362"/>
                  <a:gd name="T37" fmla="*/ 204 h 342"/>
                  <a:gd name="T38" fmla="*/ 103 w 362"/>
                  <a:gd name="T39" fmla="*/ 210 h 342"/>
                  <a:gd name="T40" fmla="*/ 20 w 362"/>
                  <a:gd name="T41" fmla="*/ 324 h 342"/>
                  <a:gd name="T42" fmla="*/ 61 w 362"/>
                  <a:gd name="T43" fmla="*/ 278 h 342"/>
                  <a:gd name="T44" fmla="*/ 66 w 362"/>
                  <a:gd name="T45" fmla="*/ 265 h 342"/>
                  <a:gd name="T46" fmla="*/ 67 w 362"/>
                  <a:gd name="T47" fmla="*/ 264 h 342"/>
                  <a:gd name="T48" fmla="*/ 72 w 362"/>
                  <a:gd name="T49" fmla="*/ 255 h 342"/>
                  <a:gd name="T50" fmla="*/ 77 w 362"/>
                  <a:gd name="T51" fmla="*/ 249 h 342"/>
                  <a:gd name="T52" fmla="*/ 82 w 362"/>
                  <a:gd name="T53" fmla="*/ 239 h 342"/>
                  <a:gd name="T54" fmla="*/ 92 w 362"/>
                  <a:gd name="T55" fmla="*/ 236 h 342"/>
                  <a:gd name="T56" fmla="*/ 102 w 362"/>
                  <a:gd name="T57" fmla="*/ 236 h 342"/>
                  <a:gd name="T58" fmla="*/ 104 w 362"/>
                  <a:gd name="T59" fmla="*/ 222 h 342"/>
                  <a:gd name="T60" fmla="*/ 111 w 362"/>
                  <a:gd name="T61" fmla="*/ 223 h 342"/>
                  <a:gd name="T62" fmla="*/ 117 w 362"/>
                  <a:gd name="T63" fmla="*/ 229 h 342"/>
                  <a:gd name="T64" fmla="*/ 123 w 362"/>
                  <a:gd name="T65" fmla="*/ 206 h 342"/>
                  <a:gd name="T66" fmla="*/ 131 w 362"/>
                  <a:gd name="T67" fmla="*/ 209 h 342"/>
                  <a:gd name="T68" fmla="*/ 132 w 362"/>
                  <a:gd name="T69" fmla="*/ 201 h 342"/>
                  <a:gd name="T70" fmla="*/ 138 w 362"/>
                  <a:gd name="T71" fmla="*/ 186 h 342"/>
                  <a:gd name="T72" fmla="*/ 148 w 362"/>
                  <a:gd name="T73" fmla="*/ 189 h 342"/>
                  <a:gd name="T74" fmla="*/ 153 w 362"/>
                  <a:gd name="T75" fmla="*/ 177 h 342"/>
                  <a:gd name="T76" fmla="*/ 153 w 362"/>
                  <a:gd name="T77" fmla="*/ 167 h 342"/>
                  <a:gd name="T78" fmla="*/ 159 w 362"/>
                  <a:gd name="T79" fmla="*/ 155 h 342"/>
                  <a:gd name="T80" fmla="*/ 171 w 362"/>
                  <a:gd name="T81" fmla="*/ 160 h 342"/>
                  <a:gd name="T82" fmla="*/ 165 w 362"/>
                  <a:gd name="T83" fmla="*/ 194 h 342"/>
                  <a:gd name="T84" fmla="*/ 189 w 362"/>
                  <a:gd name="T85" fmla="*/ 159 h 342"/>
                  <a:gd name="T86" fmla="*/ 180 w 362"/>
                  <a:gd name="T87" fmla="*/ 154 h 342"/>
                  <a:gd name="T88" fmla="*/ 178 w 362"/>
                  <a:gd name="T89" fmla="*/ 143 h 342"/>
                  <a:gd name="T90" fmla="*/ 259 w 362"/>
                  <a:gd name="T91" fmla="*/ 87 h 342"/>
                  <a:gd name="T92" fmla="*/ 262 w 362"/>
                  <a:gd name="T93" fmla="*/ 69 h 342"/>
                  <a:gd name="T94" fmla="*/ 262 w 362"/>
                  <a:gd name="T95" fmla="*/ 64 h 342"/>
                  <a:gd name="T96" fmla="*/ 262 w 362"/>
                  <a:gd name="T97" fmla="*/ 69 h 342"/>
                  <a:gd name="T98" fmla="*/ 267 w 362"/>
                  <a:gd name="T99" fmla="*/ 78 h 342"/>
                  <a:gd name="T100" fmla="*/ 277 w 362"/>
                  <a:gd name="T101" fmla="*/ 72 h 342"/>
                  <a:gd name="T102" fmla="*/ 290 w 362"/>
                  <a:gd name="T103" fmla="*/ 75 h 342"/>
                  <a:gd name="T104" fmla="*/ 295 w 362"/>
                  <a:gd name="T105" fmla="*/ 77 h 342"/>
                  <a:gd name="T106" fmla="*/ 311 w 362"/>
                  <a:gd name="T107" fmla="*/ 61 h 342"/>
                  <a:gd name="T108" fmla="*/ 310 w 362"/>
                  <a:gd name="T109" fmla="*/ 58 h 342"/>
                  <a:gd name="T110" fmla="*/ 296 w 362"/>
                  <a:gd name="T111" fmla="*/ 58 h 342"/>
                  <a:gd name="T112" fmla="*/ 295 w 362"/>
                  <a:gd name="T113" fmla="*/ 38 h 342"/>
                  <a:gd name="T114" fmla="*/ 295 w 362"/>
                  <a:gd name="T115" fmla="*/ 30 h 342"/>
                  <a:gd name="T116" fmla="*/ 263 w 362"/>
                  <a:gd name="T117" fmla="*/ 47 h 342"/>
                  <a:gd name="T118" fmla="*/ 312 w 362"/>
                  <a:gd name="T119" fmla="*/ 16 h 342"/>
                  <a:gd name="T120" fmla="*/ 311 w 362"/>
                  <a:gd name="T121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342">
                    <a:moveTo>
                      <a:pt x="361" y="18"/>
                    </a:moveTo>
                    <a:cubicBezTo>
                      <a:pt x="360" y="12"/>
                      <a:pt x="356" y="9"/>
                      <a:pt x="350" y="6"/>
                    </a:cubicBezTo>
                    <a:cubicBezTo>
                      <a:pt x="349" y="5"/>
                      <a:pt x="348" y="5"/>
                      <a:pt x="347" y="5"/>
                    </a:cubicBezTo>
                    <a:cubicBezTo>
                      <a:pt x="333" y="0"/>
                      <a:pt x="313" y="2"/>
                      <a:pt x="304" y="4"/>
                    </a:cubicBezTo>
                    <a:cubicBezTo>
                      <a:pt x="279" y="8"/>
                      <a:pt x="252" y="25"/>
                      <a:pt x="247" y="51"/>
                    </a:cubicBezTo>
                    <a:cubicBezTo>
                      <a:pt x="247" y="54"/>
                      <a:pt x="247" y="56"/>
                      <a:pt x="247" y="58"/>
                    </a:cubicBezTo>
                    <a:cubicBezTo>
                      <a:pt x="243" y="57"/>
                      <a:pt x="239" y="57"/>
                      <a:pt x="238" y="61"/>
                    </a:cubicBezTo>
                    <a:cubicBezTo>
                      <a:pt x="212" y="118"/>
                      <a:pt x="151" y="135"/>
                      <a:pt x="110" y="177"/>
                    </a:cubicBezTo>
                    <a:cubicBezTo>
                      <a:pt x="66" y="222"/>
                      <a:pt x="53" y="288"/>
                      <a:pt x="3" y="328"/>
                    </a:cubicBezTo>
                    <a:cubicBezTo>
                      <a:pt x="0" y="330"/>
                      <a:pt x="4" y="336"/>
                      <a:pt x="8" y="334"/>
                    </a:cubicBezTo>
                    <a:cubicBezTo>
                      <a:pt x="8" y="334"/>
                      <a:pt x="8" y="333"/>
                      <a:pt x="8" y="333"/>
                    </a:cubicBezTo>
                    <a:cubicBezTo>
                      <a:pt x="7" y="337"/>
                      <a:pt x="11" y="342"/>
                      <a:pt x="16" y="340"/>
                    </a:cubicBezTo>
                    <a:cubicBezTo>
                      <a:pt x="69" y="313"/>
                      <a:pt x="116" y="276"/>
                      <a:pt x="156" y="232"/>
                    </a:cubicBezTo>
                    <a:cubicBezTo>
                      <a:pt x="195" y="190"/>
                      <a:pt x="218" y="137"/>
                      <a:pt x="265" y="101"/>
                    </a:cubicBezTo>
                    <a:cubicBezTo>
                      <a:pt x="268" y="99"/>
                      <a:pt x="269" y="95"/>
                      <a:pt x="268" y="93"/>
                    </a:cubicBezTo>
                    <a:cubicBezTo>
                      <a:pt x="274" y="95"/>
                      <a:pt x="280" y="95"/>
                      <a:pt x="287" y="94"/>
                    </a:cubicBezTo>
                    <a:cubicBezTo>
                      <a:pt x="324" y="88"/>
                      <a:pt x="330" y="44"/>
                      <a:pt x="350" y="19"/>
                    </a:cubicBezTo>
                    <a:cubicBezTo>
                      <a:pt x="352" y="20"/>
                      <a:pt x="355" y="21"/>
                      <a:pt x="359" y="22"/>
                    </a:cubicBezTo>
                    <a:cubicBezTo>
                      <a:pt x="360" y="22"/>
                      <a:pt x="362" y="20"/>
                      <a:pt x="361" y="18"/>
                    </a:cubicBezTo>
                    <a:close/>
                    <a:moveTo>
                      <a:pt x="128" y="180"/>
                    </a:moveTo>
                    <a:cubicBezTo>
                      <a:pt x="128" y="180"/>
                      <a:pt x="127" y="179"/>
                      <a:pt x="127" y="179"/>
                    </a:cubicBezTo>
                    <a:cubicBezTo>
                      <a:pt x="128" y="178"/>
                      <a:pt x="130" y="176"/>
                      <a:pt x="131" y="175"/>
                    </a:cubicBezTo>
                    <a:cubicBezTo>
                      <a:pt x="131" y="179"/>
                      <a:pt x="131" y="182"/>
                      <a:pt x="131" y="185"/>
                    </a:cubicBezTo>
                    <a:cubicBezTo>
                      <a:pt x="130" y="183"/>
                      <a:pt x="129" y="182"/>
                      <a:pt x="128" y="180"/>
                    </a:cubicBezTo>
                    <a:close/>
                    <a:moveTo>
                      <a:pt x="122" y="184"/>
                    </a:moveTo>
                    <a:cubicBezTo>
                      <a:pt x="122" y="186"/>
                      <a:pt x="123" y="188"/>
                      <a:pt x="123" y="190"/>
                    </a:cubicBezTo>
                    <a:cubicBezTo>
                      <a:pt x="121" y="188"/>
                      <a:pt x="117" y="189"/>
                      <a:pt x="117" y="192"/>
                    </a:cubicBezTo>
                    <a:cubicBezTo>
                      <a:pt x="117" y="198"/>
                      <a:pt x="117" y="205"/>
                      <a:pt x="117" y="211"/>
                    </a:cubicBezTo>
                    <a:cubicBezTo>
                      <a:pt x="115" y="207"/>
                      <a:pt x="113" y="203"/>
                      <a:pt x="111" y="198"/>
                    </a:cubicBezTo>
                    <a:cubicBezTo>
                      <a:pt x="111" y="198"/>
                      <a:pt x="111" y="197"/>
                      <a:pt x="110" y="197"/>
                    </a:cubicBezTo>
                    <a:cubicBezTo>
                      <a:pt x="113" y="193"/>
                      <a:pt x="116" y="190"/>
                      <a:pt x="119" y="187"/>
                    </a:cubicBezTo>
                    <a:cubicBezTo>
                      <a:pt x="120" y="186"/>
                      <a:pt x="121" y="185"/>
                      <a:pt x="122" y="184"/>
                    </a:cubicBezTo>
                    <a:close/>
                    <a:moveTo>
                      <a:pt x="96" y="217"/>
                    </a:moveTo>
                    <a:cubicBezTo>
                      <a:pt x="96" y="216"/>
                      <a:pt x="97" y="214"/>
                      <a:pt x="98" y="213"/>
                    </a:cubicBezTo>
                    <a:cubicBezTo>
                      <a:pt x="99" y="225"/>
                      <a:pt x="105" y="241"/>
                      <a:pt x="96" y="217"/>
                    </a:cubicBezTo>
                    <a:close/>
                    <a:moveTo>
                      <a:pt x="103" y="210"/>
                    </a:moveTo>
                    <a:cubicBezTo>
                      <a:pt x="103" y="209"/>
                      <a:pt x="102" y="209"/>
                      <a:pt x="101" y="209"/>
                    </a:cubicBezTo>
                    <a:cubicBezTo>
                      <a:pt x="103" y="207"/>
                      <a:pt x="104" y="205"/>
                      <a:pt x="105" y="204"/>
                    </a:cubicBezTo>
                    <a:cubicBezTo>
                      <a:pt x="105" y="207"/>
                      <a:pt x="105" y="210"/>
                      <a:pt x="105" y="214"/>
                    </a:cubicBezTo>
                    <a:cubicBezTo>
                      <a:pt x="104" y="213"/>
                      <a:pt x="104" y="211"/>
                      <a:pt x="103" y="210"/>
                    </a:cubicBezTo>
                    <a:close/>
                    <a:moveTo>
                      <a:pt x="165" y="194"/>
                    </a:moveTo>
                    <a:cubicBezTo>
                      <a:pt x="127" y="249"/>
                      <a:pt x="74" y="286"/>
                      <a:pt x="20" y="324"/>
                    </a:cubicBezTo>
                    <a:cubicBezTo>
                      <a:pt x="35" y="310"/>
                      <a:pt x="47" y="295"/>
                      <a:pt x="58" y="278"/>
                    </a:cubicBezTo>
                    <a:cubicBezTo>
                      <a:pt x="59" y="279"/>
                      <a:pt x="60" y="279"/>
                      <a:pt x="61" y="278"/>
                    </a:cubicBezTo>
                    <a:cubicBezTo>
                      <a:pt x="63" y="273"/>
                      <a:pt x="64" y="270"/>
                      <a:pt x="66" y="265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7" y="264"/>
                      <a:pt x="67" y="264"/>
                      <a:pt x="67" y="264"/>
                    </a:cubicBezTo>
                    <a:cubicBezTo>
                      <a:pt x="69" y="265"/>
                      <a:pt x="71" y="265"/>
                      <a:pt x="71" y="263"/>
                    </a:cubicBezTo>
                    <a:cubicBezTo>
                      <a:pt x="72" y="261"/>
                      <a:pt x="72" y="258"/>
                      <a:pt x="72" y="255"/>
                    </a:cubicBezTo>
                    <a:cubicBezTo>
                      <a:pt x="74" y="252"/>
                      <a:pt x="75" y="250"/>
                      <a:pt x="77" y="248"/>
                    </a:cubicBezTo>
                    <a:cubicBezTo>
                      <a:pt x="77" y="248"/>
                      <a:pt x="77" y="248"/>
                      <a:pt x="77" y="249"/>
                    </a:cubicBezTo>
                    <a:cubicBezTo>
                      <a:pt x="78" y="250"/>
                      <a:pt x="80" y="249"/>
                      <a:pt x="81" y="248"/>
                    </a:cubicBezTo>
                    <a:cubicBezTo>
                      <a:pt x="81" y="245"/>
                      <a:pt x="81" y="242"/>
                      <a:pt x="82" y="239"/>
                    </a:cubicBezTo>
                    <a:cubicBezTo>
                      <a:pt x="83" y="236"/>
                      <a:pt x="85" y="233"/>
                      <a:pt x="87" y="230"/>
                    </a:cubicBezTo>
                    <a:cubicBezTo>
                      <a:pt x="88" y="231"/>
                      <a:pt x="90" y="233"/>
                      <a:pt x="92" y="236"/>
                    </a:cubicBezTo>
                    <a:cubicBezTo>
                      <a:pt x="93" y="237"/>
                      <a:pt x="95" y="237"/>
                      <a:pt x="95" y="235"/>
                    </a:cubicBezTo>
                    <a:cubicBezTo>
                      <a:pt x="95" y="218"/>
                      <a:pt x="95" y="224"/>
                      <a:pt x="102" y="236"/>
                    </a:cubicBezTo>
                    <a:cubicBezTo>
                      <a:pt x="103" y="238"/>
                      <a:pt x="105" y="237"/>
                      <a:pt x="105" y="235"/>
                    </a:cubicBezTo>
                    <a:cubicBezTo>
                      <a:pt x="104" y="230"/>
                      <a:pt x="104" y="226"/>
                      <a:pt x="104" y="222"/>
                    </a:cubicBezTo>
                    <a:cubicBezTo>
                      <a:pt x="104" y="223"/>
                      <a:pt x="105" y="224"/>
                      <a:pt x="106" y="225"/>
                    </a:cubicBezTo>
                    <a:cubicBezTo>
                      <a:pt x="107" y="227"/>
                      <a:pt x="111" y="226"/>
                      <a:pt x="111" y="223"/>
                    </a:cubicBezTo>
                    <a:cubicBezTo>
                      <a:pt x="111" y="220"/>
                      <a:pt x="111" y="217"/>
                      <a:pt x="111" y="214"/>
                    </a:cubicBezTo>
                    <a:cubicBezTo>
                      <a:pt x="113" y="219"/>
                      <a:pt x="115" y="224"/>
                      <a:pt x="117" y="229"/>
                    </a:cubicBezTo>
                    <a:cubicBezTo>
                      <a:pt x="118" y="232"/>
                      <a:pt x="124" y="232"/>
                      <a:pt x="123" y="228"/>
                    </a:cubicBezTo>
                    <a:cubicBezTo>
                      <a:pt x="122" y="221"/>
                      <a:pt x="122" y="213"/>
                      <a:pt x="123" y="206"/>
                    </a:cubicBezTo>
                    <a:cubicBezTo>
                      <a:pt x="123" y="207"/>
                      <a:pt x="124" y="209"/>
                      <a:pt x="125" y="210"/>
                    </a:cubicBezTo>
                    <a:cubicBezTo>
                      <a:pt x="126" y="213"/>
                      <a:pt x="131" y="212"/>
                      <a:pt x="131" y="209"/>
                    </a:cubicBezTo>
                    <a:cubicBezTo>
                      <a:pt x="130" y="205"/>
                      <a:pt x="130" y="201"/>
                      <a:pt x="130" y="197"/>
                    </a:cubicBezTo>
                    <a:cubicBezTo>
                      <a:pt x="130" y="198"/>
                      <a:pt x="131" y="199"/>
                      <a:pt x="132" y="201"/>
                    </a:cubicBezTo>
                    <a:cubicBezTo>
                      <a:pt x="134" y="204"/>
                      <a:pt x="139" y="202"/>
                      <a:pt x="138" y="198"/>
                    </a:cubicBezTo>
                    <a:cubicBezTo>
                      <a:pt x="137" y="194"/>
                      <a:pt x="137" y="190"/>
                      <a:pt x="138" y="186"/>
                    </a:cubicBezTo>
                    <a:cubicBezTo>
                      <a:pt x="139" y="188"/>
                      <a:pt x="140" y="190"/>
                      <a:pt x="142" y="192"/>
                    </a:cubicBezTo>
                    <a:cubicBezTo>
                      <a:pt x="144" y="194"/>
                      <a:pt x="148" y="192"/>
                      <a:pt x="148" y="189"/>
                    </a:cubicBezTo>
                    <a:cubicBezTo>
                      <a:pt x="148" y="186"/>
                      <a:pt x="148" y="183"/>
                      <a:pt x="148" y="180"/>
                    </a:cubicBezTo>
                    <a:cubicBezTo>
                      <a:pt x="150" y="181"/>
                      <a:pt x="153" y="180"/>
                      <a:pt x="153" y="177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69"/>
                      <a:pt x="153" y="168"/>
                      <a:pt x="153" y="167"/>
                    </a:cubicBezTo>
                    <a:cubicBezTo>
                      <a:pt x="157" y="167"/>
                      <a:pt x="159" y="163"/>
                      <a:pt x="160" y="160"/>
                    </a:cubicBezTo>
                    <a:cubicBezTo>
                      <a:pt x="161" y="158"/>
                      <a:pt x="160" y="156"/>
                      <a:pt x="159" y="155"/>
                    </a:cubicBezTo>
                    <a:cubicBezTo>
                      <a:pt x="162" y="153"/>
                      <a:pt x="165" y="151"/>
                      <a:pt x="168" y="149"/>
                    </a:cubicBezTo>
                    <a:cubicBezTo>
                      <a:pt x="168" y="153"/>
                      <a:pt x="169" y="157"/>
                      <a:pt x="171" y="160"/>
                    </a:cubicBezTo>
                    <a:cubicBezTo>
                      <a:pt x="174" y="164"/>
                      <a:pt x="178" y="167"/>
                      <a:pt x="183" y="167"/>
                    </a:cubicBezTo>
                    <a:cubicBezTo>
                      <a:pt x="177" y="176"/>
                      <a:pt x="171" y="185"/>
                      <a:pt x="165" y="194"/>
                    </a:cubicBezTo>
                    <a:close/>
                    <a:moveTo>
                      <a:pt x="257" y="88"/>
                    </a:moveTo>
                    <a:cubicBezTo>
                      <a:pt x="229" y="103"/>
                      <a:pt x="208" y="131"/>
                      <a:pt x="189" y="159"/>
                    </a:cubicBezTo>
                    <a:cubicBezTo>
                      <a:pt x="187" y="158"/>
                      <a:pt x="186" y="157"/>
                      <a:pt x="184" y="156"/>
                    </a:cubicBezTo>
                    <a:cubicBezTo>
                      <a:pt x="183" y="156"/>
                      <a:pt x="181" y="155"/>
                      <a:pt x="180" y="154"/>
                    </a:cubicBezTo>
                    <a:cubicBezTo>
                      <a:pt x="178" y="152"/>
                      <a:pt x="178" y="150"/>
                      <a:pt x="178" y="147"/>
                    </a:cubicBezTo>
                    <a:cubicBezTo>
                      <a:pt x="179" y="145"/>
                      <a:pt x="178" y="144"/>
                      <a:pt x="178" y="143"/>
                    </a:cubicBezTo>
                    <a:cubicBezTo>
                      <a:pt x="207" y="125"/>
                      <a:pt x="235" y="107"/>
                      <a:pt x="249" y="73"/>
                    </a:cubicBezTo>
                    <a:cubicBezTo>
                      <a:pt x="251" y="79"/>
                      <a:pt x="255" y="84"/>
                      <a:pt x="259" y="87"/>
                    </a:cubicBezTo>
                    <a:cubicBezTo>
                      <a:pt x="258" y="87"/>
                      <a:pt x="258" y="87"/>
                      <a:pt x="257" y="88"/>
                    </a:cubicBezTo>
                    <a:close/>
                    <a:moveTo>
                      <a:pt x="262" y="69"/>
                    </a:moveTo>
                    <a:cubicBezTo>
                      <a:pt x="262" y="68"/>
                      <a:pt x="261" y="66"/>
                      <a:pt x="261" y="65"/>
                    </a:cubicBezTo>
                    <a:cubicBezTo>
                      <a:pt x="262" y="65"/>
                      <a:pt x="262" y="64"/>
                      <a:pt x="262" y="64"/>
                    </a:cubicBezTo>
                    <a:cubicBezTo>
                      <a:pt x="266" y="54"/>
                      <a:pt x="274" y="45"/>
                      <a:pt x="282" y="39"/>
                    </a:cubicBezTo>
                    <a:cubicBezTo>
                      <a:pt x="277" y="50"/>
                      <a:pt x="269" y="59"/>
                      <a:pt x="262" y="69"/>
                    </a:cubicBezTo>
                    <a:close/>
                    <a:moveTo>
                      <a:pt x="277" y="82"/>
                    </a:moveTo>
                    <a:cubicBezTo>
                      <a:pt x="273" y="82"/>
                      <a:pt x="270" y="81"/>
                      <a:pt x="267" y="78"/>
                    </a:cubicBezTo>
                    <a:cubicBezTo>
                      <a:pt x="273" y="74"/>
                      <a:pt x="278" y="69"/>
                      <a:pt x="282" y="64"/>
                    </a:cubicBezTo>
                    <a:cubicBezTo>
                      <a:pt x="281" y="67"/>
                      <a:pt x="279" y="70"/>
                      <a:pt x="277" y="72"/>
                    </a:cubicBezTo>
                    <a:cubicBezTo>
                      <a:pt x="273" y="77"/>
                      <a:pt x="279" y="82"/>
                      <a:pt x="283" y="79"/>
                    </a:cubicBezTo>
                    <a:cubicBezTo>
                      <a:pt x="285" y="78"/>
                      <a:pt x="288" y="77"/>
                      <a:pt x="290" y="75"/>
                    </a:cubicBezTo>
                    <a:cubicBezTo>
                      <a:pt x="290" y="77"/>
                      <a:pt x="292" y="77"/>
                      <a:pt x="293" y="77"/>
                    </a:cubicBezTo>
                    <a:cubicBezTo>
                      <a:pt x="294" y="77"/>
                      <a:pt x="294" y="77"/>
                      <a:pt x="295" y="77"/>
                    </a:cubicBezTo>
                    <a:cubicBezTo>
                      <a:pt x="289" y="80"/>
                      <a:pt x="283" y="82"/>
                      <a:pt x="277" y="82"/>
                    </a:cubicBezTo>
                    <a:close/>
                    <a:moveTo>
                      <a:pt x="311" y="61"/>
                    </a:moveTo>
                    <a:cubicBezTo>
                      <a:pt x="308" y="66"/>
                      <a:pt x="304" y="70"/>
                      <a:pt x="300" y="73"/>
                    </a:cubicBezTo>
                    <a:cubicBezTo>
                      <a:pt x="304" y="69"/>
                      <a:pt x="308" y="62"/>
                      <a:pt x="310" y="58"/>
                    </a:cubicBezTo>
                    <a:cubicBezTo>
                      <a:pt x="313" y="52"/>
                      <a:pt x="304" y="47"/>
                      <a:pt x="301" y="53"/>
                    </a:cubicBezTo>
                    <a:cubicBezTo>
                      <a:pt x="299" y="55"/>
                      <a:pt x="298" y="56"/>
                      <a:pt x="296" y="58"/>
                    </a:cubicBezTo>
                    <a:cubicBezTo>
                      <a:pt x="299" y="53"/>
                      <a:pt x="301" y="48"/>
                      <a:pt x="302" y="42"/>
                    </a:cubicBezTo>
                    <a:cubicBezTo>
                      <a:pt x="303" y="38"/>
                      <a:pt x="298" y="34"/>
                      <a:pt x="295" y="38"/>
                    </a:cubicBezTo>
                    <a:cubicBezTo>
                      <a:pt x="294" y="39"/>
                      <a:pt x="293" y="40"/>
                      <a:pt x="292" y="41"/>
                    </a:cubicBezTo>
                    <a:cubicBezTo>
                      <a:pt x="293" y="37"/>
                      <a:pt x="294" y="34"/>
                      <a:pt x="295" y="30"/>
                    </a:cubicBezTo>
                    <a:cubicBezTo>
                      <a:pt x="296" y="26"/>
                      <a:pt x="292" y="23"/>
                      <a:pt x="288" y="25"/>
                    </a:cubicBezTo>
                    <a:cubicBezTo>
                      <a:pt x="278" y="30"/>
                      <a:pt x="269" y="38"/>
                      <a:pt x="263" y="47"/>
                    </a:cubicBezTo>
                    <a:cubicBezTo>
                      <a:pt x="263" y="47"/>
                      <a:pt x="263" y="46"/>
                      <a:pt x="263" y="46"/>
                    </a:cubicBezTo>
                    <a:cubicBezTo>
                      <a:pt x="271" y="28"/>
                      <a:pt x="294" y="20"/>
                      <a:pt x="312" y="16"/>
                    </a:cubicBezTo>
                    <a:cubicBezTo>
                      <a:pt x="319" y="14"/>
                      <a:pt x="327" y="14"/>
                      <a:pt x="335" y="15"/>
                    </a:cubicBezTo>
                    <a:cubicBezTo>
                      <a:pt x="325" y="29"/>
                      <a:pt x="319" y="46"/>
                      <a:pt x="311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462"/>
              <p:cNvSpPr>
                <a:spLocks noEditPoints="1"/>
              </p:cNvSpPr>
              <p:nvPr/>
            </p:nvSpPr>
            <p:spPr bwMode="auto">
              <a:xfrm>
                <a:off x="1801" y="-170"/>
                <a:ext cx="458" cy="615"/>
              </a:xfrm>
              <a:custGeom>
                <a:avLst/>
                <a:gdLst>
                  <a:gd name="T0" fmla="*/ 161 w 227"/>
                  <a:gd name="T1" fmla="*/ 48 h 305"/>
                  <a:gd name="T2" fmla="*/ 55 w 227"/>
                  <a:gd name="T3" fmla="*/ 192 h 305"/>
                  <a:gd name="T4" fmla="*/ 159 w 227"/>
                  <a:gd name="T5" fmla="*/ 59 h 305"/>
                  <a:gd name="T6" fmla="*/ 182 w 227"/>
                  <a:gd name="T7" fmla="*/ 80 h 305"/>
                  <a:gd name="T8" fmla="*/ 97 w 227"/>
                  <a:gd name="T9" fmla="*/ 213 h 305"/>
                  <a:gd name="T10" fmla="*/ 74 w 227"/>
                  <a:gd name="T11" fmla="*/ 217 h 305"/>
                  <a:gd name="T12" fmla="*/ 51 w 227"/>
                  <a:gd name="T13" fmla="*/ 199 h 305"/>
                  <a:gd name="T14" fmla="*/ 46 w 227"/>
                  <a:gd name="T15" fmla="*/ 197 h 305"/>
                  <a:gd name="T16" fmla="*/ 21 w 227"/>
                  <a:gd name="T17" fmla="*/ 240 h 305"/>
                  <a:gd name="T18" fmla="*/ 17 w 227"/>
                  <a:gd name="T19" fmla="*/ 246 h 305"/>
                  <a:gd name="T20" fmla="*/ 11 w 227"/>
                  <a:gd name="T21" fmla="*/ 298 h 305"/>
                  <a:gd name="T22" fmla="*/ 53 w 227"/>
                  <a:gd name="T23" fmla="*/ 278 h 305"/>
                  <a:gd name="T24" fmla="*/ 87 w 227"/>
                  <a:gd name="T25" fmla="*/ 232 h 305"/>
                  <a:gd name="T26" fmla="*/ 99 w 227"/>
                  <a:gd name="T27" fmla="*/ 220 h 305"/>
                  <a:gd name="T28" fmla="*/ 193 w 227"/>
                  <a:gd name="T29" fmla="*/ 85 h 305"/>
                  <a:gd name="T30" fmla="*/ 194 w 227"/>
                  <a:gd name="T31" fmla="*/ 79 h 305"/>
                  <a:gd name="T32" fmla="*/ 227 w 227"/>
                  <a:gd name="T33" fmla="*/ 9 h 305"/>
                  <a:gd name="T34" fmla="*/ 43 w 227"/>
                  <a:gd name="T35" fmla="*/ 274 h 305"/>
                  <a:gd name="T36" fmla="*/ 22 w 227"/>
                  <a:gd name="T37" fmla="*/ 251 h 305"/>
                  <a:gd name="T38" fmla="*/ 43 w 227"/>
                  <a:gd name="T39" fmla="*/ 274 h 305"/>
                  <a:gd name="T40" fmla="*/ 35 w 227"/>
                  <a:gd name="T41" fmla="*/ 253 h 305"/>
                  <a:gd name="T42" fmla="*/ 44 w 227"/>
                  <a:gd name="T43" fmla="*/ 254 h 305"/>
                  <a:gd name="T44" fmla="*/ 55 w 227"/>
                  <a:gd name="T45" fmla="*/ 259 h 305"/>
                  <a:gd name="T46" fmla="*/ 59 w 227"/>
                  <a:gd name="T47" fmla="*/ 253 h 305"/>
                  <a:gd name="T48" fmla="*/ 55 w 227"/>
                  <a:gd name="T49" fmla="*/ 246 h 305"/>
                  <a:gd name="T50" fmla="*/ 62 w 227"/>
                  <a:gd name="T51" fmla="*/ 235 h 305"/>
                  <a:gd name="T52" fmla="*/ 57 w 227"/>
                  <a:gd name="T53" fmla="*/ 222 h 305"/>
                  <a:gd name="T54" fmla="*/ 44 w 227"/>
                  <a:gd name="T55" fmla="*/ 226 h 305"/>
                  <a:gd name="T56" fmla="*/ 41 w 227"/>
                  <a:gd name="T57" fmla="*/ 230 h 305"/>
                  <a:gd name="T58" fmla="*/ 33 w 227"/>
                  <a:gd name="T59" fmla="*/ 239 h 305"/>
                  <a:gd name="T60" fmla="*/ 33 w 227"/>
                  <a:gd name="T61" fmla="*/ 235 h 305"/>
                  <a:gd name="T62" fmla="*/ 50 w 227"/>
                  <a:gd name="T63" fmla="*/ 201 h 305"/>
                  <a:gd name="T64" fmla="*/ 77 w 227"/>
                  <a:gd name="T65" fmla="*/ 227 h 305"/>
                  <a:gd name="T66" fmla="*/ 195 w 227"/>
                  <a:gd name="T67" fmla="*/ 62 h 305"/>
                  <a:gd name="T68" fmla="*/ 175 w 227"/>
                  <a:gd name="T69" fmla="*/ 66 h 305"/>
                  <a:gd name="T70" fmla="*/ 187 w 227"/>
                  <a:gd name="T71" fmla="*/ 37 h 305"/>
                  <a:gd name="T72" fmla="*/ 191 w 227"/>
                  <a:gd name="T73" fmla="*/ 41 h 305"/>
                  <a:gd name="T74" fmla="*/ 191 w 227"/>
                  <a:gd name="T75" fmla="*/ 41 h 305"/>
                  <a:gd name="T76" fmla="*/ 193 w 227"/>
                  <a:gd name="T77" fmla="*/ 42 h 305"/>
                  <a:gd name="T78" fmla="*/ 196 w 227"/>
                  <a:gd name="T79" fmla="*/ 44 h 305"/>
                  <a:gd name="T80" fmla="*/ 195 w 227"/>
                  <a:gd name="T81" fmla="*/ 6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7" h="305">
                    <a:moveTo>
                      <a:pt x="218" y="3"/>
                    </a:moveTo>
                    <a:cubicBezTo>
                      <a:pt x="199" y="16"/>
                      <a:pt x="175" y="28"/>
                      <a:pt x="161" y="48"/>
                    </a:cubicBezTo>
                    <a:cubicBezTo>
                      <a:pt x="160" y="46"/>
                      <a:pt x="156" y="45"/>
                      <a:pt x="154" y="48"/>
                    </a:cubicBezTo>
                    <a:cubicBezTo>
                      <a:pt x="116" y="92"/>
                      <a:pt x="76" y="137"/>
                      <a:pt x="55" y="192"/>
                    </a:cubicBezTo>
                    <a:cubicBezTo>
                      <a:pt x="53" y="195"/>
                      <a:pt x="59" y="198"/>
                      <a:pt x="61" y="194"/>
                    </a:cubicBezTo>
                    <a:cubicBezTo>
                      <a:pt x="87" y="145"/>
                      <a:pt x="124" y="103"/>
                      <a:pt x="159" y="59"/>
                    </a:cubicBezTo>
                    <a:cubicBezTo>
                      <a:pt x="161" y="64"/>
                      <a:pt x="164" y="68"/>
                      <a:pt x="168" y="72"/>
                    </a:cubicBezTo>
                    <a:cubicBezTo>
                      <a:pt x="172" y="75"/>
                      <a:pt x="177" y="79"/>
                      <a:pt x="182" y="80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60" y="128"/>
                      <a:pt x="110" y="162"/>
                      <a:pt x="97" y="213"/>
                    </a:cubicBezTo>
                    <a:cubicBezTo>
                      <a:pt x="97" y="213"/>
                      <a:pt x="96" y="213"/>
                      <a:pt x="96" y="213"/>
                    </a:cubicBezTo>
                    <a:cubicBezTo>
                      <a:pt x="88" y="215"/>
                      <a:pt x="83" y="219"/>
                      <a:pt x="74" y="217"/>
                    </a:cubicBezTo>
                    <a:cubicBezTo>
                      <a:pt x="65" y="214"/>
                      <a:pt x="59" y="206"/>
                      <a:pt x="56" y="198"/>
                    </a:cubicBezTo>
                    <a:cubicBezTo>
                      <a:pt x="55" y="196"/>
                      <a:pt x="52" y="197"/>
                      <a:pt x="51" y="199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2" y="195"/>
                      <a:pt x="47" y="194"/>
                      <a:pt x="46" y="197"/>
                    </a:cubicBezTo>
                    <a:cubicBezTo>
                      <a:pt x="42" y="208"/>
                      <a:pt x="36" y="216"/>
                      <a:pt x="30" y="225"/>
                    </a:cubicBezTo>
                    <a:cubicBezTo>
                      <a:pt x="26" y="230"/>
                      <a:pt x="22" y="234"/>
                      <a:pt x="21" y="240"/>
                    </a:cubicBezTo>
                    <a:cubicBezTo>
                      <a:pt x="20" y="242"/>
                      <a:pt x="20" y="244"/>
                      <a:pt x="20" y="245"/>
                    </a:cubicBezTo>
                    <a:cubicBezTo>
                      <a:pt x="19" y="245"/>
                      <a:pt x="18" y="245"/>
                      <a:pt x="17" y="246"/>
                    </a:cubicBezTo>
                    <a:cubicBezTo>
                      <a:pt x="7" y="253"/>
                      <a:pt x="1" y="263"/>
                      <a:pt x="0" y="275"/>
                    </a:cubicBezTo>
                    <a:cubicBezTo>
                      <a:pt x="0" y="284"/>
                      <a:pt x="4" y="293"/>
                      <a:pt x="11" y="298"/>
                    </a:cubicBezTo>
                    <a:cubicBezTo>
                      <a:pt x="17" y="304"/>
                      <a:pt x="26" y="305"/>
                      <a:pt x="34" y="302"/>
                    </a:cubicBezTo>
                    <a:cubicBezTo>
                      <a:pt x="44" y="298"/>
                      <a:pt x="50" y="288"/>
                      <a:pt x="53" y="278"/>
                    </a:cubicBezTo>
                    <a:cubicBezTo>
                      <a:pt x="55" y="278"/>
                      <a:pt x="57" y="277"/>
                      <a:pt x="58" y="275"/>
                    </a:cubicBezTo>
                    <a:cubicBezTo>
                      <a:pt x="67" y="260"/>
                      <a:pt x="78" y="247"/>
                      <a:pt x="87" y="232"/>
                    </a:cubicBezTo>
                    <a:cubicBezTo>
                      <a:pt x="89" y="230"/>
                      <a:pt x="89" y="228"/>
                      <a:pt x="87" y="226"/>
                    </a:cubicBezTo>
                    <a:cubicBezTo>
                      <a:pt x="92" y="225"/>
                      <a:pt x="96" y="223"/>
                      <a:pt x="99" y="220"/>
                    </a:cubicBezTo>
                    <a:cubicBezTo>
                      <a:pt x="100" y="220"/>
                      <a:pt x="101" y="220"/>
                      <a:pt x="102" y="218"/>
                    </a:cubicBezTo>
                    <a:cubicBezTo>
                      <a:pt x="127" y="170"/>
                      <a:pt x="172" y="135"/>
                      <a:pt x="193" y="85"/>
                    </a:cubicBezTo>
                    <a:cubicBezTo>
                      <a:pt x="194" y="83"/>
                      <a:pt x="193" y="81"/>
                      <a:pt x="192" y="80"/>
                    </a:cubicBezTo>
                    <a:cubicBezTo>
                      <a:pt x="193" y="80"/>
                      <a:pt x="193" y="80"/>
                      <a:pt x="194" y="79"/>
                    </a:cubicBezTo>
                    <a:cubicBezTo>
                      <a:pt x="203" y="75"/>
                      <a:pt x="209" y="58"/>
                      <a:pt x="213" y="49"/>
                    </a:cubicBezTo>
                    <a:cubicBezTo>
                      <a:pt x="219" y="36"/>
                      <a:pt x="224" y="23"/>
                      <a:pt x="227" y="9"/>
                    </a:cubicBezTo>
                    <a:cubicBezTo>
                      <a:pt x="227" y="5"/>
                      <a:pt x="223" y="0"/>
                      <a:pt x="218" y="3"/>
                    </a:cubicBezTo>
                    <a:close/>
                    <a:moveTo>
                      <a:pt x="43" y="274"/>
                    </a:moveTo>
                    <a:cubicBezTo>
                      <a:pt x="40" y="284"/>
                      <a:pt x="29" y="299"/>
                      <a:pt x="18" y="289"/>
                    </a:cubicBezTo>
                    <a:cubicBezTo>
                      <a:pt x="6" y="278"/>
                      <a:pt x="15" y="261"/>
                      <a:pt x="22" y="251"/>
                    </a:cubicBezTo>
                    <a:cubicBezTo>
                      <a:pt x="26" y="260"/>
                      <a:pt x="36" y="267"/>
                      <a:pt x="44" y="273"/>
                    </a:cubicBezTo>
                    <a:cubicBezTo>
                      <a:pt x="44" y="273"/>
                      <a:pt x="43" y="273"/>
                      <a:pt x="43" y="274"/>
                    </a:cubicBezTo>
                    <a:close/>
                    <a:moveTo>
                      <a:pt x="51" y="266"/>
                    </a:moveTo>
                    <a:cubicBezTo>
                      <a:pt x="46" y="262"/>
                      <a:pt x="39" y="258"/>
                      <a:pt x="35" y="253"/>
                    </a:cubicBezTo>
                    <a:cubicBezTo>
                      <a:pt x="37" y="254"/>
                      <a:pt x="38" y="255"/>
                      <a:pt x="39" y="256"/>
                    </a:cubicBezTo>
                    <a:cubicBezTo>
                      <a:pt x="41" y="258"/>
                      <a:pt x="44" y="256"/>
                      <a:pt x="44" y="254"/>
                    </a:cubicBezTo>
                    <a:cubicBezTo>
                      <a:pt x="46" y="255"/>
                      <a:pt x="48" y="256"/>
                      <a:pt x="49" y="258"/>
                    </a:cubicBezTo>
                    <a:cubicBezTo>
                      <a:pt x="51" y="260"/>
                      <a:pt x="53" y="260"/>
                      <a:pt x="55" y="259"/>
                    </a:cubicBezTo>
                    <a:cubicBezTo>
                      <a:pt x="54" y="261"/>
                      <a:pt x="53" y="263"/>
                      <a:pt x="51" y="266"/>
                    </a:cubicBezTo>
                    <a:close/>
                    <a:moveTo>
                      <a:pt x="59" y="253"/>
                    </a:moveTo>
                    <a:cubicBezTo>
                      <a:pt x="59" y="251"/>
                      <a:pt x="59" y="250"/>
                      <a:pt x="58" y="249"/>
                    </a:cubicBezTo>
                    <a:cubicBezTo>
                      <a:pt x="57" y="248"/>
                      <a:pt x="56" y="247"/>
                      <a:pt x="55" y="246"/>
                    </a:cubicBezTo>
                    <a:cubicBezTo>
                      <a:pt x="60" y="246"/>
                      <a:pt x="65" y="240"/>
                      <a:pt x="62" y="235"/>
                    </a:cubicBezTo>
                    <a:cubicBezTo>
                      <a:pt x="62" y="235"/>
                      <a:pt x="62" y="235"/>
                      <a:pt x="62" y="235"/>
                    </a:cubicBezTo>
                    <a:cubicBezTo>
                      <a:pt x="66" y="231"/>
                      <a:pt x="65" y="222"/>
                      <a:pt x="58" y="222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2"/>
                      <a:pt x="55" y="221"/>
                      <a:pt x="53" y="220"/>
                    </a:cubicBezTo>
                    <a:cubicBezTo>
                      <a:pt x="49" y="219"/>
                      <a:pt x="45" y="222"/>
                      <a:pt x="44" y="226"/>
                    </a:cubicBezTo>
                    <a:cubicBezTo>
                      <a:pt x="44" y="227"/>
                      <a:pt x="43" y="228"/>
                      <a:pt x="44" y="230"/>
                    </a:cubicBezTo>
                    <a:cubicBezTo>
                      <a:pt x="43" y="230"/>
                      <a:pt x="42" y="230"/>
                      <a:pt x="41" y="230"/>
                    </a:cubicBezTo>
                    <a:cubicBezTo>
                      <a:pt x="36" y="230"/>
                      <a:pt x="33" y="235"/>
                      <a:pt x="35" y="240"/>
                    </a:cubicBezTo>
                    <a:cubicBezTo>
                      <a:pt x="34" y="239"/>
                      <a:pt x="34" y="239"/>
                      <a:pt x="33" y="239"/>
                    </a:cubicBezTo>
                    <a:cubicBezTo>
                      <a:pt x="32" y="239"/>
                      <a:pt x="32" y="239"/>
                      <a:pt x="31" y="239"/>
                    </a:cubicBezTo>
                    <a:cubicBezTo>
                      <a:pt x="32" y="237"/>
                      <a:pt x="32" y="236"/>
                      <a:pt x="33" y="235"/>
                    </a:cubicBezTo>
                    <a:cubicBezTo>
                      <a:pt x="40" y="223"/>
                      <a:pt x="47" y="213"/>
                      <a:pt x="50" y="200"/>
                    </a:cubicBezTo>
                    <a:cubicBezTo>
                      <a:pt x="50" y="200"/>
                      <a:pt x="50" y="200"/>
                      <a:pt x="50" y="201"/>
                    </a:cubicBezTo>
                    <a:cubicBezTo>
                      <a:pt x="52" y="211"/>
                      <a:pt x="59" y="221"/>
                      <a:pt x="69" y="225"/>
                    </a:cubicBezTo>
                    <a:cubicBezTo>
                      <a:pt x="72" y="226"/>
                      <a:pt x="74" y="226"/>
                      <a:pt x="77" y="227"/>
                    </a:cubicBezTo>
                    <a:cubicBezTo>
                      <a:pt x="71" y="235"/>
                      <a:pt x="65" y="244"/>
                      <a:pt x="59" y="253"/>
                    </a:cubicBezTo>
                    <a:close/>
                    <a:moveTo>
                      <a:pt x="195" y="62"/>
                    </a:moveTo>
                    <a:cubicBezTo>
                      <a:pt x="193" y="65"/>
                      <a:pt x="190" y="68"/>
                      <a:pt x="189" y="72"/>
                    </a:cubicBezTo>
                    <a:cubicBezTo>
                      <a:pt x="185" y="69"/>
                      <a:pt x="179" y="68"/>
                      <a:pt x="175" y="66"/>
                    </a:cubicBezTo>
                    <a:cubicBezTo>
                      <a:pt x="170" y="63"/>
                      <a:pt x="167" y="59"/>
                      <a:pt x="164" y="54"/>
                    </a:cubicBezTo>
                    <a:cubicBezTo>
                      <a:pt x="171" y="48"/>
                      <a:pt x="179" y="42"/>
                      <a:pt x="187" y="37"/>
                    </a:cubicBezTo>
                    <a:cubicBezTo>
                      <a:pt x="187" y="39"/>
                      <a:pt x="189" y="40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1"/>
                      <a:pt x="193" y="42"/>
                      <a:pt x="193" y="42"/>
                    </a:cubicBezTo>
                    <a:cubicBezTo>
                      <a:pt x="194" y="42"/>
                      <a:pt x="195" y="43"/>
                      <a:pt x="195" y="43"/>
                    </a:cubicBezTo>
                    <a:cubicBezTo>
                      <a:pt x="195" y="43"/>
                      <a:pt x="196" y="44"/>
                      <a:pt x="196" y="44"/>
                    </a:cubicBezTo>
                    <a:cubicBezTo>
                      <a:pt x="198" y="46"/>
                      <a:pt x="200" y="47"/>
                      <a:pt x="203" y="46"/>
                    </a:cubicBezTo>
                    <a:cubicBezTo>
                      <a:pt x="200" y="52"/>
                      <a:pt x="197" y="57"/>
                      <a:pt x="195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463"/>
              <p:cNvSpPr>
                <a:spLocks noEditPoints="1"/>
              </p:cNvSpPr>
              <p:nvPr/>
            </p:nvSpPr>
            <p:spPr bwMode="auto">
              <a:xfrm>
                <a:off x="5411" y="168"/>
                <a:ext cx="438" cy="355"/>
              </a:xfrm>
              <a:custGeom>
                <a:avLst/>
                <a:gdLst>
                  <a:gd name="T0" fmla="*/ 215 w 217"/>
                  <a:gd name="T1" fmla="*/ 6 h 176"/>
                  <a:gd name="T2" fmla="*/ 204 w 217"/>
                  <a:gd name="T3" fmla="*/ 2 h 176"/>
                  <a:gd name="T4" fmla="*/ 7 w 217"/>
                  <a:gd name="T5" fmla="*/ 56 h 176"/>
                  <a:gd name="T6" fmla="*/ 4 w 217"/>
                  <a:gd name="T7" fmla="*/ 66 h 176"/>
                  <a:gd name="T8" fmla="*/ 44 w 217"/>
                  <a:gd name="T9" fmla="*/ 92 h 176"/>
                  <a:gd name="T10" fmla="*/ 42 w 217"/>
                  <a:gd name="T11" fmla="*/ 94 h 176"/>
                  <a:gd name="T12" fmla="*/ 57 w 217"/>
                  <a:gd name="T13" fmla="*/ 170 h 176"/>
                  <a:gd name="T14" fmla="*/ 67 w 217"/>
                  <a:gd name="T15" fmla="*/ 170 h 176"/>
                  <a:gd name="T16" fmla="*/ 68 w 217"/>
                  <a:gd name="T17" fmla="*/ 166 h 176"/>
                  <a:gd name="T18" fmla="*/ 79 w 217"/>
                  <a:gd name="T19" fmla="*/ 160 h 176"/>
                  <a:gd name="T20" fmla="*/ 95 w 217"/>
                  <a:gd name="T21" fmla="*/ 149 h 176"/>
                  <a:gd name="T22" fmla="*/ 114 w 217"/>
                  <a:gd name="T23" fmla="*/ 173 h 176"/>
                  <a:gd name="T24" fmla="*/ 122 w 217"/>
                  <a:gd name="T25" fmla="*/ 173 h 176"/>
                  <a:gd name="T26" fmla="*/ 174 w 217"/>
                  <a:gd name="T27" fmla="*/ 99 h 176"/>
                  <a:gd name="T28" fmla="*/ 212 w 217"/>
                  <a:gd name="T29" fmla="*/ 26 h 176"/>
                  <a:gd name="T30" fmla="*/ 215 w 217"/>
                  <a:gd name="T31" fmla="*/ 6 h 176"/>
                  <a:gd name="T32" fmla="*/ 19 w 217"/>
                  <a:gd name="T33" fmla="*/ 64 h 176"/>
                  <a:gd name="T34" fmla="*/ 142 w 217"/>
                  <a:gd name="T35" fmla="*/ 37 h 176"/>
                  <a:gd name="T36" fmla="*/ 55 w 217"/>
                  <a:gd name="T37" fmla="*/ 89 h 176"/>
                  <a:gd name="T38" fmla="*/ 54 w 217"/>
                  <a:gd name="T39" fmla="*/ 88 h 176"/>
                  <a:gd name="T40" fmla="*/ 19 w 217"/>
                  <a:gd name="T41" fmla="*/ 64 h 176"/>
                  <a:gd name="T42" fmla="*/ 73 w 217"/>
                  <a:gd name="T43" fmla="*/ 152 h 176"/>
                  <a:gd name="T44" fmla="*/ 80 w 217"/>
                  <a:gd name="T45" fmla="*/ 126 h 176"/>
                  <a:gd name="T46" fmla="*/ 89 w 217"/>
                  <a:gd name="T47" fmla="*/ 140 h 176"/>
                  <a:gd name="T48" fmla="*/ 73 w 217"/>
                  <a:gd name="T49" fmla="*/ 152 h 176"/>
                  <a:gd name="T50" fmla="*/ 166 w 217"/>
                  <a:gd name="T51" fmla="*/ 85 h 176"/>
                  <a:gd name="T52" fmla="*/ 117 w 217"/>
                  <a:gd name="T53" fmla="*/ 160 h 176"/>
                  <a:gd name="T54" fmla="*/ 103 w 217"/>
                  <a:gd name="T55" fmla="*/ 143 h 176"/>
                  <a:gd name="T56" fmla="*/ 97 w 217"/>
                  <a:gd name="T57" fmla="*/ 135 h 176"/>
                  <a:gd name="T58" fmla="*/ 83 w 217"/>
                  <a:gd name="T59" fmla="*/ 117 h 176"/>
                  <a:gd name="T60" fmla="*/ 83 w 217"/>
                  <a:gd name="T61" fmla="*/ 116 h 176"/>
                  <a:gd name="T62" fmla="*/ 78 w 217"/>
                  <a:gd name="T63" fmla="*/ 111 h 176"/>
                  <a:gd name="T64" fmla="*/ 70 w 217"/>
                  <a:gd name="T65" fmla="*/ 104 h 176"/>
                  <a:gd name="T66" fmla="*/ 67 w 217"/>
                  <a:gd name="T67" fmla="*/ 107 h 176"/>
                  <a:gd name="T68" fmla="*/ 74 w 217"/>
                  <a:gd name="T69" fmla="*/ 116 h 176"/>
                  <a:gd name="T70" fmla="*/ 63 w 217"/>
                  <a:gd name="T71" fmla="*/ 147 h 176"/>
                  <a:gd name="T72" fmla="*/ 47 w 217"/>
                  <a:gd name="T73" fmla="*/ 93 h 176"/>
                  <a:gd name="T74" fmla="*/ 51 w 217"/>
                  <a:gd name="T75" fmla="*/ 94 h 176"/>
                  <a:gd name="T76" fmla="*/ 51 w 217"/>
                  <a:gd name="T77" fmla="*/ 94 h 176"/>
                  <a:gd name="T78" fmla="*/ 56 w 217"/>
                  <a:gd name="T79" fmla="*/ 96 h 176"/>
                  <a:gd name="T80" fmla="*/ 134 w 217"/>
                  <a:gd name="T81" fmla="*/ 59 h 176"/>
                  <a:gd name="T82" fmla="*/ 72 w 217"/>
                  <a:gd name="T83" fmla="*/ 96 h 176"/>
                  <a:gd name="T84" fmla="*/ 75 w 217"/>
                  <a:gd name="T85" fmla="*/ 101 h 176"/>
                  <a:gd name="T86" fmla="*/ 142 w 217"/>
                  <a:gd name="T87" fmla="*/ 69 h 176"/>
                  <a:gd name="T88" fmla="*/ 190 w 217"/>
                  <a:gd name="T89" fmla="*/ 39 h 176"/>
                  <a:gd name="T90" fmla="*/ 166 w 217"/>
                  <a:gd name="T91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7" h="176">
                    <a:moveTo>
                      <a:pt x="215" y="6"/>
                    </a:moveTo>
                    <a:cubicBezTo>
                      <a:pt x="214" y="2"/>
                      <a:pt x="208" y="0"/>
                      <a:pt x="204" y="2"/>
                    </a:cubicBezTo>
                    <a:cubicBezTo>
                      <a:pt x="142" y="33"/>
                      <a:pt x="70" y="29"/>
                      <a:pt x="7" y="56"/>
                    </a:cubicBezTo>
                    <a:cubicBezTo>
                      <a:pt x="2" y="58"/>
                      <a:pt x="0" y="63"/>
                      <a:pt x="4" y="66"/>
                    </a:cubicBezTo>
                    <a:cubicBezTo>
                      <a:pt x="15" y="78"/>
                      <a:pt x="29" y="86"/>
                      <a:pt x="44" y="92"/>
                    </a:cubicBezTo>
                    <a:cubicBezTo>
                      <a:pt x="43" y="92"/>
                      <a:pt x="42" y="93"/>
                      <a:pt x="42" y="94"/>
                    </a:cubicBezTo>
                    <a:cubicBezTo>
                      <a:pt x="49" y="119"/>
                      <a:pt x="52" y="145"/>
                      <a:pt x="57" y="170"/>
                    </a:cubicBezTo>
                    <a:cubicBezTo>
                      <a:pt x="58" y="176"/>
                      <a:pt x="65" y="175"/>
                      <a:pt x="67" y="170"/>
                    </a:cubicBezTo>
                    <a:cubicBezTo>
                      <a:pt x="67" y="169"/>
                      <a:pt x="68" y="167"/>
                      <a:pt x="68" y="166"/>
                    </a:cubicBezTo>
                    <a:cubicBezTo>
                      <a:pt x="72" y="165"/>
                      <a:pt x="76" y="162"/>
                      <a:pt x="79" y="160"/>
                    </a:cubicBezTo>
                    <a:cubicBezTo>
                      <a:pt x="85" y="157"/>
                      <a:pt x="90" y="153"/>
                      <a:pt x="95" y="149"/>
                    </a:cubicBezTo>
                    <a:cubicBezTo>
                      <a:pt x="100" y="158"/>
                      <a:pt x="106" y="166"/>
                      <a:pt x="114" y="173"/>
                    </a:cubicBezTo>
                    <a:cubicBezTo>
                      <a:pt x="116" y="175"/>
                      <a:pt x="120" y="176"/>
                      <a:pt x="122" y="173"/>
                    </a:cubicBezTo>
                    <a:cubicBezTo>
                      <a:pt x="141" y="150"/>
                      <a:pt x="158" y="125"/>
                      <a:pt x="174" y="99"/>
                    </a:cubicBezTo>
                    <a:cubicBezTo>
                      <a:pt x="187" y="80"/>
                      <a:pt x="209" y="51"/>
                      <a:pt x="212" y="26"/>
                    </a:cubicBezTo>
                    <a:cubicBezTo>
                      <a:pt x="216" y="19"/>
                      <a:pt x="217" y="15"/>
                      <a:pt x="215" y="6"/>
                    </a:cubicBezTo>
                    <a:close/>
                    <a:moveTo>
                      <a:pt x="19" y="64"/>
                    </a:moveTo>
                    <a:cubicBezTo>
                      <a:pt x="58" y="48"/>
                      <a:pt x="101" y="45"/>
                      <a:pt x="142" y="37"/>
                    </a:cubicBezTo>
                    <a:cubicBezTo>
                      <a:pt x="112" y="53"/>
                      <a:pt x="82" y="72"/>
                      <a:pt x="55" y="89"/>
                    </a:cubicBezTo>
                    <a:cubicBezTo>
                      <a:pt x="54" y="89"/>
                      <a:pt x="54" y="89"/>
                      <a:pt x="54" y="88"/>
                    </a:cubicBezTo>
                    <a:cubicBezTo>
                      <a:pt x="42" y="80"/>
                      <a:pt x="30" y="73"/>
                      <a:pt x="19" y="64"/>
                    </a:cubicBezTo>
                    <a:close/>
                    <a:moveTo>
                      <a:pt x="73" y="152"/>
                    </a:moveTo>
                    <a:cubicBezTo>
                      <a:pt x="76" y="144"/>
                      <a:pt x="78" y="135"/>
                      <a:pt x="80" y="126"/>
                    </a:cubicBezTo>
                    <a:cubicBezTo>
                      <a:pt x="83" y="131"/>
                      <a:pt x="86" y="135"/>
                      <a:pt x="89" y="140"/>
                    </a:cubicBezTo>
                    <a:cubicBezTo>
                      <a:pt x="84" y="144"/>
                      <a:pt x="78" y="148"/>
                      <a:pt x="73" y="152"/>
                    </a:cubicBezTo>
                    <a:close/>
                    <a:moveTo>
                      <a:pt x="166" y="85"/>
                    </a:moveTo>
                    <a:cubicBezTo>
                      <a:pt x="151" y="110"/>
                      <a:pt x="134" y="136"/>
                      <a:pt x="117" y="160"/>
                    </a:cubicBezTo>
                    <a:cubicBezTo>
                      <a:pt x="112" y="154"/>
                      <a:pt x="107" y="149"/>
                      <a:pt x="103" y="143"/>
                    </a:cubicBezTo>
                    <a:cubicBezTo>
                      <a:pt x="106" y="139"/>
                      <a:pt x="101" y="134"/>
                      <a:pt x="97" y="135"/>
                    </a:cubicBezTo>
                    <a:cubicBezTo>
                      <a:pt x="92" y="129"/>
                      <a:pt x="87" y="123"/>
                      <a:pt x="83" y="117"/>
                    </a:cubicBezTo>
                    <a:cubicBezTo>
                      <a:pt x="83" y="117"/>
                      <a:pt x="83" y="117"/>
                      <a:pt x="83" y="116"/>
                    </a:cubicBezTo>
                    <a:cubicBezTo>
                      <a:pt x="83" y="113"/>
                      <a:pt x="80" y="111"/>
                      <a:pt x="78" y="111"/>
                    </a:cubicBezTo>
                    <a:cubicBezTo>
                      <a:pt x="75" y="109"/>
                      <a:pt x="73" y="106"/>
                      <a:pt x="70" y="104"/>
                    </a:cubicBezTo>
                    <a:cubicBezTo>
                      <a:pt x="69" y="103"/>
                      <a:pt x="66" y="105"/>
                      <a:pt x="67" y="107"/>
                    </a:cubicBezTo>
                    <a:cubicBezTo>
                      <a:pt x="69" y="110"/>
                      <a:pt x="72" y="113"/>
                      <a:pt x="74" y="116"/>
                    </a:cubicBezTo>
                    <a:cubicBezTo>
                      <a:pt x="69" y="126"/>
                      <a:pt x="66" y="136"/>
                      <a:pt x="63" y="147"/>
                    </a:cubicBezTo>
                    <a:cubicBezTo>
                      <a:pt x="59" y="128"/>
                      <a:pt x="55" y="110"/>
                      <a:pt x="47" y="93"/>
                    </a:cubicBezTo>
                    <a:cubicBezTo>
                      <a:pt x="48" y="93"/>
                      <a:pt x="50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4" y="97"/>
                      <a:pt x="56" y="96"/>
                    </a:cubicBezTo>
                    <a:cubicBezTo>
                      <a:pt x="82" y="85"/>
                      <a:pt x="108" y="73"/>
                      <a:pt x="134" y="59"/>
                    </a:cubicBezTo>
                    <a:cubicBezTo>
                      <a:pt x="114" y="73"/>
                      <a:pt x="94" y="86"/>
                      <a:pt x="72" y="96"/>
                    </a:cubicBezTo>
                    <a:cubicBezTo>
                      <a:pt x="69" y="97"/>
                      <a:pt x="71" y="102"/>
                      <a:pt x="75" y="101"/>
                    </a:cubicBezTo>
                    <a:cubicBezTo>
                      <a:pt x="99" y="95"/>
                      <a:pt x="121" y="83"/>
                      <a:pt x="142" y="69"/>
                    </a:cubicBezTo>
                    <a:cubicBezTo>
                      <a:pt x="158" y="59"/>
                      <a:pt x="175" y="49"/>
                      <a:pt x="190" y="39"/>
                    </a:cubicBezTo>
                    <a:cubicBezTo>
                      <a:pt x="182" y="54"/>
                      <a:pt x="175" y="71"/>
                      <a:pt x="166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464"/>
              <p:cNvSpPr>
                <a:spLocks noEditPoints="1"/>
              </p:cNvSpPr>
              <p:nvPr/>
            </p:nvSpPr>
            <p:spPr bwMode="auto">
              <a:xfrm>
                <a:off x="5909" y="413"/>
                <a:ext cx="490" cy="591"/>
              </a:xfrm>
              <a:custGeom>
                <a:avLst/>
                <a:gdLst>
                  <a:gd name="T0" fmla="*/ 138 w 243"/>
                  <a:gd name="T1" fmla="*/ 119 h 293"/>
                  <a:gd name="T2" fmla="*/ 136 w 243"/>
                  <a:gd name="T3" fmla="*/ 117 h 293"/>
                  <a:gd name="T4" fmla="*/ 136 w 243"/>
                  <a:gd name="T5" fmla="*/ 42 h 293"/>
                  <a:gd name="T6" fmla="*/ 157 w 243"/>
                  <a:gd name="T7" fmla="*/ 19 h 293"/>
                  <a:gd name="T8" fmla="*/ 94 w 243"/>
                  <a:gd name="T9" fmla="*/ 7 h 293"/>
                  <a:gd name="T10" fmla="*/ 63 w 243"/>
                  <a:gd name="T11" fmla="*/ 33 h 293"/>
                  <a:gd name="T12" fmla="*/ 80 w 243"/>
                  <a:gd name="T13" fmla="*/ 56 h 293"/>
                  <a:gd name="T14" fmla="*/ 74 w 243"/>
                  <a:gd name="T15" fmla="*/ 131 h 293"/>
                  <a:gd name="T16" fmla="*/ 1 w 243"/>
                  <a:gd name="T17" fmla="*/ 262 h 293"/>
                  <a:gd name="T18" fmla="*/ 4 w 243"/>
                  <a:gd name="T19" fmla="*/ 269 h 293"/>
                  <a:gd name="T20" fmla="*/ 98 w 243"/>
                  <a:gd name="T21" fmla="*/ 286 h 293"/>
                  <a:gd name="T22" fmla="*/ 198 w 243"/>
                  <a:gd name="T23" fmla="*/ 276 h 293"/>
                  <a:gd name="T24" fmla="*/ 138 w 243"/>
                  <a:gd name="T25" fmla="*/ 119 h 293"/>
                  <a:gd name="T26" fmla="*/ 183 w 243"/>
                  <a:gd name="T27" fmla="*/ 270 h 293"/>
                  <a:gd name="T28" fmla="*/ 121 w 243"/>
                  <a:gd name="T29" fmla="*/ 275 h 293"/>
                  <a:gd name="T30" fmla="*/ 49 w 243"/>
                  <a:gd name="T31" fmla="*/ 268 h 293"/>
                  <a:gd name="T32" fmla="*/ 25 w 243"/>
                  <a:gd name="T33" fmla="*/ 263 h 293"/>
                  <a:gd name="T34" fmla="*/ 21 w 243"/>
                  <a:gd name="T35" fmla="*/ 237 h 293"/>
                  <a:gd name="T36" fmla="*/ 54 w 243"/>
                  <a:gd name="T37" fmla="*/ 190 h 293"/>
                  <a:gd name="T38" fmla="*/ 97 w 243"/>
                  <a:gd name="T39" fmla="*/ 212 h 293"/>
                  <a:gd name="T40" fmla="*/ 160 w 243"/>
                  <a:gd name="T41" fmla="*/ 188 h 293"/>
                  <a:gd name="T42" fmla="*/ 132 w 243"/>
                  <a:gd name="T43" fmla="*/ 165 h 293"/>
                  <a:gd name="T44" fmla="*/ 75 w 243"/>
                  <a:gd name="T45" fmla="*/ 182 h 293"/>
                  <a:gd name="T46" fmla="*/ 78 w 243"/>
                  <a:gd name="T47" fmla="*/ 188 h 293"/>
                  <a:gd name="T48" fmla="*/ 114 w 243"/>
                  <a:gd name="T49" fmla="*/ 181 h 293"/>
                  <a:gd name="T50" fmla="*/ 147 w 243"/>
                  <a:gd name="T51" fmla="*/ 182 h 293"/>
                  <a:gd name="T52" fmla="*/ 101 w 243"/>
                  <a:gd name="T53" fmla="*/ 200 h 293"/>
                  <a:gd name="T54" fmla="*/ 73 w 243"/>
                  <a:gd name="T55" fmla="*/ 197 h 293"/>
                  <a:gd name="T56" fmla="*/ 56 w 243"/>
                  <a:gd name="T57" fmla="*/ 189 h 293"/>
                  <a:gd name="T58" fmla="*/ 55 w 243"/>
                  <a:gd name="T59" fmla="*/ 189 h 293"/>
                  <a:gd name="T60" fmla="*/ 79 w 243"/>
                  <a:gd name="T61" fmla="*/ 141 h 293"/>
                  <a:gd name="T62" fmla="*/ 81 w 243"/>
                  <a:gd name="T63" fmla="*/ 138 h 293"/>
                  <a:gd name="T64" fmla="*/ 93 w 243"/>
                  <a:gd name="T65" fmla="*/ 37 h 293"/>
                  <a:gd name="T66" fmla="*/ 89 w 243"/>
                  <a:gd name="T67" fmla="*/ 32 h 293"/>
                  <a:gd name="T68" fmla="*/ 103 w 243"/>
                  <a:gd name="T69" fmla="*/ 18 h 293"/>
                  <a:gd name="T70" fmla="*/ 134 w 243"/>
                  <a:gd name="T71" fmla="*/ 19 h 293"/>
                  <a:gd name="T72" fmla="*/ 143 w 243"/>
                  <a:gd name="T73" fmla="*/ 30 h 293"/>
                  <a:gd name="T74" fmla="*/ 130 w 243"/>
                  <a:gd name="T75" fmla="*/ 32 h 293"/>
                  <a:gd name="T76" fmla="*/ 127 w 243"/>
                  <a:gd name="T77" fmla="*/ 40 h 293"/>
                  <a:gd name="T78" fmla="*/ 126 w 243"/>
                  <a:gd name="T79" fmla="*/ 42 h 293"/>
                  <a:gd name="T80" fmla="*/ 123 w 243"/>
                  <a:gd name="T81" fmla="*/ 129 h 293"/>
                  <a:gd name="T82" fmla="*/ 133 w 243"/>
                  <a:gd name="T83" fmla="*/ 133 h 293"/>
                  <a:gd name="T84" fmla="*/ 184 w 243"/>
                  <a:gd name="T85" fmla="*/ 214 h 293"/>
                  <a:gd name="T86" fmla="*/ 183 w 243"/>
                  <a:gd name="T87" fmla="*/ 27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93">
                    <a:moveTo>
                      <a:pt x="138" y="119"/>
                    </a:moveTo>
                    <a:cubicBezTo>
                      <a:pt x="138" y="118"/>
                      <a:pt x="137" y="117"/>
                      <a:pt x="136" y="117"/>
                    </a:cubicBezTo>
                    <a:cubicBezTo>
                      <a:pt x="138" y="92"/>
                      <a:pt x="137" y="66"/>
                      <a:pt x="136" y="42"/>
                    </a:cubicBezTo>
                    <a:cubicBezTo>
                      <a:pt x="149" y="42"/>
                      <a:pt x="167" y="35"/>
                      <a:pt x="157" y="19"/>
                    </a:cubicBezTo>
                    <a:cubicBezTo>
                      <a:pt x="145" y="0"/>
                      <a:pt x="113" y="3"/>
                      <a:pt x="94" y="7"/>
                    </a:cubicBezTo>
                    <a:cubicBezTo>
                      <a:pt x="86" y="9"/>
                      <a:pt x="54" y="18"/>
                      <a:pt x="63" y="33"/>
                    </a:cubicBezTo>
                    <a:cubicBezTo>
                      <a:pt x="70" y="46"/>
                      <a:pt x="82" y="35"/>
                      <a:pt x="80" y="56"/>
                    </a:cubicBezTo>
                    <a:cubicBezTo>
                      <a:pt x="78" y="81"/>
                      <a:pt x="76" y="106"/>
                      <a:pt x="74" y="131"/>
                    </a:cubicBezTo>
                    <a:cubicBezTo>
                      <a:pt x="55" y="178"/>
                      <a:pt x="9" y="210"/>
                      <a:pt x="1" y="262"/>
                    </a:cubicBezTo>
                    <a:cubicBezTo>
                      <a:pt x="0" y="264"/>
                      <a:pt x="1" y="267"/>
                      <a:pt x="4" y="269"/>
                    </a:cubicBezTo>
                    <a:cubicBezTo>
                      <a:pt x="33" y="282"/>
                      <a:pt x="67" y="284"/>
                      <a:pt x="98" y="286"/>
                    </a:cubicBezTo>
                    <a:cubicBezTo>
                      <a:pt x="129" y="289"/>
                      <a:pt x="171" y="293"/>
                      <a:pt x="198" y="276"/>
                    </a:cubicBezTo>
                    <a:cubicBezTo>
                      <a:pt x="243" y="249"/>
                      <a:pt x="156" y="143"/>
                      <a:pt x="138" y="119"/>
                    </a:cubicBezTo>
                    <a:close/>
                    <a:moveTo>
                      <a:pt x="183" y="270"/>
                    </a:moveTo>
                    <a:cubicBezTo>
                      <a:pt x="164" y="276"/>
                      <a:pt x="141" y="275"/>
                      <a:pt x="121" y="275"/>
                    </a:cubicBezTo>
                    <a:cubicBezTo>
                      <a:pt x="97" y="274"/>
                      <a:pt x="73" y="272"/>
                      <a:pt x="49" y="268"/>
                    </a:cubicBezTo>
                    <a:cubicBezTo>
                      <a:pt x="41" y="267"/>
                      <a:pt x="33" y="265"/>
                      <a:pt x="25" y="263"/>
                    </a:cubicBezTo>
                    <a:cubicBezTo>
                      <a:pt x="9" y="259"/>
                      <a:pt x="15" y="251"/>
                      <a:pt x="21" y="237"/>
                    </a:cubicBezTo>
                    <a:cubicBezTo>
                      <a:pt x="29" y="221"/>
                      <a:pt x="42" y="206"/>
                      <a:pt x="54" y="190"/>
                    </a:cubicBezTo>
                    <a:cubicBezTo>
                      <a:pt x="46" y="205"/>
                      <a:pt x="90" y="212"/>
                      <a:pt x="97" y="212"/>
                    </a:cubicBezTo>
                    <a:cubicBezTo>
                      <a:pt x="118" y="214"/>
                      <a:pt x="150" y="211"/>
                      <a:pt x="160" y="188"/>
                    </a:cubicBezTo>
                    <a:cubicBezTo>
                      <a:pt x="168" y="170"/>
                      <a:pt x="144" y="166"/>
                      <a:pt x="132" y="165"/>
                    </a:cubicBezTo>
                    <a:cubicBezTo>
                      <a:pt x="119" y="165"/>
                      <a:pt x="79" y="165"/>
                      <a:pt x="75" y="182"/>
                    </a:cubicBezTo>
                    <a:cubicBezTo>
                      <a:pt x="74" y="184"/>
                      <a:pt x="76" y="188"/>
                      <a:pt x="78" y="188"/>
                    </a:cubicBezTo>
                    <a:cubicBezTo>
                      <a:pt x="88" y="190"/>
                      <a:pt x="103" y="182"/>
                      <a:pt x="114" y="181"/>
                    </a:cubicBezTo>
                    <a:cubicBezTo>
                      <a:pt x="119" y="180"/>
                      <a:pt x="147" y="182"/>
                      <a:pt x="147" y="182"/>
                    </a:cubicBezTo>
                    <a:cubicBezTo>
                      <a:pt x="140" y="198"/>
                      <a:pt x="114" y="200"/>
                      <a:pt x="101" y="200"/>
                    </a:cubicBezTo>
                    <a:cubicBezTo>
                      <a:pt x="91" y="200"/>
                      <a:pt x="82" y="199"/>
                      <a:pt x="73" y="197"/>
                    </a:cubicBezTo>
                    <a:cubicBezTo>
                      <a:pt x="66" y="195"/>
                      <a:pt x="62" y="190"/>
                      <a:pt x="56" y="189"/>
                    </a:cubicBezTo>
                    <a:cubicBezTo>
                      <a:pt x="56" y="188"/>
                      <a:pt x="55" y="189"/>
                      <a:pt x="55" y="189"/>
                    </a:cubicBezTo>
                    <a:cubicBezTo>
                      <a:pt x="66" y="174"/>
                      <a:pt x="77" y="158"/>
                      <a:pt x="79" y="141"/>
                    </a:cubicBezTo>
                    <a:cubicBezTo>
                      <a:pt x="80" y="140"/>
                      <a:pt x="81" y="139"/>
                      <a:pt x="81" y="138"/>
                    </a:cubicBezTo>
                    <a:cubicBezTo>
                      <a:pt x="89" y="105"/>
                      <a:pt x="90" y="71"/>
                      <a:pt x="93" y="37"/>
                    </a:cubicBezTo>
                    <a:cubicBezTo>
                      <a:pt x="93" y="35"/>
                      <a:pt x="91" y="32"/>
                      <a:pt x="89" y="32"/>
                    </a:cubicBezTo>
                    <a:cubicBezTo>
                      <a:pt x="62" y="26"/>
                      <a:pt x="92" y="20"/>
                      <a:pt x="103" y="18"/>
                    </a:cubicBezTo>
                    <a:cubicBezTo>
                      <a:pt x="114" y="15"/>
                      <a:pt x="124" y="16"/>
                      <a:pt x="134" y="19"/>
                    </a:cubicBezTo>
                    <a:cubicBezTo>
                      <a:pt x="142" y="19"/>
                      <a:pt x="145" y="23"/>
                      <a:pt x="143" y="30"/>
                    </a:cubicBezTo>
                    <a:cubicBezTo>
                      <a:pt x="138" y="31"/>
                      <a:pt x="134" y="31"/>
                      <a:pt x="130" y="32"/>
                    </a:cubicBezTo>
                    <a:cubicBezTo>
                      <a:pt x="126" y="33"/>
                      <a:pt x="125" y="37"/>
                      <a:pt x="127" y="40"/>
                    </a:cubicBezTo>
                    <a:cubicBezTo>
                      <a:pt x="127" y="40"/>
                      <a:pt x="126" y="41"/>
                      <a:pt x="126" y="42"/>
                    </a:cubicBezTo>
                    <a:cubicBezTo>
                      <a:pt x="124" y="70"/>
                      <a:pt x="119" y="101"/>
                      <a:pt x="123" y="129"/>
                    </a:cubicBezTo>
                    <a:cubicBezTo>
                      <a:pt x="124" y="135"/>
                      <a:pt x="131" y="137"/>
                      <a:pt x="133" y="133"/>
                    </a:cubicBezTo>
                    <a:cubicBezTo>
                      <a:pt x="151" y="160"/>
                      <a:pt x="169" y="185"/>
                      <a:pt x="184" y="214"/>
                    </a:cubicBezTo>
                    <a:cubicBezTo>
                      <a:pt x="192" y="230"/>
                      <a:pt x="207" y="261"/>
                      <a:pt x="183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465"/>
              <p:cNvSpPr>
                <a:spLocks/>
              </p:cNvSpPr>
              <p:nvPr/>
            </p:nvSpPr>
            <p:spPr bwMode="auto">
              <a:xfrm>
                <a:off x="6113" y="447"/>
                <a:ext cx="58" cy="36"/>
              </a:xfrm>
              <a:custGeom>
                <a:avLst/>
                <a:gdLst>
                  <a:gd name="T0" fmla="*/ 25 w 29"/>
                  <a:gd name="T1" fmla="*/ 2 h 18"/>
                  <a:gd name="T2" fmla="*/ 14 w 29"/>
                  <a:gd name="T3" fmla="*/ 3 h 18"/>
                  <a:gd name="T4" fmla="*/ 10 w 29"/>
                  <a:gd name="T5" fmla="*/ 4 h 18"/>
                  <a:gd name="T6" fmla="*/ 10 w 29"/>
                  <a:gd name="T7" fmla="*/ 4 h 18"/>
                  <a:gd name="T8" fmla="*/ 9 w 29"/>
                  <a:gd name="T9" fmla="*/ 4 h 18"/>
                  <a:gd name="T10" fmla="*/ 9 w 29"/>
                  <a:gd name="T11" fmla="*/ 4 h 18"/>
                  <a:gd name="T12" fmla="*/ 1 w 29"/>
                  <a:gd name="T13" fmla="*/ 9 h 18"/>
                  <a:gd name="T14" fmla="*/ 5 w 29"/>
                  <a:gd name="T15" fmla="*/ 17 h 18"/>
                  <a:gd name="T16" fmla="*/ 15 w 29"/>
                  <a:gd name="T17" fmla="*/ 17 h 18"/>
                  <a:gd name="T18" fmla="*/ 28 w 29"/>
                  <a:gd name="T19" fmla="*/ 12 h 18"/>
                  <a:gd name="T20" fmla="*/ 25 w 29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8">
                    <a:moveTo>
                      <a:pt x="25" y="2"/>
                    </a:moveTo>
                    <a:cubicBezTo>
                      <a:pt x="21" y="0"/>
                      <a:pt x="18" y="2"/>
                      <a:pt x="14" y="3"/>
                    </a:cubicBezTo>
                    <a:cubicBezTo>
                      <a:pt x="13" y="3"/>
                      <a:pt x="12" y="3"/>
                      <a:pt x="10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3"/>
                      <a:pt x="2" y="5"/>
                      <a:pt x="1" y="9"/>
                    </a:cubicBezTo>
                    <a:cubicBezTo>
                      <a:pt x="0" y="12"/>
                      <a:pt x="2" y="15"/>
                      <a:pt x="5" y="17"/>
                    </a:cubicBezTo>
                    <a:cubicBezTo>
                      <a:pt x="8" y="18"/>
                      <a:pt x="12" y="18"/>
                      <a:pt x="15" y="17"/>
                    </a:cubicBezTo>
                    <a:cubicBezTo>
                      <a:pt x="20" y="17"/>
                      <a:pt x="25" y="16"/>
                      <a:pt x="28" y="12"/>
                    </a:cubicBezTo>
                    <a:cubicBezTo>
                      <a:pt x="29" y="9"/>
                      <a:pt x="28" y="4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466"/>
              <p:cNvSpPr>
                <a:spLocks noEditPoints="1"/>
              </p:cNvSpPr>
              <p:nvPr/>
            </p:nvSpPr>
            <p:spPr bwMode="auto">
              <a:xfrm>
                <a:off x="6060" y="354"/>
                <a:ext cx="59" cy="61"/>
              </a:xfrm>
              <a:custGeom>
                <a:avLst/>
                <a:gdLst>
                  <a:gd name="T0" fmla="*/ 16 w 29"/>
                  <a:gd name="T1" fmla="*/ 2 h 30"/>
                  <a:gd name="T2" fmla="*/ 12 w 29"/>
                  <a:gd name="T3" fmla="*/ 7 h 30"/>
                  <a:gd name="T4" fmla="*/ 12 w 29"/>
                  <a:gd name="T5" fmla="*/ 7 h 30"/>
                  <a:gd name="T6" fmla="*/ 5 w 29"/>
                  <a:gd name="T7" fmla="*/ 11 h 30"/>
                  <a:gd name="T8" fmla="*/ 0 w 29"/>
                  <a:gd name="T9" fmla="*/ 25 h 30"/>
                  <a:gd name="T10" fmla="*/ 5 w 29"/>
                  <a:gd name="T11" fmla="*/ 30 h 30"/>
                  <a:gd name="T12" fmla="*/ 26 w 29"/>
                  <a:gd name="T13" fmla="*/ 21 h 30"/>
                  <a:gd name="T14" fmla="*/ 16 w 29"/>
                  <a:gd name="T15" fmla="*/ 2 h 30"/>
                  <a:gd name="T16" fmla="*/ 10 w 29"/>
                  <a:gd name="T17" fmla="*/ 19 h 30"/>
                  <a:gd name="T18" fmla="*/ 12 w 29"/>
                  <a:gd name="T19" fmla="*/ 16 h 30"/>
                  <a:gd name="T20" fmla="*/ 15 w 29"/>
                  <a:gd name="T21" fmla="*/ 12 h 30"/>
                  <a:gd name="T22" fmla="*/ 16 w 29"/>
                  <a:gd name="T23" fmla="*/ 14 h 30"/>
                  <a:gd name="T24" fmla="*/ 17 w 29"/>
                  <a:gd name="T25" fmla="*/ 18 h 30"/>
                  <a:gd name="T26" fmla="*/ 15 w 29"/>
                  <a:gd name="T27" fmla="*/ 19 h 30"/>
                  <a:gd name="T28" fmla="*/ 10 w 29"/>
                  <a:gd name="T2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0">
                    <a:moveTo>
                      <a:pt x="16" y="2"/>
                    </a:moveTo>
                    <a:cubicBezTo>
                      <a:pt x="13" y="0"/>
                      <a:pt x="10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8"/>
                      <a:pt x="7" y="9"/>
                      <a:pt x="5" y="11"/>
                    </a:cubicBezTo>
                    <a:cubicBezTo>
                      <a:pt x="1" y="14"/>
                      <a:pt x="0" y="20"/>
                      <a:pt x="0" y="25"/>
                    </a:cubicBezTo>
                    <a:cubicBezTo>
                      <a:pt x="0" y="27"/>
                      <a:pt x="2" y="30"/>
                      <a:pt x="5" y="30"/>
                    </a:cubicBezTo>
                    <a:cubicBezTo>
                      <a:pt x="12" y="30"/>
                      <a:pt x="23" y="29"/>
                      <a:pt x="26" y="21"/>
                    </a:cubicBezTo>
                    <a:cubicBezTo>
                      <a:pt x="29" y="14"/>
                      <a:pt x="22" y="5"/>
                      <a:pt x="16" y="2"/>
                    </a:cubicBezTo>
                    <a:close/>
                    <a:moveTo>
                      <a:pt x="10" y="19"/>
                    </a:moveTo>
                    <a:cubicBezTo>
                      <a:pt x="10" y="18"/>
                      <a:pt x="11" y="17"/>
                      <a:pt x="12" y="16"/>
                    </a:cubicBezTo>
                    <a:cubicBezTo>
                      <a:pt x="13" y="15"/>
                      <a:pt x="14" y="14"/>
                      <a:pt x="15" y="12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7" y="16"/>
                      <a:pt x="17" y="17"/>
                      <a:pt x="17" y="18"/>
                    </a:cubicBezTo>
                    <a:cubicBezTo>
                      <a:pt x="16" y="18"/>
                      <a:pt x="16" y="18"/>
                      <a:pt x="15" y="19"/>
                    </a:cubicBezTo>
                    <a:cubicBezTo>
                      <a:pt x="13" y="19"/>
                      <a:pt x="1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467"/>
              <p:cNvSpPr>
                <a:spLocks noEditPoints="1"/>
              </p:cNvSpPr>
              <p:nvPr/>
            </p:nvSpPr>
            <p:spPr bwMode="auto">
              <a:xfrm>
                <a:off x="6133" y="296"/>
                <a:ext cx="115" cy="112"/>
              </a:xfrm>
              <a:custGeom>
                <a:avLst/>
                <a:gdLst>
                  <a:gd name="T0" fmla="*/ 41 w 57"/>
                  <a:gd name="T1" fmla="*/ 9 h 56"/>
                  <a:gd name="T2" fmla="*/ 7 w 57"/>
                  <a:gd name="T3" fmla="*/ 19 h 56"/>
                  <a:gd name="T4" fmla="*/ 5 w 57"/>
                  <a:gd name="T5" fmla="*/ 21 h 56"/>
                  <a:gd name="T6" fmla="*/ 2 w 57"/>
                  <a:gd name="T7" fmla="*/ 39 h 56"/>
                  <a:gd name="T8" fmla="*/ 46 w 57"/>
                  <a:gd name="T9" fmla="*/ 43 h 56"/>
                  <a:gd name="T10" fmla="*/ 41 w 57"/>
                  <a:gd name="T11" fmla="*/ 9 h 56"/>
                  <a:gd name="T12" fmla="*/ 38 w 57"/>
                  <a:gd name="T13" fmla="*/ 32 h 56"/>
                  <a:gd name="T14" fmla="*/ 13 w 57"/>
                  <a:gd name="T15" fmla="*/ 35 h 56"/>
                  <a:gd name="T16" fmla="*/ 26 w 57"/>
                  <a:gd name="T17" fmla="*/ 17 h 56"/>
                  <a:gd name="T18" fmla="*/ 27 w 57"/>
                  <a:gd name="T19" fmla="*/ 16 h 56"/>
                  <a:gd name="T20" fmla="*/ 33 w 57"/>
                  <a:gd name="T21" fmla="*/ 18 h 56"/>
                  <a:gd name="T22" fmla="*/ 38 w 57"/>
                  <a:gd name="T23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41" y="9"/>
                    </a:moveTo>
                    <a:cubicBezTo>
                      <a:pt x="28" y="0"/>
                      <a:pt x="14" y="7"/>
                      <a:pt x="7" y="19"/>
                    </a:cubicBezTo>
                    <a:cubicBezTo>
                      <a:pt x="7" y="19"/>
                      <a:pt x="6" y="20"/>
                      <a:pt x="5" y="21"/>
                    </a:cubicBezTo>
                    <a:cubicBezTo>
                      <a:pt x="2" y="26"/>
                      <a:pt x="0" y="33"/>
                      <a:pt x="2" y="39"/>
                    </a:cubicBezTo>
                    <a:cubicBezTo>
                      <a:pt x="9" y="56"/>
                      <a:pt x="34" y="52"/>
                      <a:pt x="46" y="43"/>
                    </a:cubicBezTo>
                    <a:cubicBezTo>
                      <a:pt x="57" y="33"/>
                      <a:pt x="51" y="16"/>
                      <a:pt x="41" y="9"/>
                    </a:cubicBezTo>
                    <a:close/>
                    <a:moveTo>
                      <a:pt x="38" y="32"/>
                    </a:moveTo>
                    <a:cubicBezTo>
                      <a:pt x="34" y="37"/>
                      <a:pt x="18" y="42"/>
                      <a:pt x="13" y="35"/>
                    </a:cubicBezTo>
                    <a:cubicBezTo>
                      <a:pt x="9" y="28"/>
                      <a:pt x="20" y="19"/>
                      <a:pt x="26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9" y="16"/>
                      <a:pt x="31" y="16"/>
                      <a:pt x="33" y="18"/>
                    </a:cubicBezTo>
                    <a:cubicBezTo>
                      <a:pt x="38" y="21"/>
                      <a:pt x="41" y="28"/>
                      <a:pt x="3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468"/>
              <p:cNvSpPr>
                <a:spLocks noEditPoints="1"/>
              </p:cNvSpPr>
              <p:nvPr/>
            </p:nvSpPr>
            <p:spPr bwMode="auto">
              <a:xfrm>
                <a:off x="6109" y="217"/>
                <a:ext cx="58" cy="72"/>
              </a:xfrm>
              <a:custGeom>
                <a:avLst/>
                <a:gdLst>
                  <a:gd name="T0" fmla="*/ 16 w 29"/>
                  <a:gd name="T1" fmla="*/ 2 h 36"/>
                  <a:gd name="T2" fmla="*/ 11 w 29"/>
                  <a:gd name="T3" fmla="*/ 1 h 36"/>
                  <a:gd name="T4" fmla="*/ 4 w 29"/>
                  <a:gd name="T5" fmla="*/ 7 h 36"/>
                  <a:gd name="T6" fmla="*/ 1 w 29"/>
                  <a:gd name="T7" fmla="*/ 14 h 36"/>
                  <a:gd name="T8" fmla="*/ 2 w 29"/>
                  <a:gd name="T9" fmla="*/ 17 h 36"/>
                  <a:gd name="T10" fmla="*/ 1 w 29"/>
                  <a:gd name="T11" fmla="*/ 28 h 36"/>
                  <a:gd name="T12" fmla="*/ 16 w 29"/>
                  <a:gd name="T13" fmla="*/ 34 h 36"/>
                  <a:gd name="T14" fmla="*/ 27 w 29"/>
                  <a:gd name="T15" fmla="*/ 22 h 36"/>
                  <a:gd name="T16" fmla="*/ 16 w 29"/>
                  <a:gd name="T17" fmla="*/ 2 h 36"/>
                  <a:gd name="T18" fmla="*/ 15 w 29"/>
                  <a:gd name="T19" fmla="*/ 19 h 36"/>
                  <a:gd name="T20" fmla="*/ 15 w 29"/>
                  <a:gd name="T21" fmla="*/ 20 h 36"/>
                  <a:gd name="T22" fmla="*/ 15 w 29"/>
                  <a:gd name="T23" fmla="*/ 20 h 36"/>
                  <a:gd name="T24" fmla="*/ 15 w 29"/>
                  <a:gd name="T25" fmla="*/ 20 h 36"/>
                  <a:gd name="T26" fmla="*/ 15 w 29"/>
                  <a:gd name="T27" fmla="*/ 21 h 36"/>
                  <a:gd name="T28" fmla="*/ 15 w 29"/>
                  <a:gd name="T29" fmla="*/ 21 h 36"/>
                  <a:gd name="T30" fmla="*/ 14 w 29"/>
                  <a:gd name="T31" fmla="*/ 22 h 36"/>
                  <a:gd name="T32" fmla="*/ 14 w 29"/>
                  <a:gd name="T33" fmla="*/ 22 h 36"/>
                  <a:gd name="T34" fmla="*/ 12 w 29"/>
                  <a:gd name="T35" fmla="*/ 23 h 36"/>
                  <a:gd name="T36" fmla="*/ 12 w 29"/>
                  <a:gd name="T37" fmla="*/ 23 h 36"/>
                  <a:gd name="T38" fmla="*/ 11 w 29"/>
                  <a:gd name="T39" fmla="*/ 23 h 36"/>
                  <a:gd name="T40" fmla="*/ 12 w 29"/>
                  <a:gd name="T41" fmla="*/ 23 h 36"/>
                  <a:gd name="T42" fmla="*/ 12 w 29"/>
                  <a:gd name="T43" fmla="*/ 21 h 36"/>
                  <a:gd name="T44" fmla="*/ 15 w 29"/>
                  <a:gd name="T45" fmla="*/ 15 h 36"/>
                  <a:gd name="T46" fmla="*/ 15 w 29"/>
                  <a:gd name="T47" fmla="*/ 18 h 36"/>
                  <a:gd name="T48" fmla="*/ 15 w 29"/>
                  <a:gd name="T49" fmla="*/ 19 h 36"/>
                  <a:gd name="T50" fmla="*/ 15 w 29"/>
                  <a:gd name="T5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6">
                    <a:moveTo>
                      <a:pt x="16" y="2"/>
                    </a:moveTo>
                    <a:cubicBezTo>
                      <a:pt x="14" y="1"/>
                      <a:pt x="13" y="0"/>
                      <a:pt x="11" y="1"/>
                    </a:cubicBezTo>
                    <a:cubicBezTo>
                      <a:pt x="8" y="2"/>
                      <a:pt x="5" y="4"/>
                      <a:pt x="4" y="7"/>
                    </a:cubicBezTo>
                    <a:cubicBezTo>
                      <a:pt x="3" y="9"/>
                      <a:pt x="2" y="11"/>
                      <a:pt x="1" y="14"/>
                    </a:cubicBezTo>
                    <a:cubicBezTo>
                      <a:pt x="1" y="15"/>
                      <a:pt x="1" y="16"/>
                      <a:pt x="2" y="17"/>
                    </a:cubicBezTo>
                    <a:cubicBezTo>
                      <a:pt x="0" y="21"/>
                      <a:pt x="0" y="24"/>
                      <a:pt x="1" y="28"/>
                    </a:cubicBezTo>
                    <a:cubicBezTo>
                      <a:pt x="3" y="34"/>
                      <a:pt x="10" y="36"/>
                      <a:pt x="16" y="34"/>
                    </a:cubicBezTo>
                    <a:cubicBezTo>
                      <a:pt x="21" y="33"/>
                      <a:pt x="26" y="28"/>
                      <a:pt x="27" y="22"/>
                    </a:cubicBezTo>
                    <a:cubicBezTo>
                      <a:pt x="29" y="13"/>
                      <a:pt x="22" y="7"/>
                      <a:pt x="16" y="2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3" y="19"/>
                      <a:pt x="14" y="17"/>
                      <a:pt x="15" y="15"/>
                    </a:cubicBezTo>
                    <a:cubicBezTo>
                      <a:pt x="15" y="16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469"/>
              <p:cNvSpPr>
                <a:spLocks noEditPoints="1"/>
              </p:cNvSpPr>
              <p:nvPr/>
            </p:nvSpPr>
            <p:spPr bwMode="auto">
              <a:xfrm>
                <a:off x="1273" y="931"/>
                <a:ext cx="197" cy="440"/>
              </a:xfrm>
              <a:custGeom>
                <a:avLst/>
                <a:gdLst>
                  <a:gd name="T0" fmla="*/ 65 w 98"/>
                  <a:gd name="T1" fmla="*/ 10 h 218"/>
                  <a:gd name="T2" fmla="*/ 0 w 98"/>
                  <a:gd name="T3" fmla="*/ 36 h 218"/>
                  <a:gd name="T4" fmla="*/ 6 w 98"/>
                  <a:gd name="T5" fmla="*/ 162 h 218"/>
                  <a:gd name="T6" fmla="*/ 78 w 98"/>
                  <a:gd name="T7" fmla="*/ 59 h 218"/>
                  <a:gd name="T8" fmla="*/ 91 w 98"/>
                  <a:gd name="T9" fmla="*/ 48 h 218"/>
                  <a:gd name="T10" fmla="*/ 67 w 98"/>
                  <a:gd name="T11" fmla="*/ 110 h 218"/>
                  <a:gd name="T12" fmla="*/ 40 w 98"/>
                  <a:gd name="T13" fmla="*/ 98 h 218"/>
                  <a:gd name="T14" fmla="*/ 21 w 98"/>
                  <a:gd name="T15" fmla="*/ 101 h 218"/>
                  <a:gd name="T16" fmla="*/ 67 w 98"/>
                  <a:gd name="T17" fmla="*/ 62 h 218"/>
                  <a:gd name="T18" fmla="*/ 56 w 98"/>
                  <a:gd name="T19" fmla="*/ 116 h 218"/>
                  <a:gd name="T20" fmla="*/ 56 w 98"/>
                  <a:gd name="T21" fmla="*/ 118 h 218"/>
                  <a:gd name="T22" fmla="*/ 55 w 98"/>
                  <a:gd name="T23" fmla="*/ 121 h 218"/>
                  <a:gd name="T24" fmla="*/ 53 w 98"/>
                  <a:gd name="T25" fmla="*/ 123 h 218"/>
                  <a:gd name="T26" fmla="*/ 51 w 98"/>
                  <a:gd name="T27" fmla="*/ 125 h 218"/>
                  <a:gd name="T28" fmla="*/ 49 w 98"/>
                  <a:gd name="T29" fmla="*/ 126 h 218"/>
                  <a:gd name="T30" fmla="*/ 48 w 98"/>
                  <a:gd name="T31" fmla="*/ 126 h 218"/>
                  <a:gd name="T32" fmla="*/ 44 w 98"/>
                  <a:gd name="T33" fmla="*/ 127 h 218"/>
                  <a:gd name="T34" fmla="*/ 43 w 98"/>
                  <a:gd name="T35" fmla="*/ 127 h 218"/>
                  <a:gd name="T36" fmla="*/ 20 w 98"/>
                  <a:gd name="T37" fmla="*/ 119 h 218"/>
                  <a:gd name="T38" fmla="*/ 30 w 98"/>
                  <a:gd name="T39" fmla="*/ 112 h 218"/>
                  <a:gd name="T40" fmla="*/ 45 w 98"/>
                  <a:gd name="T41" fmla="*/ 110 h 218"/>
                  <a:gd name="T42" fmla="*/ 50 w 98"/>
                  <a:gd name="T43" fmla="*/ 111 h 218"/>
                  <a:gd name="T44" fmla="*/ 53 w 98"/>
                  <a:gd name="T45" fmla="*/ 112 h 218"/>
                  <a:gd name="T46" fmla="*/ 55 w 98"/>
                  <a:gd name="T47" fmla="*/ 114 h 218"/>
                  <a:gd name="T48" fmla="*/ 56 w 98"/>
                  <a:gd name="T49" fmla="*/ 115 h 218"/>
                  <a:gd name="T50" fmla="*/ 56 w 98"/>
                  <a:gd name="T51" fmla="*/ 116 h 218"/>
                  <a:gd name="T52" fmla="*/ 47 w 98"/>
                  <a:gd name="T53" fmla="*/ 202 h 218"/>
                  <a:gd name="T54" fmla="*/ 19 w 98"/>
                  <a:gd name="T55" fmla="*/ 135 h 218"/>
                  <a:gd name="T56" fmla="*/ 60 w 98"/>
                  <a:gd name="T57" fmla="*/ 131 h 218"/>
                  <a:gd name="T58" fmla="*/ 47 w 98"/>
                  <a:gd name="T59" fmla="*/ 202 h 218"/>
                  <a:gd name="T60" fmla="*/ 23 w 98"/>
                  <a:gd name="T61" fmla="*/ 46 h 218"/>
                  <a:gd name="T62" fmla="*/ 23 w 98"/>
                  <a:gd name="T63" fmla="*/ 21 h 218"/>
                  <a:gd name="T64" fmla="*/ 59 w 98"/>
                  <a:gd name="T65" fmla="*/ 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218">
                    <a:moveTo>
                      <a:pt x="94" y="25"/>
                    </a:moveTo>
                    <a:cubicBezTo>
                      <a:pt x="88" y="15"/>
                      <a:pt x="76" y="12"/>
                      <a:pt x="65" y="10"/>
                    </a:cubicBezTo>
                    <a:cubicBezTo>
                      <a:pt x="51" y="0"/>
                      <a:pt x="27" y="5"/>
                      <a:pt x="13" y="15"/>
                    </a:cubicBezTo>
                    <a:cubicBezTo>
                      <a:pt x="6" y="19"/>
                      <a:pt x="0" y="27"/>
                      <a:pt x="0" y="36"/>
                    </a:cubicBezTo>
                    <a:cubicBezTo>
                      <a:pt x="1" y="45"/>
                      <a:pt x="9" y="51"/>
                      <a:pt x="16" y="55"/>
                    </a:cubicBezTo>
                    <a:cubicBezTo>
                      <a:pt x="6" y="89"/>
                      <a:pt x="5" y="127"/>
                      <a:pt x="6" y="162"/>
                    </a:cubicBezTo>
                    <a:cubicBezTo>
                      <a:pt x="6" y="185"/>
                      <a:pt x="11" y="218"/>
                      <a:pt x="41" y="217"/>
                    </a:cubicBezTo>
                    <a:cubicBezTo>
                      <a:pt x="88" y="216"/>
                      <a:pt x="80" y="88"/>
                      <a:pt x="78" y="59"/>
                    </a:cubicBezTo>
                    <a:cubicBezTo>
                      <a:pt x="78" y="59"/>
                      <a:pt x="78" y="59"/>
                      <a:pt x="77" y="58"/>
                    </a:cubicBezTo>
                    <a:cubicBezTo>
                      <a:pt x="82" y="56"/>
                      <a:pt x="87" y="53"/>
                      <a:pt x="91" y="48"/>
                    </a:cubicBezTo>
                    <a:cubicBezTo>
                      <a:pt x="96" y="41"/>
                      <a:pt x="98" y="32"/>
                      <a:pt x="94" y="25"/>
                    </a:cubicBezTo>
                    <a:close/>
                    <a:moveTo>
                      <a:pt x="67" y="110"/>
                    </a:moveTo>
                    <a:cubicBezTo>
                      <a:pt x="65" y="105"/>
                      <a:pt x="61" y="101"/>
                      <a:pt x="56" y="99"/>
                    </a:cubicBezTo>
                    <a:cubicBezTo>
                      <a:pt x="51" y="98"/>
                      <a:pt x="45" y="97"/>
                      <a:pt x="40" y="98"/>
                    </a:cubicBezTo>
                    <a:cubicBezTo>
                      <a:pt x="36" y="98"/>
                      <a:pt x="33" y="98"/>
                      <a:pt x="29" y="99"/>
                    </a:cubicBezTo>
                    <a:cubicBezTo>
                      <a:pt x="26" y="99"/>
                      <a:pt x="24" y="100"/>
                      <a:pt x="21" y="101"/>
                    </a:cubicBezTo>
                    <a:cubicBezTo>
                      <a:pt x="22" y="87"/>
                      <a:pt x="24" y="73"/>
                      <a:pt x="24" y="58"/>
                    </a:cubicBezTo>
                    <a:cubicBezTo>
                      <a:pt x="37" y="63"/>
                      <a:pt x="53" y="65"/>
                      <a:pt x="67" y="62"/>
                    </a:cubicBezTo>
                    <a:cubicBezTo>
                      <a:pt x="66" y="76"/>
                      <a:pt x="67" y="93"/>
                      <a:pt x="67" y="110"/>
                    </a:cubicBezTo>
                    <a:close/>
                    <a:moveTo>
                      <a:pt x="56" y="116"/>
                    </a:moveTo>
                    <a:cubicBezTo>
                      <a:pt x="56" y="117"/>
                      <a:pt x="56" y="117"/>
                      <a:pt x="56" y="117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0"/>
                      <a:pt x="55" y="121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2"/>
                      <a:pt x="54" y="122"/>
                      <a:pt x="53" y="123"/>
                    </a:cubicBezTo>
                    <a:cubicBezTo>
                      <a:pt x="53" y="123"/>
                      <a:pt x="53" y="123"/>
                      <a:pt x="52" y="124"/>
                    </a:cubicBezTo>
                    <a:cubicBezTo>
                      <a:pt x="52" y="124"/>
                      <a:pt x="51" y="124"/>
                      <a:pt x="51" y="125"/>
                    </a:cubicBezTo>
                    <a:cubicBezTo>
                      <a:pt x="50" y="125"/>
                      <a:pt x="49" y="125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7" y="126"/>
                      <a:pt x="46" y="127"/>
                      <a:pt x="45" y="127"/>
                    </a:cubicBezTo>
                    <a:cubicBezTo>
                      <a:pt x="45" y="127"/>
                      <a:pt x="45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39" y="127"/>
                      <a:pt x="37" y="127"/>
                      <a:pt x="33" y="126"/>
                    </a:cubicBezTo>
                    <a:cubicBezTo>
                      <a:pt x="28" y="124"/>
                      <a:pt x="24" y="122"/>
                      <a:pt x="20" y="119"/>
                    </a:cubicBezTo>
                    <a:cubicBezTo>
                      <a:pt x="20" y="117"/>
                      <a:pt x="20" y="115"/>
                      <a:pt x="20" y="114"/>
                    </a:cubicBezTo>
                    <a:cubicBezTo>
                      <a:pt x="23" y="113"/>
                      <a:pt x="27" y="112"/>
                      <a:pt x="30" y="112"/>
                    </a:cubicBezTo>
                    <a:cubicBezTo>
                      <a:pt x="33" y="111"/>
                      <a:pt x="36" y="111"/>
                      <a:pt x="38" y="110"/>
                    </a:cubicBezTo>
                    <a:cubicBezTo>
                      <a:pt x="41" y="110"/>
                      <a:pt x="43" y="110"/>
                      <a:pt x="45" y="110"/>
                    </a:cubicBezTo>
                    <a:cubicBezTo>
                      <a:pt x="46" y="110"/>
                      <a:pt x="47" y="110"/>
                      <a:pt x="48" y="110"/>
                    </a:cubicBezTo>
                    <a:cubicBezTo>
                      <a:pt x="49" y="110"/>
                      <a:pt x="49" y="111"/>
                      <a:pt x="50" y="111"/>
                    </a:cubicBezTo>
                    <a:cubicBezTo>
                      <a:pt x="51" y="111"/>
                      <a:pt x="51" y="111"/>
                      <a:pt x="52" y="111"/>
                    </a:cubicBezTo>
                    <a:cubicBezTo>
                      <a:pt x="52" y="112"/>
                      <a:pt x="53" y="112"/>
                      <a:pt x="53" y="112"/>
                    </a:cubicBezTo>
                    <a:cubicBezTo>
                      <a:pt x="54" y="112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5"/>
                      <a:pt x="56" y="115"/>
                    </a:cubicBezTo>
                    <a:cubicBezTo>
                      <a:pt x="56" y="115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6" y="116"/>
                      <a:pt x="56" y="116"/>
                    </a:cubicBezTo>
                    <a:close/>
                    <a:moveTo>
                      <a:pt x="47" y="202"/>
                    </a:moveTo>
                    <a:cubicBezTo>
                      <a:pt x="33" y="218"/>
                      <a:pt x="21" y="190"/>
                      <a:pt x="20" y="180"/>
                    </a:cubicBezTo>
                    <a:cubicBezTo>
                      <a:pt x="18" y="165"/>
                      <a:pt x="19" y="149"/>
                      <a:pt x="19" y="135"/>
                    </a:cubicBezTo>
                    <a:cubicBezTo>
                      <a:pt x="19" y="132"/>
                      <a:pt x="19" y="129"/>
                      <a:pt x="19" y="127"/>
                    </a:cubicBezTo>
                    <a:cubicBezTo>
                      <a:pt x="31" y="136"/>
                      <a:pt x="47" y="141"/>
                      <a:pt x="60" y="131"/>
                    </a:cubicBezTo>
                    <a:cubicBezTo>
                      <a:pt x="63" y="129"/>
                      <a:pt x="66" y="125"/>
                      <a:pt x="67" y="121"/>
                    </a:cubicBezTo>
                    <a:cubicBezTo>
                      <a:pt x="67" y="151"/>
                      <a:pt x="64" y="182"/>
                      <a:pt x="47" y="202"/>
                    </a:cubicBezTo>
                    <a:close/>
                    <a:moveTo>
                      <a:pt x="79" y="44"/>
                    </a:moveTo>
                    <a:cubicBezTo>
                      <a:pt x="64" y="57"/>
                      <a:pt x="40" y="54"/>
                      <a:pt x="23" y="46"/>
                    </a:cubicBezTo>
                    <a:cubicBezTo>
                      <a:pt x="19" y="44"/>
                      <a:pt x="11" y="40"/>
                      <a:pt x="11" y="34"/>
                    </a:cubicBezTo>
                    <a:cubicBezTo>
                      <a:pt x="12" y="28"/>
                      <a:pt x="18" y="24"/>
                      <a:pt x="23" y="21"/>
                    </a:cubicBezTo>
                    <a:cubicBezTo>
                      <a:pt x="33" y="16"/>
                      <a:pt x="44" y="14"/>
                      <a:pt x="55" y="17"/>
                    </a:cubicBezTo>
                    <a:cubicBezTo>
                      <a:pt x="55" y="19"/>
                      <a:pt x="56" y="21"/>
                      <a:pt x="59" y="21"/>
                    </a:cubicBezTo>
                    <a:cubicBezTo>
                      <a:pt x="71" y="23"/>
                      <a:pt x="95" y="29"/>
                      <a:pt x="7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470"/>
              <p:cNvSpPr>
                <a:spLocks/>
              </p:cNvSpPr>
              <p:nvPr/>
            </p:nvSpPr>
            <p:spPr bwMode="auto">
              <a:xfrm>
                <a:off x="1327" y="971"/>
                <a:ext cx="69" cy="57"/>
              </a:xfrm>
              <a:custGeom>
                <a:avLst/>
                <a:gdLst>
                  <a:gd name="T0" fmla="*/ 27 w 34"/>
                  <a:gd name="T1" fmla="*/ 5 h 28"/>
                  <a:gd name="T2" fmla="*/ 19 w 34"/>
                  <a:gd name="T3" fmla="*/ 3 h 28"/>
                  <a:gd name="T4" fmla="*/ 10 w 34"/>
                  <a:gd name="T5" fmla="*/ 1 h 28"/>
                  <a:gd name="T6" fmla="*/ 8 w 34"/>
                  <a:gd name="T7" fmla="*/ 6 h 28"/>
                  <a:gd name="T8" fmla="*/ 18 w 34"/>
                  <a:gd name="T9" fmla="*/ 13 h 28"/>
                  <a:gd name="T10" fmla="*/ 22 w 34"/>
                  <a:gd name="T11" fmla="*/ 16 h 28"/>
                  <a:gd name="T12" fmla="*/ 14 w 34"/>
                  <a:gd name="T13" fmla="*/ 16 h 28"/>
                  <a:gd name="T14" fmla="*/ 7 w 34"/>
                  <a:gd name="T15" fmla="*/ 9 h 28"/>
                  <a:gd name="T16" fmla="*/ 1 w 34"/>
                  <a:gd name="T17" fmla="*/ 10 h 28"/>
                  <a:gd name="T18" fmla="*/ 8 w 34"/>
                  <a:gd name="T19" fmla="*/ 24 h 28"/>
                  <a:gd name="T20" fmla="*/ 30 w 34"/>
                  <a:gd name="T21" fmla="*/ 25 h 28"/>
                  <a:gd name="T22" fmla="*/ 34 w 34"/>
                  <a:gd name="T23" fmla="*/ 20 h 28"/>
                  <a:gd name="T24" fmla="*/ 27 w 34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27" y="5"/>
                    </a:moveTo>
                    <a:cubicBezTo>
                      <a:pt x="24" y="4"/>
                      <a:pt x="22" y="3"/>
                      <a:pt x="19" y="3"/>
                    </a:cubicBezTo>
                    <a:cubicBezTo>
                      <a:pt x="16" y="2"/>
                      <a:pt x="13" y="0"/>
                      <a:pt x="10" y="1"/>
                    </a:cubicBezTo>
                    <a:cubicBezTo>
                      <a:pt x="9" y="2"/>
                      <a:pt x="7" y="4"/>
                      <a:pt x="8" y="6"/>
                    </a:cubicBezTo>
                    <a:cubicBezTo>
                      <a:pt x="9" y="11"/>
                      <a:pt x="14" y="12"/>
                      <a:pt x="18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19" y="17"/>
                      <a:pt x="17" y="17"/>
                      <a:pt x="14" y="16"/>
                    </a:cubicBezTo>
                    <a:cubicBezTo>
                      <a:pt x="11" y="15"/>
                      <a:pt x="9" y="11"/>
                      <a:pt x="7" y="9"/>
                    </a:cubicBezTo>
                    <a:cubicBezTo>
                      <a:pt x="5" y="6"/>
                      <a:pt x="1" y="7"/>
                      <a:pt x="1" y="10"/>
                    </a:cubicBezTo>
                    <a:cubicBezTo>
                      <a:pt x="0" y="16"/>
                      <a:pt x="4" y="21"/>
                      <a:pt x="8" y="24"/>
                    </a:cubicBezTo>
                    <a:cubicBezTo>
                      <a:pt x="15" y="28"/>
                      <a:pt x="23" y="27"/>
                      <a:pt x="30" y="25"/>
                    </a:cubicBezTo>
                    <a:cubicBezTo>
                      <a:pt x="32" y="24"/>
                      <a:pt x="34" y="22"/>
                      <a:pt x="34" y="20"/>
                    </a:cubicBezTo>
                    <a:cubicBezTo>
                      <a:pt x="34" y="14"/>
                      <a:pt x="32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471"/>
              <p:cNvSpPr>
                <a:spLocks/>
              </p:cNvSpPr>
              <p:nvPr/>
            </p:nvSpPr>
            <p:spPr bwMode="auto">
              <a:xfrm>
                <a:off x="1319" y="870"/>
                <a:ext cx="40" cy="51"/>
              </a:xfrm>
              <a:custGeom>
                <a:avLst/>
                <a:gdLst>
                  <a:gd name="T0" fmla="*/ 19 w 20"/>
                  <a:gd name="T1" fmla="*/ 3 h 25"/>
                  <a:gd name="T2" fmla="*/ 13 w 20"/>
                  <a:gd name="T3" fmla="*/ 2 h 25"/>
                  <a:gd name="T4" fmla="*/ 8 w 20"/>
                  <a:gd name="T5" fmla="*/ 2 h 25"/>
                  <a:gd name="T6" fmla="*/ 0 w 20"/>
                  <a:gd name="T7" fmla="*/ 14 h 25"/>
                  <a:gd name="T8" fmla="*/ 5 w 20"/>
                  <a:gd name="T9" fmla="*/ 22 h 25"/>
                  <a:gd name="T10" fmla="*/ 19 w 20"/>
                  <a:gd name="T1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9" y="3"/>
                    </a:moveTo>
                    <a:cubicBezTo>
                      <a:pt x="18" y="1"/>
                      <a:pt x="15" y="0"/>
                      <a:pt x="13" y="2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5" y="5"/>
                      <a:pt x="1" y="9"/>
                      <a:pt x="0" y="14"/>
                    </a:cubicBezTo>
                    <a:cubicBezTo>
                      <a:pt x="0" y="17"/>
                      <a:pt x="1" y="21"/>
                      <a:pt x="5" y="22"/>
                    </a:cubicBezTo>
                    <a:cubicBezTo>
                      <a:pt x="15" y="25"/>
                      <a:pt x="20" y="11"/>
                      <a:pt x="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472"/>
              <p:cNvSpPr>
                <a:spLocks noEditPoints="1"/>
              </p:cNvSpPr>
              <p:nvPr/>
            </p:nvSpPr>
            <p:spPr bwMode="auto">
              <a:xfrm>
                <a:off x="1392" y="794"/>
                <a:ext cx="94" cy="99"/>
              </a:xfrm>
              <a:custGeom>
                <a:avLst/>
                <a:gdLst>
                  <a:gd name="T0" fmla="*/ 39 w 47"/>
                  <a:gd name="T1" fmla="*/ 11 h 49"/>
                  <a:gd name="T2" fmla="*/ 5 w 47"/>
                  <a:gd name="T3" fmla="*/ 10 h 49"/>
                  <a:gd name="T4" fmla="*/ 4 w 47"/>
                  <a:gd name="T5" fmla="*/ 14 h 49"/>
                  <a:gd name="T6" fmla="*/ 2 w 47"/>
                  <a:gd name="T7" fmla="*/ 35 h 49"/>
                  <a:gd name="T8" fmla="*/ 35 w 47"/>
                  <a:gd name="T9" fmla="*/ 43 h 49"/>
                  <a:gd name="T10" fmla="*/ 39 w 47"/>
                  <a:gd name="T11" fmla="*/ 11 h 49"/>
                  <a:gd name="T12" fmla="*/ 28 w 47"/>
                  <a:gd name="T13" fmla="*/ 34 h 49"/>
                  <a:gd name="T14" fmla="*/ 11 w 47"/>
                  <a:gd name="T15" fmla="*/ 29 h 49"/>
                  <a:gd name="T16" fmla="*/ 12 w 47"/>
                  <a:gd name="T17" fmla="*/ 16 h 49"/>
                  <a:gd name="T18" fmla="*/ 30 w 47"/>
                  <a:gd name="T19" fmla="*/ 19 h 49"/>
                  <a:gd name="T20" fmla="*/ 28 w 47"/>
                  <a:gd name="T21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9" y="11"/>
                    </a:moveTo>
                    <a:cubicBezTo>
                      <a:pt x="30" y="1"/>
                      <a:pt x="15" y="0"/>
                      <a:pt x="5" y="10"/>
                    </a:cubicBezTo>
                    <a:cubicBezTo>
                      <a:pt x="4" y="11"/>
                      <a:pt x="4" y="13"/>
                      <a:pt x="4" y="14"/>
                    </a:cubicBezTo>
                    <a:cubicBezTo>
                      <a:pt x="1" y="21"/>
                      <a:pt x="0" y="28"/>
                      <a:pt x="2" y="35"/>
                    </a:cubicBezTo>
                    <a:cubicBezTo>
                      <a:pt x="7" y="48"/>
                      <a:pt x="24" y="49"/>
                      <a:pt x="35" y="43"/>
                    </a:cubicBezTo>
                    <a:cubicBezTo>
                      <a:pt x="46" y="36"/>
                      <a:pt x="47" y="21"/>
                      <a:pt x="39" y="11"/>
                    </a:cubicBezTo>
                    <a:close/>
                    <a:moveTo>
                      <a:pt x="28" y="34"/>
                    </a:moveTo>
                    <a:cubicBezTo>
                      <a:pt x="22" y="37"/>
                      <a:pt x="13" y="36"/>
                      <a:pt x="11" y="29"/>
                    </a:cubicBezTo>
                    <a:cubicBezTo>
                      <a:pt x="10" y="25"/>
                      <a:pt x="11" y="20"/>
                      <a:pt x="12" y="16"/>
                    </a:cubicBezTo>
                    <a:cubicBezTo>
                      <a:pt x="19" y="13"/>
                      <a:pt x="25" y="13"/>
                      <a:pt x="30" y="19"/>
                    </a:cubicBezTo>
                    <a:cubicBezTo>
                      <a:pt x="35" y="24"/>
                      <a:pt x="33" y="30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473"/>
              <p:cNvSpPr>
                <a:spLocks/>
              </p:cNvSpPr>
              <p:nvPr/>
            </p:nvSpPr>
            <p:spPr bwMode="auto">
              <a:xfrm>
                <a:off x="1333" y="721"/>
                <a:ext cx="63" cy="79"/>
              </a:xfrm>
              <a:custGeom>
                <a:avLst/>
                <a:gdLst>
                  <a:gd name="T0" fmla="*/ 28 w 31"/>
                  <a:gd name="T1" fmla="*/ 6 h 39"/>
                  <a:gd name="T2" fmla="*/ 14 w 31"/>
                  <a:gd name="T3" fmla="*/ 7 h 39"/>
                  <a:gd name="T4" fmla="*/ 2 w 31"/>
                  <a:gd name="T5" fmla="*/ 20 h 39"/>
                  <a:gd name="T6" fmla="*/ 5 w 31"/>
                  <a:gd name="T7" fmla="*/ 23 h 39"/>
                  <a:gd name="T8" fmla="*/ 7 w 31"/>
                  <a:gd name="T9" fmla="*/ 26 h 39"/>
                  <a:gd name="T10" fmla="*/ 9 w 31"/>
                  <a:gd name="T11" fmla="*/ 28 h 39"/>
                  <a:gd name="T12" fmla="*/ 10 w 31"/>
                  <a:gd name="T13" fmla="*/ 29 h 39"/>
                  <a:gd name="T14" fmla="*/ 21 w 31"/>
                  <a:gd name="T15" fmla="*/ 34 h 39"/>
                  <a:gd name="T16" fmla="*/ 26 w 31"/>
                  <a:gd name="T17" fmla="*/ 26 h 39"/>
                  <a:gd name="T18" fmla="*/ 28 w 31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28" y="6"/>
                    </a:moveTo>
                    <a:cubicBezTo>
                      <a:pt x="24" y="0"/>
                      <a:pt x="18" y="2"/>
                      <a:pt x="14" y="7"/>
                    </a:cubicBezTo>
                    <a:cubicBezTo>
                      <a:pt x="8" y="9"/>
                      <a:pt x="0" y="12"/>
                      <a:pt x="2" y="20"/>
                    </a:cubicBezTo>
                    <a:cubicBezTo>
                      <a:pt x="3" y="21"/>
                      <a:pt x="4" y="22"/>
                      <a:pt x="5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8"/>
                    </a:cubicBezTo>
                    <a:cubicBezTo>
                      <a:pt x="9" y="28"/>
                      <a:pt x="10" y="29"/>
                      <a:pt x="10" y="29"/>
                    </a:cubicBezTo>
                    <a:cubicBezTo>
                      <a:pt x="10" y="35"/>
                      <a:pt x="16" y="39"/>
                      <a:pt x="21" y="34"/>
                    </a:cubicBezTo>
                    <a:cubicBezTo>
                      <a:pt x="24" y="32"/>
                      <a:pt x="25" y="29"/>
                      <a:pt x="26" y="26"/>
                    </a:cubicBezTo>
                    <a:cubicBezTo>
                      <a:pt x="28" y="20"/>
                      <a:pt x="31" y="11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474"/>
              <p:cNvSpPr>
                <a:spLocks noEditPoints="1"/>
              </p:cNvSpPr>
              <p:nvPr/>
            </p:nvSpPr>
            <p:spPr bwMode="auto">
              <a:xfrm>
                <a:off x="1502" y="564"/>
                <a:ext cx="561" cy="1101"/>
              </a:xfrm>
              <a:custGeom>
                <a:avLst/>
                <a:gdLst>
                  <a:gd name="T0" fmla="*/ 207 w 278"/>
                  <a:gd name="T1" fmla="*/ 110 h 546"/>
                  <a:gd name="T2" fmla="*/ 194 w 278"/>
                  <a:gd name="T3" fmla="*/ 99 h 546"/>
                  <a:gd name="T4" fmla="*/ 217 w 278"/>
                  <a:gd name="T5" fmla="*/ 8 h 546"/>
                  <a:gd name="T6" fmla="*/ 159 w 278"/>
                  <a:gd name="T7" fmla="*/ 83 h 546"/>
                  <a:gd name="T8" fmla="*/ 93 w 278"/>
                  <a:gd name="T9" fmla="*/ 205 h 546"/>
                  <a:gd name="T10" fmla="*/ 116 w 278"/>
                  <a:gd name="T11" fmla="*/ 222 h 546"/>
                  <a:gd name="T12" fmla="*/ 155 w 278"/>
                  <a:gd name="T13" fmla="*/ 288 h 546"/>
                  <a:gd name="T14" fmla="*/ 78 w 278"/>
                  <a:gd name="T15" fmla="*/ 322 h 546"/>
                  <a:gd name="T16" fmla="*/ 90 w 278"/>
                  <a:gd name="T17" fmla="*/ 360 h 546"/>
                  <a:gd name="T18" fmla="*/ 10 w 278"/>
                  <a:gd name="T19" fmla="*/ 427 h 546"/>
                  <a:gd name="T20" fmla="*/ 7 w 278"/>
                  <a:gd name="T21" fmla="*/ 468 h 546"/>
                  <a:gd name="T22" fmla="*/ 136 w 278"/>
                  <a:gd name="T23" fmla="*/ 535 h 546"/>
                  <a:gd name="T24" fmla="*/ 260 w 278"/>
                  <a:gd name="T25" fmla="*/ 277 h 546"/>
                  <a:gd name="T26" fmla="*/ 154 w 278"/>
                  <a:gd name="T27" fmla="*/ 338 h 546"/>
                  <a:gd name="T28" fmla="*/ 192 w 278"/>
                  <a:gd name="T29" fmla="*/ 305 h 546"/>
                  <a:gd name="T30" fmla="*/ 154 w 278"/>
                  <a:gd name="T31" fmla="*/ 418 h 546"/>
                  <a:gd name="T32" fmla="*/ 206 w 278"/>
                  <a:gd name="T33" fmla="*/ 423 h 546"/>
                  <a:gd name="T34" fmla="*/ 154 w 278"/>
                  <a:gd name="T35" fmla="*/ 418 h 546"/>
                  <a:gd name="T36" fmla="*/ 122 w 278"/>
                  <a:gd name="T37" fmla="*/ 403 h 546"/>
                  <a:gd name="T38" fmla="*/ 188 w 278"/>
                  <a:gd name="T39" fmla="*/ 365 h 546"/>
                  <a:gd name="T40" fmla="*/ 156 w 278"/>
                  <a:gd name="T41" fmla="*/ 350 h 546"/>
                  <a:gd name="T42" fmla="*/ 188 w 278"/>
                  <a:gd name="T43" fmla="*/ 365 h 546"/>
                  <a:gd name="T44" fmla="*/ 239 w 278"/>
                  <a:gd name="T45" fmla="*/ 44 h 546"/>
                  <a:gd name="T46" fmla="*/ 212 w 278"/>
                  <a:gd name="T47" fmla="*/ 47 h 546"/>
                  <a:gd name="T48" fmla="*/ 199 w 278"/>
                  <a:gd name="T49" fmla="*/ 40 h 546"/>
                  <a:gd name="T50" fmla="*/ 91 w 278"/>
                  <a:gd name="T51" fmla="*/ 232 h 546"/>
                  <a:gd name="T52" fmla="*/ 154 w 278"/>
                  <a:gd name="T53" fmla="*/ 91 h 546"/>
                  <a:gd name="T54" fmla="*/ 177 w 278"/>
                  <a:gd name="T55" fmla="*/ 293 h 546"/>
                  <a:gd name="T56" fmla="*/ 173 w 278"/>
                  <a:gd name="T57" fmla="*/ 169 h 546"/>
                  <a:gd name="T58" fmla="*/ 177 w 278"/>
                  <a:gd name="T59" fmla="*/ 293 h 546"/>
                  <a:gd name="T60" fmla="*/ 106 w 278"/>
                  <a:gd name="T61" fmla="*/ 305 h 546"/>
                  <a:gd name="T62" fmla="*/ 142 w 278"/>
                  <a:gd name="T63" fmla="*/ 330 h 546"/>
                  <a:gd name="T64" fmla="*/ 88 w 278"/>
                  <a:gd name="T65" fmla="*/ 304 h 546"/>
                  <a:gd name="T66" fmla="*/ 147 w 278"/>
                  <a:gd name="T67" fmla="*/ 371 h 546"/>
                  <a:gd name="T68" fmla="*/ 125 w 278"/>
                  <a:gd name="T69" fmla="*/ 364 h 546"/>
                  <a:gd name="T70" fmla="*/ 96 w 278"/>
                  <a:gd name="T71" fmla="*/ 346 h 546"/>
                  <a:gd name="T72" fmla="*/ 120 w 278"/>
                  <a:gd name="T73" fmla="*/ 374 h 546"/>
                  <a:gd name="T74" fmla="*/ 96 w 278"/>
                  <a:gd name="T75" fmla="*/ 386 h 546"/>
                  <a:gd name="T76" fmla="*/ 13 w 278"/>
                  <a:gd name="T77" fmla="*/ 436 h 546"/>
                  <a:gd name="T78" fmla="*/ 77 w 278"/>
                  <a:gd name="T79" fmla="*/ 520 h 546"/>
                  <a:gd name="T80" fmla="*/ 89 w 278"/>
                  <a:gd name="T81" fmla="*/ 504 h 546"/>
                  <a:gd name="T82" fmla="*/ 223 w 278"/>
                  <a:gd name="T83" fmla="*/ 463 h 546"/>
                  <a:gd name="T84" fmla="*/ 83 w 278"/>
                  <a:gd name="T85" fmla="*/ 483 h 546"/>
                  <a:gd name="T86" fmla="*/ 88 w 278"/>
                  <a:gd name="T87" fmla="*/ 414 h 546"/>
                  <a:gd name="T88" fmla="*/ 89 w 278"/>
                  <a:gd name="T89" fmla="*/ 420 h 546"/>
                  <a:gd name="T90" fmla="*/ 146 w 278"/>
                  <a:gd name="T91" fmla="*/ 454 h 546"/>
                  <a:gd name="T92" fmla="*/ 209 w 278"/>
                  <a:gd name="T93" fmla="*/ 439 h 546"/>
                  <a:gd name="T94" fmla="*/ 204 w 278"/>
                  <a:gd name="T95" fmla="*/ 36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546">
                    <a:moveTo>
                      <a:pt x="219" y="360"/>
                    </a:moveTo>
                    <a:cubicBezTo>
                      <a:pt x="243" y="332"/>
                      <a:pt x="277" y="302"/>
                      <a:pt x="277" y="263"/>
                    </a:cubicBezTo>
                    <a:cubicBezTo>
                      <a:pt x="278" y="204"/>
                      <a:pt x="244" y="161"/>
                      <a:pt x="198" y="130"/>
                    </a:cubicBezTo>
                    <a:cubicBezTo>
                      <a:pt x="202" y="124"/>
                      <a:pt x="207" y="116"/>
                      <a:pt x="207" y="110"/>
                    </a:cubicBezTo>
                    <a:cubicBezTo>
                      <a:pt x="206" y="107"/>
                      <a:pt x="205" y="106"/>
                      <a:pt x="203" y="105"/>
                    </a:cubicBezTo>
                    <a:cubicBezTo>
                      <a:pt x="203" y="102"/>
                      <a:pt x="201" y="99"/>
                      <a:pt x="197" y="99"/>
                    </a:cubicBezTo>
                    <a:cubicBezTo>
                      <a:pt x="196" y="99"/>
                      <a:pt x="194" y="99"/>
                      <a:pt x="193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203" y="83"/>
                      <a:pt x="213" y="67"/>
                      <a:pt x="221" y="50"/>
                    </a:cubicBezTo>
                    <a:cubicBezTo>
                      <a:pt x="228" y="53"/>
                      <a:pt x="236" y="54"/>
                      <a:pt x="244" y="54"/>
                    </a:cubicBezTo>
                    <a:cubicBezTo>
                      <a:pt x="246" y="54"/>
                      <a:pt x="248" y="52"/>
                      <a:pt x="248" y="50"/>
                    </a:cubicBezTo>
                    <a:cubicBezTo>
                      <a:pt x="251" y="31"/>
                      <a:pt x="233" y="15"/>
                      <a:pt x="217" y="8"/>
                    </a:cubicBezTo>
                    <a:cubicBezTo>
                      <a:pt x="206" y="3"/>
                      <a:pt x="179" y="0"/>
                      <a:pt x="182" y="20"/>
                    </a:cubicBezTo>
                    <a:cubicBezTo>
                      <a:pt x="182" y="21"/>
                      <a:pt x="182" y="21"/>
                      <a:pt x="182" y="22"/>
                    </a:cubicBezTo>
                    <a:cubicBezTo>
                      <a:pt x="183" y="28"/>
                      <a:pt x="188" y="32"/>
                      <a:pt x="194" y="36"/>
                    </a:cubicBezTo>
                    <a:cubicBezTo>
                      <a:pt x="178" y="49"/>
                      <a:pt x="167" y="65"/>
                      <a:pt x="159" y="83"/>
                    </a:cubicBezTo>
                    <a:cubicBezTo>
                      <a:pt x="159" y="81"/>
                      <a:pt x="158" y="80"/>
                      <a:pt x="156" y="80"/>
                    </a:cubicBezTo>
                    <a:cubicBezTo>
                      <a:pt x="154" y="78"/>
                      <a:pt x="151" y="79"/>
                      <a:pt x="150" y="82"/>
                    </a:cubicBezTo>
                    <a:cubicBezTo>
                      <a:pt x="123" y="94"/>
                      <a:pt x="105" y="139"/>
                      <a:pt x="96" y="164"/>
                    </a:cubicBezTo>
                    <a:cubicBezTo>
                      <a:pt x="93" y="173"/>
                      <a:pt x="89" y="191"/>
                      <a:pt x="93" y="205"/>
                    </a:cubicBezTo>
                    <a:cubicBezTo>
                      <a:pt x="85" y="213"/>
                      <a:pt x="81" y="225"/>
                      <a:pt x="81" y="236"/>
                    </a:cubicBezTo>
                    <a:cubicBezTo>
                      <a:pt x="81" y="238"/>
                      <a:pt x="82" y="240"/>
                      <a:pt x="84" y="241"/>
                    </a:cubicBezTo>
                    <a:cubicBezTo>
                      <a:pt x="97" y="243"/>
                      <a:pt x="110" y="236"/>
                      <a:pt x="116" y="224"/>
                    </a:cubicBezTo>
                    <a:cubicBezTo>
                      <a:pt x="116" y="223"/>
                      <a:pt x="116" y="223"/>
                      <a:pt x="116" y="222"/>
                    </a:cubicBezTo>
                    <a:cubicBezTo>
                      <a:pt x="133" y="220"/>
                      <a:pt x="147" y="204"/>
                      <a:pt x="158" y="190"/>
                    </a:cubicBezTo>
                    <a:cubicBezTo>
                      <a:pt x="183" y="216"/>
                      <a:pt x="205" y="257"/>
                      <a:pt x="173" y="287"/>
                    </a:cubicBezTo>
                    <a:cubicBezTo>
                      <a:pt x="171" y="289"/>
                      <a:pt x="172" y="291"/>
                      <a:pt x="173" y="293"/>
                    </a:cubicBezTo>
                    <a:cubicBezTo>
                      <a:pt x="168" y="290"/>
                      <a:pt x="162" y="289"/>
                      <a:pt x="155" y="288"/>
                    </a:cubicBezTo>
                    <a:cubicBezTo>
                      <a:pt x="132" y="287"/>
                      <a:pt x="111" y="296"/>
                      <a:pt x="88" y="295"/>
                    </a:cubicBezTo>
                    <a:cubicBezTo>
                      <a:pt x="86" y="294"/>
                      <a:pt x="84" y="294"/>
                      <a:pt x="83" y="296"/>
                    </a:cubicBezTo>
                    <a:cubicBezTo>
                      <a:pt x="81" y="297"/>
                      <a:pt x="81" y="300"/>
                      <a:pt x="81" y="302"/>
                    </a:cubicBezTo>
                    <a:cubicBezTo>
                      <a:pt x="80" y="308"/>
                      <a:pt x="80" y="315"/>
                      <a:pt x="78" y="322"/>
                    </a:cubicBezTo>
                    <a:cubicBezTo>
                      <a:pt x="78" y="325"/>
                      <a:pt x="79" y="327"/>
                      <a:pt x="82" y="328"/>
                    </a:cubicBezTo>
                    <a:cubicBezTo>
                      <a:pt x="83" y="329"/>
                      <a:pt x="84" y="329"/>
                      <a:pt x="85" y="330"/>
                    </a:cubicBezTo>
                    <a:cubicBezTo>
                      <a:pt x="86" y="338"/>
                      <a:pt x="88" y="347"/>
                      <a:pt x="87" y="355"/>
                    </a:cubicBezTo>
                    <a:cubicBezTo>
                      <a:pt x="87" y="357"/>
                      <a:pt x="89" y="359"/>
                      <a:pt x="90" y="360"/>
                    </a:cubicBezTo>
                    <a:cubicBezTo>
                      <a:pt x="91" y="360"/>
                      <a:pt x="92" y="361"/>
                      <a:pt x="93" y="361"/>
                    </a:cubicBezTo>
                    <a:cubicBezTo>
                      <a:pt x="90" y="367"/>
                      <a:pt x="89" y="374"/>
                      <a:pt x="88" y="381"/>
                    </a:cubicBezTo>
                    <a:cubicBezTo>
                      <a:pt x="58" y="381"/>
                      <a:pt x="30" y="406"/>
                      <a:pt x="11" y="427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8" y="426"/>
                      <a:pt x="4" y="426"/>
                      <a:pt x="3" y="430"/>
                    </a:cubicBezTo>
                    <a:cubicBezTo>
                      <a:pt x="0" y="439"/>
                      <a:pt x="3" y="452"/>
                      <a:pt x="4" y="462"/>
                    </a:cubicBezTo>
                    <a:cubicBezTo>
                      <a:pt x="4" y="464"/>
                      <a:pt x="5" y="466"/>
                      <a:pt x="6" y="466"/>
                    </a:cubicBezTo>
                    <a:cubicBezTo>
                      <a:pt x="6" y="467"/>
                      <a:pt x="7" y="467"/>
                      <a:pt x="7" y="468"/>
                    </a:cubicBezTo>
                    <a:cubicBezTo>
                      <a:pt x="30" y="495"/>
                      <a:pt x="51" y="522"/>
                      <a:pt x="79" y="533"/>
                    </a:cubicBezTo>
                    <a:cubicBezTo>
                      <a:pt x="79" y="535"/>
                      <a:pt x="80" y="537"/>
                      <a:pt x="80" y="539"/>
                    </a:cubicBezTo>
                    <a:cubicBezTo>
                      <a:pt x="82" y="546"/>
                      <a:pt x="91" y="543"/>
                      <a:pt x="91" y="537"/>
                    </a:cubicBezTo>
                    <a:cubicBezTo>
                      <a:pt x="104" y="540"/>
                      <a:pt x="118" y="540"/>
                      <a:pt x="136" y="535"/>
                    </a:cubicBezTo>
                    <a:cubicBezTo>
                      <a:pt x="187" y="521"/>
                      <a:pt x="243" y="484"/>
                      <a:pt x="251" y="428"/>
                    </a:cubicBezTo>
                    <a:cubicBezTo>
                      <a:pt x="252" y="425"/>
                      <a:pt x="252" y="423"/>
                      <a:pt x="252" y="420"/>
                    </a:cubicBezTo>
                    <a:cubicBezTo>
                      <a:pt x="256" y="392"/>
                      <a:pt x="243" y="370"/>
                      <a:pt x="219" y="360"/>
                    </a:cubicBezTo>
                    <a:close/>
                    <a:moveTo>
                      <a:pt x="260" y="277"/>
                    </a:moveTo>
                    <a:cubicBezTo>
                      <a:pt x="252" y="305"/>
                      <a:pt x="227" y="325"/>
                      <a:pt x="213" y="349"/>
                    </a:cubicBezTo>
                    <a:cubicBezTo>
                      <a:pt x="212" y="344"/>
                      <a:pt x="211" y="339"/>
                      <a:pt x="208" y="335"/>
                    </a:cubicBezTo>
                    <a:cubicBezTo>
                      <a:pt x="212" y="332"/>
                      <a:pt x="208" y="324"/>
                      <a:pt x="203" y="326"/>
                    </a:cubicBezTo>
                    <a:cubicBezTo>
                      <a:pt x="186" y="333"/>
                      <a:pt x="171" y="338"/>
                      <a:pt x="154" y="338"/>
                    </a:cubicBezTo>
                    <a:cubicBezTo>
                      <a:pt x="154" y="336"/>
                      <a:pt x="153" y="334"/>
                      <a:pt x="153" y="333"/>
                    </a:cubicBezTo>
                    <a:cubicBezTo>
                      <a:pt x="169" y="335"/>
                      <a:pt x="186" y="331"/>
                      <a:pt x="201" y="326"/>
                    </a:cubicBezTo>
                    <a:cubicBezTo>
                      <a:pt x="205" y="325"/>
                      <a:pt x="206" y="321"/>
                      <a:pt x="203" y="318"/>
                    </a:cubicBezTo>
                    <a:cubicBezTo>
                      <a:pt x="200" y="313"/>
                      <a:pt x="196" y="309"/>
                      <a:pt x="192" y="305"/>
                    </a:cubicBezTo>
                    <a:cubicBezTo>
                      <a:pt x="249" y="275"/>
                      <a:pt x="218" y="193"/>
                      <a:pt x="176" y="164"/>
                    </a:cubicBezTo>
                    <a:cubicBezTo>
                      <a:pt x="182" y="155"/>
                      <a:pt x="188" y="146"/>
                      <a:pt x="194" y="136"/>
                    </a:cubicBezTo>
                    <a:cubicBezTo>
                      <a:pt x="237" y="168"/>
                      <a:pt x="275" y="222"/>
                      <a:pt x="260" y="277"/>
                    </a:cubicBezTo>
                    <a:close/>
                    <a:moveTo>
                      <a:pt x="154" y="418"/>
                    </a:moveTo>
                    <a:cubicBezTo>
                      <a:pt x="157" y="406"/>
                      <a:pt x="161" y="394"/>
                      <a:pt x="160" y="382"/>
                    </a:cubicBezTo>
                    <a:cubicBezTo>
                      <a:pt x="168" y="378"/>
                      <a:pt x="176" y="377"/>
                      <a:pt x="184" y="375"/>
                    </a:cubicBezTo>
                    <a:cubicBezTo>
                      <a:pt x="186" y="383"/>
                      <a:pt x="190" y="391"/>
                      <a:pt x="195" y="399"/>
                    </a:cubicBezTo>
                    <a:cubicBezTo>
                      <a:pt x="200" y="406"/>
                      <a:pt x="207" y="414"/>
                      <a:pt x="206" y="423"/>
                    </a:cubicBezTo>
                    <a:cubicBezTo>
                      <a:pt x="204" y="434"/>
                      <a:pt x="186" y="442"/>
                      <a:pt x="177" y="445"/>
                    </a:cubicBezTo>
                    <a:cubicBezTo>
                      <a:pt x="167" y="449"/>
                      <a:pt x="158" y="447"/>
                      <a:pt x="149" y="448"/>
                    </a:cubicBezTo>
                    <a:cubicBezTo>
                      <a:pt x="148" y="448"/>
                      <a:pt x="147" y="448"/>
                      <a:pt x="147" y="448"/>
                    </a:cubicBezTo>
                    <a:cubicBezTo>
                      <a:pt x="149" y="438"/>
                      <a:pt x="151" y="428"/>
                      <a:pt x="154" y="418"/>
                    </a:cubicBezTo>
                    <a:close/>
                    <a:moveTo>
                      <a:pt x="143" y="415"/>
                    </a:moveTo>
                    <a:cubicBezTo>
                      <a:pt x="141" y="425"/>
                      <a:pt x="139" y="435"/>
                      <a:pt x="138" y="445"/>
                    </a:cubicBezTo>
                    <a:cubicBezTo>
                      <a:pt x="132" y="440"/>
                      <a:pt x="125" y="436"/>
                      <a:pt x="118" y="432"/>
                    </a:cubicBezTo>
                    <a:cubicBezTo>
                      <a:pt x="119" y="422"/>
                      <a:pt x="119" y="413"/>
                      <a:pt x="122" y="403"/>
                    </a:cubicBezTo>
                    <a:cubicBezTo>
                      <a:pt x="125" y="395"/>
                      <a:pt x="129" y="386"/>
                      <a:pt x="132" y="378"/>
                    </a:cubicBezTo>
                    <a:cubicBezTo>
                      <a:pt x="138" y="380"/>
                      <a:pt x="144" y="382"/>
                      <a:pt x="150" y="384"/>
                    </a:cubicBezTo>
                    <a:cubicBezTo>
                      <a:pt x="147" y="394"/>
                      <a:pt x="146" y="405"/>
                      <a:pt x="143" y="415"/>
                    </a:cubicBezTo>
                    <a:close/>
                    <a:moveTo>
                      <a:pt x="188" y="365"/>
                    </a:moveTo>
                    <a:cubicBezTo>
                      <a:pt x="186" y="365"/>
                      <a:pt x="184" y="365"/>
                      <a:pt x="183" y="367"/>
                    </a:cubicBezTo>
                    <a:cubicBezTo>
                      <a:pt x="175" y="370"/>
                      <a:pt x="167" y="372"/>
                      <a:pt x="159" y="376"/>
                    </a:cubicBezTo>
                    <a:cubicBezTo>
                      <a:pt x="159" y="369"/>
                      <a:pt x="158" y="362"/>
                      <a:pt x="157" y="355"/>
                    </a:cubicBezTo>
                    <a:cubicBezTo>
                      <a:pt x="156" y="353"/>
                      <a:pt x="156" y="351"/>
                      <a:pt x="156" y="350"/>
                    </a:cubicBezTo>
                    <a:cubicBezTo>
                      <a:pt x="170" y="349"/>
                      <a:pt x="184" y="345"/>
                      <a:pt x="197" y="340"/>
                    </a:cubicBezTo>
                    <a:cubicBezTo>
                      <a:pt x="200" y="344"/>
                      <a:pt x="203" y="348"/>
                      <a:pt x="203" y="353"/>
                    </a:cubicBezTo>
                    <a:cubicBezTo>
                      <a:pt x="203" y="358"/>
                      <a:pt x="196" y="361"/>
                      <a:pt x="192" y="363"/>
                    </a:cubicBezTo>
                    <a:cubicBezTo>
                      <a:pt x="191" y="364"/>
                      <a:pt x="190" y="364"/>
                      <a:pt x="188" y="365"/>
                    </a:cubicBezTo>
                    <a:close/>
                    <a:moveTo>
                      <a:pt x="189" y="19"/>
                    </a:moveTo>
                    <a:cubicBezTo>
                      <a:pt x="191" y="16"/>
                      <a:pt x="193" y="13"/>
                      <a:pt x="198" y="12"/>
                    </a:cubicBezTo>
                    <a:cubicBezTo>
                      <a:pt x="205" y="11"/>
                      <a:pt x="211" y="15"/>
                      <a:pt x="217" y="18"/>
                    </a:cubicBezTo>
                    <a:cubicBezTo>
                      <a:pt x="224" y="23"/>
                      <a:pt x="237" y="33"/>
                      <a:pt x="239" y="44"/>
                    </a:cubicBezTo>
                    <a:cubicBezTo>
                      <a:pt x="221" y="43"/>
                      <a:pt x="200" y="32"/>
                      <a:pt x="189" y="19"/>
                    </a:cubicBezTo>
                    <a:close/>
                    <a:moveTo>
                      <a:pt x="199" y="40"/>
                    </a:moveTo>
                    <a:cubicBezTo>
                      <a:pt x="201" y="41"/>
                      <a:pt x="204" y="43"/>
                      <a:pt x="206" y="44"/>
                    </a:cubicBezTo>
                    <a:cubicBezTo>
                      <a:pt x="208" y="45"/>
                      <a:pt x="210" y="46"/>
                      <a:pt x="212" y="47"/>
                    </a:cubicBezTo>
                    <a:cubicBezTo>
                      <a:pt x="203" y="62"/>
                      <a:pt x="196" y="80"/>
                      <a:pt x="190" y="97"/>
                    </a:cubicBezTo>
                    <a:cubicBezTo>
                      <a:pt x="190" y="98"/>
                      <a:pt x="191" y="99"/>
                      <a:pt x="192" y="99"/>
                    </a:cubicBezTo>
                    <a:cubicBezTo>
                      <a:pt x="181" y="99"/>
                      <a:pt x="172" y="96"/>
                      <a:pt x="165" y="89"/>
                    </a:cubicBezTo>
                    <a:cubicBezTo>
                      <a:pt x="175" y="72"/>
                      <a:pt x="187" y="56"/>
                      <a:pt x="199" y="40"/>
                    </a:cubicBezTo>
                    <a:close/>
                    <a:moveTo>
                      <a:pt x="91" y="232"/>
                    </a:moveTo>
                    <a:cubicBezTo>
                      <a:pt x="91" y="225"/>
                      <a:pt x="93" y="219"/>
                      <a:pt x="96" y="212"/>
                    </a:cubicBezTo>
                    <a:cubicBezTo>
                      <a:pt x="98" y="217"/>
                      <a:pt x="102" y="220"/>
                      <a:pt x="106" y="221"/>
                    </a:cubicBezTo>
                    <a:cubicBezTo>
                      <a:pt x="102" y="226"/>
                      <a:pt x="98" y="231"/>
                      <a:pt x="91" y="232"/>
                    </a:cubicBezTo>
                    <a:close/>
                    <a:moveTo>
                      <a:pt x="130" y="203"/>
                    </a:moveTo>
                    <a:cubicBezTo>
                      <a:pt x="123" y="209"/>
                      <a:pt x="113" y="216"/>
                      <a:pt x="106" y="206"/>
                    </a:cubicBezTo>
                    <a:cubicBezTo>
                      <a:pt x="98" y="193"/>
                      <a:pt x="106" y="175"/>
                      <a:pt x="110" y="162"/>
                    </a:cubicBezTo>
                    <a:cubicBezTo>
                      <a:pt x="120" y="135"/>
                      <a:pt x="139" y="115"/>
                      <a:pt x="154" y="91"/>
                    </a:cubicBezTo>
                    <a:cubicBezTo>
                      <a:pt x="163" y="104"/>
                      <a:pt x="179" y="112"/>
                      <a:pt x="194" y="110"/>
                    </a:cubicBezTo>
                    <a:cubicBezTo>
                      <a:pt x="186" y="119"/>
                      <a:pt x="180" y="136"/>
                      <a:pt x="175" y="145"/>
                    </a:cubicBezTo>
                    <a:cubicBezTo>
                      <a:pt x="162" y="166"/>
                      <a:pt x="148" y="187"/>
                      <a:pt x="130" y="203"/>
                    </a:cubicBezTo>
                    <a:close/>
                    <a:moveTo>
                      <a:pt x="177" y="293"/>
                    </a:moveTo>
                    <a:cubicBezTo>
                      <a:pt x="219" y="261"/>
                      <a:pt x="194" y="212"/>
                      <a:pt x="165" y="181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65" y="179"/>
                      <a:pt x="167" y="178"/>
                      <a:pt x="168" y="176"/>
                    </a:cubicBezTo>
                    <a:cubicBezTo>
                      <a:pt x="169" y="174"/>
                      <a:pt x="171" y="172"/>
                      <a:pt x="173" y="169"/>
                    </a:cubicBezTo>
                    <a:cubicBezTo>
                      <a:pt x="208" y="200"/>
                      <a:pt x="232" y="264"/>
                      <a:pt x="188" y="298"/>
                    </a:cubicBezTo>
                    <a:cubicBezTo>
                      <a:pt x="187" y="299"/>
                      <a:pt x="187" y="299"/>
                      <a:pt x="186" y="300"/>
                    </a:cubicBezTo>
                    <a:cubicBezTo>
                      <a:pt x="183" y="297"/>
                      <a:pt x="179" y="295"/>
                      <a:pt x="175" y="293"/>
                    </a:cubicBezTo>
                    <a:cubicBezTo>
                      <a:pt x="176" y="294"/>
                      <a:pt x="177" y="293"/>
                      <a:pt x="177" y="293"/>
                    </a:cubicBezTo>
                    <a:close/>
                    <a:moveTo>
                      <a:pt x="134" y="301"/>
                    </a:moveTo>
                    <a:cubicBezTo>
                      <a:pt x="158" y="296"/>
                      <a:pt x="175" y="302"/>
                      <a:pt x="190" y="319"/>
                    </a:cubicBezTo>
                    <a:cubicBezTo>
                      <a:pt x="174" y="323"/>
                      <a:pt x="158" y="325"/>
                      <a:pt x="141" y="319"/>
                    </a:cubicBezTo>
                    <a:cubicBezTo>
                      <a:pt x="129" y="316"/>
                      <a:pt x="117" y="310"/>
                      <a:pt x="106" y="305"/>
                    </a:cubicBezTo>
                    <a:cubicBezTo>
                      <a:pt x="115" y="304"/>
                      <a:pt x="124" y="303"/>
                      <a:pt x="134" y="301"/>
                    </a:cubicBezTo>
                    <a:close/>
                    <a:moveTo>
                      <a:pt x="88" y="304"/>
                    </a:moveTo>
                    <a:cubicBezTo>
                      <a:pt x="88" y="304"/>
                      <a:pt x="88" y="304"/>
                      <a:pt x="88" y="304"/>
                    </a:cubicBezTo>
                    <a:cubicBezTo>
                      <a:pt x="106" y="313"/>
                      <a:pt x="123" y="324"/>
                      <a:pt x="142" y="330"/>
                    </a:cubicBezTo>
                    <a:cubicBezTo>
                      <a:pt x="141" y="333"/>
                      <a:pt x="142" y="335"/>
                      <a:pt x="142" y="338"/>
                    </a:cubicBezTo>
                    <a:cubicBezTo>
                      <a:pt x="139" y="337"/>
                      <a:pt x="135" y="337"/>
                      <a:pt x="132" y="336"/>
                    </a:cubicBezTo>
                    <a:cubicBezTo>
                      <a:pt x="121" y="333"/>
                      <a:pt x="110" y="329"/>
                      <a:pt x="100" y="325"/>
                    </a:cubicBezTo>
                    <a:cubicBezTo>
                      <a:pt x="89" y="320"/>
                      <a:pt x="87" y="314"/>
                      <a:pt x="88" y="304"/>
                    </a:cubicBezTo>
                    <a:close/>
                    <a:moveTo>
                      <a:pt x="92" y="332"/>
                    </a:moveTo>
                    <a:cubicBezTo>
                      <a:pt x="109" y="339"/>
                      <a:pt x="126" y="347"/>
                      <a:pt x="144" y="349"/>
                    </a:cubicBezTo>
                    <a:cubicBezTo>
                      <a:pt x="144" y="349"/>
                      <a:pt x="144" y="349"/>
                      <a:pt x="144" y="349"/>
                    </a:cubicBezTo>
                    <a:cubicBezTo>
                      <a:pt x="145" y="357"/>
                      <a:pt x="147" y="364"/>
                      <a:pt x="147" y="371"/>
                    </a:cubicBezTo>
                    <a:cubicBezTo>
                      <a:pt x="143" y="370"/>
                      <a:pt x="138" y="368"/>
                      <a:pt x="133" y="367"/>
                    </a:cubicBezTo>
                    <a:cubicBezTo>
                      <a:pt x="133" y="366"/>
                      <a:pt x="133" y="366"/>
                      <a:pt x="133" y="365"/>
                    </a:cubicBezTo>
                    <a:cubicBezTo>
                      <a:pt x="133" y="361"/>
                      <a:pt x="128" y="360"/>
                      <a:pt x="126" y="363"/>
                    </a:cubicBezTo>
                    <a:cubicBezTo>
                      <a:pt x="126" y="363"/>
                      <a:pt x="125" y="364"/>
                      <a:pt x="125" y="364"/>
                    </a:cubicBezTo>
                    <a:cubicBezTo>
                      <a:pt x="122" y="363"/>
                      <a:pt x="118" y="362"/>
                      <a:pt x="114" y="360"/>
                    </a:cubicBezTo>
                    <a:cubicBezTo>
                      <a:pt x="111" y="359"/>
                      <a:pt x="107" y="357"/>
                      <a:pt x="104" y="355"/>
                    </a:cubicBezTo>
                    <a:cubicBezTo>
                      <a:pt x="104" y="353"/>
                      <a:pt x="101" y="351"/>
                      <a:pt x="99" y="352"/>
                    </a:cubicBezTo>
                    <a:cubicBezTo>
                      <a:pt x="98" y="350"/>
                      <a:pt x="96" y="348"/>
                      <a:pt x="96" y="346"/>
                    </a:cubicBezTo>
                    <a:cubicBezTo>
                      <a:pt x="94" y="341"/>
                      <a:pt x="93" y="337"/>
                      <a:pt x="92" y="332"/>
                    </a:cubicBezTo>
                    <a:close/>
                    <a:moveTo>
                      <a:pt x="96" y="386"/>
                    </a:moveTo>
                    <a:cubicBezTo>
                      <a:pt x="97" y="379"/>
                      <a:pt x="99" y="373"/>
                      <a:pt x="101" y="366"/>
                    </a:cubicBezTo>
                    <a:cubicBezTo>
                      <a:pt x="107" y="369"/>
                      <a:pt x="114" y="372"/>
                      <a:pt x="120" y="374"/>
                    </a:cubicBezTo>
                    <a:cubicBezTo>
                      <a:pt x="115" y="386"/>
                      <a:pt x="112" y="399"/>
                      <a:pt x="109" y="411"/>
                    </a:cubicBezTo>
                    <a:cubicBezTo>
                      <a:pt x="109" y="415"/>
                      <a:pt x="108" y="420"/>
                      <a:pt x="109" y="425"/>
                    </a:cubicBezTo>
                    <a:cubicBezTo>
                      <a:pt x="103" y="421"/>
                      <a:pt x="98" y="418"/>
                      <a:pt x="93" y="416"/>
                    </a:cubicBezTo>
                    <a:cubicBezTo>
                      <a:pt x="93" y="406"/>
                      <a:pt x="95" y="396"/>
                      <a:pt x="96" y="386"/>
                    </a:cubicBezTo>
                    <a:close/>
                    <a:moveTo>
                      <a:pt x="13" y="462"/>
                    </a:moveTo>
                    <a:cubicBezTo>
                      <a:pt x="13" y="462"/>
                      <a:pt x="12" y="461"/>
                      <a:pt x="12" y="461"/>
                    </a:cubicBezTo>
                    <a:cubicBezTo>
                      <a:pt x="12" y="453"/>
                      <a:pt x="14" y="444"/>
                      <a:pt x="13" y="436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36" y="445"/>
                      <a:pt x="50" y="463"/>
                      <a:pt x="65" y="481"/>
                    </a:cubicBezTo>
                    <a:cubicBezTo>
                      <a:pt x="69" y="485"/>
                      <a:pt x="75" y="493"/>
                      <a:pt x="81" y="498"/>
                    </a:cubicBezTo>
                    <a:cubicBezTo>
                      <a:pt x="79" y="498"/>
                      <a:pt x="77" y="500"/>
                      <a:pt x="77" y="504"/>
                    </a:cubicBezTo>
                    <a:cubicBezTo>
                      <a:pt x="77" y="509"/>
                      <a:pt x="77" y="515"/>
                      <a:pt x="77" y="520"/>
                    </a:cubicBezTo>
                    <a:cubicBezTo>
                      <a:pt x="53" y="508"/>
                      <a:pt x="34" y="482"/>
                      <a:pt x="13" y="462"/>
                    </a:cubicBezTo>
                    <a:close/>
                    <a:moveTo>
                      <a:pt x="132" y="523"/>
                    </a:moveTo>
                    <a:cubicBezTo>
                      <a:pt x="116" y="529"/>
                      <a:pt x="102" y="529"/>
                      <a:pt x="90" y="525"/>
                    </a:cubicBezTo>
                    <a:cubicBezTo>
                      <a:pt x="89" y="518"/>
                      <a:pt x="89" y="511"/>
                      <a:pt x="89" y="504"/>
                    </a:cubicBezTo>
                    <a:cubicBezTo>
                      <a:pt x="89" y="503"/>
                      <a:pt x="89" y="503"/>
                      <a:pt x="89" y="503"/>
                    </a:cubicBezTo>
                    <a:cubicBezTo>
                      <a:pt x="91" y="504"/>
                      <a:pt x="92" y="504"/>
                      <a:pt x="94" y="505"/>
                    </a:cubicBezTo>
                    <a:cubicBezTo>
                      <a:pt x="127" y="512"/>
                      <a:pt x="162" y="494"/>
                      <a:pt x="192" y="481"/>
                    </a:cubicBezTo>
                    <a:cubicBezTo>
                      <a:pt x="202" y="476"/>
                      <a:pt x="213" y="470"/>
                      <a:pt x="223" y="463"/>
                    </a:cubicBezTo>
                    <a:cubicBezTo>
                      <a:pt x="202" y="493"/>
                      <a:pt x="168" y="510"/>
                      <a:pt x="132" y="523"/>
                    </a:cubicBezTo>
                    <a:close/>
                    <a:moveTo>
                      <a:pt x="208" y="458"/>
                    </a:moveTo>
                    <a:cubicBezTo>
                      <a:pt x="187" y="471"/>
                      <a:pt x="162" y="479"/>
                      <a:pt x="139" y="488"/>
                    </a:cubicBezTo>
                    <a:cubicBezTo>
                      <a:pt x="120" y="495"/>
                      <a:pt x="100" y="497"/>
                      <a:pt x="83" y="483"/>
                    </a:cubicBezTo>
                    <a:cubicBezTo>
                      <a:pt x="76" y="477"/>
                      <a:pt x="69" y="468"/>
                      <a:pt x="63" y="461"/>
                    </a:cubicBezTo>
                    <a:cubicBezTo>
                      <a:pt x="51" y="448"/>
                      <a:pt x="40" y="437"/>
                      <a:pt x="25" y="429"/>
                    </a:cubicBezTo>
                    <a:cubicBezTo>
                      <a:pt x="42" y="412"/>
                      <a:pt x="65" y="397"/>
                      <a:pt x="87" y="390"/>
                    </a:cubicBezTo>
                    <a:cubicBezTo>
                      <a:pt x="87" y="398"/>
                      <a:pt x="87" y="406"/>
                      <a:pt x="88" y="414"/>
                    </a:cubicBezTo>
                    <a:cubicBezTo>
                      <a:pt x="85" y="412"/>
                      <a:pt x="82" y="411"/>
                      <a:pt x="78" y="410"/>
                    </a:cubicBezTo>
                    <a:cubicBezTo>
                      <a:pt x="77" y="409"/>
                      <a:pt x="76" y="412"/>
                      <a:pt x="77" y="412"/>
                    </a:cubicBezTo>
                    <a:cubicBezTo>
                      <a:pt x="81" y="414"/>
                      <a:pt x="85" y="417"/>
                      <a:pt x="89" y="420"/>
                    </a:cubicBezTo>
                    <a:cubicBezTo>
                      <a:pt x="89" y="420"/>
                      <a:pt x="89" y="420"/>
                      <a:pt x="89" y="420"/>
                    </a:cubicBezTo>
                    <a:cubicBezTo>
                      <a:pt x="97" y="426"/>
                      <a:pt x="104" y="432"/>
                      <a:pt x="110" y="438"/>
                    </a:cubicBezTo>
                    <a:cubicBezTo>
                      <a:pt x="118" y="444"/>
                      <a:pt x="127" y="454"/>
                      <a:pt x="137" y="455"/>
                    </a:cubicBezTo>
                    <a:cubicBezTo>
                      <a:pt x="137" y="455"/>
                      <a:pt x="137" y="454"/>
                      <a:pt x="137" y="454"/>
                    </a:cubicBezTo>
                    <a:cubicBezTo>
                      <a:pt x="138" y="458"/>
                      <a:pt x="144" y="458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46" y="454"/>
                      <a:pt x="146" y="454"/>
                      <a:pt x="146" y="454"/>
                    </a:cubicBezTo>
                    <a:cubicBezTo>
                      <a:pt x="150" y="460"/>
                      <a:pt x="164" y="459"/>
                      <a:pt x="171" y="458"/>
                    </a:cubicBezTo>
                    <a:cubicBezTo>
                      <a:pt x="186" y="456"/>
                      <a:pt x="198" y="449"/>
                      <a:pt x="209" y="439"/>
                    </a:cubicBezTo>
                    <a:cubicBezTo>
                      <a:pt x="231" y="419"/>
                      <a:pt x="204" y="392"/>
                      <a:pt x="194" y="372"/>
                    </a:cubicBezTo>
                    <a:cubicBezTo>
                      <a:pt x="198" y="370"/>
                      <a:pt x="201" y="369"/>
                      <a:pt x="205" y="367"/>
                    </a:cubicBezTo>
                    <a:cubicBezTo>
                      <a:pt x="205" y="367"/>
                      <a:pt x="205" y="366"/>
                      <a:pt x="205" y="366"/>
                    </a:cubicBezTo>
                    <a:cubicBezTo>
                      <a:pt x="205" y="367"/>
                      <a:pt x="205" y="368"/>
                      <a:pt x="204" y="369"/>
                    </a:cubicBezTo>
                    <a:cubicBezTo>
                      <a:pt x="203" y="372"/>
                      <a:pt x="208" y="374"/>
                      <a:pt x="210" y="371"/>
                    </a:cubicBezTo>
                    <a:cubicBezTo>
                      <a:pt x="210" y="371"/>
                      <a:pt x="211" y="370"/>
                      <a:pt x="211" y="369"/>
                    </a:cubicBezTo>
                    <a:cubicBezTo>
                      <a:pt x="257" y="387"/>
                      <a:pt x="241" y="436"/>
                      <a:pt x="208" y="45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475"/>
              <p:cNvSpPr>
                <a:spLocks/>
              </p:cNvSpPr>
              <p:nvPr/>
            </p:nvSpPr>
            <p:spPr bwMode="auto">
              <a:xfrm>
                <a:off x="1833" y="1361"/>
                <a:ext cx="61" cy="56"/>
              </a:xfrm>
              <a:custGeom>
                <a:avLst/>
                <a:gdLst>
                  <a:gd name="T0" fmla="*/ 16 w 30"/>
                  <a:gd name="T1" fmla="*/ 0 h 28"/>
                  <a:gd name="T2" fmla="*/ 14 w 30"/>
                  <a:gd name="T3" fmla="*/ 0 h 28"/>
                  <a:gd name="T4" fmla="*/ 0 w 30"/>
                  <a:gd name="T5" fmla="*/ 14 h 28"/>
                  <a:gd name="T6" fmla="*/ 14 w 30"/>
                  <a:gd name="T7" fmla="*/ 27 h 28"/>
                  <a:gd name="T8" fmla="*/ 16 w 30"/>
                  <a:gd name="T9" fmla="*/ 27 h 28"/>
                  <a:gd name="T10" fmla="*/ 30 w 30"/>
                  <a:gd name="T11" fmla="*/ 14 h 28"/>
                  <a:gd name="T12" fmla="*/ 16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4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4" y="27"/>
                      <a:pt x="30" y="22"/>
                      <a:pt x="30" y="14"/>
                    </a:cubicBezTo>
                    <a:cubicBezTo>
                      <a:pt x="30" y="6"/>
                      <a:pt x="24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476"/>
              <p:cNvSpPr>
                <a:spLocks noEditPoints="1"/>
              </p:cNvSpPr>
              <p:nvPr/>
            </p:nvSpPr>
            <p:spPr bwMode="auto">
              <a:xfrm>
                <a:off x="5818" y="1217"/>
                <a:ext cx="468" cy="549"/>
              </a:xfrm>
              <a:custGeom>
                <a:avLst/>
                <a:gdLst>
                  <a:gd name="T0" fmla="*/ 104 w 232"/>
                  <a:gd name="T1" fmla="*/ 56 h 272"/>
                  <a:gd name="T2" fmla="*/ 105 w 232"/>
                  <a:gd name="T3" fmla="*/ 42 h 272"/>
                  <a:gd name="T4" fmla="*/ 113 w 232"/>
                  <a:gd name="T5" fmla="*/ 22 h 272"/>
                  <a:gd name="T6" fmla="*/ 121 w 232"/>
                  <a:gd name="T7" fmla="*/ 8 h 272"/>
                  <a:gd name="T8" fmla="*/ 116 w 232"/>
                  <a:gd name="T9" fmla="*/ 1 h 272"/>
                  <a:gd name="T10" fmla="*/ 89 w 232"/>
                  <a:gd name="T11" fmla="*/ 37 h 272"/>
                  <a:gd name="T12" fmla="*/ 88 w 232"/>
                  <a:gd name="T13" fmla="*/ 51 h 272"/>
                  <a:gd name="T14" fmla="*/ 20 w 232"/>
                  <a:gd name="T15" fmla="*/ 58 h 272"/>
                  <a:gd name="T16" fmla="*/ 2 w 232"/>
                  <a:gd name="T17" fmla="*/ 146 h 272"/>
                  <a:gd name="T18" fmla="*/ 99 w 232"/>
                  <a:gd name="T19" fmla="*/ 267 h 272"/>
                  <a:gd name="T20" fmla="*/ 229 w 232"/>
                  <a:gd name="T21" fmla="*/ 130 h 272"/>
                  <a:gd name="T22" fmla="*/ 104 w 232"/>
                  <a:gd name="T23" fmla="*/ 56 h 272"/>
                  <a:gd name="T24" fmla="*/ 205 w 232"/>
                  <a:gd name="T25" fmla="*/ 181 h 272"/>
                  <a:gd name="T26" fmla="*/ 211 w 232"/>
                  <a:gd name="T27" fmla="*/ 150 h 272"/>
                  <a:gd name="T28" fmla="*/ 208 w 232"/>
                  <a:gd name="T29" fmla="*/ 145 h 272"/>
                  <a:gd name="T30" fmla="*/ 207 w 232"/>
                  <a:gd name="T31" fmla="*/ 131 h 272"/>
                  <a:gd name="T32" fmla="*/ 197 w 232"/>
                  <a:gd name="T33" fmla="*/ 130 h 272"/>
                  <a:gd name="T34" fmla="*/ 182 w 232"/>
                  <a:gd name="T35" fmla="*/ 161 h 272"/>
                  <a:gd name="T36" fmla="*/ 185 w 232"/>
                  <a:gd name="T37" fmla="*/ 135 h 272"/>
                  <a:gd name="T38" fmla="*/ 175 w 232"/>
                  <a:gd name="T39" fmla="*/ 132 h 272"/>
                  <a:gd name="T40" fmla="*/ 158 w 232"/>
                  <a:gd name="T41" fmla="*/ 160 h 272"/>
                  <a:gd name="T42" fmla="*/ 158 w 232"/>
                  <a:gd name="T43" fmla="*/ 142 h 272"/>
                  <a:gd name="T44" fmla="*/ 148 w 232"/>
                  <a:gd name="T45" fmla="*/ 140 h 272"/>
                  <a:gd name="T46" fmla="*/ 136 w 232"/>
                  <a:gd name="T47" fmla="*/ 193 h 272"/>
                  <a:gd name="T48" fmla="*/ 141 w 232"/>
                  <a:gd name="T49" fmla="*/ 190 h 272"/>
                  <a:gd name="T50" fmla="*/ 147 w 232"/>
                  <a:gd name="T51" fmla="*/ 165 h 272"/>
                  <a:gd name="T52" fmla="*/ 143 w 232"/>
                  <a:gd name="T53" fmla="*/ 187 h 272"/>
                  <a:gd name="T54" fmla="*/ 153 w 232"/>
                  <a:gd name="T55" fmla="*/ 191 h 272"/>
                  <a:gd name="T56" fmla="*/ 172 w 232"/>
                  <a:gd name="T57" fmla="*/ 160 h 272"/>
                  <a:gd name="T58" fmla="*/ 165 w 232"/>
                  <a:gd name="T59" fmla="*/ 187 h 272"/>
                  <a:gd name="T60" fmla="*/ 174 w 232"/>
                  <a:gd name="T61" fmla="*/ 193 h 272"/>
                  <a:gd name="T62" fmla="*/ 197 w 232"/>
                  <a:gd name="T63" fmla="*/ 156 h 272"/>
                  <a:gd name="T64" fmla="*/ 186 w 232"/>
                  <a:gd name="T65" fmla="*/ 192 h 272"/>
                  <a:gd name="T66" fmla="*/ 194 w 232"/>
                  <a:gd name="T67" fmla="*/ 198 h 272"/>
                  <a:gd name="T68" fmla="*/ 113 w 232"/>
                  <a:gd name="T69" fmla="*/ 255 h 272"/>
                  <a:gd name="T70" fmla="*/ 13 w 232"/>
                  <a:gd name="T71" fmla="*/ 153 h 272"/>
                  <a:gd name="T72" fmla="*/ 17 w 232"/>
                  <a:gd name="T73" fmla="*/ 89 h 272"/>
                  <a:gd name="T74" fmla="*/ 89 w 232"/>
                  <a:gd name="T75" fmla="*/ 60 h 272"/>
                  <a:gd name="T76" fmla="*/ 96 w 232"/>
                  <a:gd name="T77" fmla="*/ 84 h 272"/>
                  <a:gd name="T78" fmla="*/ 88 w 232"/>
                  <a:gd name="T79" fmla="*/ 79 h 272"/>
                  <a:gd name="T80" fmla="*/ 81 w 232"/>
                  <a:gd name="T81" fmla="*/ 84 h 272"/>
                  <a:gd name="T82" fmla="*/ 133 w 232"/>
                  <a:gd name="T83" fmla="*/ 82 h 272"/>
                  <a:gd name="T84" fmla="*/ 125 w 232"/>
                  <a:gd name="T85" fmla="*/ 76 h 272"/>
                  <a:gd name="T86" fmla="*/ 110 w 232"/>
                  <a:gd name="T87" fmla="*/ 85 h 272"/>
                  <a:gd name="T88" fmla="*/ 110 w 232"/>
                  <a:gd name="T89" fmla="*/ 85 h 272"/>
                  <a:gd name="T90" fmla="*/ 106 w 232"/>
                  <a:gd name="T91" fmla="*/ 68 h 272"/>
                  <a:gd name="T92" fmla="*/ 218 w 232"/>
                  <a:gd name="T93" fmla="*/ 121 h 272"/>
                  <a:gd name="T94" fmla="*/ 205 w 232"/>
                  <a:gd name="T95" fmla="*/ 18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272">
                    <a:moveTo>
                      <a:pt x="104" y="56"/>
                    </a:moveTo>
                    <a:cubicBezTo>
                      <a:pt x="104" y="51"/>
                      <a:pt x="104" y="47"/>
                      <a:pt x="105" y="42"/>
                    </a:cubicBezTo>
                    <a:cubicBezTo>
                      <a:pt x="106" y="35"/>
                      <a:pt x="109" y="28"/>
                      <a:pt x="113" y="22"/>
                    </a:cubicBezTo>
                    <a:cubicBezTo>
                      <a:pt x="116" y="16"/>
                      <a:pt x="120" y="14"/>
                      <a:pt x="121" y="8"/>
                    </a:cubicBezTo>
                    <a:cubicBezTo>
                      <a:pt x="121" y="4"/>
                      <a:pt x="120" y="2"/>
                      <a:pt x="116" y="1"/>
                    </a:cubicBezTo>
                    <a:cubicBezTo>
                      <a:pt x="100" y="0"/>
                      <a:pt x="91" y="25"/>
                      <a:pt x="89" y="37"/>
                    </a:cubicBezTo>
                    <a:cubicBezTo>
                      <a:pt x="88" y="42"/>
                      <a:pt x="88" y="46"/>
                      <a:pt x="88" y="51"/>
                    </a:cubicBezTo>
                    <a:cubicBezTo>
                      <a:pt x="64" y="43"/>
                      <a:pt x="40" y="37"/>
                      <a:pt x="20" y="58"/>
                    </a:cubicBezTo>
                    <a:cubicBezTo>
                      <a:pt x="0" y="79"/>
                      <a:pt x="1" y="119"/>
                      <a:pt x="2" y="146"/>
                    </a:cubicBezTo>
                    <a:cubicBezTo>
                      <a:pt x="5" y="203"/>
                      <a:pt x="35" y="266"/>
                      <a:pt x="99" y="267"/>
                    </a:cubicBezTo>
                    <a:cubicBezTo>
                      <a:pt x="166" y="267"/>
                      <a:pt x="226" y="192"/>
                      <a:pt x="229" y="130"/>
                    </a:cubicBezTo>
                    <a:cubicBezTo>
                      <a:pt x="232" y="56"/>
                      <a:pt x="159" y="54"/>
                      <a:pt x="104" y="56"/>
                    </a:cubicBezTo>
                    <a:close/>
                    <a:moveTo>
                      <a:pt x="205" y="181"/>
                    </a:moveTo>
                    <a:cubicBezTo>
                      <a:pt x="209" y="171"/>
                      <a:pt x="210" y="161"/>
                      <a:pt x="211" y="150"/>
                    </a:cubicBezTo>
                    <a:cubicBezTo>
                      <a:pt x="211" y="147"/>
                      <a:pt x="210" y="146"/>
                      <a:pt x="208" y="145"/>
                    </a:cubicBezTo>
                    <a:cubicBezTo>
                      <a:pt x="208" y="141"/>
                      <a:pt x="207" y="136"/>
                      <a:pt x="207" y="131"/>
                    </a:cubicBezTo>
                    <a:cubicBezTo>
                      <a:pt x="206" y="127"/>
                      <a:pt x="199" y="126"/>
                      <a:pt x="197" y="130"/>
                    </a:cubicBezTo>
                    <a:cubicBezTo>
                      <a:pt x="192" y="140"/>
                      <a:pt x="187" y="151"/>
                      <a:pt x="182" y="161"/>
                    </a:cubicBezTo>
                    <a:cubicBezTo>
                      <a:pt x="183" y="153"/>
                      <a:pt x="185" y="144"/>
                      <a:pt x="185" y="135"/>
                    </a:cubicBezTo>
                    <a:cubicBezTo>
                      <a:pt x="186" y="129"/>
                      <a:pt x="178" y="128"/>
                      <a:pt x="175" y="132"/>
                    </a:cubicBezTo>
                    <a:cubicBezTo>
                      <a:pt x="168" y="141"/>
                      <a:pt x="163" y="151"/>
                      <a:pt x="158" y="160"/>
                    </a:cubicBezTo>
                    <a:cubicBezTo>
                      <a:pt x="159" y="154"/>
                      <a:pt x="159" y="148"/>
                      <a:pt x="158" y="142"/>
                    </a:cubicBezTo>
                    <a:cubicBezTo>
                      <a:pt x="157" y="138"/>
                      <a:pt x="151" y="135"/>
                      <a:pt x="148" y="140"/>
                    </a:cubicBezTo>
                    <a:cubicBezTo>
                      <a:pt x="143" y="152"/>
                      <a:pt x="125" y="181"/>
                      <a:pt x="136" y="193"/>
                    </a:cubicBezTo>
                    <a:cubicBezTo>
                      <a:pt x="138" y="196"/>
                      <a:pt x="142" y="193"/>
                      <a:pt x="141" y="190"/>
                    </a:cubicBezTo>
                    <a:cubicBezTo>
                      <a:pt x="140" y="182"/>
                      <a:pt x="143" y="173"/>
                      <a:pt x="147" y="165"/>
                    </a:cubicBezTo>
                    <a:cubicBezTo>
                      <a:pt x="146" y="172"/>
                      <a:pt x="144" y="180"/>
                      <a:pt x="143" y="187"/>
                    </a:cubicBezTo>
                    <a:cubicBezTo>
                      <a:pt x="141" y="194"/>
                      <a:pt x="149" y="197"/>
                      <a:pt x="153" y="191"/>
                    </a:cubicBezTo>
                    <a:cubicBezTo>
                      <a:pt x="160" y="181"/>
                      <a:pt x="166" y="171"/>
                      <a:pt x="172" y="160"/>
                    </a:cubicBezTo>
                    <a:cubicBezTo>
                      <a:pt x="170" y="169"/>
                      <a:pt x="167" y="178"/>
                      <a:pt x="165" y="187"/>
                    </a:cubicBezTo>
                    <a:cubicBezTo>
                      <a:pt x="163" y="192"/>
                      <a:pt x="170" y="196"/>
                      <a:pt x="174" y="193"/>
                    </a:cubicBezTo>
                    <a:cubicBezTo>
                      <a:pt x="184" y="182"/>
                      <a:pt x="191" y="169"/>
                      <a:pt x="197" y="156"/>
                    </a:cubicBezTo>
                    <a:cubicBezTo>
                      <a:pt x="195" y="168"/>
                      <a:pt x="191" y="180"/>
                      <a:pt x="186" y="192"/>
                    </a:cubicBezTo>
                    <a:cubicBezTo>
                      <a:pt x="184" y="197"/>
                      <a:pt x="190" y="200"/>
                      <a:pt x="194" y="198"/>
                    </a:cubicBezTo>
                    <a:cubicBezTo>
                      <a:pt x="174" y="226"/>
                      <a:pt x="143" y="247"/>
                      <a:pt x="113" y="255"/>
                    </a:cubicBezTo>
                    <a:cubicBezTo>
                      <a:pt x="50" y="272"/>
                      <a:pt x="19" y="203"/>
                      <a:pt x="13" y="153"/>
                    </a:cubicBezTo>
                    <a:cubicBezTo>
                      <a:pt x="10" y="132"/>
                      <a:pt x="12" y="110"/>
                      <a:pt x="17" y="89"/>
                    </a:cubicBezTo>
                    <a:cubicBezTo>
                      <a:pt x="27" y="47"/>
                      <a:pt x="58" y="58"/>
                      <a:pt x="89" y="60"/>
                    </a:cubicBezTo>
                    <a:cubicBezTo>
                      <a:pt x="90" y="69"/>
                      <a:pt x="93" y="77"/>
                      <a:pt x="96" y="84"/>
                    </a:cubicBezTo>
                    <a:cubicBezTo>
                      <a:pt x="94" y="83"/>
                      <a:pt x="91" y="81"/>
                      <a:pt x="88" y="79"/>
                    </a:cubicBezTo>
                    <a:cubicBezTo>
                      <a:pt x="84" y="75"/>
                      <a:pt x="78" y="80"/>
                      <a:pt x="81" y="84"/>
                    </a:cubicBezTo>
                    <a:cubicBezTo>
                      <a:pt x="95" y="102"/>
                      <a:pt x="121" y="102"/>
                      <a:pt x="133" y="82"/>
                    </a:cubicBezTo>
                    <a:cubicBezTo>
                      <a:pt x="135" y="77"/>
                      <a:pt x="129" y="72"/>
                      <a:pt x="125" y="76"/>
                    </a:cubicBezTo>
                    <a:cubicBezTo>
                      <a:pt x="120" y="81"/>
                      <a:pt x="115" y="84"/>
                      <a:pt x="110" y="85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08" y="79"/>
                      <a:pt x="106" y="74"/>
                      <a:pt x="106" y="68"/>
                    </a:cubicBezTo>
                    <a:cubicBezTo>
                      <a:pt x="152" y="65"/>
                      <a:pt x="211" y="61"/>
                      <a:pt x="218" y="121"/>
                    </a:cubicBezTo>
                    <a:cubicBezTo>
                      <a:pt x="220" y="142"/>
                      <a:pt x="215" y="163"/>
                      <a:pt x="205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477"/>
              <p:cNvSpPr>
                <a:spLocks noEditPoints="1"/>
              </p:cNvSpPr>
              <p:nvPr/>
            </p:nvSpPr>
            <p:spPr bwMode="auto">
              <a:xfrm>
                <a:off x="5792" y="1149"/>
                <a:ext cx="220" cy="163"/>
              </a:xfrm>
              <a:custGeom>
                <a:avLst/>
                <a:gdLst>
                  <a:gd name="T0" fmla="*/ 107 w 109"/>
                  <a:gd name="T1" fmla="*/ 43 h 81"/>
                  <a:gd name="T2" fmla="*/ 93 w 109"/>
                  <a:gd name="T3" fmla="*/ 35 h 81"/>
                  <a:gd name="T4" fmla="*/ 94 w 109"/>
                  <a:gd name="T5" fmla="*/ 31 h 81"/>
                  <a:gd name="T6" fmla="*/ 40 w 109"/>
                  <a:gd name="T7" fmla="*/ 14 h 81"/>
                  <a:gd name="T8" fmla="*/ 6 w 109"/>
                  <a:gd name="T9" fmla="*/ 72 h 81"/>
                  <a:gd name="T10" fmla="*/ 3 w 109"/>
                  <a:gd name="T11" fmla="*/ 74 h 81"/>
                  <a:gd name="T12" fmla="*/ 6 w 109"/>
                  <a:gd name="T13" fmla="*/ 80 h 81"/>
                  <a:gd name="T14" fmla="*/ 56 w 109"/>
                  <a:gd name="T15" fmla="*/ 66 h 81"/>
                  <a:gd name="T16" fmla="*/ 89 w 109"/>
                  <a:gd name="T17" fmla="*/ 43 h 81"/>
                  <a:gd name="T18" fmla="*/ 104 w 109"/>
                  <a:gd name="T19" fmla="*/ 48 h 81"/>
                  <a:gd name="T20" fmla="*/ 107 w 109"/>
                  <a:gd name="T21" fmla="*/ 43 h 81"/>
                  <a:gd name="T22" fmla="*/ 38 w 109"/>
                  <a:gd name="T23" fmla="*/ 56 h 81"/>
                  <a:gd name="T24" fmla="*/ 81 w 109"/>
                  <a:gd name="T25" fmla="*/ 42 h 81"/>
                  <a:gd name="T26" fmla="*/ 45 w 109"/>
                  <a:gd name="T27" fmla="*/ 58 h 81"/>
                  <a:gd name="T28" fmla="*/ 14 w 109"/>
                  <a:gd name="T29" fmla="*/ 67 h 81"/>
                  <a:gd name="T30" fmla="*/ 35 w 109"/>
                  <a:gd name="T31" fmla="*/ 31 h 81"/>
                  <a:gd name="T32" fmla="*/ 56 w 109"/>
                  <a:gd name="T33" fmla="*/ 15 h 81"/>
                  <a:gd name="T34" fmla="*/ 86 w 109"/>
                  <a:gd name="T35" fmla="*/ 34 h 81"/>
                  <a:gd name="T36" fmla="*/ 35 w 109"/>
                  <a:gd name="T37" fmla="*/ 54 h 81"/>
                  <a:gd name="T38" fmla="*/ 38 w 109"/>
                  <a:gd name="T39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81">
                    <a:moveTo>
                      <a:pt x="107" y="43"/>
                    </a:moveTo>
                    <a:cubicBezTo>
                      <a:pt x="103" y="40"/>
                      <a:pt x="98" y="37"/>
                      <a:pt x="93" y="35"/>
                    </a:cubicBezTo>
                    <a:cubicBezTo>
                      <a:pt x="94" y="34"/>
                      <a:pt x="95" y="33"/>
                      <a:pt x="94" y="31"/>
                    </a:cubicBezTo>
                    <a:cubicBezTo>
                      <a:pt x="82" y="10"/>
                      <a:pt x="61" y="0"/>
                      <a:pt x="40" y="14"/>
                    </a:cubicBezTo>
                    <a:cubicBezTo>
                      <a:pt x="22" y="26"/>
                      <a:pt x="11" y="51"/>
                      <a:pt x="6" y="72"/>
                    </a:cubicBezTo>
                    <a:cubicBezTo>
                      <a:pt x="5" y="72"/>
                      <a:pt x="4" y="73"/>
                      <a:pt x="3" y="74"/>
                    </a:cubicBezTo>
                    <a:cubicBezTo>
                      <a:pt x="0" y="77"/>
                      <a:pt x="3" y="81"/>
                      <a:pt x="6" y="80"/>
                    </a:cubicBezTo>
                    <a:cubicBezTo>
                      <a:pt x="22" y="78"/>
                      <a:pt x="40" y="71"/>
                      <a:pt x="56" y="66"/>
                    </a:cubicBezTo>
                    <a:cubicBezTo>
                      <a:pt x="70" y="62"/>
                      <a:pt x="80" y="54"/>
                      <a:pt x="89" y="43"/>
                    </a:cubicBezTo>
                    <a:cubicBezTo>
                      <a:pt x="94" y="44"/>
                      <a:pt x="99" y="46"/>
                      <a:pt x="104" y="48"/>
                    </a:cubicBezTo>
                    <a:cubicBezTo>
                      <a:pt x="107" y="49"/>
                      <a:pt x="109" y="45"/>
                      <a:pt x="107" y="43"/>
                    </a:cubicBezTo>
                    <a:close/>
                    <a:moveTo>
                      <a:pt x="38" y="56"/>
                    </a:moveTo>
                    <a:cubicBezTo>
                      <a:pt x="51" y="43"/>
                      <a:pt x="65" y="40"/>
                      <a:pt x="81" y="42"/>
                    </a:cubicBezTo>
                    <a:cubicBezTo>
                      <a:pt x="69" y="49"/>
                      <a:pt x="58" y="54"/>
                      <a:pt x="45" y="58"/>
                    </a:cubicBezTo>
                    <a:cubicBezTo>
                      <a:pt x="35" y="61"/>
                      <a:pt x="24" y="63"/>
                      <a:pt x="14" y="67"/>
                    </a:cubicBezTo>
                    <a:cubicBezTo>
                      <a:pt x="19" y="54"/>
                      <a:pt x="27" y="42"/>
                      <a:pt x="35" y="31"/>
                    </a:cubicBezTo>
                    <a:cubicBezTo>
                      <a:pt x="41" y="24"/>
                      <a:pt x="47" y="17"/>
                      <a:pt x="56" y="15"/>
                    </a:cubicBezTo>
                    <a:cubicBezTo>
                      <a:pt x="70" y="11"/>
                      <a:pt x="79" y="24"/>
                      <a:pt x="86" y="34"/>
                    </a:cubicBezTo>
                    <a:cubicBezTo>
                      <a:pt x="67" y="30"/>
                      <a:pt x="44" y="37"/>
                      <a:pt x="35" y="54"/>
                    </a:cubicBezTo>
                    <a:cubicBezTo>
                      <a:pt x="34" y="56"/>
                      <a:pt x="37" y="58"/>
                      <a:pt x="38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478"/>
              <p:cNvSpPr>
                <a:spLocks noEditPoints="1"/>
              </p:cNvSpPr>
              <p:nvPr/>
            </p:nvSpPr>
            <p:spPr bwMode="auto">
              <a:xfrm>
                <a:off x="4616" y="854"/>
                <a:ext cx="702" cy="755"/>
              </a:xfrm>
              <a:custGeom>
                <a:avLst/>
                <a:gdLst>
                  <a:gd name="T0" fmla="*/ 255 w 348"/>
                  <a:gd name="T1" fmla="*/ 92 h 374"/>
                  <a:gd name="T2" fmla="*/ 286 w 348"/>
                  <a:gd name="T3" fmla="*/ 49 h 374"/>
                  <a:gd name="T4" fmla="*/ 68 w 348"/>
                  <a:gd name="T5" fmla="*/ 47 h 374"/>
                  <a:gd name="T6" fmla="*/ 6 w 348"/>
                  <a:gd name="T7" fmla="*/ 110 h 374"/>
                  <a:gd name="T8" fmla="*/ 94 w 348"/>
                  <a:gd name="T9" fmla="*/ 255 h 374"/>
                  <a:gd name="T10" fmla="*/ 68 w 348"/>
                  <a:gd name="T11" fmla="*/ 61 h 374"/>
                  <a:gd name="T12" fmla="*/ 124 w 348"/>
                  <a:gd name="T13" fmla="*/ 105 h 374"/>
                  <a:gd name="T14" fmla="*/ 93 w 348"/>
                  <a:gd name="T15" fmla="*/ 106 h 374"/>
                  <a:gd name="T16" fmla="*/ 73 w 348"/>
                  <a:gd name="T17" fmla="*/ 112 h 374"/>
                  <a:gd name="T18" fmla="*/ 90 w 348"/>
                  <a:gd name="T19" fmla="*/ 226 h 374"/>
                  <a:gd name="T20" fmla="*/ 240 w 348"/>
                  <a:gd name="T21" fmla="*/ 337 h 374"/>
                  <a:gd name="T22" fmla="*/ 345 w 348"/>
                  <a:gd name="T23" fmla="*/ 257 h 374"/>
                  <a:gd name="T24" fmla="*/ 134 w 348"/>
                  <a:gd name="T25" fmla="*/ 82 h 374"/>
                  <a:gd name="T26" fmla="*/ 84 w 348"/>
                  <a:gd name="T27" fmla="*/ 49 h 374"/>
                  <a:gd name="T28" fmla="*/ 234 w 348"/>
                  <a:gd name="T29" fmla="*/ 13 h 374"/>
                  <a:gd name="T30" fmla="*/ 193 w 348"/>
                  <a:gd name="T31" fmla="*/ 108 h 374"/>
                  <a:gd name="T32" fmla="*/ 134 w 348"/>
                  <a:gd name="T33" fmla="*/ 82 h 374"/>
                  <a:gd name="T34" fmla="*/ 110 w 348"/>
                  <a:gd name="T35" fmla="*/ 259 h 374"/>
                  <a:gd name="T36" fmla="*/ 115 w 348"/>
                  <a:gd name="T37" fmla="*/ 237 h 374"/>
                  <a:gd name="T38" fmla="*/ 137 w 348"/>
                  <a:gd name="T39" fmla="*/ 315 h 374"/>
                  <a:gd name="T40" fmla="*/ 132 w 348"/>
                  <a:gd name="T41" fmla="*/ 289 h 374"/>
                  <a:gd name="T42" fmla="*/ 146 w 348"/>
                  <a:gd name="T43" fmla="*/ 320 h 374"/>
                  <a:gd name="T44" fmla="*/ 161 w 348"/>
                  <a:gd name="T45" fmla="*/ 334 h 374"/>
                  <a:gd name="T46" fmla="*/ 174 w 348"/>
                  <a:gd name="T47" fmla="*/ 345 h 374"/>
                  <a:gd name="T48" fmla="*/ 174 w 348"/>
                  <a:gd name="T49" fmla="*/ 347 h 374"/>
                  <a:gd name="T50" fmla="*/ 291 w 348"/>
                  <a:gd name="T51" fmla="*/ 301 h 374"/>
                  <a:gd name="T52" fmla="*/ 180 w 348"/>
                  <a:gd name="T53" fmla="*/ 347 h 374"/>
                  <a:gd name="T54" fmla="*/ 180 w 348"/>
                  <a:gd name="T55" fmla="*/ 341 h 374"/>
                  <a:gd name="T56" fmla="*/ 185 w 348"/>
                  <a:gd name="T57" fmla="*/ 332 h 374"/>
                  <a:gd name="T58" fmla="*/ 178 w 348"/>
                  <a:gd name="T59" fmla="*/ 332 h 374"/>
                  <a:gd name="T60" fmla="*/ 158 w 348"/>
                  <a:gd name="T61" fmla="*/ 303 h 374"/>
                  <a:gd name="T62" fmla="*/ 139 w 348"/>
                  <a:gd name="T63" fmla="*/ 250 h 374"/>
                  <a:gd name="T64" fmla="*/ 127 w 348"/>
                  <a:gd name="T65" fmla="*/ 260 h 374"/>
                  <a:gd name="T66" fmla="*/ 110 w 348"/>
                  <a:gd name="T67" fmla="*/ 210 h 374"/>
                  <a:gd name="T68" fmla="*/ 94 w 348"/>
                  <a:gd name="T69" fmla="*/ 154 h 374"/>
                  <a:gd name="T70" fmla="*/ 90 w 348"/>
                  <a:gd name="T71" fmla="*/ 195 h 374"/>
                  <a:gd name="T72" fmla="*/ 103 w 348"/>
                  <a:gd name="T73" fmla="*/ 138 h 374"/>
                  <a:gd name="T74" fmla="*/ 189 w 348"/>
                  <a:gd name="T75" fmla="*/ 328 h 374"/>
                  <a:gd name="T76" fmla="*/ 291 w 348"/>
                  <a:gd name="T77" fmla="*/ 301 h 374"/>
                  <a:gd name="T78" fmla="*/ 324 w 348"/>
                  <a:gd name="T79" fmla="*/ 259 h 374"/>
                  <a:gd name="T80" fmla="*/ 314 w 348"/>
                  <a:gd name="T81" fmla="*/ 268 h 374"/>
                  <a:gd name="T82" fmla="*/ 201 w 348"/>
                  <a:gd name="T83" fmla="*/ 315 h 374"/>
                  <a:gd name="T84" fmla="*/ 109 w 348"/>
                  <a:gd name="T85" fmla="*/ 137 h 374"/>
                  <a:gd name="T86" fmla="*/ 113 w 348"/>
                  <a:gd name="T87" fmla="*/ 138 h 374"/>
                  <a:gd name="T88" fmla="*/ 247 w 348"/>
                  <a:gd name="T89" fmla="*/ 96 h 374"/>
                  <a:gd name="T90" fmla="*/ 312 w 348"/>
                  <a:gd name="T91" fmla="*/ 219 h 374"/>
                  <a:gd name="T92" fmla="*/ 330 w 348"/>
                  <a:gd name="T93" fmla="*/ 25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74">
                    <a:moveTo>
                      <a:pt x="346" y="249"/>
                    </a:moveTo>
                    <a:cubicBezTo>
                      <a:pt x="311" y="200"/>
                      <a:pt x="284" y="145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71" y="81"/>
                      <a:pt x="284" y="68"/>
                      <a:pt x="286" y="49"/>
                    </a:cubicBezTo>
                    <a:cubicBezTo>
                      <a:pt x="289" y="14"/>
                      <a:pt x="242" y="0"/>
                      <a:pt x="216" y="2"/>
                    </a:cubicBezTo>
                    <a:cubicBezTo>
                      <a:pt x="166" y="5"/>
                      <a:pt x="114" y="28"/>
                      <a:pt x="68" y="47"/>
                    </a:cubicBezTo>
                    <a:cubicBezTo>
                      <a:pt x="66" y="47"/>
                      <a:pt x="66" y="48"/>
                      <a:pt x="65" y="49"/>
                    </a:cubicBezTo>
                    <a:cubicBezTo>
                      <a:pt x="34" y="53"/>
                      <a:pt x="0" y="76"/>
                      <a:pt x="6" y="110"/>
                    </a:cubicBezTo>
                    <a:cubicBezTo>
                      <a:pt x="15" y="166"/>
                      <a:pt x="84" y="197"/>
                      <a:pt x="83" y="255"/>
                    </a:cubicBezTo>
                    <a:cubicBezTo>
                      <a:pt x="83" y="262"/>
                      <a:pt x="94" y="262"/>
                      <a:pt x="94" y="255"/>
                    </a:cubicBezTo>
                    <a:cubicBezTo>
                      <a:pt x="94" y="206"/>
                      <a:pt x="48" y="170"/>
                      <a:pt x="25" y="132"/>
                    </a:cubicBezTo>
                    <a:cubicBezTo>
                      <a:pt x="4" y="96"/>
                      <a:pt x="30" y="63"/>
                      <a:pt x="68" y="61"/>
                    </a:cubicBezTo>
                    <a:cubicBezTo>
                      <a:pt x="85" y="60"/>
                      <a:pt x="102" y="64"/>
                      <a:pt x="115" y="75"/>
                    </a:cubicBezTo>
                    <a:cubicBezTo>
                      <a:pt x="125" y="83"/>
                      <a:pt x="126" y="94"/>
                      <a:pt x="124" y="105"/>
                    </a:cubicBezTo>
                    <a:cubicBezTo>
                      <a:pt x="120" y="120"/>
                      <a:pt x="112" y="127"/>
                      <a:pt x="99" y="127"/>
                    </a:cubicBezTo>
                    <a:cubicBezTo>
                      <a:pt x="85" y="127"/>
                      <a:pt x="83" y="119"/>
                      <a:pt x="93" y="106"/>
                    </a:cubicBezTo>
                    <a:cubicBezTo>
                      <a:pt x="98" y="102"/>
                      <a:pt x="94" y="95"/>
                      <a:pt x="88" y="98"/>
                    </a:cubicBezTo>
                    <a:cubicBezTo>
                      <a:pt x="79" y="102"/>
                      <a:pt x="75" y="107"/>
                      <a:pt x="73" y="112"/>
                    </a:cubicBezTo>
                    <a:cubicBezTo>
                      <a:pt x="72" y="111"/>
                      <a:pt x="69" y="112"/>
                      <a:pt x="69" y="114"/>
                    </a:cubicBezTo>
                    <a:cubicBezTo>
                      <a:pt x="66" y="150"/>
                      <a:pt x="79" y="191"/>
                      <a:pt x="90" y="226"/>
                    </a:cubicBezTo>
                    <a:cubicBezTo>
                      <a:pt x="102" y="266"/>
                      <a:pt x="116" y="311"/>
                      <a:pt x="143" y="344"/>
                    </a:cubicBezTo>
                    <a:cubicBezTo>
                      <a:pt x="168" y="374"/>
                      <a:pt x="212" y="350"/>
                      <a:pt x="240" y="337"/>
                    </a:cubicBezTo>
                    <a:cubicBezTo>
                      <a:pt x="281" y="318"/>
                      <a:pt x="315" y="310"/>
                      <a:pt x="334" y="267"/>
                    </a:cubicBezTo>
                    <a:cubicBezTo>
                      <a:pt x="338" y="264"/>
                      <a:pt x="342" y="260"/>
                      <a:pt x="345" y="257"/>
                    </a:cubicBezTo>
                    <a:cubicBezTo>
                      <a:pt x="347" y="255"/>
                      <a:pt x="348" y="252"/>
                      <a:pt x="346" y="249"/>
                    </a:cubicBezTo>
                    <a:close/>
                    <a:moveTo>
                      <a:pt x="134" y="82"/>
                    </a:moveTo>
                    <a:cubicBezTo>
                      <a:pt x="128" y="63"/>
                      <a:pt x="106" y="54"/>
                      <a:pt x="89" y="50"/>
                    </a:cubicBezTo>
                    <a:cubicBezTo>
                      <a:pt x="87" y="50"/>
                      <a:pt x="85" y="50"/>
                      <a:pt x="84" y="49"/>
                    </a:cubicBezTo>
                    <a:cubicBezTo>
                      <a:pt x="114" y="39"/>
                      <a:pt x="143" y="29"/>
                      <a:pt x="174" y="21"/>
                    </a:cubicBezTo>
                    <a:cubicBezTo>
                      <a:pt x="194" y="16"/>
                      <a:pt x="214" y="13"/>
                      <a:pt x="234" y="13"/>
                    </a:cubicBezTo>
                    <a:cubicBezTo>
                      <a:pt x="253" y="13"/>
                      <a:pt x="278" y="34"/>
                      <a:pt x="273" y="55"/>
                    </a:cubicBezTo>
                    <a:cubicBezTo>
                      <a:pt x="267" y="83"/>
                      <a:pt x="216" y="100"/>
                      <a:pt x="193" y="108"/>
                    </a:cubicBezTo>
                    <a:cubicBezTo>
                      <a:pt x="170" y="117"/>
                      <a:pt x="147" y="124"/>
                      <a:pt x="123" y="130"/>
                    </a:cubicBezTo>
                    <a:cubicBezTo>
                      <a:pt x="136" y="119"/>
                      <a:pt x="139" y="97"/>
                      <a:pt x="134" y="82"/>
                    </a:cubicBezTo>
                    <a:close/>
                    <a:moveTo>
                      <a:pt x="121" y="284"/>
                    </a:moveTo>
                    <a:cubicBezTo>
                      <a:pt x="117" y="276"/>
                      <a:pt x="114" y="268"/>
                      <a:pt x="110" y="259"/>
                    </a:cubicBezTo>
                    <a:cubicBezTo>
                      <a:pt x="111" y="258"/>
                      <a:pt x="112" y="258"/>
                      <a:pt x="112" y="256"/>
                    </a:cubicBezTo>
                    <a:cubicBezTo>
                      <a:pt x="113" y="250"/>
                      <a:pt x="114" y="244"/>
                      <a:pt x="115" y="237"/>
                    </a:cubicBezTo>
                    <a:cubicBezTo>
                      <a:pt x="117" y="253"/>
                      <a:pt x="118" y="269"/>
                      <a:pt x="121" y="284"/>
                    </a:cubicBezTo>
                    <a:close/>
                    <a:moveTo>
                      <a:pt x="137" y="315"/>
                    </a:moveTo>
                    <a:cubicBezTo>
                      <a:pt x="133" y="308"/>
                      <a:pt x="129" y="301"/>
                      <a:pt x="126" y="294"/>
                    </a:cubicBezTo>
                    <a:cubicBezTo>
                      <a:pt x="128" y="294"/>
                      <a:pt x="132" y="292"/>
                      <a:pt x="132" y="289"/>
                    </a:cubicBezTo>
                    <a:cubicBezTo>
                      <a:pt x="133" y="283"/>
                      <a:pt x="134" y="277"/>
                      <a:pt x="135" y="271"/>
                    </a:cubicBezTo>
                    <a:cubicBezTo>
                      <a:pt x="140" y="287"/>
                      <a:pt x="142" y="303"/>
                      <a:pt x="146" y="320"/>
                    </a:cubicBezTo>
                    <a:cubicBezTo>
                      <a:pt x="147" y="323"/>
                      <a:pt x="153" y="324"/>
                      <a:pt x="155" y="322"/>
                    </a:cubicBezTo>
                    <a:cubicBezTo>
                      <a:pt x="157" y="326"/>
                      <a:pt x="159" y="330"/>
                      <a:pt x="161" y="334"/>
                    </a:cubicBezTo>
                    <a:cubicBezTo>
                      <a:pt x="163" y="340"/>
                      <a:pt x="171" y="339"/>
                      <a:pt x="171" y="333"/>
                    </a:cubicBezTo>
                    <a:cubicBezTo>
                      <a:pt x="171" y="337"/>
                      <a:pt x="172" y="341"/>
                      <a:pt x="174" y="345"/>
                    </a:cubicBezTo>
                    <a:cubicBezTo>
                      <a:pt x="175" y="346"/>
                      <a:pt x="176" y="347"/>
                      <a:pt x="177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56" y="349"/>
                      <a:pt x="145" y="328"/>
                      <a:pt x="137" y="315"/>
                    </a:cubicBezTo>
                    <a:close/>
                    <a:moveTo>
                      <a:pt x="291" y="301"/>
                    </a:moveTo>
                    <a:cubicBezTo>
                      <a:pt x="275" y="310"/>
                      <a:pt x="257" y="315"/>
                      <a:pt x="241" y="323"/>
                    </a:cubicBezTo>
                    <a:cubicBezTo>
                      <a:pt x="222" y="333"/>
                      <a:pt x="202" y="343"/>
                      <a:pt x="180" y="347"/>
                    </a:cubicBezTo>
                    <a:cubicBezTo>
                      <a:pt x="181" y="346"/>
                      <a:pt x="182" y="345"/>
                      <a:pt x="183" y="344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4" y="346"/>
                      <a:pt x="191" y="339"/>
                      <a:pt x="186" y="334"/>
                    </a:cubicBezTo>
                    <a:cubicBezTo>
                      <a:pt x="186" y="334"/>
                      <a:pt x="185" y="333"/>
                      <a:pt x="185" y="332"/>
                    </a:cubicBezTo>
                    <a:cubicBezTo>
                      <a:pt x="183" y="331"/>
                      <a:pt x="181" y="330"/>
                      <a:pt x="179" y="331"/>
                    </a:cubicBezTo>
                    <a:cubicBezTo>
                      <a:pt x="179" y="332"/>
                      <a:pt x="179" y="332"/>
                      <a:pt x="178" y="332"/>
                    </a:cubicBezTo>
                    <a:cubicBezTo>
                      <a:pt x="176" y="327"/>
                      <a:pt x="172" y="323"/>
                      <a:pt x="168" y="323"/>
                    </a:cubicBezTo>
                    <a:cubicBezTo>
                      <a:pt x="165" y="316"/>
                      <a:pt x="162" y="310"/>
                      <a:pt x="158" y="303"/>
                    </a:cubicBezTo>
                    <a:cubicBezTo>
                      <a:pt x="157" y="301"/>
                      <a:pt x="155" y="300"/>
                      <a:pt x="153" y="301"/>
                    </a:cubicBezTo>
                    <a:cubicBezTo>
                      <a:pt x="149" y="284"/>
                      <a:pt x="146" y="266"/>
                      <a:pt x="139" y="250"/>
                    </a:cubicBezTo>
                    <a:cubicBezTo>
                      <a:pt x="137" y="246"/>
                      <a:pt x="130" y="247"/>
                      <a:pt x="130" y="251"/>
                    </a:cubicBezTo>
                    <a:cubicBezTo>
                      <a:pt x="129" y="254"/>
                      <a:pt x="128" y="257"/>
                      <a:pt x="127" y="260"/>
                    </a:cubicBezTo>
                    <a:cubicBezTo>
                      <a:pt x="125" y="243"/>
                      <a:pt x="124" y="226"/>
                      <a:pt x="120" y="210"/>
                    </a:cubicBezTo>
                    <a:cubicBezTo>
                      <a:pt x="118" y="205"/>
                      <a:pt x="112" y="205"/>
                      <a:pt x="110" y="210"/>
                    </a:cubicBezTo>
                    <a:cubicBezTo>
                      <a:pt x="109" y="216"/>
                      <a:pt x="108" y="222"/>
                      <a:pt x="107" y="228"/>
                    </a:cubicBezTo>
                    <a:cubicBezTo>
                      <a:pt x="102" y="203"/>
                      <a:pt x="100" y="179"/>
                      <a:pt x="94" y="154"/>
                    </a:cubicBezTo>
                    <a:cubicBezTo>
                      <a:pt x="94" y="150"/>
                      <a:pt x="87" y="151"/>
                      <a:pt x="87" y="155"/>
                    </a:cubicBezTo>
                    <a:cubicBezTo>
                      <a:pt x="87" y="168"/>
                      <a:pt x="89" y="182"/>
                      <a:pt x="90" y="195"/>
                    </a:cubicBezTo>
                    <a:cubicBezTo>
                      <a:pt x="83" y="172"/>
                      <a:pt x="79" y="148"/>
                      <a:pt x="75" y="126"/>
                    </a:cubicBezTo>
                    <a:cubicBezTo>
                      <a:pt x="80" y="133"/>
                      <a:pt x="91" y="139"/>
                      <a:pt x="103" y="138"/>
                    </a:cubicBezTo>
                    <a:cubicBezTo>
                      <a:pt x="109" y="208"/>
                      <a:pt x="151" y="266"/>
                      <a:pt x="183" y="326"/>
                    </a:cubicBezTo>
                    <a:cubicBezTo>
                      <a:pt x="185" y="328"/>
                      <a:pt x="187" y="329"/>
                      <a:pt x="189" y="328"/>
                    </a:cubicBezTo>
                    <a:cubicBezTo>
                      <a:pt x="230" y="317"/>
                      <a:pt x="274" y="306"/>
                      <a:pt x="310" y="284"/>
                    </a:cubicBezTo>
                    <a:cubicBezTo>
                      <a:pt x="305" y="290"/>
                      <a:pt x="299" y="296"/>
                      <a:pt x="291" y="301"/>
                    </a:cubicBezTo>
                    <a:close/>
                    <a:moveTo>
                      <a:pt x="330" y="256"/>
                    </a:moveTo>
                    <a:cubicBezTo>
                      <a:pt x="327" y="256"/>
                      <a:pt x="325" y="256"/>
                      <a:pt x="324" y="259"/>
                    </a:cubicBezTo>
                    <a:cubicBezTo>
                      <a:pt x="323" y="260"/>
                      <a:pt x="322" y="261"/>
                      <a:pt x="322" y="263"/>
                    </a:cubicBezTo>
                    <a:cubicBezTo>
                      <a:pt x="319" y="265"/>
                      <a:pt x="316" y="266"/>
                      <a:pt x="314" y="268"/>
                    </a:cubicBezTo>
                    <a:cubicBezTo>
                      <a:pt x="294" y="281"/>
                      <a:pt x="273" y="291"/>
                      <a:pt x="251" y="300"/>
                    </a:cubicBezTo>
                    <a:cubicBezTo>
                      <a:pt x="235" y="306"/>
                      <a:pt x="218" y="311"/>
                      <a:pt x="201" y="315"/>
                    </a:cubicBezTo>
                    <a:cubicBezTo>
                      <a:pt x="184" y="319"/>
                      <a:pt x="171" y="279"/>
                      <a:pt x="164" y="266"/>
                    </a:cubicBezTo>
                    <a:cubicBezTo>
                      <a:pt x="140" y="225"/>
                      <a:pt x="117" y="184"/>
                      <a:pt x="109" y="137"/>
                    </a:cubicBezTo>
                    <a:cubicBezTo>
                      <a:pt x="109" y="137"/>
                      <a:pt x="110" y="137"/>
                      <a:pt x="110" y="137"/>
                    </a:cubicBezTo>
                    <a:cubicBezTo>
                      <a:pt x="110" y="138"/>
                      <a:pt x="111" y="139"/>
                      <a:pt x="113" y="138"/>
                    </a:cubicBezTo>
                    <a:cubicBezTo>
                      <a:pt x="149" y="134"/>
                      <a:pt x="185" y="124"/>
                      <a:pt x="219" y="110"/>
                    </a:cubicBezTo>
                    <a:cubicBezTo>
                      <a:pt x="227" y="106"/>
                      <a:pt x="238" y="102"/>
                      <a:pt x="247" y="96"/>
                    </a:cubicBezTo>
                    <a:cubicBezTo>
                      <a:pt x="247" y="96"/>
                      <a:pt x="247" y="96"/>
                      <a:pt x="248" y="96"/>
                    </a:cubicBezTo>
                    <a:cubicBezTo>
                      <a:pt x="269" y="137"/>
                      <a:pt x="288" y="179"/>
                      <a:pt x="312" y="219"/>
                    </a:cubicBezTo>
                    <a:cubicBezTo>
                      <a:pt x="318" y="228"/>
                      <a:pt x="324" y="237"/>
                      <a:pt x="330" y="247"/>
                    </a:cubicBezTo>
                    <a:cubicBezTo>
                      <a:pt x="332" y="250"/>
                      <a:pt x="332" y="253"/>
                      <a:pt x="330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479"/>
              <p:cNvSpPr>
                <a:spLocks/>
              </p:cNvSpPr>
              <p:nvPr/>
            </p:nvSpPr>
            <p:spPr bwMode="auto">
              <a:xfrm>
                <a:off x="4893" y="1110"/>
                <a:ext cx="215" cy="75"/>
              </a:xfrm>
              <a:custGeom>
                <a:avLst/>
                <a:gdLst>
                  <a:gd name="T0" fmla="*/ 101 w 107"/>
                  <a:gd name="T1" fmla="*/ 1 h 37"/>
                  <a:gd name="T2" fmla="*/ 4 w 107"/>
                  <a:gd name="T3" fmla="*/ 30 h 37"/>
                  <a:gd name="T4" fmla="*/ 6 w 107"/>
                  <a:gd name="T5" fmla="*/ 36 h 37"/>
                  <a:gd name="T6" fmla="*/ 104 w 107"/>
                  <a:gd name="T7" fmla="*/ 7 h 37"/>
                  <a:gd name="T8" fmla="*/ 101 w 107"/>
                  <a:gd name="T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7">
                    <a:moveTo>
                      <a:pt x="101" y="1"/>
                    </a:moveTo>
                    <a:cubicBezTo>
                      <a:pt x="68" y="7"/>
                      <a:pt x="37" y="22"/>
                      <a:pt x="4" y="30"/>
                    </a:cubicBezTo>
                    <a:cubicBezTo>
                      <a:pt x="0" y="31"/>
                      <a:pt x="2" y="37"/>
                      <a:pt x="6" y="36"/>
                    </a:cubicBezTo>
                    <a:cubicBezTo>
                      <a:pt x="38" y="29"/>
                      <a:pt x="73" y="20"/>
                      <a:pt x="104" y="7"/>
                    </a:cubicBezTo>
                    <a:cubicBezTo>
                      <a:pt x="107" y="5"/>
                      <a:pt x="105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480"/>
              <p:cNvSpPr>
                <a:spLocks/>
              </p:cNvSpPr>
              <p:nvPr/>
            </p:nvSpPr>
            <p:spPr bwMode="auto">
              <a:xfrm>
                <a:off x="4905" y="1163"/>
                <a:ext cx="220" cy="95"/>
              </a:xfrm>
              <a:custGeom>
                <a:avLst/>
                <a:gdLst>
                  <a:gd name="T0" fmla="*/ 103 w 109"/>
                  <a:gd name="T1" fmla="*/ 0 h 47"/>
                  <a:gd name="T2" fmla="*/ 5 w 109"/>
                  <a:gd name="T3" fmla="*/ 37 h 47"/>
                  <a:gd name="T4" fmla="*/ 7 w 109"/>
                  <a:gd name="T5" fmla="*/ 45 h 47"/>
                  <a:gd name="T6" fmla="*/ 104 w 109"/>
                  <a:gd name="T7" fmla="*/ 9 h 47"/>
                  <a:gd name="T8" fmla="*/ 103 w 10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47">
                    <a:moveTo>
                      <a:pt x="103" y="0"/>
                    </a:moveTo>
                    <a:cubicBezTo>
                      <a:pt x="69" y="5"/>
                      <a:pt x="37" y="25"/>
                      <a:pt x="5" y="37"/>
                    </a:cubicBezTo>
                    <a:cubicBezTo>
                      <a:pt x="0" y="39"/>
                      <a:pt x="2" y="47"/>
                      <a:pt x="7" y="45"/>
                    </a:cubicBezTo>
                    <a:cubicBezTo>
                      <a:pt x="40" y="33"/>
                      <a:pt x="72" y="20"/>
                      <a:pt x="104" y="9"/>
                    </a:cubicBezTo>
                    <a:cubicBezTo>
                      <a:pt x="109" y="7"/>
                      <a:pt x="108" y="0"/>
                      <a:pt x="1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481"/>
              <p:cNvSpPr>
                <a:spLocks/>
              </p:cNvSpPr>
              <p:nvPr/>
            </p:nvSpPr>
            <p:spPr bwMode="auto">
              <a:xfrm>
                <a:off x="4961" y="1219"/>
                <a:ext cx="210" cy="103"/>
              </a:xfrm>
              <a:custGeom>
                <a:avLst/>
                <a:gdLst>
                  <a:gd name="T0" fmla="*/ 95 w 104"/>
                  <a:gd name="T1" fmla="*/ 2 h 51"/>
                  <a:gd name="T2" fmla="*/ 40 w 104"/>
                  <a:gd name="T3" fmla="*/ 25 h 51"/>
                  <a:gd name="T4" fmla="*/ 2 w 104"/>
                  <a:gd name="T5" fmla="*/ 46 h 51"/>
                  <a:gd name="T6" fmla="*/ 7 w 104"/>
                  <a:gd name="T7" fmla="*/ 49 h 51"/>
                  <a:gd name="T8" fmla="*/ 48 w 104"/>
                  <a:gd name="T9" fmla="*/ 32 h 51"/>
                  <a:gd name="T10" fmla="*/ 99 w 104"/>
                  <a:gd name="T11" fmla="*/ 9 h 51"/>
                  <a:gd name="T12" fmla="*/ 95 w 104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51">
                    <a:moveTo>
                      <a:pt x="95" y="2"/>
                    </a:moveTo>
                    <a:cubicBezTo>
                      <a:pt x="77" y="10"/>
                      <a:pt x="58" y="17"/>
                      <a:pt x="40" y="25"/>
                    </a:cubicBezTo>
                    <a:cubicBezTo>
                      <a:pt x="28" y="30"/>
                      <a:pt x="10" y="34"/>
                      <a:pt x="2" y="46"/>
                    </a:cubicBezTo>
                    <a:cubicBezTo>
                      <a:pt x="0" y="48"/>
                      <a:pt x="4" y="51"/>
                      <a:pt x="7" y="49"/>
                    </a:cubicBezTo>
                    <a:cubicBezTo>
                      <a:pt x="17" y="41"/>
                      <a:pt x="36" y="37"/>
                      <a:pt x="48" y="32"/>
                    </a:cubicBezTo>
                    <a:cubicBezTo>
                      <a:pt x="65" y="25"/>
                      <a:pt x="83" y="19"/>
                      <a:pt x="99" y="9"/>
                    </a:cubicBezTo>
                    <a:cubicBezTo>
                      <a:pt x="104" y="6"/>
                      <a:pt x="100" y="0"/>
                      <a:pt x="9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482"/>
              <p:cNvSpPr>
                <a:spLocks/>
              </p:cNvSpPr>
              <p:nvPr/>
            </p:nvSpPr>
            <p:spPr bwMode="auto">
              <a:xfrm>
                <a:off x="4973" y="1296"/>
                <a:ext cx="214" cy="101"/>
              </a:xfrm>
              <a:custGeom>
                <a:avLst/>
                <a:gdLst>
                  <a:gd name="T0" fmla="*/ 96 w 106"/>
                  <a:gd name="T1" fmla="*/ 3 h 50"/>
                  <a:gd name="T2" fmla="*/ 5 w 106"/>
                  <a:gd name="T3" fmla="*/ 42 h 50"/>
                  <a:gd name="T4" fmla="*/ 7 w 106"/>
                  <a:gd name="T5" fmla="*/ 49 h 50"/>
                  <a:gd name="T6" fmla="*/ 101 w 106"/>
                  <a:gd name="T7" fmla="*/ 11 h 50"/>
                  <a:gd name="T8" fmla="*/ 96 w 106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0">
                    <a:moveTo>
                      <a:pt x="96" y="3"/>
                    </a:moveTo>
                    <a:cubicBezTo>
                      <a:pt x="65" y="16"/>
                      <a:pt x="37" y="32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40" y="43"/>
                      <a:pt x="72" y="27"/>
                      <a:pt x="101" y="11"/>
                    </a:cubicBezTo>
                    <a:cubicBezTo>
                      <a:pt x="106" y="8"/>
                      <a:pt x="102" y="0"/>
                      <a:pt x="9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483"/>
              <p:cNvSpPr>
                <a:spLocks/>
              </p:cNvSpPr>
              <p:nvPr/>
            </p:nvSpPr>
            <p:spPr bwMode="auto">
              <a:xfrm>
                <a:off x="5018" y="1363"/>
                <a:ext cx="199" cy="104"/>
              </a:xfrm>
              <a:custGeom>
                <a:avLst/>
                <a:gdLst>
                  <a:gd name="T0" fmla="*/ 93 w 99"/>
                  <a:gd name="T1" fmla="*/ 1 h 52"/>
                  <a:gd name="T2" fmla="*/ 52 w 99"/>
                  <a:gd name="T3" fmla="*/ 19 h 52"/>
                  <a:gd name="T4" fmla="*/ 4 w 99"/>
                  <a:gd name="T5" fmla="*/ 43 h 52"/>
                  <a:gd name="T6" fmla="*/ 8 w 99"/>
                  <a:gd name="T7" fmla="*/ 50 h 52"/>
                  <a:gd name="T8" fmla="*/ 56 w 99"/>
                  <a:gd name="T9" fmla="*/ 27 h 52"/>
                  <a:gd name="T10" fmla="*/ 96 w 99"/>
                  <a:gd name="T11" fmla="*/ 9 h 52"/>
                  <a:gd name="T12" fmla="*/ 93 w 99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52">
                    <a:moveTo>
                      <a:pt x="93" y="1"/>
                    </a:moveTo>
                    <a:cubicBezTo>
                      <a:pt x="79" y="5"/>
                      <a:pt x="65" y="13"/>
                      <a:pt x="52" y="19"/>
                    </a:cubicBezTo>
                    <a:cubicBezTo>
                      <a:pt x="36" y="26"/>
                      <a:pt x="19" y="34"/>
                      <a:pt x="4" y="43"/>
                    </a:cubicBezTo>
                    <a:cubicBezTo>
                      <a:pt x="0" y="46"/>
                      <a:pt x="4" y="52"/>
                      <a:pt x="8" y="50"/>
                    </a:cubicBezTo>
                    <a:cubicBezTo>
                      <a:pt x="23" y="41"/>
                      <a:pt x="39" y="34"/>
                      <a:pt x="56" y="27"/>
                    </a:cubicBezTo>
                    <a:cubicBezTo>
                      <a:pt x="69" y="22"/>
                      <a:pt x="84" y="17"/>
                      <a:pt x="96" y="9"/>
                    </a:cubicBezTo>
                    <a:cubicBezTo>
                      <a:pt x="99" y="6"/>
                      <a:pt x="97" y="0"/>
                      <a:pt x="9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Freeform 484"/>
              <p:cNvSpPr>
                <a:spLocks noEditPoints="1"/>
              </p:cNvSpPr>
              <p:nvPr/>
            </p:nvSpPr>
            <p:spPr bwMode="auto">
              <a:xfrm>
                <a:off x="5244" y="1613"/>
                <a:ext cx="419" cy="365"/>
              </a:xfrm>
              <a:custGeom>
                <a:avLst/>
                <a:gdLst>
                  <a:gd name="T0" fmla="*/ 195 w 208"/>
                  <a:gd name="T1" fmla="*/ 35 h 181"/>
                  <a:gd name="T2" fmla="*/ 133 w 208"/>
                  <a:gd name="T3" fmla="*/ 32 h 181"/>
                  <a:gd name="T4" fmla="*/ 87 w 208"/>
                  <a:gd name="T5" fmla="*/ 27 h 181"/>
                  <a:gd name="T6" fmla="*/ 7 w 208"/>
                  <a:gd name="T7" fmla="*/ 86 h 181"/>
                  <a:gd name="T8" fmla="*/ 32 w 208"/>
                  <a:gd name="T9" fmla="*/ 126 h 181"/>
                  <a:gd name="T10" fmla="*/ 99 w 208"/>
                  <a:gd name="T11" fmla="*/ 153 h 181"/>
                  <a:gd name="T12" fmla="*/ 155 w 208"/>
                  <a:gd name="T13" fmla="*/ 175 h 181"/>
                  <a:gd name="T14" fmla="*/ 200 w 208"/>
                  <a:gd name="T15" fmla="*/ 118 h 181"/>
                  <a:gd name="T16" fmla="*/ 176 w 208"/>
                  <a:gd name="T17" fmla="*/ 35 h 181"/>
                  <a:gd name="T18" fmla="*/ 158 w 208"/>
                  <a:gd name="T19" fmla="*/ 69 h 181"/>
                  <a:gd name="T20" fmla="*/ 144 w 208"/>
                  <a:gd name="T21" fmla="*/ 38 h 181"/>
                  <a:gd name="T22" fmla="*/ 110 w 208"/>
                  <a:gd name="T23" fmla="*/ 127 h 181"/>
                  <a:gd name="T24" fmla="*/ 100 w 208"/>
                  <a:gd name="T25" fmla="*/ 127 h 181"/>
                  <a:gd name="T26" fmla="*/ 90 w 208"/>
                  <a:gd name="T27" fmla="*/ 80 h 181"/>
                  <a:gd name="T28" fmla="*/ 101 w 208"/>
                  <a:gd name="T29" fmla="*/ 72 h 181"/>
                  <a:gd name="T30" fmla="*/ 155 w 208"/>
                  <a:gd name="T31" fmla="*/ 85 h 181"/>
                  <a:gd name="T32" fmla="*/ 110 w 208"/>
                  <a:gd name="T33" fmla="*/ 127 h 181"/>
                  <a:gd name="T34" fmla="*/ 49 w 208"/>
                  <a:gd name="T35" fmla="*/ 121 h 181"/>
                  <a:gd name="T36" fmla="*/ 85 w 208"/>
                  <a:gd name="T37" fmla="*/ 126 h 181"/>
                  <a:gd name="T38" fmla="*/ 132 w 208"/>
                  <a:gd name="T39" fmla="*/ 45 h 181"/>
                  <a:gd name="T40" fmla="*/ 124 w 208"/>
                  <a:gd name="T41" fmla="*/ 61 h 181"/>
                  <a:gd name="T42" fmla="*/ 93 w 208"/>
                  <a:gd name="T43" fmla="*/ 31 h 181"/>
                  <a:gd name="T44" fmla="*/ 87 w 208"/>
                  <a:gd name="T45" fmla="*/ 26 h 181"/>
                  <a:gd name="T46" fmla="*/ 127 w 208"/>
                  <a:gd name="T47" fmla="*/ 38 h 181"/>
                  <a:gd name="T48" fmla="*/ 79 w 208"/>
                  <a:gd name="T49" fmla="*/ 58 h 181"/>
                  <a:gd name="T50" fmla="*/ 12 w 208"/>
                  <a:gd name="T51" fmla="*/ 96 h 181"/>
                  <a:gd name="T52" fmla="*/ 69 w 208"/>
                  <a:gd name="T53" fmla="*/ 73 h 181"/>
                  <a:gd name="T54" fmla="*/ 38 w 208"/>
                  <a:gd name="T55" fmla="*/ 117 h 181"/>
                  <a:gd name="T56" fmla="*/ 37 w 208"/>
                  <a:gd name="T57" fmla="*/ 150 h 181"/>
                  <a:gd name="T58" fmla="*/ 91 w 208"/>
                  <a:gd name="T59" fmla="*/ 139 h 181"/>
                  <a:gd name="T60" fmla="*/ 37 w 208"/>
                  <a:gd name="T61" fmla="*/ 150 h 181"/>
                  <a:gd name="T62" fmla="*/ 112 w 208"/>
                  <a:gd name="T63" fmla="*/ 143 h 181"/>
                  <a:gd name="T64" fmla="*/ 165 w 208"/>
                  <a:gd name="T65" fmla="*/ 140 h 181"/>
                  <a:gd name="T66" fmla="*/ 130 w 208"/>
                  <a:gd name="T67" fmla="*/ 128 h 181"/>
                  <a:gd name="T68" fmla="*/ 165 w 208"/>
                  <a:gd name="T69" fmla="*/ 126 h 181"/>
                  <a:gd name="T70" fmla="*/ 185 w 208"/>
                  <a:gd name="T71" fmla="*/ 117 h 181"/>
                  <a:gd name="T72" fmla="*/ 167 w 208"/>
                  <a:gd name="T73" fmla="*/ 91 h 181"/>
                  <a:gd name="T74" fmla="*/ 185 w 208"/>
                  <a:gd name="T75" fmla="*/ 11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" h="181">
                    <a:moveTo>
                      <a:pt x="179" y="78"/>
                    </a:moveTo>
                    <a:cubicBezTo>
                      <a:pt x="191" y="65"/>
                      <a:pt x="201" y="50"/>
                      <a:pt x="195" y="35"/>
                    </a:cubicBezTo>
                    <a:cubicBezTo>
                      <a:pt x="187" y="13"/>
                      <a:pt x="150" y="23"/>
                      <a:pt x="135" y="30"/>
                    </a:cubicBezTo>
                    <a:cubicBezTo>
                      <a:pt x="134" y="30"/>
                      <a:pt x="134" y="31"/>
                      <a:pt x="133" y="32"/>
                    </a:cubicBezTo>
                    <a:cubicBezTo>
                      <a:pt x="118" y="13"/>
                      <a:pt x="98" y="0"/>
                      <a:pt x="83" y="18"/>
                    </a:cubicBezTo>
                    <a:cubicBezTo>
                      <a:pt x="80" y="22"/>
                      <a:pt x="83" y="27"/>
                      <a:pt x="87" y="27"/>
                    </a:cubicBezTo>
                    <a:cubicBezTo>
                      <a:pt x="74" y="29"/>
                      <a:pt x="68" y="42"/>
                      <a:pt x="68" y="59"/>
                    </a:cubicBezTo>
                    <a:cubicBezTo>
                      <a:pt x="44" y="61"/>
                      <a:pt x="20" y="68"/>
                      <a:pt x="7" y="86"/>
                    </a:cubicBezTo>
                    <a:cubicBezTo>
                      <a:pt x="5" y="83"/>
                      <a:pt x="0" y="84"/>
                      <a:pt x="1" y="87"/>
                    </a:cubicBezTo>
                    <a:cubicBezTo>
                      <a:pt x="3" y="106"/>
                      <a:pt x="16" y="118"/>
                      <a:pt x="32" y="126"/>
                    </a:cubicBezTo>
                    <a:cubicBezTo>
                      <a:pt x="21" y="146"/>
                      <a:pt x="20" y="164"/>
                      <a:pt x="41" y="172"/>
                    </a:cubicBezTo>
                    <a:cubicBezTo>
                      <a:pt x="61" y="180"/>
                      <a:pt x="83" y="164"/>
                      <a:pt x="99" y="153"/>
                    </a:cubicBezTo>
                    <a:cubicBezTo>
                      <a:pt x="99" y="153"/>
                      <a:pt x="100" y="152"/>
                      <a:pt x="101" y="152"/>
                    </a:cubicBezTo>
                    <a:cubicBezTo>
                      <a:pt x="115" y="170"/>
                      <a:pt x="134" y="181"/>
                      <a:pt x="155" y="175"/>
                    </a:cubicBezTo>
                    <a:cubicBezTo>
                      <a:pt x="173" y="169"/>
                      <a:pt x="178" y="154"/>
                      <a:pt x="178" y="136"/>
                    </a:cubicBezTo>
                    <a:cubicBezTo>
                      <a:pt x="188" y="133"/>
                      <a:pt x="196" y="127"/>
                      <a:pt x="200" y="118"/>
                    </a:cubicBezTo>
                    <a:cubicBezTo>
                      <a:pt x="208" y="100"/>
                      <a:pt x="196" y="87"/>
                      <a:pt x="179" y="78"/>
                    </a:cubicBezTo>
                    <a:close/>
                    <a:moveTo>
                      <a:pt x="176" y="35"/>
                    </a:moveTo>
                    <a:cubicBezTo>
                      <a:pt x="194" y="39"/>
                      <a:pt x="175" y="63"/>
                      <a:pt x="167" y="72"/>
                    </a:cubicBezTo>
                    <a:cubicBezTo>
                      <a:pt x="164" y="71"/>
                      <a:pt x="161" y="70"/>
                      <a:pt x="158" y="69"/>
                    </a:cubicBezTo>
                    <a:cubicBezTo>
                      <a:pt x="154" y="62"/>
                      <a:pt x="147" y="50"/>
                      <a:pt x="140" y="40"/>
                    </a:cubicBezTo>
                    <a:cubicBezTo>
                      <a:pt x="141" y="39"/>
                      <a:pt x="142" y="38"/>
                      <a:pt x="144" y="38"/>
                    </a:cubicBezTo>
                    <a:cubicBezTo>
                      <a:pt x="154" y="35"/>
                      <a:pt x="165" y="33"/>
                      <a:pt x="176" y="35"/>
                    </a:cubicBezTo>
                    <a:close/>
                    <a:moveTo>
                      <a:pt x="110" y="127"/>
                    </a:moveTo>
                    <a:cubicBezTo>
                      <a:pt x="110" y="127"/>
                      <a:pt x="109" y="127"/>
                      <a:pt x="108" y="127"/>
                    </a:cubicBezTo>
                    <a:cubicBezTo>
                      <a:pt x="106" y="127"/>
                      <a:pt x="103" y="127"/>
                      <a:pt x="100" y="127"/>
                    </a:cubicBezTo>
                    <a:cubicBezTo>
                      <a:pt x="93" y="114"/>
                      <a:pt x="87" y="100"/>
                      <a:pt x="83" y="87"/>
                    </a:cubicBezTo>
                    <a:cubicBezTo>
                      <a:pt x="85" y="84"/>
                      <a:pt x="88" y="82"/>
                      <a:pt x="90" y="80"/>
                    </a:cubicBezTo>
                    <a:cubicBezTo>
                      <a:pt x="93" y="78"/>
                      <a:pt x="95" y="75"/>
                      <a:pt x="98" y="72"/>
                    </a:cubicBezTo>
                    <a:cubicBezTo>
                      <a:pt x="99" y="72"/>
                      <a:pt x="100" y="72"/>
                      <a:pt x="101" y="72"/>
                    </a:cubicBezTo>
                    <a:cubicBezTo>
                      <a:pt x="107" y="72"/>
                      <a:pt x="132" y="76"/>
                      <a:pt x="154" y="82"/>
                    </a:cubicBezTo>
                    <a:cubicBezTo>
                      <a:pt x="155" y="83"/>
                      <a:pt x="155" y="84"/>
                      <a:pt x="155" y="85"/>
                    </a:cubicBezTo>
                    <a:cubicBezTo>
                      <a:pt x="146" y="95"/>
                      <a:pt x="137" y="104"/>
                      <a:pt x="127" y="113"/>
                    </a:cubicBezTo>
                    <a:cubicBezTo>
                      <a:pt x="125" y="115"/>
                      <a:pt x="119" y="120"/>
                      <a:pt x="110" y="127"/>
                    </a:cubicBezTo>
                    <a:close/>
                    <a:moveTo>
                      <a:pt x="85" y="126"/>
                    </a:moveTo>
                    <a:cubicBezTo>
                      <a:pt x="73" y="125"/>
                      <a:pt x="61" y="124"/>
                      <a:pt x="49" y="121"/>
                    </a:cubicBezTo>
                    <a:cubicBezTo>
                      <a:pt x="56" y="112"/>
                      <a:pt x="65" y="103"/>
                      <a:pt x="73" y="95"/>
                    </a:cubicBezTo>
                    <a:cubicBezTo>
                      <a:pt x="76" y="106"/>
                      <a:pt x="80" y="116"/>
                      <a:pt x="85" y="126"/>
                    </a:cubicBezTo>
                    <a:close/>
                    <a:moveTo>
                      <a:pt x="112" y="60"/>
                    </a:moveTo>
                    <a:cubicBezTo>
                      <a:pt x="119" y="54"/>
                      <a:pt x="125" y="49"/>
                      <a:pt x="132" y="45"/>
                    </a:cubicBezTo>
                    <a:cubicBezTo>
                      <a:pt x="137" y="51"/>
                      <a:pt x="142" y="58"/>
                      <a:pt x="146" y="66"/>
                    </a:cubicBezTo>
                    <a:cubicBezTo>
                      <a:pt x="137" y="63"/>
                      <a:pt x="129" y="62"/>
                      <a:pt x="124" y="61"/>
                    </a:cubicBezTo>
                    <a:cubicBezTo>
                      <a:pt x="121" y="61"/>
                      <a:pt x="117" y="60"/>
                      <a:pt x="112" y="60"/>
                    </a:cubicBezTo>
                    <a:close/>
                    <a:moveTo>
                      <a:pt x="93" y="31"/>
                    </a:moveTo>
                    <a:cubicBezTo>
                      <a:pt x="96" y="30"/>
                      <a:pt x="94" y="26"/>
                      <a:pt x="92" y="26"/>
                    </a:cubicBezTo>
                    <a:cubicBezTo>
                      <a:pt x="90" y="26"/>
                      <a:pt x="89" y="26"/>
                      <a:pt x="87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101" y="20"/>
                      <a:pt x="115" y="26"/>
                      <a:pt x="127" y="38"/>
                    </a:cubicBezTo>
                    <a:cubicBezTo>
                      <a:pt x="117" y="44"/>
                      <a:pt x="107" y="51"/>
                      <a:pt x="97" y="59"/>
                    </a:cubicBezTo>
                    <a:cubicBezTo>
                      <a:pt x="91" y="58"/>
                      <a:pt x="85" y="58"/>
                      <a:pt x="79" y="58"/>
                    </a:cubicBezTo>
                    <a:cubicBezTo>
                      <a:pt x="79" y="46"/>
                      <a:pt x="84" y="36"/>
                      <a:pt x="93" y="31"/>
                    </a:cubicBezTo>
                    <a:close/>
                    <a:moveTo>
                      <a:pt x="12" y="96"/>
                    </a:moveTo>
                    <a:cubicBezTo>
                      <a:pt x="13" y="96"/>
                      <a:pt x="15" y="96"/>
                      <a:pt x="16" y="94"/>
                    </a:cubicBezTo>
                    <a:cubicBezTo>
                      <a:pt x="28" y="79"/>
                      <a:pt x="48" y="74"/>
                      <a:pt x="69" y="73"/>
                    </a:cubicBezTo>
                    <a:cubicBezTo>
                      <a:pt x="69" y="75"/>
                      <a:pt x="70" y="78"/>
                      <a:pt x="70" y="81"/>
                    </a:cubicBezTo>
                    <a:cubicBezTo>
                      <a:pt x="58" y="93"/>
                      <a:pt x="46" y="105"/>
                      <a:pt x="38" y="117"/>
                    </a:cubicBezTo>
                    <a:cubicBezTo>
                      <a:pt x="27" y="112"/>
                      <a:pt x="17" y="106"/>
                      <a:pt x="12" y="96"/>
                    </a:cubicBezTo>
                    <a:close/>
                    <a:moveTo>
                      <a:pt x="37" y="150"/>
                    </a:moveTo>
                    <a:cubicBezTo>
                      <a:pt x="37" y="144"/>
                      <a:pt x="39" y="137"/>
                      <a:pt x="43" y="130"/>
                    </a:cubicBezTo>
                    <a:cubicBezTo>
                      <a:pt x="59" y="135"/>
                      <a:pt x="77" y="137"/>
                      <a:pt x="91" y="139"/>
                    </a:cubicBezTo>
                    <a:cubicBezTo>
                      <a:pt x="92" y="139"/>
                      <a:pt x="92" y="140"/>
                      <a:pt x="93" y="140"/>
                    </a:cubicBezTo>
                    <a:cubicBezTo>
                      <a:pt x="68" y="158"/>
                      <a:pt x="38" y="173"/>
                      <a:pt x="37" y="150"/>
                    </a:cubicBezTo>
                    <a:close/>
                    <a:moveTo>
                      <a:pt x="148" y="163"/>
                    </a:moveTo>
                    <a:cubicBezTo>
                      <a:pt x="137" y="166"/>
                      <a:pt x="123" y="158"/>
                      <a:pt x="112" y="143"/>
                    </a:cubicBezTo>
                    <a:cubicBezTo>
                      <a:pt x="113" y="142"/>
                      <a:pt x="114" y="142"/>
                      <a:pt x="115" y="141"/>
                    </a:cubicBezTo>
                    <a:cubicBezTo>
                      <a:pt x="130" y="142"/>
                      <a:pt x="149" y="142"/>
                      <a:pt x="165" y="140"/>
                    </a:cubicBezTo>
                    <a:cubicBezTo>
                      <a:pt x="163" y="151"/>
                      <a:pt x="158" y="160"/>
                      <a:pt x="148" y="163"/>
                    </a:cubicBezTo>
                    <a:close/>
                    <a:moveTo>
                      <a:pt x="130" y="128"/>
                    </a:moveTo>
                    <a:cubicBezTo>
                      <a:pt x="140" y="119"/>
                      <a:pt x="150" y="109"/>
                      <a:pt x="160" y="99"/>
                    </a:cubicBezTo>
                    <a:cubicBezTo>
                      <a:pt x="163" y="108"/>
                      <a:pt x="165" y="118"/>
                      <a:pt x="165" y="126"/>
                    </a:cubicBezTo>
                    <a:cubicBezTo>
                      <a:pt x="154" y="128"/>
                      <a:pt x="141" y="128"/>
                      <a:pt x="130" y="128"/>
                    </a:cubicBezTo>
                    <a:close/>
                    <a:moveTo>
                      <a:pt x="185" y="117"/>
                    </a:moveTo>
                    <a:cubicBezTo>
                      <a:pt x="183" y="119"/>
                      <a:pt x="180" y="121"/>
                      <a:pt x="176" y="123"/>
                    </a:cubicBezTo>
                    <a:cubicBezTo>
                      <a:pt x="174" y="112"/>
                      <a:pt x="171" y="101"/>
                      <a:pt x="167" y="91"/>
                    </a:cubicBezTo>
                    <a:cubicBezTo>
                      <a:pt x="168" y="90"/>
                      <a:pt x="169" y="89"/>
                      <a:pt x="170" y="88"/>
                    </a:cubicBezTo>
                    <a:cubicBezTo>
                      <a:pt x="186" y="95"/>
                      <a:pt x="195" y="104"/>
                      <a:pt x="18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Freeform 485"/>
              <p:cNvSpPr>
                <a:spLocks/>
              </p:cNvSpPr>
              <p:nvPr/>
            </p:nvSpPr>
            <p:spPr bwMode="auto">
              <a:xfrm>
                <a:off x="5423" y="1790"/>
                <a:ext cx="54" cy="59"/>
              </a:xfrm>
              <a:custGeom>
                <a:avLst/>
                <a:gdLst>
                  <a:gd name="T0" fmla="*/ 24 w 27"/>
                  <a:gd name="T1" fmla="*/ 10 h 29"/>
                  <a:gd name="T2" fmla="*/ 24 w 27"/>
                  <a:gd name="T3" fmla="*/ 9 h 29"/>
                  <a:gd name="T4" fmla="*/ 12 w 27"/>
                  <a:gd name="T5" fmla="*/ 0 h 29"/>
                  <a:gd name="T6" fmla="*/ 4 w 27"/>
                  <a:gd name="T7" fmla="*/ 3 h 29"/>
                  <a:gd name="T8" fmla="*/ 1 w 27"/>
                  <a:gd name="T9" fmla="*/ 15 h 29"/>
                  <a:gd name="T10" fmla="*/ 7 w 27"/>
                  <a:gd name="T11" fmla="*/ 25 h 29"/>
                  <a:gd name="T12" fmla="*/ 23 w 27"/>
                  <a:gd name="T13" fmla="*/ 25 h 29"/>
                  <a:gd name="T14" fmla="*/ 24 w 27"/>
                  <a:gd name="T1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4" y="10"/>
                    </a:moveTo>
                    <a:cubicBezTo>
                      <a:pt x="24" y="10"/>
                      <a:pt x="24" y="10"/>
                      <a:pt x="24" y="9"/>
                    </a:cubicBezTo>
                    <a:cubicBezTo>
                      <a:pt x="23" y="4"/>
                      <a:pt x="18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1" y="6"/>
                      <a:pt x="0" y="10"/>
                      <a:pt x="1" y="15"/>
                    </a:cubicBezTo>
                    <a:cubicBezTo>
                      <a:pt x="1" y="18"/>
                      <a:pt x="4" y="22"/>
                      <a:pt x="7" y="25"/>
                    </a:cubicBezTo>
                    <a:cubicBezTo>
                      <a:pt x="11" y="29"/>
                      <a:pt x="18" y="29"/>
                      <a:pt x="23" y="25"/>
                    </a:cubicBezTo>
                    <a:cubicBezTo>
                      <a:pt x="27" y="20"/>
                      <a:pt x="27" y="14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Freeform 486"/>
              <p:cNvSpPr>
                <a:spLocks/>
              </p:cNvSpPr>
              <p:nvPr/>
            </p:nvSpPr>
            <p:spPr bwMode="auto">
              <a:xfrm>
                <a:off x="4062" y="-1871"/>
                <a:ext cx="365" cy="238"/>
              </a:xfrm>
              <a:custGeom>
                <a:avLst/>
                <a:gdLst>
                  <a:gd name="T0" fmla="*/ 174 w 181"/>
                  <a:gd name="T1" fmla="*/ 8 h 118"/>
                  <a:gd name="T2" fmla="*/ 79 w 181"/>
                  <a:gd name="T3" fmla="*/ 2 h 118"/>
                  <a:gd name="T4" fmla="*/ 72 w 181"/>
                  <a:gd name="T5" fmla="*/ 6 h 118"/>
                  <a:gd name="T6" fmla="*/ 55 w 181"/>
                  <a:gd name="T7" fmla="*/ 60 h 118"/>
                  <a:gd name="T8" fmla="*/ 55 w 181"/>
                  <a:gd name="T9" fmla="*/ 46 h 118"/>
                  <a:gd name="T10" fmla="*/ 48 w 181"/>
                  <a:gd name="T11" fmla="*/ 39 h 118"/>
                  <a:gd name="T12" fmla="*/ 9 w 181"/>
                  <a:gd name="T13" fmla="*/ 40 h 118"/>
                  <a:gd name="T14" fmla="*/ 9 w 181"/>
                  <a:gd name="T15" fmla="*/ 53 h 118"/>
                  <a:gd name="T16" fmla="*/ 41 w 181"/>
                  <a:gd name="T17" fmla="*/ 53 h 118"/>
                  <a:gd name="T18" fmla="*/ 40 w 181"/>
                  <a:gd name="T19" fmla="*/ 107 h 118"/>
                  <a:gd name="T20" fmla="*/ 54 w 181"/>
                  <a:gd name="T21" fmla="*/ 111 h 118"/>
                  <a:gd name="T22" fmla="*/ 80 w 181"/>
                  <a:gd name="T23" fmla="*/ 30 h 118"/>
                  <a:gd name="T24" fmla="*/ 172 w 181"/>
                  <a:gd name="T25" fmla="*/ 21 h 118"/>
                  <a:gd name="T26" fmla="*/ 174 w 181"/>
                  <a:gd name="T2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18">
                    <a:moveTo>
                      <a:pt x="174" y="8"/>
                    </a:moveTo>
                    <a:cubicBezTo>
                      <a:pt x="143" y="0"/>
                      <a:pt x="111" y="4"/>
                      <a:pt x="79" y="2"/>
                    </a:cubicBezTo>
                    <a:cubicBezTo>
                      <a:pt x="77" y="1"/>
                      <a:pt x="73" y="3"/>
                      <a:pt x="72" y="6"/>
                    </a:cubicBezTo>
                    <a:cubicBezTo>
                      <a:pt x="64" y="23"/>
                      <a:pt x="60" y="42"/>
                      <a:pt x="55" y="60"/>
                    </a:cubicBezTo>
                    <a:cubicBezTo>
                      <a:pt x="55" y="55"/>
                      <a:pt x="55" y="51"/>
                      <a:pt x="55" y="46"/>
                    </a:cubicBezTo>
                    <a:cubicBezTo>
                      <a:pt x="55" y="42"/>
                      <a:pt x="52" y="39"/>
                      <a:pt x="48" y="39"/>
                    </a:cubicBezTo>
                    <a:cubicBezTo>
                      <a:pt x="35" y="39"/>
                      <a:pt x="22" y="39"/>
                      <a:pt x="9" y="40"/>
                    </a:cubicBezTo>
                    <a:cubicBezTo>
                      <a:pt x="0" y="40"/>
                      <a:pt x="0" y="53"/>
                      <a:pt x="9" y="53"/>
                    </a:cubicBezTo>
                    <a:cubicBezTo>
                      <a:pt x="19" y="53"/>
                      <a:pt x="30" y="54"/>
                      <a:pt x="41" y="53"/>
                    </a:cubicBezTo>
                    <a:cubicBezTo>
                      <a:pt x="41" y="71"/>
                      <a:pt x="41" y="89"/>
                      <a:pt x="40" y="107"/>
                    </a:cubicBezTo>
                    <a:cubicBezTo>
                      <a:pt x="40" y="114"/>
                      <a:pt x="51" y="118"/>
                      <a:pt x="54" y="111"/>
                    </a:cubicBezTo>
                    <a:cubicBezTo>
                      <a:pt x="66" y="85"/>
                      <a:pt x="71" y="57"/>
                      <a:pt x="80" y="30"/>
                    </a:cubicBezTo>
                    <a:cubicBezTo>
                      <a:pt x="87" y="8"/>
                      <a:pt x="152" y="21"/>
                      <a:pt x="172" y="21"/>
                    </a:cubicBezTo>
                    <a:cubicBezTo>
                      <a:pt x="179" y="21"/>
                      <a:pt x="181" y="10"/>
                      <a:pt x="17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Freeform 487"/>
              <p:cNvSpPr>
                <a:spLocks/>
              </p:cNvSpPr>
              <p:nvPr/>
            </p:nvSpPr>
            <p:spPr bwMode="auto">
              <a:xfrm>
                <a:off x="4207" y="-1792"/>
                <a:ext cx="121" cy="179"/>
              </a:xfrm>
              <a:custGeom>
                <a:avLst/>
                <a:gdLst>
                  <a:gd name="T0" fmla="*/ 43 w 60"/>
                  <a:gd name="T1" fmla="*/ 32 h 89"/>
                  <a:gd name="T2" fmla="*/ 52 w 60"/>
                  <a:gd name="T3" fmla="*/ 15 h 89"/>
                  <a:gd name="T4" fmla="*/ 24 w 60"/>
                  <a:gd name="T5" fmla="*/ 1 h 89"/>
                  <a:gd name="T6" fmla="*/ 24 w 60"/>
                  <a:gd name="T7" fmla="*/ 9 h 89"/>
                  <a:gd name="T8" fmla="*/ 41 w 60"/>
                  <a:gd name="T9" fmla="*/ 16 h 89"/>
                  <a:gd name="T10" fmla="*/ 25 w 60"/>
                  <a:gd name="T11" fmla="*/ 25 h 89"/>
                  <a:gd name="T12" fmla="*/ 27 w 60"/>
                  <a:gd name="T13" fmla="*/ 39 h 89"/>
                  <a:gd name="T14" fmla="*/ 37 w 60"/>
                  <a:gd name="T15" fmla="*/ 58 h 89"/>
                  <a:gd name="T16" fmla="*/ 6 w 60"/>
                  <a:gd name="T17" fmla="*/ 62 h 89"/>
                  <a:gd name="T18" fmla="*/ 2 w 60"/>
                  <a:gd name="T19" fmla="*/ 71 h 89"/>
                  <a:gd name="T20" fmla="*/ 50 w 60"/>
                  <a:gd name="T21" fmla="*/ 63 h 89"/>
                  <a:gd name="T22" fmla="*/ 43 w 60"/>
                  <a:gd name="T23" fmla="*/ 3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89">
                    <a:moveTo>
                      <a:pt x="43" y="32"/>
                    </a:moveTo>
                    <a:cubicBezTo>
                      <a:pt x="49" y="28"/>
                      <a:pt x="53" y="22"/>
                      <a:pt x="52" y="15"/>
                    </a:cubicBezTo>
                    <a:cubicBezTo>
                      <a:pt x="51" y="1"/>
                      <a:pt x="35" y="0"/>
                      <a:pt x="24" y="1"/>
                    </a:cubicBezTo>
                    <a:cubicBezTo>
                      <a:pt x="19" y="1"/>
                      <a:pt x="19" y="9"/>
                      <a:pt x="24" y="9"/>
                    </a:cubicBezTo>
                    <a:cubicBezTo>
                      <a:pt x="28" y="9"/>
                      <a:pt x="42" y="9"/>
                      <a:pt x="41" y="16"/>
                    </a:cubicBezTo>
                    <a:cubicBezTo>
                      <a:pt x="39" y="22"/>
                      <a:pt x="29" y="24"/>
                      <a:pt x="25" y="25"/>
                    </a:cubicBezTo>
                    <a:cubicBezTo>
                      <a:pt x="17" y="27"/>
                      <a:pt x="20" y="38"/>
                      <a:pt x="27" y="39"/>
                    </a:cubicBezTo>
                    <a:cubicBezTo>
                      <a:pt x="38" y="40"/>
                      <a:pt x="46" y="48"/>
                      <a:pt x="37" y="58"/>
                    </a:cubicBezTo>
                    <a:cubicBezTo>
                      <a:pt x="27" y="67"/>
                      <a:pt x="16" y="59"/>
                      <a:pt x="6" y="62"/>
                    </a:cubicBezTo>
                    <a:cubicBezTo>
                      <a:pt x="2" y="63"/>
                      <a:pt x="0" y="68"/>
                      <a:pt x="2" y="71"/>
                    </a:cubicBezTo>
                    <a:cubicBezTo>
                      <a:pt x="13" y="89"/>
                      <a:pt x="41" y="76"/>
                      <a:pt x="50" y="63"/>
                    </a:cubicBezTo>
                    <a:cubicBezTo>
                      <a:pt x="60" y="50"/>
                      <a:pt x="53" y="39"/>
                      <a:pt x="4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Freeform 488"/>
              <p:cNvSpPr>
                <a:spLocks noEditPoints="1"/>
              </p:cNvSpPr>
              <p:nvPr/>
            </p:nvSpPr>
            <p:spPr bwMode="auto">
              <a:xfrm>
                <a:off x="561" y="360"/>
                <a:ext cx="637" cy="627"/>
              </a:xfrm>
              <a:custGeom>
                <a:avLst/>
                <a:gdLst>
                  <a:gd name="T0" fmla="*/ 258 w 316"/>
                  <a:gd name="T1" fmla="*/ 69 h 311"/>
                  <a:gd name="T2" fmla="*/ 230 w 316"/>
                  <a:gd name="T3" fmla="*/ 67 h 311"/>
                  <a:gd name="T4" fmla="*/ 177 w 316"/>
                  <a:gd name="T5" fmla="*/ 52 h 311"/>
                  <a:gd name="T6" fmla="*/ 137 w 316"/>
                  <a:gd name="T7" fmla="*/ 52 h 311"/>
                  <a:gd name="T8" fmla="*/ 112 w 316"/>
                  <a:gd name="T9" fmla="*/ 63 h 311"/>
                  <a:gd name="T10" fmla="*/ 69 w 316"/>
                  <a:gd name="T11" fmla="*/ 4 h 311"/>
                  <a:gd name="T12" fmla="*/ 22 w 316"/>
                  <a:gd name="T13" fmla="*/ 277 h 311"/>
                  <a:gd name="T14" fmla="*/ 39 w 316"/>
                  <a:gd name="T15" fmla="*/ 278 h 311"/>
                  <a:gd name="T16" fmla="*/ 86 w 316"/>
                  <a:gd name="T17" fmla="*/ 234 h 311"/>
                  <a:gd name="T18" fmla="*/ 139 w 316"/>
                  <a:gd name="T19" fmla="*/ 249 h 311"/>
                  <a:gd name="T20" fmla="*/ 185 w 316"/>
                  <a:gd name="T21" fmla="*/ 243 h 311"/>
                  <a:gd name="T22" fmla="*/ 219 w 316"/>
                  <a:gd name="T23" fmla="*/ 300 h 311"/>
                  <a:gd name="T24" fmla="*/ 279 w 316"/>
                  <a:gd name="T25" fmla="*/ 28 h 311"/>
                  <a:gd name="T26" fmla="*/ 247 w 316"/>
                  <a:gd name="T27" fmla="*/ 79 h 311"/>
                  <a:gd name="T28" fmla="*/ 232 w 316"/>
                  <a:gd name="T29" fmla="*/ 78 h 311"/>
                  <a:gd name="T30" fmla="*/ 217 w 316"/>
                  <a:gd name="T31" fmla="*/ 65 h 311"/>
                  <a:gd name="T32" fmla="*/ 218 w 316"/>
                  <a:gd name="T33" fmla="*/ 82 h 311"/>
                  <a:gd name="T34" fmla="*/ 170 w 316"/>
                  <a:gd name="T35" fmla="*/ 62 h 311"/>
                  <a:gd name="T36" fmla="*/ 166 w 316"/>
                  <a:gd name="T37" fmla="*/ 73 h 311"/>
                  <a:gd name="T38" fmla="*/ 145 w 316"/>
                  <a:gd name="T39" fmla="*/ 68 h 311"/>
                  <a:gd name="T40" fmla="*/ 108 w 316"/>
                  <a:gd name="T41" fmla="*/ 70 h 311"/>
                  <a:gd name="T42" fmla="*/ 155 w 316"/>
                  <a:gd name="T43" fmla="*/ 75 h 311"/>
                  <a:gd name="T44" fmla="*/ 208 w 316"/>
                  <a:gd name="T45" fmla="*/ 99 h 311"/>
                  <a:gd name="T46" fmla="*/ 248 w 316"/>
                  <a:gd name="T47" fmla="*/ 147 h 311"/>
                  <a:gd name="T48" fmla="*/ 237 w 316"/>
                  <a:gd name="T49" fmla="*/ 160 h 311"/>
                  <a:gd name="T50" fmla="*/ 236 w 316"/>
                  <a:gd name="T51" fmla="*/ 164 h 311"/>
                  <a:gd name="T52" fmla="*/ 233 w 316"/>
                  <a:gd name="T53" fmla="*/ 164 h 311"/>
                  <a:gd name="T54" fmla="*/ 224 w 316"/>
                  <a:gd name="T55" fmla="*/ 159 h 311"/>
                  <a:gd name="T56" fmla="*/ 219 w 316"/>
                  <a:gd name="T57" fmla="*/ 155 h 311"/>
                  <a:gd name="T58" fmla="*/ 217 w 316"/>
                  <a:gd name="T59" fmla="*/ 152 h 311"/>
                  <a:gd name="T60" fmla="*/ 218 w 316"/>
                  <a:gd name="T61" fmla="*/ 150 h 311"/>
                  <a:gd name="T62" fmla="*/ 228 w 316"/>
                  <a:gd name="T63" fmla="*/ 141 h 311"/>
                  <a:gd name="T64" fmla="*/ 185 w 316"/>
                  <a:gd name="T65" fmla="*/ 127 h 311"/>
                  <a:gd name="T66" fmla="*/ 176 w 316"/>
                  <a:gd name="T67" fmla="*/ 135 h 311"/>
                  <a:gd name="T68" fmla="*/ 148 w 316"/>
                  <a:gd name="T69" fmla="*/ 124 h 311"/>
                  <a:gd name="T70" fmla="*/ 140 w 316"/>
                  <a:gd name="T71" fmla="*/ 127 h 311"/>
                  <a:gd name="T72" fmla="*/ 98 w 316"/>
                  <a:gd name="T73" fmla="*/ 131 h 311"/>
                  <a:gd name="T74" fmla="*/ 192 w 316"/>
                  <a:gd name="T75" fmla="*/ 155 h 311"/>
                  <a:gd name="T76" fmla="*/ 192 w 316"/>
                  <a:gd name="T77" fmla="*/ 155 h 311"/>
                  <a:gd name="T78" fmla="*/ 147 w 316"/>
                  <a:gd name="T79" fmla="*/ 137 h 311"/>
                  <a:gd name="T80" fmla="*/ 109 w 316"/>
                  <a:gd name="T81" fmla="*/ 134 h 311"/>
                  <a:gd name="T82" fmla="*/ 130 w 316"/>
                  <a:gd name="T83" fmla="*/ 131 h 311"/>
                  <a:gd name="T84" fmla="*/ 108 w 316"/>
                  <a:gd name="T85" fmla="*/ 139 h 311"/>
                  <a:gd name="T86" fmla="*/ 29 w 316"/>
                  <a:gd name="T87" fmla="*/ 265 h 311"/>
                  <a:gd name="T88" fmla="*/ 70 w 316"/>
                  <a:gd name="T89" fmla="*/ 16 h 311"/>
                  <a:gd name="T90" fmla="*/ 34 w 316"/>
                  <a:gd name="T91" fmla="*/ 266 h 311"/>
                  <a:gd name="T92" fmla="*/ 65 w 316"/>
                  <a:gd name="T93" fmla="*/ 204 h 311"/>
                  <a:gd name="T94" fmla="*/ 97 w 316"/>
                  <a:gd name="T95" fmla="*/ 232 h 311"/>
                  <a:gd name="T96" fmla="*/ 101 w 316"/>
                  <a:gd name="T97" fmla="*/ 230 h 311"/>
                  <a:gd name="T98" fmla="*/ 140 w 316"/>
                  <a:gd name="T99" fmla="*/ 226 h 311"/>
                  <a:gd name="T100" fmla="*/ 162 w 316"/>
                  <a:gd name="T101" fmla="*/ 244 h 311"/>
                  <a:gd name="T102" fmla="*/ 167 w 316"/>
                  <a:gd name="T103" fmla="*/ 245 h 311"/>
                  <a:gd name="T104" fmla="*/ 162 w 316"/>
                  <a:gd name="T105" fmla="*/ 221 h 311"/>
                  <a:gd name="T106" fmla="*/ 132 w 316"/>
                  <a:gd name="T107" fmla="*/ 209 h 311"/>
                  <a:gd name="T108" fmla="*/ 122 w 316"/>
                  <a:gd name="T109" fmla="*/ 215 h 311"/>
                  <a:gd name="T110" fmla="*/ 94 w 316"/>
                  <a:gd name="T111" fmla="*/ 206 h 311"/>
                  <a:gd name="T112" fmla="*/ 64 w 316"/>
                  <a:gd name="T113" fmla="*/ 195 h 311"/>
                  <a:gd name="T114" fmla="*/ 97 w 316"/>
                  <a:gd name="T115" fmla="*/ 143 h 311"/>
                  <a:gd name="T116" fmla="*/ 170 w 316"/>
                  <a:gd name="T117" fmla="*/ 154 h 311"/>
                  <a:gd name="T118" fmla="*/ 208 w 316"/>
                  <a:gd name="T119" fmla="*/ 157 h 311"/>
                  <a:gd name="T120" fmla="*/ 210 w 316"/>
                  <a:gd name="T121" fmla="*/ 238 h 311"/>
                  <a:gd name="T122" fmla="*/ 230 w 316"/>
                  <a:gd name="T123" fmla="*/ 295 h 311"/>
                  <a:gd name="T124" fmla="*/ 279 w 316"/>
                  <a:gd name="T125" fmla="*/ 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11">
                    <a:moveTo>
                      <a:pt x="279" y="28"/>
                    </a:moveTo>
                    <a:cubicBezTo>
                      <a:pt x="276" y="28"/>
                      <a:pt x="274" y="30"/>
                      <a:pt x="274" y="32"/>
                    </a:cubicBezTo>
                    <a:cubicBezTo>
                      <a:pt x="272" y="32"/>
                      <a:pt x="271" y="33"/>
                      <a:pt x="270" y="34"/>
                    </a:cubicBezTo>
                    <a:cubicBezTo>
                      <a:pt x="264" y="44"/>
                      <a:pt x="260" y="56"/>
                      <a:pt x="258" y="69"/>
                    </a:cubicBezTo>
                    <a:cubicBezTo>
                      <a:pt x="256" y="64"/>
                      <a:pt x="253" y="59"/>
                      <a:pt x="246" y="58"/>
                    </a:cubicBezTo>
                    <a:cubicBezTo>
                      <a:pt x="243" y="57"/>
                      <a:pt x="240" y="61"/>
                      <a:pt x="243" y="64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39" y="63"/>
                      <a:pt x="234" y="64"/>
                      <a:pt x="230" y="67"/>
                    </a:cubicBezTo>
                    <a:cubicBezTo>
                      <a:pt x="226" y="59"/>
                      <a:pt x="217" y="51"/>
                      <a:pt x="209" y="55"/>
                    </a:cubicBezTo>
                    <a:cubicBezTo>
                      <a:pt x="208" y="54"/>
                      <a:pt x="206" y="53"/>
                      <a:pt x="205" y="54"/>
                    </a:cubicBezTo>
                    <a:cubicBezTo>
                      <a:pt x="201" y="56"/>
                      <a:pt x="198" y="59"/>
                      <a:pt x="195" y="62"/>
                    </a:cubicBezTo>
                    <a:cubicBezTo>
                      <a:pt x="192" y="54"/>
                      <a:pt x="185" y="51"/>
                      <a:pt x="177" y="52"/>
                    </a:cubicBezTo>
                    <a:cubicBezTo>
                      <a:pt x="176" y="51"/>
                      <a:pt x="175" y="51"/>
                      <a:pt x="174" y="51"/>
                    </a:cubicBezTo>
                    <a:cubicBezTo>
                      <a:pt x="168" y="52"/>
                      <a:pt x="163" y="57"/>
                      <a:pt x="160" y="62"/>
                    </a:cubicBezTo>
                    <a:cubicBezTo>
                      <a:pt x="161" y="58"/>
                      <a:pt x="160" y="54"/>
                      <a:pt x="159" y="50"/>
                    </a:cubicBezTo>
                    <a:cubicBezTo>
                      <a:pt x="155" y="41"/>
                      <a:pt x="144" y="46"/>
                      <a:pt x="137" y="52"/>
                    </a:cubicBezTo>
                    <a:cubicBezTo>
                      <a:pt x="138" y="50"/>
                      <a:pt x="139" y="49"/>
                      <a:pt x="139" y="47"/>
                    </a:cubicBezTo>
                    <a:cubicBezTo>
                      <a:pt x="140" y="46"/>
                      <a:pt x="139" y="44"/>
                      <a:pt x="138" y="45"/>
                    </a:cubicBezTo>
                    <a:cubicBezTo>
                      <a:pt x="130" y="48"/>
                      <a:pt x="124" y="56"/>
                      <a:pt x="123" y="64"/>
                    </a:cubicBezTo>
                    <a:cubicBezTo>
                      <a:pt x="119" y="63"/>
                      <a:pt x="116" y="64"/>
                      <a:pt x="112" y="63"/>
                    </a:cubicBezTo>
                    <a:cubicBezTo>
                      <a:pt x="110" y="63"/>
                      <a:pt x="108" y="62"/>
                      <a:pt x="106" y="62"/>
                    </a:cubicBezTo>
                    <a:cubicBezTo>
                      <a:pt x="109" y="46"/>
                      <a:pt x="110" y="29"/>
                      <a:pt x="110" y="12"/>
                    </a:cubicBezTo>
                    <a:cubicBezTo>
                      <a:pt x="110" y="10"/>
                      <a:pt x="108" y="7"/>
                      <a:pt x="106" y="7"/>
                    </a:cubicBezTo>
                    <a:cubicBezTo>
                      <a:pt x="93" y="4"/>
                      <a:pt x="82" y="2"/>
                      <a:pt x="69" y="4"/>
                    </a:cubicBezTo>
                    <a:cubicBezTo>
                      <a:pt x="68" y="1"/>
                      <a:pt x="63" y="0"/>
                      <a:pt x="62" y="3"/>
                    </a:cubicBezTo>
                    <a:cubicBezTo>
                      <a:pt x="41" y="52"/>
                      <a:pt x="35" y="109"/>
                      <a:pt x="26" y="161"/>
                    </a:cubicBezTo>
                    <a:cubicBezTo>
                      <a:pt x="21" y="189"/>
                      <a:pt x="0" y="246"/>
                      <a:pt x="19" y="273"/>
                    </a:cubicBezTo>
                    <a:cubicBezTo>
                      <a:pt x="19" y="275"/>
                      <a:pt x="20" y="276"/>
                      <a:pt x="22" y="277"/>
                    </a:cubicBezTo>
                    <a:cubicBezTo>
                      <a:pt x="24" y="279"/>
                      <a:pt x="29" y="279"/>
                      <a:pt x="33" y="279"/>
                    </a:cubicBezTo>
                    <a:cubicBezTo>
                      <a:pt x="33" y="279"/>
                      <a:pt x="33" y="280"/>
                      <a:pt x="33" y="280"/>
                    </a:cubicBezTo>
                    <a:cubicBezTo>
                      <a:pt x="33" y="283"/>
                      <a:pt x="38" y="284"/>
                      <a:pt x="39" y="281"/>
                    </a:cubicBezTo>
                    <a:cubicBezTo>
                      <a:pt x="39" y="280"/>
                      <a:pt x="39" y="279"/>
                      <a:pt x="39" y="278"/>
                    </a:cubicBezTo>
                    <a:cubicBezTo>
                      <a:pt x="40" y="277"/>
                      <a:pt x="41" y="276"/>
                      <a:pt x="42" y="274"/>
                    </a:cubicBezTo>
                    <a:cubicBezTo>
                      <a:pt x="42" y="273"/>
                      <a:pt x="42" y="271"/>
                      <a:pt x="41" y="270"/>
                    </a:cubicBezTo>
                    <a:cubicBezTo>
                      <a:pt x="44" y="256"/>
                      <a:pt x="48" y="242"/>
                      <a:pt x="53" y="229"/>
                    </a:cubicBezTo>
                    <a:cubicBezTo>
                      <a:pt x="59" y="239"/>
                      <a:pt x="77" y="242"/>
                      <a:pt x="86" y="234"/>
                    </a:cubicBezTo>
                    <a:cubicBezTo>
                      <a:pt x="88" y="243"/>
                      <a:pt x="98" y="245"/>
                      <a:pt x="107" y="240"/>
                    </a:cubicBezTo>
                    <a:cubicBezTo>
                      <a:pt x="109" y="238"/>
                      <a:pt x="112" y="236"/>
                      <a:pt x="114" y="234"/>
                    </a:cubicBezTo>
                    <a:cubicBezTo>
                      <a:pt x="114" y="234"/>
                      <a:pt x="114" y="235"/>
                      <a:pt x="114" y="235"/>
                    </a:cubicBezTo>
                    <a:cubicBezTo>
                      <a:pt x="114" y="249"/>
                      <a:pt x="128" y="252"/>
                      <a:pt x="139" y="249"/>
                    </a:cubicBezTo>
                    <a:cubicBezTo>
                      <a:pt x="145" y="247"/>
                      <a:pt x="149" y="243"/>
                      <a:pt x="151" y="238"/>
                    </a:cubicBezTo>
                    <a:cubicBezTo>
                      <a:pt x="150" y="241"/>
                      <a:pt x="150" y="245"/>
                      <a:pt x="151" y="248"/>
                    </a:cubicBezTo>
                    <a:cubicBezTo>
                      <a:pt x="152" y="260"/>
                      <a:pt x="166" y="262"/>
                      <a:pt x="174" y="255"/>
                    </a:cubicBezTo>
                    <a:cubicBezTo>
                      <a:pt x="178" y="252"/>
                      <a:pt x="182" y="248"/>
                      <a:pt x="185" y="243"/>
                    </a:cubicBezTo>
                    <a:cubicBezTo>
                      <a:pt x="191" y="244"/>
                      <a:pt x="198" y="246"/>
                      <a:pt x="205" y="247"/>
                    </a:cubicBezTo>
                    <a:cubicBezTo>
                      <a:pt x="210" y="248"/>
                      <a:pt x="217" y="251"/>
                      <a:pt x="222" y="251"/>
                    </a:cubicBezTo>
                    <a:cubicBezTo>
                      <a:pt x="219" y="265"/>
                      <a:pt x="215" y="279"/>
                      <a:pt x="213" y="293"/>
                    </a:cubicBezTo>
                    <a:cubicBezTo>
                      <a:pt x="212" y="298"/>
                      <a:pt x="216" y="301"/>
                      <a:pt x="219" y="300"/>
                    </a:cubicBezTo>
                    <a:cubicBezTo>
                      <a:pt x="225" y="306"/>
                      <a:pt x="240" y="307"/>
                      <a:pt x="246" y="310"/>
                    </a:cubicBezTo>
                    <a:cubicBezTo>
                      <a:pt x="249" y="311"/>
                      <a:pt x="252" y="309"/>
                      <a:pt x="253" y="306"/>
                    </a:cubicBezTo>
                    <a:cubicBezTo>
                      <a:pt x="275" y="237"/>
                      <a:pt x="285" y="167"/>
                      <a:pt x="301" y="97"/>
                    </a:cubicBezTo>
                    <a:cubicBezTo>
                      <a:pt x="307" y="73"/>
                      <a:pt x="316" y="29"/>
                      <a:pt x="279" y="28"/>
                    </a:cubicBezTo>
                    <a:close/>
                    <a:moveTo>
                      <a:pt x="232" y="78"/>
                    </a:moveTo>
                    <a:cubicBezTo>
                      <a:pt x="235" y="74"/>
                      <a:pt x="239" y="70"/>
                      <a:pt x="244" y="68"/>
                    </a:cubicBezTo>
                    <a:cubicBezTo>
                      <a:pt x="244" y="67"/>
                      <a:pt x="245" y="67"/>
                      <a:pt x="245" y="66"/>
                    </a:cubicBezTo>
                    <a:cubicBezTo>
                      <a:pt x="248" y="70"/>
                      <a:pt x="249" y="74"/>
                      <a:pt x="247" y="79"/>
                    </a:cubicBezTo>
                    <a:cubicBezTo>
                      <a:pt x="245" y="84"/>
                      <a:pt x="241" y="90"/>
                      <a:pt x="236" y="91"/>
                    </a:cubicBezTo>
                    <a:cubicBezTo>
                      <a:pt x="234" y="92"/>
                      <a:pt x="232" y="91"/>
                      <a:pt x="230" y="90"/>
                    </a:cubicBezTo>
                    <a:cubicBezTo>
                      <a:pt x="229" y="89"/>
                      <a:pt x="228" y="87"/>
                      <a:pt x="228" y="86"/>
                    </a:cubicBezTo>
                    <a:cubicBezTo>
                      <a:pt x="230" y="83"/>
                      <a:pt x="231" y="81"/>
                      <a:pt x="232" y="78"/>
                    </a:cubicBezTo>
                    <a:close/>
                    <a:moveTo>
                      <a:pt x="200" y="78"/>
                    </a:moveTo>
                    <a:cubicBezTo>
                      <a:pt x="200" y="71"/>
                      <a:pt x="202" y="66"/>
                      <a:pt x="206" y="61"/>
                    </a:cubicBezTo>
                    <a:cubicBezTo>
                      <a:pt x="206" y="61"/>
                      <a:pt x="206" y="61"/>
                      <a:pt x="207" y="62"/>
                    </a:cubicBezTo>
                    <a:cubicBezTo>
                      <a:pt x="210" y="63"/>
                      <a:pt x="213" y="63"/>
                      <a:pt x="217" y="65"/>
                    </a:cubicBezTo>
                    <a:cubicBezTo>
                      <a:pt x="219" y="66"/>
                      <a:pt x="221" y="70"/>
                      <a:pt x="221" y="73"/>
                    </a:cubicBezTo>
                    <a:cubicBezTo>
                      <a:pt x="221" y="74"/>
                      <a:pt x="221" y="74"/>
                      <a:pt x="221" y="75"/>
                    </a:cubicBezTo>
                    <a:cubicBezTo>
                      <a:pt x="221" y="76"/>
                      <a:pt x="220" y="77"/>
                      <a:pt x="220" y="77"/>
                    </a:cubicBezTo>
                    <a:cubicBezTo>
                      <a:pt x="219" y="79"/>
                      <a:pt x="219" y="80"/>
                      <a:pt x="218" y="82"/>
                    </a:cubicBezTo>
                    <a:cubicBezTo>
                      <a:pt x="215" y="86"/>
                      <a:pt x="210" y="88"/>
                      <a:pt x="205" y="88"/>
                    </a:cubicBezTo>
                    <a:cubicBezTo>
                      <a:pt x="200" y="88"/>
                      <a:pt x="200" y="81"/>
                      <a:pt x="200" y="78"/>
                    </a:cubicBezTo>
                    <a:close/>
                    <a:moveTo>
                      <a:pt x="166" y="73"/>
                    </a:moveTo>
                    <a:cubicBezTo>
                      <a:pt x="166" y="69"/>
                      <a:pt x="168" y="66"/>
                      <a:pt x="170" y="62"/>
                    </a:cubicBezTo>
                    <a:cubicBezTo>
                      <a:pt x="171" y="63"/>
                      <a:pt x="172" y="63"/>
                      <a:pt x="173" y="63"/>
                    </a:cubicBezTo>
                    <a:cubicBezTo>
                      <a:pt x="178" y="62"/>
                      <a:pt x="185" y="61"/>
                      <a:pt x="185" y="67"/>
                    </a:cubicBezTo>
                    <a:cubicBezTo>
                      <a:pt x="186" y="73"/>
                      <a:pt x="182" y="78"/>
                      <a:pt x="177" y="80"/>
                    </a:cubicBezTo>
                    <a:cubicBezTo>
                      <a:pt x="171" y="81"/>
                      <a:pt x="164" y="80"/>
                      <a:pt x="166" y="73"/>
                    </a:cubicBezTo>
                    <a:close/>
                    <a:moveTo>
                      <a:pt x="138" y="66"/>
                    </a:moveTo>
                    <a:cubicBezTo>
                      <a:pt x="142" y="64"/>
                      <a:pt x="145" y="61"/>
                      <a:pt x="148" y="59"/>
                    </a:cubicBezTo>
                    <a:cubicBezTo>
                      <a:pt x="148" y="59"/>
                      <a:pt x="148" y="60"/>
                      <a:pt x="148" y="60"/>
                    </a:cubicBezTo>
                    <a:cubicBezTo>
                      <a:pt x="147" y="63"/>
                      <a:pt x="146" y="66"/>
                      <a:pt x="145" y="68"/>
                    </a:cubicBezTo>
                    <a:cubicBezTo>
                      <a:pt x="142" y="72"/>
                      <a:pt x="139" y="76"/>
                      <a:pt x="136" y="74"/>
                    </a:cubicBezTo>
                    <a:cubicBezTo>
                      <a:pt x="133" y="71"/>
                      <a:pt x="132" y="68"/>
                      <a:pt x="132" y="65"/>
                    </a:cubicBezTo>
                    <a:cubicBezTo>
                      <a:pt x="134" y="66"/>
                      <a:pt x="136" y="67"/>
                      <a:pt x="138" y="66"/>
                    </a:cubicBezTo>
                    <a:close/>
                    <a:moveTo>
                      <a:pt x="108" y="70"/>
                    </a:moveTo>
                    <a:cubicBezTo>
                      <a:pt x="112" y="71"/>
                      <a:pt x="118" y="74"/>
                      <a:pt x="123" y="73"/>
                    </a:cubicBezTo>
                    <a:cubicBezTo>
                      <a:pt x="123" y="76"/>
                      <a:pt x="125" y="78"/>
                      <a:pt x="126" y="81"/>
                    </a:cubicBezTo>
                    <a:cubicBezTo>
                      <a:pt x="135" y="91"/>
                      <a:pt x="147" y="86"/>
                      <a:pt x="154" y="76"/>
                    </a:cubicBezTo>
                    <a:cubicBezTo>
                      <a:pt x="154" y="76"/>
                      <a:pt x="155" y="75"/>
                      <a:pt x="155" y="75"/>
                    </a:cubicBezTo>
                    <a:cubicBezTo>
                      <a:pt x="155" y="75"/>
                      <a:pt x="155" y="75"/>
                      <a:pt x="155" y="76"/>
                    </a:cubicBezTo>
                    <a:cubicBezTo>
                      <a:pt x="153" y="91"/>
                      <a:pt x="170" y="93"/>
                      <a:pt x="181" y="91"/>
                    </a:cubicBezTo>
                    <a:cubicBezTo>
                      <a:pt x="184" y="90"/>
                      <a:pt x="187" y="88"/>
                      <a:pt x="189" y="86"/>
                    </a:cubicBezTo>
                    <a:cubicBezTo>
                      <a:pt x="191" y="94"/>
                      <a:pt x="198" y="100"/>
                      <a:pt x="208" y="99"/>
                    </a:cubicBezTo>
                    <a:cubicBezTo>
                      <a:pt x="212" y="98"/>
                      <a:pt x="217" y="97"/>
                      <a:pt x="220" y="94"/>
                    </a:cubicBezTo>
                    <a:cubicBezTo>
                      <a:pt x="223" y="99"/>
                      <a:pt x="228" y="102"/>
                      <a:pt x="235" y="103"/>
                    </a:cubicBezTo>
                    <a:cubicBezTo>
                      <a:pt x="243" y="103"/>
                      <a:pt x="250" y="97"/>
                      <a:pt x="255" y="90"/>
                    </a:cubicBezTo>
                    <a:cubicBezTo>
                      <a:pt x="252" y="109"/>
                      <a:pt x="252" y="130"/>
                      <a:pt x="248" y="147"/>
                    </a:cubicBezTo>
                    <a:cubicBezTo>
                      <a:pt x="248" y="148"/>
                      <a:pt x="248" y="149"/>
                      <a:pt x="247" y="150"/>
                    </a:cubicBezTo>
                    <a:cubicBezTo>
                      <a:pt x="246" y="148"/>
                      <a:pt x="245" y="146"/>
                      <a:pt x="244" y="144"/>
                    </a:cubicBezTo>
                    <a:cubicBezTo>
                      <a:pt x="242" y="141"/>
                      <a:pt x="235" y="141"/>
                      <a:pt x="236" y="146"/>
                    </a:cubicBezTo>
                    <a:cubicBezTo>
                      <a:pt x="236" y="151"/>
                      <a:pt x="237" y="155"/>
                      <a:pt x="237" y="160"/>
                    </a:cubicBezTo>
                    <a:cubicBezTo>
                      <a:pt x="237" y="161"/>
                      <a:pt x="237" y="161"/>
                      <a:pt x="237" y="162"/>
                    </a:cubicBezTo>
                    <a:cubicBezTo>
                      <a:pt x="237" y="162"/>
                      <a:pt x="237" y="163"/>
                      <a:pt x="237" y="163"/>
                    </a:cubicBezTo>
                    <a:cubicBezTo>
                      <a:pt x="237" y="163"/>
                      <a:pt x="237" y="163"/>
                      <a:pt x="237" y="163"/>
                    </a:cubicBezTo>
                    <a:cubicBezTo>
                      <a:pt x="237" y="163"/>
                      <a:pt x="237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5" y="164"/>
                      <a:pt x="235" y="164"/>
                    </a:cubicBezTo>
                    <a:cubicBezTo>
                      <a:pt x="235" y="164"/>
                      <a:pt x="234" y="164"/>
                      <a:pt x="234" y="164"/>
                    </a:cubicBezTo>
                    <a:cubicBezTo>
                      <a:pt x="234" y="164"/>
                      <a:pt x="233" y="164"/>
                      <a:pt x="233" y="164"/>
                    </a:cubicBezTo>
                    <a:cubicBezTo>
                      <a:pt x="232" y="163"/>
                      <a:pt x="231" y="163"/>
                      <a:pt x="231" y="163"/>
                    </a:cubicBezTo>
                    <a:cubicBezTo>
                      <a:pt x="231" y="163"/>
                      <a:pt x="230" y="163"/>
                      <a:pt x="229" y="163"/>
                    </a:cubicBezTo>
                    <a:cubicBezTo>
                      <a:pt x="229" y="162"/>
                      <a:pt x="228" y="162"/>
                      <a:pt x="228" y="162"/>
                    </a:cubicBezTo>
                    <a:cubicBezTo>
                      <a:pt x="226" y="161"/>
                      <a:pt x="225" y="160"/>
                      <a:pt x="224" y="159"/>
                    </a:cubicBezTo>
                    <a:cubicBezTo>
                      <a:pt x="224" y="159"/>
                      <a:pt x="224" y="159"/>
                      <a:pt x="223" y="159"/>
                    </a:cubicBezTo>
                    <a:cubicBezTo>
                      <a:pt x="223" y="159"/>
                      <a:pt x="223" y="159"/>
                      <a:pt x="223" y="159"/>
                    </a:cubicBezTo>
                    <a:cubicBezTo>
                      <a:pt x="223" y="158"/>
                      <a:pt x="222" y="158"/>
                      <a:pt x="221" y="157"/>
                    </a:cubicBezTo>
                    <a:cubicBezTo>
                      <a:pt x="220" y="156"/>
                      <a:pt x="220" y="156"/>
                      <a:pt x="219" y="155"/>
                    </a:cubicBezTo>
                    <a:cubicBezTo>
                      <a:pt x="219" y="154"/>
                      <a:pt x="218" y="154"/>
                      <a:pt x="218" y="154"/>
                    </a:cubicBezTo>
                    <a:cubicBezTo>
                      <a:pt x="218" y="154"/>
                      <a:pt x="218" y="153"/>
                      <a:pt x="218" y="153"/>
                    </a:cubicBezTo>
                    <a:cubicBezTo>
                      <a:pt x="218" y="153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1"/>
                    </a:cubicBezTo>
                    <a:cubicBezTo>
                      <a:pt x="218" y="151"/>
                      <a:pt x="218" y="151"/>
                      <a:pt x="218" y="150"/>
                    </a:cubicBezTo>
                    <a:cubicBezTo>
                      <a:pt x="219" y="149"/>
                      <a:pt x="218" y="150"/>
                      <a:pt x="219" y="150"/>
                    </a:cubicBezTo>
                    <a:cubicBezTo>
                      <a:pt x="221" y="149"/>
                      <a:pt x="222" y="148"/>
                      <a:pt x="224" y="148"/>
                    </a:cubicBezTo>
                    <a:cubicBezTo>
                      <a:pt x="225" y="147"/>
                      <a:pt x="227" y="147"/>
                      <a:pt x="229" y="146"/>
                    </a:cubicBezTo>
                    <a:cubicBezTo>
                      <a:pt x="232" y="146"/>
                      <a:pt x="231" y="141"/>
                      <a:pt x="228" y="141"/>
                    </a:cubicBezTo>
                    <a:cubicBezTo>
                      <a:pt x="223" y="141"/>
                      <a:pt x="218" y="141"/>
                      <a:pt x="213" y="143"/>
                    </a:cubicBezTo>
                    <a:cubicBezTo>
                      <a:pt x="213" y="139"/>
                      <a:pt x="213" y="136"/>
                      <a:pt x="211" y="133"/>
                    </a:cubicBezTo>
                    <a:cubicBezTo>
                      <a:pt x="206" y="124"/>
                      <a:pt x="196" y="123"/>
                      <a:pt x="187" y="127"/>
                    </a:cubicBezTo>
                    <a:cubicBezTo>
                      <a:pt x="187" y="126"/>
                      <a:pt x="186" y="126"/>
                      <a:pt x="185" y="127"/>
                    </a:cubicBezTo>
                    <a:cubicBezTo>
                      <a:pt x="183" y="128"/>
                      <a:pt x="181" y="130"/>
                      <a:pt x="179" y="132"/>
                    </a:cubicBezTo>
                    <a:cubicBezTo>
                      <a:pt x="178" y="132"/>
                      <a:pt x="177" y="133"/>
                      <a:pt x="177" y="134"/>
                    </a:cubicBezTo>
                    <a:cubicBezTo>
                      <a:pt x="176" y="134"/>
                      <a:pt x="176" y="135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3"/>
                      <a:pt x="175" y="131"/>
                      <a:pt x="174" y="129"/>
                    </a:cubicBezTo>
                    <a:cubicBezTo>
                      <a:pt x="171" y="123"/>
                      <a:pt x="165" y="121"/>
                      <a:pt x="159" y="121"/>
                    </a:cubicBezTo>
                    <a:cubicBezTo>
                      <a:pt x="159" y="120"/>
                      <a:pt x="158" y="120"/>
                      <a:pt x="157" y="120"/>
                    </a:cubicBezTo>
                    <a:cubicBezTo>
                      <a:pt x="154" y="121"/>
                      <a:pt x="151" y="122"/>
                      <a:pt x="148" y="124"/>
                    </a:cubicBezTo>
                    <a:cubicBezTo>
                      <a:pt x="147" y="124"/>
                      <a:pt x="146" y="125"/>
                      <a:pt x="145" y="126"/>
                    </a:cubicBezTo>
                    <a:cubicBezTo>
                      <a:pt x="144" y="126"/>
                      <a:pt x="144" y="127"/>
                      <a:pt x="144" y="127"/>
                    </a:cubicBezTo>
                    <a:cubicBezTo>
                      <a:pt x="143" y="128"/>
                      <a:pt x="142" y="129"/>
                      <a:pt x="141" y="131"/>
                    </a:cubicBezTo>
                    <a:cubicBezTo>
                      <a:pt x="141" y="129"/>
                      <a:pt x="141" y="128"/>
                      <a:pt x="140" y="127"/>
                    </a:cubicBezTo>
                    <a:cubicBezTo>
                      <a:pt x="138" y="117"/>
                      <a:pt x="129" y="116"/>
                      <a:pt x="121" y="119"/>
                    </a:cubicBezTo>
                    <a:cubicBezTo>
                      <a:pt x="120" y="118"/>
                      <a:pt x="119" y="117"/>
                      <a:pt x="118" y="117"/>
                    </a:cubicBezTo>
                    <a:cubicBezTo>
                      <a:pt x="111" y="119"/>
                      <a:pt x="103" y="124"/>
                      <a:pt x="99" y="131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95" y="131"/>
                      <a:pt x="91" y="130"/>
                      <a:pt x="88" y="129"/>
                    </a:cubicBezTo>
                    <a:cubicBezTo>
                      <a:pt x="95" y="109"/>
                      <a:pt x="101" y="89"/>
                      <a:pt x="105" y="69"/>
                    </a:cubicBezTo>
                    <a:cubicBezTo>
                      <a:pt x="106" y="69"/>
                      <a:pt x="107" y="70"/>
                      <a:pt x="108" y="70"/>
                    </a:cubicBezTo>
                    <a:close/>
                    <a:moveTo>
                      <a:pt x="192" y="155"/>
                    </a:moveTo>
                    <a:cubicBezTo>
                      <a:pt x="186" y="158"/>
                      <a:pt x="181" y="157"/>
                      <a:pt x="181" y="150"/>
                    </a:cubicBezTo>
                    <a:cubicBezTo>
                      <a:pt x="180" y="146"/>
                      <a:pt x="181" y="143"/>
                      <a:pt x="183" y="139"/>
                    </a:cubicBezTo>
                    <a:cubicBezTo>
                      <a:pt x="189" y="137"/>
                      <a:pt x="197" y="133"/>
                      <a:pt x="200" y="139"/>
                    </a:cubicBezTo>
                    <a:cubicBezTo>
                      <a:pt x="204" y="145"/>
                      <a:pt x="197" y="152"/>
                      <a:pt x="192" y="155"/>
                    </a:cubicBezTo>
                    <a:close/>
                    <a:moveTo>
                      <a:pt x="163" y="144"/>
                    </a:moveTo>
                    <a:cubicBezTo>
                      <a:pt x="162" y="146"/>
                      <a:pt x="160" y="147"/>
                      <a:pt x="159" y="148"/>
                    </a:cubicBezTo>
                    <a:cubicBezTo>
                      <a:pt x="158" y="149"/>
                      <a:pt x="157" y="149"/>
                      <a:pt x="156" y="149"/>
                    </a:cubicBezTo>
                    <a:cubicBezTo>
                      <a:pt x="152" y="147"/>
                      <a:pt x="147" y="143"/>
                      <a:pt x="147" y="137"/>
                    </a:cubicBezTo>
                    <a:cubicBezTo>
                      <a:pt x="147" y="136"/>
                      <a:pt x="147" y="135"/>
                      <a:pt x="148" y="134"/>
                    </a:cubicBezTo>
                    <a:cubicBezTo>
                      <a:pt x="152" y="133"/>
                      <a:pt x="161" y="129"/>
                      <a:pt x="164" y="133"/>
                    </a:cubicBezTo>
                    <a:cubicBezTo>
                      <a:pt x="166" y="136"/>
                      <a:pt x="164" y="141"/>
                      <a:pt x="163" y="144"/>
                    </a:cubicBezTo>
                    <a:close/>
                    <a:moveTo>
                      <a:pt x="109" y="134"/>
                    </a:moveTo>
                    <a:cubicBezTo>
                      <a:pt x="109" y="134"/>
                      <a:pt x="109" y="134"/>
                      <a:pt x="108" y="134"/>
                    </a:cubicBezTo>
                    <a:cubicBezTo>
                      <a:pt x="109" y="132"/>
                      <a:pt x="111" y="130"/>
                      <a:pt x="112" y="128"/>
                    </a:cubicBezTo>
                    <a:cubicBezTo>
                      <a:pt x="113" y="130"/>
                      <a:pt x="115" y="132"/>
                      <a:pt x="117" y="131"/>
                    </a:cubicBezTo>
                    <a:cubicBezTo>
                      <a:pt x="121" y="130"/>
                      <a:pt x="129" y="125"/>
                      <a:pt x="130" y="131"/>
                    </a:cubicBezTo>
                    <a:cubicBezTo>
                      <a:pt x="131" y="135"/>
                      <a:pt x="127" y="141"/>
                      <a:pt x="124" y="143"/>
                    </a:cubicBezTo>
                    <a:cubicBezTo>
                      <a:pt x="120" y="147"/>
                      <a:pt x="109" y="147"/>
                      <a:pt x="108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8" y="140"/>
                      <a:pt x="108" y="139"/>
                    </a:cubicBezTo>
                    <a:cubicBezTo>
                      <a:pt x="110" y="138"/>
                      <a:pt x="111" y="136"/>
                      <a:pt x="109" y="134"/>
                    </a:cubicBezTo>
                    <a:close/>
                    <a:moveTo>
                      <a:pt x="34" y="266"/>
                    </a:moveTo>
                    <a:cubicBezTo>
                      <a:pt x="32" y="266"/>
                      <a:pt x="31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3"/>
                      <a:pt x="27" y="262"/>
                      <a:pt x="25" y="262"/>
                    </a:cubicBezTo>
                    <a:cubicBezTo>
                      <a:pt x="28" y="227"/>
                      <a:pt x="34" y="193"/>
                      <a:pt x="40" y="158"/>
                    </a:cubicBezTo>
                    <a:cubicBezTo>
                      <a:pt x="48" y="110"/>
                      <a:pt x="54" y="62"/>
                      <a:pt x="66" y="15"/>
                    </a:cubicBezTo>
                    <a:cubicBezTo>
                      <a:pt x="67" y="16"/>
                      <a:pt x="69" y="16"/>
                      <a:pt x="70" y="16"/>
                    </a:cubicBezTo>
                    <a:cubicBezTo>
                      <a:pt x="77" y="15"/>
                      <a:pt x="98" y="10"/>
                      <a:pt x="98" y="23"/>
                    </a:cubicBezTo>
                    <a:cubicBezTo>
                      <a:pt x="97" y="40"/>
                      <a:pt x="94" y="56"/>
                      <a:pt x="90" y="73"/>
                    </a:cubicBezTo>
                    <a:cubicBezTo>
                      <a:pt x="85" y="97"/>
                      <a:pt x="76" y="121"/>
                      <a:pt x="67" y="144"/>
                    </a:cubicBezTo>
                    <a:cubicBezTo>
                      <a:pt x="53" y="184"/>
                      <a:pt x="37" y="224"/>
                      <a:pt x="34" y="266"/>
                    </a:cubicBezTo>
                    <a:close/>
                    <a:moveTo>
                      <a:pt x="81" y="223"/>
                    </a:moveTo>
                    <a:cubicBezTo>
                      <a:pt x="77" y="230"/>
                      <a:pt x="67" y="227"/>
                      <a:pt x="62" y="223"/>
                    </a:cubicBezTo>
                    <a:cubicBezTo>
                      <a:pt x="57" y="218"/>
                      <a:pt x="59" y="210"/>
                      <a:pt x="64" y="204"/>
                    </a:cubicBezTo>
                    <a:cubicBezTo>
                      <a:pt x="64" y="204"/>
                      <a:pt x="65" y="204"/>
                      <a:pt x="65" y="204"/>
                    </a:cubicBezTo>
                    <a:cubicBezTo>
                      <a:pt x="71" y="204"/>
                      <a:pt x="79" y="201"/>
                      <a:pt x="83" y="207"/>
                    </a:cubicBezTo>
                    <a:cubicBezTo>
                      <a:pt x="85" y="212"/>
                      <a:pt x="84" y="219"/>
                      <a:pt x="81" y="223"/>
                    </a:cubicBezTo>
                    <a:close/>
                    <a:moveTo>
                      <a:pt x="101" y="230"/>
                    </a:moveTo>
                    <a:cubicBezTo>
                      <a:pt x="100" y="231"/>
                      <a:pt x="96" y="232"/>
                      <a:pt x="97" y="232"/>
                    </a:cubicBezTo>
                    <a:cubicBezTo>
                      <a:pt x="96" y="231"/>
                      <a:pt x="96" y="227"/>
                      <a:pt x="97" y="226"/>
                    </a:cubicBezTo>
                    <a:cubicBezTo>
                      <a:pt x="97" y="222"/>
                      <a:pt x="99" y="216"/>
                      <a:pt x="101" y="212"/>
                    </a:cubicBezTo>
                    <a:cubicBezTo>
                      <a:pt x="105" y="211"/>
                      <a:pt x="110" y="209"/>
                      <a:pt x="110" y="214"/>
                    </a:cubicBezTo>
                    <a:cubicBezTo>
                      <a:pt x="111" y="220"/>
                      <a:pt x="106" y="227"/>
                      <a:pt x="101" y="230"/>
                    </a:cubicBezTo>
                    <a:close/>
                    <a:moveTo>
                      <a:pt x="134" y="237"/>
                    </a:moveTo>
                    <a:cubicBezTo>
                      <a:pt x="128" y="239"/>
                      <a:pt x="124" y="238"/>
                      <a:pt x="125" y="231"/>
                    </a:cubicBezTo>
                    <a:cubicBezTo>
                      <a:pt x="125" y="228"/>
                      <a:pt x="126" y="225"/>
                      <a:pt x="127" y="222"/>
                    </a:cubicBezTo>
                    <a:cubicBezTo>
                      <a:pt x="132" y="222"/>
                      <a:pt x="138" y="221"/>
                      <a:pt x="140" y="226"/>
                    </a:cubicBezTo>
                    <a:cubicBezTo>
                      <a:pt x="142" y="231"/>
                      <a:pt x="139" y="236"/>
                      <a:pt x="134" y="237"/>
                    </a:cubicBezTo>
                    <a:close/>
                    <a:moveTo>
                      <a:pt x="167" y="245"/>
                    </a:moveTo>
                    <a:cubicBezTo>
                      <a:pt x="166" y="245"/>
                      <a:pt x="163" y="247"/>
                      <a:pt x="163" y="247"/>
                    </a:cubicBezTo>
                    <a:cubicBezTo>
                      <a:pt x="163" y="247"/>
                      <a:pt x="162" y="246"/>
                      <a:pt x="162" y="244"/>
                    </a:cubicBezTo>
                    <a:cubicBezTo>
                      <a:pt x="162" y="239"/>
                      <a:pt x="164" y="233"/>
                      <a:pt x="167" y="229"/>
                    </a:cubicBezTo>
                    <a:cubicBezTo>
                      <a:pt x="168" y="229"/>
                      <a:pt x="168" y="228"/>
                      <a:pt x="168" y="228"/>
                    </a:cubicBezTo>
                    <a:cubicBezTo>
                      <a:pt x="171" y="227"/>
                      <a:pt x="174" y="227"/>
                      <a:pt x="175" y="230"/>
                    </a:cubicBezTo>
                    <a:cubicBezTo>
                      <a:pt x="175" y="236"/>
                      <a:pt x="171" y="241"/>
                      <a:pt x="167" y="245"/>
                    </a:cubicBezTo>
                    <a:close/>
                    <a:moveTo>
                      <a:pt x="210" y="238"/>
                    </a:moveTo>
                    <a:cubicBezTo>
                      <a:pt x="203" y="237"/>
                      <a:pt x="195" y="236"/>
                      <a:pt x="187" y="235"/>
                    </a:cubicBezTo>
                    <a:cubicBezTo>
                      <a:pt x="188" y="232"/>
                      <a:pt x="187" y="229"/>
                      <a:pt x="187" y="226"/>
                    </a:cubicBezTo>
                    <a:cubicBezTo>
                      <a:pt x="183" y="214"/>
                      <a:pt x="170" y="214"/>
                      <a:pt x="162" y="221"/>
                    </a:cubicBezTo>
                    <a:cubicBezTo>
                      <a:pt x="160" y="222"/>
                      <a:pt x="160" y="224"/>
                      <a:pt x="160" y="225"/>
                    </a:cubicBezTo>
                    <a:cubicBezTo>
                      <a:pt x="157" y="228"/>
                      <a:pt x="155" y="231"/>
                      <a:pt x="153" y="234"/>
                    </a:cubicBezTo>
                    <a:cubicBezTo>
                      <a:pt x="154" y="231"/>
                      <a:pt x="154" y="227"/>
                      <a:pt x="153" y="223"/>
                    </a:cubicBezTo>
                    <a:cubicBezTo>
                      <a:pt x="150" y="215"/>
                      <a:pt x="141" y="209"/>
                      <a:pt x="132" y="209"/>
                    </a:cubicBezTo>
                    <a:cubicBezTo>
                      <a:pt x="131" y="208"/>
                      <a:pt x="130" y="208"/>
                      <a:pt x="129" y="209"/>
                    </a:cubicBezTo>
                    <a:cubicBezTo>
                      <a:pt x="128" y="209"/>
                      <a:pt x="128" y="210"/>
                      <a:pt x="127" y="210"/>
                    </a:cubicBezTo>
                    <a:cubicBezTo>
                      <a:pt x="125" y="211"/>
                      <a:pt x="124" y="212"/>
                      <a:pt x="122" y="213"/>
                    </a:cubicBezTo>
                    <a:cubicBezTo>
                      <a:pt x="122" y="214"/>
                      <a:pt x="122" y="214"/>
                      <a:pt x="122" y="215"/>
                    </a:cubicBezTo>
                    <a:cubicBezTo>
                      <a:pt x="121" y="215"/>
                      <a:pt x="121" y="215"/>
                      <a:pt x="121" y="216"/>
                    </a:cubicBezTo>
                    <a:cubicBezTo>
                      <a:pt x="121" y="214"/>
                      <a:pt x="121" y="212"/>
                      <a:pt x="120" y="211"/>
                    </a:cubicBezTo>
                    <a:cubicBezTo>
                      <a:pt x="120" y="206"/>
                      <a:pt x="116" y="202"/>
                      <a:pt x="111" y="201"/>
                    </a:cubicBezTo>
                    <a:cubicBezTo>
                      <a:pt x="105" y="199"/>
                      <a:pt x="99" y="202"/>
                      <a:pt x="94" y="206"/>
                    </a:cubicBezTo>
                    <a:cubicBezTo>
                      <a:pt x="94" y="205"/>
                      <a:pt x="94" y="204"/>
                      <a:pt x="93" y="203"/>
                    </a:cubicBezTo>
                    <a:cubicBezTo>
                      <a:pt x="89" y="194"/>
                      <a:pt x="79" y="190"/>
                      <a:pt x="69" y="193"/>
                    </a:cubicBezTo>
                    <a:cubicBezTo>
                      <a:pt x="69" y="193"/>
                      <a:pt x="69" y="193"/>
                      <a:pt x="69" y="193"/>
                    </a:cubicBezTo>
                    <a:cubicBezTo>
                      <a:pt x="68" y="193"/>
                      <a:pt x="66" y="194"/>
                      <a:pt x="64" y="195"/>
                    </a:cubicBezTo>
                    <a:cubicBezTo>
                      <a:pt x="71" y="175"/>
                      <a:pt x="79" y="156"/>
                      <a:pt x="86" y="136"/>
                    </a:cubicBezTo>
                    <a:cubicBezTo>
                      <a:pt x="89" y="137"/>
                      <a:pt x="92" y="138"/>
                      <a:pt x="96" y="139"/>
                    </a:cubicBezTo>
                    <a:cubicBezTo>
                      <a:pt x="96" y="139"/>
                      <a:pt x="97" y="140"/>
                      <a:pt x="97" y="140"/>
                    </a:cubicBezTo>
                    <a:cubicBezTo>
                      <a:pt x="97" y="141"/>
                      <a:pt x="97" y="142"/>
                      <a:pt x="97" y="143"/>
                    </a:cubicBezTo>
                    <a:cubicBezTo>
                      <a:pt x="100" y="157"/>
                      <a:pt x="119" y="160"/>
                      <a:pt x="129" y="153"/>
                    </a:cubicBezTo>
                    <a:cubicBezTo>
                      <a:pt x="133" y="151"/>
                      <a:pt x="136" y="148"/>
                      <a:pt x="138" y="144"/>
                    </a:cubicBezTo>
                    <a:cubicBezTo>
                      <a:pt x="138" y="147"/>
                      <a:pt x="140" y="150"/>
                      <a:pt x="143" y="153"/>
                    </a:cubicBezTo>
                    <a:cubicBezTo>
                      <a:pt x="150" y="162"/>
                      <a:pt x="163" y="163"/>
                      <a:pt x="170" y="154"/>
                    </a:cubicBezTo>
                    <a:cubicBezTo>
                      <a:pt x="170" y="154"/>
                      <a:pt x="171" y="154"/>
                      <a:pt x="171" y="153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69"/>
                      <a:pt x="187" y="171"/>
                      <a:pt x="199" y="165"/>
                    </a:cubicBezTo>
                    <a:cubicBezTo>
                      <a:pt x="202" y="163"/>
                      <a:pt x="205" y="161"/>
                      <a:pt x="208" y="157"/>
                    </a:cubicBezTo>
                    <a:cubicBezTo>
                      <a:pt x="209" y="160"/>
                      <a:pt x="211" y="163"/>
                      <a:pt x="213" y="165"/>
                    </a:cubicBezTo>
                    <a:cubicBezTo>
                      <a:pt x="219" y="172"/>
                      <a:pt x="233" y="179"/>
                      <a:pt x="242" y="174"/>
                    </a:cubicBezTo>
                    <a:cubicBezTo>
                      <a:pt x="237" y="197"/>
                      <a:pt x="230" y="219"/>
                      <a:pt x="225" y="241"/>
                    </a:cubicBezTo>
                    <a:cubicBezTo>
                      <a:pt x="221" y="238"/>
                      <a:pt x="215" y="239"/>
                      <a:pt x="210" y="238"/>
                    </a:cubicBezTo>
                    <a:close/>
                    <a:moveTo>
                      <a:pt x="289" y="100"/>
                    </a:moveTo>
                    <a:cubicBezTo>
                      <a:pt x="283" y="124"/>
                      <a:pt x="279" y="149"/>
                      <a:pt x="274" y="173"/>
                    </a:cubicBezTo>
                    <a:cubicBezTo>
                      <a:pt x="267" y="209"/>
                      <a:pt x="258" y="244"/>
                      <a:pt x="248" y="279"/>
                    </a:cubicBezTo>
                    <a:cubicBezTo>
                      <a:pt x="244" y="296"/>
                      <a:pt x="247" y="298"/>
                      <a:pt x="230" y="295"/>
                    </a:cubicBezTo>
                    <a:cubicBezTo>
                      <a:pt x="228" y="295"/>
                      <a:pt x="226" y="295"/>
                      <a:pt x="224" y="295"/>
                    </a:cubicBezTo>
                    <a:cubicBezTo>
                      <a:pt x="235" y="250"/>
                      <a:pt x="249" y="206"/>
                      <a:pt x="259" y="162"/>
                    </a:cubicBezTo>
                    <a:cubicBezTo>
                      <a:pt x="268" y="122"/>
                      <a:pt x="273" y="80"/>
                      <a:pt x="278" y="40"/>
                    </a:cubicBezTo>
                    <a:cubicBezTo>
                      <a:pt x="279" y="40"/>
                      <a:pt x="279" y="40"/>
                      <a:pt x="279" y="40"/>
                    </a:cubicBezTo>
                    <a:cubicBezTo>
                      <a:pt x="308" y="41"/>
                      <a:pt x="292" y="85"/>
                      <a:pt x="289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Freeform 489"/>
              <p:cNvSpPr>
                <a:spLocks/>
              </p:cNvSpPr>
              <p:nvPr/>
            </p:nvSpPr>
            <p:spPr bwMode="auto">
              <a:xfrm>
                <a:off x="4011" y="3363"/>
                <a:ext cx="63" cy="55"/>
              </a:xfrm>
              <a:custGeom>
                <a:avLst/>
                <a:gdLst>
                  <a:gd name="T0" fmla="*/ 15 w 31"/>
                  <a:gd name="T1" fmla="*/ 0 h 27"/>
                  <a:gd name="T2" fmla="*/ 8 w 31"/>
                  <a:gd name="T3" fmla="*/ 19 h 27"/>
                  <a:gd name="T4" fmla="*/ 8 w 31"/>
                  <a:gd name="T5" fmla="*/ 19 h 27"/>
                  <a:gd name="T6" fmla="*/ 8 w 31"/>
                  <a:gd name="T7" fmla="*/ 20 h 27"/>
                  <a:gd name="T8" fmla="*/ 23 w 31"/>
                  <a:gd name="T9" fmla="*/ 20 h 27"/>
                  <a:gd name="T10" fmla="*/ 23 w 31"/>
                  <a:gd name="T11" fmla="*/ 19 h 27"/>
                  <a:gd name="T12" fmla="*/ 23 w 31"/>
                  <a:gd name="T13" fmla="*/ 19 h 27"/>
                  <a:gd name="T14" fmla="*/ 15 w 3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15" y="0"/>
                    </a:moveTo>
                    <a:cubicBezTo>
                      <a:pt x="6" y="0"/>
                      <a:pt x="0" y="12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10" y="27"/>
                      <a:pt x="20" y="27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2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Freeform 490"/>
              <p:cNvSpPr>
                <a:spLocks noEditPoints="1"/>
              </p:cNvSpPr>
              <p:nvPr/>
            </p:nvSpPr>
            <p:spPr bwMode="auto">
              <a:xfrm>
                <a:off x="3892" y="3535"/>
                <a:ext cx="121" cy="121"/>
              </a:xfrm>
              <a:custGeom>
                <a:avLst/>
                <a:gdLst>
                  <a:gd name="T0" fmla="*/ 33 w 60"/>
                  <a:gd name="T1" fmla="*/ 1 h 60"/>
                  <a:gd name="T2" fmla="*/ 30 w 60"/>
                  <a:gd name="T3" fmla="*/ 5 h 60"/>
                  <a:gd name="T4" fmla="*/ 4 w 60"/>
                  <a:gd name="T5" fmla="*/ 29 h 60"/>
                  <a:gd name="T6" fmla="*/ 31 w 60"/>
                  <a:gd name="T7" fmla="*/ 56 h 60"/>
                  <a:gd name="T8" fmla="*/ 57 w 60"/>
                  <a:gd name="T9" fmla="*/ 28 h 60"/>
                  <a:gd name="T10" fmla="*/ 33 w 60"/>
                  <a:gd name="T11" fmla="*/ 1 h 60"/>
                  <a:gd name="T12" fmla="*/ 33 w 60"/>
                  <a:gd name="T13" fmla="*/ 44 h 60"/>
                  <a:gd name="T14" fmla="*/ 16 w 60"/>
                  <a:gd name="T15" fmla="*/ 32 h 60"/>
                  <a:gd name="T16" fmla="*/ 40 w 60"/>
                  <a:gd name="T17" fmla="*/ 11 h 60"/>
                  <a:gd name="T18" fmla="*/ 46 w 60"/>
                  <a:gd name="T19" fmla="*/ 24 h 60"/>
                  <a:gd name="T20" fmla="*/ 33 w 60"/>
                  <a:gd name="T21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33" y="1"/>
                    </a:moveTo>
                    <a:cubicBezTo>
                      <a:pt x="31" y="1"/>
                      <a:pt x="30" y="3"/>
                      <a:pt x="30" y="5"/>
                    </a:cubicBezTo>
                    <a:cubicBezTo>
                      <a:pt x="18" y="7"/>
                      <a:pt x="6" y="19"/>
                      <a:pt x="4" y="29"/>
                    </a:cubicBezTo>
                    <a:cubicBezTo>
                      <a:pt x="0" y="45"/>
                      <a:pt x="16" y="60"/>
                      <a:pt x="31" y="56"/>
                    </a:cubicBezTo>
                    <a:cubicBezTo>
                      <a:pt x="44" y="53"/>
                      <a:pt x="54" y="40"/>
                      <a:pt x="57" y="28"/>
                    </a:cubicBezTo>
                    <a:cubicBezTo>
                      <a:pt x="60" y="14"/>
                      <a:pt x="48" y="0"/>
                      <a:pt x="33" y="1"/>
                    </a:cubicBezTo>
                    <a:close/>
                    <a:moveTo>
                      <a:pt x="33" y="44"/>
                    </a:moveTo>
                    <a:cubicBezTo>
                      <a:pt x="24" y="49"/>
                      <a:pt x="14" y="43"/>
                      <a:pt x="16" y="32"/>
                    </a:cubicBezTo>
                    <a:cubicBezTo>
                      <a:pt x="18" y="21"/>
                      <a:pt x="30" y="13"/>
                      <a:pt x="40" y="11"/>
                    </a:cubicBezTo>
                    <a:cubicBezTo>
                      <a:pt x="45" y="13"/>
                      <a:pt x="47" y="17"/>
                      <a:pt x="46" y="24"/>
                    </a:cubicBezTo>
                    <a:cubicBezTo>
                      <a:pt x="46" y="32"/>
                      <a:pt x="39" y="40"/>
                      <a:pt x="33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Freeform 491"/>
              <p:cNvSpPr>
                <a:spLocks noEditPoints="1"/>
              </p:cNvSpPr>
              <p:nvPr/>
            </p:nvSpPr>
            <p:spPr bwMode="auto">
              <a:xfrm>
                <a:off x="3721" y="3168"/>
                <a:ext cx="617" cy="532"/>
              </a:xfrm>
              <a:custGeom>
                <a:avLst/>
                <a:gdLst>
                  <a:gd name="T0" fmla="*/ 302 w 306"/>
                  <a:gd name="T1" fmla="*/ 88 h 264"/>
                  <a:gd name="T2" fmla="*/ 298 w 306"/>
                  <a:gd name="T3" fmla="*/ 84 h 264"/>
                  <a:gd name="T4" fmla="*/ 277 w 306"/>
                  <a:gd name="T5" fmla="*/ 91 h 264"/>
                  <a:gd name="T6" fmla="*/ 237 w 306"/>
                  <a:gd name="T7" fmla="*/ 100 h 264"/>
                  <a:gd name="T8" fmla="*/ 195 w 306"/>
                  <a:gd name="T9" fmla="*/ 107 h 264"/>
                  <a:gd name="T10" fmla="*/ 261 w 306"/>
                  <a:gd name="T11" fmla="*/ 24 h 264"/>
                  <a:gd name="T12" fmla="*/ 259 w 306"/>
                  <a:gd name="T13" fmla="*/ 15 h 264"/>
                  <a:gd name="T14" fmla="*/ 263 w 306"/>
                  <a:gd name="T15" fmla="*/ 12 h 264"/>
                  <a:gd name="T16" fmla="*/ 256 w 306"/>
                  <a:gd name="T17" fmla="*/ 3 h 264"/>
                  <a:gd name="T18" fmla="*/ 157 w 306"/>
                  <a:gd name="T19" fmla="*/ 68 h 264"/>
                  <a:gd name="T20" fmla="*/ 129 w 306"/>
                  <a:gd name="T21" fmla="*/ 112 h 264"/>
                  <a:gd name="T22" fmla="*/ 101 w 306"/>
                  <a:gd name="T23" fmla="*/ 114 h 264"/>
                  <a:gd name="T24" fmla="*/ 100 w 306"/>
                  <a:gd name="T25" fmla="*/ 114 h 264"/>
                  <a:gd name="T26" fmla="*/ 48 w 306"/>
                  <a:gd name="T27" fmla="*/ 88 h 264"/>
                  <a:gd name="T28" fmla="*/ 4 w 306"/>
                  <a:gd name="T29" fmla="*/ 130 h 264"/>
                  <a:gd name="T30" fmla="*/ 108 w 306"/>
                  <a:gd name="T31" fmla="*/ 146 h 264"/>
                  <a:gd name="T32" fmla="*/ 108 w 306"/>
                  <a:gd name="T33" fmla="*/ 146 h 264"/>
                  <a:gd name="T34" fmla="*/ 126 w 306"/>
                  <a:gd name="T35" fmla="*/ 147 h 264"/>
                  <a:gd name="T36" fmla="*/ 128 w 306"/>
                  <a:gd name="T37" fmla="*/ 166 h 264"/>
                  <a:gd name="T38" fmla="*/ 133 w 306"/>
                  <a:gd name="T39" fmla="*/ 166 h 264"/>
                  <a:gd name="T40" fmla="*/ 135 w 306"/>
                  <a:gd name="T41" fmla="*/ 144 h 264"/>
                  <a:gd name="T42" fmla="*/ 135 w 306"/>
                  <a:gd name="T43" fmla="*/ 140 h 264"/>
                  <a:gd name="T44" fmla="*/ 139 w 306"/>
                  <a:gd name="T45" fmla="*/ 109 h 264"/>
                  <a:gd name="T46" fmla="*/ 185 w 306"/>
                  <a:gd name="T47" fmla="*/ 62 h 264"/>
                  <a:gd name="T48" fmla="*/ 240 w 306"/>
                  <a:gd name="T49" fmla="*/ 29 h 264"/>
                  <a:gd name="T50" fmla="*/ 189 w 306"/>
                  <a:gd name="T51" fmla="*/ 94 h 264"/>
                  <a:gd name="T52" fmla="*/ 155 w 306"/>
                  <a:gd name="T53" fmla="*/ 167 h 264"/>
                  <a:gd name="T54" fmla="*/ 103 w 306"/>
                  <a:gd name="T55" fmla="*/ 248 h 264"/>
                  <a:gd name="T56" fmla="*/ 73 w 306"/>
                  <a:gd name="T57" fmla="*/ 217 h 264"/>
                  <a:gd name="T58" fmla="*/ 124 w 306"/>
                  <a:gd name="T59" fmla="*/ 170 h 264"/>
                  <a:gd name="T60" fmla="*/ 123 w 306"/>
                  <a:gd name="T61" fmla="*/ 162 h 264"/>
                  <a:gd name="T62" fmla="*/ 61 w 306"/>
                  <a:gd name="T63" fmla="*/ 224 h 264"/>
                  <a:gd name="T64" fmla="*/ 110 w 306"/>
                  <a:gd name="T65" fmla="*/ 259 h 264"/>
                  <a:gd name="T66" fmla="*/ 165 w 306"/>
                  <a:gd name="T67" fmla="*/ 190 h 264"/>
                  <a:gd name="T68" fmla="*/ 168 w 306"/>
                  <a:gd name="T69" fmla="*/ 160 h 264"/>
                  <a:gd name="T70" fmla="*/ 170 w 306"/>
                  <a:gd name="T71" fmla="*/ 147 h 264"/>
                  <a:gd name="T72" fmla="*/ 304 w 306"/>
                  <a:gd name="T73" fmla="*/ 97 h 264"/>
                  <a:gd name="T74" fmla="*/ 302 w 306"/>
                  <a:gd name="T75" fmla="*/ 88 h 264"/>
                  <a:gd name="T76" fmla="*/ 126 w 306"/>
                  <a:gd name="T77" fmla="*/ 137 h 264"/>
                  <a:gd name="T78" fmla="*/ 108 w 306"/>
                  <a:gd name="T79" fmla="*/ 137 h 264"/>
                  <a:gd name="T80" fmla="*/ 104 w 306"/>
                  <a:gd name="T81" fmla="*/ 143 h 264"/>
                  <a:gd name="T82" fmla="*/ 104 w 306"/>
                  <a:gd name="T83" fmla="*/ 143 h 264"/>
                  <a:gd name="T84" fmla="*/ 15 w 306"/>
                  <a:gd name="T85" fmla="*/ 128 h 264"/>
                  <a:gd name="T86" fmla="*/ 48 w 306"/>
                  <a:gd name="T87" fmla="*/ 99 h 264"/>
                  <a:gd name="T88" fmla="*/ 92 w 306"/>
                  <a:gd name="T89" fmla="*/ 120 h 264"/>
                  <a:gd name="T90" fmla="*/ 100 w 306"/>
                  <a:gd name="T91" fmla="*/ 121 h 264"/>
                  <a:gd name="T92" fmla="*/ 101 w 306"/>
                  <a:gd name="T93" fmla="*/ 121 h 264"/>
                  <a:gd name="T94" fmla="*/ 128 w 306"/>
                  <a:gd name="T95" fmla="*/ 123 h 264"/>
                  <a:gd name="T96" fmla="*/ 126 w 306"/>
                  <a:gd name="T97" fmla="*/ 137 h 264"/>
                  <a:gd name="T98" fmla="*/ 173 w 306"/>
                  <a:gd name="T99" fmla="*/ 141 h 264"/>
                  <a:gd name="T100" fmla="*/ 186 w 306"/>
                  <a:gd name="T101" fmla="*/ 118 h 264"/>
                  <a:gd name="T102" fmla="*/ 240 w 306"/>
                  <a:gd name="T103" fmla="*/ 111 h 264"/>
                  <a:gd name="T104" fmla="*/ 281 w 306"/>
                  <a:gd name="T105" fmla="*/ 104 h 264"/>
                  <a:gd name="T106" fmla="*/ 173 w 306"/>
                  <a:gd name="T107" fmla="*/ 14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6" h="264">
                    <a:moveTo>
                      <a:pt x="302" y="88"/>
                    </a:moveTo>
                    <a:cubicBezTo>
                      <a:pt x="302" y="86"/>
                      <a:pt x="300" y="84"/>
                      <a:pt x="298" y="84"/>
                    </a:cubicBezTo>
                    <a:cubicBezTo>
                      <a:pt x="291" y="84"/>
                      <a:pt x="284" y="89"/>
                      <a:pt x="277" y="91"/>
                    </a:cubicBezTo>
                    <a:cubicBezTo>
                      <a:pt x="264" y="95"/>
                      <a:pt x="250" y="98"/>
                      <a:pt x="237" y="100"/>
                    </a:cubicBezTo>
                    <a:cubicBezTo>
                      <a:pt x="227" y="102"/>
                      <a:pt x="209" y="103"/>
                      <a:pt x="195" y="107"/>
                    </a:cubicBezTo>
                    <a:cubicBezTo>
                      <a:pt x="216" y="78"/>
                      <a:pt x="237" y="50"/>
                      <a:pt x="261" y="24"/>
                    </a:cubicBezTo>
                    <a:cubicBezTo>
                      <a:pt x="264" y="21"/>
                      <a:pt x="262" y="17"/>
                      <a:pt x="259" y="15"/>
                    </a:cubicBezTo>
                    <a:cubicBezTo>
                      <a:pt x="261" y="14"/>
                      <a:pt x="262" y="13"/>
                      <a:pt x="263" y="12"/>
                    </a:cubicBezTo>
                    <a:cubicBezTo>
                      <a:pt x="268" y="8"/>
                      <a:pt x="261" y="0"/>
                      <a:pt x="256" y="3"/>
                    </a:cubicBezTo>
                    <a:cubicBezTo>
                      <a:pt x="225" y="27"/>
                      <a:pt x="189" y="44"/>
                      <a:pt x="157" y="68"/>
                    </a:cubicBezTo>
                    <a:cubicBezTo>
                      <a:pt x="142" y="80"/>
                      <a:pt x="133" y="95"/>
                      <a:pt x="129" y="112"/>
                    </a:cubicBezTo>
                    <a:cubicBezTo>
                      <a:pt x="120" y="112"/>
                      <a:pt x="110" y="113"/>
                      <a:pt x="101" y="114"/>
                    </a:cubicBezTo>
                    <a:cubicBezTo>
                      <a:pt x="101" y="114"/>
                      <a:pt x="100" y="114"/>
                      <a:pt x="100" y="114"/>
                    </a:cubicBezTo>
                    <a:cubicBezTo>
                      <a:pt x="90" y="93"/>
                      <a:pt x="71" y="84"/>
                      <a:pt x="48" y="88"/>
                    </a:cubicBezTo>
                    <a:cubicBezTo>
                      <a:pt x="28" y="91"/>
                      <a:pt x="6" y="109"/>
                      <a:pt x="4" y="130"/>
                    </a:cubicBezTo>
                    <a:cubicBezTo>
                      <a:pt x="0" y="184"/>
                      <a:pt x="89" y="188"/>
                      <a:pt x="108" y="146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4" y="146"/>
                      <a:pt x="120" y="147"/>
                      <a:pt x="126" y="147"/>
                    </a:cubicBezTo>
                    <a:cubicBezTo>
                      <a:pt x="127" y="153"/>
                      <a:pt x="127" y="160"/>
                      <a:pt x="128" y="166"/>
                    </a:cubicBezTo>
                    <a:cubicBezTo>
                      <a:pt x="128" y="170"/>
                      <a:pt x="133" y="170"/>
                      <a:pt x="133" y="166"/>
                    </a:cubicBezTo>
                    <a:cubicBezTo>
                      <a:pt x="134" y="159"/>
                      <a:pt x="134" y="151"/>
                      <a:pt x="135" y="144"/>
                    </a:cubicBezTo>
                    <a:cubicBezTo>
                      <a:pt x="135" y="143"/>
                      <a:pt x="135" y="142"/>
                      <a:pt x="135" y="140"/>
                    </a:cubicBezTo>
                    <a:cubicBezTo>
                      <a:pt x="136" y="130"/>
                      <a:pt x="136" y="120"/>
                      <a:pt x="139" y="109"/>
                    </a:cubicBezTo>
                    <a:cubicBezTo>
                      <a:pt x="143" y="88"/>
                      <a:pt x="168" y="73"/>
                      <a:pt x="185" y="62"/>
                    </a:cubicBezTo>
                    <a:cubicBezTo>
                      <a:pt x="203" y="50"/>
                      <a:pt x="222" y="41"/>
                      <a:pt x="240" y="29"/>
                    </a:cubicBezTo>
                    <a:cubicBezTo>
                      <a:pt x="222" y="49"/>
                      <a:pt x="206" y="72"/>
                      <a:pt x="189" y="94"/>
                    </a:cubicBezTo>
                    <a:cubicBezTo>
                      <a:pt x="171" y="119"/>
                      <a:pt x="157" y="136"/>
                      <a:pt x="155" y="167"/>
                    </a:cubicBezTo>
                    <a:cubicBezTo>
                      <a:pt x="152" y="202"/>
                      <a:pt x="145" y="243"/>
                      <a:pt x="103" y="248"/>
                    </a:cubicBezTo>
                    <a:cubicBezTo>
                      <a:pt x="84" y="250"/>
                      <a:pt x="74" y="235"/>
                      <a:pt x="73" y="217"/>
                    </a:cubicBezTo>
                    <a:cubicBezTo>
                      <a:pt x="71" y="190"/>
                      <a:pt x="101" y="174"/>
                      <a:pt x="124" y="170"/>
                    </a:cubicBezTo>
                    <a:cubicBezTo>
                      <a:pt x="128" y="169"/>
                      <a:pt x="127" y="162"/>
                      <a:pt x="123" y="162"/>
                    </a:cubicBezTo>
                    <a:cubicBezTo>
                      <a:pt x="87" y="161"/>
                      <a:pt x="59" y="189"/>
                      <a:pt x="61" y="224"/>
                    </a:cubicBezTo>
                    <a:cubicBezTo>
                      <a:pt x="62" y="249"/>
                      <a:pt x="87" y="264"/>
                      <a:pt x="110" y="259"/>
                    </a:cubicBezTo>
                    <a:cubicBezTo>
                      <a:pt x="144" y="251"/>
                      <a:pt x="162" y="223"/>
                      <a:pt x="165" y="190"/>
                    </a:cubicBezTo>
                    <a:cubicBezTo>
                      <a:pt x="166" y="180"/>
                      <a:pt x="167" y="170"/>
                      <a:pt x="168" y="160"/>
                    </a:cubicBezTo>
                    <a:cubicBezTo>
                      <a:pt x="168" y="155"/>
                      <a:pt x="169" y="151"/>
                      <a:pt x="170" y="147"/>
                    </a:cubicBezTo>
                    <a:cubicBezTo>
                      <a:pt x="220" y="149"/>
                      <a:pt x="276" y="143"/>
                      <a:pt x="304" y="97"/>
                    </a:cubicBezTo>
                    <a:cubicBezTo>
                      <a:pt x="306" y="93"/>
                      <a:pt x="305" y="90"/>
                      <a:pt x="302" y="88"/>
                    </a:cubicBezTo>
                    <a:close/>
                    <a:moveTo>
                      <a:pt x="126" y="137"/>
                    </a:moveTo>
                    <a:cubicBezTo>
                      <a:pt x="120" y="137"/>
                      <a:pt x="114" y="137"/>
                      <a:pt x="108" y="137"/>
                    </a:cubicBezTo>
                    <a:cubicBezTo>
                      <a:pt x="105" y="137"/>
                      <a:pt x="104" y="140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5" y="170"/>
                      <a:pt x="7" y="175"/>
                      <a:pt x="15" y="128"/>
                    </a:cubicBezTo>
                    <a:cubicBezTo>
                      <a:pt x="18" y="113"/>
                      <a:pt x="34" y="103"/>
                      <a:pt x="48" y="99"/>
                    </a:cubicBezTo>
                    <a:cubicBezTo>
                      <a:pt x="67" y="93"/>
                      <a:pt x="84" y="102"/>
                      <a:pt x="92" y="120"/>
                    </a:cubicBezTo>
                    <a:cubicBezTo>
                      <a:pt x="93" y="124"/>
                      <a:pt x="97" y="123"/>
                      <a:pt x="100" y="121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10" y="122"/>
                      <a:pt x="119" y="123"/>
                      <a:pt x="128" y="123"/>
                    </a:cubicBezTo>
                    <a:cubicBezTo>
                      <a:pt x="127" y="127"/>
                      <a:pt x="127" y="132"/>
                      <a:pt x="126" y="137"/>
                    </a:cubicBezTo>
                    <a:close/>
                    <a:moveTo>
                      <a:pt x="173" y="141"/>
                    </a:moveTo>
                    <a:cubicBezTo>
                      <a:pt x="176" y="133"/>
                      <a:pt x="181" y="125"/>
                      <a:pt x="186" y="118"/>
                    </a:cubicBezTo>
                    <a:cubicBezTo>
                      <a:pt x="202" y="121"/>
                      <a:pt x="227" y="113"/>
                      <a:pt x="240" y="111"/>
                    </a:cubicBezTo>
                    <a:cubicBezTo>
                      <a:pt x="249" y="110"/>
                      <a:pt x="267" y="108"/>
                      <a:pt x="281" y="104"/>
                    </a:cubicBezTo>
                    <a:cubicBezTo>
                      <a:pt x="253" y="132"/>
                      <a:pt x="212" y="135"/>
                      <a:pt x="173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Freeform 492"/>
              <p:cNvSpPr>
                <a:spLocks noEditPoints="1"/>
              </p:cNvSpPr>
              <p:nvPr/>
            </p:nvSpPr>
            <p:spPr bwMode="auto">
              <a:xfrm>
                <a:off x="3767" y="3371"/>
                <a:ext cx="127" cy="121"/>
              </a:xfrm>
              <a:custGeom>
                <a:avLst/>
                <a:gdLst>
                  <a:gd name="T0" fmla="*/ 61 w 63"/>
                  <a:gd name="T1" fmla="*/ 33 h 60"/>
                  <a:gd name="T2" fmla="*/ 31 w 63"/>
                  <a:gd name="T3" fmla="*/ 2 h 60"/>
                  <a:gd name="T4" fmla="*/ 25 w 63"/>
                  <a:gd name="T5" fmla="*/ 9 h 60"/>
                  <a:gd name="T6" fmla="*/ 2 w 63"/>
                  <a:gd name="T7" fmla="*/ 35 h 60"/>
                  <a:gd name="T8" fmla="*/ 39 w 63"/>
                  <a:gd name="T9" fmla="*/ 59 h 60"/>
                  <a:gd name="T10" fmla="*/ 61 w 63"/>
                  <a:gd name="T11" fmla="*/ 33 h 60"/>
                  <a:gd name="T12" fmla="*/ 39 w 63"/>
                  <a:gd name="T13" fmla="*/ 47 h 60"/>
                  <a:gd name="T14" fmla="*/ 14 w 63"/>
                  <a:gd name="T15" fmla="*/ 35 h 60"/>
                  <a:gd name="T16" fmla="*/ 28 w 63"/>
                  <a:gd name="T17" fmla="*/ 14 h 60"/>
                  <a:gd name="T18" fmla="*/ 30 w 63"/>
                  <a:gd name="T19" fmla="*/ 12 h 60"/>
                  <a:gd name="T20" fmla="*/ 48 w 63"/>
                  <a:gd name="T21" fmla="*/ 30 h 60"/>
                  <a:gd name="T22" fmla="*/ 39 w 63"/>
                  <a:gd name="T23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60">
                    <a:moveTo>
                      <a:pt x="61" y="33"/>
                    </a:moveTo>
                    <a:cubicBezTo>
                      <a:pt x="59" y="17"/>
                      <a:pt x="45" y="6"/>
                      <a:pt x="31" y="2"/>
                    </a:cubicBezTo>
                    <a:cubicBezTo>
                      <a:pt x="26" y="0"/>
                      <a:pt x="23" y="5"/>
                      <a:pt x="25" y="9"/>
                    </a:cubicBezTo>
                    <a:cubicBezTo>
                      <a:pt x="12" y="10"/>
                      <a:pt x="0" y="21"/>
                      <a:pt x="2" y="35"/>
                    </a:cubicBezTo>
                    <a:cubicBezTo>
                      <a:pt x="3" y="53"/>
                      <a:pt x="23" y="60"/>
                      <a:pt x="39" y="59"/>
                    </a:cubicBezTo>
                    <a:cubicBezTo>
                      <a:pt x="53" y="58"/>
                      <a:pt x="63" y="47"/>
                      <a:pt x="61" y="33"/>
                    </a:cubicBezTo>
                    <a:close/>
                    <a:moveTo>
                      <a:pt x="39" y="47"/>
                    </a:moveTo>
                    <a:cubicBezTo>
                      <a:pt x="29" y="48"/>
                      <a:pt x="17" y="45"/>
                      <a:pt x="14" y="35"/>
                    </a:cubicBezTo>
                    <a:cubicBezTo>
                      <a:pt x="11" y="25"/>
                      <a:pt x="21" y="17"/>
                      <a:pt x="28" y="14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38" y="15"/>
                      <a:pt x="45" y="21"/>
                      <a:pt x="48" y="30"/>
                    </a:cubicBezTo>
                    <a:cubicBezTo>
                      <a:pt x="52" y="39"/>
                      <a:pt x="48" y="46"/>
                      <a:pt x="39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Freeform 493"/>
              <p:cNvSpPr>
                <a:spLocks noEditPoints="1"/>
              </p:cNvSpPr>
              <p:nvPr/>
            </p:nvSpPr>
            <p:spPr bwMode="auto">
              <a:xfrm>
                <a:off x="2372" y="2474"/>
                <a:ext cx="704" cy="720"/>
              </a:xfrm>
              <a:custGeom>
                <a:avLst/>
                <a:gdLst>
                  <a:gd name="T0" fmla="*/ 181 w 349"/>
                  <a:gd name="T1" fmla="*/ 137 h 357"/>
                  <a:gd name="T2" fmla="*/ 206 w 349"/>
                  <a:gd name="T3" fmla="*/ 135 h 357"/>
                  <a:gd name="T4" fmla="*/ 213 w 349"/>
                  <a:gd name="T5" fmla="*/ 149 h 357"/>
                  <a:gd name="T6" fmla="*/ 207 w 349"/>
                  <a:gd name="T7" fmla="*/ 172 h 357"/>
                  <a:gd name="T8" fmla="*/ 205 w 349"/>
                  <a:gd name="T9" fmla="*/ 179 h 357"/>
                  <a:gd name="T10" fmla="*/ 107 w 349"/>
                  <a:gd name="T11" fmla="*/ 322 h 357"/>
                  <a:gd name="T12" fmla="*/ 2 w 349"/>
                  <a:gd name="T13" fmla="*/ 353 h 357"/>
                  <a:gd name="T14" fmla="*/ 56 w 349"/>
                  <a:gd name="T15" fmla="*/ 354 h 357"/>
                  <a:gd name="T16" fmla="*/ 115 w 349"/>
                  <a:gd name="T17" fmla="*/ 332 h 357"/>
                  <a:gd name="T18" fmla="*/ 242 w 349"/>
                  <a:gd name="T19" fmla="*/ 203 h 357"/>
                  <a:gd name="T20" fmla="*/ 316 w 349"/>
                  <a:gd name="T21" fmla="*/ 132 h 357"/>
                  <a:gd name="T22" fmla="*/ 208 w 349"/>
                  <a:gd name="T23" fmla="*/ 113 h 357"/>
                  <a:gd name="T24" fmla="*/ 229 w 349"/>
                  <a:gd name="T25" fmla="*/ 82 h 357"/>
                  <a:gd name="T26" fmla="*/ 288 w 349"/>
                  <a:gd name="T27" fmla="*/ 68 h 357"/>
                  <a:gd name="T28" fmla="*/ 148 w 349"/>
                  <a:gd name="T29" fmla="*/ 304 h 357"/>
                  <a:gd name="T30" fmla="*/ 160 w 349"/>
                  <a:gd name="T31" fmla="*/ 288 h 357"/>
                  <a:gd name="T32" fmla="*/ 171 w 349"/>
                  <a:gd name="T33" fmla="*/ 278 h 357"/>
                  <a:gd name="T34" fmla="*/ 148 w 349"/>
                  <a:gd name="T35" fmla="*/ 304 h 357"/>
                  <a:gd name="T36" fmla="*/ 188 w 349"/>
                  <a:gd name="T37" fmla="*/ 249 h 357"/>
                  <a:gd name="T38" fmla="*/ 167 w 349"/>
                  <a:gd name="T39" fmla="*/ 271 h 357"/>
                  <a:gd name="T40" fmla="*/ 153 w 349"/>
                  <a:gd name="T41" fmla="*/ 283 h 357"/>
                  <a:gd name="T42" fmla="*/ 140 w 349"/>
                  <a:gd name="T43" fmla="*/ 297 h 357"/>
                  <a:gd name="T44" fmla="*/ 131 w 349"/>
                  <a:gd name="T45" fmla="*/ 310 h 357"/>
                  <a:gd name="T46" fmla="*/ 182 w 349"/>
                  <a:gd name="T47" fmla="*/ 214 h 357"/>
                  <a:gd name="T48" fmla="*/ 193 w 349"/>
                  <a:gd name="T49" fmla="*/ 246 h 357"/>
                  <a:gd name="T50" fmla="*/ 197 w 349"/>
                  <a:gd name="T51" fmla="*/ 229 h 357"/>
                  <a:gd name="T52" fmla="*/ 185 w 349"/>
                  <a:gd name="T53" fmla="*/ 211 h 357"/>
                  <a:gd name="T54" fmla="*/ 212 w 349"/>
                  <a:gd name="T55" fmla="*/ 184 h 357"/>
                  <a:gd name="T56" fmla="*/ 253 w 349"/>
                  <a:gd name="T57" fmla="*/ 188 h 357"/>
                  <a:gd name="T58" fmla="*/ 258 w 349"/>
                  <a:gd name="T59" fmla="*/ 183 h 357"/>
                  <a:gd name="T60" fmla="*/ 261 w 349"/>
                  <a:gd name="T61" fmla="*/ 180 h 357"/>
                  <a:gd name="T62" fmla="*/ 261 w 349"/>
                  <a:gd name="T63" fmla="*/ 180 h 357"/>
                  <a:gd name="T64" fmla="*/ 290 w 349"/>
                  <a:gd name="T65" fmla="*/ 142 h 357"/>
                  <a:gd name="T66" fmla="*/ 299 w 349"/>
                  <a:gd name="T67" fmla="*/ 131 h 357"/>
                  <a:gd name="T68" fmla="*/ 307 w 349"/>
                  <a:gd name="T69" fmla="*/ 127 h 357"/>
                  <a:gd name="T70" fmla="*/ 314 w 349"/>
                  <a:gd name="T71" fmla="*/ 115 h 357"/>
                  <a:gd name="T72" fmla="*/ 317 w 349"/>
                  <a:gd name="T73" fmla="*/ 111 h 357"/>
                  <a:gd name="T74" fmla="*/ 323 w 349"/>
                  <a:gd name="T75" fmla="*/ 100 h 357"/>
                  <a:gd name="T76" fmla="*/ 310 w 349"/>
                  <a:gd name="T77" fmla="*/ 102 h 357"/>
                  <a:gd name="T78" fmla="*/ 300 w 349"/>
                  <a:gd name="T79" fmla="*/ 111 h 357"/>
                  <a:gd name="T80" fmla="*/ 288 w 349"/>
                  <a:gd name="T81" fmla="*/ 116 h 357"/>
                  <a:gd name="T82" fmla="*/ 278 w 349"/>
                  <a:gd name="T83" fmla="*/ 133 h 357"/>
                  <a:gd name="T84" fmla="*/ 260 w 349"/>
                  <a:gd name="T85" fmla="*/ 157 h 357"/>
                  <a:gd name="T86" fmla="*/ 248 w 349"/>
                  <a:gd name="T87" fmla="*/ 170 h 357"/>
                  <a:gd name="T88" fmla="*/ 234 w 349"/>
                  <a:gd name="T89" fmla="*/ 190 h 357"/>
                  <a:gd name="T90" fmla="*/ 222 w 349"/>
                  <a:gd name="T91" fmla="*/ 147 h 357"/>
                  <a:gd name="T92" fmla="*/ 323 w 349"/>
                  <a:gd name="T93" fmla="*/ 10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357">
                    <a:moveTo>
                      <a:pt x="332" y="67"/>
                    </a:moveTo>
                    <a:cubicBezTo>
                      <a:pt x="323" y="59"/>
                      <a:pt x="313" y="57"/>
                      <a:pt x="303" y="61"/>
                    </a:cubicBezTo>
                    <a:cubicBezTo>
                      <a:pt x="278" y="0"/>
                      <a:pt x="187" y="105"/>
                      <a:pt x="181" y="137"/>
                    </a:cubicBezTo>
                    <a:cubicBezTo>
                      <a:pt x="180" y="140"/>
                      <a:pt x="184" y="142"/>
                      <a:pt x="185" y="139"/>
                    </a:cubicBezTo>
                    <a:cubicBezTo>
                      <a:pt x="186" y="138"/>
                      <a:pt x="187" y="137"/>
                      <a:pt x="187" y="136"/>
                    </a:cubicBezTo>
                    <a:cubicBezTo>
                      <a:pt x="190" y="147"/>
                      <a:pt x="197" y="150"/>
                      <a:pt x="206" y="135"/>
                    </a:cubicBezTo>
                    <a:cubicBezTo>
                      <a:pt x="220" y="113"/>
                      <a:pt x="247" y="74"/>
                      <a:pt x="277" y="75"/>
                    </a:cubicBezTo>
                    <a:cubicBezTo>
                      <a:pt x="250" y="97"/>
                      <a:pt x="224" y="135"/>
                      <a:pt x="213" y="148"/>
                    </a:cubicBezTo>
                    <a:cubicBezTo>
                      <a:pt x="213" y="148"/>
                      <a:pt x="213" y="148"/>
                      <a:pt x="213" y="149"/>
                    </a:cubicBezTo>
                    <a:cubicBezTo>
                      <a:pt x="212" y="149"/>
                      <a:pt x="212" y="149"/>
                      <a:pt x="211" y="150"/>
                    </a:cubicBezTo>
                    <a:cubicBezTo>
                      <a:pt x="209" y="153"/>
                      <a:pt x="207" y="157"/>
                      <a:pt x="207" y="160"/>
                    </a:cubicBezTo>
                    <a:cubicBezTo>
                      <a:pt x="206" y="164"/>
                      <a:pt x="206" y="168"/>
                      <a:pt x="207" y="172"/>
                    </a:cubicBezTo>
                    <a:cubicBezTo>
                      <a:pt x="206" y="173"/>
                      <a:pt x="206" y="174"/>
                      <a:pt x="206" y="174"/>
                    </a:cubicBezTo>
                    <a:cubicBezTo>
                      <a:pt x="206" y="176"/>
                      <a:pt x="205" y="177"/>
                      <a:pt x="205" y="179"/>
                    </a:cubicBezTo>
                    <a:cubicBezTo>
                      <a:pt x="205" y="179"/>
                      <a:pt x="205" y="179"/>
                      <a:pt x="205" y="179"/>
                    </a:cubicBezTo>
                    <a:cubicBezTo>
                      <a:pt x="184" y="192"/>
                      <a:pt x="162" y="223"/>
                      <a:pt x="145" y="246"/>
                    </a:cubicBezTo>
                    <a:cubicBezTo>
                      <a:pt x="129" y="268"/>
                      <a:pt x="113" y="293"/>
                      <a:pt x="111" y="321"/>
                    </a:cubicBezTo>
                    <a:cubicBezTo>
                      <a:pt x="109" y="321"/>
                      <a:pt x="108" y="321"/>
                      <a:pt x="107" y="322"/>
                    </a:cubicBezTo>
                    <a:cubicBezTo>
                      <a:pt x="102" y="325"/>
                      <a:pt x="98" y="329"/>
                      <a:pt x="95" y="334"/>
                    </a:cubicBezTo>
                    <a:cubicBezTo>
                      <a:pt x="79" y="330"/>
                      <a:pt x="64" y="330"/>
                      <a:pt x="51" y="341"/>
                    </a:cubicBezTo>
                    <a:cubicBezTo>
                      <a:pt x="33" y="328"/>
                      <a:pt x="13" y="332"/>
                      <a:pt x="2" y="353"/>
                    </a:cubicBezTo>
                    <a:cubicBezTo>
                      <a:pt x="0" y="355"/>
                      <a:pt x="3" y="357"/>
                      <a:pt x="5" y="355"/>
                    </a:cubicBezTo>
                    <a:cubicBezTo>
                      <a:pt x="17" y="338"/>
                      <a:pt x="35" y="340"/>
                      <a:pt x="47" y="354"/>
                    </a:cubicBezTo>
                    <a:cubicBezTo>
                      <a:pt x="50" y="356"/>
                      <a:pt x="54" y="356"/>
                      <a:pt x="56" y="354"/>
                    </a:cubicBezTo>
                    <a:cubicBezTo>
                      <a:pt x="69" y="343"/>
                      <a:pt x="81" y="345"/>
                      <a:pt x="96" y="349"/>
                    </a:cubicBezTo>
                    <a:cubicBezTo>
                      <a:pt x="99" y="350"/>
                      <a:pt x="103" y="348"/>
                      <a:pt x="104" y="345"/>
                    </a:cubicBezTo>
                    <a:cubicBezTo>
                      <a:pt x="107" y="340"/>
                      <a:pt x="111" y="337"/>
                      <a:pt x="115" y="332"/>
                    </a:cubicBezTo>
                    <a:cubicBezTo>
                      <a:pt x="116" y="330"/>
                      <a:pt x="116" y="329"/>
                      <a:pt x="116" y="327"/>
                    </a:cubicBezTo>
                    <a:cubicBezTo>
                      <a:pt x="174" y="321"/>
                      <a:pt x="214" y="248"/>
                      <a:pt x="242" y="204"/>
                    </a:cubicBezTo>
                    <a:cubicBezTo>
                      <a:pt x="242" y="204"/>
                      <a:pt x="242" y="203"/>
                      <a:pt x="242" y="203"/>
                    </a:cubicBezTo>
                    <a:cubicBezTo>
                      <a:pt x="245" y="203"/>
                      <a:pt x="249" y="202"/>
                      <a:pt x="252" y="201"/>
                    </a:cubicBezTo>
                    <a:cubicBezTo>
                      <a:pt x="252" y="201"/>
                      <a:pt x="253" y="200"/>
                      <a:pt x="254" y="200"/>
                    </a:cubicBezTo>
                    <a:cubicBezTo>
                      <a:pt x="279" y="183"/>
                      <a:pt x="299" y="156"/>
                      <a:pt x="316" y="132"/>
                    </a:cubicBezTo>
                    <a:cubicBezTo>
                      <a:pt x="327" y="117"/>
                      <a:pt x="349" y="86"/>
                      <a:pt x="332" y="67"/>
                    </a:cubicBezTo>
                    <a:close/>
                    <a:moveTo>
                      <a:pt x="231" y="88"/>
                    </a:moveTo>
                    <a:cubicBezTo>
                      <a:pt x="224" y="96"/>
                      <a:pt x="215" y="104"/>
                      <a:pt x="208" y="113"/>
                    </a:cubicBezTo>
                    <a:cubicBezTo>
                      <a:pt x="205" y="118"/>
                      <a:pt x="203" y="122"/>
                      <a:pt x="200" y="127"/>
                    </a:cubicBezTo>
                    <a:cubicBezTo>
                      <a:pt x="196" y="135"/>
                      <a:pt x="194" y="139"/>
                      <a:pt x="191" y="130"/>
                    </a:cubicBezTo>
                    <a:cubicBezTo>
                      <a:pt x="202" y="112"/>
                      <a:pt x="215" y="96"/>
                      <a:pt x="229" y="82"/>
                    </a:cubicBezTo>
                    <a:cubicBezTo>
                      <a:pt x="238" y="73"/>
                      <a:pt x="249" y="64"/>
                      <a:pt x="260" y="58"/>
                    </a:cubicBezTo>
                    <a:cubicBezTo>
                      <a:pt x="275" y="51"/>
                      <a:pt x="284" y="55"/>
                      <a:pt x="294" y="64"/>
                    </a:cubicBezTo>
                    <a:cubicBezTo>
                      <a:pt x="292" y="65"/>
                      <a:pt x="290" y="66"/>
                      <a:pt x="288" y="68"/>
                    </a:cubicBezTo>
                    <a:cubicBezTo>
                      <a:pt x="287" y="68"/>
                      <a:pt x="287" y="67"/>
                      <a:pt x="287" y="67"/>
                    </a:cubicBezTo>
                    <a:cubicBezTo>
                      <a:pt x="265" y="59"/>
                      <a:pt x="246" y="74"/>
                      <a:pt x="231" y="88"/>
                    </a:cubicBezTo>
                    <a:close/>
                    <a:moveTo>
                      <a:pt x="148" y="304"/>
                    </a:moveTo>
                    <a:cubicBezTo>
                      <a:pt x="147" y="299"/>
                      <a:pt x="148" y="295"/>
                      <a:pt x="148" y="290"/>
                    </a:cubicBezTo>
                    <a:cubicBezTo>
                      <a:pt x="151" y="290"/>
                      <a:pt x="153" y="291"/>
                      <a:pt x="155" y="292"/>
                    </a:cubicBezTo>
                    <a:cubicBezTo>
                      <a:pt x="158" y="293"/>
                      <a:pt x="160" y="291"/>
                      <a:pt x="160" y="288"/>
                    </a:cubicBezTo>
                    <a:cubicBezTo>
                      <a:pt x="161" y="284"/>
                      <a:pt x="161" y="279"/>
                      <a:pt x="161" y="274"/>
                    </a:cubicBezTo>
                    <a:cubicBezTo>
                      <a:pt x="163" y="275"/>
                      <a:pt x="165" y="277"/>
                      <a:pt x="167" y="279"/>
                    </a:cubicBezTo>
                    <a:cubicBezTo>
                      <a:pt x="168" y="280"/>
                      <a:pt x="171" y="279"/>
                      <a:pt x="171" y="278"/>
                    </a:cubicBezTo>
                    <a:cubicBezTo>
                      <a:pt x="172" y="276"/>
                      <a:pt x="177" y="264"/>
                      <a:pt x="177" y="264"/>
                    </a:cubicBezTo>
                    <a:cubicBezTo>
                      <a:pt x="180" y="267"/>
                      <a:pt x="182" y="267"/>
                      <a:pt x="185" y="267"/>
                    </a:cubicBezTo>
                    <a:cubicBezTo>
                      <a:pt x="174" y="282"/>
                      <a:pt x="161" y="294"/>
                      <a:pt x="148" y="304"/>
                    </a:cubicBezTo>
                    <a:close/>
                    <a:moveTo>
                      <a:pt x="193" y="246"/>
                    </a:moveTo>
                    <a:cubicBezTo>
                      <a:pt x="192" y="246"/>
                      <a:pt x="191" y="246"/>
                      <a:pt x="189" y="247"/>
                    </a:cubicBezTo>
                    <a:cubicBezTo>
                      <a:pt x="188" y="247"/>
                      <a:pt x="188" y="249"/>
                      <a:pt x="188" y="249"/>
                    </a:cubicBezTo>
                    <a:cubicBezTo>
                      <a:pt x="190" y="259"/>
                      <a:pt x="187" y="261"/>
                      <a:pt x="178" y="257"/>
                    </a:cubicBezTo>
                    <a:cubicBezTo>
                      <a:pt x="177" y="256"/>
                      <a:pt x="174" y="256"/>
                      <a:pt x="174" y="258"/>
                    </a:cubicBezTo>
                    <a:cubicBezTo>
                      <a:pt x="173" y="259"/>
                      <a:pt x="168" y="272"/>
                      <a:pt x="167" y="271"/>
                    </a:cubicBezTo>
                    <a:cubicBezTo>
                      <a:pt x="164" y="267"/>
                      <a:pt x="163" y="267"/>
                      <a:pt x="160" y="266"/>
                    </a:cubicBezTo>
                    <a:cubicBezTo>
                      <a:pt x="158" y="265"/>
                      <a:pt x="156" y="267"/>
                      <a:pt x="156" y="269"/>
                    </a:cubicBezTo>
                    <a:cubicBezTo>
                      <a:pt x="155" y="274"/>
                      <a:pt x="154" y="278"/>
                      <a:pt x="153" y="283"/>
                    </a:cubicBezTo>
                    <a:cubicBezTo>
                      <a:pt x="151" y="282"/>
                      <a:pt x="148" y="282"/>
                      <a:pt x="144" y="282"/>
                    </a:cubicBezTo>
                    <a:cubicBezTo>
                      <a:pt x="142" y="282"/>
                      <a:pt x="141" y="284"/>
                      <a:pt x="140" y="286"/>
                    </a:cubicBezTo>
                    <a:cubicBezTo>
                      <a:pt x="140" y="290"/>
                      <a:pt x="140" y="293"/>
                      <a:pt x="140" y="297"/>
                    </a:cubicBezTo>
                    <a:cubicBezTo>
                      <a:pt x="139" y="296"/>
                      <a:pt x="138" y="296"/>
                      <a:pt x="136" y="295"/>
                    </a:cubicBezTo>
                    <a:cubicBezTo>
                      <a:pt x="134" y="293"/>
                      <a:pt x="131" y="295"/>
                      <a:pt x="131" y="298"/>
                    </a:cubicBezTo>
                    <a:cubicBezTo>
                      <a:pt x="131" y="302"/>
                      <a:pt x="131" y="306"/>
                      <a:pt x="131" y="310"/>
                    </a:cubicBezTo>
                    <a:cubicBezTo>
                      <a:pt x="131" y="311"/>
                      <a:pt x="131" y="312"/>
                      <a:pt x="132" y="313"/>
                    </a:cubicBezTo>
                    <a:cubicBezTo>
                      <a:pt x="128" y="314"/>
                      <a:pt x="124" y="316"/>
                      <a:pt x="120" y="317"/>
                    </a:cubicBezTo>
                    <a:cubicBezTo>
                      <a:pt x="125" y="278"/>
                      <a:pt x="154" y="245"/>
                      <a:pt x="182" y="214"/>
                    </a:cubicBezTo>
                    <a:cubicBezTo>
                      <a:pt x="182" y="220"/>
                      <a:pt x="184" y="226"/>
                      <a:pt x="187" y="230"/>
                    </a:cubicBezTo>
                    <a:cubicBezTo>
                      <a:pt x="189" y="233"/>
                      <a:pt x="192" y="235"/>
                      <a:pt x="195" y="238"/>
                    </a:cubicBezTo>
                    <a:cubicBezTo>
                      <a:pt x="194" y="242"/>
                      <a:pt x="193" y="246"/>
                      <a:pt x="193" y="246"/>
                    </a:cubicBezTo>
                    <a:close/>
                    <a:moveTo>
                      <a:pt x="217" y="220"/>
                    </a:moveTo>
                    <a:cubicBezTo>
                      <a:pt x="210" y="218"/>
                      <a:pt x="208" y="220"/>
                      <a:pt x="207" y="226"/>
                    </a:cubicBezTo>
                    <a:cubicBezTo>
                      <a:pt x="203" y="225"/>
                      <a:pt x="198" y="225"/>
                      <a:pt x="197" y="229"/>
                    </a:cubicBezTo>
                    <a:cubicBezTo>
                      <a:pt x="197" y="229"/>
                      <a:pt x="197" y="230"/>
                      <a:pt x="197" y="230"/>
                    </a:cubicBezTo>
                    <a:cubicBezTo>
                      <a:pt x="196" y="230"/>
                      <a:pt x="195" y="229"/>
                      <a:pt x="194" y="228"/>
                    </a:cubicBezTo>
                    <a:cubicBezTo>
                      <a:pt x="188" y="224"/>
                      <a:pt x="186" y="217"/>
                      <a:pt x="185" y="211"/>
                    </a:cubicBezTo>
                    <a:cubicBezTo>
                      <a:pt x="185" y="211"/>
                      <a:pt x="185" y="211"/>
                      <a:pt x="185" y="210"/>
                    </a:cubicBezTo>
                    <a:cubicBezTo>
                      <a:pt x="194" y="201"/>
                      <a:pt x="203" y="191"/>
                      <a:pt x="211" y="182"/>
                    </a:cubicBezTo>
                    <a:cubicBezTo>
                      <a:pt x="211" y="183"/>
                      <a:pt x="211" y="184"/>
                      <a:pt x="212" y="184"/>
                    </a:cubicBezTo>
                    <a:cubicBezTo>
                      <a:pt x="215" y="191"/>
                      <a:pt x="222" y="197"/>
                      <a:pt x="230" y="200"/>
                    </a:cubicBezTo>
                    <a:cubicBezTo>
                      <a:pt x="226" y="206"/>
                      <a:pt x="221" y="213"/>
                      <a:pt x="217" y="220"/>
                    </a:cubicBezTo>
                    <a:close/>
                    <a:moveTo>
                      <a:pt x="253" y="188"/>
                    </a:moveTo>
                    <a:cubicBezTo>
                      <a:pt x="253" y="186"/>
                      <a:pt x="252" y="184"/>
                      <a:pt x="252" y="182"/>
                    </a:cubicBezTo>
                    <a:cubicBezTo>
                      <a:pt x="253" y="183"/>
                      <a:pt x="254" y="183"/>
                      <a:pt x="255" y="184"/>
                    </a:cubicBezTo>
                    <a:cubicBezTo>
                      <a:pt x="256" y="184"/>
                      <a:pt x="257" y="184"/>
                      <a:pt x="258" y="183"/>
                    </a:cubicBezTo>
                    <a:cubicBezTo>
                      <a:pt x="256" y="185"/>
                      <a:pt x="254" y="187"/>
                      <a:pt x="253" y="188"/>
                    </a:cubicBezTo>
                    <a:close/>
                    <a:moveTo>
                      <a:pt x="261" y="180"/>
                    </a:move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2" y="176"/>
                      <a:pt x="263" y="173"/>
                      <a:pt x="263" y="169"/>
                    </a:cubicBezTo>
                    <a:cubicBezTo>
                      <a:pt x="265" y="170"/>
                      <a:pt x="267" y="171"/>
                      <a:pt x="269" y="171"/>
                    </a:cubicBezTo>
                    <a:cubicBezTo>
                      <a:pt x="266" y="175"/>
                      <a:pt x="263" y="178"/>
                      <a:pt x="261" y="180"/>
                    </a:cubicBezTo>
                    <a:close/>
                    <a:moveTo>
                      <a:pt x="286" y="153"/>
                    </a:moveTo>
                    <a:cubicBezTo>
                      <a:pt x="286" y="149"/>
                      <a:pt x="287" y="146"/>
                      <a:pt x="287" y="142"/>
                    </a:cubicBezTo>
                    <a:cubicBezTo>
                      <a:pt x="288" y="142"/>
                      <a:pt x="289" y="142"/>
                      <a:pt x="290" y="142"/>
                    </a:cubicBezTo>
                    <a:cubicBezTo>
                      <a:pt x="293" y="142"/>
                      <a:pt x="295" y="140"/>
                      <a:pt x="295" y="138"/>
                    </a:cubicBezTo>
                    <a:cubicBezTo>
                      <a:pt x="295" y="134"/>
                      <a:pt x="295" y="131"/>
                      <a:pt x="296" y="128"/>
                    </a:cubicBezTo>
                    <a:cubicBezTo>
                      <a:pt x="297" y="129"/>
                      <a:pt x="298" y="130"/>
                      <a:pt x="299" y="131"/>
                    </a:cubicBezTo>
                    <a:cubicBezTo>
                      <a:pt x="300" y="132"/>
                      <a:pt x="302" y="133"/>
                      <a:pt x="303" y="133"/>
                    </a:cubicBezTo>
                    <a:cubicBezTo>
                      <a:pt x="297" y="140"/>
                      <a:pt x="292" y="147"/>
                      <a:pt x="286" y="153"/>
                    </a:cubicBezTo>
                    <a:close/>
                    <a:moveTo>
                      <a:pt x="307" y="127"/>
                    </a:moveTo>
                    <a:cubicBezTo>
                      <a:pt x="308" y="123"/>
                      <a:pt x="308" y="120"/>
                      <a:pt x="309" y="117"/>
                    </a:cubicBezTo>
                    <a:cubicBezTo>
                      <a:pt x="310" y="118"/>
                      <a:pt x="312" y="117"/>
                      <a:pt x="314" y="116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4" y="115"/>
                      <a:pt x="314" y="115"/>
                      <a:pt x="314" y="115"/>
                    </a:cubicBezTo>
                    <a:cubicBezTo>
                      <a:pt x="315" y="114"/>
                      <a:pt x="316" y="112"/>
                      <a:pt x="316" y="111"/>
                    </a:cubicBez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18" y="111"/>
                      <a:pt x="318" y="111"/>
                      <a:pt x="318" y="111"/>
                    </a:cubicBezTo>
                    <a:cubicBezTo>
                      <a:pt x="315" y="116"/>
                      <a:pt x="311" y="121"/>
                      <a:pt x="307" y="127"/>
                    </a:cubicBezTo>
                    <a:close/>
                    <a:moveTo>
                      <a:pt x="323" y="100"/>
                    </a:moveTo>
                    <a:cubicBezTo>
                      <a:pt x="323" y="97"/>
                      <a:pt x="318" y="95"/>
                      <a:pt x="316" y="99"/>
                    </a:cubicBezTo>
                    <a:cubicBezTo>
                      <a:pt x="316" y="99"/>
                      <a:pt x="316" y="99"/>
                      <a:pt x="316" y="99"/>
                    </a:cubicBezTo>
                    <a:cubicBezTo>
                      <a:pt x="313" y="98"/>
                      <a:pt x="311" y="100"/>
                      <a:pt x="310" y="102"/>
                    </a:cubicBezTo>
                    <a:cubicBezTo>
                      <a:pt x="309" y="104"/>
                      <a:pt x="309" y="106"/>
                      <a:pt x="308" y="107"/>
                    </a:cubicBezTo>
                    <a:cubicBezTo>
                      <a:pt x="307" y="107"/>
                      <a:pt x="307" y="107"/>
                      <a:pt x="306" y="106"/>
                    </a:cubicBezTo>
                    <a:cubicBezTo>
                      <a:pt x="303" y="105"/>
                      <a:pt x="301" y="108"/>
                      <a:pt x="300" y="111"/>
                    </a:cubicBezTo>
                    <a:cubicBezTo>
                      <a:pt x="300" y="113"/>
                      <a:pt x="300" y="115"/>
                      <a:pt x="299" y="117"/>
                    </a:cubicBezTo>
                    <a:cubicBezTo>
                      <a:pt x="298" y="116"/>
                      <a:pt x="298" y="115"/>
                      <a:pt x="297" y="113"/>
                    </a:cubicBezTo>
                    <a:cubicBezTo>
                      <a:pt x="294" y="109"/>
                      <a:pt x="288" y="111"/>
                      <a:pt x="288" y="116"/>
                    </a:cubicBezTo>
                    <a:cubicBezTo>
                      <a:pt x="288" y="120"/>
                      <a:pt x="287" y="125"/>
                      <a:pt x="287" y="130"/>
                    </a:cubicBezTo>
                    <a:cubicBezTo>
                      <a:pt x="286" y="130"/>
                      <a:pt x="286" y="129"/>
                      <a:pt x="286" y="129"/>
                    </a:cubicBezTo>
                    <a:cubicBezTo>
                      <a:pt x="283" y="127"/>
                      <a:pt x="279" y="128"/>
                      <a:pt x="278" y="133"/>
                    </a:cubicBezTo>
                    <a:cubicBezTo>
                      <a:pt x="278" y="137"/>
                      <a:pt x="277" y="142"/>
                      <a:pt x="277" y="146"/>
                    </a:cubicBezTo>
                    <a:cubicBezTo>
                      <a:pt x="274" y="143"/>
                      <a:pt x="268" y="145"/>
                      <a:pt x="268" y="150"/>
                    </a:cubicBezTo>
                    <a:cubicBezTo>
                      <a:pt x="268" y="158"/>
                      <a:pt x="268" y="160"/>
                      <a:pt x="260" y="157"/>
                    </a:cubicBezTo>
                    <a:cubicBezTo>
                      <a:pt x="257" y="156"/>
                      <a:pt x="254" y="159"/>
                      <a:pt x="254" y="162"/>
                    </a:cubicBezTo>
                    <a:cubicBezTo>
                      <a:pt x="254" y="165"/>
                      <a:pt x="254" y="169"/>
                      <a:pt x="253" y="172"/>
                    </a:cubicBezTo>
                    <a:cubicBezTo>
                      <a:pt x="251" y="171"/>
                      <a:pt x="250" y="170"/>
                      <a:pt x="248" y="170"/>
                    </a:cubicBezTo>
                    <a:cubicBezTo>
                      <a:pt x="245" y="168"/>
                      <a:pt x="241" y="171"/>
                      <a:pt x="242" y="174"/>
                    </a:cubicBezTo>
                    <a:cubicBezTo>
                      <a:pt x="243" y="180"/>
                      <a:pt x="244" y="186"/>
                      <a:pt x="247" y="192"/>
                    </a:cubicBezTo>
                    <a:cubicBezTo>
                      <a:pt x="243" y="192"/>
                      <a:pt x="239" y="192"/>
                      <a:pt x="234" y="190"/>
                    </a:cubicBezTo>
                    <a:cubicBezTo>
                      <a:pt x="229" y="188"/>
                      <a:pt x="224" y="184"/>
                      <a:pt x="221" y="179"/>
                    </a:cubicBezTo>
                    <a:cubicBezTo>
                      <a:pt x="215" y="171"/>
                      <a:pt x="214" y="157"/>
                      <a:pt x="221" y="149"/>
                    </a:cubicBezTo>
                    <a:cubicBezTo>
                      <a:pt x="222" y="148"/>
                      <a:pt x="222" y="147"/>
                      <a:pt x="222" y="147"/>
                    </a:cubicBezTo>
                    <a:cubicBezTo>
                      <a:pt x="235" y="135"/>
                      <a:pt x="246" y="122"/>
                      <a:pt x="258" y="109"/>
                    </a:cubicBezTo>
                    <a:cubicBezTo>
                      <a:pt x="270" y="97"/>
                      <a:pt x="300" y="61"/>
                      <a:pt x="321" y="71"/>
                    </a:cubicBezTo>
                    <a:cubicBezTo>
                      <a:pt x="330" y="76"/>
                      <a:pt x="330" y="87"/>
                      <a:pt x="323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494"/>
              <p:cNvSpPr>
                <a:spLocks noEditPoints="1"/>
              </p:cNvSpPr>
              <p:nvPr/>
            </p:nvSpPr>
            <p:spPr bwMode="auto">
              <a:xfrm>
                <a:off x="4312" y="1621"/>
                <a:ext cx="278" cy="363"/>
              </a:xfrm>
              <a:custGeom>
                <a:avLst/>
                <a:gdLst>
                  <a:gd name="T0" fmla="*/ 135 w 138"/>
                  <a:gd name="T1" fmla="*/ 51 h 180"/>
                  <a:gd name="T2" fmla="*/ 33 w 138"/>
                  <a:gd name="T3" fmla="*/ 42 h 180"/>
                  <a:gd name="T4" fmla="*/ 28 w 138"/>
                  <a:gd name="T5" fmla="*/ 40 h 180"/>
                  <a:gd name="T6" fmla="*/ 11 w 138"/>
                  <a:gd name="T7" fmla="*/ 84 h 180"/>
                  <a:gd name="T8" fmla="*/ 44 w 138"/>
                  <a:gd name="T9" fmla="*/ 91 h 180"/>
                  <a:gd name="T10" fmla="*/ 50 w 138"/>
                  <a:gd name="T11" fmla="*/ 91 h 180"/>
                  <a:gd name="T12" fmla="*/ 51 w 138"/>
                  <a:gd name="T13" fmla="*/ 85 h 180"/>
                  <a:gd name="T14" fmla="*/ 51 w 138"/>
                  <a:gd name="T15" fmla="*/ 85 h 180"/>
                  <a:gd name="T16" fmla="*/ 52 w 138"/>
                  <a:gd name="T17" fmla="*/ 82 h 180"/>
                  <a:gd name="T18" fmla="*/ 84 w 138"/>
                  <a:gd name="T19" fmla="*/ 55 h 180"/>
                  <a:gd name="T20" fmla="*/ 90 w 138"/>
                  <a:gd name="T21" fmla="*/ 104 h 180"/>
                  <a:gd name="T22" fmla="*/ 65 w 138"/>
                  <a:gd name="T23" fmla="*/ 159 h 180"/>
                  <a:gd name="T24" fmla="*/ 62 w 138"/>
                  <a:gd name="T25" fmla="*/ 171 h 180"/>
                  <a:gd name="T26" fmla="*/ 100 w 138"/>
                  <a:gd name="T27" fmla="*/ 150 h 180"/>
                  <a:gd name="T28" fmla="*/ 135 w 138"/>
                  <a:gd name="T29" fmla="*/ 51 h 180"/>
                  <a:gd name="T30" fmla="*/ 95 w 138"/>
                  <a:gd name="T31" fmla="*/ 127 h 180"/>
                  <a:gd name="T32" fmla="*/ 89 w 138"/>
                  <a:gd name="T33" fmla="*/ 147 h 180"/>
                  <a:gd name="T34" fmla="*/ 73 w 138"/>
                  <a:gd name="T35" fmla="*/ 162 h 180"/>
                  <a:gd name="T36" fmla="*/ 103 w 138"/>
                  <a:gd name="T37" fmla="*/ 59 h 180"/>
                  <a:gd name="T38" fmla="*/ 44 w 138"/>
                  <a:gd name="T39" fmla="*/ 82 h 180"/>
                  <a:gd name="T40" fmla="*/ 21 w 138"/>
                  <a:gd name="T41" fmla="*/ 77 h 180"/>
                  <a:gd name="T42" fmla="*/ 31 w 138"/>
                  <a:gd name="T43" fmla="*/ 48 h 180"/>
                  <a:gd name="T44" fmla="*/ 34 w 138"/>
                  <a:gd name="T45" fmla="*/ 48 h 180"/>
                  <a:gd name="T46" fmla="*/ 123 w 138"/>
                  <a:gd name="T47" fmla="*/ 56 h 180"/>
                  <a:gd name="T48" fmla="*/ 95 w 138"/>
                  <a:gd name="T49" fmla="*/ 12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180">
                    <a:moveTo>
                      <a:pt x="135" y="51"/>
                    </a:moveTo>
                    <a:cubicBezTo>
                      <a:pt x="130" y="0"/>
                      <a:pt x="61" y="25"/>
                      <a:pt x="33" y="42"/>
                    </a:cubicBezTo>
                    <a:cubicBezTo>
                      <a:pt x="32" y="40"/>
                      <a:pt x="30" y="39"/>
                      <a:pt x="28" y="40"/>
                    </a:cubicBezTo>
                    <a:cubicBezTo>
                      <a:pt x="11" y="47"/>
                      <a:pt x="0" y="67"/>
                      <a:pt x="11" y="84"/>
                    </a:cubicBezTo>
                    <a:cubicBezTo>
                      <a:pt x="19" y="96"/>
                      <a:pt x="33" y="98"/>
                      <a:pt x="44" y="91"/>
                    </a:cubicBezTo>
                    <a:cubicBezTo>
                      <a:pt x="46" y="93"/>
                      <a:pt x="49" y="94"/>
                      <a:pt x="50" y="91"/>
                    </a:cubicBezTo>
                    <a:cubicBezTo>
                      <a:pt x="50" y="89"/>
                      <a:pt x="51" y="87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4"/>
                      <a:pt x="52" y="83"/>
                      <a:pt x="52" y="82"/>
                    </a:cubicBezTo>
                    <a:cubicBezTo>
                      <a:pt x="57" y="67"/>
                      <a:pt x="66" y="52"/>
                      <a:pt x="84" y="55"/>
                    </a:cubicBezTo>
                    <a:cubicBezTo>
                      <a:pt x="108" y="59"/>
                      <a:pt x="98" y="92"/>
                      <a:pt x="90" y="104"/>
                    </a:cubicBezTo>
                    <a:cubicBezTo>
                      <a:pt x="79" y="122"/>
                      <a:pt x="63" y="139"/>
                      <a:pt x="65" y="159"/>
                    </a:cubicBezTo>
                    <a:cubicBezTo>
                      <a:pt x="58" y="157"/>
                      <a:pt x="55" y="168"/>
                      <a:pt x="62" y="171"/>
                    </a:cubicBezTo>
                    <a:cubicBezTo>
                      <a:pt x="85" y="180"/>
                      <a:pt x="96" y="174"/>
                      <a:pt x="100" y="150"/>
                    </a:cubicBezTo>
                    <a:cubicBezTo>
                      <a:pt x="107" y="115"/>
                      <a:pt x="138" y="89"/>
                      <a:pt x="135" y="51"/>
                    </a:cubicBezTo>
                    <a:close/>
                    <a:moveTo>
                      <a:pt x="95" y="127"/>
                    </a:moveTo>
                    <a:cubicBezTo>
                      <a:pt x="92" y="134"/>
                      <a:pt x="90" y="140"/>
                      <a:pt x="89" y="147"/>
                    </a:cubicBezTo>
                    <a:cubicBezTo>
                      <a:pt x="87" y="160"/>
                      <a:pt x="83" y="163"/>
                      <a:pt x="73" y="162"/>
                    </a:cubicBezTo>
                    <a:cubicBezTo>
                      <a:pt x="74" y="124"/>
                      <a:pt x="127" y="100"/>
                      <a:pt x="103" y="59"/>
                    </a:cubicBezTo>
                    <a:cubicBezTo>
                      <a:pt x="86" y="31"/>
                      <a:pt x="50" y="57"/>
                      <a:pt x="44" y="82"/>
                    </a:cubicBezTo>
                    <a:cubicBezTo>
                      <a:pt x="36" y="86"/>
                      <a:pt x="26" y="85"/>
                      <a:pt x="21" y="77"/>
                    </a:cubicBezTo>
                    <a:cubicBezTo>
                      <a:pt x="13" y="65"/>
                      <a:pt x="22" y="55"/>
                      <a:pt x="31" y="48"/>
                    </a:cubicBezTo>
                    <a:cubicBezTo>
                      <a:pt x="31" y="49"/>
                      <a:pt x="32" y="49"/>
                      <a:pt x="34" y="48"/>
                    </a:cubicBezTo>
                    <a:cubicBezTo>
                      <a:pt x="56" y="36"/>
                      <a:pt x="120" y="12"/>
                      <a:pt x="123" y="56"/>
                    </a:cubicBezTo>
                    <a:cubicBezTo>
                      <a:pt x="124" y="81"/>
                      <a:pt x="106" y="106"/>
                      <a:pt x="9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Freeform 495"/>
              <p:cNvSpPr>
                <a:spLocks noEditPoints="1"/>
              </p:cNvSpPr>
              <p:nvPr/>
            </p:nvSpPr>
            <p:spPr bwMode="auto">
              <a:xfrm>
                <a:off x="4435" y="1982"/>
                <a:ext cx="99" cy="93"/>
              </a:xfrm>
              <a:custGeom>
                <a:avLst/>
                <a:gdLst>
                  <a:gd name="T0" fmla="*/ 41 w 49"/>
                  <a:gd name="T1" fmla="*/ 3 h 46"/>
                  <a:gd name="T2" fmla="*/ 23 w 49"/>
                  <a:gd name="T3" fmla="*/ 3 h 46"/>
                  <a:gd name="T4" fmla="*/ 2 w 49"/>
                  <a:gd name="T5" fmla="*/ 35 h 46"/>
                  <a:gd name="T6" fmla="*/ 5 w 49"/>
                  <a:gd name="T7" fmla="*/ 40 h 46"/>
                  <a:gd name="T8" fmla="*/ 35 w 49"/>
                  <a:gd name="T9" fmla="*/ 41 h 46"/>
                  <a:gd name="T10" fmla="*/ 49 w 49"/>
                  <a:gd name="T11" fmla="*/ 21 h 46"/>
                  <a:gd name="T12" fmla="*/ 41 w 49"/>
                  <a:gd name="T13" fmla="*/ 3 h 46"/>
                  <a:gd name="T14" fmla="*/ 36 w 49"/>
                  <a:gd name="T15" fmla="*/ 20 h 46"/>
                  <a:gd name="T16" fmla="*/ 29 w 49"/>
                  <a:gd name="T17" fmla="*/ 30 h 46"/>
                  <a:gd name="T18" fmla="*/ 13 w 49"/>
                  <a:gd name="T19" fmla="*/ 30 h 46"/>
                  <a:gd name="T20" fmla="*/ 16 w 49"/>
                  <a:gd name="T21" fmla="*/ 17 h 46"/>
                  <a:gd name="T22" fmla="*/ 17 w 49"/>
                  <a:gd name="T23" fmla="*/ 15 h 46"/>
                  <a:gd name="T24" fmla="*/ 20 w 49"/>
                  <a:gd name="T25" fmla="*/ 15 h 46"/>
                  <a:gd name="T26" fmla="*/ 30 w 49"/>
                  <a:gd name="T27" fmla="*/ 13 h 46"/>
                  <a:gd name="T28" fmla="*/ 34 w 49"/>
                  <a:gd name="T29" fmla="*/ 13 h 46"/>
                  <a:gd name="T30" fmla="*/ 36 w 49"/>
                  <a:gd name="T31" fmla="*/ 15 h 46"/>
                  <a:gd name="T32" fmla="*/ 36 w 49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6">
                    <a:moveTo>
                      <a:pt x="41" y="3"/>
                    </a:moveTo>
                    <a:cubicBezTo>
                      <a:pt x="36" y="0"/>
                      <a:pt x="29" y="0"/>
                      <a:pt x="23" y="3"/>
                    </a:cubicBezTo>
                    <a:cubicBezTo>
                      <a:pt x="8" y="4"/>
                      <a:pt x="0" y="19"/>
                      <a:pt x="2" y="35"/>
                    </a:cubicBezTo>
                    <a:cubicBezTo>
                      <a:pt x="2" y="37"/>
                      <a:pt x="3" y="39"/>
                      <a:pt x="5" y="40"/>
                    </a:cubicBezTo>
                    <a:cubicBezTo>
                      <a:pt x="15" y="44"/>
                      <a:pt x="25" y="46"/>
                      <a:pt x="35" y="41"/>
                    </a:cubicBezTo>
                    <a:cubicBezTo>
                      <a:pt x="43" y="37"/>
                      <a:pt x="47" y="29"/>
                      <a:pt x="49" y="21"/>
                    </a:cubicBezTo>
                    <a:cubicBezTo>
                      <a:pt x="49" y="14"/>
                      <a:pt x="47" y="7"/>
                      <a:pt x="41" y="3"/>
                    </a:cubicBezTo>
                    <a:close/>
                    <a:moveTo>
                      <a:pt x="36" y="20"/>
                    </a:moveTo>
                    <a:cubicBezTo>
                      <a:pt x="35" y="24"/>
                      <a:pt x="33" y="28"/>
                      <a:pt x="29" y="30"/>
                    </a:cubicBezTo>
                    <a:cubicBezTo>
                      <a:pt x="24" y="32"/>
                      <a:pt x="19" y="32"/>
                      <a:pt x="13" y="30"/>
                    </a:cubicBezTo>
                    <a:cubicBezTo>
                      <a:pt x="13" y="26"/>
                      <a:pt x="14" y="21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4" y="15"/>
                      <a:pt x="27" y="13"/>
                      <a:pt x="30" y="13"/>
                    </a:cubicBezTo>
                    <a:cubicBezTo>
                      <a:pt x="32" y="12"/>
                      <a:pt x="34" y="12"/>
                      <a:pt x="34" y="13"/>
                    </a:cubicBezTo>
                    <a:cubicBezTo>
                      <a:pt x="35" y="13"/>
                      <a:pt x="36" y="14"/>
                      <a:pt x="36" y="15"/>
                    </a:cubicBezTo>
                    <a:cubicBezTo>
                      <a:pt x="36" y="17"/>
                      <a:pt x="36" y="19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Freeform 496"/>
              <p:cNvSpPr>
                <a:spLocks noEditPoints="1"/>
              </p:cNvSpPr>
              <p:nvPr/>
            </p:nvSpPr>
            <p:spPr bwMode="auto">
              <a:xfrm>
                <a:off x="4626" y="1592"/>
                <a:ext cx="154" cy="319"/>
              </a:xfrm>
              <a:custGeom>
                <a:avLst/>
                <a:gdLst>
                  <a:gd name="T0" fmla="*/ 27 w 76"/>
                  <a:gd name="T1" fmla="*/ 3 h 158"/>
                  <a:gd name="T2" fmla="*/ 3 w 76"/>
                  <a:gd name="T3" fmla="*/ 59 h 158"/>
                  <a:gd name="T4" fmla="*/ 16 w 76"/>
                  <a:gd name="T5" fmla="*/ 118 h 158"/>
                  <a:gd name="T6" fmla="*/ 25 w 76"/>
                  <a:gd name="T7" fmla="*/ 142 h 158"/>
                  <a:gd name="T8" fmla="*/ 24 w 76"/>
                  <a:gd name="T9" fmla="*/ 150 h 158"/>
                  <a:gd name="T10" fmla="*/ 28 w 76"/>
                  <a:gd name="T11" fmla="*/ 155 h 158"/>
                  <a:gd name="T12" fmla="*/ 30 w 76"/>
                  <a:gd name="T13" fmla="*/ 157 h 158"/>
                  <a:gd name="T14" fmla="*/ 35 w 76"/>
                  <a:gd name="T15" fmla="*/ 152 h 158"/>
                  <a:gd name="T16" fmla="*/ 35 w 76"/>
                  <a:gd name="T17" fmla="*/ 151 h 158"/>
                  <a:gd name="T18" fmla="*/ 27 w 76"/>
                  <a:gd name="T19" fmla="*/ 3 h 158"/>
                  <a:gd name="T20" fmla="*/ 15 w 76"/>
                  <a:gd name="T21" fmla="*/ 38 h 158"/>
                  <a:gd name="T22" fmla="*/ 39 w 76"/>
                  <a:gd name="T23" fmla="*/ 27 h 158"/>
                  <a:gd name="T24" fmla="*/ 38 w 76"/>
                  <a:gd name="T25" fmla="*/ 76 h 158"/>
                  <a:gd name="T26" fmla="*/ 29 w 76"/>
                  <a:gd name="T27" fmla="*/ 119 h 158"/>
                  <a:gd name="T28" fmla="*/ 15 w 76"/>
                  <a:gd name="T29" fmla="*/ 3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58">
                    <a:moveTo>
                      <a:pt x="27" y="3"/>
                    </a:moveTo>
                    <a:cubicBezTo>
                      <a:pt x="0" y="4"/>
                      <a:pt x="0" y="40"/>
                      <a:pt x="3" y="59"/>
                    </a:cubicBezTo>
                    <a:cubicBezTo>
                      <a:pt x="5" y="79"/>
                      <a:pt x="11" y="99"/>
                      <a:pt x="16" y="118"/>
                    </a:cubicBezTo>
                    <a:cubicBezTo>
                      <a:pt x="17" y="120"/>
                      <a:pt x="22" y="132"/>
                      <a:pt x="25" y="142"/>
                    </a:cubicBezTo>
                    <a:cubicBezTo>
                      <a:pt x="25" y="145"/>
                      <a:pt x="24" y="147"/>
                      <a:pt x="24" y="150"/>
                    </a:cubicBezTo>
                    <a:cubicBezTo>
                      <a:pt x="24" y="152"/>
                      <a:pt x="26" y="154"/>
                      <a:pt x="28" y="155"/>
                    </a:cubicBezTo>
                    <a:cubicBezTo>
                      <a:pt x="28" y="156"/>
                      <a:pt x="28" y="158"/>
                      <a:pt x="30" y="157"/>
                    </a:cubicBezTo>
                    <a:cubicBezTo>
                      <a:pt x="33" y="156"/>
                      <a:pt x="34" y="154"/>
                      <a:pt x="35" y="152"/>
                    </a:cubicBezTo>
                    <a:cubicBezTo>
                      <a:pt x="35" y="152"/>
                      <a:pt x="35" y="152"/>
                      <a:pt x="35" y="151"/>
                    </a:cubicBezTo>
                    <a:cubicBezTo>
                      <a:pt x="40" y="128"/>
                      <a:pt x="76" y="0"/>
                      <a:pt x="27" y="3"/>
                    </a:cubicBezTo>
                    <a:close/>
                    <a:moveTo>
                      <a:pt x="15" y="38"/>
                    </a:moveTo>
                    <a:cubicBezTo>
                      <a:pt x="15" y="22"/>
                      <a:pt x="34" y="3"/>
                      <a:pt x="39" y="27"/>
                    </a:cubicBezTo>
                    <a:cubicBezTo>
                      <a:pt x="43" y="42"/>
                      <a:pt x="40" y="60"/>
                      <a:pt x="38" y="76"/>
                    </a:cubicBezTo>
                    <a:cubicBezTo>
                      <a:pt x="36" y="90"/>
                      <a:pt x="32" y="105"/>
                      <a:pt x="29" y="119"/>
                    </a:cubicBezTo>
                    <a:cubicBezTo>
                      <a:pt x="22" y="92"/>
                      <a:pt x="14" y="65"/>
                      <a:pt x="1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Freeform 497"/>
              <p:cNvSpPr>
                <a:spLocks noEditPoints="1"/>
              </p:cNvSpPr>
              <p:nvPr/>
            </p:nvSpPr>
            <p:spPr bwMode="auto">
              <a:xfrm>
                <a:off x="4675" y="1941"/>
                <a:ext cx="87" cy="73"/>
              </a:xfrm>
              <a:custGeom>
                <a:avLst/>
                <a:gdLst>
                  <a:gd name="T0" fmla="*/ 33 w 43"/>
                  <a:gd name="T1" fmla="*/ 5 h 36"/>
                  <a:gd name="T2" fmla="*/ 18 w 43"/>
                  <a:gd name="T3" fmla="*/ 1 h 36"/>
                  <a:gd name="T4" fmla="*/ 17 w 43"/>
                  <a:gd name="T5" fmla="*/ 1 h 36"/>
                  <a:gd name="T6" fmla="*/ 14 w 43"/>
                  <a:gd name="T7" fmla="*/ 1 h 36"/>
                  <a:gd name="T8" fmla="*/ 11 w 43"/>
                  <a:gd name="T9" fmla="*/ 3 h 36"/>
                  <a:gd name="T10" fmla="*/ 1 w 43"/>
                  <a:gd name="T11" fmla="*/ 12 h 36"/>
                  <a:gd name="T12" fmla="*/ 2 w 43"/>
                  <a:gd name="T13" fmla="*/ 15 h 36"/>
                  <a:gd name="T14" fmla="*/ 4 w 43"/>
                  <a:gd name="T15" fmla="*/ 30 h 36"/>
                  <a:gd name="T16" fmla="*/ 23 w 43"/>
                  <a:gd name="T17" fmla="*/ 36 h 36"/>
                  <a:gd name="T18" fmla="*/ 37 w 43"/>
                  <a:gd name="T19" fmla="*/ 31 h 36"/>
                  <a:gd name="T20" fmla="*/ 33 w 43"/>
                  <a:gd name="T21" fmla="*/ 5 h 36"/>
                  <a:gd name="T22" fmla="*/ 29 w 43"/>
                  <a:gd name="T23" fmla="*/ 23 h 36"/>
                  <a:gd name="T24" fmla="*/ 25 w 43"/>
                  <a:gd name="T25" fmla="*/ 25 h 36"/>
                  <a:gd name="T26" fmla="*/ 12 w 43"/>
                  <a:gd name="T27" fmla="*/ 23 h 36"/>
                  <a:gd name="T28" fmla="*/ 10 w 43"/>
                  <a:gd name="T29" fmla="*/ 17 h 36"/>
                  <a:gd name="T30" fmla="*/ 25 w 43"/>
                  <a:gd name="T31" fmla="*/ 14 h 36"/>
                  <a:gd name="T32" fmla="*/ 29 w 43"/>
                  <a:gd name="T3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6">
                    <a:moveTo>
                      <a:pt x="33" y="5"/>
                    </a:moveTo>
                    <a:cubicBezTo>
                      <a:pt x="29" y="2"/>
                      <a:pt x="24" y="0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  <a:cubicBezTo>
                      <a:pt x="7" y="4"/>
                      <a:pt x="2" y="7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0" y="20"/>
                      <a:pt x="0" y="25"/>
                      <a:pt x="4" y="30"/>
                    </a:cubicBezTo>
                    <a:cubicBezTo>
                      <a:pt x="9" y="36"/>
                      <a:pt x="17" y="36"/>
                      <a:pt x="23" y="36"/>
                    </a:cubicBezTo>
                    <a:cubicBezTo>
                      <a:pt x="28" y="36"/>
                      <a:pt x="34" y="35"/>
                      <a:pt x="37" y="31"/>
                    </a:cubicBezTo>
                    <a:cubicBezTo>
                      <a:pt x="43" y="23"/>
                      <a:pt x="41" y="11"/>
                      <a:pt x="33" y="5"/>
                    </a:cubicBezTo>
                    <a:close/>
                    <a:moveTo>
                      <a:pt x="29" y="23"/>
                    </a:moveTo>
                    <a:cubicBezTo>
                      <a:pt x="28" y="24"/>
                      <a:pt x="27" y="25"/>
                      <a:pt x="25" y="25"/>
                    </a:cubicBezTo>
                    <a:cubicBezTo>
                      <a:pt x="20" y="25"/>
                      <a:pt x="16" y="26"/>
                      <a:pt x="12" y="23"/>
                    </a:cubicBezTo>
                    <a:cubicBezTo>
                      <a:pt x="10" y="22"/>
                      <a:pt x="10" y="20"/>
                      <a:pt x="10" y="17"/>
                    </a:cubicBezTo>
                    <a:cubicBezTo>
                      <a:pt x="15" y="15"/>
                      <a:pt x="20" y="11"/>
                      <a:pt x="25" y="14"/>
                    </a:cubicBezTo>
                    <a:cubicBezTo>
                      <a:pt x="28" y="16"/>
                      <a:pt x="29" y="21"/>
                      <a:pt x="2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Freeform 498"/>
              <p:cNvSpPr>
                <a:spLocks noEditPoints="1"/>
              </p:cNvSpPr>
              <p:nvPr/>
            </p:nvSpPr>
            <p:spPr bwMode="auto">
              <a:xfrm>
                <a:off x="3755" y="2583"/>
                <a:ext cx="605" cy="534"/>
              </a:xfrm>
              <a:custGeom>
                <a:avLst/>
                <a:gdLst>
                  <a:gd name="T0" fmla="*/ 291 w 300"/>
                  <a:gd name="T1" fmla="*/ 49 h 265"/>
                  <a:gd name="T2" fmla="*/ 273 w 300"/>
                  <a:gd name="T3" fmla="*/ 27 h 265"/>
                  <a:gd name="T4" fmla="*/ 249 w 300"/>
                  <a:gd name="T5" fmla="*/ 2 h 265"/>
                  <a:gd name="T6" fmla="*/ 110 w 300"/>
                  <a:gd name="T7" fmla="*/ 102 h 265"/>
                  <a:gd name="T8" fmla="*/ 14 w 300"/>
                  <a:gd name="T9" fmla="*/ 174 h 265"/>
                  <a:gd name="T10" fmla="*/ 14 w 300"/>
                  <a:gd name="T11" fmla="*/ 179 h 265"/>
                  <a:gd name="T12" fmla="*/ 138 w 300"/>
                  <a:gd name="T13" fmla="*/ 203 h 265"/>
                  <a:gd name="T14" fmla="*/ 295 w 300"/>
                  <a:gd name="T15" fmla="*/ 53 h 265"/>
                  <a:gd name="T16" fmla="*/ 201 w 300"/>
                  <a:gd name="T17" fmla="*/ 120 h 265"/>
                  <a:gd name="T18" fmla="*/ 70 w 300"/>
                  <a:gd name="T19" fmla="*/ 219 h 265"/>
                  <a:gd name="T20" fmla="*/ 282 w 300"/>
                  <a:gd name="T21" fmla="*/ 69 h 265"/>
                  <a:gd name="T22" fmla="*/ 96 w 300"/>
                  <a:gd name="T23" fmla="*/ 218 h 265"/>
                  <a:gd name="T24" fmla="*/ 19 w 300"/>
                  <a:gd name="T25" fmla="*/ 184 h 265"/>
                  <a:gd name="T26" fmla="*/ 31 w 300"/>
                  <a:gd name="T27" fmla="*/ 199 h 265"/>
                  <a:gd name="T28" fmla="*/ 62 w 300"/>
                  <a:gd name="T29" fmla="*/ 218 h 265"/>
                  <a:gd name="T30" fmla="*/ 36 w 300"/>
                  <a:gd name="T31" fmla="*/ 191 h 265"/>
                  <a:gd name="T32" fmla="*/ 32 w 300"/>
                  <a:gd name="T33" fmla="*/ 168 h 265"/>
                  <a:gd name="T34" fmla="*/ 38 w 300"/>
                  <a:gd name="T35" fmla="*/ 174 h 265"/>
                  <a:gd name="T36" fmla="*/ 53 w 300"/>
                  <a:gd name="T37" fmla="*/ 193 h 265"/>
                  <a:gd name="T38" fmla="*/ 47 w 300"/>
                  <a:gd name="T39" fmla="*/ 175 h 265"/>
                  <a:gd name="T40" fmla="*/ 33 w 300"/>
                  <a:gd name="T41" fmla="*/ 168 h 265"/>
                  <a:gd name="T42" fmla="*/ 71 w 300"/>
                  <a:gd name="T43" fmla="*/ 178 h 265"/>
                  <a:gd name="T44" fmla="*/ 66 w 300"/>
                  <a:gd name="T45" fmla="*/ 164 h 265"/>
                  <a:gd name="T46" fmla="*/ 58 w 300"/>
                  <a:gd name="T47" fmla="*/ 150 h 265"/>
                  <a:gd name="T48" fmla="*/ 77 w 300"/>
                  <a:gd name="T49" fmla="*/ 151 h 265"/>
                  <a:gd name="T50" fmla="*/ 90 w 300"/>
                  <a:gd name="T51" fmla="*/ 155 h 265"/>
                  <a:gd name="T52" fmla="*/ 89 w 300"/>
                  <a:gd name="T53" fmla="*/ 131 h 265"/>
                  <a:gd name="T54" fmla="*/ 99 w 300"/>
                  <a:gd name="T55" fmla="*/ 140 h 265"/>
                  <a:gd name="T56" fmla="*/ 113 w 300"/>
                  <a:gd name="T57" fmla="*/ 146 h 265"/>
                  <a:gd name="T58" fmla="*/ 114 w 300"/>
                  <a:gd name="T59" fmla="*/ 116 h 265"/>
                  <a:gd name="T60" fmla="*/ 132 w 300"/>
                  <a:gd name="T61" fmla="*/ 135 h 265"/>
                  <a:gd name="T62" fmla="*/ 126 w 300"/>
                  <a:gd name="T63" fmla="*/ 121 h 265"/>
                  <a:gd name="T64" fmla="*/ 125 w 300"/>
                  <a:gd name="T65" fmla="*/ 109 h 265"/>
                  <a:gd name="T66" fmla="*/ 129 w 300"/>
                  <a:gd name="T67" fmla="*/ 106 h 265"/>
                  <a:gd name="T68" fmla="*/ 153 w 300"/>
                  <a:gd name="T69" fmla="*/ 124 h 265"/>
                  <a:gd name="T70" fmla="*/ 146 w 300"/>
                  <a:gd name="T71" fmla="*/ 110 h 265"/>
                  <a:gd name="T72" fmla="*/ 151 w 300"/>
                  <a:gd name="T73" fmla="*/ 90 h 265"/>
                  <a:gd name="T74" fmla="*/ 161 w 300"/>
                  <a:gd name="T75" fmla="*/ 98 h 265"/>
                  <a:gd name="T76" fmla="*/ 175 w 300"/>
                  <a:gd name="T77" fmla="*/ 102 h 265"/>
                  <a:gd name="T78" fmla="*/ 172 w 300"/>
                  <a:gd name="T79" fmla="*/ 73 h 265"/>
                  <a:gd name="T80" fmla="*/ 197 w 300"/>
                  <a:gd name="T81" fmla="*/ 81 h 265"/>
                  <a:gd name="T82" fmla="*/ 187 w 300"/>
                  <a:gd name="T83" fmla="*/ 61 h 265"/>
                  <a:gd name="T84" fmla="*/ 191 w 300"/>
                  <a:gd name="T85" fmla="*/ 63 h 265"/>
                  <a:gd name="T86" fmla="*/ 211 w 300"/>
                  <a:gd name="T87" fmla="*/ 75 h 265"/>
                  <a:gd name="T88" fmla="*/ 199 w 300"/>
                  <a:gd name="T89" fmla="*/ 58 h 265"/>
                  <a:gd name="T90" fmla="*/ 202 w 300"/>
                  <a:gd name="T91" fmla="*/ 49 h 265"/>
                  <a:gd name="T92" fmla="*/ 218 w 300"/>
                  <a:gd name="T93" fmla="*/ 65 h 265"/>
                  <a:gd name="T94" fmla="*/ 213 w 300"/>
                  <a:gd name="T95" fmla="*/ 47 h 265"/>
                  <a:gd name="T96" fmla="*/ 221 w 300"/>
                  <a:gd name="T97" fmla="*/ 34 h 265"/>
                  <a:gd name="T98" fmla="*/ 240 w 300"/>
                  <a:gd name="T99" fmla="*/ 50 h 265"/>
                  <a:gd name="T100" fmla="*/ 234 w 300"/>
                  <a:gd name="T101" fmla="*/ 37 h 265"/>
                  <a:gd name="T102" fmla="*/ 236 w 300"/>
                  <a:gd name="T103" fmla="*/ 23 h 265"/>
                  <a:gd name="T104" fmla="*/ 256 w 300"/>
                  <a:gd name="T105" fmla="*/ 45 h 265"/>
                  <a:gd name="T106" fmla="*/ 252 w 300"/>
                  <a:gd name="T107" fmla="*/ 30 h 265"/>
                  <a:gd name="T108" fmla="*/ 249 w 300"/>
                  <a:gd name="T109" fmla="*/ 14 h 265"/>
                  <a:gd name="T110" fmla="*/ 264 w 300"/>
                  <a:gd name="T111" fmla="*/ 31 h 265"/>
                  <a:gd name="T112" fmla="*/ 283 w 300"/>
                  <a:gd name="T113" fmla="*/ 5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265">
                    <a:moveTo>
                      <a:pt x="295" y="53"/>
                    </a:moveTo>
                    <a:cubicBezTo>
                      <a:pt x="294" y="51"/>
                      <a:pt x="293" y="50"/>
                      <a:pt x="291" y="49"/>
                    </a:cubicBezTo>
                    <a:cubicBezTo>
                      <a:pt x="291" y="49"/>
                      <a:pt x="291" y="49"/>
                      <a:pt x="291" y="48"/>
                    </a:cubicBezTo>
                    <a:cubicBezTo>
                      <a:pt x="288" y="40"/>
                      <a:pt x="279" y="33"/>
                      <a:pt x="273" y="27"/>
                    </a:cubicBezTo>
                    <a:cubicBezTo>
                      <a:pt x="266" y="19"/>
                      <a:pt x="259" y="11"/>
                      <a:pt x="253" y="3"/>
                    </a:cubicBezTo>
                    <a:cubicBezTo>
                      <a:pt x="252" y="2"/>
                      <a:pt x="250" y="2"/>
                      <a:pt x="249" y="2"/>
                    </a:cubicBezTo>
                    <a:cubicBezTo>
                      <a:pt x="247" y="1"/>
                      <a:pt x="245" y="0"/>
                      <a:pt x="242" y="2"/>
                    </a:cubicBezTo>
                    <a:cubicBezTo>
                      <a:pt x="195" y="32"/>
                      <a:pt x="156" y="71"/>
                      <a:pt x="110" y="102"/>
                    </a:cubicBezTo>
                    <a:cubicBezTo>
                      <a:pt x="79" y="124"/>
                      <a:pt x="36" y="141"/>
                      <a:pt x="16" y="174"/>
                    </a:cubicBezTo>
                    <a:cubicBezTo>
                      <a:pt x="15" y="174"/>
                      <a:pt x="15" y="174"/>
                      <a:pt x="14" y="174"/>
                    </a:cubicBezTo>
                    <a:cubicBezTo>
                      <a:pt x="13" y="174"/>
                      <a:pt x="12" y="176"/>
                      <a:pt x="13" y="177"/>
                    </a:cubicBezTo>
                    <a:cubicBezTo>
                      <a:pt x="13" y="178"/>
                      <a:pt x="13" y="178"/>
                      <a:pt x="14" y="179"/>
                    </a:cubicBezTo>
                    <a:cubicBezTo>
                      <a:pt x="0" y="196"/>
                      <a:pt x="26" y="235"/>
                      <a:pt x="39" y="245"/>
                    </a:cubicBezTo>
                    <a:cubicBezTo>
                      <a:pt x="66" y="265"/>
                      <a:pt x="117" y="215"/>
                      <a:pt x="138" y="203"/>
                    </a:cubicBezTo>
                    <a:cubicBezTo>
                      <a:pt x="174" y="181"/>
                      <a:pt x="211" y="159"/>
                      <a:pt x="243" y="132"/>
                    </a:cubicBezTo>
                    <a:cubicBezTo>
                      <a:pt x="266" y="114"/>
                      <a:pt x="300" y="85"/>
                      <a:pt x="295" y="53"/>
                    </a:cubicBezTo>
                    <a:close/>
                    <a:moveTo>
                      <a:pt x="283" y="54"/>
                    </a:moveTo>
                    <a:cubicBezTo>
                      <a:pt x="250" y="64"/>
                      <a:pt x="225" y="97"/>
                      <a:pt x="201" y="120"/>
                    </a:cubicBezTo>
                    <a:cubicBezTo>
                      <a:pt x="161" y="156"/>
                      <a:pt x="109" y="180"/>
                      <a:pt x="66" y="211"/>
                    </a:cubicBezTo>
                    <a:cubicBezTo>
                      <a:pt x="61" y="214"/>
                      <a:pt x="65" y="222"/>
                      <a:pt x="70" y="219"/>
                    </a:cubicBezTo>
                    <a:cubicBezTo>
                      <a:pt x="112" y="195"/>
                      <a:pt x="154" y="170"/>
                      <a:pt x="193" y="142"/>
                    </a:cubicBezTo>
                    <a:cubicBezTo>
                      <a:pt x="225" y="119"/>
                      <a:pt x="249" y="89"/>
                      <a:pt x="282" y="69"/>
                    </a:cubicBezTo>
                    <a:cubicBezTo>
                      <a:pt x="271" y="117"/>
                      <a:pt x="193" y="156"/>
                      <a:pt x="157" y="178"/>
                    </a:cubicBezTo>
                    <a:cubicBezTo>
                      <a:pt x="137" y="191"/>
                      <a:pt x="116" y="204"/>
                      <a:pt x="96" y="218"/>
                    </a:cubicBezTo>
                    <a:cubicBezTo>
                      <a:pt x="78" y="232"/>
                      <a:pt x="51" y="253"/>
                      <a:pt x="32" y="226"/>
                    </a:cubicBezTo>
                    <a:cubicBezTo>
                      <a:pt x="23" y="214"/>
                      <a:pt x="19" y="199"/>
                      <a:pt x="19" y="184"/>
                    </a:cubicBezTo>
                    <a:cubicBezTo>
                      <a:pt x="19" y="185"/>
                      <a:pt x="20" y="186"/>
                      <a:pt x="20" y="186"/>
                    </a:cubicBezTo>
                    <a:cubicBezTo>
                      <a:pt x="24" y="190"/>
                      <a:pt x="28" y="195"/>
                      <a:pt x="31" y="199"/>
                    </a:cubicBezTo>
                    <a:cubicBezTo>
                      <a:pt x="38" y="207"/>
                      <a:pt x="47" y="221"/>
                      <a:pt x="57" y="224"/>
                    </a:cubicBezTo>
                    <a:cubicBezTo>
                      <a:pt x="60" y="225"/>
                      <a:pt x="63" y="221"/>
                      <a:pt x="62" y="218"/>
                    </a:cubicBezTo>
                    <a:cubicBezTo>
                      <a:pt x="59" y="213"/>
                      <a:pt x="54" y="210"/>
                      <a:pt x="50" y="206"/>
                    </a:cubicBezTo>
                    <a:cubicBezTo>
                      <a:pt x="45" y="202"/>
                      <a:pt x="40" y="196"/>
                      <a:pt x="36" y="191"/>
                    </a:cubicBezTo>
                    <a:cubicBezTo>
                      <a:pt x="32" y="188"/>
                      <a:pt x="28" y="181"/>
                      <a:pt x="22" y="177"/>
                    </a:cubicBezTo>
                    <a:cubicBezTo>
                      <a:pt x="26" y="174"/>
                      <a:pt x="29" y="171"/>
                      <a:pt x="32" y="168"/>
                    </a:cubicBezTo>
                    <a:cubicBezTo>
                      <a:pt x="32" y="169"/>
                      <a:pt x="32" y="170"/>
                      <a:pt x="33" y="170"/>
                    </a:cubicBezTo>
                    <a:cubicBezTo>
                      <a:pt x="35" y="171"/>
                      <a:pt x="36" y="173"/>
                      <a:pt x="38" y="174"/>
                    </a:cubicBezTo>
                    <a:cubicBezTo>
                      <a:pt x="40" y="177"/>
                      <a:pt x="42" y="178"/>
                      <a:pt x="44" y="181"/>
                    </a:cubicBezTo>
                    <a:cubicBezTo>
                      <a:pt x="47" y="185"/>
                      <a:pt x="50" y="189"/>
                      <a:pt x="53" y="193"/>
                    </a:cubicBezTo>
                    <a:cubicBezTo>
                      <a:pt x="56" y="196"/>
                      <a:pt x="60" y="192"/>
                      <a:pt x="58" y="189"/>
                    </a:cubicBezTo>
                    <a:cubicBezTo>
                      <a:pt x="56" y="184"/>
                      <a:pt x="52" y="179"/>
                      <a:pt x="47" y="175"/>
                    </a:cubicBezTo>
                    <a:cubicBezTo>
                      <a:pt x="43" y="171"/>
                      <a:pt x="39" y="169"/>
                      <a:pt x="34" y="168"/>
                    </a:cubicBezTo>
                    <a:cubicBezTo>
                      <a:pt x="34" y="167"/>
                      <a:pt x="34" y="168"/>
                      <a:pt x="33" y="168"/>
                    </a:cubicBezTo>
                    <a:cubicBezTo>
                      <a:pt x="40" y="162"/>
                      <a:pt x="46" y="158"/>
                      <a:pt x="53" y="153"/>
                    </a:cubicBezTo>
                    <a:cubicBezTo>
                      <a:pt x="56" y="163"/>
                      <a:pt x="62" y="174"/>
                      <a:pt x="71" y="178"/>
                    </a:cubicBezTo>
                    <a:cubicBezTo>
                      <a:pt x="74" y="179"/>
                      <a:pt x="76" y="177"/>
                      <a:pt x="75" y="175"/>
                    </a:cubicBezTo>
                    <a:cubicBezTo>
                      <a:pt x="73" y="171"/>
                      <a:pt x="69" y="168"/>
                      <a:pt x="66" y="164"/>
                    </a:cubicBezTo>
                    <a:cubicBezTo>
                      <a:pt x="63" y="160"/>
                      <a:pt x="60" y="156"/>
                      <a:pt x="58" y="151"/>
                    </a:cubicBezTo>
                    <a:cubicBezTo>
                      <a:pt x="58" y="151"/>
                      <a:pt x="58" y="150"/>
                      <a:pt x="58" y="150"/>
                    </a:cubicBezTo>
                    <a:cubicBezTo>
                      <a:pt x="62" y="147"/>
                      <a:pt x="66" y="145"/>
                      <a:pt x="70" y="142"/>
                    </a:cubicBezTo>
                    <a:cubicBezTo>
                      <a:pt x="73" y="145"/>
                      <a:pt x="75" y="148"/>
                      <a:pt x="77" y="151"/>
                    </a:cubicBezTo>
                    <a:cubicBezTo>
                      <a:pt x="80" y="154"/>
                      <a:pt x="82" y="157"/>
                      <a:pt x="86" y="159"/>
                    </a:cubicBezTo>
                    <a:cubicBezTo>
                      <a:pt x="88" y="161"/>
                      <a:pt x="91" y="158"/>
                      <a:pt x="90" y="155"/>
                    </a:cubicBezTo>
                    <a:cubicBezTo>
                      <a:pt x="87" y="149"/>
                      <a:pt x="81" y="144"/>
                      <a:pt x="76" y="139"/>
                    </a:cubicBezTo>
                    <a:cubicBezTo>
                      <a:pt x="80" y="136"/>
                      <a:pt x="85" y="133"/>
                      <a:pt x="89" y="131"/>
                    </a:cubicBezTo>
                    <a:cubicBezTo>
                      <a:pt x="89" y="132"/>
                      <a:pt x="90" y="132"/>
                      <a:pt x="90" y="133"/>
                    </a:cubicBezTo>
                    <a:cubicBezTo>
                      <a:pt x="94" y="135"/>
                      <a:pt x="97" y="138"/>
                      <a:pt x="99" y="140"/>
                    </a:cubicBezTo>
                    <a:cubicBezTo>
                      <a:pt x="102" y="143"/>
                      <a:pt x="104" y="147"/>
                      <a:pt x="107" y="149"/>
                    </a:cubicBezTo>
                    <a:cubicBezTo>
                      <a:pt x="109" y="152"/>
                      <a:pt x="114" y="149"/>
                      <a:pt x="113" y="146"/>
                    </a:cubicBezTo>
                    <a:cubicBezTo>
                      <a:pt x="109" y="138"/>
                      <a:pt x="102" y="132"/>
                      <a:pt x="95" y="128"/>
                    </a:cubicBezTo>
                    <a:cubicBezTo>
                      <a:pt x="101" y="124"/>
                      <a:pt x="108" y="120"/>
                      <a:pt x="114" y="116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4" y="127"/>
                      <a:pt x="127" y="132"/>
                      <a:pt x="132" y="135"/>
                    </a:cubicBezTo>
                    <a:cubicBezTo>
                      <a:pt x="134" y="136"/>
                      <a:pt x="138" y="133"/>
                      <a:pt x="136" y="131"/>
                    </a:cubicBezTo>
                    <a:cubicBezTo>
                      <a:pt x="133" y="127"/>
                      <a:pt x="129" y="124"/>
                      <a:pt x="126" y="121"/>
                    </a:cubicBezTo>
                    <a:cubicBezTo>
                      <a:pt x="123" y="118"/>
                      <a:pt x="120" y="116"/>
                      <a:pt x="118" y="114"/>
                    </a:cubicBezTo>
                    <a:cubicBezTo>
                      <a:pt x="120" y="112"/>
                      <a:pt x="122" y="111"/>
                      <a:pt x="125" y="109"/>
                    </a:cubicBezTo>
                    <a:cubicBezTo>
                      <a:pt x="126" y="108"/>
                      <a:pt x="128" y="107"/>
                      <a:pt x="129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34" y="110"/>
                      <a:pt x="138" y="114"/>
                      <a:pt x="142" y="117"/>
                    </a:cubicBezTo>
                    <a:cubicBezTo>
                      <a:pt x="145" y="120"/>
                      <a:pt x="149" y="124"/>
                      <a:pt x="153" y="124"/>
                    </a:cubicBezTo>
                    <a:cubicBezTo>
                      <a:pt x="156" y="123"/>
                      <a:pt x="157" y="121"/>
                      <a:pt x="156" y="118"/>
                    </a:cubicBezTo>
                    <a:cubicBezTo>
                      <a:pt x="154" y="115"/>
                      <a:pt x="149" y="112"/>
                      <a:pt x="146" y="110"/>
                    </a:cubicBezTo>
                    <a:cubicBezTo>
                      <a:pt x="142" y="107"/>
                      <a:pt x="139" y="104"/>
                      <a:pt x="135" y="102"/>
                    </a:cubicBezTo>
                    <a:cubicBezTo>
                      <a:pt x="141" y="98"/>
                      <a:pt x="146" y="94"/>
                      <a:pt x="151" y="90"/>
                    </a:cubicBezTo>
                    <a:cubicBezTo>
                      <a:pt x="151" y="90"/>
                      <a:pt x="151" y="90"/>
                      <a:pt x="152" y="90"/>
                    </a:cubicBezTo>
                    <a:cubicBezTo>
                      <a:pt x="154" y="93"/>
                      <a:pt x="158" y="96"/>
                      <a:pt x="161" y="98"/>
                    </a:cubicBezTo>
                    <a:cubicBezTo>
                      <a:pt x="164" y="101"/>
                      <a:pt x="167" y="104"/>
                      <a:pt x="171" y="106"/>
                    </a:cubicBezTo>
                    <a:cubicBezTo>
                      <a:pt x="173" y="107"/>
                      <a:pt x="176" y="104"/>
                      <a:pt x="175" y="102"/>
                    </a:cubicBezTo>
                    <a:cubicBezTo>
                      <a:pt x="171" y="94"/>
                      <a:pt x="160" y="92"/>
                      <a:pt x="154" y="87"/>
                    </a:cubicBezTo>
                    <a:cubicBezTo>
                      <a:pt x="160" y="83"/>
                      <a:pt x="166" y="78"/>
                      <a:pt x="172" y="73"/>
                    </a:cubicBezTo>
                    <a:cubicBezTo>
                      <a:pt x="178" y="78"/>
                      <a:pt x="186" y="82"/>
                      <a:pt x="192" y="87"/>
                    </a:cubicBezTo>
                    <a:cubicBezTo>
                      <a:pt x="196" y="90"/>
                      <a:pt x="199" y="84"/>
                      <a:pt x="197" y="81"/>
                    </a:cubicBezTo>
                    <a:cubicBezTo>
                      <a:pt x="192" y="75"/>
                      <a:pt x="185" y="72"/>
                      <a:pt x="178" y="68"/>
                    </a:cubicBezTo>
                    <a:cubicBezTo>
                      <a:pt x="181" y="66"/>
                      <a:pt x="184" y="64"/>
                      <a:pt x="187" y="61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9" y="61"/>
                      <a:pt x="190" y="62"/>
                      <a:pt x="191" y="63"/>
                    </a:cubicBezTo>
                    <a:cubicBezTo>
                      <a:pt x="193" y="64"/>
                      <a:pt x="195" y="65"/>
                      <a:pt x="197" y="67"/>
                    </a:cubicBezTo>
                    <a:cubicBezTo>
                      <a:pt x="202" y="70"/>
                      <a:pt x="206" y="75"/>
                      <a:pt x="211" y="75"/>
                    </a:cubicBezTo>
                    <a:cubicBezTo>
                      <a:pt x="213" y="75"/>
                      <a:pt x="215" y="73"/>
                      <a:pt x="215" y="71"/>
                    </a:cubicBezTo>
                    <a:cubicBezTo>
                      <a:pt x="212" y="64"/>
                      <a:pt x="204" y="61"/>
                      <a:pt x="199" y="58"/>
                    </a:cubicBezTo>
                    <a:cubicBezTo>
                      <a:pt x="197" y="57"/>
                      <a:pt x="195" y="56"/>
                      <a:pt x="193" y="56"/>
                    </a:cubicBezTo>
                    <a:cubicBezTo>
                      <a:pt x="196" y="54"/>
                      <a:pt x="199" y="51"/>
                      <a:pt x="202" y="49"/>
                    </a:cubicBezTo>
                    <a:cubicBezTo>
                      <a:pt x="204" y="50"/>
                      <a:pt x="206" y="53"/>
                      <a:pt x="208" y="54"/>
                    </a:cubicBezTo>
                    <a:cubicBezTo>
                      <a:pt x="211" y="57"/>
                      <a:pt x="214" y="61"/>
                      <a:pt x="218" y="65"/>
                    </a:cubicBezTo>
                    <a:cubicBezTo>
                      <a:pt x="221" y="67"/>
                      <a:pt x="226" y="65"/>
                      <a:pt x="225" y="61"/>
                    </a:cubicBezTo>
                    <a:cubicBezTo>
                      <a:pt x="223" y="55"/>
                      <a:pt x="218" y="51"/>
                      <a:pt x="213" y="47"/>
                    </a:cubicBezTo>
                    <a:cubicBezTo>
                      <a:pt x="212" y="46"/>
                      <a:pt x="210" y="45"/>
                      <a:pt x="208" y="44"/>
                    </a:cubicBezTo>
                    <a:cubicBezTo>
                      <a:pt x="213" y="40"/>
                      <a:pt x="217" y="37"/>
                      <a:pt x="221" y="34"/>
                    </a:cubicBezTo>
                    <a:cubicBezTo>
                      <a:pt x="224" y="36"/>
                      <a:pt x="226" y="38"/>
                      <a:pt x="228" y="41"/>
                    </a:cubicBezTo>
                    <a:cubicBezTo>
                      <a:pt x="232" y="44"/>
                      <a:pt x="235" y="48"/>
                      <a:pt x="240" y="50"/>
                    </a:cubicBezTo>
                    <a:cubicBezTo>
                      <a:pt x="242" y="51"/>
                      <a:pt x="244" y="48"/>
                      <a:pt x="243" y="46"/>
                    </a:cubicBezTo>
                    <a:cubicBezTo>
                      <a:pt x="241" y="42"/>
                      <a:pt x="237" y="39"/>
                      <a:pt x="234" y="37"/>
                    </a:cubicBezTo>
                    <a:cubicBezTo>
                      <a:pt x="231" y="35"/>
                      <a:pt x="228" y="33"/>
                      <a:pt x="226" y="31"/>
                    </a:cubicBezTo>
                    <a:cubicBezTo>
                      <a:pt x="229" y="28"/>
                      <a:pt x="233" y="25"/>
                      <a:pt x="236" y="23"/>
                    </a:cubicBezTo>
                    <a:cubicBezTo>
                      <a:pt x="240" y="27"/>
                      <a:pt x="242" y="31"/>
                      <a:pt x="245" y="35"/>
                    </a:cubicBezTo>
                    <a:cubicBezTo>
                      <a:pt x="248" y="39"/>
                      <a:pt x="251" y="43"/>
                      <a:pt x="256" y="45"/>
                    </a:cubicBezTo>
                    <a:cubicBezTo>
                      <a:pt x="259" y="47"/>
                      <a:pt x="262" y="44"/>
                      <a:pt x="260" y="41"/>
                    </a:cubicBezTo>
                    <a:cubicBezTo>
                      <a:pt x="258" y="36"/>
                      <a:pt x="255" y="33"/>
                      <a:pt x="252" y="30"/>
                    </a:cubicBezTo>
                    <a:cubicBezTo>
                      <a:pt x="248" y="26"/>
                      <a:pt x="245" y="23"/>
                      <a:pt x="241" y="20"/>
                    </a:cubicBezTo>
                    <a:cubicBezTo>
                      <a:pt x="244" y="18"/>
                      <a:pt x="246" y="16"/>
                      <a:pt x="249" y="14"/>
                    </a:cubicBezTo>
                    <a:cubicBezTo>
                      <a:pt x="249" y="14"/>
                      <a:pt x="250" y="14"/>
                      <a:pt x="250" y="13"/>
                    </a:cubicBezTo>
                    <a:cubicBezTo>
                      <a:pt x="255" y="19"/>
                      <a:pt x="259" y="25"/>
                      <a:pt x="264" y="31"/>
                    </a:cubicBezTo>
                    <a:cubicBezTo>
                      <a:pt x="270" y="38"/>
                      <a:pt x="276" y="48"/>
                      <a:pt x="284" y="53"/>
                    </a:cubicBezTo>
                    <a:cubicBezTo>
                      <a:pt x="284" y="53"/>
                      <a:pt x="283" y="54"/>
                      <a:pt x="28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Freeform 499"/>
              <p:cNvSpPr>
                <a:spLocks noEditPoints="1"/>
              </p:cNvSpPr>
              <p:nvPr/>
            </p:nvSpPr>
            <p:spPr bwMode="auto">
              <a:xfrm>
                <a:off x="1827" y="3246"/>
                <a:ext cx="879" cy="636"/>
              </a:xfrm>
              <a:custGeom>
                <a:avLst/>
                <a:gdLst>
                  <a:gd name="T0" fmla="*/ 423 w 436"/>
                  <a:gd name="T1" fmla="*/ 129 h 315"/>
                  <a:gd name="T2" fmla="*/ 411 w 436"/>
                  <a:gd name="T3" fmla="*/ 115 h 315"/>
                  <a:gd name="T4" fmla="*/ 389 w 436"/>
                  <a:gd name="T5" fmla="*/ 101 h 315"/>
                  <a:gd name="T6" fmla="*/ 349 w 436"/>
                  <a:gd name="T7" fmla="*/ 47 h 315"/>
                  <a:gd name="T8" fmla="*/ 295 w 436"/>
                  <a:gd name="T9" fmla="*/ 4 h 315"/>
                  <a:gd name="T10" fmla="*/ 8 w 436"/>
                  <a:gd name="T11" fmla="*/ 159 h 315"/>
                  <a:gd name="T12" fmla="*/ 9 w 436"/>
                  <a:gd name="T13" fmla="*/ 166 h 315"/>
                  <a:gd name="T14" fmla="*/ 4 w 436"/>
                  <a:gd name="T15" fmla="*/ 195 h 315"/>
                  <a:gd name="T16" fmla="*/ 198 w 436"/>
                  <a:gd name="T17" fmla="*/ 285 h 315"/>
                  <a:gd name="T18" fmla="*/ 304 w 436"/>
                  <a:gd name="T19" fmla="*/ 214 h 315"/>
                  <a:gd name="T20" fmla="*/ 161 w 436"/>
                  <a:gd name="T21" fmla="*/ 87 h 315"/>
                  <a:gd name="T22" fmla="*/ 265 w 436"/>
                  <a:gd name="T23" fmla="*/ 32 h 315"/>
                  <a:gd name="T24" fmla="*/ 272 w 436"/>
                  <a:gd name="T25" fmla="*/ 44 h 315"/>
                  <a:gd name="T26" fmla="*/ 215 w 436"/>
                  <a:gd name="T27" fmla="*/ 114 h 315"/>
                  <a:gd name="T28" fmla="*/ 288 w 436"/>
                  <a:gd name="T29" fmla="*/ 69 h 315"/>
                  <a:gd name="T30" fmla="*/ 295 w 436"/>
                  <a:gd name="T31" fmla="*/ 79 h 315"/>
                  <a:gd name="T32" fmla="*/ 255 w 436"/>
                  <a:gd name="T33" fmla="*/ 147 h 315"/>
                  <a:gd name="T34" fmla="*/ 320 w 436"/>
                  <a:gd name="T35" fmla="*/ 110 h 315"/>
                  <a:gd name="T36" fmla="*/ 316 w 436"/>
                  <a:gd name="T37" fmla="*/ 126 h 315"/>
                  <a:gd name="T38" fmla="*/ 289 w 436"/>
                  <a:gd name="T39" fmla="*/ 182 h 315"/>
                  <a:gd name="T40" fmla="*/ 362 w 436"/>
                  <a:gd name="T41" fmla="*/ 147 h 315"/>
                  <a:gd name="T42" fmla="*/ 360 w 436"/>
                  <a:gd name="T43" fmla="*/ 168 h 315"/>
                  <a:gd name="T44" fmla="*/ 313 w 436"/>
                  <a:gd name="T45" fmla="*/ 215 h 315"/>
                  <a:gd name="T46" fmla="*/ 434 w 436"/>
                  <a:gd name="T47" fmla="*/ 154 h 315"/>
                  <a:gd name="T48" fmla="*/ 43 w 436"/>
                  <a:gd name="T49" fmla="*/ 154 h 315"/>
                  <a:gd name="T50" fmla="*/ 14 w 436"/>
                  <a:gd name="T51" fmla="*/ 164 h 315"/>
                  <a:gd name="T52" fmla="*/ 60 w 436"/>
                  <a:gd name="T53" fmla="*/ 177 h 315"/>
                  <a:gd name="T54" fmla="*/ 75 w 436"/>
                  <a:gd name="T55" fmla="*/ 193 h 315"/>
                  <a:gd name="T56" fmla="*/ 93 w 436"/>
                  <a:gd name="T57" fmla="*/ 216 h 315"/>
                  <a:gd name="T58" fmla="*/ 45 w 436"/>
                  <a:gd name="T59" fmla="*/ 184 h 315"/>
                  <a:gd name="T60" fmla="*/ 56 w 436"/>
                  <a:gd name="T61" fmla="*/ 171 h 315"/>
                  <a:gd name="T62" fmla="*/ 184 w 436"/>
                  <a:gd name="T63" fmla="*/ 283 h 315"/>
                  <a:gd name="T64" fmla="*/ 12 w 436"/>
                  <a:gd name="T65" fmla="*/ 170 h 315"/>
                  <a:gd name="T66" fmla="*/ 25 w 436"/>
                  <a:gd name="T67" fmla="*/ 184 h 315"/>
                  <a:gd name="T68" fmla="*/ 41 w 436"/>
                  <a:gd name="T69" fmla="*/ 194 h 315"/>
                  <a:gd name="T70" fmla="*/ 171 w 436"/>
                  <a:gd name="T71" fmla="*/ 277 h 315"/>
                  <a:gd name="T72" fmla="*/ 99 w 436"/>
                  <a:gd name="T73" fmla="*/ 220 h 315"/>
                  <a:gd name="T74" fmla="*/ 124 w 436"/>
                  <a:gd name="T75" fmla="*/ 236 h 315"/>
                  <a:gd name="T76" fmla="*/ 130 w 436"/>
                  <a:gd name="T77" fmla="*/ 238 h 315"/>
                  <a:gd name="T78" fmla="*/ 129 w 436"/>
                  <a:gd name="T79" fmla="*/ 240 h 315"/>
                  <a:gd name="T80" fmla="*/ 154 w 436"/>
                  <a:gd name="T81" fmla="*/ 260 h 315"/>
                  <a:gd name="T82" fmla="*/ 167 w 436"/>
                  <a:gd name="T83" fmla="*/ 259 h 315"/>
                  <a:gd name="T84" fmla="*/ 253 w 436"/>
                  <a:gd name="T85" fmla="*/ 201 h 315"/>
                  <a:gd name="T86" fmla="*/ 138 w 436"/>
                  <a:gd name="T87" fmla="*/ 229 h 315"/>
                  <a:gd name="T88" fmla="*/ 132 w 436"/>
                  <a:gd name="T89" fmla="*/ 225 h 315"/>
                  <a:gd name="T90" fmla="*/ 216 w 436"/>
                  <a:gd name="T91" fmla="*/ 152 h 315"/>
                  <a:gd name="T92" fmla="*/ 176 w 436"/>
                  <a:gd name="T93" fmla="*/ 140 h 315"/>
                  <a:gd name="T94" fmla="*/ 67 w 436"/>
                  <a:gd name="T95" fmla="*/ 170 h 315"/>
                  <a:gd name="T96" fmla="*/ 62 w 436"/>
                  <a:gd name="T97" fmla="*/ 165 h 315"/>
                  <a:gd name="T98" fmla="*/ 134 w 436"/>
                  <a:gd name="T99" fmla="*/ 96 h 315"/>
                  <a:gd name="T100" fmla="*/ 74 w 436"/>
                  <a:gd name="T101" fmla="*/ 109 h 315"/>
                  <a:gd name="T102" fmla="*/ 292 w 436"/>
                  <a:gd name="T103" fmla="*/ 209 h 315"/>
                  <a:gd name="T104" fmla="*/ 295 w 436"/>
                  <a:gd name="T105" fmla="*/ 16 h 315"/>
                  <a:gd name="T106" fmla="*/ 289 w 436"/>
                  <a:gd name="T107" fmla="*/ 53 h 315"/>
                  <a:gd name="T108" fmla="*/ 307 w 436"/>
                  <a:gd name="T109" fmla="*/ 34 h 315"/>
                  <a:gd name="T110" fmla="*/ 316 w 436"/>
                  <a:gd name="T111" fmla="*/ 87 h 315"/>
                  <a:gd name="T112" fmla="*/ 343 w 436"/>
                  <a:gd name="T113" fmla="*/ 77 h 315"/>
                  <a:gd name="T114" fmla="*/ 323 w 436"/>
                  <a:gd name="T115" fmla="*/ 95 h 315"/>
                  <a:gd name="T116" fmla="*/ 357 w 436"/>
                  <a:gd name="T117" fmla="*/ 91 h 315"/>
                  <a:gd name="T118" fmla="*/ 366 w 436"/>
                  <a:gd name="T119" fmla="*/ 98 h 315"/>
                  <a:gd name="T120" fmla="*/ 339 w 436"/>
                  <a:gd name="T121" fmla="*/ 112 h 315"/>
                  <a:gd name="T122" fmla="*/ 385 w 436"/>
                  <a:gd name="T123" fmla="*/ 1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315">
                    <a:moveTo>
                      <a:pt x="434" y="154"/>
                    </a:moveTo>
                    <a:cubicBezTo>
                      <a:pt x="429" y="146"/>
                      <a:pt x="425" y="138"/>
                      <a:pt x="418" y="132"/>
                    </a:cubicBezTo>
                    <a:cubicBezTo>
                      <a:pt x="419" y="131"/>
                      <a:pt x="421" y="130"/>
                      <a:pt x="423" y="129"/>
                    </a:cubicBezTo>
                    <a:cubicBezTo>
                      <a:pt x="427" y="126"/>
                      <a:pt x="425" y="120"/>
                      <a:pt x="420" y="120"/>
                    </a:cubicBezTo>
                    <a:cubicBezTo>
                      <a:pt x="418" y="120"/>
                      <a:pt x="416" y="120"/>
                      <a:pt x="414" y="120"/>
                    </a:cubicBezTo>
                    <a:cubicBezTo>
                      <a:pt x="414" y="118"/>
                      <a:pt x="413" y="116"/>
                      <a:pt x="411" y="115"/>
                    </a:cubicBezTo>
                    <a:cubicBezTo>
                      <a:pt x="405" y="112"/>
                      <a:pt x="400" y="109"/>
                      <a:pt x="395" y="105"/>
                    </a:cubicBezTo>
                    <a:cubicBezTo>
                      <a:pt x="395" y="103"/>
                      <a:pt x="393" y="101"/>
                      <a:pt x="390" y="101"/>
                    </a:cubicBezTo>
                    <a:cubicBezTo>
                      <a:pt x="390" y="101"/>
                      <a:pt x="389" y="101"/>
                      <a:pt x="389" y="101"/>
                    </a:cubicBezTo>
                    <a:cubicBezTo>
                      <a:pt x="372" y="89"/>
                      <a:pt x="356" y="75"/>
                      <a:pt x="341" y="59"/>
                    </a:cubicBezTo>
                    <a:cubicBezTo>
                      <a:pt x="344" y="58"/>
                      <a:pt x="347" y="57"/>
                      <a:pt x="351" y="56"/>
                    </a:cubicBezTo>
                    <a:cubicBezTo>
                      <a:pt x="355" y="54"/>
                      <a:pt x="355" y="47"/>
                      <a:pt x="349" y="47"/>
                    </a:cubicBezTo>
                    <a:cubicBezTo>
                      <a:pt x="344" y="48"/>
                      <a:pt x="338" y="49"/>
                      <a:pt x="332" y="50"/>
                    </a:cubicBezTo>
                    <a:cubicBezTo>
                      <a:pt x="321" y="37"/>
                      <a:pt x="310" y="24"/>
                      <a:pt x="300" y="11"/>
                    </a:cubicBezTo>
                    <a:cubicBezTo>
                      <a:pt x="300" y="8"/>
                      <a:pt x="299" y="5"/>
                      <a:pt x="295" y="4"/>
                    </a:cubicBezTo>
                    <a:cubicBezTo>
                      <a:pt x="269" y="0"/>
                      <a:pt x="233" y="11"/>
                      <a:pt x="209" y="22"/>
                    </a:cubicBezTo>
                    <a:cubicBezTo>
                      <a:pt x="183" y="34"/>
                      <a:pt x="159" y="53"/>
                      <a:pt x="154" y="83"/>
                    </a:cubicBezTo>
                    <a:cubicBezTo>
                      <a:pt x="107" y="47"/>
                      <a:pt x="30" y="123"/>
                      <a:pt x="8" y="159"/>
                    </a:cubicBezTo>
                    <a:cubicBezTo>
                      <a:pt x="7" y="160"/>
                      <a:pt x="7" y="161"/>
                      <a:pt x="8" y="163"/>
                    </a:cubicBezTo>
                    <a:cubicBezTo>
                      <a:pt x="7" y="163"/>
                      <a:pt x="7" y="164"/>
                      <a:pt x="8" y="165"/>
                    </a:cubicBezTo>
                    <a:cubicBezTo>
                      <a:pt x="8" y="165"/>
                      <a:pt x="8" y="165"/>
                      <a:pt x="9" y="166"/>
                    </a:cubicBezTo>
                    <a:cubicBezTo>
                      <a:pt x="7" y="166"/>
                      <a:pt x="6" y="167"/>
                      <a:pt x="6" y="168"/>
                    </a:cubicBezTo>
                    <a:cubicBezTo>
                      <a:pt x="5" y="173"/>
                      <a:pt x="4" y="184"/>
                      <a:pt x="2" y="188"/>
                    </a:cubicBezTo>
                    <a:cubicBezTo>
                      <a:pt x="0" y="190"/>
                      <a:pt x="1" y="194"/>
                      <a:pt x="4" y="195"/>
                    </a:cubicBezTo>
                    <a:cubicBezTo>
                      <a:pt x="35" y="216"/>
                      <a:pt x="66" y="239"/>
                      <a:pt x="94" y="263"/>
                    </a:cubicBezTo>
                    <a:cubicBezTo>
                      <a:pt x="112" y="279"/>
                      <a:pt x="128" y="300"/>
                      <a:pt x="151" y="309"/>
                    </a:cubicBezTo>
                    <a:cubicBezTo>
                      <a:pt x="167" y="315"/>
                      <a:pt x="188" y="294"/>
                      <a:pt x="198" y="285"/>
                    </a:cubicBezTo>
                    <a:cubicBezTo>
                      <a:pt x="229" y="260"/>
                      <a:pt x="261" y="235"/>
                      <a:pt x="300" y="222"/>
                    </a:cubicBezTo>
                    <a:cubicBezTo>
                      <a:pt x="302" y="221"/>
                      <a:pt x="303" y="219"/>
                      <a:pt x="303" y="217"/>
                    </a:cubicBezTo>
                    <a:cubicBezTo>
                      <a:pt x="304" y="216"/>
                      <a:pt x="304" y="215"/>
                      <a:pt x="304" y="214"/>
                    </a:cubicBezTo>
                    <a:cubicBezTo>
                      <a:pt x="304" y="213"/>
                      <a:pt x="304" y="211"/>
                      <a:pt x="303" y="210"/>
                    </a:cubicBezTo>
                    <a:cubicBezTo>
                      <a:pt x="259" y="165"/>
                      <a:pt x="213" y="123"/>
                      <a:pt x="160" y="88"/>
                    </a:cubicBezTo>
                    <a:cubicBezTo>
                      <a:pt x="160" y="87"/>
                      <a:pt x="161" y="87"/>
                      <a:pt x="161" y="87"/>
                    </a:cubicBezTo>
                    <a:cubicBezTo>
                      <a:pt x="171" y="56"/>
                      <a:pt x="197" y="40"/>
                      <a:pt x="226" y="30"/>
                    </a:cubicBezTo>
                    <a:cubicBezTo>
                      <a:pt x="237" y="26"/>
                      <a:pt x="249" y="25"/>
                      <a:pt x="260" y="23"/>
                    </a:cubicBezTo>
                    <a:cubicBezTo>
                      <a:pt x="262" y="26"/>
                      <a:pt x="263" y="29"/>
                      <a:pt x="265" y="32"/>
                    </a:cubicBezTo>
                    <a:cubicBezTo>
                      <a:pt x="231" y="42"/>
                      <a:pt x="197" y="67"/>
                      <a:pt x="184" y="94"/>
                    </a:cubicBezTo>
                    <a:cubicBezTo>
                      <a:pt x="183" y="97"/>
                      <a:pt x="187" y="99"/>
                      <a:pt x="188" y="97"/>
                    </a:cubicBezTo>
                    <a:cubicBezTo>
                      <a:pt x="210" y="66"/>
                      <a:pt x="239" y="52"/>
                      <a:pt x="272" y="44"/>
                    </a:cubicBezTo>
                    <a:cubicBezTo>
                      <a:pt x="274" y="48"/>
                      <a:pt x="277" y="52"/>
                      <a:pt x="280" y="56"/>
                    </a:cubicBezTo>
                    <a:cubicBezTo>
                      <a:pt x="251" y="66"/>
                      <a:pt x="225" y="88"/>
                      <a:pt x="211" y="111"/>
                    </a:cubicBezTo>
                    <a:cubicBezTo>
                      <a:pt x="210" y="114"/>
                      <a:pt x="213" y="116"/>
                      <a:pt x="215" y="114"/>
                    </a:cubicBezTo>
                    <a:cubicBezTo>
                      <a:pt x="228" y="96"/>
                      <a:pt x="246" y="83"/>
                      <a:pt x="266" y="73"/>
                    </a:cubicBezTo>
                    <a:cubicBezTo>
                      <a:pt x="273" y="70"/>
                      <a:pt x="280" y="68"/>
                      <a:pt x="286" y="66"/>
                    </a:cubicBezTo>
                    <a:cubicBezTo>
                      <a:pt x="287" y="67"/>
                      <a:pt x="288" y="68"/>
                      <a:pt x="288" y="69"/>
                    </a:cubicBezTo>
                    <a:cubicBezTo>
                      <a:pt x="262" y="86"/>
                      <a:pt x="238" y="110"/>
                      <a:pt x="230" y="134"/>
                    </a:cubicBezTo>
                    <a:cubicBezTo>
                      <a:pt x="229" y="137"/>
                      <a:pt x="234" y="139"/>
                      <a:pt x="235" y="136"/>
                    </a:cubicBezTo>
                    <a:cubicBezTo>
                      <a:pt x="247" y="109"/>
                      <a:pt x="270" y="92"/>
                      <a:pt x="295" y="79"/>
                    </a:cubicBezTo>
                    <a:cubicBezTo>
                      <a:pt x="299" y="84"/>
                      <a:pt x="302" y="88"/>
                      <a:pt x="305" y="92"/>
                    </a:cubicBezTo>
                    <a:cubicBezTo>
                      <a:pt x="298" y="96"/>
                      <a:pt x="291" y="101"/>
                      <a:pt x="285" y="105"/>
                    </a:cubicBezTo>
                    <a:cubicBezTo>
                      <a:pt x="271" y="115"/>
                      <a:pt x="255" y="129"/>
                      <a:pt x="255" y="147"/>
                    </a:cubicBezTo>
                    <a:cubicBezTo>
                      <a:pt x="255" y="149"/>
                      <a:pt x="258" y="150"/>
                      <a:pt x="259" y="147"/>
                    </a:cubicBezTo>
                    <a:cubicBezTo>
                      <a:pt x="266" y="124"/>
                      <a:pt x="288" y="110"/>
                      <a:pt x="311" y="100"/>
                    </a:cubicBezTo>
                    <a:cubicBezTo>
                      <a:pt x="314" y="103"/>
                      <a:pt x="317" y="107"/>
                      <a:pt x="320" y="110"/>
                    </a:cubicBezTo>
                    <a:cubicBezTo>
                      <a:pt x="300" y="124"/>
                      <a:pt x="282" y="142"/>
                      <a:pt x="267" y="159"/>
                    </a:cubicBezTo>
                    <a:cubicBezTo>
                      <a:pt x="263" y="162"/>
                      <a:pt x="268" y="167"/>
                      <a:pt x="272" y="164"/>
                    </a:cubicBezTo>
                    <a:cubicBezTo>
                      <a:pt x="286" y="151"/>
                      <a:pt x="300" y="138"/>
                      <a:pt x="316" y="126"/>
                    </a:cubicBezTo>
                    <a:cubicBezTo>
                      <a:pt x="320" y="123"/>
                      <a:pt x="324" y="121"/>
                      <a:pt x="328" y="118"/>
                    </a:cubicBezTo>
                    <a:cubicBezTo>
                      <a:pt x="331" y="121"/>
                      <a:pt x="334" y="124"/>
                      <a:pt x="337" y="127"/>
                    </a:cubicBezTo>
                    <a:cubicBezTo>
                      <a:pt x="317" y="142"/>
                      <a:pt x="299" y="162"/>
                      <a:pt x="289" y="182"/>
                    </a:cubicBezTo>
                    <a:cubicBezTo>
                      <a:pt x="287" y="185"/>
                      <a:pt x="291" y="187"/>
                      <a:pt x="293" y="184"/>
                    </a:cubicBezTo>
                    <a:cubicBezTo>
                      <a:pt x="308" y="163"/>
                      <a:pt x="326" y="148"/>
                      <a:pt x="346" y="135"/>
                    </a:cubicBezTo>
                    <a:cubicBezTo>
                      <a:pt x="351" y="140"/>
                      <a:pt x="357" y="144"/>
                      <a:pt x="362" y="147"/>
                    </a:cubicBezTo>
                    <a:cubicBezTo>
                      <a:pt x="340" y="167"/>
                      <a:pt x="322" y="194"/>
                      <a:pt x="306" y="212"/>
                    </a:cubicBezTo>
                    <a:cubicBezTo>
                      <a:pt x="303" y="216"/>
                      <a:pt x="307" y="220"/>
                      <a:pt x="310" y="217"/>
                    </a:cubicBezTo>
                    <a:cubicBezTo>
                      <a:pt x="328" y="202"/>
                      <a:pt x="344" y="185"/>
                      <a:pt x="360" y="168"/>
                    </a:cubicBezTo>
                    <a:cubicBezTo>
                      <a:pt x="375" y="153"/>
                      <a:pt x="391" y="146"/>
                      <a:pt x="409" y="137"/>
                    </a:cubicBezTo>
                    <a:cubicBezTo>
                      <a:pt x="413" y="143"/>
                      <a:pt x="417" y="148"/>
                      <a:pt x="421" y="154"/>
                    </a:cubicBezTo>
                    <a:cubicBezTo>
                      <a:pt x="383" y="170"/>
                      <a:pt x="343" y="185"/>
                      <a:pt x="313" y="215"/>
                    </a:cubicBezTo>
                    <a:cubicBezTo>
                      <a:pt x="311" y="218"/>
                      <a:pt x="315" y="222"/>
                      <a:pt x="317" y="219"/>
                    </a:cubicBezTo>
                    <a:cubicBezTo>
                      <a:pt x="350" y="191"/>
                      <a:pt x="393" y="178"/>
                      <a:pt x="432" y="161"/>
                    </a:cubicBezTo>
                    <a:cubicBezTo>
                      <a:pt x="435" y="160"/>
                      <a:pt x="436" y="156"/>
                      <a:pt x="434" y="154"/>
                    </a:cubicBezTo>
                    <a:close/>
                    <a:moveTo>
                      <a:pt x="14" y="164"/>
                    </a:moveTo>
                    <a:cubicBezTo>
                      <a:pt x="20" y="156"/>
                      <a:pt x="27" y="149"/>
                      <a:pt x="35" y="142"/>
                    </a:cubicBezTo>
                    <a:cubicBezTo>
                      <a:pt x="37" y="146"/>
                      <a:pt x="40" y="150"/>
                      <a:pt x="43" y="154"/>
                    </a:cubicBezTo>
                    <a:cubicBezTo>
                      <a:pt x="37" y="160"/>
                      <a:pt x="32" y="167"/>
                      <a:pt x="28" y="173"/>
                    </a:cubicBezTo>
                    <a:cubicBezTo>
                      <a:pt x="23" y="170"/>
                      <a:pt x="18" y="167"/>
                      <a:pt x="13" y="164"/>
                    </a:cubicBezTo>
                    <a:cubicBezTo>
                      <a:pt x="14" y="164"/>
                      <a:pt x="14" y="164"/>
                      <a:pt x="14" y="164"/>
                    </a:cubicBezTo>
                    <a:close/>
                    <a:moveTo>
                      <a:pt x="63" y="196"/>
                    </a:moveTo>
                    <a:cubicBezTo>
                      <a:pt x="59" y="193"/>
                      <a:pt x="54" y="190"/>
                      <a:pt x="49" y="187"/>
                    </a:cubicBezTo>
                    <a:cubicBezTo>
                      <a:pt x="53" y="183"/>
                      <a:pt x="56" y="180"/>
                      <a:pt x="60" y="177"/>
                    </a:cubicBezTo>
                    <a:cubicBezTo>
                      <a:pt x="63" y="181"/>
                      <a:pt x="67" y="185"/>
                      <a:pt x="70" y="188"/>
                    </a:cubicBezTo>
                    <a:cubicBezTo>
                      <a:pt x="68" y="191"/>
                      <a:pt x="66" y="194"/>
                      <a:pt x="63" y="196"/>
                    </a:cubicBezTo>
                    <a:close/>
                    <a:moveTo>
                      <a:pt x="75" y="193"/>
                    </a:moveTo>
                    <a:cubicBezTo>
                      <a:pt x="82" y="200"/>
                      <a:pt x="89" y="206"/>
                      <a:pt x="96" y="213"/>
                    </a:cubicBezTo>
                    <a:cubicBezTo>
                      <a:pt x="95" y="214"/>
                      <a:pt x="94" y="215"/>
                      <a:pt x="93" y="216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5" y="210"/>
                      <a:pt x="77" y="205"/>
                      <a:pt x="69" y="200"/>
                    </a:cubicBezTo>
                    <a:cubicBezTo>
                      <a:pt x="71" y="198"/>
                      <a:pt x="73" y="195"/>
                      <a:pt x="75" y="193"/>
                    </a:cubicBezTo>
                    <a:close/>
                    <a:moveTo>
                      <a:pt x="45" y="184"/>
                    </a:moveTo>
                    <a:cubicBezTo>
                      <a:pt x="41" y="181"/>
                      <a:pt x="37" y="178"/>
                      <a:pt x="32" y="176"/>
                    </a:cubicBezTo>
                    <a:cubicBezTo>
                      <a:pt x="37" y="171"/>
                      <a:pt x="42" y="166"/>
                      <a:pt x="47" y="161"/>
                    </a:cubicBezTo>
                    <a:cubicBezTo>
                      <a:pt x="50" y="165"/>
                      <a:pt x="53" y="168"/>
                      <a:pt x="56" y="171"/>
                    </a:cubicBezTo>
                    <a:cubicBezTo>
                      <a:pt x="52" y="176"/>
                      <a:pt x="48" y="180"/>
                      <a:pt x="45" y="184"/>
                    </a:cubicBezTo>
                    <a:close/>
                    <a:moveTo>
                      <a:pt x="217" y="255"/>
                    </a:moveTo>
                    <a:cubicBezTo>
                      <a:pt x="206" y="264"/>
                      <a:pt x="195" y="273"/>
                      <a:pt x="184" y="283"/>
                    </a:cubicBezTo>
                    <a:cubicBezTo>
                      <a:pt x="165" y="298"/>
                      <a:pt x="156" y="303"/>
                      <a:pt x="135" y="287"/>
                    </a:cubicBezTo>
                    <a:cubicBezTo>
                      <a:pt x="113" y="269"/>
                      <a:pt x="94" y="249"/>
                      <a:pt x="72" y="232"/>
                    </a:cubicBezTo>
                    <a:cubicBezTo>
                      <a:pt x="48" y="212"/>
                      <a:pt x="18" y="200"/>
                      <a:pt x="12" y="170"/>
                    </a:cubicBezTo>
                    <a:cubicBezTo>
                      <a:pt x="15" y="173"/>
                      <a:pt x="19" y="177"/>
                      <a:pt x="23" y="180"/>
                    </a:cubicBezTo>
                    <a:cubicBezTo>
                      <a:pt x="23" y="181"/>
                      <a:pt x="22" y="182"/>
                      <a:pt x="22" y="182"/>
                    </a:cubicBezTo>
                    <a:cubicBezTo>
                      <a:pt x="21" y="184"/>
                      <a:pt x="23" y="185"/>
                      <a:pt x="25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30" y="186"/>
                      <a:pt x="35" y="189"/>
                      <a:pt x="39" y="193"/>
                    </a:cubicBezTo>
                    <a:cubicBezTo>
                      <a:pt x="39" y="194"/>
                      <a:pt x="40" y="195"/>
                      <a:pt x="41" y="194"/>
                    </a:cubicBezTo>
                    <a:cubicBezTo>
                      <a:pt x="51" y="201"/>
                      <a:pt x="62" y="207"/>
                      <a:pt x="71" y="214"/>
                    </a:cubicBezTo>
                    <a:cubicBezTo>
                      <a:pt x="104" y="235"/>
                      <a:pt x="135" y="256"/>
                      <a:pt x="164" y="281"/>
                    </a:cubicBezTo>
                    <a:cubicBezTo>
                      <a:pt x="167" y="284"/>
                      <a:pt x="172" y="281"/>
                      <a:pt x="171" y="277"/>
                    </a:cubicBezTo>
                    <a:cubicBezTo>
                      <a:pt x="199" y="252"/>
                      <a:pt x="227" y="234"/>
                      <a:pt x="260" y="226"/>
                    </a:cubicBezTo>
                    <a:cubicBezTo>
                      <a:pt x="245" y="234"/>
                      <a:pt x="230" y="245"/>
                      <a:pt x="217" y="255"/>
                    </a:cubicBezTo>
                    <a:close/>
                    <a:moveTo>
                      <a:pt x="99" y="220"/>
                    </a:moveTo>
                    <a:cubicBezTo>
                      <a:pt x="100" y="219"/>
                      <a:pt x="101" y="218"/>
                      <a:pt x="102" y="218"/>
                    </a:cubicBezTo>
                    <a:cubicBezTo>
                      <a:pt x="110" y="224"/>
                      <a:pt x="117" y="230"/>
                      <a:pt x="125" y="235"/>
                    </a:cubicBezTo>
                    <a:cubicBezTo>
                      <a:pt x="125" y="235"/>
                      <a:pt x="124" y="236"/>
                      <a:pt x="124" y="236"/>
                    </a:cubicBezTo>
                    <a:cubicBezTo>
                      <a:pt x="116" y="231"/>
                      <a:pt x="108" y="225"/>
                      <a:pt x="99" y="220"/>
                    </a:cubicBezTo>
                    <a:close/>
                    <a:moveTo>
                      <a:pt x="129" y="240"/>
                    </a:moveTo>
                    <a:cubicBezTo>
                      <a:pt x="129" y="239"/>
                      <a:pt x="130" y="239"/>
                      <a:pt x="130" y="238"/>
                    </a:cubicBezTo>
                    <a:cubicBezTo>
                      <a:pt x="138" y="243"/>
                      <a:pt x="145" y="248"/>
                      <a:pt x="153" y="252"/>
                    </a:cubicBezTo>
                    <a:cubicBezTo>
                      <a:pt x="152" y="254"/>
                      <a:pt x="151" y="255"/>
                      <a:pt x="150" y="257"/>
                    </a:cubicBezTo>
                    <a:cubicBezTo>
                      <a:pt x="143" y="251"/>
                      <a:pt x="136" y="245"/>
                      <a:pt x="129" y="240"/>
                    </a:cubicBezTo>
                    <a:close/>
                    <a:moveTo>
                      <a:pt x="292" y="209"/>
                    </a:moveTo>
                    <a:cubicBezTo>
                      <a:pt x="241" y="207"/>
                      <a:pt x="199" y="234"/>
                      <a:pt x="166" y="271"/>
                    </a:cubicBezTo>
                    <a:cubicBezTo>
                      <a:pt x="162" y="267"/>
                      <a:pt x="158" y="264"/>
                      <a:pt x="154" y="260"/>
                    </a:cubicBezTo>
                    <a:cubicBezTo>
                      <a:pt x="155" y="260"/>
                      <a:pt x="155" y="260"/>
                      <a:pt x="155" y="260"/>
                    </a:cubicBezTo>
                    <a:cubicBezTo>
                      <a:pt x="156" y="258"/>
                      <a:pt x="157" y="257"/>
                      <a:pt x="159" y="255"/>
                    </a:cubicBezTo>
                    <a:cubicBezTo>
                      <a:pt x="162" y="257"/>
                      <a:pt x="164" y="258"/>
                      <a:pt x="167" y="259"/>
                    </a:cubicBezTo>
                    <a:cubicBezTo>
                      <a:pt x="172" y="262"/>
                      <a:pt x="176" y="256"/>
                      <a:pt x="171" y="253"/>
                    </a:cubicBezTo>
                    <a:cubicBezTo>
                      <a:pt x="169" y="251"/>
                      <a:pt x="167" y="249"/>
                      <a:pt x="164" y="248"/>
                    </a:cubicBezTo>
                    <a:cubicBezTo>
                      <a:pt x="187" y="223"/>
                      <a:pt x="220" y="208"/>
                      <a:pt x="253" y="201"/>
                    </a:cubicBezTo>
                    <a:cubicBezTo>
                      <a:pt x="256" y="200"/>
                      <a:pt x="255" y="195"/>
                      <a:pt x="252" y="195"/>
                    </a:cubicBezTo>
                    <a:cubicBezTo>
                      <a:pt x="218" y="194"/>
                      <a:pt x="181" y="216"/>
                      <a:pt x="159" y="244"/>
                    </a:cubicBezTo>
                    <a:cubicBezTo>
                      <a:pt x="152" y="239"/>
                      <a:pt x="145" y="234"/>
                      <a:pt x="138" y="229"/>
                    </a:cubicBezTo>
                    <a:cubicBezTo>
                      <a:pt x="162" y="205"/>
                      <a:pt x="193" y="196"/>
                      <a:pt x="225" y="181"/>
                    </a:cubicBezTo>
                    <a:cubicBezTo>
                      <a:pt x="229" y="180"/>
                      <a:pt x="226" y="174"/>
                      <a:pt x="222" y="175"/>
                    </a:cubicBezTo>
                    <a:cubicBezTo>
                      <a:pt x="189" y="182"/>
                      <a:pt x="155" y="199"/>
                      <a:pt x="132" y="225"/>
                    </a:cubicBezTo>
                    <a:cubicBezTo>
                      <a:pt x="126" y="220"/>
                      <a:pt x="119" y="215"/>
                      <a:pt x="112" y="210"/>
                    </a:cubicBezTo>
                    <a:cubicBezTo>
                      <a:pt x="144" y="186"/>
                      <a:pt x="177" y="168"/>
                      <a:pt x="217" y="160"/>
                    </a:cubicBezTo>
                    <a:cubicBezTo>
                      <a:pt x="221" y="159"/>
                      <a:pt x="220" y="152"/>
                      <a:pt x="216" y="152"/>
                    </a:cubicBezTo>
                    <a:cubicBezTo>
                      <a:pt x="175" y="156"/>
                      <a:pt x="136" y="177"/>
                      <a:pt x="105" y="204"/>
                    </a:cubicBezTo>
                    <a:cubicBezTo>
                      <a:pt x="98" y="198"/>
                      <a:pt x="91" y="192"/>
                      <a:pt x="84" y="186"/>
                    </a:cubicBezTo>
                    <a:cubicBezTo>
                      <a:pt x="111" y="165"/>
                      <a:pt x="145" y="155"/>
                      <a:pt x="176" y="140"/>
                    </a:cubicBezTo>
                    <a:cubicBezTo>
                      <a:pt x="180" y="138"/>
                      <a:pt x="177" y="132"/>
                      <a:pt x="173" y="133"/>
                    </a:cubicBezTo>
                    <a:cubicBezTo>
                      <a:pt x="140" y="146"/>
                      <a:pt x="105" y="158"/>
                      <a:pt x="78" y="181"/>
                    </a:cubicBezTo>
                    <a:cubicBezTo>
                      <a:pt x="74" y="178"/>
                      <a:pt x="71" y="174"/>
                      <a:pt x="67" y="170"/>
                    </a:cubicBezTo>
                    <a:cubicBezTo>
                      <a:pt x="96" y="147"/>
                      <a:pt x="126" y="131"/>
                      <a:pt x="167" y="126"/>
                    </a:cubicBezTo>
                    <a:cubicBezTo>
                      <a:pt x="172" y="125"/>
                      <a:pt x="172" y="119"/>
                      <a:pt x="167" y="118"/>
                    </a:cubicBezTo>
                    <a:cubicBezTo>
                      <a:pt x="127" y="116"/>
                      <a:pt x="89" y="137"/>
                      <a:pt x="62" y="165"/>
                    </a:cubicBezTo>
                    <a:cubicBezTo>
                      <a:pt x="59" y="162"/>
                      <a:pt x="56" y="159"/>
                      <a:pt x="53" y="156"/>
                    </a:cubicBezTo>
                    <a:cubicBezTo>
                      <a:pt x="78" y="135"/>
                      <a:pt x="106" y="120"/>
                      <a:pt x="138" y="104"/>
                    </a:cubicBezTo>
                    <a:cubicBezTo>
                      <a:pt x="142" y="102"/>
                      <a:pt x="139" y="95"/>
                      <a:pt x="134" y="96"/>
                    </a:cubicBezTo>
                    <a:cubicBezTo>
                      <a:pt x="103" y="106"/>
                      <a:pt x="71" y="125"/>
                      <a:pt x="47" y="150"/>
                    </a:cubicBezTo>
                    <a:cubicBezTo>
                      <a:pt x="44" y="146"/>
                      <a:pt x="41" y="142"/>
                      <a:pt x="38" y="138"/>
                    </a:cubicBezTo>
                    <a:cubicBezTo>
                      <a:pt x="49" y="128"/>
                      <a:pt x="61" y="118"/>
                      <a:pt x="74" y="109"/>
                    </a:cubicBezTo>
                    <a:cubicBezTo>
                      <a:pt x="100" y="92"/>
                      <a:pt x="122" y="89"/>
                      <a:pt x="152" y="93"/>
                    </a:cubicBezTo>
                    <a:cubicBezTo>
                      <a:pt x="153" y="93"/>
                      <a:pt x="154" y="93"/>
                      <a:pt x="155" y="93"/>
                    </a:cubicBezTo>
                    <a:cubicBezTo>
                      <a:pt x="202" y="130"/>
                      <a:pt x="247" y="169"/>
                      <a:pt x="292" y="209"/>
                    </a:cubicBezTo>
                    <a:close/>
                    <a:moveTo>
                      <a:pt x="272" y="30"/>
                    </a:moveTo>
                    <a:cubicBezTo>
                      <a:pt x="271" y="28"/>
                      <a:pt x="269" y="25"/>
                      <a:pt x="267" y="22"/>
                    </a:cubicBezTo>
                    <a:cubicBezTo>
                      <a:pt x="277" y="21"/>
                      <a:pt x="286" y="19"/>
                      <a:pt x="295" y="16"/>
                    </a:cubicBezTo>
                    <a:cubicBezTo>
                      <a:pt x="298" y="20"/>
                      <a:pt x="300" y="24"/>
                      <a:pt x="303" y="28"/>
                    </a:cubicBezTo>
                    <a:cubicBezTo>
                      <a:pt x="293" y="27"/>
                      <a:pt x="283" y="28"/>
                      <a:pt x="272" y="30"/>
                    </a:cubicBezTo>
                    <a:close/>
                    <a:moveTo>
                      <a:pt x="289" y="53"/>
                    </a:moveTo>
                    <a:cubicBezTo>
                      <a:pt x="286" y="49"/>
                      <a:pt x="283" y="45"/>
                      <a:pt x="280" y="41"/>
                    </a:cubicBezTo>
                    <a:cubicBezTo>
                      <a:pt x="288" y="40"/>
                      <a:pt x="296" y="38"/>
                      <a:pt x="304" y="36"/>
                    </a:cubicBezTo>
                    <a:cubicBezTo>
                      <a:pt x="306" y="36"/>
                      <a:pt x="306" y="35"/>
                      <a:pt x="307" y="34"/>
                    </a:cubicBezTo>
                    <a:cubicBezTo>
                      <a:pt x="311" y="39"/>
                      <a:pt x="315" y="45"/>
                      <a:pt x="319" y="50"/>
                    </a:cubicBezTo>
                    <a:cubicBezTo>
                      <a:pt x="309" y="49"/>
                      <a:pt x="299" y="50"/>
                      <a:pt x="289" y="53"/>
                    </a:cubicBezTo>
                    <a:close/>
                    <a:moveTo>
                      <a:pt x="316" y="87"/>
                    </a:moveTo>
                    <a:cubicBezTo>
                      <a:pt x="313" y="83"/>
                      <a:pt x="309" y="79"/>
                      <a:pt x="305" y="74"/>
                    </a:cubicBezTo>
                    <a:cubicBezTo>
                      <a:pt x="314" y="70"/>
                      <a:pt x="322" y="67"/>
                      <a:pt x="330" y="64"/>
                    </a:cubicBezTo>
                    <a:cubicBezTo>
                      <a:pt x="334" y="68"/>
                      <a:pt x="339" y="73"/>
                      <a:pt x="343" y="77"/>
                    </a:cubicBezTo>
                    <a:cubicBezTo>
                      <a:pt x="334" y="79"/>
                      <a:pt x="325" y="83"/>
                      <a:pt x="316" y="87"/>
                    </a:cubicBezTo>
                    <a:close/>
                    <a:moveTo>
                      <a:pt x="331" y="103"/>
                    </a:moveTo>
                    <a:cubicBezTo>
                      <a:pt x="328" y="100"/>
                      <a:pt x="326" y="98"/>
                      <a:pt x="323" y="95"/>
                    </a:cubicBezTo>
                    <a:cubicBezTo>
                      <a:pt x="331" y="91"/>
                      <a:pt x="339" y="88"/>
                      <a:pt x="347" y="84"/>
                    </a:cubicBezTo>
                    <a:cubicBezTo>
                      <a:pt x="347" y="84"/>
                      <a:pt x="348" y="83"/>
                      <a:pt x="348" y="83"/>
                    </a:cubicBezTo>
                    <a:cubicBezTo>
                      <a:pt x="351" y="86"/>
                      <a:pt x="354" y="88"/>
                      <a:pt x="357" y="91"/>
                    </a:cubicBezTo>
                    <a:cubicBezTo>
                      <a:pt x="348" y="94"/>
                      <a:pt x="339" y="98"/>
                      <a:pt x="331" y="103"/>
                    </a:cubicBezTo>
                    <a:close/>
                    <a:moveTo>
                      <a:pt x="339" y="112"/>
                    </a:moveTo>
                    <a:cubicBezTo>
                      <a:pt x="348" y="107"/>
                      <a:pt x="357" y="103"/>
                      <a:pt x="366" y="98"/>
                    </a:cubicBezTo>
                    <a:cubicBezTo>
                      <a:pt x="369" y="101"/>
                      <a:pt x="372" y="103"/>
                      <a:pt x="375" y="106"/>
                    </a:cubicBezTo>
                    <a:cubicBezTo>
                      <a:pt x="365" y="110"/>
                      <a:pt x="356" y="115"/>
                      <a:pt x="347" y="120"/>
                    </a:cubicBezTo>
                    <a:cubicBezTo>
                      <a:pt x="344" y="118"/>
                      <a:pt x="341" y="115"/>
                      <a:pt x="339" y="112"/>
                    </a:cubicBezTo>
                    <a:close/>
                    <a:moveTo>
                      <a:pt x="368" y="142"/>
                    </a:moveTo>
                    <a:cubicBezTo>
                      <a:pt x="364" y="138"/>
                      <a:pt x="360" y="134"/>
                      <a:pt x="356" y="130"/>
                    </a:cubicBezTo>
                    <a:cubicBezTo>
                      <a:pt x="365" y="124"/>
                      <a:pt x="375" y="119"/>
                      <a:pt x="385" y="113"/>
                    </a:cubicBezTo>
                    <a:cubicBezTo>
                      <a:pt x="390" y="116"/>
                      <a:pt x="396" y="120"/>
                      <a:pt x="401" y="123"/>
                    </a:cubicBezTo>
                    <a:cubicBezTo>
                      <a:pt x="389" y="126"/>
                      <a:pt x="378" y="133"/>
                      <a:pt x="368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Freeform 500"/>
              <p:cNvSpPr>
                <a:spLocks noEditPoints="1"/>
              </p:cNvSpPr>
              <p:nvPr/>
            </p:nvSpPr>
            <p:spPr bwMode="auto">
              <a:xfrm>
                <a:off x="577" y="1389"/>
                <a:ext cx="562" cy="504"/>
              </a:xfrm>
              <a:custGeom>
                <a:avLst/>
                <a:gdLst>
                  <a:gd name="T0" fmla="*/ 273 w 279"/>
                  <a:gd name="T1" fmla="*/ 101 h 250"/>
                  <a:gd name="T2" fmla="*/ 171 w 279"/>
                  <a:gd name="T3" fmla="*/ 84 h 250"/>
                  <a:gd name="T4" fmla="*/ 190 w 279"/>
                  <a:gd name="T5" fmla="*/ 10 h 250"/>
                  <a:gd name="T6" fmla="*/ 181 w 279"/>
                  <a:gd name="T7" fmla="*/ 6 h 250"/>
                  <a:gd name="T8" fmla="*/ 157 w 279"/>
                  <a:gd name="T9" fmla="*/ 81 h 250"/>
                  <a:gd name="T10" fmla="*/ 124 w 279"/>
                  <a:gd name="T11" fmla="*/ 74 h 250"/>
                  <a:gd name="T12" fmla="*/ 139 w 279"/>
                  <a:gd name="T13" fmla="*/ 12 h 250"/>
                  <a:gd name="T14" fmla="*/ 129 w 279"/>
                  <a:gd name="T15" fmla="*/ 8 h 250"/>
                  <a:gd name="T16" fmla="*/ 108 w 279"/>
                  <a:gd name="T17" fmla="*/ 72 h 250"/>
                  <a:gd name="T18" fmla="*/ 24 w 279"/>
                  <a:gd name="T19" fmla="*/ 63 h 250"/>
                  <a:gd name="T20" fmla="*/ 24 w 279"/>
                  <a:gd name="T21" fmla="*/ 71 h 250"/>
                  <a:gd name="T22" fmla="*/ 106 w 279"/>
                  <a:gd name="T23" fmla="*/ 83 h 250"/>
                  <a:gd name="T24" fmla="*/ 101 w 279"/>
                  <a:gd name="T25" fmla="*/ 115 h 250"/>
                  <a:gd name="T26" fmla="*/ 95 w 279"/>
                  <a:gd name="T27" fmla="*/ 146 h 250"/>
                  <a:gd name="T28" fmla="*/ 6 w 279"/>
                  <a:gd name="T29" fmla="*/ 127 h 250"/>
                  <a:gd name="T30" fmla="*/ 3 w 279"/>
                  <a:gd name="T31" fmla="*/ 133 h 250"/>
                  <a:gd name="T32" fmla="*/ 93 w 279"/>
                  <a:gd name="T33" fmla="*/ 156 h 250"/>
                  <a:gd name="T34" fmla="*/ 82 w 279"/>
                  <a:gd name="T35" fmla="*/ 227 h 250"/>
                  <a:gd name="T36" fmla="*/ 88 w 279"/>
                  <a:gd name="T37" fmla="*/ 229 h 250"/>
                  <a:gd name="T38" fmla="*/ 108 w 279"/>
                  <a:gd name="T39" fmla="*/ 157 h 250"/>
                  <a:gd name="T40" fmla="*/ 142 w 279"/>
                  <a:gd name="T41" fmla="*/ 159 h 250"/>
                  <a:gd name="T42" fmla="*/ 136 w 279"/>
                  <a:gd name="T43" fmla="*/ 247 h 250"/>
                  <a:gd name="T44" fmla="*/ 141 w 279"/>
                  <a:gd name="T45" fmla="*/ 247 h 250"/>
                  <a:gd name="T46" fmla="*/ 153 w 279"/>
                  <a:gd name="T47" fmla="*/ 159 h 250"/>
                  <a:gd name="T48" fmla="*/ 254 w 279"/>
                  <a:gd name="T49" fmla="*/ 171 h 250"/>
                  <a:gd name="T50" fmla="*/ 258 w 279"/>
                  <a:gd name="T51" fmla="*/ 163 h 250"/>
                  <a:gd name="T52" fmla="*/ 155 w 279"/>
                  <a:gd name="T53" fmla="*/ 146 h 250"/>
                  <a:gd name="T54" fmla="*/ 160 w 279"/>
                  <a:gd name="T55" fmla="*/ 122 h 250"/>
                  <a:gd name="T56" fmla="*/ 167 w 279"/>
                  <a:gd name="T57" fmla="*/ 96 h 250"/>
                  <a:gd name="T58" fmla="*/ 273 w 279"/>
                  <a:gd name="T59" fmla="*/ 111 h 250"/>
                  <a:gd name="T60" fmla="*/ 273 w 279"/>
                  <a:gd name="T61" fmla="*/ 101 h 250"/>
                  <a:gd name="T62" fmla="*/ 121 w 279"/>
                  <a:gd name="T63" fmla="*/ 86 h 250"/>
                  <a:gd name="T64" fmla="*/ 153 w 279"/>
                  <a:gd name="T65" fmla="*/ 93 h 250"/>
                  <a:gd name="T66" fmla="*/ 153 w 279"/>
                  <a:gd name="T67" fmla="*/ 93 h 250"/>
                  <a:gd name="T68" fmla="*/ 132 w 279"/>
                  <a:gd name="T69" fmla="*/ 110 h 250"/>
                  <a:gd name="T70" fmla="*/ 125 w 279"/>
                  <a:gd name="T71" fmla="*/ 95 h 250"/>
                  <a:gd name="T72" fmla="*/ 120 w 279"/>
                  <a:gd name="T73" fmla="*/ 93 h 250"/>
                  <a:gd name="T74" fmla="*/ 121 w 279"/>
                  <a:gd name="T75" fmla="*/ 86 h 250"/>
                  <a:gd name="T76" fmla="*/ 124 w 279"/>
                  <a:gd name="T77" fmla="*/ 117 h 250"/>
                  <a:gd name="T78" fmla="*/ 114 w 279"/>
                  <a:gd name="T79" fmla="*/ 123 h 250"/>
                  <a:gd name="T80" fmla="*/ 118 w 279"/>
                  <a:gd name="T81" fmla="*/ 98 h 250"/>
                  <a:gd name="T82" fmla="*/ 124 w 279"/>
                  <a:gd name="T83" fmla="*/ 117 h 250"/>
                  <a:gd name="T84" fmla="*/ 144 w 279"/>
                  <a:gd name="T85" fmla="*/ 146 h 250"/>
                  <a:gd name="T86" fmla="*/ 110 w 279"/>
                  <a:gd name="T87" fmla="*/ 146 h 250"/>
                  <a:gd name="T88" fmla="*/ 112 w 279"/>
                  <a:gd name="T89" fmla="*/ 133 h 250"/>
                  <a:gd name="T90" fmla="*/ 128 w 279"/>
                  <a:gd name="T91" fmla="*/ 126 h 250"/>
                  <a:gd name="T92" fmla="*/ 138 w 279"/>
                  <a:gd name="T93" fmla="*/ 140 h 250"/>
                  <a:gd name="T94" fmla="*/ 145 w 279"/>
                  <a:gd name="T95" fmla="*/ 139 h 250"/>
                  <a:gd name="T96" fmla="*/ 144 w 279"/>
                  <a:gd name="T97" fmla="*/ 146 h 250"/>
                  <a:gd name="T98" fmla="*/ 146 w 279"/>
                  <a:gd name="T99" fmla="*/ 137 h 250"/>
                  <a:gd name="T100" fmla="*/ 145 w 279"/>
                  <a:gd name="T101" fmla="*/ 136 h 250"/>
                  <a:gd name="T102" fmla="*/ 137 w 279"/>
                  <a:gd name="T103" fmla="*/ 120 h 250"/>
                  <a:gd name="T104" fmla="*/ 152 w 279"/>
                  <a:gd name="T105" fmla="*/ 107 h 250"/>
                  <a:gd name="T106" fmla="*/ 149 w 279"/>
                  <a:gd name="T107" fmla="*/ 119 h 250"/>
                  <a:gd name="T108" fmla="*/ 146 w 279"/>
                  <a:gd name="T10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9" h="250">
                    <a:moveTo>
                      <a:pt x="273" y="101"/>
                    </a:moveTo>
                    <a:cubicBezTo>
                      <a:pt x="238" y="97"/>
                      <a:pt x="205" y="90"/>
                      <a:pt x="171" y="84"/>
                    </a:cubicBezTo>
                    <a:cubicBezTo>
                      <a:pt x="178" y="59"/>
                      <a:pt x="186" y="35"/>
                      <a:pt x="190" y="10"/>
                    </a:cubicBezTo>
                    <a:cubicBezTo>
                      <a:pt x="190" y="5"/>
                      <a:pt x="183" y="0"/>
                      <a:pt x="181" y="6"/>
                    </a:cubicBezTo>
                    <a:cubicBezTo>
                      <a:pt x="170" y="29"/>
                      <a:pt x="163" y="55"/>
                      <a:pt x="157" y="81"/>
                    </a:cubicBezTo>
                    <a:cubicBezTo>
                      <a:pt x="146" y="79"/>
                      <a:pt x="135" y="76"/>
                      <a:pt x="124" y="74"/>
                    </a:cubicBezTo>
                    <a:cubicBezTo>
                      <a:pt x="129" y="54"/>
                      <a:pt x="134" y="33"/>
                      <a:pt x="139" y="12"/>
                    </a:cubicBezTo>
                    <a:cubicBezTo>
                      <a:pt x="141" y="6"/>
                      <a:pt x="132" y="2"/>
                      <a:pt x="129" y="8"/>
                    </a:cubicBezTo>
                    <a:cubicBezTo>
                      <a:pt x="118" y="27"/>
                      <a:pt x="113" y="49"/>
                      <a:pt x="108" y="72"/>
                    </a:cubicBezTo>
                    <a:cubicBezTo>
                      <a:pt x="81" y="67"/>
                      <a:pt x="53" y="63"/>
                      <a:pt x="24" y="63"/>
                    </a:cubicBezTo>
                    <a:cubicBezTo>
                      <a:pt x="19" y="62"/>
                      <a:pt x="19" y="71"/>
                      <a:pt x="24" y="71"/>
                    </a:cubicBezTo>
                    <a:cubicBezTo>
                      <a:pt x="52" y="73"/>
                      <a:pt x="79" y="77"/>
                      <a:pt x="106" y="83"/>
                    </a:cubicBezTo>
                    <a:cubicBezTo>
                      <a:pt x="104" y="94"/>
                      <a:pt x="103" y="104"/>
                      <a:pt x="101" y="115"/>
                    </a:cubicBezTo>
                    <a:cubicBezTo>
                      <a:pt x="99" y="125"/>
                      <a:pt x="97" y="135"/>
                      <a:pt x="95" y="146"/>
                    </a:cubicBezTo>
                    <a:cubicBezTo>
                      <a:pt x="65" y="144"/>
                      <a:pt x="35" y="141"/>
                      <a:pt x="6" y="127"/>
                    </a:cubicBezTo>
                    <a:cubicBezTo>
                      <a:pt x="3" y="126"/>
                      <a:pt x="0" y="131"/>
                      <a:pt x="3" y="133"/>
                    </a:cubicBezTo>
                    <a:cubicBezTo>
                      <a:pt x="32" y="147"/>
                      <a:pt x="62" y="153"/>
                      <a:pt x="93" y="156"/>
                    </a:cubicBezTo>
                    <a:cubicBezTo>
                      <a:pt x="88" y="180"/>
                      <a:pt x="83" y="204"/>
                      <a:pt x="82" y="227"/>
                    </a:cubicBezTo>
                    <a:cubicBezTo>
                      <a:pt x="81" y="231"/>
                      <a:pt x="86" y="232"/>
                      <a:pt x="88" y="229"/>
                    </a:cubicBezTo>
                    <a:cubicBezTo>
                      <a:pt x="101" y="209"/>
                      <a:pt x="105" y="182"/>
                      <a:pt x="108" y="157"/>
                    </a:cubicBezTo>
                    <a:cubicBezTo>
                      <a:pt x="119" y="158"/>
                      <a:pt x="131" y="158"/>
                      <a:pt x="142" y="159"/>
                    </a:cubicBezTo>
                    <a:cubicBezTo>
                      <a:pt x="137" y="188"/>
                      <a:pt x="134" y="217"/>
                      <a:pt x="136" y="247"/>
                    </a:cubicBezTo>
                    <a:cubicBezTo>
                      <a:pt x="136" y="250"/>
                      <a:pt x="141" y="250"/>
                      <a:pt x="141" y="247"/>
                    </a:cubicBezTo>
                    <a:cubicBezTo>
                      <a:pt x="144" y="217"/>
                      <a:pt x="148" y="188"/>
                      <a:pt x="153" y="159"/>
                    </a:cubicBezTo>
                    <a:cubicBezTo>
                      <a:pt x="187" y="160"/>
                      <a:pt x="222" y="162"/>
                      <a:pt x="254" y="171"/>
                    </a:cubicBezTo>
                    <a:cubicBezTo>
                      <a:pt x="259" y="172"/>
                      <a:pt x="262" y="165"/>
                      <a:pt x="258" y="163"/>
                    </a:cubicBezTo>
                    <a:cubicBezTo>
                      <a:pt x="225" y="149"/>
                      <a:pt x="191" y="146"/>
                      <a:pt x="155" y="146"/>
                    </a:cubicBezTo>
                    <a:cubicBezTo>
                      <a:pt x="157" y="138"/>
                      <a:pt x="159" y="130"/>
                      <a:pt x="160" y="122"/>
                    </a:cubicBezTo>
                    <a:cubicBezTo>
                      <a:pt x="162" y="113"/>
                      <a:pt x="165" y="104"/>
                      <a:pt x="167" y="96"/>
                    </a:cubicBezTo>
                    <a:cubicBezTo>
                      <a:pt x="202" y="103"/>
                      <a:pt x="237" y="110"/>
                      <a:pt x="273" y="111"/>
                    </a:cubicBezTo>
                    <a:cubicBezTo>
                      <a:pt x="279" y="111"/>
                      <a:pt x="279" y="101"/>
                      <a:pt x="273" y="101"/>
                    </a:cubicBezTo>
                    <a:close/>
                    <a:moveTo>
                      <a:pt x="121" y="86"/>
                    </a:moveTo>
                    <a:cubicBezTo>
                      <a:pt x="132" y="88"/>
                      <a:pt x="142" y="90"/>
                      <a:pt x="153" y="93"/>
                    </a:cubicBezTo>
                    <a:cubicBezTo>
                      <a:pt x="153" y="93"/>
                      <a:pt x="153" y="93"/>
                      <a:pt x="153" y="93"/>
                    </a:cubicBezTo>
                    <a:cubicBezTo>
                      <a:pt x="146" y="99"/>
                      <a:pt x="139" y="105"/>
                      <a:pt x="132" y="110"/>
                    </a:cubicBezTo>
                    <a:cubicBezTo>
                      <a:pt x="130" y="105"/>
                      <a:pt x="128" y="100"/>
                      <a:pt x="125" y="95"/>
                    </a:cubicBezTo>
                    <a:cubicBezTo>
                      <a:pt x="124" y="92"/>
                      <a:pt x="122" y="92"/>
                      <a:pt x="120" y="93"/>
                    </a:cubicBezTo>
                    <a:cubicBezTo>
                      <a:pt x="120" y="91"/>
                      <a:pt x="121" y="88"/>
                      <a:pt x="121" y="86"/>
                    </a:cubicBezTo>
                    <a:close/>
                    <a:moveTo>
                      <a:pt x="124" y="117"/>
                    </a:moveTo>
                    <a:cubicBezTo>
                      <a:pt x="121" y="119"/>
                      <a:pt x="117" y="121"/>
                      <a:pt x="114" y="123"/>
                    </a:cubicBezTo>
                    <a:cubicBezTo>
                      <a:pt x="115" y="115"/>
                      <a:pt x="117" y="107"/>
                      <a:pt x="118" y="98"/>
                    </a:cubicBezTo>
                    <a:cubicBezTo>
                      <a:pt x="120" y="104"/>
                      <a:pt x="122" y="110"/>
                      <a:pt x="124" y="117"/>
                    </a:cubicBezTo>
                    <a:close/>
                    <a:moveTo>
                      <a:pt x="144" y="146"/>
                    </a:moveTo>
                    <a:cubicBezTo>
                      <a:pt x="132" y="146"/>
                      <a:pt x="121" y="146"/>
                      <a:pt x="110" y="146"/>
                    </a:cubicBezTo>
                    <a:cubicBezTo>
                      <a:pt x="111" y="142"/>
                      <a:pt x="111" y="137"/>
                      <a:pt x="112" y="133"/>
                    </a:cubicBezTo>
                    <a:cubicBezTo>
                      <a:pt x="118" y="131"/>
                      <a:pt x="123" y="129"/>
                      <a:pt x="128" y="126"/>
                    </a:cubicBezTo>
                    <a:cubicBezTo>
                      <a:pt x="131" y="131"/>
                      <a:pt x="134" y="137"/>
                      <a:pt x="138" y="140"/>
                    </a:cubicBezTo>
                    <a:cubicBezTo>
                      <a:pt x="140" y="143"/>
                      <a:pt x="144" y="142"/>
                      <a:pt x="145" y="139"/>
                    </a:cubicBezTo>
                    <a:cubicBezTo>
                      <a:pt x="145" y="142"/>
                      <a:pt x="144" y="144"/>
                      <a:pt x="144" y="146"/>
                    </a:cubicBezTo>
                    <a:close/>
                    <a:moveTo>
                      <a:pt x="146" y="137"/>
                    </a:moveTo>
                    <a:cubicBezTo>
                      <a:pt x="145" y="137"/>
                      <a:pt x="146" y="136"/>
                      <a:pt x="145" y="136"/>
                    </a:cubicBezTo>
                    <a:cubicBezTo>
                      <a:pt x="144" y="130"/>
                      <a:pt x="140" y="125"/>
                      <a:pt x="137" y="120"/>
                    </a:cubicBezTo>
                    <a:cubicBezTo>
                      <a:pt x="142" y="116"/>
                      <a:pt x="147" y="112"/>
                      <a:pt x="152" y="107"/>
                    </a:cubicBezTo>
                    <a:cubicBezTo>
                      <a:pt x="151" y="111"/>
                      <a:pt x="150" y="115"/>
                      <a:pt x="149" y="119"/>
                    </a:cubicBezTo>
                    <a:cubicBezTo>
                      <a:pt x="148" y="125"/>
                      <a:pt x="147" y="131"/>
                      <a:pt x="146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Freeform 501"/>
              <p:cNvSpPr>
                <a:spLocks/>
              </p:cNvSpPr>
              <p:nvPr/>
            </p:nvSpPr>
            <p:spPr bwMode="auto">
              <a:xfrm>
                <a:off x="619" y="1707"/>
                <a:ext cx="121" cy="130"/>
              </a:xfrm>
              <a:custGeom>
                <a:avLst/>
                <a:gdLst>
                  <a:gd name="T0" fmla="*/ 51 w 60"/>
                  <a:gd name="T1" fmla="*/ 11 h 64"/>
                  <a:gd name="T2" fmla="*/ 32 w 60"/>
                  <a:gd name="T3" fmla="*/ 21 h 64"/>
                  <a:gd name="T4" fmla="*/ 14 w 60"/>
                  <a:gd name="T5" fmla="*/ 5 h 64"/>
                  <a:gd name="T6" fmla="*/ 7 w 60"/>
                  <a:gd name="T7" fmla="*/ 12 h 64"/>
                  <a:gd name="T8" fmla="*/ 20 w 60"/>
                  <a:gd name="T9" fmla="*/ 27 h 64"/>
                  <a:gd name="T10" fmla="*/ 5 w 60"/>
                  <a:gd name="T11" fmla="*/ 33 h 64"/>
                  <a:gd name="T12" fmla="*/ 6 w 60"/>
                  <a:gd name="T13" fmla="*/ 42 h 64"/>
                  <a:gd name="T14" fmla="*/ 28 w 60"/>
                  <a:gd name="T15" fmla="*/ 37 h 64"/>
                  <a:gd name="T16" fmla="*/ 43 w 60"/>
                  <a:gd name="T17" fmla="*/ 59 h 64"/>
                  <a:gd name="T18" fmla="*/ 53 w 60"/>
                  <a:gd name="T19" fmla="*/ 53 h 64"/>
                  <a:gd name="T20" fmla="*/ 40 w 60"/>
                  <a:gd name="T21" fmla="*/ 31 h 64"/>
                  <a:gd name="T22" fmla="*/ 56 w 60"/>
                  <a:gd name="T23" fmla="*/ 20 h 64"/>
                  <a:gd name="T24" fmla="*/ 51 w 60"/>
                  <a:gd name="T25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64">
                    <a:moveTo>
                      <a:pt x="51" y="11"/>
                    </a:moveTo>
                    <a:cubicBezTo>
                      <a:pt x="44" y="13"/>
                      <a:pt x="38" y="17"/>
                      <a:pt x="32" y="21"/>
                    </a:cubicBezTo>
                    <a:cubicBezTo>
                      <a:pt x="26" y="15"/>
                      <a:pt x="20" y="9"/>
                      <a:pt x="14" y="5"/>
                    </a:cubicBezTo>
                    <a:cubicBezTo>
                      <a:pt x="9" y="0"/>
                      <a:pt x="2" y="8"/>
                      <a:pt x="7" y="12"/>
                    </a:cubicBezTo>
                    <a:cubicBezTo>
                      <a:pt x="12" y="17"/>
                      <a:pt x="16" y="22"/>
                      <a:pt x="20" y="27"/>
                    </a:cubicBezTo>
                    <a:cubicBezTo>
                      <a:pt x="15" y="29"/>
                      <a:pt x="10" y="32"/>
                      <a:pt x="5" y="33"/>
                    </a:cubicBezTo>
                    <a:cubicBezTo>
                      <a:pt x="0" y="35"/>
                      <a:pt x="1" y="42"/>
                      <a:pt x="6" y="42"/>
                    </a:cubicBezTo>
                    <a:cubicBezTo>
                      <a:pt x="13" y="42"/>
                      <a:pt x="21" y="40"/>
                      <a:pt x="28" y="37"/>
                    </a:cubicBezTo>
                    <a:cubicBezTo>
                      <a:pt x="33" y="44"/>
                      <a:pt x="37" y="52"/>
                      <a:pt x="43" y="59"/>
                    </a:cubicBezTo>
                    <a:cubicBezTo>
                      <a:pt x="47" y="64"/>
                      <a:pt x="56" y="59"/>
                      <a:pt x="53" y="53"/>
                    </a:cubicBezTo>
                    <a:cubicBezTo>
                      <a:pt x="50" y="45"/>
                      <a:pt x="46" y="38"/>
                      <a:pt x="40" y="31"/>
                    </a:cubicBezTo>
                    <a:cubicBezTo>
                      <a:pt x="46" y="27"/>
                      <a:pt x="51" y="23"/>
                      <a:pt x="56" y="20"/>
                    </a:cubicBezTo>
                    <a:cubicBezTo>
                      <a:pt x="60" y="16"/>
                      <a:pt x="55" y="9"/>
                      <a:pt x="5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Freeform 502"/>
              <p:cNvSpPr>
                <a:spLocks/>
              </p:cNvSpPr>
              <p:nvPr/>
            </p:nvSpPr>
            <p:spPr bwMode="auto">
              <a:xfrm>
                <a:off x="986" y="1409"/>
                <a:ext cx="153" cy="137"/>
              </a:xfrm>
              <a:custGeom>
                <a:avLst/>
                <a:gdLst>
                  <a:gd name="T0" fmla="*/ 64 w 76"/>
                  <a:gd name="T1" fmla="*/ 13 h 68"/>
                  <a:gd name="T2" fmla="*/ 41 w 76"/>
                  <a:gd name="T3" fmla="*/ 26 h 68"/>
                  <a:gd name="T4" fmla="*/ 22 w 76"/>
                  <a:gd name="T5" fmla="*/ 4 h 68"/>
                  <a:gd name="T6" fmla="*/ 15 w 76"/>
                  <a:gd name="T7" fmla="*/ 12 h 68"/>
                  <a:gd name="T8" fmla="*/ 31 w 76"/>
                  <a:gd name="T9" fmla="*/ 33 h 68"/>
                  <a:gd name="T10" fmla="*/ 6 w 76"/>
                  <a:gd name="T11" fmla="*/ 47 h 68"/>
                  <a:gd name="T12" fmla="*/ 11 w 76"/>
                  <a:gd name="T13" fmla="*/ 56 h 68"/>
                  <a:gd name="T14" fmla="*/ 37 w 76"/>
                  <a:gd name="T15" fmla="*/ 43 h 68"/>
                  <a:gd name="T16" fmla="*/ 51 w 76"/>
                  <a:gd name="T17" fmla="*/ 63 h 68"/>
                  <a:gd name="T18" fmla="*/ 61 w 76"/>
                  <a:gd name="T19" fmla="*/ 58 h 68"/>
                  <a:gd name="T20" fmla="*/ 49 w 76"/>
                  <a:gd name="T21" fmla="*/ 37 h 68"/>
                  <a:gd name="T22" fmla="*/ 70 w 76"/>
                  <a:gd name="T23" fmla="*/ 23 h 68"/>
                  <a:gd name="T24" fmla="*/ 64 w 76"/>
                  <a:gd name="T25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68">
                    <a:moveTo>
                      <a:pt x="64" y="13"/>
                    </a:moveTo>
                    <a:cubicBezTo>
                      <a:pt x="56" y="17"/>
                      <a:pt x="49" y="21"/>
                      <a:pt x="41" y="26"/>
                    </a:cubicBezTo>
                    <a:cubicBezTo>
                      <a:pt x="36" y="18"/>
                      <a:pt x="29" y="11"/>
                      <a:pt x="22" y="4"/>
                    </a:cubicBezTo>
                    <a:cubicBezTo>
                      <a:pt x="17" y="0"/>
                      <a:pt x="10" y="7"/>
                      <a:pt x="15" y="12"/>
                    </a:cubicBezTo>
                    <a:cubicBezTo>
                      <a:pt x="21" y="18"/>
                      <a:pt x="26" y="25"/>
                      <a:pt x="31" y="33"/>
                    </a:cubicBezTo>
                    <a:cubicBezTo>
                      <a:pt x="23" y="38"/>
                      <a:pt x="14" y="43"/>
                      <a:pt x="6" y="47"/>
                    </a:cubicBezTo>
                    <a:cubicBezTo>
                      <a:pt x="0" y="51"/>
                      <a:pt x="5" y="59"/>
                      <a:pt x="11" y="56"/>
                    </a:cubicBezTo>
                    <a:cubicBezTo>
                      <a:pt x="20" y="52"/>
                      <a:pt x="29" y="48"/>
                      <a:pt x="37" y="43"/>
                    </a:cubicBezTo>
                    <a:cubicBezTo>
                      <a:pt x="42" y="50"/>
                      <a:pt x="45" y="57"/>
                      <a:pt x="51" y="63"/>
                    </a:cubicBezTo>
                    <a:cubicBezTo>
                      <a:pt x="55" y="68"/>
                      <a:pt x="62" y="63"/>
                      <a:pt x="61" y="58"/>
                    </a:cubicBezTo>
                    <a:cubicBezTo>
                      <a:pt x="58" y="50"/>
                      <a:pt x="54" y="43"/>
                      <a:pt x="49" y="37"/>
                    </a:cubicBezTo>
                    <a:cubicBezTo>
                      <a:pt x="56" y="32"/>
                      <a:pt x="63" y="28"/>
                      <a:pt x="70" y="23"/>
                    </a:cubicBezTo>
                    <a:cubicBezTo>
                      <a:pt x="76" y="18"/>
                      <a:pt x="71" y="10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503"/>
              <p:cNvSpPr>
                <a:spLocks noEditPoints="1"/>
              </p:cNvSpPr>
              <p:nvPr/>
            </p:nvSpPr>
            <p:spPr bwMode="auto">
              <a:xfrm>
                <a:off x="686" y="1373"/>
                <a:ext cx="94" cy="129"/>
              </a:xfrm>
              <a:custGeom>
                <a:avLst/>
                <a:gdLst>
                  <a:gd name="T0" fmla="*/ 46 w 47"/>
                  <a:gd name="T1" fmla="*/ 34 h 64"/>
                  <a:gd name="T2" fmla="*/ 24 w 47"/>
                  <a:gd name="T3" fmla="*/ 2 h 64"/>
                  <a:gd name="T4" fmla="*/ 8 w 47"/>
                  <a:gd name="T5" fmla="*/ 4 h 64"/>
                  <a:gd name="T6" fmla="*/ 2 w 47"/>
                  <a:gd name="T7" fmla="*/ 25 h 64"/>
                  <a:gd name="T8" fmla="*/ 2 w 47"/>
                  <a:gd name="T9" fmla="*/ 26 h 64"/>
                  <a:gd name="T10" fmla="*/ 5 w 47"/>
                  <a:gd name="T11" fmla="*/ 30 h 64"/>
                  <a:gd name="T12" fmla="*/ 13 w 47"/>
                  <a:gd name="T13" fmla="*/ 58 h 64"/>
                  <a:gd name="T14" fmla="*/ 46 w 47"/>
                  <a:gd name="T15" fmla="*/ 34 h 64"/>
                  <a:gd name="T16" fmla="*/ 22 w 47"/>
                  <a:gd name="T17" fmla="*/ 47 h 64"/>
                  <a:gd name="T18" fmla="*/ 13 w 47"/>
                  <a:gd name="T19" fmla="*/ 40 h 64"/>
                  <a:gd name="T20" fmla="*/ 19 w 47"/>
                  <a:gd name="T21" fmla="*/ 27 h 64"/>
                  <a:gd name="T22" fmla="*/ 16 w 47"/>
                  <a:gd name="T23" fmla="*/ 20 h 64"/>
                  <a:gd name="T24" fmla="*/ 12 w 47"/>
                  <a:gd name="T25" fmla="*/ 22 h 64"/>
                  <a:gd name="T26" fmla="*/ 15 w 47"/>
                  <a:gd name="T27" fmla="*/ 12 h 64"/>
                  <a:gd name="T28" fmla="*/ 17 w 47"/>
                  <a:gd name="T29" fmla="*/ 11 h 64"/>
                  <a:gd name="T30" fmla="*/ 20 w 47"/>
                  <a:gd name="T31" fmla="*/ 12 h 64"/>
                  <a:gd name="T32" fmla="*/ 33 w 47"/>
                  <a:gd name="T33" fmla="*/ 32 h 64"/>
                  <a:gd name="T34" fmla="*/ 22 w 47"/>
                  <a:gd name="T35" fmla="*/ 4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64">
                    <a:moveTo>
                      <a:pt x="46" y="34"/>
                    </a:moveTo>
                    <a:cubicBezTo>
                      <a:pt x="45" y="22"/>
                      <a:pt x="36" y="8"/>
                      <a:pt x="24" y="2"/>
                    </a:cubicBezTo>
                    <a:cubicBezTo>
                      <a:pt x="19" y="0"/>
                      <a:pt x="13" y="0"/>
                      <a:pt x="8" y="4"/>
                    </a:cubicBezTo>
                    <a:cubicBezTo>
                      <a:pt x="3" y="8"/>
                      <a:pt x="2" y="18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3" y="28"/>
                      <a:pt x="4" y="29"/>
                      <a:pt x="5" y="30"/>
                    </a:cubicBezTo>
                    <a:cubicBezTo>
                      <a:pt x="0" y="40"/>
                      <a:pt x="1" y="54"/>
                      <a:pt x="13" y="58"/>
                    </a:cubicBezTo>
                    <a:cubicBezTo>
                      <a:pt x="29" y="64"/>
                      <a:pt x="47" y="51"/>
                      <a:pt x="46" y="34"/>
                    </a:cubicBezTo>
                    <a:close/>
                    <a:moveTo>
                      <a:pt x="22" y="47"/>
                    </a:moveTo>
                    <a:cubicBezTo>
                      <a:pt x="17" y="47"/>
                      <a:pt x="13" y="45"/>
                      <a:pt x="13" y="40"/>
                    </a:cubicBezTo>
                    <a:cubicBezTo>
                      <a:pt x="13" y="36"/>
                      <a:pt x="15" y="30"/>
                      <a:pt x="19" y="27"/>
                    </a:cubicBezTo>
                    <a:cubicBezTo>
                      <a:pt x="22" y="25"/>
                      <a:pt x="20" y="18"/>
                      <a:pt x="16" y="20"/>
                    </a:cubicBezTo>
                    <a:cubicBezTo>
                      <a:pt x="14" y="20"/>
                      <a:pt x="13" y="21"/>
                      <a:pt x="12" y="22"/>
                    </a:cubicBezTo>
                    <a:cubicBezTo>
                      <a:pt x="12" y="18"/>
                      <a:pt x="13" y="14"/>
                      <a:pt x="15" y="12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1"/>
                      <a:pt x="18" y="11"/>
                      <a:pt x="20" y="12"/>
                    </a:cubicBezTo>
                    <a:cubicBezTo>
                      <a:pt x="27" y="15"/>
                      <a:pt x="31" y="24"/>
                      <a:pt x="33" y="32"/>
                    </a:cubicBezTo>
                    <a:cubicBezTo>
                      <a:pt x="35" y="39"/>
                      <a:pt x="32" y="46"/>
                      <a:pt x="2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Freeform 504"/>
              <p:cNvSpPr>
                <a:spLocks noEditPoints="1"/>
              </p:cNvSpPr>
              <p:nvPr/>
            </p:nvSpPr>
            <p:spPr bwMode="auto">
              <a:xfrm>
                <a:off x="930" y="1722"/>
                <a:ext cx="109" cy="155"/>
              </a:xfrm>
              <a:custGeom>
                <a:avLst/>
                <a:gdLst>
                  <a:gd name="T0" fmla="*/ 52 w 54"/>
                  <a:gd name="T1" fmla="*/ 37 h 77"/>
                  <a:gd name="T2" fmla="*/ 40 w 54"/>
                  <a:gd name="T3" fmla="*/ 8 h 77"/>
                  <a:gd name="T4" fmla="*/ 21 w 54"/>
                  <a:gd name="T5" fmla="*/ 3 h 77"/>
                  <a:gd name="T6" fmla="*/ 5 w 54"/>
                  <a:gd name="T7" fmla="*/ 26 h 77"/>
                  <a:gd name="T8" fmla="*/ 4 w 54"/>
                  <a:gd name="T9" fmla="*/ 27 h 77"/>
                  <a:gd name="T10" fmla="*/ 1 w 54"/>
                  <a:gd name="T11" fmla="*/ 45 h 77"/>
                  <a:gd name="T12" fmla="*/ 20 w 54"/>
                  <a:gd name="T13" fmla="*/ 69 h 77"/>
                  <a:gd name="T14" fmla="*/ 48 w 54"/>
                  <a:gd name="T15" fmla="*/ 67 h 77"/>
                  <a:gd name="T16" fmla="*/ 52 w 54"/>
                  <a:gd name="T17" fmla="*/ 37 h 77"/>
                  <a:gd name="T18" fmla="*/ 39 w 54"/>
                  <a:gd name="T19" fmla="*/ 50 h 77"/>
                  <a:gd name="T20" fmla="*/ 37 w 54"/>
                  <a:gd name="T21" fmla="*/ 60 h 77"/>
                  <a:gd name="T22" fmla="*/ 37 w 54"/>
                  <a:gd name="T23" fmla="*/ 60 h 77"/>
                  <a:gd name="T24" fmla="*/ 36 w 54"/>
                  <a:gd name="T25" fmla="*/ 61 h 77"/>
                  <a:gd name="T26" fmla="*/ 36 w 54"/>
                  <a:gd name="T27" fmla="*/ 61 h 77"/>
                  <a:gd name="T28" fmla="*/ 35 w 54"/>
                  <a:gd name="T29" fmla="*/ 61 h 77"/>
                  <a:gd name="T30" fmla="*/ 34 w 54"/>
                  <a:gd name="T31" fmla="*/ 61 h 77"/>
                  <a:gd name="T32" fmla="*/ 34 w 54"/>
                  <a:gd name="T33" fmla="*/ 61 h 77"/>
                  <a:gd name="T34" fmla="*/ 20 w 54"/>
                  <a:gd name="T35" fmla="*/ 51 h 77"/>
                  <a:gd name="T36" fmla="*/ 12 w 54"/>
                  <a:gd name="T37" fmla="*/ 38 h 77"/>
                  <a:gd name="T38" fmla="*/ 13 w 54"/>
                  <a:gd name="T39" fmla="*/ 33 h 77"/>
                  <a:gd name="T40" fmla="*/ 14 w 54"/>
                  <a:gd name="T41" fmla="*/ 31 h 77"/>
                  <a:gd name="T42" fmla="*/ 17 w 54"/>
                  <a:gd name="T43" fmla="*/ 26 h 77"/>
                  <a:gd name="T44" fmla="*/ 18 w 54"/>
                  <a:gd name="T45" fmla="*/ 25 h 77"/>
                  <a:gd name="T46" fmla="*/ 19 w 54"/>
                  <a:gd name="T47" fmla="*/ 23 h 77"/>
                  <a:gd name="T48" fmla="*/ 25 w 54"/>
                  <a:gd name="T49" fmla="*/ 15 h 77"/>
                  <a:gd name="T50" fmla="*/ 27 w 54"/>
                  <a:gd name="T51" fmla="*/ 14 h 77"/>
                  <a:gd name="T52" fmla="*/ 27 w 54"/>
                  <a:gd name="T53" fmla="*/ 14 h 77"/>
                  <a:gd name="T54" fmla="*/ 27 w 54"/>
                  <a:gd name="T55" fmla="*/ 14 h 77"/>
                  <a:gd name="T56" fmla="*/ 28 w 54"/>
                  <a:gd name="T57" fmla="*/ 14 h 77"/>
                  <a:gd name="T58" fmla="*/ 29 w 54"/>
                  <a:gd name="T59" fmla="*/ 15 h 77"/>
                  <a:gd name="T60" fmla="*/ 29 w 54"/>
                  <a:gd name="T61" fmla="*/ 15 h 77"/>
                  <a:gd name="T62" fmla="*/ 30 w 54"/>
                  <a:gd name="T63" fmla="*/ 16 h 77"/>
                  <a:gd name="T64" fmla="*/ 31 w 54"/>
                  <a:gd name="T65" fmla="*/ 17 h 77"/>
                  <a:gd name="T66" fmla="*/ 34 w 54"/>
                  <a:gd name="T67" fmla="*/ 22 h 77"/>
                  <a:gd name="T68" fmla="*/ 36 w 54"/>
                  <a:gd name="T69" fmla="*/ 28 h 77"/>
                  <a:gd name="T70" fmla="*/ 38 w 54"/>
                  <a:gd name="T71" fmla="*/ 36 h 77"/>
                  <a:gd name="T72" fmla="*/ 39 w 54"/>
                  <a:gd name="T7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7">
                    <a:moveTo>
                      <a:pt x="52" y="37"/>
                    </a:moveTo>
                    <a:cubicBezTo>
                      <a:pt x="50" y="27"/>
                      <a:pt x="47" y="16"/>
                      <a:pt x="40" y="8"/>
                    </a:cubicBezTo>
                    <a:cubicBezTo>
                      <a:pt x="36" y="2"/>
                      <a:pt x="28" y="0"/>
                      <a:pt x="21" y="3"/>
                    </a:cubicBezTo>
                    <a:cubicBezTo>
                      <a:pt x="13" y="7"/>
                      <a:pt x="8" y="17"/>
                      <a:pt x="5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0" y="33"/>
                      <a:pt x="0" y="39"/>
                      <a:pt x="1" y="45"/>
                    </a:cubicBezTo>
                    <a:cubicBezTo>
                      <a:pt x="3" y="55"/>
                      <a:pt x="13" y="63"/>
                      <a:pt x="20" y="69"/>
                    </a:cubicBezTo>
                    <a:cubicBezTo>
                      <a:pt x="29" y="75"/>
                      <a:pt x="41" y="77"/>
                      <a:pt x="48" y="67"/>
                    </a:cubicBezTo>
                    <a:cubicBezTo>
                      <a:pt x="54" y="59"/>
                      <a:pt x="53" y="46"/>
                      <a:pt x="52" y="37"/>
                    </a:cubicBezTo>
                    <a:close/>
                    <a:moveTo>
                      <a:pt x="39" y="50"/>
                    </a:moveTo>
                    <a:cubicBezTo>
                      <a:pt x="39" y="54"/>
                      <a:pt x="38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0"/>
                      <a:pt x="36" y="60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0" y="60"/>
                      <a:pt x="24" y="55"/>
                      <a:pt x="20" y="51"/>
                    </a:cubicBezTo>
                    <a:cubicBezTo>
                      <a:pt x="16" y="47"/>
                      <a:pt x="12" y="44"/>
                      <a:pt x="12" y="38"/>
                    </a:cubicBezTo>
                    <a:cubicBezTo>
                      <a:pt x="12" y="36"/>
                      <a:pt x="12" y="34"/>
                      <a:pt x="13" y="33"/>
                    </a:cubicBezTo>
                    <a:cubicBezTo>
                      <a:pt x="13" y="32"/>
                      <a:pt x="14" y="32"/>
                      <a:pt x="14" y="31"/>
                    </a:cubicBezTo>
                    <a:cubicBezTo>
                      <a:pt x="15" y="29"/>
                      <a:pt x="16" y="28"/>
                      <a:pt x="17" y="26"/>
                    </a:cubicBezTo>
                    <a:cubicBezTo>
                      <a:pt x="17" y="26"/>
                      <a:pt x="18" y="25"/>
                      <a:pt x="18" y="25"/>
                    </a:cubicBezTo>
                    <a:cubicBezTo>
                      <a:pt x="19" y="25"/>
                      <a:pt x="20" y="23"/>
                      <a:pt x="19" y="23"/>
                    </a:cubicBezTo>
                    <a:cubicBezTo>
                      <a:pt x="21" y="20"/>
                      <a:pt x="23" y="17"/>
                      <a:pt x="25" y="15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5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30" y="16"/>
                    </a:cubicBezTo>
                    <a:cubicBezTo>
                      <a:pt x="30" y="16"/>
                      <a:pt x="31" y="17"/>
                      <a:pt x="31" y="17"/>
                    </a:cubicBezTo>
                    <a:cubicBezTo>
                      <a:pt x="32" y="19"/>
                      <a:pt x="33" y="21"/>
                      <a:pt x="34" y="22"/>
                    </a:cubicBezTo>
                    <a:cubicBezTo>
                      <a:pt x="35" y="24"/>
                      <a:pt x="35" y="25"/>
                      <a:pt x="36" y="28"/>
                    </a:cubicBezTo>
                    <a:cubicBezTo>
                      <a:pt x="37" y="31"/>
                      <a:pt x="38" y="33"/>
                      <a:pt x="38" y="36"/>
                    </a:cubicBezTo>
                    <a:cubicBezTo>
                      <a:pt x="39" y="40"/>
                      <a:pt x="39" y="45"/>
                      <a:pt x="39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Freeform 505"/>
              <p:cNvSpPr>
                <a:spLocks noEditPoints="1"/>
              </p:cNvSpPr>
              <p:nvPr/>
            </p:nvSpPr>
            <p:spPr bwMode="auto">
              <a:xfrm>
                <a:off x="2352" y="1925"/>
                <a:ext cx="615" cy="622"/>
              </a:xfrm>
              <a:custGeom>
                <a:avLst/>
                <a:gdLst>
                  <a:gd name="T0" fmla="*/ 143 w 305"/>
                  <a:gd name="T1" fmla="*/ 38 h 308"/>
                  <a:gd name="T2" fmla="*/ 110 w 305"/>
                  <a:gd name="T3" fmla="*/ 82 h 308"/>
                  <a:gd name="T4" fmla="*/ 129 w 305"/>
                  <a:gd name="T5" fmla="*/ 186 h 308"/>
                  <a:gd name="T6" fmla="*/ 124 w 305"/>
                  <a:gd name="T7" fmla="*/ 173 h 308"/>
                  <a:gd name="T8" fmla="*/ 109 w 305"/>
                  <a:gd name="T9" fmla="*/ 172 h 308"/>
                  <a:gd name="T10" fmla="*/ 77 w 305"/>
                  <a:gd name="T11" fmla="*/ 182 h 308"/>
                  <a:gd name="T12" fmla="*/ 70 w 305"/>
                  <a:gd name="T13" fmla="*/ 187 h 308"/>
                  <a:gd name="T14" fmla="*/ 9 w 305"/>
                  <a:gd name="T15" fmla="*/ 259 h 308"/>
                  <a:gd name="T16" fmla="*/ 74 w 305"/>
                  <a:gd name="T17" fmla="*/ 277 h 308"/>
                  <a:gd name="T18" fmla="*/ 127 w 305"/>
                  <a:gd name="T19" fmla="*/ 220 h 308"/>
                  <a:gd name="T20" fmla="*/ 147 w 305"/>
                  <a:gd name="T21" fmla="*/ 183 h 308"/>
                  <a:gd name="T22" fmla="*/ 287 w 305"/>
                  <a:gd name="T23" fmla="*/ 161 h 308"/>
                  <a:gd name="T24" fmla="*/ 87 w 305"/>
                  <a:gd name="T25" fmla="*/ 190 h 308"/>
                  <a:gd name="T26" fmla="*/ 88 w 305"/>
                  <a:gd name="T27" fmla="*/ 188 h 308"/>
                  <a:gd name="T28" fmla="*/ 88 w 305"/>
                  <a:gd name="T29" fmla="*/ 187 h 308"/>
                  <a:gd name="T30" fmla="*/ 89 w 305"/>
                  <a:gd name="T31" fmla="*/ 187 h 308"/>
                  <a:gd name="T32" fmla="*/ 90 w 305"/>
                  <a:gd name="T33" fmla="*/ 185 h 308"/>
                  <a:gd name="T34" fmla="*/ 102 w 305"/>
                  <a:gd name="T35" fmla="*/ 181 h 308"/>
                  <a:gd name="T36" fmla="*/ 101 w 305"/>
                  <a:gd name="T37" fmla="*/ 199 h 308"/>
                  <a:gd name="T38" fmla="*/ 119 w 305"/>
                  <a:gd name="T39" fmla="*/ 212 h 308"/>
                  <a:gd name="T40" fmla="*/ 116 w 305"/>
                  <a:gd name="T41" fmla="*/ 216 h 308"/>
                  <a:gd name="T42" fmla="*/ 113 w 305"/>
                  <a:gd name="T43" fmla="*/ 217 h 308"/>
                  <a:gd name="T44" fmla="*/ 110 w 305"/>
                  <a:gd name="T45" fmla="*/ 217 h 308"/>
                  <a:gd name="T46" fmla="*/ 96 w 305"/>
                  <a:gd name="T47" fmla="*/ 207 h 308"/>
                  <a:gd name="T48" fmla="*/ 89 w 305"/>
                  <a:gd name="T49" fmla="*/ 197 h 308"/>
                  <a:gd name="T50" fmla="*/ 88 w 305"/>
                  <a:gd name="T51" fmla="*/ 194 h 308"/>
                  <a:gd name="T52" fmla="*/ 87 w 305"/>
                  <a:gd name="T53" fmla="*/ 192 h 308"/>
                  <a:gd name="T54" fmla="*/ 36 w 305"/>
                  <a:gd name="T55" fmla="*/ 292 h 308"/>
                  <a:gd name="T56" fmla="*/ 33 w 305"/>
                  <a:gd name="T57" fmla="*/ 244 h 308"/>
                  <a:gd name="T58" fmla="*/ 81 w 305"/>
                  <a:gd name="T59" fmla="*/ 208 h 308"/>
                  <a:gd name="T60" fmla="*/ 36 w 305"/>
                  <a:gd name="T61" fmla="*/ 292 h 308"/>
                  <a:gd name="T62" fmla="*/ 256 w 305"/>
                  <a:gd name="T63" fmla="*/ 141 h 308"/>
                  <a:gd name="T64" fmla="*/ 134 w 305"/>
                  <a:gd name="T65" fmla="*/ 133 h 308"/>
                  <a:gd name="T66" fmla="*/ 192 w 305"/>
                  <a:gd name="T67" fmla="*/ 51 h 308"/>
                  <a:gd name="T68" fmla="*/ 230 w 305"/>
                  <a:gd name="T69" fmla="*/ 52 h 308"/>
                  <a:gd name="T70" fmla="*/ 137 w 305"/>
                  <a:gd name="T71" fmla="*/ 52 h 308"/>
                  <a:gd name="T72" fmla="*/ 212 w 305"/>
                  <a:gd name="T73" fmla="*/ 40 h 308"/>
                  <a:gd name="T74" fmla="*/ 123 w 305"/>
                  <a:gd name="T75" fmla="*/ 88 h 308"/>
                  <a:gd name="T76" fmla="*/ 273 w 305"/>
                  <a:gd name="T77" fmla="*/ 160 h 308"/>
                  <a:gd name="T78" fmla="*/ 121 w 305"/>
                  <a:gd name="T79" fmla="*/ 142 h 308"/>
                  <a:gd name="T80" fmla="*/ 276 w 305"/>
                  <a:gd name="T81" fmla="*/ 1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308">
                    <a:moveTo>
                      <a:pt x="267" y="78"/>
                    </a:moveTo>
                    <a:cubicBezTo>
                      <a:pt x="242" y="30"/>
                      <a:pt x="170" y="0"/>
                      <a:pt x="143" y="38"/>
                    </a:cubicBezTo>
                    <a:cubicBezTo>
                      <a:pt x="131" y="37"/>
                      <a:pt x="120" y="50"/>
                      <a:pt x="116" y="60"/>
                    </a:cubicBezTo>
                    <a:cubicBezTo>
                      <a:pt x="112" y="67"/>
                      <a:pt x="111" y="74"/>
                      <a:pt x="110" y="82"/>
                    </a:cubicBezTo>
                    <a:cubicBezTo>
                      <a:pt x="89" y="117"/>
                      <a:pt x="108" y="153"/>
                      <a:pt x="139" y="177"/>
                    </a:cubicBezTo>
                    <a:cubicBezTo>
                      <a:pt x="136" y="180"/>
                      <a:pt x="133" y="184"/>
                      <a:pt x="129" y="186"/>
                    </a:cubicBezTo>
                    <a:cubicBezTo>
                      <a:pt x="123" y="190"/>
                      <a:pt x="117" y="191"/>
                      <a:pt x="110" y="190"/>
                    </a:cubicBezTo>
                    <a:cubicBezTo>
                      <a:pt x="114" y="183"/>
                      <a:pt x="117" y="177"/>
                      <a:pt x="124" y="173"/>
                    </a:cubicBezTo>
                    <a:cubicBezTo>
                      <a:pt x="129" y="169"/>
                      <a:pt x="125" y="162"/>
                      <a:pt x="119" y="165"/>
                    </a:cubicBezTo>
                    <a:cubicBezTo>
                      <a:pt x="115" y="167"/>
                      <a:pt x="112" y="169"/>
                      <a:pt x="109" y="172"/>
                    </a:cubicBezTo>
                    <a:cubicBezTo>
                      <a:pt x="109" y="172"/>
                      <a:pt x="108" y="172"/>
                      <a:pt x="108" y="172"/>
                    </a:cubicBezTo>
                    <a:cubicBezTo>
                      <a:pt x="97" y="170"/>
                      <a:pt x="83" y="172"/>
                      <a:pt x="77" y="182"/>
                    </a:cubicBezTo>
                    <a:cubicBezTo>
                      <a:pt x="77" y="183"/>
                      <a:pt x="77" y="183"/>
                      <a:pt x="77" y="184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69" y="187"/>
                      <a:pt x="69" y="189"/>
                      <a:pt x="71" y="189"/>
                    </a:cubicBezTo>
                    <a:cubicBezTo>
                      <a:pt x="47" y="209"/>
                      <a:pt x="22" y="232"/>
                      <a:pt x="9" y="259"/>
                    </a:cubicBezTo>
                    <a:cubicBezTo>
                      <a:pt x="2" y="272"/>
                      <a:pt x="0" y="304"/>
                      <a:pt x="21" y="306"/>
                    </a:cubicBezTo>
                    <a:cubicBezTo>
                      <a:pt x="41" y="308"/>
                      <a:pt x="60" y="289"/>
                      <a:pt x="74" y="277"/>
                    </a:cubicBezTo>
                    <a:cubicBezTo>
                      <a:pt x="91" y="261"/>
                      <a:pt x="109" y="243"/>
                      <a:pt x="123" y="224"/>
                    </a:cubicBezTo>
                    <a:cubicBezTo>
                      <a:pt x="124" y="223"/>
                      <a:pt x="125" y="221"/>
                      <a:pt x="127" y="220"/>
                    </a:cubicBezTo>
                    <a:cubicBezTo>
                      <a:pt x="131" y="214"/>
                      <a:pt x="133" y="203"/>
                      <a:pt x="130" y="196"/>
                    </a:cubicBezTo>
                    <a:cubicBezTo>
                      <a:pt x="137" y="193"/>
                      <a:pt x="143" y="189"/>
                      <a:pt x="147" y="183"/>
                    </a:cubicBezTo>
                    <a:cubicBezTo>
                      <a:pt x="163" y="194"/>
                      <a:pt x="181" y="201"/>
                      <a:pt x="199" y="203"/>
                    </a:cubicBezTo>
                    <a:cubicBezTo>
                      <a:pt x="234" y="207"/>
                      <a:pt x="268" y="192"/>
                      <a:pt x="287" y="161"/>
                    </a:cubicBezTo>
                    <a:cubicBezTo>
                      <a:pt x="305" y="133"/>
                      <a:pt x="293" y="96"/>
                      <a:pt x="267" y="78"/>
                    </a:cubicBezTo>
                    <a:close/>
                    <a:moveTo>
                      <a:pt x="87" y="190"/>
                    </a:moveTo>
                    <a:cubicBezTo>
                      <a:pt x="87" y="190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7"/>
                      <a:pt x="88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6"/>
                      <a:pt x="89" y="186"/>
                      <a:pt x="90" y="186"/>
                    </a:cubicBezTo>
                    <a:cubicBezTo>
                      <a:pt x="90" y="186"/>
                      <a:pt x="90" y="185"/>
                      <a:pt x="90" y="185"/>
                    </a:cubicBezTo>
                    <a:cubicBezTo>
                      <a:pt x="91" y="185"/>
                      <a:pt x="91" y="185"/>
                      <a:pt x="92" y="184"/>
                    </a:cubicBezTo>
                    <a:cubicBezTo>
                      <a:pt x="95" y="183"/>
                      <a:pt x="98" y="182"/>
                      <a:pt x="102" y="181"/>
                    </a:cubicBezTo>
                    <a:cubicBezTo>
                      <a:pt x="100" y="184"/>
                      <a:pt x="99" y="187"/>
                      <a:pt x="97" y="190"/>
                    </a:cubicBezTo>
                    <a:cubicBezTo>
                      <a:pt x="96" y="193"/>
                      <a:pt x="97" y="198"/>
                      <a:pt x="101" y="199"/>
                    </a:cubicBezTo>
                    <a:cubicBezTo>
                      <a:pt x="108" y="200"/>
                      <a:pt x="115" y="200"/>
                      <a:pt x="122" y="198"/>
                    </a:cubicBezTo>
                    <a:cubicBezTo>
                      <a:pt x="121" y="203"/>
                      <a:pt x="121" y="208"/>
                      <a:pt x="119" y="212"/>
                    </a:cubicBezTo>
                    <a:cubicBezTo>
                      <a:pt x="118" y="214"/>
                      <a:pt x="118" y="214"/>
                      <a:pt x="116" y="216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7" y="215"/>
                      <a:pt x="115" y="216"/>
                      <a:pt x="115" y="216"/>
                    </a:cubicBezTo>
                    <a:cubicBezTo>
                      <a:pt x="116" y="216"/>
                      <a:pt x="114" y="217"/>
                      <a:pt x="113" y="217"/>
                    </a:cubicBezTo>
                    <a:cubicBezTo>
                      <a:pt x="113" y="217"/>
                      <a:pt x="112" y="217"/>
                      <a:pt x="112" y="217"/>
                    </a:cubicBezTo>
                    <a:cubicBezTo>
                      <a:pt x="110" y="217"/>
                      <a:pt x="111" y="217"/>
                      <a:pt x="110" y="217"/>
                    </a:cubicBezTo>
                    <a:cubicBezTo>
                      <a:pt x="107" y="216"/>
                      <a:pt x="107" y="216"/>
                      <a:pt x="105" y="215"/>
                    </a:cubicBezTo>
                    <a:cubicBezTo>
                      <a:pt x="101" y="213"/>
                      <a:pt x="99" y="211"/>
                      <a:pt x="96" y="207"/>
                    </a:cubicBezTo>
                    <a:cubicBezTo>
                      <a:pt x="93" y="204"/>
                      <a:pt x="91" y="202"/>
                      <a:pt x="89" y="198"/>
                    </a:cubicBezTo>
                    <a:cubicBezTo>
                      <a:pt x="89" y="198"/>
                      <a:pt x="89" y="197"/>
                      <a:pt x="89" y="197"/>
                    </a:cubicBezTo>
                    <a:cubicBezTo>
                      <a:pt x="89" y="197"/>
                      <a:pt x="88" y="197"/>
                      <a:pt x="88" y="196"/>
                    </a:cubicBezTo>
                    <a:cubicBezTo>
                      <a:pt x="88" y="195"/>
                      <a:pt x="88" y="195"/>
                      <a:pt x="88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2"/>
                    </a:cubicBezTo>
                    <a:cubicBezTo>
                      <a:pt x="87" y="191"/>
                      <a:pt x="87" y="191"/>
                      <a:pt x="87" y="190"/>
                    </a:cubicBezTo>
                    <a:close/>
                    <a:moveTo>
                      <a:pt x="36" y="292"/>
                    </a:moveTo>
                    <a:cubicBezTo>
                      <a:pt x="28" y="296"/>
                      <a:pt x="19" y="298"/>
                      <a:pt x="16" y="287"/>
                    </a:cubicBezTo>
                    <a:cubicBezTo>
                      <a:pt x="11" y="272"/>
                      <a:pt x="24" y="255"/>
                      <a:pt x="33" y="244"/>
                    </a:cubicBezTo>
                    <a:cubicBezTo>
                      <a:pt x="45" y="228"/>
                      <a:pt x="64" y="215"/>
                      <a:pt x="76" y="199"/>
                    </a:cubicBezTo>
                    <a:cubicBezTo>
                      <a:pt x="77" y="202"/>
                      <a:pt x="79" y="205"/>
                      <a:pt x="81" y="208"/>
                    </a:cubicBezTo>
                    <a:cubicBezTo>
                      <a:pt x="86" y="216"/>
                      <a:pt x="95" y="224"/>
                      <a:pt x="105" y="226"/>
                    </a:cubicBezTo>
                    <a:cubicBezTo>
                      <a:pt x="83" y="249"/>
                      <a:pt x="65" y="276"/>
                      <a:pt x="36" y="292"/>
                    </a:cubicBezTo>
                    <a:close/>
                    <a:moveTo>
                      <a:pt x="230" y="52"/>
                    </a:moveTo>
                    <a:cubicBezTo>
                      <a:pt x="256" y="75"/>
                      <a:pt x="272" y="111"/>
                      <a:pt x="256" y="141"/>
                    </a:cubicBezTo>
                    <a:cubicBezTo>
                      <a:pt x="230" y="185"/>
                      <a:pt x="161" y="171"/>
                      <a:pt x="133" y="136"/>
                    </a:cubicBezTo>
                    <a:cubicBezTo>
                      <a:pt x="134" y="135"/>
                      <a:pt x="134" y="134"/>
                      <a:pt x="134" y="133"/>
                    </a:cubicBezTo>
                    <a:cubicBezTo>
                      <a:pt x="121" y="106"/>
                      <a:pt x="133" y="80"/>
                      <a:pt x="157" y="64"/>
                    </a:cubicBezTo>
                    <a:cubicBezTo>
                      <a:pt x="167" y="57"/>
                      <a:pt x="180" y="52"/>
                      <a:pt x="192" y="51"/>
                    </a:cubicBezTo>
                    <a:cubicBezTo>
                      <a:pt x="205" y="50"/>
                      <a:pt x="214" y="56"/>
                      <a:pt x="225" y="58"/>
                    </a:cubicBezTo>
                    <a:cubicBezTo>
                      <a:pt x="229" y="59"/>
                      <a:pt x="231" y="56"/>
                      <a:pt x="230" y="52"/>
                    </a:cubicBezTo>
                    <a:close/>
                    <a:moveTo>
                      <a:pt x="124" y="78"/>
                    </a:moveTo>
                    <a:cubicBezTo>
                      <a:pt x="126" y="65"/>
                      <a:pt x="130" y="58"/>
                      <a:pt x="137" y="52"/>
                    </a:cubicBezTo>
                    <a:cubicBezTo>
                      <a:pt x="139" y="54"/>
                      <a:pt x="143" y="54"/>
                      <a:pt x="145" y="52"/>
                    </a:cubicBezTo>
                    <a:cubicBezTo>
                      <a:pt x="163" y="28"/>
                      <a:pt x="189" y="28"/>
                      <a:pt x="212" y="40"/>
                    </a:cubicBezTo>
                    <a:cubicBezTo>
                      <a:pt x="191" y="34"/>
                      <a:pt x="161" y="45"/>
                      <a:pt x="146" y="57"/>
                    </a:cubicBezTo>
                    <a:cubicBezTo>
                      <a:pt x="136" y="66"/>
                      <a:pt x="127" y="76"/>
                      <a:pt x="123" y="88"/>
                    </a:cubicBezTo>
                    <a:cubicBezTo>
                      <a:pt x="123" y="85"/>
                      <a:pt x="123" y="81"/>
                      <a:pt x="124" y="78"/>
                    </a:cubicBezTo>
                    <a:close/>
                    <a:moveTo>
                      <a:pt x="273" y="160"/>
                    </a:moveTo>
                    <a:cubicBezTo>
                      <a:pt x="258" y="186"/>
                      <a:pt x="223" y="195"/>
                      <a:pt x="194" y="190"/>
                    </a:cubicBezTo>
                    <a:cubicBezTo>
                      <a:pt x="167" y="185"/>
                      <a:pt x="137" y="167"/>
                      <a:pt x="121" y="142"/>
                    </a:cubicBezTo>
                    <a:cubicBezTo>
                      <a:pt x="146" y="180"/>
                      <a:pt x="219" y="196"/>
                      <a:pt x="251" y="165"/>
                    </a:cubicBezTo>
                    <a:cubicBezTo>
                      <a:pt x="270" y="146"/>
                      <a:pt x="277" y="127"/>
                      <a:pt x="276" y="108"/>
                    </a:cubicBezTo>
                    <a:cubicBezTo>
                      <a:pt x="284" y="124"/>
                      <a:pt x="285" y="140"/>
                      <a:pt x="273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506"/>
              <p:cNvSpPr>
                <a:spLocks/>
              </p:cNvSpPr>
              <p:nvPr/>
            </p:nvSpPr>
            <p:spPr bwMode="auto">
              <a:xfrm>
                <a:off x="2638" y="2075"/>
                <a:ext cx="85" cy="137"/>
              </a:xfrm>
              <a:custGeom>
                <a:avLst/>
                <a:gdLst>
                  <a:gd name="T0" fmla="*/ 37 w 42"/>
                  <a:gd name="T1" fmla="*/ 5 h 68"/>
                  <a:gd name="T2" fmla="*/ 6 w 42"/>
                  <a:gd name="T3" fmla="*/ 22 h 68"/>
                  <a:gd name="T4" fmla="*/ 12 w 42"/>
                  <a:gd name="T5" fmla="*/ 63 h 68"/>
                  <a:gd name="T6" fmla="*/ 23 w 42"/>
                  <a:gd name="T7" fmla="*/ 56 h 68"/>
                  <a:gd name="T8" fmla="*/ 21 w 42"/>
                  <a:gd name="T9" fmla="*/ 31 h 68"/>
                  <a:gd name="T10" fmla="*/ 39 w 42"/>
                  <a:gd name="T11" fmla="*/ 17 h 68"/>
                  <a:gd name="T12" fmla="*/ 37 w 42"/>
                  <a:gd name="T1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8">
                    <a:moveTo>
                      <a:pt x="37" y="5"/>
                    </a:moveTo>
                    <a:cubicBezTo>
                      <a:pt x="24" y="0"/>
                      <a:pt x="12" y="11"/>
                      <a:pt x="6" y="22"/>
                    </a:cubicBezTo>
                    <a:cubicBezTo>
                      <a:pt x="0" y="36"/>
                      <a:pt x="2" y="51"/>
                      <a:pt x="12" y="63"/>
                    </a:cubicBezTo>
                    <a:cubicBezTo>
                      <a:pt x="16" y="68"/>
                      <a:pt x="25" y="62"/>
                      <a:pt x="23" y="56"/>
                    </a:cubicBezTo>
                    <a:cubicBezTo>
                      <a:pt x="19" y="48"/>
                      <a:pt x="18" y="39"/>
                      <a:pt x="21" y="31"/>
                    </a:cubicBezTo>
                    <a:cubicBezTo>
                      <a:pt x="25" y="23"/>
                      <a:pt x="33" y="23"/>
                      <a:pt x="39" y="17"/>
                    </a:cubicBezTo>
                    <a:cubicBezTo>
                      <a:pt x="42" y="14"/>
                      <a:pt x="42" y="7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507"/>
              <p:cNvSpPr>
                <a:spLocks noEditPoints="1"/>
              </p:cNvSpPr>
              <p:nvPr/>
            </p:nvSpPr>
            <p:spPr bwMode="auto">
              <a:xfrm>
                <a:off x="3816" y="-1135"/>
                <a:ext cx="461" cy="224"/>
              </a:xfrm>
              <a:custGeom>
                <a:avLst/>
                <a:gdLst>
                  <a:gd name="T0" fmla="*/ 226 w 229"/>
                  <a:gd name="T1" fmla="*/ 90 h 111"/>
                  <a:gd name="T2" fmla="*/ 175 w 229"/>
                  <a:gd name="T3" fmla="*/ 33 h 111"/>
                  <a:gd name="T4" fmla="*/ 123 w 229"/>
                  <a:gd name="T5" fmla="*/ 0 h 111"/>
                  <a:gd name="T6" fmla="*/ 5 w 229"/>
                  <a:gd name="T7" fmla="*/ 94 h 111"/>
                  <a:gd name="T8" fmla="*/ 12 w 229"/>
                  <a:gd name="T9" fmla="*/ 101 h 111"/>
                  <a:gd name="T10" fmla="*/ 14 w 229"/>
                  <a:gd name="T11" fmla="*/ 99 h 111"/>
                  <a:gd name="T12" fmla="*/ 215 w 229"/>
                  <a:gd name="T13" fmla="*/ 99 h 111"/>
                  <a:gd name="T14" fmla="*/ 220 w 229"/>
                  <a:gd name="T15" fmla="*/ 96 h 111"/>
                  <a:gd name="T16" fmla="*/ 226 w 229"/>
                  <a:gd name="T17" fmla="*/ 90 h 111"/>
                  <a:gd name="T18" fmla="*/ 20 w 229"/>
                  <a:gd name="T19" fmla="*/ 93 h 111"/>
                  <a:gd name="T20" fmla="*/ 40 w 229"/>
                  <a:gd name="T21" fmla="*/ 74 h 111"/>
                  <a:gd name="T22" fmla="*/ 48 w 229"/>
                  <a:gd name="T23" fmla="*/ 81 h 111"/>
                  <a:gd name="T24" fmla="*/ 54 w 229"/>
                  <a:gd name="T25" fmla="*/ 94 h 111"/>
                  <a:gd name="T26" fmla="*/ 20 w 229"/>
                  <a:gd name="T27" fmla="*/ 93 h 111"/>
                  <a:gd name="T28" fmla="*/ 170 w 229"/>
                  <a:gd name="T29" fmla="*/ 82 h 111"/>
                  <a:gd name="T30" fmla="*/ 60 w 229"/>
                  <a:gd name="T31" fmla="*/ 93 h 111"/>
                  <a:gd name="T32" fmla="*/ 56 w 229"/>
                  <a:gd name="T33" fmla="*/ 79 h 111"/>
                  <a:gd name="T34" fmla="*/ 46 w 229"/>
                  <a:gd name="T35" fmla="*/ 67 h 111"/>
                  <a:gd name="T36" fmla="*/ 114 w 229"/>
                  <a:gd name="T37" fmla="*/ 15 h 111"/>
                  <a:gd name="T38" fmla="*/ 177 w 229"/>
                  <a:gd name="T39" fmla="*/ 53 h 111"/>
                  <a:gd name="T40" fmla="*/ 180 w 229"/>
                  <a:gd name="T41" fmla="*/ 56 h 111"/>
                  <a:gd name="T42" fmla="*/ 170 w 229"/>
                  <a:gd name="T43" fmla="*/ 82 h 111"/>
                  <a:gd name="T44" fmla="*/ 181 w 229"/>
                  <a:gd name="T45" fmla="*/ 82 h 111"/>
                  <a:gd name="T46" fmla="*/ 181 w 229"/>
                  <a:gd name="T47" fmla="*/ 78 h 111"/>
                  <a:gd name="T48" fmla="*/ 188 w 229"/>
                  <a:gd name="T49" fmla="*/ 64 h 111"/>
                  <a:gd name="T50" fmla="*/ 209 w 229"/>
                  <a:gd name="T51" fmla="*/ 85 h 111"/>
                  <a:gd name="T52" fmla="*/ 181 w 229"/>
                  <a:gd name="T53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111">
                    <a:moveTo>
                      <a:pt x="226" y="90"/>
                    </a:moveTo>
                    <a:cubicBezTo>
                      <a:pt x="210" y="69"/>
                      <a:pt x="193" y="50"/>
                      <a:pt x="175" y="33"/>
                    </a:cubicBezTo>
                    <a:cubicBezTo>
                      <a:pt x="162" y="21"/>
                      <a:pt x="142" y="0"/>
                      <a:pt x="123" y="0"/>
                    </a:cubicBezTo>
                    <a:cubicBezTo>
                      <a:pt x="73" y="2"/>
                      <a:pt x="38" y="64"/>
                      <a:pt x="5" y="94"/>
                    </a:cubicBezTo>
                    <a:cubicBezTo>
                      <a:pt x="0" y="98"/>
                      <a:pt x="7" y="105"/>
                      <a:pt x="12" y="101"/>
                    </a:cubicBezTo>
                    <a:cubicBezTo>
                      <a:pt x="12" y="100"/>
                      <a:pt x="13" y="100"/>
                      <a:pt x="14" y="99"/>
                    </a:cubicBezTo>
                    <a:cubicBezTo>
                      <a:pt x="81" y="111"/>
                      <a:pt x="148" y="91"/>
                      <a:pt x="215" y="99"/>
                    </a:cubicBezTo>
                    <a:cubicBezTo>
                      <a:pt x="217" y="99"/>
                      <a:pt x="219" y="98"/>
                      <a:pt x="220" y="96"/>
                    </a:cubicBezTo>
                    <a:cubicBezTo>
                      <a:pt x="224" y="100"/>
                      <a:pt x="229" y="94"/>
                      <a:pt x="226" y="90"/>
                    </a:cubicBezTo>
                    <a:close/>
                    <a:moveTo>
                      <a:pt x="20" y="93"/>
                    </a:moveTo>
                    <a:cubicBezTo>
                      <a:pt x="27" y="87"/>
                      <a:pt x="33" y="81"/>
                      <a:pt x="40" y="74"/>
                    </a:cubicBezTo>
                    <a:cubicBezTo>
                      <a:pt x="42" y="76"/>
                      <a:pt x="46" y="78"/>
                      <a:pt x="48" y="81"/>
                    </a:cubicBezTo>
                    <a:cubicBezTo>
                      <a:pt x="51" y="85"/>
                      <a:pt x="53" y="89"/>
                      <a:pt x="54" y="94"/>
                    </a:cubicBezTo>
                    <a:cubicBezTo>
                      <a:pt x="42" y="94"/>
                      <a:pt x="31" y="94"/>
                      <a:pt x="20" y="93"/>
                    </a:cubicBezTo>
                    <a:close/>
                    <a:moveTo>
                      <a:pt x="170" y="82"/>
                    </a:moveTo>
                    <a:cubicBezTo>
                      <a:pt x="134" y="82"/>
                      <a:pt x="97" y="91"/>
                      <a:pt x="60" y="93"/>
                    </a:cubicBezTo>
                    <a:cubicBezTo>
                      <a:pt x="60" y="88"/>
                      <a:pt x="58" y="83"/>
                      <a:pt x="56" y="79"/>
                    </a:cubicBezTo>
                    <a:cubicBezTo>
                      <a:pt x="54" y="75"/>
                      <a:pt x="50" y="70"/>
                      <a:pt x="46" y="67"/>
                    </a:cubicBezTo>
                    <a:cubicBezTo>
                      <a:pt x="67" y="45"/>
                      <a:pt x="88" y="24"/>
                      <a:pt x="114" y="15"/>
                    </a:cubicBezTo>
                    <a:cubicBezTo>
                      <a:pt x="136" y="7"/>
                      <a:pt x="163" y="40"/>
                      <a:pt x="177" y="53"/>
                    </a:cubicBezTo>
                    <a:cubicBezTo>
                      <a:pt x="178" y="54"/>
                      <a:pt x="179" y="55"/>
                      <a:pt x="180" y="56"/>
                    </a:cubicBezTo>
                    <a:cubicBezTo>
                      <a:pt x="171" y="61"/>
                      <a:pt x="169" y="72"/>
                      <a:pt x="170" y="82"/>
                    </a:cubicBezTo>
                    <a:close/>
                    <a:moveTo>
                      <a:pt x="181" y="82"/>
                    </a:moveTo>
                    <a:cubicBezTo>
                      <a:pt x="181" y="81"/>
                      <a:pt x="181" y="79"/>
                      <a:pt x="181" y="78"/>
                    </a:cubicBezTo>
                    <a:cubicBezTo>
                      <a:pt x="182" y="72"/>
                      <a:pt x="186" y="69"/>
                      <a:pt x="188" y="64"/>
                    </a:cubicBezTo>
                    <a:cubicBezTo>
                      <a:pt x="195" y="71"/>
                      <a:pt x="202" y="78"/>
                      <a:pt x="209" y="85"/>
                    </a:cubicBezTo>
                    <a:cubicBezTo>
                      <a:pt x="200" y="84"/>
                      <a:pt x="190" y="83"/>
                      <a:pt x="18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508"/>
              <p:cNvSpPr>
                <a:spLocks/>
              </p:cNvSpPr>
              <p:nvPr/>
            </p:nvSpPr>
            <p:spPr bwMode="auto">
              <a:xfrm>
                <a:off x="4009" y="-1252"/>
                <a:ext cx="105" cy="115"/>
              </a:xfrm>
              <a:custGeom>
                <a:avLst/>
                <a:gdLst>
                  <a:gd name="T0" fmla="*/ 50 w 52"/>
                  <a:gd name="T1" fmla="*/ 13 h 57"/>
                  <a:gd name="T2" fmla="*/ 20 w 52"/>
                  <a:gd name="T3" fmla="*/ 4 h 57"/>
                  <a:gd name="T4" fmla="*/ 4 w 52"/>
                  <a:gd name="T5" fmla="*/ 21 h 57"/>
                  <a:gd name="T6" fmla="*/ 29 w 52"/>
                  <a:gd name="T7" fmla="*/ 51 h 57"/>
                  <a:gd name="T8" fmla="*/ 46 w 52"/>
                  <a:gd name="T9" fmla="*/ 37 h 57"/>
                  <a:gd name="T10" fmla="*/ 39 w 52"/>
                  <a:gd name="T11" fmla="*/ 29 h 57"/>
                  <a:gd name="T12" fmla="*/ 31 w 52"/>
                  <a:gd name="T13" fmla="*/ 35 h 57"/>
                  <a:gd name="T14" fmla="*/ 26 w 52"/>
                  <a:gd name="T15" fmla="*/ 39 h 57"/>
                  <a:gd name="T16" fmla="*/ 26 w 52"/>
                  <a:gd name="T17" fmla="*/ 39 h 57"/>
                  <a:gd name="T18" fmla="*/ 25 w 52"/>
                  <a:gd name="T19" fmla="*/ 39 h 57"/>
                  <a:gd name="T20" fmla="*/ 23 w 52"/>
                  <a:gd name="T21" fmla="*/ 39 h 57"/>
                  <a:gd name="T22" fmla="*/ 22 w 52"/>
                  <a:gd name="T23" fmla="*/ 39 h 57"/>
                  <a:gd name="T24" fmla="*/ 20 w 52"/>
                  <a:gd name="T25" fmla="*/ 39 h 57"/>
                  <a:gd name="T26" fmla="*/ 20 w 52"/>
                  <a:gd name="T27" fmla="*/ 39 h 57"/>
                  <a:gd name="T28" fmla="*/ 19 w 52"/>
                  <a:gd name="T29" fmla="*/ 39 h 57"/>
                  <a:gd name="T30" fmla="*/ 19 w 52"/>
                  <a:gd name="T31" fmla="*/ 38 h 57"/>
                  <a:gd name="T32" fmla="*/ 18 w 52"/>
                  <a:gd name="T33" fmla="*/ 37 h 57"/>
                  <a:gd name="T34" fmla="*/ 17 w 52"/>
                  <a:gd name="T35" fmla="*/ 36 h 57"/>
                  <a:gd name="T36" fmla="*/ 17 w 52"/>
                  <a:gd name="T37" fmla="*/ 35 h 57"/>
                  <a:gd name="T38" fmla="*/ 17 w 52"/>
                  <a:gd name="T39" fmla="*/ 35 h 57"/>
                  <a:gd name="T40" fmla="*/ 16 w 52"/>
                  <a:gd name="T41" fmla="*/ 32 h 57"/>
                  <a:gd name="T42" fmla="*/ 16 w 52"/>
                  <a:gd name="T43" fmla="*/ 31 h 57"/>
                  <a:gd name="T44" fmla="*/ 16 w 52"/>
                  <a:gd name="T45" fmla="*/ 29 h 57"/>
                  <a:gd name="T46" fmla="*/ 16 w 52"/>
                  <a:gd name="T47" fmla="*/ 26 h 57"/>
                  <a:gd name="T48" fmla="*/ 16 w 52"/>
                  <a:gd name="T49" fmla="*/ 25 h 57"/>
                  <a:gd name="T50" fmla="*/ 17 w 52"/>
                  <a:gd name="T51" fmla="*/ 21 h 57"/>
                  <a:gd name="T52" fmla="*/ 18 w 52"/>
                  <a:gd name="T53" fmla="*/ 19 h 57"/>
                  <a:gd name="T54" fmla="*/ 19 w 52"/>
                  <a:gd name="T55" fmla="*/ 18 h 57"/>
                  <a:gd name="T56" fmla="*/ 20 w 52"/>
                  <a:gd name="T57" fmla="*/ 16 h 57"/>
                  <a:gd name="T58" fmla="*/ 20 w 52"/>
                  <a:gd name="T59" fmla="*/ 16 h 57"/>
                  <a:gd name="T60" fmla="*/ 21 w 52"/>
                  <a:gd name="T61" fmla="*/ 15 h 57"/>
                  <a:gd name="T62" fmla="*/ 31 w 52"/>
                  <a:gd name="T63" fmla="*/ 13 h 57"/>
                  <a:gd name="T64" fmla="*/ 48 w 52"/>
                  <a:gd name="T65" fmla="*/ 17 h 57"/>
                  <a:gd name="T66" fmla="*/ 50 w 52"/>
                  <a:gd name="T6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57">
                    <a:moveTo>
                      <a:pt x="50" y="13"/>
                    </a:moveTo>
                    <a:cubicBezTo>
                      <a:pt x="42" y="6"/>
                      <a:pt x="31" y="0"/>
                      <a:pt x="20" y="4"/>
                    </a:cubicBezTo>
                    <a:cubicBezTo>
                      <a:pt x="12" y="6"/>
                      <a:pt x="6" y="13"/>
                      <a:pt x="4" y="21"/>
                    </a:cubicBezTo>
                    <a:cubicBezTo>
                      <a:pt x="0" y="37"/>
                      <a:pt x="10" y="57"/>
                      <a:pt x="29" y="51"/>
                    </a:cubicBezTo>
                    <a:cubicBezTo>
                      <a:pt x="36" y="48"/>
                      <a:pt x="42" y="43"/>
                      <a:pt x="46" y="37"/>
                    </a:cubicBezTo>
                    <a:cubicBezTo>
                      <a:pt x="48" y="32"/>
                      <a:pt x="43" y="26"/>
                      <a:pt x="39" y="29"/>
                    </a:cubicBezTo>
                    <a:cubicBezTo>
                      <a:pt x="36" y="31"/>
                      <a:pt x="34" y="33"/>
                      <a:pt x="31" y="35"/>
                    </a:cubicBezTo>
                    <a:cubicBezTo>
                      <a:pt x="30" y="36"/>
                      <a:pt x="28" y="37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7"/>
                    </a:cubicBezTo>
                    <a:cubicBezTo>
                      <a:pt x="18" y="37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3"/>
                      <a:pt x="16" y="32"/>
                    </a:cubicBezTo>
                    <a:cubicBezTo>
                      <a:pt x="16" y="32"/>
                      <a:pt x="16" y="31"/>
                      <a:pt x="16" y="31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2"/>
                      <a:pt x="17" y="21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7"/>
                      <a:pt x="19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4" y="14"/>
                      <a:pt x="27" y="13"/>
                      <a:pt x="31" y="13"/>
                    </a:cubicBezTo>
                    <a:cubicBezTo>
                      <a:pt x="37" y="13"/>
                      <a:pt x="42" y="15"/>
                      <a:pt x="48" y="17"/>
                    </a:cubicBezTo>
                    <a:cubicBezTo>
                      <a:pt x="50" y="17"/>
                      <a:pt x="52" y="14"/>
                      <a:pt x="5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509"/>
              <p:cNvSpPr>
                <a:spLocks noEditPoints="1"/>
              </p:cNvSpPr>
              <p:nvPr/>
            </p:nvSpPr>
            <p:spPr bwMode="auto">
              <a:xfrm>
                <a:off x="3715" y="-1034"/>
                <a:ext cx="89" cy="148"/>
              </a:xfrm>
              <a:custGeom>
                <a:avLst/>
                <a:gdLst>
                  <a:gd name="T0" fmla="*/ 39 w 44"/>
                  <a:gd name="T1" fmla="*/ 36 h 73"/>
                  <a:gd name="T2" fmla="*/ 28 w 44"/>
                  <a:gd name="T3" fmla="*/ 4 h 73"/>
                  <a:gd name="T4" fmla="*/ 20 w 44"/>
                  <a:gd name="T5" fmla="*/ 4 h 73"/>
                  <a:gd name="T6" fmla="*/ 1 w 44"/>
                  <a:gd name="T7" fmla="*/ 66 h 73"/>
                  <a:gd name="T8" fmla="*/ 8 w 44"/>
                  <a:gd name="T9" fmla="*/ 69 h 73"/>
                  <a:gd name="T10" fmla="*/ 15 w 44"/>
                  <a:gd name="T11" fmla="*/ 50 h 73"/>
                  <a:gd name="T12" fmla="*/ 29 w 44"/>
                  <a:gd name="T13" fmla="*/ 50 h 73"/>
                  <a:gd name="T14" fmla="*/ 31 w 44"/>
                  <a:gd name="T15" fmla="*/ 49 h 73"/>
                  <a:gd name="T16" fmla="*/ 37 w 44"/>
                  <a:gd name="T17" fmla="*/ 62 h 73"/>
                  <a:gd name="T18" fmla="*/ 42 w 44"/>
                  <a:gd name="T19" fmla="*/ 61 h 73"/>
                  <a:gd name="T20" fmla="*/ 39 w 44"/>
                  <a:gd name="T21" fmla="*/ 36 h 73"/>
                  <a:gd name="T22" fmla="*/ 29 w 44"/>
                  <a:gd name="T23" fmla="*/ 45 h 73"/>
                  <a:gd name="T24" fmla="*/ 16 w 44"/>
                  <a:gd name="T25" fmla="*/ 46 h 73"/>
                  <a:gd name="T26" fmla="*/ 18 w 44"/>
                  <a:gd name="T27" fmla="*/ 40 h 73"/>
                  <a:gd name="T28" fmla="*/ 25 w 44"/>
                  <a:gd name="T29" fmla="*/ 19 h 73"/>
                  <a:gd name="T30" fmla="*/ 29 w 44"/>
                  <a:gd name="T31" fmla="*/ 38 h 73"/>
                  <a:gd name="T32" fmla="*/ 30 w 44"/>
                  <a:gd name="T33" fmla="*/ 45 h 73"/>
                  <a:gd name="T34" fmla="*/ 29 w 44"/>
                  <a:gd name="T3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73">
                    <a:moveTo>
                      <a:pt x="39" y="36"/>
                    </a:moveTo>
                    <a:cubicBezTo>
                      <a:pt x="37" y="24"/>
                      <a:pt x="33" y="14"/>
                      <a:pt x="28" y="4"/>
                    </a:cubicBezTo>
                    <a:cubicBezTo>
                      <a:pt x="27" y="0"/>
                      <a:pt x="22" y="1"/>
                      <a:pt x="20" y="4"/>
                    </a:cubicBezTo>
                    <a:cubicBezTo>
                      <a:pt x="9" y="22"/>
                      <a:pt x="7" y="46"/>
                      <a:pt x="1" y="66"/>
                    </a:cubicBezTo>
                    <a:cubicBezTo>
                      <a:pt x="0" y="70"/>
                      <a:pt x="6" y="73"/>
                      <a:pt x="8" y="69"/>
                    </a:cubicBezTo>
                    <a:cubicBezTo>
                      <a:pt x="11" y="63"/>
                      <a:pt x="13" y="56"/>
                      <a:pt x="15" y="50"/>
                    </a:cubicBezTo>
                    <a:cubicBezTo>
                      <a:pt x="20" y="50"/>
                      <a:pt x="24" y="50"/>
                      <a:pt x="29" y="50"/>
                    </a:cubicBezTo>
                    <a:cubicBezTo>
                      <a:pt x="30" y="50"/>
                      <a:pt x="31" y="50"/>
                      <a:pt x="31" y="49"/>
                    </a:cubicBezTo>
                    <a:cubicBezTo>
                      <a:pt x="32" y="54"/>
                      <a:pt x="33" y="59"/>
                      <a:pt x="37" y="62"/>
                    </a:cubicBezTo>
                    <a:cubicBezTo>
                      <a:pt x="38" y="64"/>
                      <a:pt x="41" y="63"/>
                      <a:pt x="42" y="61"/>
                    </a:cubicBezTo>
                    <a:cubicBezTo>
                      <a:pt x="44" y="53"/>
                      <a:pt x="40" y="44"/>
                      <a:pt x="39" y="36"/>
                    </a:cubicBezTo>
                    <a:close/>
                    <a:moveTo>
                      <a:pt x="29" y="45"/>
                    </a:moveTo>
                    <a:cubicBezTo>
                      <a:pt x="25" y="45"/>
                      <a:pt x="21" y="45"/>
                      <a:pt x="16" y="46"/>
                    </a:cubicBezTo>
                    <a:cubicBezTo>
                      <a:pt x="17" y="44"/>
                      <a:pt x="17" y="42"/>
                      <a:pt x="18" y="40"/>
                    </a:cubicBezTo>
                    <a:cubicBezTo>
                      <a:pt x="20" y="33"/>
                      <a:pt x="22" y="26"/>
                      <a:pt x="25" y="19"/>
                    </a:cubicBezTo>
                    <a:cubicBezTo>
                      <a:pt x="27" y="25"/>
                      <a:pt x="28" y="32"/>
                      <a:pt x="29" y="38"/>
                    </a:cubicBezTo>
                    <a:cubicBezTo>
                      <a:pt x="30" y="41"/>
                      <a:pt x="30" y="43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510"/>
              <p:cNvSpPr>
                <a:spLocks noEditPoints="1"/>
              </p:cNvSpPr>
              <p:nvPr/>
            </p:nvSpPr>
            <p:spPr bwMode="auto">
              <a:xfrm>
                <a:off x="4292" y="-999"/>
                <a:ext cx="92" cy="141"/>
              </a:xfrm>
              <a:custGeom>
                <a:avLst/>
                <a:gdLst>
                  <a:gd name="T0" fmla="*/ 44 w 46"/>
                  <a:gd name="T1" fmla="*/ 42 h 70"/>
                  <a:gd name="T2" fmla="*/ 13 w 46"/>
                  <a:gd name="T3" fmla="*/ 24 h 70"/>
                  <a:gd name="T4" fmla="*/ 10 w 46"/>
                  <a:gd name="T5" fmla="*/ 6 h 70"/>
                  <a:gd name="T6" fmla="*/ 1 w 46"/>
                  <a:gd name="T7" fmla="*/ 6 h 70"/>
                  <a:gd name="T8" fmla="*/ 7 w 46"/>
                  <a:gd name="T9" fmla="*/ 62 h 70"/>
                  <a:gd name="T10" fmla="*/ 11 w 46"/>
                  <a:gd name="T11" fmla="*/ 66 h 70"/>
                  <a:gd name="T12" fmla="*/ 44 w 46"/>
                  <a:gd name="T13" fmla="*/ 42 h 70"/>
                  <a:gd name="T14" fmla="*/ 19 w 46"/>
                  <a:gd name="T15" fmla="*/ 54 h 70"/>
                  <a:gd name="T16" fmla="*/ 15 w 46"/>
                  <a:gd name="T17" fmla="*/ 35 h 70"/>
                  <a:gd name="T18" fmla="*/ 33 w 46"/>
                  <a:gd name="T19" fmla="*/ 42 h 70"/>
                  <a:gd name="T20" fmla="*/ 19 w 46"/>
                  <a:gd name="T21" fmla="*/ 5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0">
                    <a:moveTo>
                      <a:pt x="44" y="42"/>
                    </a:moveTo>
                    <a:cubicBezTo>
                      <a:pt x="42" y="27"/>
                      <a:pt x="26" y="19"/>
                      <a:pt x="13" y="24"/>
                    </a:cubicBezTo>
                    <a:cubicBezTo>
                      <a:pt x="12" y="18"/>
                      <a:pt x="11" y="12"/>
                      <a:pt x="10" y="6"/>
                    </a:cubicBezTo>
                    <a:cubicBezTo>
                      <a:pt x="10" y="0"/>
                      <a:pt x="2" y="0"/>
                      <a:pt x="1" y="6"/>
                    </a:cubicBezTo>
                    <a:cubicBezTo>
                      <a:pt x="0" y="25"/>
                      <a:pt x="4" y="43"/>
                      <a:pt x="7" y="62"/>
                    </a:cubicBezTo>
                    <a:cubicBezTo>
                      <a:pt x="7" y="64"/>
                      <a:pt x="10" y="66"/>
                      <a:pt x="11" y="66"/>
                    </a:cubicBezTo>
                    <a:cubicBezTo>
                      <a:pt x="28" y="70"/>
                      <a:pt x="46" y="61"/>
                      <a:pt x="44" y="42"/>
                    </a:cubicBezTo>
                    <a:close/>
                    <a:moveTo>
                      <a:pt x="19" y="54"/>
                    </a:moveTo>
                    <a:cubicBezTo>
                      <a:pt x="18" y="48"/>
                      <a:pt x="16" y="41"/>
                      <a:pt x="15" y="35"/>
                    </a:cubicBezTo>
                    <a:cubicBezTo>
                      <a:pt x="23" y="34"/>
                      <a:pt x="32" y="32"/>
                      <a:pt x="33" y="42"/>
                    </a:cubicBezTo>
                    <a:cubicBezTo>
                      <a:pt x="33" y="51"/>
                      <a:pt x="26" y="55"/>
                      <a:pt x="1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511"/>
              <p:cNvSpPr>
                <a:spLocks noEditPoints="1"/>
              </p:cNvSpPr>
              <p:nvPr/>
            </p:nvSpPr>
            <p:spPr bwMode="auto">
              <a:xfrm>
                <a:off x="2946" y="3242"/>
                <a:ext cx="595" cy="491"/>
              </a:xfrm>
              <a:custGeom>
                <a:avLst/>
                <a:gdLst>
                  <a:gd name="T0" fmla="*/ 274 w 295"/>
                  <a:gd name="T1" fmla="*/ 139 h 243"/>
                  <a:gd name="T2" fmla="*/ 13 w 295"/>
                  <a:gd name="T3" fmla="*/ 209 h 243"/>
                  <a:gd name="T4" fmla="*/ 18 w 295"/>
                  <a:gd name="T5" fmla="*/ 212 h 243"/>
                  <a:gd name="T6" fmla="*/ 99 w 295"/>
                  <a:gd name="T7" fmla="*/ 224 h 243"/>
                  <a:gd name="T8" fmla="*/ 272 w 295"/>
                  <a:gd name="T9" fmla="*/ 144 h 243"/>
                  <a:gd name="T10" fmla="*/ 81 w 295"/>
                  <a:gd name="T11" fmla="*/ 44 h 243"/>
                  <a:gd name="T12" fmla="*/ 260 w 295"/>
                  <a:gd name="T13" fmla="*/ 140 h 243"/>
                  <a:gd name="T14" fmla="*/ 254 w 295"/>
                  <a:gd name="T15" fmla="*/ 142 h 243"/>
                  <a:gd name="T16" fmla="*/ 245 w 295"/>
                  <a:gd name="T17" fmla="*/ 134 h 243"/>
                  <a:gd name="T18" fmla="*/ 209 w 295"/>
                  <a:gd name="T19" fmla="*/ 160 h 243"/>
                  <a:gd name="T20" fmla="*/ 208 w 295"/>
                  <a:gd name="T21" fmla="*/ 136 h 243"/>
                  <a:gd name="T22" fmla="*/ 220 w 295"/>
                  <a:gd name="T23" fmla="*/ 123 h 243"/>
                  <a:gd name="T24" fmla="*/ 100 w 295"/>
                  <a:gd name="T25" fmla="*/ 66 h 243"/>
                  <a:gd name="T26" fmla="*/ 51 w 295"/>
                  <a:gd name="T27" fmla="*/ 159 h 243"/>
                  <a:gd name="T28" fmla="*/ 57 w 295"/>
                  <a:gd name="T29" fmla="*/ 153 h 243"/>
                  <a:gd name="T30" fmla="*/ 147 w 295"/>
                  <a:gd name="T31" fmla="*/ 75 h 243"/>
                  <a:gd name="T32" fmla="*/ 207 w 295"/>
                  <a:gd name="T33" fmla="*/ 124 h 243"/>
                  <a:gd name="T34" fmla="*/ 41 w 295"/>
                  <a:gd name="T35" fmla="*/ 172 h 243"/>
                  <a:gd name="T36" fmla="*/ 204 w 295"/>
                  <a:gd name="T37" fmla="*/ 139 h 243"/>
                  <a:gd name="T38" fmla="*/ 200 w 295"/>
                  <a:gd name="T39" fmla="*/ 157 h 243"/>
                  <a:gd name="T40" fmla="*/ 159 w 295"/>
                  <a:gd name="T41" fmla="*/ 174 h 243"/>
                  <a:gd name="T42" fmla="*/ 154 w 295"/>
                  <a:gd name="T43" fmla="*/ 166 h 243"/>
                  <a:gd name="T44" fmla="*/ 132 w 295"/>
                  <a:gd name="T45" fmla="*/ 181 h 243"/>
                  <a:gd name="T46" fmla="*/ 127 w 295"/>
                  <a:gd name="T47" fmla="*/ 171 h 243"/>
                  <a:gd name="T48" fmla="*/ 101 w 295"/>
                  <a:gd name="T49" fmla="*/ 187 h 243"/>
                  <a:gd name="T50" fmla="*/ 102 w 295"/>
                  <a:gd name="T51" fmla="*/ 174 h 243"/>
                  <a:gd name="T52" fmla="*/ 78 w 295"/>
                  <a:gd name="T53" fmla="*/ 192 h 243"/>
                  <a:gd name="T54" fmla="*/ 74 w 295"/>
                  <a:gd name="T55" fmla="*/ 183 h 243"/>
                  <a:gd name="T56" fmla="*/ 29 w 295"/>
                  <a:gd name="T57" fmla="*/ 202 h 243"/>
                  <a:gd name="T58" fmla="*/ 22 w 295"/>
                  <a:gd name="T59" fmla="*/ 190 h 243"/>
                  <a:gd name="T60" fmla="*/ 18 w 295"/>
                  <a:gd name="T61" fmla="*/ 205 h 243"/>
                  <a:gd name="T62" fmla="*/ 23 w 295"/>
                  <a:gd name="T63" fmla="*/ 211 h 243"/>
                  <a:gd name="T64" fmla="*/ 172 w 295"/>
                  <a:gd name="T65" fmla="*/ 19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43">
                    <a:moveTo>
                      <a:pt x="272" y="144"/>
                    </a:moveTo>
                    <a:cubicBezTo>
                      <a:pt x="274" y="143"/>
                      <a:pt x="275" y="141"/>
                      <a:pt x="274" y="139"/>
                    </a:cubicBezTo>
                    <a:cubicBezTo>
                      <a:pt x="255" y="55"/>
                      <a:pt x="175" y="6"/>
                      <a:pt x="92" y="28"/>
                    </a:cubicBezTo>
                    <a:cubicBezTo>
                      <a:pt x="17" y="48"/>
                      <a:pt x="0" y="144"/>
                      <a:pt x="13" y="209"/>
                    </a:cubicBezTo>
                    <a:cubicBezTo>
                      <a:pt x="13" y="211"/>
                      <a:pt x="15" y="211"/>
                      <a:pt x="16" y="211"/>
                    </a:cubicBezTo>
                    <a:cubicBezTo>
                      <a:pt x="17" y="211"/>
                      <a:pt x="17" y="212"/>
                      <a:pt x="18" y="212"/>
                    </a:cubicBezTo>
                    <a:cubicBezTo>
                      <a:pt x="17" y="213"/>
                      <a:pt x="17" y="214"/>
                      <a:pt x="18" y="215"/>
                    </a:cubicBezTo>
                    <a:cubicBezTo>
                      <a:pt x="40" y="237"/>
                      <a:pt x="72" y="231"/>
                      <a:pt x="99" y="224"/>
                    </a:cubicBezTo>
                    <a:cubicBezTo>
                      <a:pt x="130" y="217"/>
                      <a:pt x="160" y="207"/>
                      <a:pt x="191" y="201"/>
                    </a:cubicBezTo>
                    <a:cubicBezTo>
                      <a:pt x="213" y="197"/>
                      <a:pt x="295" y="180"/>
                      <a:pt x="272" y="144"/>
                    </a:cubicBezTo>
                    <a:close/>
                    <a:moveTo>
                      <a:pt x="18" y="205"/>
                    </a:moveTo>
                    <a:cubicBezTo>
                      <a:pt x="15" y="144"/>
                      <a:pt x="23" y="76"/>
                      <a:pt x="81" y="44"/>
                    </a:cubicBezTo>
                    <a:cubicBezTo>
                      <a:pt x="159" y="0"/>
                      <a:pt x="237" y="65"/>
                      <a:pt x="262" y="137"/>
                    </a:cubicBezTo>
                    <a:cubicBezTo>
                      <a:pt x="261" y="138"/>
                      <a:pt x="260" y="139"/>
                      <a:pt x="260" y="140"/>
                    </a:cubicBezTo>
                    <a:cubicBezTo>
                      <a:pt x="259" y="140"/>
                      <a:pt x="259" y="140"/>
                      <a:pt x="259" y="140"/>
                    </a:cubicBezTo>
                    <a:cubicBezTo>
                      <a:pt x="257" y="141"/>
                      <a:pt x="255" y="142"/>
                      <a:pt x="254" y="142"/>
                    </a:cubicBezTo>
                    <a:cubicBezTo>
                      <a:pt x="254" y="139"/>
                      <a:pt x="255" y="137"/>
                      <a:pt x="254" y="134"/>
                    </a:cubicBezTo>
                    <a:cubicBezTo>
                      <a:pt x="252" y="130"/>
                      <a:pt x="246" y="130"/>
                      <a:pt x="245" y="134"/>
                    </a:cubicBezTo>
                    <a:cubicBezTo>
                      <a:pt x="243" y="138"/>
                      <a:pt x="244" y="142"/>
                      <a:pt x="245" y="146"/>
                    </a:cubicBezTo>
                    <a:cubicBezTo>
                      <a:pt x="233" y="151"/>
                      <a:pt x="221" y="156"/>
                      <a:pt x="209" y="160"/>
                    </a:cubicBezTo>
                    <a:cubicBezTo>
                      <a:pt x="214" y="153"/>
                      <a:pt x="218" y="142"/>
                      <a:pt x="210" y="137"/>
                    </a:cubicBezTo>
                    <a:cubicBezTo>
                      <a:pt x="209" y="136"/>
                      <a:pt x="209" y="136"/>
                      <a:pt x="208" y="136"/>
                    </a:cubicBezTo>
                    <a:cubicBezTo>
                      <a:pt x="213" y="135"/>
                      <a:pt x="217" y="134"/>
                      <a:pt x="221" y="133"/>
                    </a:cubicBezTo>
                    <a:cubicBezTo>
                      <a:pt x="226" y="131"/>
                      <a:pt x="226" y="123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196" y="75"/>
                      <a:pt x="152" y="51"/>
                      <a:pt x="100" y="66"/>
                    </a:cubicBezTo>
                    <a:cubicBezTo>
                      <a:pt x="64" y="76"/>
                      <a:pt x="27" y="125"/>
                      <a:pt x="44" y="162"/>
                    </a:cubicBezTo>
                    <a:cubicBezTo>
                      <a:pt x="46" y="166"/>
                      <a:pt x="52" y="163"/>
                      <a:pt x="51" y="159"/>
                    </a:cubicBezTo>
                    <a:cubicBezTo>
                      <a:pt x="45" y="126"/>
                      <a:pt x="68" y="94"/>
                      <a:pt x="97" y="80"/>
                    </a:cubicBezTo>
                    <a:cubicBezTo>
                      <a:pt x="71" y="97"/>
                      <a:pt x="51" y="125"/>
                      <a:pt x="57" y="153"/>
                    </a:cubicBezTo>
                    <a:cubicBezTo>
                      <a:pt x="57" y="156"/>
                      <a:pt x="62" y="155"/>
                      <a:pt x="62" y="152"/>
                    </a:cubicBezTo>
                    <a:cubicBezTo>
                      <a:pt x="64" y="109"/>
                      <a:pt x="107" y="79"/>
                      <a:pt x="147" y="75"/>
                    </a:cubicBezTo>
                    <a:cubicBezTo>
                      <a:pt x="147" y="75"/>
                      <a:pt x="148" y="75"/>
                      <a:pt x="148" y="74"/>
                    </a:cubicBezTo>
                    <a:cubicBezTo>
                      <a:pt x="173" y="81"/>
                      <a:pt x="193" y="101"/>
                      <a:pt x="207" y="124"/>
                    </a:cubicBezTo>
                    <a:cubicBezTo>
                      <a:pt x="151" y="129"/>
                      <a:pt x="93" y="152"/>
                      <a:pt x="39" y="166"/>
                    </a:cubicBezTo>
                    <a:cubicBezTo>
                      <a:pt x="35" y="167"/>
                      <a:pt x="37" y="173"/>
                      <a:pt x="41" y="172"/>
                    </a:cubicBezTo>
                    <a:cubicBezTo>
                      <a:pt x="96" y="163"/>
                      <a:pt x="152" y="152"/>
                      <a:pt x="206" y="137"/>
                    </a:cubicBezTo>
                    <a:cubicBezTo>
                      <a:pt x="205" y="138"/>
                      <a:pt x="204" y="138"/>
                      <a:pt x="204" y="139"/>
                    </a:cubicBezTo>
                    <a:cubicBezTo>
                      <a:pt x="203" y="142"/>
                      <a:pt x="204" y="145"/>
                      <a:pt x="204" y="148"/>
                    </a:cubicBezTo>
                    <a:cubicBezTo>
                      <a:pt x="203" y="151"/>
                      <a:pt x="202" y="154"/>
                      <a:pt x="200" y="157"/>
                    </a:cubicBezTo>
                    <a:cubicBezTo>
                      <a:pt x="198" y="159"/>
                      <a:pt x="199" y="161"/>
                      <a:pt x="200" y="163"/>
                    </a:cubicBezTo>
                    <a:cubicBezTo>
                      <a:pt x="187" y="167"/>
                      <a:pt x="173" y="171"/>
                      <a:pt x="159" y="174"/>
                    </a:cubicBezTo>
                    <a:cubicBezTo>
                      <a:pt x="160" y="172"/>
                      <a:pt x="161" y="169"/>
                      <a:pt x="160" y="166"/>
                    </a:cubicBezTo>
                    <a:cubicBezTo>
                      <a:pt x="159" y="163"/>
                      <a:pt x="155" y="163"/>
                      <a:pt x="154" y="166"/>
                    </a:cubicBezTo>
                    <a:cubicBezTo>
                      <a:pt x="153" y="170"/>
                      <a:pt x="152" y="173"/>
                      <a:pt x="151" y="176"/>
                    </a:cubicBezTo>
                    <a:cubicBezTo>
                      <a:pt x="144" y="178"/>
                      <a:pt x="138" y="179"/>
                      <a:pt x="132" y="181"/>
                    </a:cubicBezTo>
                    <a:cubicBezTo>
                      <a:pt x="133" y="179"/>
                      <a:pt x="134" y="177"/>
                      <a:pt x="134" y="175"/>
                    </a:cubicBezTo>
                    <a:cubicBezTo>
                      <a:pt x="135" y="172"/>
                      <a:pt x="130" y="168"/>
                      <a:pt x="127" y="171"/>
                    </a:cubicBezTo>
                    <a:cubicBezTo>
                      <a:pt x="124" y="175"/>
                      <a:pt x="121" y="179"/>
                      <a:pt x="119" y="184"/>
                    </a:cubicBezTo>
                    <a:cubicBezTo>
                      <a:pt x="113" y="185"/>
                      <a:pt x="107" y="186"/>
                      <a:pt x="101" y="187"/>
                    </a:cubicBezTo>
                    <a:cubicBezTo>
                      <a:pt x="102" y="184"/>
                      <a:pt x="104" y="181"/>
                      <a:pt x="106" y="178"/>
                    </a:cubicBezTo>
                    <a:cubicBezTo>
                      <a:pt x="107" y="176"/>
                      <a:pt x="104" y="173"/>
                      <a:pt x="102" y="174"/>
                    </a:cubicBezTo>
                    <a:cubicBezTo>
                      <a:pt x="97" y="177"/>
                      <a:pt x="96" y="183"/>
                      <a:pt x="96" y="188"/>
                    </a:cubicBezTo>
                    <a:cubicBezTo>
                      <a:pt x="90" y="190"/>
                      <a:pt x="84" y="191"/>
                      <a:pt x="78" y="192"/>
                    </a:cubicBezTo>
                    <a:cubicBezTo>
                      <a:pt x="79" y="189"/>
                      <a:pt x="80" y="186"/>
                      <a:pt x="79" y="183"/>
                    </a:cubicBezTo>
                    <a:cubicBezTo>
                      <a:pt x="78" y="181"/>
                      <a:pt x="75" y="181"/>
                      <a:pt x="74" y="183"/>
                    </a:cubicBezTo>
                    <a:cubicBezTo>
                      <a:pt x="73" y="187"/>
                      <a:pt x="73" y="190"/>
                      <a:pt x="73" y="193"/>
                    </a:cubicBezTo>
                    <a:cubicBezTo>
                      <a:pt x="58" y="196"/>
                      <a:pt x="43" y="199"/>
                      <a:pt x="29" y="202"/>
                    </a:cubicBezTo>
                    <a:cubicBezTo>
                      <a:pt x="29" y="198"/>
                      <a:pt x="30" y="194"/>
                      <a:pt x="28" y="190"/>
                    </a:cubicBezTo>
                    <a:cubicBezTo>
                      <a:pt x="27" y="188"/>
                      <a:pt x="23" y="188"/>
                      <a:pt x="22" y="190"/>
                    </a:cubicBezTo>
                    <a:cubicBezTo>
                      <a:pt x="21" y="194"/>
                      <a:pt x="22" y="199"/>
                      <a:pt x="22" y="204"/>
                    </a:cubicBezTo>
                    <a:cubicBezTo>
                      <a:pt x="21" y="204"/>
                      <a:pt x="20" y="204"/>
                      <a:pt x="18" y="205"/>
                    </a:cubicBezTo>
                    <a:close/>
                    <a:moveTo>
                      <a:pt x="172" y="195"/>
                    </a:moveTo>
                    <a:cubicBezTo>
                      <a:pt x="130" y="203"/>
                      <a:pt x="61" y="243"/>
                      <a:pt x="23" y="211"/>
                    </a:cubicBezTo>
                    <a:cubicBezTo>
                      <a:pt x="104" y="199"/>
                      <a:pt x="191" y="191"/>
                      <a:pt x="264" y="150"/>
                    </a:cubicBezTo>
                    <a:cubicBezTo>
                      <a:pt x="272" y="182"/>
                      <a:pt x="194" y="191"/>
                      <a:pt x="1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Freeform 512"/>
              <p:cNvSpPr>
                <a:spLocks/>
              </p:cNvSpPr>
              <p:nvPr/>
            </p:nvSpPr>
            <p:spPr bwMode="auto">
              <a:xfrm>
                <a:off x="3043" y="3599"/>
                <a:ext cx="20" cy="41"/>
              </a:xfrm>
              <a:custGeom>
                <a:avLst/>
                <a:gdLst>
                  <a:gd name="T0" fmla="*/ 7 w 10"/>
                  <a:gd name="T1" fmla="*/ 3 h 20"/>
                  <a:gd name="T2" fmla="*/ 1 w 10"/>
                  <a:gd name="T3" fmla="*/ 5 h 20"/>
                  <a:gd name="T4" fmla="*/ 4 w 10"/>
                  <a:gd name="T5" fmla="*/ 17 h 20"/>
                  <a:gd name="T6" fmla="*/ 9 w 10"/>
                  <a:gd name="T7" fmla="*/ 17 h 20"/>
                  <a:gd name="T8" fmla="*/ 7 w 1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7" y="3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9"/>
                      <a:pt x="3" y="13"/>
                      <a:pt x="4" y="17"/>
                    </a:cubicBezTo>
                    <a:cubicBezTo>
                      <a:pt x="4" y="20"/>
                      <a:pt x="9" y="20"/>
                      <a:pt x="9" y="17"/>
                    </a:cubicBezTo>
                    <a:cubicBezTo>
                      <a:pt x="10" y="12"/>
                      <a:pt x="10" y="7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513"/>
              <p:cNvSpPr>
                <a:spLocks/>
              </p:cNvSpPr>
              <p:nvPr/>
            </p:nvSpPr>
            <p:spPr bwMode="auto">
              <a:xfrm>
                <a:off x="3291" y="3537"/>
                <a:ext cx="33" cy="50"/>
              </a:xfrm>
              <a:custGeom>
                <a:avLst/>
                <a:gdLst>
                  <a:gd name="T0" fmla="*/ 14 w 16"/>
                  <a:gd name="T1" fmla="*/ 3 h 25"/>
                  <a:gd name="T2" fmla="*/ 9 w 16"/>
                  <a:gd name="T3" fmla="*/ 0 h 25"/>
                  <a:gd name="T4" fmla="*/ 1 w 16"/>
                  <a:gd name="T5" fmla="*/ 19 h 25"/>
                  <a:gd name="T6" fmla="*/ 10 w 16"/>
                  <a:gd name="T7" fmla="*/ 19 h 25"/>
                  <a:gd name="T8" fmla="*/ 14 w 16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4" y="3"/>
                    </a:moveTo>
                    <a:cubicBezTo>
                      <a:pt x="13" y="1"/>
                      <a:pt x="11" y="0"/>
                      <a:pt x="9" y="0"/>
                    </a:cubicBezTo>
                    <a:cubicBezTo>
                      <a:pt x="2" y="3"/>
                      <a:pt x="0" y="12"/>
                      <a:pt x="1" y="19"/>
                    </a:cubicBezTo>
                    <a:cubicBezTo>
                      <a:pt x="1" y="25"/>
                      <a:pt x="9" y="24"/>
                      <a:pt x="10" y="19"/>
                    </a:cubicBezTo>
                    <a:cubicBezTo>
                      <a:pt x="10" y="13"/>
                      <a:pt x="16" y="9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514"/>
              <p:cNvSpPr>
                <a:spLocks/>
              </p:cNvSpPr>
              <p:nvPr/>
            </p:nvSpPr>
            <p:spPr bwMode="auto">
              <a:xfrm>
                <a:off x="3388" y="3511"/>
                <a:ext cx="34" cy="40"/>
              </a:xfrm>
              <a:custGeom>
                <a:avLst/>
                <a:gdLst>
                  <a:gd name="T0" fmla="*/ 10 w 17"/>
                  <a:gd name="T1" fmla="*/ 3 h 20"/>
                  <a:gd name="T2" fmla="*/ 7 w 17"/>
                  <a:gd name="T3" fmla="*/ 8 h 20"/>
                  <a:gd name="T4" fmla="*/ 3 w 17"/>
                  <a:gd name="T5" fmla="*/ 15 h 20"/>
                  <a:gd name="T6" fmla="*/ 13 w 17"/>
                  <a:gd name="T7" fmla="*/ 17 h 20"/>
                  <a:gd name="T8" fmla="*/ 17 w 17"/>
                  <a:gd name="T9" fmla="*/ 5 h 20"/>
                  <a:gd name="T10" fmla="*/ 10 w 17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3"/>
                    </a:moveTo>
                    <a:cubicBezTo>
                      <a:pt x="9" y="4"/>
                      <a:pt x="8" y="6"/>
                      <a:pt x="7" y="8"/>
                    </a:cubicBezTo>
                    <a:cubicBezTo>
                      <a:pt x="3" y="7"/>
                      <a:pt x="0" y="11"/>
                      <a:pt x="3" y="15"/>
                    </a:cubicBezTo>
                    <a:cubicBezTo>
                      <a:pt x="6" y="18"/>
                      <a:pt x="10" y="20"/>
                      <a:pt x="13" y="17"/>
                    </a:cubicBezTo>
                    <a:cubicBezTo>
                      <a:pt x="17" y="14"/>
                      <a:pt x="17" y="9"/>
                      <a:pt x="17" y="5"/>
                    </a:cubicBezTo>
                    <a:cubicBezTo>
                      <a:pt x="17" y="1"/>
                      <a:pt x="12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515"/>
              <p:cNvSpPr>
                <a:spLocks noEditPoints="1"/>
              </p:cNvSpPr>
              <p:nvPr/>
            </p:nvSpPr>
            <p:spPr bwMode="auto">
              <a:xfrm>
                <a:off x="3235" y="2551"/>
                <a:ext cx="147" cy="155"/>
              </a:xfrm>
              <a:custGeom>
                <a:avLst/>
                <a:gdLst>
                  <a:gd name="T0" fmla="*/ 60 w 73"/>
                  <a:gd name="T1" fmla="*/ 14 h 77"/>
                  <a:gd name="T2" fmla="*/ 11 w 73"/>
                  <a:gd name="T3" fmla="*/ 23 h 77"/>
                  <a:gd name="T4" fmla="*/ 11 w 73"/>
                  <a:gd name="T5" fmla="*/ 63 h 77"/>
                  <a:gd name="T6" fmla="*/ 55 w 73"/>
                  <a:gd name="T7" fmla="*/ 50 h 77"/>
                  <a:gd name="T8" fmla="*/ 59 w 73"/>
                  <a:gd name="T9" fmla="*/ 68 h 77"/>
                  <a:gd name="T10" fmla="*/ 62 w 73"/>
                  <a:gd name="T11" fmla="*/ 67 h 77"/>
                  <a:gd name="T12" fmla="*/ 60 w 73"/>
                  <a:gd name="T13" fmla="*/ 14 h 77"/>
                  <a:gd name="T14" fmla="*/ 51 w 73"/>
                  <a:gd name="T15" fmla="*/ 42 h 77"/>
                  <a:gd name="T16" fmla="*/ 17 w 73"/>
                  <a:gd name="T17" fmla="*/ 55 h 77"/>
                  <a:gd name="T18" fmla="*/ 22 w 73"/>
                  <a:gd name="T19" fmla="*/ 27 h 77"/>
                  <a:gd name="T20" fmla="*/ 55 w 73"/>
                  <a:gd name="T21" fmla="*/ 28 h 77"/>
                  <a:gd name="T22" fmla="*/ 56 w 73"/>
                  <a:gd name="T23" fmla="*/ 42 h 77"/>
                  <a:gd name="T24" fmla="*/ 51 w 73"/>
                  <a:gd name="T25" fmla="*/ 4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7">
                    <a:moveTo>
                      <a:pt x="60" y="14"/>
                    </a:moveTo>
                    <a:cubicBezTo>
                      <a:pt x="48" y="0"/>
                      <a:pt x="21" y="10"/>
                      <a:pt x="11" y="23"/>
                    </a:cubicBezTo>
                    <a:cubicBezTo>
                      <a:pt x="3" y="34"/>
                      <a:pt x="0" y="52"/>
                      <a:pt x="11" y="63"/>
                    </a:cubicBezTo>
                    <a:cubicBezTo>
                      <a:pt x="24" y="77"/>
                      <a:pt x="46" y="62"/>
                      <a:pt x="55" y="50"/>
                    </a:cubicBezTo>
                    <a:cubicBezTo>
                      <a:pt x="56" y="56"/>
                      <a:pt x="57" y="61"/>
                      <a:pt x="59" y="68"/>
                    </a:cubicBezTo>
                    <a:cubicBezTo>
                      <a:pt x="60" y="69"/>
                      <a:pt x="62" y="69"/>
                      <a:pt x="62" y="67"/>
                    </a:cubicBezTo>
                    <a:cubicBezTo>
                      <a:pt x="61" y="51"/>
                      <a:pt x="73" y="28"/>
                      <a:pt x="60" y="14"/>
                    </a:cubicBezTo>
                    <a:close/>
                    <a:moveTo>
                      <a:pt x="51" y="42"/>
                    </a:moveTo>
                    <a:cubicBezTo>
                      <a:pt x="43" y="47"/>
                      <a:pt x="28" y="66"/>
                      <a:pt x="17" y="55"/>
                    </a:cubicBezTo>
                    <a:cubicBezTo>
                      <a:pt x="10" y="47"/>
                      <a:pt x="16" y="33"/>
                      <a:pt x="22" y="27"/>
                    </a:cubicBezTo>
                    <a:cubicBezTo>
                      <a:pt x="30" y="18"/>
                      <a:pt x="51" y="13"/>
                      <a:pt x="55" y="28"/>
                    </a:cubicBezTo>
                    <a:cubicBezTo>
                      <a:pt x="56" y="32"/>
                      <a:pt x="56" y="37"/>
                      <a:pt x="56" y="42"/>
                    </a:cubicBezTo>
                    <a:cubicBezTo>
                      <a:pt x="54" y="41"/>
                      <a:pt x="53" y="41"/>
                      <a:pt x="5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Freeform 516"/>
              <p:cNvSpPr>
                <a:spLocks/>
              </p:cNvSpPr>
              <p:nvPr/>
            </p:nvSpPr>
            <p:spPr bwMode="auto">
              <a:xfrm>
                <a:off x="3356" y="2508"/>
                <a:ext cx="72" cy="81"/>
              </a:xfrm>
              <a:custGeom>
                <a:avLst/>
                <a:gdLst>
                  <a:gd name="T0" fmla="*/ 29 w 36"/>
                  <a:gd name="T1" fmla="*/ 26 h 40"/>
                  <a:gd name="T2" fmla="*/ 34 w 36"/>
                  <a:gd name="T3" fmla="*/ 11 h 40"/>
                  <a:gd name="T4" fmla="*/ 25 w 36"/>
                  <a:gd name="T5" fmla="*/ 2 h 40"/>
                  <a:gd name="T6" fmla="*/ 4 w 36"/>
                  <a:gd name="T7" fmla="*/ 8 h 40"/>
                  <a:gd name="T8" fmla="*/ 7 w 36"/>
                  <a:gd name="T9" fmla="*/ 13 h 40"/>
                  <a:gd name="T10" fmla="*/ 22 w 36"/>
                  <a:gd name="T11" fmla="*/ 10 h 40"/>
                  <a:gd name="T12" fmla="*/ 25 w 36"/>
                  <a:gd name="T13" fmla="*/ 13 h 40"/>
                  <a:gd name="T14" fmla="*/ 8 w 36"/>
                  <a:gd name="T15" fmla="*/ 23 h 40"/>
                  <a:gd name="T16" fmla="*/ 7 w 36"/>
                  <a:gd name="T17" fmla="*/ 36 h 40"/>
                  <a:gd name="T18" fmla="*/ 21 w 36"/>
                  <a:gd name="T19" fmla="*/ 39 h 40"/>
                  <a:gd name="T20" fmla="*/ 34 w 36"/>
                  <a:gd name="T21" fmla="*/ 35 h 40"/>
                  <a:gd name="T22" fmla="*/ 29 w 36"/>
                  <a:gd name="T23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29" y="26"/>
                    </a:moveTo>
                    <a:cubicBezTo>
                      <a:pt x="33" y="22"/>
                      <a:pt x="35" y="17"/>
                      <a:pt x="34" y="11"/>
                    </a:cubicBezTo>
                    <a:cubicBezTo>
                      <a:pt x="33" y="6"/>
                      <a:pt x="29" y="3"/>
                      <a:pt x="25" y="2"/>
                    </a:cubicBezTo>
                    <a:cubicBezTo>
                      <a:pt x="17" y="0"/>
                      <a:pt x="10" y="4"/>
                      <a:pt x="4" y="8"/>
                    </a:cubicBezTo>
                    <a:cubicBezTo>
                      <a:pt x="0" y="10"/>
                      <a:pt x="3" y="15"/>
                      <a:pt x="7" y="13"/>
                    </a:cubicBezTo>
                    <a:cubicBezTo>
                      <a:pt x="11" y="11"/>
                      <a:pt x="17" y="9"/>
                      <a:pt x="22" y="10"/>
                    </a:cubicBezTo>
                    <a:cubicBezTo>
                      <a:pt x="24" y="10"/>
                      <a:pt x="25" y="11"/>
                      <a:pt x="25" y="13"/>
                    </a:cubicBezTo>
                    <a:cubicBezTo>
                      <a:pt x="25" y="19"/>
                      <a:pt x="14" y="23"/>
                      <a:pt x="8" y="23"/>
                    </a:cubicBezTo>
                    <a:cubicBezTo>
                      <a:pt x="3" y="24"/>
                      <a:pt x="2" y="34"/>
                      <a:pt x="7" y="36"/>
                    </a:cubicBezTo>
                    <a:cubicBezTo>
                      <a:pt x="11" y="38"/>
                      <a:pt x="16" y="39"/>
                      <a:pt x="21" y="39"/>
                    </a:cubicBezTo>
                    <a:cubicBezTo>
                      <a:pt x="26" y="39"/>
                      <a:pt x="31" y="40"/>
                      <a:pt x="34" y="35"/>
                    </a:cubicBezTo>
                    <a:cubicBezTo>
                      <a:pt x="36" y="31"/>
                      <a:pt x="33" y="28"/>
                      <a:pt x="2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517"/>
              <p:cNvSpPr>
                <a:spLocks/>
              </p:cNvSpPr>
              <p:nvPr/>
            </p:nvSpPr>
            <p:spPr bwMode="auto">
              <a:xfrm>
                <a:off x="3418" y="2579"/>
                <a:ext cx="89" cy="89"/>
              </a:xfrm>
              <a:custGeom>
                <a:avLst/>
                <a:gdLst>
                  <a:gd name="T0" fmla="*/ 39 w 44"/>
                  <a:gd name="T1" fmla="*/ 14 h 44"/>
                  <a:gd name="T2" fmla="*/ 30 w 44"/>
                  <a:gd name="T3" fmla="*/ 14 h 44"/>
                  <a:gd name="T4" fmla="*/ 29 w 44"/>
                  <a:gd name="T5" fmla="*/ 4 h 44"/>
                  <a:gd name="T6" fmla="*/ 21 w 44"/>
                  <a:gd name="T7" fmla="*/ 4 h 44"/>
                  <a:gd name="T8" fmla="*/ 20 w 44"/>
                  <a:gd name="T9" fmla="*/ 14 h 44"/>
                  <a:gd name="T10" fmla="*/ 17 w 44"/>
                  <a:gd name="T11" fmla="*/ 14 h 44"/>
                  <a:gd name="T12" fmla="*/ 6 w 44"/>
                  <a:gd name="T13" fmla="*/ 15 h 44"/>
                  <a:gd name="T14" fmla="*/ 2 w 44"/>
                  <a:gd name="T15" fmla="*/ 16 h 44"/>
                  <a:gd name="T16" fmla="*/ 2 w 44"/>
                  <a:gd name="T17" fmla="*/ 17 h 44"/>
                  <a:gd name="T18" fmla="*/ 0 w 44"/>
                  <a:gd name="T19" fmla="*/ 19 h 44"/>
                  <a:gd name="T20" fmla="*/ 2 w 44"/>
                  <a:gd name="T21" fmla="*/ 22 h 44"/>
                  <a:gd name="T22" fmla="*/ 2 w 44"/>
                  <a:gd name="T23" fmla="*/ 22 h 44"/>
                  <a:gd name="T24" fmla="*/ 6 w 44"/>
                  <a:gd name="T25" fmla="*/ 24 h 44"/>
                  <a:gd name="T26" fmla="*/ 17 w 44"/>
                  <a:gd name="T27" fmla="*/ 24 h 44"/>
                  <a:gd name="T28" fmla="*/ 19 w 44"/>
                  <a:gd name="T29" fmla="*/ 24 h 44"/>
                  <a:gd name="T30" fmla="*/ 19 w 44"/>
                  <a:gd name="T31" fmla="*/ 39 h 44"/>
                  <a:gd name="T32" fmla="*/ 27 w 44"/>
                  <a:gd name="T33" fmla="*/ 39 h 44"/>
                  <a:gd name="T34" fmla="*/ 29 w 44"/>
                  <a:gd name="T35" fmla="*/ 25 h 44"/>
                  <a:gd name="T36" fmla="*/ 39 w 44"/>
                  <a:gd name="T37" fmla="*/ 24 h 44"/>
                  <a:gd name="T38" fmla="*/ 39 w 44"/>
                  <a:gd name="T3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4">
                    <a:moveTo>
                      <a:pt x="39" y="14"/>
                    </a:moveTo>
                    <a:cubicBezTo>
                      <a:pt x="36" y="14"/>
                      <a:pt x="33" y="14"/>
                      <a:pt x="30" y="14"/>
                    </a:cubicBezTo>
                    <a:cubicBezTo>
                      <a:pt x="31" y="10"/>
                      <a:pt x="31" y="7"/>
                      <a:pt x="29" y="4"/>
                    </a:cubicBezTo>
                    <a:cubicBezTo>
                      <a:pt x="28" y="0"/>
                      <a:pt x="23" y="0"/>
                      <a:pt x="21" y="4"/>
                    </a:cubicBezTo>
                    <a:cubicBezTo>
                      <a:pt x="20" y="7"/>
                      <a:pt x="20" y="11"/>
                      <a:pt x="20" y="14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4"/>
                      <a:pt x="10" y="15"/>
                      <a:pt x="6" y="15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3"/>
                      <a:pt x="5" y="24"/>
                      <a:pt x="6" y="24"/>
                    </a:cubicBezTo>
                    <a:cubicBezTo>
                      <a:pt x="10" y="24"/>
                      <a:pt x="14" y="24"/>
                      <a:pt x="17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9"/>
                      <a:pt x="19" y="34"/>
                      <a:pt x="19" y="39"/>
                    </a:cubicBezTo>
                    <a:cubicBezTo>
                      <a:pt x="19" y="44"/>
                      <a:pt x="27" y="44"/>
                      <a:pt x="27" y="39"/>
                    </a:cubicBezTo>
                    <a:cubicBezTo>
                      <a:pt x="27" y="34"/>
                      <a:pt x="28" y="30"/>
                      <a:pt x="29" y="25"/>
                    </a:cubicBezTo>
                    <a:cubicBezTo>
                      <a:pt x="32" y="25"/>
                      <a:pt x="36" y="25"/>
                      <a:pt x="39" y="24"/>
                    </a:cubicBezTo>
                    <a:cubicBezTo>
                      <a:pt x="44" y="23"/>
                      <a:pt x="44" y="15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Freeform 518"/>
              <p:cNvSpPr>
                <a:spLocks noEditPoints="1"/>
              </p:cNvSpPr>
              <p:nvPr/>
            </p:nvSpPr>
            <p:spPr bwMode="auto">
              <a:xfrm>
                <a:off x="3547" y="2482"/>
                <a:ext cx="99" cy="206"/>
              </a:xfrm>
              <a:custGeom>
                <a:avLst/>
                <a:gdLst>
                  <a:gd name="T0" fmla="*/ 16 w 49"/>
                  <a:gd name="T1" fmla="*/ 47 h 102"/>
                  <a:gd name="T2" fmla="*/ 18 w 49"/>
                  <a:gd name="T3" fmla="*/ 4 h 102"/>
                  <a:gd name="T4" fmla="*/ 12 w 49"/>
                  <a:gd name="T5" fmla="*/ 4 h 102"/>
                  <a:gd name="T6" fmla="*/ 2 w 49"/>
                  <a:gd name="T7" fmla="*/ 97 h 102"/>
                  <a:gd name="T8" fmla="*/ 8 w 49"/>
                  <a:gd name="T9" fmla="*/ 102 h 102"/>
                  <a:gd name="T10" fmla="*/ 48 w 49"/>
                  <a:gd name="T11" fmla="*/ 65 h 102"/>
                  <a:gd name="T12" fmla="*/ 16 w 49"/>
                  <a:gd name="T13" fmla="*/ 47 h 102"/>
                  <a:gd name="T14" fmla="*/ 37 w 49"/>
                  <a:gd name="T15" fmla="*/ 71 h 102"/>
                  <a:gd name="T16" fmla="*/ 13 w 49"/>
                  <a:gd name="T17" fmla="*/ 90 h 102"/>
                  <a:gd name="T18" fmla="*/ 15 w 49"/>
                  <a:gd name="T19" fmla="*/ 59 h 102"/>
                  <a:gd name="T20" fmla="*/ 37 w 49"/>
                  <a:gd name="T21" fmla="*/ 7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02">
                    <a:moveTo>
                      <a:pt x="16" y="47"/>
                    </a:moveTo>
                    <a:cubicBezTo>
                      <a:pt x="18" y="33"/>
                      <a:pt x="19" y="19"/>
                      <a:pt x="18" y="4"/>
                    </a:cubicBezTo>
                    <a:cubicBezTo>
                      <a:pt x="18" y="0"/>
                      <a:pt x="12" y="0"/>
                      <a:pt x="12" y="4"/>
                    </a:cubicBezTo>
                    <a:cubicBezTo>
                      <a:pt x="9" y="35"/>
                      <a:pt x="0" y="66"/>
                      <a:pt x="2" y="97"/>
                    </a:cubicBezTo>
                    <a:cubicBezTo>
                      <a:pt x="2" y="100"/>
                      <a:pt x="4" y="102"/>
                      <a:pt x="8" y="102"/>
                    </a:cubicBezTo>
                    <a:cubicBezTo>
                      <a:pt x="29" y="102"/>
                      <a:pt x="49" y="88"/>
                      <a:pt x="48" y="65"/>
                    </a:cubicBezTo>
                    <a:cubicBezTo>
                      <a:pt x="48" y="47"/>
                      <a:pt x="30" y="43"/>
                      <a:pt x="16" y="47"/>
                    </a:cubicBezTo>
                    <a:close/>
                    <a:moveTo>
                      <a:pt x="37" y="71"/>
                    </a:moveTo>
                    <a:cubicBezTo>
                      <a:pt x="35" y="83"/>
                      <a:pt x="24" y="89"/>
                      <a:pt x="13" y="90"/>
                    </a:cubicBezTo>
                    <a:cubicBezTo>
                      <a:pt x="13" y="80"/>
                      <a:pt x="14" y="69"/>
                      <a:pt x="15" y="59"/>
                    </a:cubicBezTo>
                    <a:cubicBezTo>
                      <a:pt x="26" y="57"/>
                      <a:pt x="39" y="54"/>
                      <a:pt x="3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Freeform 519"/>
              <p:cNvSpPr>
                <a:spLocks/>
              </p:cNvSpPr>
              <p:nvPr/>
            </p:nvSpPr>
            <p:spPr bwMode="auto">
              <a:xfrm>
                <a:off x="3640" y="2482"/>
                <a:ext cx="89" cy="101"/>
              </a:xfrm>
              <a:custGeom>
                <a:avLst/>
                <a:gdLst>
                  <a:gd name="T0" fmla="*/ 37 w 44"/>
                  <a:gd name="T1" fmla="*/ 35 h 50"/>
                  <a:gd name="T2" fmla="*/ 30 w 44"/>
                  <a:gd name="T3" fmla="*/ 35 h 50"/>
                  <a:gd name="T4" fmla="*/ 33 w 44"/>
                  <a:gd name="T5" fmla="*/ 7 h 50"/>
                  <a:gd name="T6" fmla="*/ 27 w 44"/>
                  <a:gd name="T7" fmla="*/ 0 h 50"/>
                  <a:gd name="T8" fmla="*/ 2 w 44"/>
                  <a:gd name="T9" fmla="*/ 13 h 50"/>
                  <a:gd name="T10" fmla="*/ 8 w 44"/>
                  <a:gd name="T11" fmla="*/ 20 h 50"/>
                  <a:gd name="T12" fmla="*/ 21 w 44"/>
                  <a:gd name="T13" fmla="*/ 13 h 50"/>
                  <a:gd name="T14" fmla="*/ 13 w 44"/>
                  <a:gd name="T15" fmla="*/ 38 h 50"/>
                  <a:gd name="T16" fmla="*/ 18 w 44"/>
                  <a:gd name="T17" fmla="*/ 50 h 50"/>
                  <a:gd name="T18" fmla="*/ 40 w 44"/>
                  <a:gd name="T19" fmla="*/ 45 h 50"/>
                  <a:gd name="T20" fmla="*/ 37 w 44"/>
                  <a:gd name="T21" fmla="*/ 3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0">
                    <a:moveTo>
                      <a:pt x="37" y="35"/>
                    </a:moveTo>
                    <a:cubicBezTo>
                      <a:pt x="35" y="35"/>
                      <a:pt x="32" y="35"/>
                      <a:pt x="30" y="35"/>
                    </a:cubicBezTo>
                    <a:cubicBezTo>
                      <a:pt x="33" y="26"/>
                      <a:pt x="34" y="17"/>
                      <a:pt x="33" y="7"/>
                    </a:cubicBezTo>
                    <a:cubicBezTo>
                      <a:pt x="33" y="3"/>
                      <a:pt x="31" y="0"/>
                      <a:pt x="27" y="0"/>
                    </a:cubicBezTo>
                    <a:cubicBezTo>
                      <a:pt x="17" y="1"/>
                      <a:pt x="9" y="5"/>
                      <a:pt x="2" y="13"/>
                    </a:cubicBezTo>
                    <a:cubicBezTo>
                      <a:pt x="0" y="17"/>
                      <a:pt x="3" y="23"/>
                      <a:pt x="8" y="20"/>
                    </a:cubicBezTo>
                    <a:cubicBezTo>
                      <a:pt x="12" y="17"/>
                      <a:pt x="16" y="15"/>
                      <a:pt x="21" y="13"/>
                    </a:cubicBezTo>
                    <a:cubicBezTo>
                      <a:pt x="21" y="22"/>
                      <a:pt x="20" y="31"/>
                      <a:pt x="13" y="38"/>
                    </a:cubicBezTo>
                    <a:cubicBezTo>
                      <a:pt x="9" y="42"/>
                      <a:pt x="12" y="50"/>
                      <a:pt x="18" y="50"/>
                    </a:cubicBezTo>
                    <a:cubicBezTo>
                      <a:pt x="25" y="50"/>
                      <a:pt x="34" y="50"/>
                      <a:pt x="40" y="45"/>
                    </a:cubicBezTo>
                    <a:cubicBezTo>
                      <a:pt x="44" y="42"/>
                      <a:pt x="43" y="35"/>
                      <a:pt x="3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520"/>
              <p:cNvSpPr>
                <a:spLocks/>
              </p:cNvSpPr>
              <p:nvPr/>
            </p:nvSpPr>
            <p:spPr bwMode="auto">
              <a:xfrm>
                <a:off x="3725" y="2625"/>
                <a:ext cx="73" cy="30"/>
              </a:xfrm>
              <a:custGeom>
                <a:avLst/>
                <a:gdLst>
                  <a:gd name="T0" fmla="*/ 34 w 36"/>
                  <a:gd name="T1" fmla="*/ 3 h 15"/>
                  <a:gd name="T2" fmla="*/ 20 w 36"/>
                  <a:gd name="T3" fmla="*/ 4 h 15"/>
                  <a:gd name="T4" fmla="*/ 5 w 36"/>
                  <a:gd name="T5" fmla="*/ 7 h 15"/>
                  <a:gd name="T6" fmla="*/ 5 w 36"/>
                  <a:gd name="T7" fmla="*/ 15 h 15"/>
                  <a:gd name="T8" fmla="*/ 21 w 36"/>
                  <a:gd name="T9" fmla="*/ 14 h 15"/>
                  <a:gd name="T10" fmla="*/ 35 w 36"/>
                  <a:gd name="T11" fmla="*/ 7 h 15"/>
                  <a:gd name="T12" fmla="*/ 34 w 36"/>
                  <a:gd name="T1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4" y="3"/>
                    </a:moveTo>
                    <a:cubicBezTo>
                      <a:pt x="30" y="0"/>
                      <a:pt x="24" y="3"/>
                      <a:pt x="20" y="4"/>
                    </a:cubicBezTo>
                    <a:cubicBezTo>
                      <a:pt x="15" y="5"/>
                      <a:pt x="10" y="7"/>
                      <a:pt x="5" y="7"/>
                    </a:cubicBezTo>
                    <a:cubicBezTo>
                      <a:pt x="0" y="7"/>
                      <a:pt x="0" y="15"/>
                      <a:pt x="5" y="15"/>
                    </a:cubicBezTo>
                    <a:cubicBezTo>
                      <a:pt x="10" y="15"/>
                      <a:pt x="16" y="15"/>
                      <a:pt x="21" y="14"/>
                    </a:cubicBezTo>
                    <a:cubicBezTo>
                      <a:pt x="26" y="13"/>
                      <a:pt x="33" y="13"/>
                      <a:pt x="35" y="7"/>
                    </a:cubicBezTo>
                    <a:cubicBezTo>
                      <a:pt x="36" y="5"/>
                      <a:pt x="35" y="4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Freeform 521"/>
              <p:cNvSpPr>
                <a:spLocks/>
              </p:cNvSpPr>
              <p:nvPr/>
            </p:nvSpPr>
            <p:spPr bwMode="auto">
              <a:xfrm>
                <a:off x="3737" y="2597"/>
                <a:ext cx="69" cy="30"/>
              </a:xfrm>
              <a:custGeom>
                <a:avLst/>
                <a:gdLst>
                  <a:gd name="T0" fmla="*/ 32 w 34"/>
                  <a:gd name="T1" fmla="*/ 4 h 15"/>
                  <a:gd name="T2" fmla="*/ 15 w 34"/>
                  <a:gd name="T3" fmla="*/ 2 h 15"/>
                  <a:gd name="T4" fmla="*/ 0 w 34"/>
                  <a:gd name="T5" fmla="*/ 6 h 15"/>
                  <a:gd name="T6" fmla="*/ 0 w 34"/>
                  <a:gd name="T7" fmla="*/ 6 h 15"/>
                  <a:gd name="T8" fmla="*/ 0 w 34"/>
                  <a:gd name="T9" fmla="*/ 6 h 15"/>
                  <a:gd name="T10" fmla="*/ 0 w 34"/>
                  <a:gd name="T11" fmla="*/ 6 h 15"/>
                  <a:gd name="T12" fmla="*/ 0 w 34"/>
                  <a:gd name="T13" fmla="*/ 10 h 15"/>
                  <a:gd name="T14" fmla="*/ 0 w 34"/>
                  <a:gd name="T15" fmla="*/ 10 h 15"/>
                  <a:gd name="T16" fmla="*/ 0 w 34"/>
                  <a:gd name="T17" fmla="*/ 10 h 15"/>
                  <a:gd name="T18" fmla="*/ 0 w 34"/>
                  <a:gd name="T19" fmla="*/ 10 h 15"/>
                  <a:gd name="T20" fmla="*/ 15 w 34"/>
                  <a:gd name="T21" fmla="*/ 14 h 15"/>
                  <a:gd name="T22" fmla="*/ 32 w 34"/>
                  <a:gd name="T23" fmla="*/ 12 h 15"/>
                  <a:gd name="T24" fmla="*/ 32 w 34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5">
                    <a:moveTo>
                      <a:pt x="32" y="4"/>
                    </a:moveTo>
                    <a:cubicBezTo>
                      <a:pt x="27" y="0"/>
                      <a:pt x="21" y="2"/>
                      <a:pt x="15" y="2"/>
                    </a:cubicBezTo>
                    <a:cubicBezTo>
                      <a:pt x="11" y="2"/>
                      <a:pt x="3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11" y="13"/>
                      <a:pt x="15" y="14"/>
                    </a:cubicBezTo>
                    <a:cubicBezTo>
                      <a:pt x="21" y="14"/>
                      <a:pt x="27" y="15"/>
                      <a:pt x="32" y="12"/>
                    </a:cubicBezTo>
                    <a:cubicBezTo>
                      <a:pt x="34" y="10"/>
                      <a:pt x="34" y="6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Freeform 522"/>
              <p:cNvSpPr>
                <a:spLocks/>
              </p:cNvSpPr>
              <p:nvPr/>
            </p:nvSpPr>
            <p:spPr bwMode="auto">
              <a:xfrm>
                <a:off x="3834" y="2524"/>
                <a:ext cx="109" cy="146"/>
              </a:xfrm>
              <a:custGeom>
                <a:avLst/>
                <a:gdLst>
                  <a:gd name="T0" fmla="*/ 44 w 54"/>
                  <a:gd name="T1" fmla="*/ 45 h 72"/>
                  <a:gd name="T2" fmla="*/ 18 w 54"/>
                  <a:gd name="T3" fmla="*/ 39 h 72"/>
                  <a:gd name="T4" fmla="*/ 47 w 54"/>
                  <a:gd name="T5" fmla="*/ 12 h 72"/>
                  <a:gd name="T6" fmla="*/ 46 w 54"/>
                  <a:gd name="T7" fmla="*/ 3 h 72"/>
                  <a:gd name="T8" fmla="*/ 4 w 54"/>
                  <a:gd name="T9" fmla="*/ 43 h 72"/>
                  <a:gd name="T10" fmla="*/ 50 w 54"/>
                  <a:gd name="T11" fmla="*/ 55 h 72"/>
                  <a:gd name="T12" fmla="*/ 44 w 54"/>
                  <a:gd name="T13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44" y="45"/>
                    </a:moveTo>
                    <a:cubicBezTo>
                      <a:pt x="33" y="49"/>
                      <a:pt x="21" y="54"/>
                      <a:pt x="18" y="39"/>
                    </a:cubicBezTo>
                    <a:cubicBezTo>
                      <a:pt x="15" y="22"/>
                      <a:pt x="34" y="15"/>
                      <a:pt x="47" y="12"/>
                    </a:cubicBezTo>
                    <a:cubicBezTo>
                      <a:pt x="53" y="11"/>
                      <a:pt x="51" y="3"/>
                      <a:pt x="46" y="3"/>
                    </a:cubicBezTo>
                    <a:cubicBezTo>
                      <a:pt x="23" y="0"/>
                      <a:pt x="0" y="19"/>
                      <a:pt x="4" y="43"/>
                    </a:cubicBezTo>
                    <a:cubicBezTo>
                      <a:pt x="8" y="66"/>
                      <a:pt x="35" y="72"/>
                      <a:pt x="50" y="55"/>
                    </a:cubicBezTo>
                    <a:cubicBezTo>
                      <a:pt x="54" y="51"/>
                      <a:pt x="50" y="43"/>
                      <a:pt x="4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Freeform 523"/>
              <p:cNvSpPr>
                <a:spLocks/>
              </p:cNvSpPr>
              <p:nvPr/>
            </p:nvSpPr>
            <p:spPr bwMode="auto">
              <a:xfrm>
                <a:off x="3937" y="2482"/>
                <a:ext cx="94" cy="111"/>
              </a:xfrm>
              <a:custGeom>
                <a:avLst/>
                <a:gdLst>
                  <a:gd name="T0" fmla="*/ 43 w 47"/>
                  <a:gd name="T1" fmla="*/ 38 h 55"/>
                  <a:gd name="T2" fmla="*/ 29 w 47"/>
                  <a:gd name="T3" fmla="*/ 34 h 55"/>
                  <a:gd name="T4" fmla="*/ 26 w 47"/>
                  <a:gd name="T5" fmla="*/ 33 h 55"/>
                  <a:gd name="T6" fmla="*/ 34 w 47"/>
                  <a:gd name="T7" fmla="*/ 20 h 55"/>
                  <a:gd name="T8" fmla="*/ 16 w 47"/>
                  <a:gd name="T9" fmla="*/ 1 h 55"/>
                  <a:gd name="T10" fmla="*/ 13 w 47"/>
                  <a:gd name="T11" fmla="*/ 12 h 55"/>
                  <a:gd name="T12" fmla="*/ 20 w 47"/>
                  <a:gd name="T13" fmla="*/ 20 h 55"/>
                  <a:gd name="T14" fmla="*/ 6 w 47"/>
                  <a:gd name="T15" fmla="*/ 30 h 55"/>
                  <a:gd name="T16" fmla="*/ 7 w 47"/>
                  <a:gd name="T17" fmla="*/ 42 h 55"/>
                  <a:gd name="T18" fmla="*/ 42 w 47"/>
                  <a:gd name="T19" fmla="*/ 49 h 55"/>
                  <a:gd name="T20" fmla="*/ 43 w 47"/>
                  <a:gd name="T2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5">
                    <a:moveTo>
                      <a:pt x="43" y="38"/>
                    </a:moveTo>
                    <a:cubicBezTo>
                      <a:pt x="39" y="35"/>
                      <a:pt x="34" y="35"/>
                      <a:pt x="29" y="34"/>
                    </a:cubicBezTo>
                    <a:cubicBezTo>
                      <a:pt x="28" y="33"/>
                      <a:pt x="27" y="33"/>
                      <a:pt x="26" y="33"/>
                    </a:cubicBezTo>
                    <a:cubicBezTo>
                      <a:pt x="30" y="29"/>
                      <a:pt x="33" y="25"/>
                      <a:pt x="34" y="20"/>
                    </a:cubicBezTo>
                    <a:cubicBezTo>
                      <a:pt x="37" y="9"/>
                      <a:pt x="25" y="3"/>
                      <a:pt x="16" y="1"/>
                    </a:cubicBezTo>
                    <a:cubicBezTo>
                      <a:pt x="9" y="0"/>
                      <a:pt x="6" y="9"/>
                      <a:pt x="13" y="12"/>
                    </a:cubicBezTo>
                    <a:cubicBezTo>
                      <a:pt x="17" y="13"/>
                      <a:pt x="23" y="15"/>
                      <a:pt x="20" y="20"/>
                    </a:cubicBezTo>
                    <a:cubicBezTo>
                      <a:pt x="17" y="25"/>
                      <a:pt x="11" y="27"/>
                      <a:pt x="6" y="30"/>
                    </a:cubicBezTo>
                    <a:cubicBezTo>
                      <a:pt x="0" y="32"/>
                      <a:pt x="2" y="41"/>
                      <a:pt x="7" y="42"/>
                    </a:cubicBezTo>
                    <a:cubicBezTo>
                      <a:pt x="16" y="45"/>
                      <a:pt x="33" y="55"/>
                      <a:pt x="42" y="49"/>
                    </a:cubicBezTo>
                    <a:cubicBezTo>
                      <a:pt x="45" y="47"/>
                      <a:pt x="47" y="41"/>
                      <a:pt x="4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Freeform 524"/>
              <p:cNvSpPr>
                <a:spLocks noEditPoints="1"/>
              </p:cNvSpPr>
              <p:nvPr/>
            </p:nvSpPr>
            <p:spPr bwMode="auto">
              <a:xfrm>
                <a:off x="2993" y="2855"/>
                <a:ext cx="627" cy="341"/>
              </a:xfrm>
              <a:custGeom>
                <a:avLst/>
                <a:gdLst>
                  <a:gd name="T0" fmla="*/ 256 w 311"/>
                  <a:gd name="T1" fmla="*/ 81 h 169"/>
                  <a:gd name="T2" fmla="*/ 179 w 311"/>
                  <a:gd name="T3" fmla="*/ 113 h 169"/>
                  <a:gd name="T4" fmla="*/ 132 w 311"/>
                  <a:gd name="T5" fmla="*/ 77 h 169"/>
                  <a:gd name="T6" fmla="*/ 133 w 311"/>
                  <a:gd name="T7" fmla="*/ 86 h 169"/>
                  <a:gd name="T8" fmla="*/ 118 w 311"/>
                  <a:gd name="T9" fmla="*/ 103 h 169"/>
                  <a:gd name="T10" fmla="*/ 104 w 311"/>
                  <a:gd name="T11" fmla="*/ 95 h 169"/>
                  <a:gd name="T12" fmla="*/ 84 w 311"/>
                  <a:gd name="T13" fmla="*/ 94 h 169"/>
                  <a:gd name="T14" fmla="*/ 81 w 311"/>
                  <a:gd name="T15" fmla="*/ 81 h 169"/>
                  <a:gd name="T16" fmla="*/ 72 w 311"/>
                  <a:gd name="T17" fmla="*/ 80 h 169"/>
                  <a:gd name="T18" fmla="*/ 70 w 311"/>
                  <a:gd name="T19" fmla="*/ 70 h 169"/>
                  <a:gd name="T20" fmla="*/ 99 w 311"/>
                  <a:gd name="T21" fmla="*/ 56 h 169"/>
                  <a:gd name="T22" fmla="*/ 187 w 311"/>
                  <a:gd name="T23" fmla="*/ 61 h 169"/>
                  <a:gd name="T24" fmla="*/ 196 w 311"/>
                  <a:gd name="T25" fmla="*/ 57 h 169"/>
                  <a:gd name="T26" fmla="*/ 65 w 311"/>
                  <a:gd name="T27" fmla="*/ 61 h 169"/>
                  <a:gd name="T28" fmla="*/ 44 w 311"/>
                  <a:gd name="T29" fmla="*/ 52 h 169"/>
                  <a:gd name="T30" fmla="*/ 1 w 311"/>
                  <a:gd name="T31" fmla="*/ 103 h 169"/>
                  <a:gd name="T32" fmla="*/ 48 w 311"/>
                  <a:gd name="T33" fmla="*/ 138 h 169"/>
                  <a:gd name="T34" fmla="*/ 83 w 311"/>
                  <a:gd name="T35" fmla="*/ 101 h 169"/>
                  <a:gd name="T36" fmla="*/ 97 w 311"/>
                  <a:gd name="T37" fmla="*/ 103 h 169"/>
                  <a:gd name="T38" fmla="*/ 110 w 311"/>
                  <a:gd name="T39" fmla="*/ 109 h 169"/>
                  <a:gd name="T40" fmla="*/ 113 w 311"/>
                  <a:gd name="T41" fmla="*/ 112 h 169"/>
                  <a:gd name="T42" fmla="*/ 110 w 311"/>
                  <a:gd name="T43" fmla="*/ 130 h 169"/>
                  <a:gd name="T44" fmla="*/ 160 w 311"/>
                  <a:gd name="T45" fmla="*/ 158 h 169"/>
                  <a:gd name="T46" fmla="*/ 179 w 311"/>
                  <a:gd name="T47" fmla="*/ 126 h 169"/>
                  <a:gd name="T48" fmla="*/ 236 w 311"/>
                  <a:gd name="T49" fmla="*/ 100 h 169"/>
                  <a:gd name="T50" fmla="*/ 269 w 311"/>
                  <a:gd name="T51" fmla="*/ 94 h 169"/>
                  <a:gd name="T52" fmla="*/ 283 w 311"/>
                  <a:gd name="T53" fmla="*/ 111 h 169"/>
                  <a:gd name="T54" fmla="*/ 292 w 311"/>
                  <a:gd name="T55" fmla="*/ 114 h 169"/>
                  <a:gd name="T56" fmla="*/ 256 w 311"/>
                  <a:gd name="T57" fmla="*/ 81 h 169"/>
                  <a:gd name="T58" fmla="*/ 65 w 311"/>
                  <a:gd name="T59" fmla="*/ 109 h 169"/>
                  <a:gd name="T60" fmla="*/ 48 w 311"/>
                  <a:gd name="T61" fmla="*/ 123 h 169"/>
                  <a:gd name="T62" fmla="*/ 16 w 311"/>
                  <a:gd name="T63" fmla="*/ 106 h 169"/>
                  <a:gd name="T64" fmla="*/ 40 w 311"/>
                  <a:gd name="T65" fmla="*/ 65 h 169"/>
                  <a:gd name="T66" fmla="*/ 55 w 311"/>
                  <a:gd name="T67" fmla="*/ 66 h 169"/>
                  <a:gd name="T68" fmla="*/ 19 w 311"/>
                  <a:gd name="T69" fmla="*/ 84 h 169"/>
                  <a:gd name="T70" fmla="*/ 21 w 311"/>
                  <a:gd name="T71" fmla="*/ 89 h 169"/>
                  <a:gd name="T72" fmla="*/ 62 w 311"/>
                  <a:gd name="T73" fmla="*/ 74 h 169"/>
                  <a:gd name="T74" fmla="*/ 63 w 311"/>
                  <a:gd name="T75" fmla="*/ 98 h 169"/>
                  <a:gd name="T76" fmla="*/ 68 w 311"/>
                  <a:gd name="T77" fmla="*/ 102 h 169"/>
                  <a:gd name="T78" fmla="*/ 65 w 311"/>
                  <a:gd name="T79" fmla="*/ 109 h 169"/>
                  <a:gd name="T80" fmla="*/ 156 w 311"/>
                  <a:gd name="T81" fmla="*/ 143 h 169"/>
                  <a:gd name="T82" fmla="*/ 124 w 311"/>
                  <a:gd name="T83" fmla="*/ 128 h 169"/>
                  <a:gd name="T84" fmla="*/ 153 w 311"/>
                  <a:gd name="T85" fmla="*/ 87 h 169"/>
                  <a:gd name="T86" fmla="*/ 164 w 311"/>
                  <a:gd name="T87" fmla="*/ 103 h 169"/>
                  <a:gd name="T88" fmla="*/ 156 w 311"/>
                  <a:gd name="T89" fmla="*/ 14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1" h="169">
                    <a:moveTo>
                      <a:pt x="256" y="81"/>
                    </a:moveTo>
                    <a:cubicBezTo>
                      <a:pt x="233" y="84"/>
                      <a:pt x="199" y="95"/>
                      <a:pt x="179" y="113"/>
                    </a:cubicBezTo>
                    <a:cubicBezTo>
                      <a:pt x="177" y="85"/>
                      <a:pt x="158" y="60"/>
                      <a:pt x="132" y="77"/>
                    </a:cubicBezTo>
                    <a:cubicBezTo>
                      <a:pt x="128" y="80"/>
                      <a:pt x="129" y="85"/>
                      <a:pt x="133" y="86"/>
                    </a:cubicBezTo>
                    <a:cubicBezTo>
                      <a:pt x="127" y="90"/>
                      <a:pt x="122" y="96"/>
                      <a:pt x="118" y="103"/>
                    </a:cubicBezTo>
                    <a:cubicBezTo>
                      <a:pt x="114" y="99"/>
                      <a:pt x="109" y="97"/>
                      <a:pt x="104" y="95"/>
                    </a:cubicBezTo>
                    <a:cubicBezTo>
                      <a:pt x="98" y="93"/>
                      <a:pt x="91" y="93"/>
                      <a:pt x="84" y="94"/>
                    </a:cubicBezTo>
                    <a:cubicBezTo>
                      <a:pt x="83" y="90"/>
                      <a:pt x="83" y="86"/>
                      <a:pt x="81" y="81"/>
                    </a:cubicBezTo>
                    <a:cubicBezTo>
                      <a:pt x="79" y="78"/>
                      <a:pt x="75" y="78"/>
                      <a:pt x="72" y="80"/>
                    </a:cubicBezTo>
                    <a:cubicBezTo>
                      <a:pt x="72" y="77"/>
                      <a:pt x="71" y="73"/>
                      <a:pt x="70" y="70"/>
                    </a:cubicBezTo>
                    <a:cubicBezTo>
                      <a:pt x="80" y="65"/>
                      <a:pt x="89" y="60"/>
                      <a:pt x="99" y="56"/>
                    </a:cubicBezTo>
                    <a:cubicBezTo>
                      <a:pt x="131" y="44"/>
                      <a:pt x="162" y="31"/>
                      <a:pt x="187" y="61"/>
                    </a:cubicBezTo>
                    <a:cubicBezTo>
                      <a:pt x="189" y="65"/>
                      <a:pt x="196" y="62"/>
                      <a:pt x="196" y="57"/>
                    </a:cubicBezTo>
                    <a:cubicBezTo>
                      <a:pt x="189" y="0"/>
                      <a:pt x="117" y="34"/>
                      <a:pt x="65" y="61"/>
                    </a:cubicBezTo>
                    <a:cubicBezTo>
                      <a:pt x="60" y="56"/>
                      <a:pt x="54" y="52"/>
                      <a:pt x="44" y="52"/>
                    </a:cubicBezTo>
                    <a:cubicBezTo>
                      <a:pt x="16" y="50"/>
                      <a:pt x="0" y="78"/>
                      <a:pt x="1" y="103"/>
                    </a:cubicBezTo>
                    <a:cubicBezTo>
                      <a:pt x="2" y="128"/>
                      <a:pt x="24" y="143"/>
                      <a:pt x="48" y="138"/>
                    </a:cubicBezTo>
                    <a:cubicBezTo>
                      <a:pt x="65" y="135"/>
                      <a:pt x="80" y="119"/>
                      <a:pt x="83" y="101"/>
                    </a:cubicBezTo>
                    <a:cubicBezTo>
                      <a:pt x="88" y="101"/>
                      <a:pt x="92" y="102"/>
                      <a:pt x="97" y="103"/>
                    </a:cubicBezTo>
                    <a:cubicBezTo>
                      <a:pt x="102" y="104"/>
                      <a:pt x="106" y="106"/>
                      <a:pt x="110" y="109"/>
                    </a:cubicBezTo>
                    <a:cubicBezTo>
                      <a:pt x="111" y="110"/>
                      <a:pt x="112" y="111"/>
                      <a:pt x="113" y="112"/>
                    </a:cubicBezTo>
                    <a:cubicBezTo>
                      <a:pt x="111" y="118"/>
                      <a:pt x="110" y="125"/>
                      <a:pt x="110" y="130"/>
                    </a:cubicBezTo>
                    <a:cubicBezTo>
                      <a:pt x="109" y="157"/>
                      <a:pt x="138" y="169"/>
                      <a:pt x="160" y="158"/>
                    </a:cubicBezTo>
                    <a:cubicBezTo>
                      <a:pt x="172" y="152"/>
                      <a:pt x="177" y="139"/>
                      <a:pt x="179" y="126"/>
                    </a:cubicBezTo>
                    <a:cubicBezTo>
                      <a:pt x="193" y="112"/>
                      <a:pt x="218" y="105"/>
                      <a:pt x="236" y="100"/>
                    </a:cubicBezTo>
                    <a:cubicBezTo>
                      <a:pt x="247" y="97"/>
                      <a:pt x="258" y="95"/>
                      <a:pt x="269" y="94"/>
                    </a:cubicBezTo>
                    <a:cubicBezTo>
                      <a:pt x="282" y="94"/>
                      <a:pt x="283" y="99"/>
                      <a:pt x="283" y="111"/>
                    </a:cubicBezTo>
                    <a:cubicBezTo>
                      <a:pt x="282" y="117"/>
                      <a:pt x="289" y="118"/>
                      <a:pt x="292" y="114"/>
                    </a:cubicBezTo>
                    <a:cubicBezTo>
                      <a:pt x="311" y="86"/>
                      <a:pt x="276" y="78"/>
                      <a:pt x="256" y="81"/>
                    </a:cubicBezTo>
                    <a:close/>
                    <a:moveTo>
                      <a:pt x="65" y="109"/>
                    </a:moveTo>
                    <a:cubicBezTo>
                      <a:pt x="62" y="116"/>
                      <a:pt x="55" y="121"/>
                      <a:pt x="48" y="123"/>
                    </a:cubicBezTo>
                    <a:cubicBezTo>
                      <a:pt x="33" y="129"/>
                      <a:pt x="19" y="122"/>
                      <a:pt x="16" y="106"/>
                    </a:cubicBezTo>
                    <a:cubicBezTo>
                      <a:pt x="11" y="88"/>
                      <a:pt x="22" y="69"/>
                      <a:pt x="40" y="65"/>
                    </a:cubicBezTo>
                    <a:cubicBezTo>
                      <a:pt x="46" y="63"/>
                      <a:pt x="51" y="64"/>
                      <a:pt x="55" y="66"/>
                    </a:cubicBezTo>
                    <a:cubicBezTo>
                      <a:pt x="39" y="75"/>
                      <a:pt x="26" y="82"/>
                      <a:pt x="19" y="84"/>
                    </a:cubicBezTo>
                    <a:cubicBezTo>
                      <a:pt x="16" y="85"/>
                      <a:pt x="17" y="90"/>
                      <a:pt x="21" y="89"/>
                    </a:cubicBezTo>
                    <a:cubicBezTo>
                      <a:pt x="35" y="86"/>
                      <a:pt x="48" y="80"/>
                      <a:pt x="62" y="74"/>
                    </a:cubicBezTo>
                    <a:cubicBezTo>
                      <a:pt x="65" y="81"/>
                      <a:pt x="65" y="90"/>
                      <a:pt x="63" y="98"/>
                    </a:cubicBezTo>
                    <a:cubicBezTo>
                      <a:pt x="62" y="101"/>
                      <a:pt x="66" y="103"/>
                      <a:pt x="68" y="102"/>
                    </a:cubicBezTo>
                    <a:cubicBezTo>
                      <a:pt x="67" y="104"/>
                      <a:pt x="67" y="106"/>
                      <a:pt x="65" y="109"/>
                    </a:cubicBezTo>
                    <a:close/>
                    <a:moveTo>
                      <a:pt x="156" y="143"/>
                    </a:moveTo>
                    <a:cubicBezTo>
                      <a:pt x="143" y="156"/>
                      <a:pt x="124" y="144"/>
                      <a:pt x="124" y="128"/>
                    </a:cubicBezTo>
                    <a:cubicBezTo>
                      <a:pt x="124" y="111"/>
                      <a:pt x="136" y="93"/>
                      <a:pt x="153" y="87"/>
                    </a:cubicBezTo>
                    <a:cubicBezTo>
                      <a:pt x="158" y="90"/>
                      <a:pt x="161" y="95"/>
                      <a:pt x="164" y="103"/>
                    </a:cubicBezTo>
                    <a:cubicBezTo>
                      <a:pt x="167" y="116"/>
                      <a:pt x="166" y="133"/>
                      <a:pt x="156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Freeform 525"/>
              <p:cNvSpPr>
                <a:spLocks/>
              </p:cNvSpPr>
              <p:nvPr/>
            </p:nvSpPr>
            <p:spPr bwMode="auto">
              <a:xfrm>
                <a:off x="1855" y="2859"/>
                <a:ext cx="142" cy="242"/>
              </a:xfrm>
              <a:custGeom>
                <a:avLst/>
                <a:gdLst>
                  <a:gd name="T0" fmla="*/ 68 w 70"/>
                  <a:gd name="T1" fmla="*/ 11 h 120"/>
                  <a:gd name="T2" fmla="*/ 60 w 70"/>
                  <a:gd name="T3" fmla="*/ 9 h 120"/>
                  <a:gd name="T4" fmla="*/ 53 w 70"/>
                  <a:gd name="T5" fmla="*/ 49 h 120"/>
                  <a:gd name="T6" fmla="*/ 52 w 70"/>
                  <a:gd name="T7" fmla="*/ 60 h 120"/>
                  <a:gd name="T8" fmla="*/ 37 w 70"/>
                  <a:gd name="T9" fmla="*/ 58 h 120"/>
                  <a:gd name="T10" fmla="*/ 23 w 70"/>
                  <a:gd name="T11" fmla="*/ 62 h 120"/>
                  <a:gd name="T12" fmla="*/ 23 w 70"/>
                  <a:gd name="T13" fmla="*/ 62 h 120"/>
                  <a:gd name="T14" fmla="*/ 41 w 70"/>
                  <a:gd name="T15" fmla="*/ 8 h 120"/>
                  <a:gd name="T16" fmla="*/ 33 w 70"/>
                  <a:gd name="T17" fmla="*/ 4 h 120"/>
                  <a:gd name="T18" fmla="*/ 2 w 70"/>
                  <a:gd name="T19" fmla="*/ 100 h 120"/>
                  <a:gd name="T20" fmla="*/ 8 w 70"/>
                  <a:gd name="T21" fmla="*/ 103 h 120"/>
                  <a:gd name="T22" fmla="*/ 20 w 70"/>
                  <a:gd name="T23" fmla="*/ 72 h 120"/>
                  <a:gd name="T24" fmla="*/ 25 w 70"/>
                  <a:gd name="T25" fmla="*/ 71 h 120"/>
                  <a:gd name="T26" fmla="*/ 25 w 70"/>
                  <a:gd name="T27" fmla="*/ 71 h 120"/>
                  <a:gd name="T28" fmla="*/ 27 w 70"/>
                  <a:gd name="T29" fmla="*/ 70 h 120"/>
                  <a:gd name="T30" fmla="*/ 39 w 70"/>
                  <a:gd name="T31" fmla="*/ 69 h 120"/>
                  <a:gd name="T32" fmla="*/ 50 w 70"/>
                  <a:gd name="T33" fmla="*/ 70 h 120"/>
                  <a:gd name="T34" fmla="*/ 37 w 70"/>
                  <a:gd name="T35" fmla="*/ 115 h 120"/>
                  <a:gd name="T36" fmla="*/ 41 w 70"/>
                  <a:gd name="T37" fmla="*/ 117 h 120"/>
                  <a:gd name="T38" fmla="*/ 60 w 70"/>
                  <a:gd name="T39" fmla="*/ 70 h 120"/>
                  <a:gd name="T40" fmla="*/ 68 w 70"/>
                  <a:gd name="T41" fmla="*/ 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0">
                    <a:moveTo>
                      <a:pt x="68" y="11"/>
                    </a:moveTo>
                    <a:cubicBezTo>
                      <a:pt x="68" y="7"/>
                      <a:pt x="62" y="5"/>
                      <a:pt x="60" y="9"/>
                    </a:cubicBezTo>
                    <a:cubicBezTo>
                      <a:pt x="54" y="21"/>
                      <a:pt x="54" y="36"/>
                      <a:pt x="53" y="49"/>
                    </a:cubicBezTo>
                    <a:cubicBezTo>
                      <a:pt x="52" y="53"/>
                      <a:pt x="52" y="56"/>
                      <a:pt x="52" y="60"/>
                    </a:cubicBezTo>
                    <a:cubicBezTo>
                      <a:pt x="47" y="58"/>
                      <a:pt x="42" y="58"/>
                      <a:pt x="37" y="58"/>
                    </a:cubicBezTo>
                    <a:cubicBezTo>
                      <a:pt x="32" y="58"/>
                      <a:pt x="27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8" y="44"/>
                      <a:pt x="36" y="26"/>
                      <a:pt x="41" y="8"/>
                    </a:cubicBezTo>
                    <a:cubicBezTo>
                      <a:pt x="43" y="3"/>
                      <a:pt x="36" y="0"/>
                      <a:pt x="33" y="4"/>
                    </a:cubicBezTo>
                    <a:cubicBezTo>
                      <a:pt x="15" y="32"/>
                      <a:pt x="11" y="69"/>
                      <a:pt x="2" y="100"/>
                    </a:cubicBezTo>
                    <a:cubicBezTo>
                      <a:pt x="0" y="104"/>
                      <a:pt x="7" y="107"/>
                      <a:pt x="8" y="103"/>
                    </a:cubicBezTo>
                    <a:cubicBezTo>
                      <a:pt x="13" y="93"/>
                      <a:pt x="17" y="82"/>
                      <a:pt x="20" y="72"/>
                    </a:cubicBezTo>
                    <a:cubicBezTo>
                      <a:pt x="21" y="73"/>
                      <a:pt x="24" y="73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7" y="71"/>
                      <a:pt x="27" y="70"/>
                    </a:cubicBezTo>
                    <a:cubicBezTo>
                      <a:pt x="31" y="69"/>
                      <a:pt x="35" y="69"/>
                      <a:pt x="39" y="69"/>
                    </a:cubicBezTo>
                    <a:cubicBezTo>
                      <a:pt x="43" y="69"/>
                      <a:pt x="47" y="70"/>
                      <a:pt x="50" y="70"/>
                    </a:cubicBezTo>
                    <a:cubicBezTo>
                      <a:pt x="48" y="85"/>
                      <a:pt x="44" y="100"/>
                      <a:pt x="37" y="115"/>
                    </a:cubicBezTo>
                    <a:cubicBezTo>
                      <a:pt x="36" y="117"/>
                      <a:pt x="40" y="120"/>
                      <a:pt x="41" y="117"/>
                    </a:cubicBezTo>
                    <a:cubicBezTo>
                      <a:pt x="52" y="103"/>
                      <a:pt x="57" y="87"/>
                      <a:pt x="60" y="70"/>
                    </a:cubicBezTo>
                    <a:cubicBezTo>
                      <a:pt x="64" y="52"/>
                      <a:pt x="70" y="30"/>
                      <a:pt x="6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Freeform 526"/>
              <p:cNvSpPr>
                <a:spLocks/>
              </p:cNvSpPr>
              <p:nvPr/>
            </p:nvSpPr>
            <p:spPr bwMode="auto">
              <a:xfrm>
                <a:off x="1984" y="3000"/>
                <a:ext cx="95" cy="99"/>
              </a:xfrm>
              <a:custGeom>
                <a:avLst/>
                <a:gdLst>
                  <a:gd name="T0" fmla="*/ 45 w 47"/>
                  <a:gd name="T1" fmla="*/ 37 h 49"/>
                  <a:gd name="T2" fmla="*/ 29 w 47"/>
                  <a:gd name="T3" fmla="*/ 33 h 49"/>
                  <a:gd name="T4" fmla="*/ 21 w 47"/>
                  <a:gd name="T5" fmla="*/ 32 h 49"/>
                  <a:gd name="T6" fmla="*/ 23 w 47"/>
                  <a:gd name="T7" fmla="*/ 24 h 49"/>
                  <a:gd name="T8" fmla="*/ 18 w 47"/>
                  <a:gd name="T9" fmla="*/ 3 h 49"/>
                  <a:gd name="T10" fmla="*/ 14 w 47"/>
                  <a:gd name="T11" fmla="*/ 0 h 49"/>
                  <a:gd name="T12" fmla="*/ 5 w 47"/>
                  <a:gd name="T13" fmla="*/ 4 h 49"/>
                  <a:gd name="T14" fmla="*/ 2 w 47"/>
                  <a:gd name="T15" fmla="*/ 10 h 49"/>
                  <a:gd name="T16" fmla="*/ 7 w 47"/>
                  <a:gd name="T17" fmla="*/ 14 h 49"/>
                  <a:gd name="T18" fmla="*/ 11 w 47"/>
                  <a:gd name="T19" fmla="*/ 9 h 49"/>
                  <a:gd name="T20" fmla="*/ 12 w 47"/>
                  <a:gd name="T21" fmla="*/ 19 h 49"/>
                  <a:gd name="T22" fmla="*/ 5 w 47"/>
                  <a:gd name="T23" fmla="*/ 34 h 49"/>
                  <a:gd name="T24" fmla="*/ 9 w 47"/>
                  <a:gd name="T25" fmla="*/ 45 h 49"/>
                  <a:gd name="T26" fmla="*/ 29 w 47"/>
                  <a:gd name="T27" fmla="*/ 47 h 49"/>
                  <a:gd name="T28" fmla="*/ 45 w 47"/>
                  <a:gd name="T29" fmla="*/ 45 h 49"/>
                  <a:gd name="T30" fmla="*/ 45 w 47"/>
                  <a:gd name="T3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45" y="37"/>
                    </a:moveTo>
                    <a:cubicBezTo>
                      <a:pt x="40" y="33"/>
                      <a:pt x="35" y="34"/>
                      <a:pt x="29" y="33"/>
                    </a:cubicBezTo>
                    <a:cubicBezTo>
                      <a:pt x="26" y="33"/>
                      <a:pt x="23" y="33"/>
                      <a:pt x="21" y="32"/>
                    </a:cubicBezTo>
                    <a:cubicBezTo>
                      <a:pt x="22" y="30"/>
                      <a:pt x="22" y="27"/>
                      <a:pt x="23" y="24"/>
                    </a:cubicBezTo>
                    <a:cubicBezTo>
                      <a:pt x="23" y="17"/>
                      <a:pt x="20" y="10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ubicBezTo>
                      <a:pt x="11" y="1"/>
                      <a:pt x="7" y="1"/>
                      <a:pt x="5" y="4"/>
                    </a:cubicBezTo>
                    <a:cubicBezTo>
                      <a:pt x="3" y="6"/>
                      <a:pt x="3" y="8"/>
                      <a:pt x="2" y="10"/>
                    </a:cubicBezTo>
                    <a:cubicBezTo>
                      <a:pt x="0" y="13"/>
                      <a:pt x="4" y="17"/>
                      <a:pt x="7" y="14"/>
                    </a:cubicBezTo>
                    <a:cubicBezTo>
                      <a:pt x="9" y="12"/>
                      <a:pt x="9" y="10"/>
                      <a:pt x="11" y="9"/>
                    </a:cubicBezTo>
                    <a:cubicBezTo>
                      <a:pt x="11" y="13"/>
                      <a:pt x="12" y="16"/>
                      <a:pt x="12" y="19"/>
                    </a:cubicBezTo>
                    <a:cubicBezTo>
                      <a:pt x="13" y="26"/>
                      <a:pt x="9" y="30"/>
                      <a:pt x="5" y="34"/>
                    </a:cubicBezTo>
                    <a:cubicBezTo>
                      <a:pt x="0" y="38"/>
                      <a:pt x="4" y="45"/>
                      <a:pt x="9" y="45"/>
                    </a:cubicBezTo>
                    <a:cubicBezTo>
                      <a:pt x="16" y="46"/>
                      <a:pt x="22" y="46"/>
                      <a:pt x="29" y="47"/>
                    </a:cubicBezTo>
                    <a:cubicBezTo>
                      <a:pt x="35" y="48"/>
                      <a:pt x="40" y="49"/>
                      <a:pt x="45" y="45"/>
                    </a:cubicBezTo>
                    <a:cubicBezTo>
                      <a:pt x="47" y="43"/>
                      <a:pt x="46" y="39"/>
                      <a:pt x="4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Freeform 527"/>
              <p:cNvSpPr>
                <a:spLocks noEditPoints="1"/>
              </p:cNvSpPr>
              <p:nvPr/>
            </p:nvSpPr>
            <p:spPr bwMode="auto">
              <a:xfrm>
                <a:off x="2033" y="2873"/>
                <a:ext cx="169" cy="212"/>
              </a:xfrm>
              <a:custGeom>
                <a:avLst/>
                <a:gdLst>
                  <a:gd name="T0" fmla="*/ 43 w 84"/>
                  <a:gd name="T1" fmla="*/ 14 h 105"/>
                  <a:gd name="T2" fmla="*/ 42 w 84"/>
                  <a:gd name="T3" fmla="*/ 15 h 105"/>
                  <a:gd name="T4" fmla="*/ 50 w 84"/>
                  <a:gd name="T5" fmla="*/ 96 h 105"/>
                  <a:gd name="T6" fmla="*/ 84 w 84"/>
                  <a:gd name="T7" fmla="*/ 44 h 105"/>
                  <a:gd name="T8" fmla="*/ 43 w 84"/>
                  <a:gd name="T9" fmla="*/ 14 h 105"/>
                  <a:gd name="T10" fmla="*/ 50 w 84"/>
                  <a:gd name="T11" fmla="*/ 80 h 105"/>
                  <a:gd name="T12" fmla="*/ 31 w 84"/>
                  <a:gd name="T13" fmla="*/ 53 h 105"/>
                  <a:gd name="T14" fmla="*/ 47 w 84"/>
                  <a:gd name="T15" fmla="*/ 25 h 105"/>
                  <a:gd name="T16" fmla="*/ 63 w 84"/>
                  <a:gd name="T17" fmla="*/ 29 h 105"/>
                  <a:gd name="T18" fmla="*/ 69 w 84"/>
                  <a:gd name="T19" fmla="*/ 44 h 105"/>
                  <a:gd name="T20" fmla="*/ 50 w 84"/>
                  <a:gd name="T21" fmla="*/ 8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05">
                    <a:moveTo>
                      <a:pt x="43" y="14"/>
                    </a:moveTo>
                    <a:cubicBezTo>
                      <a:pt x="43" y="14"/>
                      <a:pt x="42" y="15"/>
                      <a:pt x="42" y="15"/>
                    </a:cubicBezTo>
                    <a:cubicBezTo>
                      <a:pt x="10" y="34"/>
                      <a:pt x="0" y="105"/>
                      <a:pt x="50" y="96"/>
                    </a:cubicBezTo>
                    <a:cubicBezTo>
                      <a:pt x="72" y="92"/>
                      <a:pt x="83" y="64"/>
                      <a:pt x="84" y="44"/>
                    </a:cubicBezTo>
                    <a:cubicBezTo>
                      <a:pt x="84" y="25"/>
                      <a:pt x="64" y="0"/>
                      <a:pt x="43" y="14"/>
                    </a:cubicBezTo>
                    <a:close/>
                    <a:moveTo>
                      <a:pt x="50" y="80"/>
                    </a:moveTo>
                    <a:cubicBezTo>
                      <a:pt x="31" y="91"/>
                      <a:pt x="27" y="65"/>
                      <a:pt x="31" y="53"/>
                    </a:cubicBezTo>
                    <a:cubicBezTo>
                      <a:pt x="33" y="43"/>
                      <a:pt x="39" y="33"/>
                      <a:pt x="47" y="25"/>
                    </a:cubicBezTo>
                    <a:cubicBezTo>
                      <a:pt x="53" y="26"/>
                      <a:pt x="58" y="25"/>
                      <a:pt x="63" y="29"/>
                    </a:cubicBezTo>
                    <a:cubicBezTo>
                      <a:pt x="68" y="32"/>
                      <a:pt x="68" y="39"/>
                      <a:pt x="69" y="44"/>
                    </a:cubicBezTo>
                    <a:cubicBezTo>
                      <a:pt x="69" y="58"/>
                      <a:pt x="62" y="73"/>
                      <a:pt x="50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Freeform 528"/>
              <p:cNvSpPr>
                <a:spLocks noEditPoints="1"/>
              </p:cNvSpPr>
              <p:nvPr/>
            </p:nvSpPr>
            <p:spPr bwMode="auto">
              <a:xfrm>
                <a:off x="3035" y="1885"/>
                <a:ext cx="339" cy="575"/>
              </a:xfrm>
              <a:custGeom>
                <a:avLst/>
                <a:gdLst>
                  <a:gd name="T0" fmla="*/ 11 w 168"/>
                  <a:gd name="T1" fmla="*/ 4 h 285"/>
                  <a:gd name="T2" fmla="*/ 4 w 168"/>
                  <a:gd name="T3" fmla="*/ 17 h 285"/>
                  <a:gd name="T4" fmla="*/ 24 w 168"/>
                  <a:gd name="T5" fmla="*/ 46 h 285"/>
                  <a:gd name="T6" fmla="*/ 31 w 168"/>
                  <a:gd name="T7" fmla="*/ 57 h 285"/>
                  <a:gd name="T8" fmla="*/ 25 w 168"/>
                  <a:gd name="T9" fmla="*/ 60 h 285"/>
                  <a:gd name="T10" fmla="*/ 22 w 168"/>
                  <a:gd name="T11" fmla="*/ 62 h 285"/>
                  <a:gd name="T12" fmla="*/ 17 w 168"/>
                  <a:gd name="T13" fmla="*/ 73 h 285"/>
                  <a:gd name="T14" fmla="*/ 23 w 168"/>
                  <a:gd name="T15" fmla="*/ 95 h 285"/>
                  <a:gd name="T16" fmla="*/ 37 w 168"/>
                  <a:gd name="T17" fmla="*/ 106 h 285"/>
                  <a:gd name="T18" fmla="*/ 33 w 168"/>
                  <a:gd name="T19" fmla="*/ 114 h 285"/>
                  <a:gd name="T20" fmla="*/ 21 w 168"/>
                  <a:gd name="T21" fmla="*/ 154 h 285"/>
                  <a:gd name="T22" fmla="*/ 40 w 168"/>
                  <a:gd name="T23" fmla="*/ 158 h 285"/>
                  <a:gd name="T24" fmla="*/ 58 w 168"/>
                  <a:gd name="T25" fmla="*/ 281 h 285"/>
                  <a:gd name="T26" fmla="*/ 72 w 168"/>
                  <a:gd name="T27" fmla="*/ 278 h 285"/>
                  <a:gd name="T28" fmla="*/ 66 w 168"/>
                  <a:gd name="T29" fmla="*/ 150 h 285"/>
                  <a:gd name="T30" fmla="*/ 89 w 168"/>
                  <a:gd name="T31" fmla="*/ 165 h 285"/>
                  <a:gd name="T32" fmla="*/ 167 w 168"/>
                  <a:gd name="T33" fmla="*/ 235 h 285"/>
                  <a:gd name="T34" fmla="*/ 116 w 168"/>
                  <a:gd name="T35" fmla="*/ 129 h 285"/>
                  <a:gd name="T36" fmla="*/ 94 w 168"/>
                  <a:gd name="T37" fmla="*/ 124 h 285"/>
                  <a:gd name="T38" fmla="*/ 67 w 168"/>
                  <a:gd name="T39" fmla="*/ 101 h 285"/>
                  <a:gd name="T40" fmla="*/ 71 w 168"/>
                  <a:gd name="T41" fmla="*/ 89 h 285"/>
                  <a:gd name="T42" fmla="*/ 59 w 168"/>
                  <a:gd name="T43" fmla="*/ 45 h 285"/>
                  <a:gd name="T44" fmla="*/ 45 w 168"/>
                  <a:gd name="T45" fmla="*/ 49 h 285"/>
                  <a:gd name="T46" fmla="*/ 32 w 168"/>
                  <a:gd name="T47" fmla="*/ 22 h 285"/>
                  <a:gd name="T48" fmla="*/ 23 w 168"/>
                  <a:gd name="T49" fmla="*/ 7 h 285"/>
                  <a:gd name="T50" fmla="*/ 58 w 168"/>
                  <a:gd name="T51" fmla="*/ 275 h 285"/>
                  <a:gd name="T52" fmla="*/ 54 w 168"/>
                  <a:gd name="T53" fmla="*/ 154 h 285"/>
                  <a:gd name="T54" fmla="*/ 65 w 168"/>
                  <a:gd name="T55" fmla="*/ 135 h 285"/>
                  <a:gd name="T56" fmla="*/ 50 w 168"/>
                  <a:gd name="T57" fmla="*/ 106 h 285"/>
                  <a:gd name="T58" fmla="*/ 67 w 168"/>
                  <a:gd name="T59" fmla="*/ 135 h 285"/>
                  <a:gd name="T60" fmla="*/ 84 w 168"/>
                  <a:gd name="T61" fmla="*/ 143 h 285"/>
                  <a:gd name="T62" fmla="*/ 152 w 168"/>
                  <a:gd name="T63" fmla="*/ 218 h 285"/>
                  <a:gd name="T64" fmla="*/ 75 w 168"/>
                  <a:gd name="T65" fmla="*/ 131 h 285"/>
                  <a:gd name="T66" fmla="*/ 80 w 168"/>
                  <a:gd name="T67" fmla="*/ 129 h 285"/>
                  <a:gd name="T68" fmla="*/ 59 w 168"/>
                  <a:gd name="T69" fmla="*/ 83 h 285"/>
                  <a:gd name="T70" fmla="*/ 34 w 168"/>
                  <a:gd name="T71" fmla="*/ 87 h 285"/>
                  <a:gd name="T72" fmla="*/ 28 w 168"/>
                  <a:gd name="T73" fmla="*/ 71 h 285"/>
                  <a:gd name="T74" fmla="*/ 42 w 168"/>
                  <a:gd name="T75" fmla="*/ 64 h 285"/>
                  <a:gd name="T76" fmla="*/ 59 w 168"/>
                  <a:gd name="T77" fmla="*/ 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285">
                    <a:moveTo>
                      <a:pt x="23" y="7"/>
                    </a:moveTo>
                    <a:cubicBezTo>
                      <a:pt x="22" y="2"/>
                      <a:pt x="15" y="0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5" y="6"/>
                      <a:pt x="0" y="11"/>
                      <a:pt x="4" y="17"/>
                    </a:cubicBezTo>
                    <a:cubicBezTo>
                      <a:pt x="10" y="24"/>
                      <a:pt x="15" y="30"/>
                      <a:pt x="20" y="38"/>
                    </a:cubicBezTo>
                    <a:cubicBezTo>
                      <a:pt x="21" y="40"/>
                      <a:pt x="23" y="43"/>
                      <a:pt x="24" y="46"/>
                    </a:cubicBezTo>
                    <a:cubicBezTo>
                      <a:pt x="26" y="48"/>
                      <a:pt x="27" y="51"/>
                      <a:pt x="29" y="54"/>
                    </a:cubicBezTo>
                    <a:cubicBezTo>
                      <a:pt x="29" y="55"/>
                      <a:pt x="30" y="56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29" y="58"/>
                      <a:pt x="27" y="59"/>
                      <a:pt x="25" y="60"/>
                    </a:cubicBezTo>
                    <a:cubicBezTo>
                      <a:pt x="24" y="60"/>
                      <a:pt x="23" y="60"/>
                      <a:pt x="22" y="61"/>
                    </a:cubicBezTo>
                    <a:cubicBezTo>
                      <a:pt x="22" y="61"/>
                      <a:pt x="22" y="62"/>
                      <a:pt x="22" y="62"/>
                    </a:cubicBezTo>
                    <a:cubicBezTo>
                      <a:pt x="20" y="62"/>
                      <a:pt x="19" y="63"/>
                      <a:pt x="18" y="64"/>
                    </a:cubicBezTo>
                    <a:cubicBezTo>
                      <a:pt x="14" y="66"/>
                      <a:pt x="14" y="71"/>
                      <a:pt x="17" y="73"/>
                    </a:cubicBezTo>
                    <a:cubicBezTo>
                      <a:pt x="17" y="75"/>
                      <a:pt x="17" y="77"/>
                      <a:pt x="17" y="79"/>
                    </a:cubicBezTo>
                    <a:cubicBezTo>
                      <a:pt x="18" y="85"/>
                      <a:pt x="20" y="90"/>
                      <a:pt x="23" y="95"/>
                    </a:cubicBezTo>
                    <a:cubicBezTo>
                      <a:pt x="27" y="99"/>
                      <a:pt x="31" y="102"/>
                      <a:pt x="36" y="104"/>
                    </a:cubicBezTo>
                    <a:cubicBezTo>
                      <a:pt x="36" y="105"/>
                      <a:pt x="36" y="105"/>
                      <a:pt x="37" y="106"/>
                    </a:cubicBezTo>
                    <a:cubicBezTo>
                      <a:pt x="37" y="106"/>
                      <a:pt x="37" y="107"/>
                      <a:pt x="37" y="108"/>
                    </a:cubicBezTo>
                    <a:cubicBezTo>
                      <a:pt x="35" y="108"/>
                      <a:pt x="32" y="110"/>
                      <a:pt x="33" y="114"/>
                    </a:cubicBezTo>
                    <a:cubicBezTo>
                      <a:pt x="35" y="124"/>
                      <a:pt x="36" y="135"/>
                      <a:pt x="38" y="146"/>
                    </a:cubicBezTo>
                    <a:cubicBezTo>
                      <a:pt x="32" y="148"/>
                      <a:pt x="27" y="151"/>
                      <a:pt x="21" y="154"/>
                    </a:cubicBezTo>
                    <a:cubicBezTo>
                      <a:pt x="19" y="155"/>
                      <a:pt x="20" y="160"/>
                      <a:pt x="23" y="160"/>
                    </a:cubicBezTo>
                    <a:cubicBezTo>
                      <a:pt x="29" y="160"/>
                      <a:pt x="34" y="159"/>
                      <a:pt x="40" y="158"/>
                    </a:cubicBezTo>
                    <a:cubicBezTo>
                      <a:pt x="44" y="199"/>
                      <a:pt x="46" y="240"/>
                      <a:pt x="52" y="281"/>
                    </a:cubicBezTo>
                    <a:cubicBezTo>
                      <a:pt x="52" y="285"/>
                      <a:pt x="57" y="285"/>
                      <a:pt x="58" y="281"/>
                    </a:cubicBezTo>
                    <a:cubicBezTo>
                      <a:pt x="61" y="282"/>
                      <a:pt x="63" y="282"/>
                      <a:pt x="66" y="282"/>
                    </a:cubicBezTo>
                    <a:cubicBezTo>
                      <a:pt x="69" y="283"/>
                      <a:pt x="71" y="281"/>
                      <a:pt x="72" y="278"/>
                    </a:cubicBezTo>
                    <a:cubicBezTo>
                      <a:pt x="81" y="237"/>
                      <a:pt x="77" y="192"/>
                      <a:pt x="66" y="150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9" y="149"/>
                      <a:pt x="72" y="148"/>
                      <a:pt x="75" y="147"/>
                    </a:cubicBezTo>
                    <a:cubicBezTo>
                      <a:pt x="80" y="153"/>
                      <a:pt x="84" y="159"/>
                      <a:pt x="89" y="165"/>
                    </a:cubicBezTo>
                    <a:cubicBezTo>
                      <a:pt x="110" y="192"/>
                      <a:pt x="134" y="215"/>
                      <a:pt x="157" y="240"/>
                    </a:cubicBezTo>
                    <a:cubicBezTo>
                      <a:pt x="161" y="244"/>
                      <a:pt x="168" y="241"/>
                      <a:pt x="167" y="235"/>
                    </a:cubicBezTo>
                    <a:cubicBezTo>
                      <a:pt x="163" y="193"/>
                      <a:pt x="134" y="164"/>
                      <a:pt x="104" y="137"/>
                    </a:cubicBezTo>
                    <a:cubicBezTo>
                      <a:pt x="109" y="135"/>
                      <a:pt x="113" y="133"/>
                      <a:pt x="116" y="129"/>
                    </a:cubicBezTo>
                    <a:cubicBezTo>
                      <a:pt x="119" y="125"/>
                      <a:pt x="116" y="120"/>
                      <a:pt x="112" y="119"/>
                    </a:cubicBezTo>
                    <a:cubicBezTo>
                      <a:pt x="105" y="118"/>
                      <a:pt x="100" y="121"/>
                      <a:pt x="94" y="124"/>
                    </a:cubicBezTo>
                    <a:cubicBezTo>
                      <a:pt x="93" y="124"/>
                      <a:pt x="92" y="124"/>
                      <a:pt x="91" y="125"/>
                    </a:cubicBezTo>
                    <a:cubicBezTo>
                      <a:pt x="83" y="117"/>
                      <a:pt x="75" y="109"/>
                      <a:pt x="67" y="101"/>
                    </a:cubicBezTo>
                    <a:cubicBezTo>
                      <a:pt x="67" y="100"/>
                      <a:pt x="66" y="99"/>
                      <a:pt x="64" y="99"/>
                    </a:cubicBezTo>
                    <a:cubicBezTo>
                      <a:pt x="67" y="96"/>
                      <a:pt x="69" y="93"/>
                      <a:pt x="71" y="89"/>
                    </a:cubicBezTo>
                    <a:cubicBezTo>
                      <a:pt x="72" y="83"/>
                      <a:pt x="72" y="77"/>
                      <a:pt x="71" y="70"/>
                    </a:cubicBezTo>
                    <a:cubicBezTo>
                      <a:pt x="69" y="62"/>
                      <a:pt x="65" y="51"/>
                      <a:pt x="59" y="45"/>
                    </a:cubicBezTo>
                    <a:cubicBezTo>
                      <a:pt x="57" y="43"/>
                      <a:pt x="54" y="44"/>
                      <a:pt x="52" y="45"/>
                    </a:cubicBezTo>
                    <a:cubicBezTo>
                      <a:pt x="49" y="46"/>
                      <a:pt x="47" y="47"/>
                      <a:pt x="45" y="49"/>
                    </a:cubicBezTo>
                    <a:cubicBezTo>
                      <a:pt x="44" y="48"/>
                      <a:pt x="44" y="48"/>
                      <a:pt x="44" y="47"/>
                    </a:cubicBezTo>
                    <a:cubicBezTo>
                      <a:pt x="40" y="39"/>
                      <a:pt x="36" y="30"/>
                      <a:pt x="32" y="22"/>
                    </a:cubicBezTo>
                    <a:cubicBezTo>
                      <a:pt x="30" y="18"/>
                      <a:pt x="28" y="14"/>
                      <a:pt x="26" y="10"/>
                    </a:cubicBezTo>
                    <a:cubicBezTo>
                      <a:pt x="25" y="8"/>
                      <a:pt x="22" y="1"/>
                      <a:pt x="23" y="7"/>
                    </a:cubicBezTo>
                    <a:close/>
                    <a:moveTo>
                      <a:pt x="60" y="185"/>
                    </a:moveTo>
                    <a:cubicBezTo>
                      <a:pt x="63" y="201"/>
                      <a:pt x="74" y="262"/>
                      <a:pt x="58" y="275"/>
                    </a:cubicBezTo>
                    <a:cubicBezTo>
                      <a:pt x="57" y="235"/>
                      <a:pt x="55" y="195"/>
                      <a:pt x="50" y="155"/>
                    </a:cubicBezTo>
                    <a:cubicBezTo>
                      <a:pt x="52" y="155"/>
                      <a:pt x="53" y="154"/>
                      <a:pt x="54" y="154"/>
                    </a:cubicBezTo>
                    <a:cubicBezTo>
                      <a:pt x="56" y="164"/>
                      <a:pt x="59" y="175"/>
                      <a:pt x="60" y="185"/>
                    </a:cubicBezTo>
                    <a:close/>
                    <a:moveTo>
                      <a:pt x="65" y="135"/>
                    </a:moveTo>
                    <a:cubicBezTo>
                      <a:pt x="64" y="136"/>
                      <a:pt x="63" y="136"/>
                      <a:pt x="62" y="137"/>
                    </a:cubicBezTo>
                    <a:cubicBezTo>
                      <a:pt x="58" y="126"/>
                      <a:pt x="54" y="116"/>
                      <a:pt x="50" y="106"/>
                    </a:cubicBezTo>
                    <a:cubicBezTo>
                      <a:pt x="52" y="106"/>
                      <a:pt x="54" y="105"/>
                      <a:pt x="56" y="105"/>
                    </a:cubicBezTo>
                    <a:cubicBezTo>
                      <a:pt x="57" y="115"/>
                      <a:pt x="61" y="125"/>
                      <a:pt x="67" y="135"/>
                    </a:cubicBezTo>
                    <a:cubicBezTo>
                      <a:pt x="66" y="135"/>
                      <a:pt x="65" y="135"/>
                      <a:pt x="65" y="135"/>
                    </a:cubicBezTo>
                    <a:close/>
                    <a:moveTo>
                      <a:pt x="84" y="143"/>
                    </a:moveTo>
                    <a:cubicBezTo>
                      <a:pt x="87" y="143"/>
                      <a:pt x="90" y="142"/>
                      <a:pt x="92" y="141"/>
                    </a:cubicBezTo>
                    <a:cubicBezTo>
                      <a:pt x="117" y="163"/>
                      <a:pt x="142" y="187"/>
                      <a:pt x="152" y="218"/>
                    </a:cubicBezTo>
                    <a:cubicBezTo>
                      <a:pt x="129" y="195"/>
                      <a:pt x="104" y="170"/>
                      <a:pt x="84" y="143"/>
                    </a:cubicBezTo>
                    <a:close/>
                    <a:moveTo>
                      <a:pt x="75" y="131"/>
                    </a:moveTo>
                    <a:cubicBezTo>
                      <a:pt x="72" y="126"/>
                      <a:pt x="69" y="121"/>
                      <a:pt x="66" y="116"/>
                    </a:cubicBezTo>
                    <a:cubicBezTo>
                      <a:pt x="71" y="120"/>
                      <a:pt x="75" y="125"/>
                      <a:pt x="80" y="129"/>
                    </a:cubicBezTo>
                    <a:cubicBezTo>
                      <a:pt x="79" y="130"/>
                      <a:pt x="77" y="130"/>
                      <a:pt x="75" y="131"/>
                    </a:cubicBezTo>
                    <a:close/>
                    <a:moveTo>
                      <a:pt x="59" y="83"/>
                    </a:moveTo>
                    <a:cubicBezTo>
                      <a:pt x="59" y="89"/>
                      <a:pt x="54" y="93"/>
                      <a:pt x="49" y="93"/>
                    </a:cubicBezTo>
                    <a:cubicBezTo>
                      <a:pt x="43" y="94"/>
                      <a:pt x="37" y="91"/>
                      <a:pt x="34" y="87"/>
                    </a:cubicBezTo>
                    <a:cubicBezTo>
                      <a:pt x="31" y="84"/>
                      <a:pt x="30" y="81"/>
                      <a:pt x="29" y="78"/>
                    </a:cubicBezTo>
                    <a:cubicBezTo>
                      <a:pt x="28" y="75"/>
                      <a:pt x="28" y="73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3" y="69"/>
                      <a:pt x="37" y="67"/>
                      <a:pt x="42" y="64"/>
                    </a:cubicBezTo>
                    <a:cubicBezTo>
                      <a:pt x="45" y="63"/>
                      <a:pt x="49" y="61"/>
                      <a:pt x="53" y="59"/>
                    </a:cubicBezTo>
                    <a:cubicBezTo>
                      <a:pt x="56" y="67"/>
                      <a:pt x="61" y="74"/>
                      <a:pt x="59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Freeform 529"/>
              <p:cNvSpPr>
                <a:spLocks noEditPoints="1"/>
              </p:cNvSpPr>
              <p:nvPr/>
            </p:nvSpPr>
            <p:spPr bwMode="auto">
              <a:xfrm>
                <a:off x="5344" y="721"/>
                <a:ext cx="484" cy="462"/>
              </a:xfrm>
              <a:custGeom>
                <a:avLst/>
                <a:gdLst>
                  <a:gd name="T0" fmla="*/ 232 w 240"/>
                  <a:gd name="T1" fmla="*/ 1 h 229"/>
                  <a:gd name="T2" fmla="*/ 174 w 240"/>
                  <a:gd name="T3" fmla="*/ 34 h 229"/>
                  <a:gd name="T4" fmla="*/ 127 w 240"/>
                  <a:gd name="T5" fmla="*/ 8 h 229"/>
                  <a:gd name="T6" fmla="*/ 108 w 240"/>
                  <a:gd name="T7" fmla="*/ 36 h 229"/>
                  <a:gd name="T8" fmla="*/ 108 w 240"/>
                  <a:gd name="T9" fmla="*/ 55 h 229"/>
                  <a:gd name="T10" fmla="*/ 95 w 240"/>
                  <a:gd name="T11" fmla="*/ 73 h 229"/>
                  <a:gd name="T12" fmla="*/ 40 w 240"/>
                  <a:gd name="T13" fmla="*/ 103 h 229"/>
                  <a:gd name="T14" fmla="*/ 61 w 240"/>
                  <a:gd name="T15" fmla="*/ 123 h 229"/>
                  <a:gd name="T16" fmla="*/ 21 w 240"/>
                  <a:gd name="T17" fmla="*/ 201 h 229"/>
                  <a:gd name="T18" fmla="*/ 72 w 240"/>
                  <a:gd name="T19" fmla="*/ 176 h 229"/>
                  <a:gd name="T20" fmla="*/ 105 w 240"/>
                  <a:gd name="T21" fmla="*/ 205 h 229"/>
                  <a:gd name="T22" fmla="*/ 125 w 240"/>
                  <a:gd name="T23" fmla="*/ 163 h 229"/>
                  <a:gd name="T24" fmla="*/ 165 w 240"/>
                  <a:gd name="T25" fmla="*/ 162 h 229"/>
                  <a:gd name="T26" fmla="*/ 176 w 240"/>
                  <a:gd name="T27" fmla="*/ 134 h 229"/>
                  <a:gd name="T28" fmla="*/ 178 w 240"/>
                  <a:gd name="T29" fmla="*/ 119 h 229"/>
                  <a:gd name="T30" fmla="*/ 209 w 240"/>
                  <a:gd name="T31" fmla="*/ 109 h 229"/>
                  <a:gd name="T32" fmla="*/ 228 w 240"/>
                  <a:gd name="T33" fmla="*/ 69 h 229"/>
                  <a:gd name="T34" fmla="*/ 190 w 240"/>
                  <a:gd name="T35" fmla="*/ 41 h 229"/>
                  <a:gd name="T36" fmla="*/ 237 w 240"/>
                  <a:gd name="T37" fmla="*/ 10 h 229"/>
                  <a:gd name="T38" fmla="*/ 232 w 240"/>
                  <a:gd name="T39" fmla="*/ 1 h 229"/>
                  <a:gd name="T40" fmla="*/ 177 w 240"/>
                  <a:gd name="T41" fmla="*/ 51 h 229"/>
                  <a:gd name="T42" fmla="*/ 205 w 240"/>
                  <a:gd name="T43" fmla="*/ 60 h 229"/>
                  <a:gd name="T44" fmla="*/ 200 w 240"/>
                  <a:gd name="T45" fmla="*/ 102 h 229"/>
                  <a:gd name="T46" fmla="*/ 188 w 240"/>
                  <a:gd name="T47" fmla="*/ 104 h 229"/>
                  <a:gd name="T48" fmla="*/ 159 w 240"/>
                  <a:gd name="T49" fmla="*/ 117 h 229"/>
                  <a:gd name="T50" fmla="*/ 158 w 240"/>
                  <a:gd name="T51" fmla="*/ 126 h 229"/>
                  <a:gd name="T52" fmla="*/ 161 w 240"/>
                  <a:gd name="T53" fmla="*/ 152 h 229"/>
                  <a:gd name="T54" fmla="*/ 111 w 240"/>
                  <a:gd name="T55" fmla="*/ 151 h 229"/>
                  <a:gd name="T56" fmla="*/ 100 w 240"/>
                  <a:gd name="T57" fmla="*/ 172 h 229"/>
                  <a:gd name="T58" fmla="*/ 100 w 240"/>
                  <a:gd name="T59" fmla="*/ 189 h 229"/>
                  <a:gd name="T60" fmla="*/ 79 w 240"/>
                  <a:gd name="T61" fmla="*/ 182 h 229"/>
                  <a:gd name="T62" fmla="*/ 77 w 240"/>
                  <a:gd name="T63" fmla="*/ 167 h 229"/>
                  <a:gd name="T64" fmla="*/ 77 w 240"/>
                  <a:gd name="T65" fmla="*/ 165 h 229"/>
                  <a:gd name="T66" fmla="*/ 77 w 240"/>
                  <a:gd name="T67" fmla="*/ 165 h 229"/>
                  <a:gd name="T68" fmla="*/ 72 w 240"/>
                  <a:gd name="T69" fmla="*/ 163 h 229"/>
                  <a:gd name="T70" fmla="*/ 26 w 240"/>
                  <a:gd name="T71" fmla="*/ 179 h 229"/>
                  <a:gd name="T72" fmla="*/ 78 w 240"/>
                  <a:gd name="T73" fmla="*/ 121 h 229"/>
                  <a:gd name="T74" fmla="*/ 74 w 240"/>
                  <a:gd name="T75" fmla="*/ 114 h 229"/>
                  <a:gd name="T76" fmla="*/ 55 w 240"/>
                  <a:gd name="T77" fmla="*/ 102 h 229"/>
                  <a:gd name="T78" fmla="*/ 76 w 240"/>
                  <a:gd name="T79" fmla="*/ 88 h 229"/>
                  <a:gd name="T80" fmla="*/ 95 w 240"/>
                  <a:gd name="T81" fmla="*/ 81 h 229"/>
                  <a:gd name="T82" fmla="*/ 119 w 240"/>
                  <a:gd name="T83" fmla="*/ 50 h 229"/>
                  <a:gd name="T84" fmla="*/ 133 w 240"/>
                  <a:gd name="T85" fmla="*/ 19 h 229"/>
                  <a:gd name="T86" fmla="*/ 163 w 240"/>
                  <a:gd name="T87" fmla="*/ 39 h 229"/>
                  <a:gd name="T88" fmla="*/ 164 w 240"/>
                  <a:gd name="T89" fmla="*/ 43 h 229"/>
                  <a:gd name="T90" fmla="*/ 154 w 240"/>
                  <a:gd name="T91" fmla="*/ 52 h 229"/>
                  <a:gd name="T92" fmla="*/ 83 w 240"/>
                  <a:gd name="T93" fmla="*/ 143 h 229"/>
                  <a:gd name="T94" fmla="*/ 90 w 240"/>
                  <a:gd name="T95" fmla="*/ 147 h 229"/>
                  <a:gd name="T96" fmla="*/ 156 w 240"/>
                  <a:gd name="T97" fmla="*/ 66 h 229"/>
                  <a:gd name="T98" fmla="*/ 176 w 240"/>
                  <a:gd name="T99" fmla="*/ 51 h 229"/>
                  <a:gd name="T100" fmla="*/ 177 w 240"/>
                  <a:gd name="T101" fmla="*/ 5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" h="229">
                    <a:moveTo>
                      <a:pt x="232" y="1"/>
                    </a:moveTo>
                    <a:cubicBezTo>
                      <a:pt x="212" y="3"/>
                      <a:pt x="191" y="18"/>
                      <a:pt x="174" y="34"/>
                    </a:cubicBezTo>
                    <a:cubicBezTo>
                      <a:pt x="179" y="13"/>
                      <a:pt x="144" y="2"/>
                      <a:pt x="127" y="8"/>
                    </a:cubicBezTo>
                    <a:cubicBezTo>
                      <a:pt x="115" y="13"/>
                      <a:pt x="109" y="24"/>
                      <a:pt x="108" y="36"/>
                    </a:cubicBezTo>
                    <a:cubicBezTo>
                      <a:pt x="108" y="42"/>
                      <a:pt x="108" y="49"/>
                      <a:pt x="108" y="55"/>
                    </a:cubicBezTo>
                    <a:cubicBezTo>
                      <a:pt x="107" y="66"/>
                      <a:pt x="103" y="68"/>
                      <a:pt x="95" y="73"/>
                    </a:cubicBezTo>
                    <a:cubicBezTo>
                      <a:pt x="73" y="78"/>
                      <a:pt x="52" y="81"/>
                      <a:pt x="40" y="103"/>
                    </a:cubicBezTo>
                    <a:cubicBezTo>
                      <a:pt x="31" y="119"/>
                      <a:pt x="47" y="123"/>
                      <a:pt x="61" y="123"/>
                    </a:cubicBezTo>
                    <a:cubicBezTo>
                      <a:pt x="36" y="144"/>
                      <a:pt x="0" y="162"/>
                      <a:pt x="21" y="201"/>
                    </a:cubicBezTo>
                    <a:cubicBezTo>
                      <a:pt x="32" y="223"/>
                      <a:pt x="60" y="195"/>
                      <a:pt x="72" y="176"/>
                    </a:cubicBezTo>
                    <a:cubicBezTo>
                      <a:pt x="74" y="196"/>
                      <a:pt x="89" y="229"/>
                      <a:pt x="105" y="205"/>
                    </a:cubicBezTo>
                    <a:cubicBezTo>
                      <a:pt x="112" y="195"/>
                      <a:pt x="108" y="148"/>
                      <a:pt x="125" y="163"/>
                    </a:cubicBezTo>
                    <a:cubicBezTo>
                      <a:pt x="134" y="171"/>
                      <a:pt x="155" y="167"/>
                      <a:pt x="165" y="162"/>
                    </a:cubicBezTo>
                    <a:cubicBezTo>
                      <a:pt x="171" y="158"/>
                      <a:pt x="177" y="141"/>
                      <a:pt x="176" y="134"/>
                    </a:cubicBezTo>
                    <a:cubicBezTo>
                      <a:pt x="175" y="129"/>
                      <a:pt x="164" y="123"/>
                      <a:pt x="178" y="119"/>
                    </a:cubicBezTo>
                    <a:cubicBezTo>
                      <a:pt x="187" y="117"/>
                      <a:pt x="200" y="113"/>
                      <a:pt x="209" y="109"/>
                    </a:cubicBezTo>
                    <a:cubicBezTo>
                      <a:pt x="225" y="102"/>
                      <a:pt x="231" y="85"/>
                      <a:pt x="228" y="69"/>
                    </a:cubicBezTo>
                    <a:cubicBezTo>
                      <a:pt x="224" y="53"/>
                      <a:pt x="205" y="45"/>
                      <a:pt x="190" y="41"/>
                    </a:cubicBezTo>
                    <a:cubicBezTo>
                      <a:pt x="206" y="31"/>
                      <a:pt x="222" y="22"/>
                      <a:pt x="237" y="10"/>
                    </a:cubicBezTo>
                    <a:cubicBezTo>
                      <a:pt x="240" y="7"/>
                      <a:pt x="237" y="0"/>
                      <a:pt x="232" y="1"/>
                    </a:cubicBezTo>
                    <a:close/>
                    <a:moveTo>
                      <a:pt x="177" y="51"/>
                    </a:moveTo>
                    <a:cubicBezTo>
                      <a:pt x="188" y="53"/>
                      <a:pt x="196" y="55"/>
                      <a:pt x="205" y="60"/>
                    </a:cubicBezTo>
                    <a:cubicBezTo>
                      <a:pt x="203" y="74"/>
                      <a:pt x="202" y="88"/>
                      <a:pt x="200" y="102"/>
                    </a:cubicBezTo>
                    <a:cubicBezTo>
                      <a:pt x="196" y="102"/>
                      <a:pt x="192" y="103"/>
                      <a:pt x="188" y="104"/>
                    </a:cubicBezTo>
                    <a:cubicBezTo>
                      <a:pt x="179" y="106"/>
                      <a:pt x="166" y="110"/>
                      <a:pt x="159" y="117"/>
                    </a:cubicBezTo>
                    <a:cubicBezTo>
                      <a:pt x="157" y="119"/>
                      <a:pt x="157" y="124"/>
                      <a:pt x="158" y="126"/>
                    </a:cubicBezTo>
                    <a:cubicBezTo>
                      <a:pt x="165" y="137"/>
                      <a:pt x="165" y="140"/>
                      <a:pt x="161" y="152"/>
                    </a:cubicBezTo>
                    <a:cubicBezTo>
                      <a:pt x="153" y="173"/>
                      <a:pt x="124" y="139"/>
                      <a:pt x="111" y="151"/>
                    </a:cubicBezTo>
                    <a:cubicBezTo>
                      <a:pt x="103" y="158"/>
                      <a:pt x="101" y="162"/>
                      <a:pt x="100" y="172"/>
                    </a:cubicBezTo>
                    <a:cubicBezTo>
                      <a:pt x="100" y="178"/>
                      <a:pt x="100" y="184"/>
                      <a:pt x="100" y="189"/>
                    </a:cubicBezTo>
                    <a:cubicBezTo>
                      <a:pt x="87" y="199"/>
                      <a:pt x="80" y="197"/>
                      <a:pt x="79" y="182"/>
                    </a:cubicBezTo>
                    <a:cubicBezTo>
                      <a:pt x="77" y="177"/>
                      <a:pt x="77" y="172"/>
                      <a:pt x="77" y="167"/>
                    </a:cubicBezTo>
                    <a:cubicBezTo>
                      <a:pt x="77" y="166"/>
                      <a:pt x="77" y="166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8" y="162"/>
                      <a:pt x="74" y="161"/>
                      <a:pt x="72" y="163"/>
                    </a:cubicBezTo>
                    <a:cubicBezTo>
                      <a:pt x="60" y="173"/>
                      <a:pt x="30" y="223"/>
                      <a:pt x="26" y="179"/>
                    </a:cubicBezTo>
                    <a:cubicBezTo>
                      <a:pt x="24" y="153"/>
                      <a:pt x="63" y="138"/>
                      <a:pt x="78" y="121"/>
                    </a:cubicBezTo>
                    <a:cubicBezTo>
                      <a:pt x="80" y="119"/>
                      <a:pt x="79" y="113"/>
                      <a:pt x="74" y="114"/>
                    </a:cubicBezTo>
                    <a:cubicBezTo>
                      <a:pt x="69" y="114"/>
                      <a:pt x="41" y="119"/>
                      <a:pt x="55" y="102"/>
                    </a:cubicBezTo>
                    <a:cubicBezTo>
                      <a:pt x="61" y="95"/>
                      <a:pt x="68" y="91"/>
                      <a:pt x="76" y="88"/>
                    </a:cubicBezTo>
                    <a:cubicBezTo>
                      <a:pt x="83" y="86"/>
                      <a:pt x="89" y="84"/>
                      <a:pt x="95" y="81"/>
                    </a:cubicBezTo>
                    <a:cubicBezTo>
                      <a:pt x="114" y="83"/>
                      <a:pt x="119" y="64"/>
                      <a:pt x="119" y="50"/>
                    </a:cubicBezTo>
                    <a:cubicBezTo>
                      <a:pt x="120" y="38"/>
                      <a:pt x="120" y="25"/>
                      <a:pt x="133" y="19"/>
                    </a:cubicBezTo>
                    <a:cubicBezTo>
                      <a:pt x="146" y="15"/>
                      <a:pt x="169" y="23"/>
                      <a:pt x="163" y="39"/>
                    </a:cubicBezTo>
                    <a:cubicBezTo>
                      <a:pt x="163" y="41"/>
                      <a:pt x="163" y="42"/>
                      <a:pt x="164" y="43"/>
                    </a:cubicBezTo>
                    <a:cubicBezTo>
                      <a:pt x="161" y="46"/>
                      <a:pt x="157" y="49"/>
                      <a:pt x="154" y="52"/>
                    </a:cubicBezTo>
                    <a:cubicBezTo>
                      <a:pt x="126" y="78"/>
                      <a:pt x="98" y="108"/>
                      <a:pt x="83" y="143"/>
                    </a:cubicBezTo>
                    <a:cubicBezTo>
                      <a:pt x="81" y="147"/>
                      <a:pt x="88" y="151"/>
                      <a:pt x="90" y="147"/>
                    </a:cubicBezTo>
                    <a:cubicBezTo>
                      <a:pt x="105" y="115"/>
                      <a:pt x="131" y="89"/>
                      <a:pt x="156" y="66"/>
                    </a:cubicBezTo>
                    <a:cubicBezTo>
                      <a:pt x="163" y="60"/>
                      <a:pt x="169" y="55"/>
                      <a:pt x="176" y="51"/>
                    </a:cubicBezTo>
                    <a:cubicBezTo>
                      <a:pt x="176" y="51"/>
                      <a:pt x="177" y="51"/>
                      <a:pt x="17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Freeform 530"/>
              <p:cNvSpPr>
                <a:spLocks noEditPoints="1"/>
              </p:cNvSpPr>
              <p:nvPr/>
            </p:nvSpPr>
            <p:spPr bwMode="auto">
              <a:xfrm>
                <a:off x="4386" y="2169"/>
                <a:ext cx="551" cy="357"/>
              </a:xfrm>
              <a:custGeom>
                <a:avLst/>
                <a:gdLst>
                  <a:gd name="T0" fmla="*/ 258 w 273"/>
                  <a:gd name="T1" fmla="*/ 37 h 177"/>
                  <a:gd name="T2" fmla="*/ 250 w 273"/>
                  <a:gd name="T3" fmla="*/ 37 h 177"/>
                  <a:gd name="T4" fmla="*/ 247 w 273"/>
                  <a:gd name="T5" fmla="*/ 38 h 177"/>
                  <a:gd name="T6" fmla="*/ 246 w 273"/>
                  <a:gd name="T7" fmla="*/ 38 h 177"/>
                  <a:gd name="T8" fmla="*/ 174 w 273"/>
                  <a:gd name="T9" fmla="*/ 44 h 177"/>
                  <a:gd name="T10" fmla="*/ 126 w 273"/>
                  <a:gd name="T11" fmla="*/ 4 h 177"/>
                  <a:gd name="T12" fmla="*/ 114 w 273"/>
                  <a:gd name="T13" fmla="*/ 3 h 177"/>
                  <a:gd name="T14" fmla="*/ 79 w 273"/>
                  <a:gd name="T15" fmla="*/ 40 h 177"/>
                  <a:gd name="T16" fmla="*/ 60 w 273"/>
                  <a:gd name="T17" fmla="*/ 60 h 177"/>
                  <a:gd name="T18" fmla="*/ 55 w 273"/>
                  <a:gd name="T19" fmla="*/ 67 h 177"/>
                  <a:gd name="T20" fmla="*/ 56 w 273"/>
                  <a:gd name="T21" fmla="*/ 71 h 177"/>
                  <a:gd name="T22" fmla="*/ 55 w 273"/>
                  <a:gd name="T23" fmla="*/ 71 h 177"/>
                  <a:gd name="T24" fmla="*/ 55 w 273"/>
                  <a:gd name="T25" fmla="*/ 72 h 177"/>
                  <a:gd name="T26" fmla="*/ 55 w 273"/>
                  <a:gd name="T27" fmla="*/ 74 h 177"/>
                  <a:gd name="T28" fmla="*/ 115 w 273"/>
                  <a:gd name="T29" fmla="*/ 25 h 177"/>
                  <a:gd name="T30" fmla="*/ 116 w 273"/>
                  <a:gd name="T31" fmla="*/ 62 h 177"/>
                  <a:gd name="T32" fmla="*/ 115 w 273"/>
                  <a:gd name="T33" fmla="*/ 101 h 177"/>
                  <a:gd name="T34" fmla="*/ 16 w 273"/>
                  <a:gd name="T35" fmla="*/ 61 h 177"/>
                  <a:gd name="T36" fmla="*/ 29 w 273"/>
                  <a:gd name="T37" fmla="*/ 62 h 177"/>
                  <a:gd name="T38" fmla="*/ 58 w 273"/>
                  <a:gd name="T39" fmla="*/ 61 h 177"/>
                  <a:gd name="T40" fmla="*/ 58 w 273"/>
                  <a:gd name="T41" fmla="*/ 54 h 177"/>
                  <a:gd name="T42" fmla="*/ 33 w 273"/>
                  <a:gd name="T43" fmla="*/ 53 h 177"/>
                  <a:gd name="T44" fmla="*/ 6 w 273"/>
                  <a:gd name="T45" fmla="*/ 51 h 177"/>
                  <a:gd name="T46" fmla="*/ 3 w 273"/>
                  <a:gd name="T47" fmla="*/ 59 h 177"/>
                  <a:gd name="T48" fmla="*/ 3 w 273"/>
                  <a:gd name="T49" fmla="*/ 60 h 177"/>
                  <a:gd name="T50" fmla="*/ 0 w 273"/>
                  <a:gd name="T51" fmla="*/ 63 h 177"/>
                  <a:gd name="T52" fmla="*/ 45 w 273"/>
                  <a:gd name="T53" fmla="*/ 162 h 177"/>
                  <a:gd name="T54" fmla="*/ 52 w 273"/>
                  <a:gd name="T55" fmla="*/ 166 h 177"/>
                  <a:gd name="T56" fmla="*/ 204 w 273"/>
                  <a:gd name="T57" fmla="*/ 156 h 177"/>
                  <a:gd name="T58" fmla="*/ 270 w 273"/>
                  <a:gd name="T59" fmla="*/ 43 h 177"/>
                  <a:gd name="T60" fmla="*/ 258 w 273"/>
                  <a:gd name="T61" fmla="*/ 37 h 177"/>
                  <a:gd name="T62" fmla="*/ 224 w 273"/>
                  <a:gd name="T63" fmla="*/ 52 h 177"/>
                  <a:gd name="T64" fmla="*/ 200 w 273"/>
                  <a:gd name="T65" fmla="*/ 69 h 177"/>
                  <a:gd name="T66" fmla="*/ 199 w 273"/>
                  <a:gd name="T67" fmla="*/ 68 h 177"/>
                  <a:gd name="T68" fmla="*/ 184 w 273"/>
                  <a:gd name="T69" fmla="*/ 54 h 177"/>
                  <a:gd name="T70" fmla="*/ 224 w 273"/>
                  <a:gd name="T71" fmla="*/ 52 h 177"/>
                  <a:gd name="T72" fmla="*/ 131 w 273"/>
                  <a:gd name="T73" fmla="*/ 62 h 177"/>
                  <a:gd name="T74" fmla="*/ 131 w 273"/>
                  <a:gd name="T75" fmla="*/ 21 h 177"/>
                  <a:gd name="T76" fmla="*/ 191 w 273"/>
                  <a:gd name="T77" fmla="*/ 76 h 177"/>
                  <a:gd name="T78" fmla="*/ 129 w 273"/>
                  <a:gd name="T79" fmla="*/ 102 h 177"/>
                  <a:gd name="T80" fmla="*/ 125 w 273"/>
                  <a:gd name="T81" fmla="*/ 102 h 177"/>
                  <a:gd name="T82" fmla="*/ 131 w 273"/>
                  <a:gd name="T83" fmla="*/ 62 h 177"/>
                  <a:gd name="T84" fmla="*/ 54 w 273"/>
                  <a:gd name="T85" fmla="*/ 148 h 177"/>
                  <a:gd name="T86" fmla="*/ 40 w 273"/>
                  <a:gd name="T87" fmla="*/ 121 h 177"/>
                  <a:gd name="T88" fmla="*/ 7 w 273"/>
                  <a:gd name="T89" fmla="*/ 65 h 177"/>
                  <a:gd name="T90" fmla="*/ 89 w 273"/>
                  <a:gd name="T91" fmla="*/ 108 h 177"/>
                  <a:gd name="T92" fmla="*/ 54 w 273"/>
                  <a:gd name="T93" fmla="*/ 147 h 177"/>
                  <a:gd name="T94" fmla="*/ 54 w 273"/>
                  <a:gd name="T95" fmla="*/ 148 h 177"/>
                  <a:gd name="T96" fmla="*/ 225 w 273"/>
                  <a:gd name="T97" fmla="*/ 114 h 177"/>
                  <a:gd name="T98" fmla="*/ 215 w 273"/>
                  <a:gd name="T99" fmla="*/ 128 h 177"/>
                  <a:gd name="T100" fmla="*/ 202 w 273"/>
                  <a:gd name="T101" fmla="*/ 105 h 177"/>
                  <a:gd name="T102" fmla="*/ 190 w 273"/>
                  <a:gd name="T103" fmla="*/ 110 h 177"/>
                  <a:gd name="T104" fmla="*/ 207 w 273"/>
                  <a:gd name="T105" fmla="*/ 135 h 177"/>
                  <a:gd name="T106" fmla="*/ 140 w 273"/>
                  <a:gd name="T107" fmla="*/ 152 h 177"/>
                  <a:gd name="T108" fmla="*/ 59 w 273"/>
                  <a:gd name="T109" fmla="*/ 153 h 177"/>
                  <a:gd name="T110" fmla="*/ 59 w 273"/>
                  <a:gd name="T111" fmla="*/ 153 h 177"/>
                  <a:gd name="T112" fmla="*/ 96 w 273"/>
                  <a:gd name="T113" fmla="*/ 111 h 177"/>
                  <a:gd name="T114" fmla="*/ 97 w 273"/>
                  <a:gd name="T115" fmla="*/ 110 h 177"/>
                  <a:gd name="T116" fmla="*/ 129 w 273"/>
                  <a:gd name="T117" fmla="*/ 116 h 177"/>
                  <a:gd name="T118" fmla="*/ 251 w 273"/>
                  <a:gd name="T119" fmla="*/ 53 h 177"/>
                  <a:gd name="T120" fmla="*/ 225 w 273"/>
                  <a:gd name="T121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177">
                    <a:moveTo>
                      <a:pt x="258" y="37"/>
                    </a:moveTo>
                    <a:cubicBezTo>
                      <a:pt x="255" y="36"/>
                      <a:pt x="253" y="35"/>
                      <a:pt x="250" y="37"/>
                    </a:cubicBezTo>
                    <a:cubicBezTo>
                      <a:pt x="249" y="37"/>
                      <a:pt x="248" y="37"/>
                      <a:pt x="247" y="38"/>
                    </a:cubicBezTo>
                    <a:cubicBezTo>
                      <a:pt x="247" y="38"/>
                      <a:pt x="247" y="38"/>
                      <a:pt x="246" y="38"/>
                    </a:cubicBezTo>
                    <a:cubicBezTo>
                      <a:pt x="222" y="39"/>
                      <a:pt x="199" y="46"/>
                      <a:pt x="174" y="44"/>
                    </a:cubicBezTo>
                    <a:cubicBezTo>
                      <a:pt x="159" y="30"/>
                      <a:pt x="142" y="16"/>
                      <a:pt x="126" y="4"/>
                    </a:cubicBezTo>
                    <a:cubicBezTo>
                      <a:pt x="123" y="1"/>
                      <a:pt x="118" y="0"/>
                      <a:pt x="114" y="3"/>
                    </a:cubicBezTo>
                    <a:cubicBezTo>
                      <a:pt x="101" y="14"/>
                      <a:pt x="90" y="28"/>
                      <a:pt x="79" y="40"/>
                    </a:cubicBezTo>
                    <a:cubicBezTo>
                      <a:pt x="73" y="47"/>
                      <a:pt x="66" y="54"/>
                      <a:pt x="60" y="60"/>
                    </a:cubicBezTo>
                    <a:cubicBezTo>
                      <a:pt x="58" y="62"/>
                      <a:pt x="56" y="64"/>
                      <a:pt x="55" y="67"/>
                    </a:cubicBezTo>
                    <a:cubicBezTo>
                      <a:pt x="54" y="70"/>
                      <a:pt x="55" y="71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3"/>
                      <a:pt x="55" y="73"/>
                      <a:pt x="55" y="74"/>
                    </a:cubicBezTo>
                    <a:cubicBezTo>
                      <a:pt x="64" y="84"/>
                      <a:pt x="97" y="45"/>
                      <a:pt x="115" y="25"/>
                    </a:cubicBezTo>
                    <a:cubicBezTo>
                      <a:pt x="117" y="37"/>
                      <a:pt x="116" y="50"/>
                      <a:pt x="116" y="62"/>
                    </a:cubicBezTo>
                    <a:cubicBezTo>
                      <a:pt x="115" y="74"/>
                      <a:pt x="110" y="90"/>
                      <a:pt x="115" y="101"/>
                    </a:cubicBezTo>
                    <a:cubicBezTo>
                      <a:pt x="81" y="97"/>
                      <a:pt x="48" y="73"/>
                      <a:pt x="16" y="61"/>
                    </a:cubicBezTo>
                    <a:cubicBezTo>
                      <a:pt x="21" y="61"/>
                      <a:pt x="25" y="62"/>
                      <a:pt x="29" y="62"/>
                    </a:cubicBezTo>
                    <a:cubicBezTo>
                      <a:pt x="38" y="63"/>
                      <a:pt x="49" y="64"/>
                      <a:pt x="58" y="61"/>
                    </a:cubicBezTo>
                    <a:cubicBezTo>
                      <a:pt x="61" y="60"/>
                      <a:pt x="61" y="55"/>
                      <a:pt x="58" y="54"/>
                    </a:cubicBezTo>
                    <a:cubicBezTo>
                      <a:pt x="50" y="52"/>
                      <a:pt x="41" y="53"/>
                      <a:pt x="33" y="53"/>
                    </a:cubicBezTo>
                    <a:cubicBezTo>
                      <a:pt x="24" y="53"/>
                      <a:pt x="15" y="52"/>
                      <a:pt x="6" y="51"/>
                    </a:cubicBezTo>
                    <a:cubicBezTo>
                      <a:pt x="2" y="51"/>
                      <a:pt x="0" y="57"/>
                      <a:pt x="3" y="59"/>
                    </a:cubicBezTo>
                    <a:cubicBezTo>
                      <a:pt x="3" y="59"/>
                      <a:pt x="3" y="59"/>
                      <a:pt x="3" y="60"/>
                    </a:cubicBezTo>
                    <a:cubicBezTo>
                      <a:pt x="1" y="60"/>
                      <a:pt x="0" y="61"/>
                      <a:pt x="0" y="63"/>
                    </a:cubicBezTo>
                    <a:cubicBezTo>
                      <a:pt x="6" y="100"/>
                      <a:pt x="34" y="127"/>
                      <a:pt x="45" y="162"/>
                    </a:cubicBezTo>
                    <a:cubicBezTo>
                      <a:pt x="46" y="164"/>
                      <a:pt x="49" y="167"/>
                      <a:pt x="52" y="166"/>
                    </a:cubicBezTo>
                    <a:cubicBezTo>
                      <a:pt x="99" y="165"/>
                      <a:pt x="159" y="177"/>
                      <a:pt x="204" y="156"/>
                    </a:cubicBezTo>
                    <a:cubicBezTo>
                      <a:pt x="242" y="139"/>
                      <a:pt x="261" y="80"/>
                      <a:pt x="270" y="43"/>
                    </a:cubicBezTo>
                    <a:cubicBezTo>
                      <a:pt x="273" y="34"/>
                      <a:pt x="262" y="31"/>
                      <a:pt x="258" y="37"/>
                    </a:cubicBezTo>
                    <a:close/>
                    <a:moveTo>
                      <a:pt x="224" y="52"/>
                    </a:moveTo>
                    <a:cubicBezTo>
                      <a:pt x="216" y="58"/>
                      <a:pt x="208" y="64"/>
                      <a:pt x="200" y="69"/>
                    </a:cubicBezTo>
                    <a:cubicBezTo>
                      <a:pt x="200" y="69"/>
                      <a:pt x="200" y="69"/>
                      <a:pt x="199" y="68"/>
                    </a:cubicBezTo>
                    <a:cubicBezTo>
                      <a:pt x="194" y="63"/>
                      <a:pt x="189" y="58"/>
                      <a:pt x="184" y="54"/>
                    </a:cubicBezTo>
                    <a:cubicBezTo>
                      <a:pt x="198" y="55"/>
                      <a:pt x="211" y="54"/>
                      <a:pt x="224" y="52"/>
                    </a:cubicBezTo>
                    <a:close/>
                    <a:moveTo>
                      <a:pt x="131" y="62"/>
                    </a:moveTo>
                    <a:cubicBezTo>
                      <a:pt x="132" y="48"/>
                      <a:pt x="133" y="35"/>
                      <a:pt x="131" y="21"/>
                    </a:cubicBezTo>
                    <a:cubicBezTo>
                      <a:pt x="150" y="40"/>
                      <a:pt x="171" y="57"/>
                      <a:pt x="191" y="76"/>
                    </a:cubicBezTo>
                    <a:cubicBezTo>
                      <a:pt x="171" y="89"/>
                      <a:pt x="151" y="101"/>
                      <a:pt x="129" y="102"/>
                    </a:cubicBezTo>
                    <a:cubicBezTo>
                      <a:pt x="127" y="102"/>
                      <a:pt x="126" y="102"/>
                      <a:pt x="125" y="102"/>
                    </a:cubicBezTo>
                    <a:cubicBezTo>
                      <a:pt x="131" y="91"/>
                      <a:pt x="129" y="74"/>
                      <a:pt x="131" y="62"/>
                    </a:cubicBezTo>
                    <a:close/>
                    <a:moveTo>
                      <a:pt x="54" y="148"/>
                    </a:moveTo>
                    <a:cubicBezTo>
                      <a:pt x="48" y="140"/>
                      <a:pt x="42" y="124"/>
                      <a:pt x="40" y="121"/>
                    </a:cubicBezTo>
                    <a:cubicBezTo>
                      <a:pt x="28" y="102"/>
                      <a:pt x="16" y="85"/>
                      <a:pt x="7" y="65"/>
                    </a:cubicBezTo>
                    <a:cubicBezTo>
                      <a:pt x="34" y="79"/>
                      <a:pt x="61" y="97"/>
                      <a:pt x="89" y="108"/>
                    </a:cubicBezTo>
                    <a:cubicBezTo>
                      <a:pt x="76" y="120"/>
                      <a:pt x="65" y="134"/>
                      <a:pt x="54" y="147"/>
                    </a:cubicBezTo>
                    <a:cubicBezTo>
                      <a:pt x="54" y="148"/>
                      <a:pt x="54" y="148"/>
                      <a:pt x="54" y="148"/>
                    </a:cubicBezTo>
                    <a:close/>
                    <a:moveTo>
                      <a:pt x="225" y="114"/>
                    </a:moveTo>
                    <a:cubicBezTo>
                      <a:pt x="222" y="119"/>
                      <a:pt x="219" y="124"/>
                      <a:pt x="215" y="128"/>
                    </a:cubicBezTo>
                    <a:cubicBezTo>
                      <a:pt x="209" y="121"/>
                      <a:pt x="206" y="112"/>
                      <a:pt x="202" y="105"/>
                    </a:cubicBezTo>
                    <a:cubicBezTo>
                      <a:pt x="198" y="99"/>
                      <a:pt x="188" y="103"/>
                      <a:pt x="190" y="110"/>
                    </a:cubicBezTo>
                    <a:cubicBezTo>
                      <a:pt x="194" y="119"/>
                      <a:pt x="200" y="128"/>
                      <a:pt x="207" y="135"/>
                    </a:cubicBezTo>
                    <a:cubicBezTo>
                      <a:pt x="189" y="149"/>
                      <a:pt x="166" y="150"/>
                      <a:pt x="140" y="152"/>
                    </a:cubicBezTo>
                    <a:cubicBezTo>
                      <a:pt x="113" y="153"/>
                      <a:pt x="86" y="152"/>
                      <a:pt x="59" y="153"/>
                    </a:cubicBezTo>
                    <a:cubicBezTo>
                      <a:pt x="59" y="153"/>
                      <a:pt x="59" y="153"/>
                      <a:pt x="59" y="153"/>
                    </a:cubicBezTo>
                    <a:cubicBezTo>
                      <a:pt x="71" y="139"/>
                      <a:pt x="84" y="125"/>
                      <a:pt x="96" y="111"/>
                    </a:cubicBezTo>
                    <a:cubicBezTo>
                      <a:pt x="96" y="111"/>
                      <a:pt x="96" y="111"/>
                      <a:pt x="97" y="110"/>
                    </a:cubicBezTo>
                    <a:cubicBezTo>
                      <a:pt x="107" y="113"/>
                      <a:pt x="118" y="116"/>
                      <a:pt x="129" y="116"/>
                    </a:cubicBezTo>
                    <a:cubicBezTo>
                      <a:pt x="171" y="119"/>
                      <a:pt x="214" y="74"/>
                      <a:pt x="251" y="53"/>
                    </a:cubicBezTo>
                    <a:cubicBezTo>
                      <a:pt x="243" y="74"/>
                      <a:pt x="236" y="94"/>
                      <a:pt x="22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Freeform 531"/>
              <p:cNvSpPr>
                <a:spLocks noEditPoints="1"/>
              </p:cNvSpPr>
              <p:nvPr/>
            </p:nvSpPr>
            <p:spPr bwMode="auto">
              <a:xfrm>
                <a:off x="2739" y="1118"/>
                <a:ext cx="195" cy="529"/>
              </a:xfrm>
              <a:custGeom>
                <a:avLst/>
                <a:gdLst>
                  <a:gd name="T0" fmla="*/ 29 w 97"/>
                  <a:gd name="T1" fmla="*/ 2 h 262"/>
                  <a:gd name="T2" fmla="*/ 19 w 97"/>
                  <a:gd name="T3" fmla="*/ 5 h 262"/>
                  <a:gd name="T4" fmla="*/ 5 w 97"/>
                  <a:gd name="T5" fmla="*/ 70 h 262"/>
                  <a:gd name="T6" fmla="*/ 4 w 97"/>
                  <a:gd name="T7" fmla="*/ 71 h 262"/>
                  <a:gd name="T8" fmla="*/ 4 w 97"/>
                  <a:gd name="T9" fmla="*/ 81 h 262"/>
                  <a:gd name="T10" fmla="*/ 0 w 97"/>
                  <a:gd name="T11" fmla="*/ 86 h 262"/>
                  <a:gd name="T12" fmla="*/ 26 w 97"/>
                  <a:gd name="T13" fmla="*/ 240 h 262"/>
                  <a:gd name="T14" fmla="*/ 33 w 97"/>
                  <a:gd name="T15" fmla="*/ 242 h 262"/>
                  <a:gd name="T16" fmla="*/ 34 w 97"/>
                  <a:gd name="T17" fmla="*/ 239 h 262"/>
                  <a:gd name="T18" fmla="*/ 95 w 97"/>
                  <a:gd name="T19" fmla="*/ 244 h 262"/>
                  <a:gd name="T20" fmla="*/ 95 w 97"/>
                  <a:gd name="T21" fmla="*/ 237 h 262"/>
                  <a:gd name="T22" fmla="*/ 95 w 97"/>
                  <a:gd name="T23" fmla="*/ 237 h 262"/>
                  <a:gd name="T24" fmla="*/ 63 w 97"/>
                  <a:gd name="T25" fmla="*/ 85 h 262"/>
                  <a:gd name="T26" fmla="*/ 62 w 97"/>
                  <a:gd name="T27" fmla="*/ 84 h 262"/>
                  <a:gd name="T28" fmla="*/ 29 w 97"/>
                  <a:gd name="T29" fmla="*/ 2 h 262"/>
                  <a:gd name="T30" fmla="*/ 89 w 97"/>
                  <a:gd name="T31" fmla="*/ 237 h 262"/>
                  <a:gd name="T32" fmla="*/ 37 w 97"/>
                  <a:gd name="T33" fmla="*/ 234 h 262"/>
                  <a:gd name="T34" fmla="*/ 36 w 97"/>
                  <a:gd name="T35" fmla="*/ 233 h 262"/>
                  <a:gd name="T36" fmla="*/ 38 w 97"/>
                  <a:gd name="T37" fmla="*/ 216 h 262"/>
                  <a:gd name="T38" fmla="*/ 60 w 97"/>
                  <a:gd name="T39" fmla="*/ 223 h 262"/>
                  <a:gd name="T40" fmla="*/ 85 w 97"/>
                  <a:gd name="T41" fmla="*/ 211 h 262"/>
                  <a:gd name="T42" fmla="*/ 89 w 97"/>
                  <a:gd name="T43" fmla="*/ 237 h 262"/>
                  <a:gd name="T44" fmla="*/ 42 w 97"/>
                  <a:gd name="T45" fmla="*/ 148 h 262"/>
                  <a:gd name="T46" fmla="*/ 51 w 97"/>
                  <a:gd name="T47" fmla="*/ 148 h 262"/>
                  <a:gd name="T48" fmla="*/ 61 w 97"/>
                  <a:gd name="T49" fmla="*/ 156 h 262"/>
                  <a:gd name="T50" fmla="*/ 57 w 97"/>
                  <a:gd name="T51" fmla="*/ 175 h 262"/>
                  <a:gd name="T52" fmla="*/ 42 w 97"/>
                  <a:gd name="T53" fmla="*/ 148 h 262"/>
                  <a:gd name="T54" fmla="*/ 65 w 97"/>
                  <a:gd name="T55" fmla="*/ 144 h 262"/>
                  <a:gd name="T56" fmla="*/ 39 w 97"/>
                  <a:gd name="T57" fmla="*/ 139 h 262"/>
                  <a:gd name="T58" fmla="*/ 32 w 97"/>
                  <a:gd name="T59" fmla="*/ 141 h 262"/>
                  <a:gd name="T60" fmla="*/ 63 w 97"/>
                  <a:gd name="T61" fmla="*/ 186 h 262"/>
                  <a:gd name="T62" fmla="*/ 74 w 97"/>
                  <a:gd name="T63" fmla="*/ 171 h 262"/>
                  <a:gd name="T64" fmla="*/ 83 w 97"/>
                  <a:gd name="T65" fmla="*/ 203 h 262"/>
                  <a:gd name="T66" fmla="*/ 79 w 97"/>
                  <a:gd name="T67" fmla="*/ 203 h 262"/>
                  <a:gd name="T68" fmla="*/ 61 w 97"/>
                  <a:gd name="T69" fmla="*/ 214 h 262"/>
                  <a:gd name="T70" fmla="*/ 38 w 97"/>
                  <a:gd name="T71" fmla="*/ 208 h 262"/>
                  <a:gd name="T72" fmla="*/ 14 w 97"/>
                  <a:gd name="T73" fmla="*/ 105 h 262"/>
                  <a:gd name="T74" fmla="*/ 55 w 97"/>
                  <a:gd name="T75" fmla="*/ 104 h 262"/>
                  <a:gd name="T76" fmla="*/ 65 w 97"/>
                  <a:gd name="T77" fmla="*/ 144 h 262"/>
                  <a:gd name="T78" fmla="*/ 54 w 97"/>
                  <a:gd name="T79" fmla="*/ 85 h 262"/>
                  <a:gd name="T80" fmla="*/ 53 w 97"/>
                  <a:gd name="T81" fmla="*/ 87 h 262"/>
                  <a:gd name="T82" fmla="*/ 54 w 97"/>
                  <a:gd name="T83" fmla="*/ 95 h 262"/>
                  <a:gd name="T84" fmla="*/ 13 w 97"/>
                  <a:gd name="T85" fmla="*/ 98 h 262"/>
                  <a:gd name="T86" fmla="*/ 10 w 97"/>
                  <a:gd name="T87" fmla="*/ 85 h 262"/>
                  <a:gd name="T88" fmla="*/ 10 w 97"/>
                  <a:gd name="T89" fmla="*/ 84 h 262"/>
                  <a:gd name="T90" fmla="*/ 11 w 97"/>
                  <a:gd name="T91" fmla="*/ 78 h 262"/>
                  <a:gd name="T92" fmla="*/ 30 w 97"/>
                  <a:gd name="T93" fmla="*/ 84 h 262"/>
                  <a:gd name="T94" fmla="*/ 54 w 97"/>
                  <a:gd name="T95" fmla="*/ 80 h 262"/>
                  <a:gd name="T96" fmla="*/ 54 w 97"/>
                  <a:gd name="T97" fmla="*/ 85 h 262"/>
                  <a:gd name="T98" fmla="*/ 52 w 97"/>
                  <a:gd name="T99" fmla="*/ 71 h 262"/>
                  <a:gd name="T100" fmla="*/ 32 w 97"/>
                  <a:gd name="T101" fmla="*/ 75 h 262"/>
                  <a:gd name="T102" fmla="*/ 13 w 97"/>
                  <a:gd name="T103" fmla="*/ 71 h 262"/>
                  <a:gd name="T104" fmla="*/ 27 w 97"/>
                  <a:gd name="T105" fmla="*/ 17 h 262"/>
                  <a:gd name="T106" fmla="*/ 52 w 97"/>
                  <a:gd name="T107" fmla="*/ 7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262">
                    <a:moveTo>
                      <a:pt x="29" y="2"/>
                    </a:moveTo>
                    <a:cubicBezTo>
                      <a:pt x="26" y="0"/>
                      <a:pt x="20" y="0"/>
                      <a:pt x="19" y="5"/>
                    </a:cubicBezTo>
                    <a:cubicBezTo>
                      <a:pt x="13" y="25"/>
                      <a:pt x="6" y="48"/>
                      <a:pt x="5" y="70"/>
                    </a:cubicBezTo>
                    <a:cubicBezTo>
                      <a:pt x="4" y="70"/>
                      <a:pt x="4" y="71"/>
                      <a:pt x="4" y="71"/>
                    </a:cubicBezTo>
                    <a:cubicBezTo>
                      <a:pt x="4" y="75"/>
                      <a:pt x="4" y="78"/>
                      <a:pt x="4" y="81"/>
                    </a:cubicBezTo>
                    <a:cubicBezTo>
                      <a:pt x="2" y="82"/>
                      <a:pt x="0" y="83"/>
                      <a:pt x="0" y="86"/>
                    </a:cubicBezTo>
                    <a:cubicBezTo>
                      <a:pt x="0" y="138"/>
                      <a:pt x="38" y="187"/>
                      <a:pt x="26" y="240"/>
                    </a:cubicBezTo>
                    <a:cubicBezTo>
                      <a:pt x="25" y="244"/>
                      <a:pt x="32" y="246"/>
                      <a:pt x="33" y="242"/>
                    </a:cubicBezTo>
                    <a:cubicBezTo>
                      <a:pt x="34" y="241"/>
                      <a:pt x="34" y="240"/>
                      <a:pt x="34" y="239"/>
                    </a:cubicBezTo>
                    <a:cubicBezTo>
                      <a:pt x="44" y="262"/>
                      <a:pt x="79" y="261"/>
                      <a:pt x="95" y="244"/>
                    </a:cubicBezTo>
                    <a:cubicBezTo>
                      <a:pt x="97" y="241"/>
                      <a:pt x="96" y="239"/>
                      <a:pt x="95" y="237"/>
                    </a:cubicBezTo>
                    <a:cubicBezTo>
                      <a:pt x="95" y="237"/>
                      <a:pt x="95" y="237"/>
                      <a:pt x="95" y="237"/>
                    </a:cubicBezTo>
                    <a:cubicBezTo>
                      <a:pt x="96" y="187"/>
                      <a:pt x="80" y="132"/>
                      <a:pt x="63" y="85"/>
                    </a:cubicBezTo>
                    <a:cubicBezTo>
                      <a:pt x="63" y="85"/>
                      <a:pt x="62" y="84"/>
                      <a:pt x="62" y="84"/>
                    </a:cubicBezTo>
                    <a:cubicBezTo>
                      <a:pt x="61" y="53"/>
                      <a:pt x="51" y="25"/>
                      <a:pt x="29" y="2"/>
                    </a:cubicBezTo>
                    <a:close/>
                    <a:moveTo>
                      <a:pt x="89" y="237"/>
                    </a:moveTo>
                    <a:cubicBezTo>
                      <a:pt x="71" y="244"/>
                      <a:pt x="51" y="254"/>
                      <a:pt x="37" y="234"/>
                    </a:cubicBezTo>
                    <a:cubicBezTo>
                      <a:pt x="37" y="234"/>
                      <a:pt x="36" y="233"/>
                      <a:pt x="36" y="233"/>
                    </a:cubicBezTo>
                    <a:cubicBezTo>
                      <a:pt x="37" y="227"/>
                      <a:pt x="37" y="222"/>
                      <a:pt x="38" y="216"/>
                    </a:cubicBezTo>
                    <a:cubicBezTo>
                      <a:pt x="44" y="221"/>
                      <a:pt x="51" y="224"/>
                      <a:pt x="60" y="223"/>
                    </a:cubicBezTo>
                    <a:cubicBezTo>
                      <a:pt x="68" y="223"/>
                      <a:pt x="80" y="218"/>
                      <a:pt x="85" y="211"/>
                    </a:cubicBezTo>
                    <a:cubicBezTo>
                      <a:pt x="87" y="219"/>
                      <a:pt x="88" y="228"/>
                      <a:pt x="89" y="237"/>
                    </a:cubicBezTo>
                    <a:close/>
                    <a:moveTo>
                      <a:pt x="42" y="148"/>
                    </a:moveTo>
                    <a:cubicBezTo>
                      <a:pt x="45" y="148"/>
                      <a:pt x="48" y="147"/>
                      <a:pt x="51" y="148"/>
                    </a:cubicBezTo>
                    <a:cubicBezTo>
                      <a:pt x="56" y="149"/>
                      <a:pt x="59" y="152"/>
                      <a:pt x="61" y="156"/>
                    </a:cubicBezTo>
                    <a:cubicBezTo>
                      <a:pt x="63" y="159"/>
                      <a:pt x="63" y="177"/>
                      <a:pt x="57" y="175"/>
                    </a:cubicBezTo>
                    <a:cubicBezTo>
                      <a:pt x="48" y="170"/>
                      <a:pt x="44" y="158"/>
                      <a:pt x="42" y="148"/>
                    </a:cubicBezTo>
                    <a:close/>
                    <a:moveTo>
                      <a:pt x="65" y="144"/>
                    </a:moveTo>
                    <a:cubicBezTo>
                      <a:pt x="58" y="138"/>
                      <a:pt x="47" y="135"/>
                      <a:pt x="39" y="139"/>
                    </a:cubicBezTo>
                    <a:cubicBezTo>
                      <a:pt x="37" y="138"/>
                      <a:pt x="33" y="139"/>
                      <a:pt x="32" y="141"/>
                    </a:cubicBezTo>
                    <a:cubicBezTo>
                      <a:pt x="27" y="156"/>
                      <a:pt x="43" y="195"/>
                      <a:pt x="63" y="186"/>
                    </a:cubicBezTo>
                    <a:cubicBezTo>
                      <a:pt x="69" y="183"/>
                      <a:pt x="72" y="178"/>
                      <a:pt x="74" y="171"/>
                    </a:cubicBezTo>
                    <a:cubicBezTo>
                      <a:pt x="77" y="182"/>
                      <a:pt x="80" y="192"/>
                      <a:pt x="83" y="203"/>
                    </a:cubicBezTo>
                    <a:cubicBezTo>
                      <a:pt x="82" y="202"/>
                      <a:pt x="81" y="202"/>
                      <a:pt x="79" y="203"/>
                    </a:cubicBezTo>
                    <a:cubicBezTo>
                      <a:pt x="73" y="207"/>
                      <a:pt x="69" y="213"/>
                      <a:pt x="61" y="214"/>
                    </a:cubicBezTo>
                    <a:cubicBezTo>
                      <a:pt x="52" y="216"/>
                      <a:pt x="45" y="213"/>
                      <a:pt x="38" y="208"/>
                    </a:cubicBezTo>
                    <a:cubicBezTo>
                      <a:pt x="37" y="174"/>
                      <a:pt x="23" y="139"/>
                      <a:pt x="14" y="105"/>
                    </a:cubicBezTo>
                    <a:cubicBezTo>
                      <a:pt x="27" y="111"/>
                      <a:pt x="43" y="111"/>
                      <a:pt x="55" y="104"/>
                    </a:cubicBezTo>
                    <a:cubicBezTo>
                      <a:pt x="58" y="117"/>
                      <a:pt x="61" y="131"/>
                      <a:pt x="65" y="144"/>
                    </a:cubicBezTo>
                    <a:close/>
                    <a:moveTo>
                      <a:pt x="54" y="85"/>
                    </a:moveTo>
                    <a:cubicBezTo>
                      <a:pt x="54" y="85"/>
                      <a:pt x="53" y="86"/>
                      <a:pt x="53" y="87"/>
                    </a:cubicBezTo>
                    <a:cubicBezTo>
                      <a:pt x="54" y="89"/>
                      <a:pt x="54" y="92"/>
                      <a:pt x="54" y="95"/>
                    </a:cubicBezTo>
                    <a:cubicBezTo>
                      <a:pt x="40" y="101"/>
                      <a:pt x="28" y="106"/>
                      <a:pt x="13" y="98"/>
                    </a:cubicBezTo>
                    <a:cubicBezTo>
                      <a:pt x="12" y="94"/>
                      <a:pt x="11" y="89"/>
                      <a:pt x="10" y="85"/>
                    </a:cubicBezTo>
                    <a:cubicBezTo>
                      <a:pt x="10" y="85"/>
                      <a:pt x="10" y="84"/>
                      <a:pt x="10" y="84"/>
                    </a:cubicBezTo>
                    <a:cubicBezTo>
                      <a:pt x="10" y="82"/>
                      <a:pt x="11" y="80"/>
                      <a:pt x="11" y="78"/>
                    </a:cubicBezTo>
                    <a:cubicBezTo>
                      <a:pt x="17" y="81"/>
                      <a:pt x="23" y="84"/>
                      <a:pt x="30" y="84"/>
                    </a:cubicBezTo>
                    <a:cubicBezTo>
                      <a:pt x="37" y="85"/>
                      <a:pt x="47" y="85"/>
                      <a:pt x="54" y="80"/>
                    </a:cubicBezTo>
                    <a:cubicBezTo>
                      <a:pt x="54" y="82"/>
                      <a:pt x="54" y="83"/>
                      <a:pt x="54" y="85"/>
                    </a:cubicBezTo>
                    <a:close/>
                    <a:moveTo>
                      <a:pt x="52" y="71"/>
                    </a:moveTo>
                    <a:cubicBezTo>
                      <a:pt x="45" y="71"/>
                      <a:pt x="39" y="75"/>
                      <a:pt x="32" y="75"/>
                    </a:cubicBezTo>
                    <a:cubicBezTo>
                      <a:pt x="26" y="76"/>
                      <a:pt x="19" y="74"/>
                      <a:pt x="13" y="71"/>
                    </a:cubicBezTo>
                    <a:cubicBezTo>
                      <a:pt x="18" y="53"/>
                      <a:pt x="22" y="35"/>
                      <a:pt x="27" y="17"/>
                    </a:cubicBezTo>
                    <a:cubicBezTo>
                      <a:pt x="40" y="33"/>
                      <a:pt x="48" y="51"/>
                      <a:pt x="52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Freeform 532"/>
              <p:cNvSpPr>
                <a:spLocks noEditPoints="1"/>
              </p:cNvSpPr>
              <p:nvPr/>
            </p:nvSpPr>
            <p:spPr bwMode="auto">
              <a:xfrm>
                <a:off x="4027" y="874"/>
                <a:ext cx="525" cy="527"/>
              </a:xfrm>
              <a:custGeom>
                <a:avLst/>
                <a:gdLst>
                  <a:gd name="T0" fmla="*/ 182 w 260"/>
                  <a:gd name="T1" fmla="*/ 108 h 261"/>
                  <a:gd name="T2" fmla="*/ 214 w 260"/>
                  <a:gd name="T3" fmla="*/ 24 h 261"/>
                  <a:gd name="T4" fmla="*/ 159 w 260"/>
                  <a:gd name="T5" fmla="*/ 49 h 261"/>
                  <a:gd name="T6" fmla="*/ 111 w 260"/>
                  <a:gd name="T7" fmla="*/ 7 h 261"/>
                  <a:gd name="T8" fmla="*/ 107 w 260"/>
                  <a:gd name="T9" fmla="*/ 82 h 261"/>
                  <a:gd name="T10" fmla="*/ 7 w 260"/>
                  <a:gd name="T11" fmla="*/ 10 h 261"/>
                  <a:gd name="T12" fmla="*/ 64 w 260"/>
                  <a:gd name="T13" fmla="*/ 60 h 261"/>
                  <a:gd name="T14" fmla="*/ 25 w 260"/>
                  <a:gd name="T15" fmla="*/ 129 h 261"/>
                  <a:gd name="T16" fmla="*/ 107 w 260"/>
                  <a:gd name="T17" fmla="*/ 136 h 261"/>
                  <a:gd name="T18" fmla="*/ 133 w 260"/>
                  <a:gd name="T19" fmla="*/ 249 h 261"/>
                  <a:gd name="T20" fmla="*/ 250 w 260"/>
                  <a:gd name="T21" fmla="*/ 219 h 261"/>
                  <a:gd name="T22" fmla="*/ 226 w 260"/>
                  <a:gd name="T23" fmla="*/ 125 h 261"/>
                  <a:gd name="T24" fmla="*/ 50 w 260"/>
                  <a:gd name="T25" fmla="*/ 147 h 261"/>
                  <a:gd name="T26" fmla="*/ 85 w 260"/>
                  <a:gd name="T27" fmla="*/ 116 h 261"/>
                  <a:gd name="T28" fmla="*/ 60 w 260"/>
                  <a:gd name="T29" fmla="*/ 124 h 261"/>
                  <a:gd name="T30" fmla="*/ 108 w 260"/>
                  <a:gd name="T31" fmla="*/ 122 h 261"/>
                  <a:gd name="T32" fmla="*/ 182 w 260"/>
                  <a:gd name="T33" fmla="*/ 53 h 261"/>
                  <a:gd name="T34" fmla="*/ 161 w 260"/>
                  <a:gd name="T35" fmla="*/ 75 h 261"/>
                  <a:gd name="T36" fmla="*/ 197 w 260"/>
                  <a:gd name="T37" fmla="*/ 78 h 261"/>
                  <a:gd name="T38" fmla="*/ 149 w 260"/>
                  <a:gd name="T39" fmla="*/ 114 h 261"/>
                  <a:gd name="T40" fmla="*/ 151 w 260"/>
                  <a:gd name="T41" fmla="*/ 100 h 261"/>
                  <a:gd name="T42" fmla="*/ 182 w 260"/>
                  <a:gd name="T43" fmla="*/ 53 h 261"/>
                  <a:gd name="T44" fmla="*/ 130 w 260"/>
                  <a:gd name="T45" fmla="*/ 18 h 261"/>
                  <a:gd name="T46" fmla="*/ 132 w 260"/>
                  <a:gd name="T47" fmla="*/ 99 h 261"/>
                  <a:gd name="T48" fmla="*/ 127 w 260"/>
                  <a:gd name="T49" fmla="*/ 32 h 261"/>
                  <a:gd name="T50" fmla="*/ 126 w 260"/>
                  <a:gd name="T51" fmla="*/ 92 h 261"/>
                  <a:gd name="T52" fmla="*/ 137 w 260"/>
                  <a:gd name="T53" fmla="*/ 232 h 261"/>
                  <a:gd name="T54" fmla="*/ 104 w 260"/>
                  <a:gd name="T55" fmla="*/ 187 h 261"/>
                  <a:gd name="T56" fmla="*/ 118 w 260"/>
                  <a:gd name="T57" fmla="*/ 204 h 261"/>
                  <a:gd name="T58" fmla="*/ 123 w 260"/>
                  <a:gd name="T59" fmla="*/ 128 h 261"/>
                  <a:gd name="T60" fmla="*/ 126 w 260"/>
                  <a:gd name="T61" fmla="*/ 123 h 261"/>
                  <a:gd name="T62" fmla="*/ 131 w 260"/>
                  <a:gd name="T63" fmla="*/ 124 h 261"/>
                  <a:gd name="T64" fmla="*/ 146 w 260"/>
                  <a:gd name="T65" fmla="*/ 140 h 261"/>
                  <a:gd name="T66" fmla="*/ 212 w 260"/>
                  <a:gd name="T67" fmla="*/ 186 h 261"/>
                  <a:gd name="T68" fmla="*/ 214 w 260"/>
                  <a:gd name="T69" fmla="*/ 187 h 261"/>
                  <a:gd name="T70" fmla="*/ 145 w 260"/>
                  <a:gd name="T71" fmla="*/ 134 h 261"/>
                  <a:gd name="T72" fmla="*/ 222 w 260"/>
                  <a:gd name="T73" fmla="*/ 136 h 261"/>
                  <a:gd name="T74" fmla="*/ 214 w 260"/>
                  <a:gd name="T75" fmla="*/ 187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1">
                    <a:moveTo>
                      <a:pt x="226" y="125"/>
                    </a:moveTo>
                    <a:cubicBezTo>
                      <a:pt x="213" y="113"/>
                      <a:pt x="198" y="108"/>
                      <a:pt x="182" y="108"/>
                    </a:cubicBezTo>
                    <a:cubicBezTo>
                      <a:pt x="190" y="102"/>
                      <a:pt x="197" y="95"/>
                      <a:pt x="204" y="87"/>
                    </a:cubicBezTo>
                    <a:cubicBezTo>
                      <a:pt x="216" y="71"/>
                      <a:pt x="228" y="43"/>
                      <a:pt x="214" y="24"/>
                    </a:cubicBezTo>
                    <a:cubicBezTo>
                      <a:pt x="200" y="6"/>
                      <a:pt x="179" y="12"/>
                      <a:pt x="169" y="28"/>
                    </a:cubicBezTo>
                    <a:cubicBezTo>
                      <a:pt x="164" y="35"/>
                      <a:pt x="161" y="42"/>
                      <a:pt x="159" y="49"/>
                    </a:cubicBezTo>
                    <a:cubicBezTo>
                      <a:pt x="159" y="46"/>
                      <a:pt x="158" y="43"/>
                      <a:pt x="158" y="41"/>
                    </a:cubicBezTo>
                    <a:cubicBezTo>
                      <a:pt x="156" y="19"/>
                      <a:pt x="133" y="0"/>
                      <a:pt x="111" y="7"/>
                    </a:cubicBezTo>
                    <a:cubicBezTo>
                      <a:pt x="92" y="12"/>
                      <a:pt x="94" y="40"/>
                      <a:pt x="97" y="55"/>
                    </a:cubicBezTo>
                    <a:cubicBezTo>
                      <a:pt x="99" y="63"/>
                      <a:pt x="102" y="73"/>
                      <a:pt x="107" y="82"/>
                    </a:cubicBezTo>
                    <a:cubicBezTo>
                      <a:pt x="99" y="74"/>
                      <a:pt x="90" y="67"/>
                      <a:pt x="82" y="61"/>
                    </a:cubicBezTo>
                    <a:cubicBezTo>
                      <a:pt x="59" y="42"/>
                      <a:pt x="33" y="26"/>
                      <a:pt x="7" y="10"/>
                    </a:cubicBezTo>
                    <a:cubicBezTo>
                      <a:pt x="4" y="8"/>
                      <a:pt x="0" y="13"/>
                      <a:pt x="3" y="16"/>
                    </a:cubicBezTo>
                    <a:cubicBezTo>
                      <a:pt x="22" y="32"/>
                      <a:pt x="44" y="45"/>
                      <a:pt x="64" y="60"/>
                    </a:cubicBezTo>
                    <a:cubicBezTo>
                      <a:pt x="81" y="73"/>
                      <a:pt x="94" y="89"/>
                      <a:pt x="108" y="104"/>
                    </a:cubicBezTo>
                    <a:cubicBezTo>
                      <a:pt x="76" y="100"/>
                      <a:pt x="27" y="101"/>
                      <a:pt x="25" y="129"/>
                    </a:cubicBezTo>
                    <a:cubicBezTo>
                      <a:pt x="24" y="152"/>
                      <a:pt x="47" y="161"/>
                      <a:pt x="66" y="157"/>
                    </a:cubicBezTo>
                    <a:cubicBezTo>
                      <a:pt x="81" y="153"/>
                      <a:pt x="95" y="144"/>
                      <a:pt x="107" y="136"/>
                    </a:cubicBezTo>
                    <a:cubicBezTo>
                      <a:pt x="108" y="136"/>
                      <a:pt x="109" y="135"/>
                      <a:pt x="110" y="134"/>
                    </a:cubicBezTo>
                    <a:cubicBezTo>
                      <a:pt x="92" y="180"/>
                      <a:pt x="65" y="261"/>
                      <a:pt x="133" y="249"/>
                    </a:cubicBezTo>
                    <a:cubicBezTo>
                      <a:pt x="166" y="243"/>
                      <a:pt x="161" y="203"/>
                      <a:pt x="151" y="167"/>
                    </a:cubicBezTo>
                    <a:cubicBezTo>
                      <a:pt x="175" y="192"/>
                      <a:pt x="222" y="190"/>
                      <a:pt x="250" y="219"/>
                    </a:cubicBezTo>
                    <a:cubicBezTo>
                      <a:pt x="253" y="222"/>
                      <a:pt x="258" y="220"/>
                      <a:pt x="258" y="215"/>
                    </a:cubicBezTo>
                    <a:cubicBezTo>
                      <a:pt x="260" y="182"/>
                      <a:pt x="252" y="148"/>
                      <a:pt x="226" y="125"/>
                    </a:cubicBezTo>
                    <a:close/>
                    <a:moveTo>
                      <a:pt x="84" y="138"/>
                    </a:moveTo>
                    <a:cubicBezTo>
                      <a:pt x="74" y="144"/>
                      <a:pt x="62" y="149"/>
                      <a:pt x="50" y="147"/>
                    </a:cubicBezTo>
                    <a:cubicBezTo>
                      <a:pt x="43" y="146"/>
                      <a:pt x="33" y="134"/>
                      <a:pt x="39" y="126"/>
                    </a:cubicBezTo>
                    <a:cubicBezTo>
                      <a:pt x="48" y="115"/>
                      <a:pt x="73" y="116"/>
                      <a:pt x="85" y="116"/>
                    </a:cubicBezTo>
                    <a:cubicBezTo>
                      <a:pt x="88" y="116"/>
                      <a:pt x="91" y="116"/>
                      <a:pt x="94" y="115"/>
                    </a:cubicBezTo>
                    <a:cubicBezTo>
                      <a:pt x="83" y="118"/>
                      <a:pt x="71" y="121"/>
                      <a:pt x="60" y="124"/>
                    </a:cubicBezTo>
                    <a:cubicBezTo>
                      <a:pt x="56" y="125"/>
                      <a:pt x="57" y="132"/>
                      <a:pt x="61" y="132"/>
                    </a:cubicBezTo>
                    <a:cubicBezTo>
                      <a:pt x="77" y="132"/>
                      <a:pt x="93" y="128"/>
                      <a:pt x="108" y="122"/>
                    </a:cubicBezTo>
                    <a:cubicBezTo>
                      <a:pt x="100" y="128"/>
                      <a:pt x="92" y="134"/>
                      <a:pt x="84" y="138"/>
                    </a:cubicBezTo>
                    <a:close/>
                    <a:moveTo>
                      <a:pt x="182" y="53"/>
                    </a:moveTo>
                    <a:cubicBezTo>
                      <a:pt x="174" y="65"/>
                      <a:pt x="167" y="76"/>
                      <a:pt x="157" y="86"/>
                    </a:cubicBezTo>
                    <a:cubicBezTo>
                      <a:pt x="158" y="82"/>
                      <a:pt x="160" y="79"/>
                      <a:pt x="161" y="75"/>
                    </a:cubicBezTo>
                    <a:cubicBezTo>
                      <a:pt x="166" y="59"/>
                      <a:pt x="176" y="15"/>
                      <a:pt x="200" y="27"/>
                    </a:cubicBezTo>
                    <a:cubicBezTo>
                      <a:pt x="219" y="36"/>
                      <a:pt x="204" y="67"/>
                      <a:pt x="197" y="78"/>
                    </a:cubicBezTo>
                    <a:cubicBezTo>
                      <a:pt x="188" y="93"/>
                      <a:pt x="175" y="105"/>
                      <a:pt x="160" y="111"/>
                    </a:cubicBezTo>
                    <a:cubicBezTo>
                      <a:pt x="156" y="112"/>
                      <a:pt x="153" y="113"/>
                      <a:pt x="149" y="114"/>
                    </a:cubicBezTo>
                    <a:cubicBezTo>
                      <a:pt x="147" y="114"/>
                      <a:pt x="145" y="115"/>
                      <a:pt x="143" y="115"/>
                    </a:cubicBezTo>
                    <a:cubicBezTo>
                      <a:pt x="146" y="110"/>
                      <a:pt x="149" y="105"/>
                      <a:pt x="151" y="100"/>
                    </a:cubicBezTo>
                    <a:cubicBezTo>
                      <a:pt x="167" y="90"/>
                      <a:pt x="180" y="73"/>
                      <a:pt x="188" y="57"/>
                    </a:cubicBezTo>
                    <a:cubicBezTo>
                      <a:pt x="191" y="52"/>
                      <a:pt x="185" y="49"/>
                      <a:pt x="182" y="53"/>
                    </a:cubicBezTo>
                    <a:close/>
                    <a:moveTo>
                      <a:pt x="110" y="21"/>
                    </a:moveTo>
                    <a:cubicBezTo>
                      <a:pt x="114" y="14"/>
                      <a:pt x="124" y="16"/>
                      <a:pt x="130" y="18"/>
                    </a:cubicBezTo>
                    <a:cubicBezTo>
                      <a:pt x="144" y="23"/>
                      <a:pt x="148" y="36"/>
                      <a:pt x="148" y="48"/>
                    </a:cubicBezTo>
                    <a:cubicBezTo>
                      <a:pt x="149" y="67"/>
                      <a:pt x="139" y="83"/>
                      <a:pt x="132" y="99"/>
                    </a:cubicBezTo>
                    <a:cubicBezTo>
                      <a:pt x="131" y="98"/>
                      <a:pt x="130" y="97"/>
                      <a:pt x="129" y="96"/>
                    </a:cubicBezTo>
                    <a:cubicBezTo>
                      <a:pt x="134" y="75"/>
                      <a:pt x="131" y="53"/>
                      <a:pt x="127" y="32"/>
                    </a:cubicBezTo>
                    <a:cubicBezTo>
                      <a:pt x="127" y="29"/>
                      <a:pt x="121" y="29"/>
                      <a:pt x="121" y="33"/>
                    </a:cubicBezTo>
                    <a:cubicBezTo>
                      <a:pt x="123" y="53"/>
                      <a:pt x="127" y="72"/>
                      <a:pt x="126" y="92"/>
                    </a:cubicBezTo>
                    <a:cubicBezTo>
                      <a:pt x="111" y="73"/>
                      <a:pt x="100" y="39"/>
                      <a:pt x="110" y="21"/>
                    </a:cubicBezTo>
                    <a:close/>
                    <a:moveTo>
                      <a:pt x="137" y="232"/>
                    </a:moveTo>
                    <a:cubicBezTo>
                      <a:pt x="128" y="242"/>
                      <a:pt x="106" y="238"/>
                      <a:pt x="101" y="226"/>
                    </a:cubicBezTo>
                    <a:cubicBezTo>
                      <a:pt x="97" y="214"/>
                      <a:pt x="101" y="199"/>
                      <a:pt x="104" y="187"/>
                    </a:cubicBezTo>
                    <a:cubicBezTo>
                      <a:pt x="107" y="175"/>
                      <a:pt x="111" y="165"/>
                      <a:pt x="115" y="154"/>
                    </a:cubicBezTo>
                    <a:cubicBezTo>
                      <a:pt x="114" y="171"/>
                      <a:pt x="115" y="188"/>
                      <a:pt x="118" y="204"/>
                    </a:cubicBezTo>
                    <a:cubicBezTo>
                      <a:pt x="118" y="210"/>
                      <a:pt x="127" y="208"/>
                      <a:pt x="127" y="203"/>
                    </a:cubicBezTo>
                    <a:cubicBezTo>
                      <a:pt x="126" y="178"/>
                      <a:pt x="125" y="153"/>
                      <a:pt x="123" y="128"/>
                    </a:cubicBezTo>
                    <a:cubicBezTo>
                      <a:pt x="124" y="126"/>
                      <a:pt x="124" y="125"/>
                      <a:pt x="125" y="123"/>
                    </a:cubicBezTo>
                    <a:cubicBezTo>
                      <a:pt x="125" y="123"/>
                      <a:pt x="125" y="123"/>
                      <a:pt x="126" y="123"/>
                    </a:cubicBezTo>
                    <a:cubicBezTo>
                      <a:pt x="127" y="123"/>
                      <a:pt x="127" y="123"/>
                      <a:pt x="128" y="122"/>
                    </a:cubicBezTo>
                    <a:cubicBezTo>
                      <a:pt x="129" y="123"/>
                      <a:pt x="130" y="123"/>
                      <a:pt x="131" y="124"/>
                    </a:cubicBezTo>
                    <a:cubicBezTo>
                      <a:pt x="137" y="155"/>
                      <a:pt x="158" y="206"/>
                      <a:pt x="137" y="232"/>
                    </a:cubicBezTo>
                    <a:close/>
                    <a:moveTo>
                      <a:pt x="146" y="140"/>
                    </a:moveTo>
                    <a:cubicBezTo>
                      <a:pt x="174" y="148"/>
                      <a:pt x="193" y="164"/>
                      <a:pt x="212" y="186"/>
                    </a:cubicBezTo>
                    <a:cubicBezTo>
                      <a:pt x="212" y="186"/>
                      <a:pt x="212" y="186"/>
                      <a:pt x="212" y="186"/>
                    </a:cubicBezTo>
                    <a:cubicBezTo>
                      <a:pt x="185" y="176"/>
                      <a:pt x="156" y="169"/>
                      <a:pt x="146" y="140"/>
                    </a:cubicBezTo>
                    <a:close/>
                    <a:moveTo>
                      <a:pt x="214" y="187"/>
                    </a:moveTo>
                    <a:cubicBezTo>
                      <a:pt x="217" y="187"/>
                      <a:pt x="219" y="184"/>
                      <a:pt x="217" y="182"/>
                    </a:cubicBezTo>
                    <a:cubicBezTo>
                      <a:pt x="200" y="160"/>
                      <a:pt x="174" y="138"/>
                      <a:pt x="145" y="134"/>
                    </a:cubicBezTo>
                    <a:cubicBezTo>
                      <a:pt x="144" y="132"/>
                      <a:pt x="144" y="130"/>
                      <a:pt x="144" y="128"/>
                    </a:cubicBezTo>
                    <a:cubicBezTo>
                      <a:pt x="171" y="118"/>
                      <a:pt x="199" y="115"/>
                      <a:pt x="222" y="136"/>
                    </a:cubicBezTo>
                    <a:cubicBezTo>
                      <a:pt x="242" y="152"/>
                      <a:pt x="248" y="180"/>
                      <a:pt x="249" y="204"/>
                    </a:cubicBezTo>
                    <a:cubicBezTo>
                      <a:pt x="239" y="197"/>
                      <a:pt x="227" y="191"/>
                      <a:pt x="214" y="187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Freeform 533"/>
              <p:cNvSpPr>
                <a:spLocks noEditPoints="1"/>
              </p:cNvSpPr>
              <p:nvPr/>
            </p:nvSpPr>
            <p:spPr bwMode="auto">
              <a:xfrm>
                <a:off x="2047" y="1344"/>
                <a:ext cx="565" cy="605"/>
              </a:xfrm>
              <a:custGeom>
                <a:avLst/>
                <a:gdLst>
                  <a:gd name="T0" fmla="*/ 276 w 280"/>
                  <a:gd name="T1" fmla="*/ 57 h 300"/>
                  <a:gd name="T2" fmla="*/ 143 w 280"/>
                  <a:gd name="T3" fmla="*/ 9 h 300"/>
                  <a:gd name="T4" fmla="*/ 86 w 280"/>
                  <a:gd name="T5" fmla="*/ 18 h 300"/>
                  <a:gd name="T6" fmla="*/ 37 w 280"/>
                  <a:gd name="T7" fmla="*/ 119 h 300"/>
                  <a:gd name="T8" fmla="*/ 1 w 280"/>
                  <a:gd name="T9" fmla="*/ 247 h 300"/>
                  <a:gd name="T10" fmla="*/ 2 w 280"/>
                  <a:gd name="T11" fmla="*/ 251 h 300"/>
                  <a:gd name="T12" fmla="*/ 3 w 280"/>
                  <a:gd name="T13" fmla="*/ 253 h 300"/>
                  <a:gd name="T14" fmla="*/ 147 w 280"/>
                  <a:gd name="T15" fmla="*/ 296 h 300"/>
                  <a:gd name="T16" fmla="*/ 189 w 280"/>
                  <a:gd name="T17" fmla="*/ 282 h 300"/>
                  <a:gd name="T18" fmla="*/ 241 w 280"/>
                  <a:gd name="T19" fmla="*/ 185 h 300"/>
                  <a:gd name="T20" fmla="*/ 278 w 280"/>
                  <a:gd name="T21" fmla="*/ 65 h 300"/>
                  <a:gd name="T22" fmla="*/ 276 w 280"/>
                  <a:gd name="T23" fmla="*/ 57 h 300"/>
                  <a:gd name="T24" fmla="*/ 215 w 280"/>
                  <a:gd name="T25" fmla="*/ 208 h 300"/>
                  <a:gd name="T26" fmla="*/ 212 w 280"/>
                  <a:gd name="T27" fmla="*/ 204 h 300"/>
                  <a:gd name="T28" fmla="*/ 104 w 280"/>
                  <a:gd name="T29" fmla="*/ 157 h 300"/>
                  <a:gd name="T30" fmla="*/ 102 w 280"/>
                  <a:gd name="T31" fmla="*/ 162 h 300"/>
                  <a:gd name="T32" fmla="*/ 208 w 280"/>
                  <a:gd name="T33" fmla="*/ 212 h 300"/>
                  <a:gd name="T34" fmla="*/ 213 w 280"/>
                  <a:gd name="T35" fmla="*/ 212 h 300"/>
                  <a:gd name="T36" fmla="*/ 200 w 280"/>
                  <a:gd name="T37" fmla="*/ 234 h 300"/>
                  <a:gd name="T38" fmla="*/ 98 w 280"/>
                  <a:gd name="T39" fmla="*/ 172 h 300"/>
                  <a:gd name="T40" fmla="*/ 94 w 280"/>
                  <a:gd name="T41" fmla="*/ 176 h 300"/>
                  <a:gd name="T42" fmla="*/ 196 w 280"/>
                  <a:gd name="T43" fmla="*/ 243 h 300"/>
                  <a:gd name="T44" fmla="*/ 187 w 280"/>
                  <a:gd name="T45" fmla="*/ 261 h 300"/>
                  <a:gd name="T46" fmla="*/ 122 w 280"/>
                  <a:gd name="T47" fmla="*/ 277 h 300"/>
                  <a:gd name="T48" fmla="*/ 9 w 280"/>
                  <a:gd name="T49" fmla="*/ 251 h 300"/>
                  <a:gd name="T50" fmla="*/ 11 w 280"/>
                  <a:gd name="T51" fmla="*/ 248 h 300"/>
                  <a:gd name="T52" fmla="*/ 79 w 280"/>
                  <a:gd name="T53" fmla="*/ 53 h 300"/>
                  <a:gd name="T54" fmla="*/ 109 w 280"/>
                  <a:gd name="T55" fmla="*/ 16 h 300"/>
                  <a:gd name="T56" fmla="*/ 148 w 280"/>
                  <a:gd name="T57" fmla="*/ 23 h 300"/>
                  <a:gd name="T58" fmla="*/ 264 w 280"/>
                  <a:gd name="T59" fmla="*/ 64 h 300"/>
                  <a:gd name="T60" fmla="*/ 264 w 280"/>
                  <a:gd name="T61" fmla="*/ 65 h 300"/>
                  <a:gd name="T62" fmla="*/ 262 w 280"/>
                  <a:gd name="T63" fmla="*/ 101 h 300"/>
                  <a:gd name="T64" fmla="*/ 129 w 280"/>
                  <a:gd name="T65" fmla="*/ 45 h 300"/>
                  <a:gd name="T66" fmla="*/ 126 w 280"/>
                  <a:gd name="T67" fmla="*/ 51 h 300"/>
                  <a:gd name="T68" fmla="*/ 259 w 280"/>
                  <a:gd name="T69" fmla="*/ 113 h 300"/>
                  <a:gd name="T70" fmla="*/ 215 w 280"/>
                  <a:gd name="T71" fmla="*/ 208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0">
                    <a:moveTo>
                      <a:pt x="276" y="57"/>
                    </a:moveTo>
                    <a:cubicBezTo>
                      <a:pt x="234" y="36"/>
                      <a:pt x="188" y="24"/>
                      <a:pt x="143" y="9"/>
                    </a:cubicBezTo>
                    <a:cubicBezTo>
                      <a:pt x="121" y="2"/>
                      <a:pt x="102" y="0"/>
                      <a:pt x="86" y="18"/>
                    </a:cubicBezTo>
                    <a:cubicBezTo>
                      <a:pt x="62" y="44"/>
                      <a:pt x="50" y="87"/>
                      <a:pt x="37" y="119"/>
                    </a:cubicBezTo>
                    <a:cubicBezTo>
                      <a:pt x="20" y="160"/>
                      <a:pt x="6" y="203"/>
                      <a:pt x="1" y="247"/>
                    </a:cubicBezTo>
                    <a:cubicBezTo>
                      <a:pt x="0" y="249"/>
                      <a:pt x="1" y="250"/>
                      <a:pt x="2" y="251"/>
                    </a:cubicBezTo>
                    <a:cubicBezTo>
                      <a:pt x="2" y="252"/>
                      <a:pt x="2" y="253"/>
                      <a:pt x="3" y="253"/>
                    </a:cubicBezTo>
                    <a:cubicBezTo>
                      <a:pt x="52" y="265"/>
                      <a:pt x="98" y="283"/>
                      <a:pt x="147" y="296"/>
                    </a:cubicBezTo>
                    <a:cubicBezTo>
                      <a:pt x="164" y="300"/>
                      <a:pt x="178" y="297"/>
                      <a:pt x="189" y="282"/>
                    </a:cubicBezTo>
                    <a:cubicBezTo>
                      <a:pt x="208" y="252"/>
                      <a:pt x="223" y="216"/>
                      <a:pt x="241" y="185"/>
                    </a:cubicBezTo>
                    <a:cubicBezTo>
                      <a:pt x="261" y="149"/>
                      <a:pt x="278" y="108"/>
                      <a:pt x="278" y="65"/>
                    </a:cubicBezTo>
                    <a:cubicBezTo>
                      <a:pt x="280" y="63"/>
                      <a:pt x="280" y="59"/>
                      <a:pt x="276" y="57"/>
                    </a:cubicBezTo>
                    <a:close/>
                    <a:moveTo>
                      <a:pt x="215" y="208"/>
                    </a:moveTo>
                    <a:cubicBezTo>
                      <a:pt x="215" y="207"/>
                      <a:pt x="214" y="205"/>
                      <a:pt x="212" y="204"/>
                    </a:cubicBezTo>
                    <a:cubicBezTo>
                      <a:pt x="178" y="185"/>
                      <a:pt x="142" y="166"/>
                      <a:pt x="104" y="157"/>
                    </a:cubicBezTo>
                    <a:cubicBezTo>
                      <a:pt x="101" y="156"/>
                      <a:pt x="99" y="161"/>
                      <a:pt x="102" y="162"/>
                    </a:cubicBezTo>
                    <a:cubicBezTo>
                      <a:pt x="140" y="173"/>
                      <a:pt x="172" y="196"/>
                      <a:pt x="208" y="212"/>
                    </a:cubicBezTo>
                    <a:cubicBezTo>
                      <a:pt x="210" y="213"/>
                      <a:pt x="211" y="212"/>
                      <a:pt x="213" y="212"/>
                    </a:cubicBezTo>
                    <a:cubicBezTo>
                      <a:pt x="208" y="219"/>
                      <a:pt x="204" y="227"/>
                      <a:pt x="200" y="234"/>
                    </a:cubicBezTo>
                    <a:cubicBezTo>
                      <a:pt x="166" y="213"/>
                      <a:pt x="130" y="197"/>
                      <a:pt x="98" y="172"/>
                    </a:cubicBezTo>
                    <a:cubicBezTo>
                      <a:pt x="95" y="170"/>
                      <a:pt x="91" y="174"/>
                      <a:pt x="94" y="176"/>
                    </a:cubicBezTo>
                    <a:cubicBezTo>
                      <a:pt x="124" y="202"/>
                      <a:pt x="159" y="227"/>
                      <a:pt x="196" y="243"/>
                    </a:cubicBezTo>
                    <a:cubicBezTo>
                      <a:pt x="192" y="249"/>
                      <a:pt x="189" y="255"/>
                      <a:pt x="187" y="261"/>
                    </a:cubicBezTo>
                    <a:cubicBezTo>
                      <a:pt x="172" y="294"/>
                      <a:pt x="153" y="287"/>
                      <a:pt x="122" y="277"/>
                    </a:cubicBezTo>
                    <a:cubicBezTo>
                      <a:pt x="85" y="266"/>
                      <a:pt x="48" y="253"/>
                      <a:pt x="9" y="251"/>
                    </a:cubicBezTo>
                    <a:cubicBezTo>
                      <a:pt x="10" y="250"/>
                      <a:pt x="10" y="250"/>
                      <a:pt x="11" y="248"/>
                    </a:cubicBezTo>
                    <a:cubicBezTo>
                      <a:pt x="21" y="181"/>
                      <a:pt x="49" y="115"/>
                      <a:pt x="79" y="53"/>
                    </a:cubicBezTo>
                    <a:cubicBezTo>
                      <a:pt x="86" y="39"/>
                      <a:pt x="93" y="21"/>
                      <a:pt x="109" y="16"/>
                    </a:cubicBezTo>
                    <a:cubicBezTo>
                      <a:pt x="120" y="12"/>
                      <a:pt x="137" y="20"/>
                      <a:pt x="148" y="23"/>
                    </a:cubicBezTo>
                    <a:cubicBezTo>
                      <a:pt x="187" y="37"/>
                      <a:pt x="226" y="48"/>
                      <a:pt x="264" y="64"/>
                    </a:cubicBezTo>
                    <a:cubicBezTo>
                      <a:pt x="264" y="65"/>
                      <a:pt x="264" y="65"/>
                      <a:pt x="264" y="65"/>
                    </a:cubicBezTo>
                    <a:cubicBezTo>
                      <a:pt x="265" y="77"/>
                      <a:pt x="264" y="89"/>
                      <a:pt x="262" y="101"/>
                    </a:cubicBezTo>
                    <a:cubicBezTo>
                      <a:pt x="218" y="81"/>
                      <a:pt x="173" y="64"/>
                      <a:pt x="129" y="45"/>
                    </a:cubicBezTo>
                    <a:cubicBezTo>
                      <a:pt x="125" y="43"/>
                      <a:pt x="122" y="48"/>
                      <a:pt x="126" y="51"/>
                    </a:cubicBezTo>
                    <a:cubicBezTo>
                      <a:pt x="168" y="74"/>
                      <a:pt x="213" y="99"/>
                      <a:pt x="259" y="113"/>
                    </a:cubicBezTo>
                    <a:cubicBezTo>
                      <a:pt x="250" y="146"/>
                      <a:pt x="232" y="177"/>
                      <a:pt x="215" y="208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Freeform 534"/>
              <p:cNvSpPr>
                <a:spLocks/>
              </p:cNvSpPr>
              <p:nvPr/>
            </p:nvSpPr>
            <p:spPr bwMode="auto">
              <a:xfrm>
                <a:off x="2107" y="1728"/>
                <a:ext cx="57" cy="64"/>
              </a:xfrm>
              <a:custGeom>
                <a:avLst/>
                <a:gdLst>
                  <a:gd name="T0" fmla="*/ 22 w 28"/>
                  <a:gd name="T1" fmla="*/ 2 h 32"/>
                  <a:gd name="T2" fmla="*/ 17 w 28"/>
                  <a:gd name="T3" fmla="*/ 3 h 32"/>
                  <a:gd name="T4" fmla="*/ 17 w 28"/>
                  <a:gd name="T5" fmla="*/ 16 h 32"/>
                  <a:gd name="T6" fmla="*/ 10 w 28"/>
                  <a:gd name="T7" fmla="*/ 21 h 32"/>
                  <a:gd name="T8" fmla="*/ 10 w 28"/>
                  <a:gd name="T9" fmla="*/ 20 h 32"/>
                  <a:gd name="T10" fmla="*/ 11 w 28"/>
                  <a:gd name="T11" fmla="*/ 16 h 32"/>
                  <a:gd name="T12" fmla="*/ 4 w 28"/>
                  <a:gd name="T13" fmla="*/ 15 h 32"/>
                  <a:gd name="T14" fmla="*/ 1 w 28"/>
                  <a:gd name="T15" fmla="*/ 20 h 32"/>
                  <a:gd name="T16" fmla="*/ 3 w 28"/>
                  <a:gd name="T17" fmla="*/ 27 h 32"/>
                  <a:gd name="T18" fmla="*/ 20 w 28"/>
                  <a:gd name="T19" fmla="*/ 27 h 32"/>
                  <a:gd name="T20" fmla="*/ 22 w 28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2">
                    <a:moveTo>
                      <a:pt x="22" y="2"/>
                    </a:moveTo>
                    <a:cubicBezTo>
                      <a:pt x="21" y="0"/>
                      <a:pt x="17" y="0"/>
                      <a:pt x="17" y="3"/>
                    </a:cubicBezTo>
                    <a:cubicBezTo>
                      <a:pt x="15" y="7"/>
                      <a:pt x="17" y="12"/>
                      <a:pt x="17" y="16"/>
                    </a:cubicBezTo>
                    <a:cubicBezTo>
                      <a:pt x="16" y="20"/>
                      <a:pt x="13" y="20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6"/>
                    </a:cubicBezTo>
                    <a:cubicBezTo>
                      <a:pt x="11" y="12"/>
                      <a:pt x="5" y="11"/>
                      <a:pt x="4" y="15"/>
                    </a:cubicBezTo>
                    <a:cubicBezTo>
                      <a:pt x="4" y="17"/>
                      <a:pt x="2" y="18"/>
                      <a:pt x="1" y="20"/>
                    </a:cubicBezTo>
                    <a:cubicBezTo>
                      <a:pt x="0" y="23"/>
                      <a:pt x="1" y="25"/>
                      <a:pt x="3" y="27"/>
                    </a:cubicBezTo>
                    <a:cubicBezTo>
                      <a:pt x="7" y="32"/>
                      <a:pt x="15" y="30"/>
                      <a:pt x="20" y="27"/>
                    </a:cubicBezTo>
                    <a:cubicBezTo>
                      <a:pt x="28" y="23"/>
                      <a:pt x="27" y="9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Freeform 535"/>
              <p:cNvSpPr>
                <a:spLocks/>
              </p:cNvSpPr>
              <p:nvPr/>
            </p:nvSpPr>
            <p:spPr bwMode="auto">
              <a:xfrm>
                <a:off x="2174" y="1607"/>
                <a:ext cx="44" cy="44"/>
              </a:xfrm>
              <a:custGeom>
                <a:avLst/>
                <a:gdLst>
                  <a:gd name="T0" fmla="*/ 19 w 22"/>
                  <a:gd name="T1" fmla="*/ 4 h 22"/>
                  <a:gd name="T2" fmla="*/ 12 w 22"/>
                  <a:gd name="T3" fmla="*/ 5 h 22"/>
                  <a:gd name="T4" fmla="*/ 12 w 22"/>
                  <a:gd name="T5" fmla="*/ 12 h 22"/>
                  <a:gd name="T6" fmla="*/ 12 w 22"/>
                  <a:gd name="T7" fmla="*/ 12 h 22"/>
                  <a:gd name="T8" fmla="*/ 12 w 22"/>
                  <a:gd name="T9" fmla="*/ 12 h 22"/>
                  <a:gd name="T10" fmla="*/ 9 w 22"/>
                  <a:gd name="T11" fmla="*/ 13 h 22"/>
                  <a:gd name="T12" fmla="*/ 10 w 22"/>
                  <a:gd name="T13" fmla="*/ 7 h 22"/>
                  <a:gd name="T14" fmla="*/ 7 w 22"/>
                  <a:gd name="T15" fmla="*/ 3 h 22"/>
                  <a:gd name="T16" fmla="*/ 1 w 22"/>
                  <a:gd name="T17" fmla="*/ 10 h 22"/>
                  <a:gd name="T18" fmla="*/ 2 w 22"/>
                  <a:gd name="T19" fmla="*/ 19 h 22"/>
                  <a:gd name="T20" fmla="*/ 11 w 22"/>
                  <a:gd name="T21" fmla="*/ 22 h 22"/>
                  <a:gd name="T22" fmla="*/ 21 w 22"/>
                  <a:gd name="T23" fmla="*/ 14 h 22"/>
                  <a:gd name="T24" fmla="*/ 19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9" y="4"/>
                    </a:moveTo>
                    <a:cubicBezTo>
                      <a:pt x="19" y="0"/>
                      <a:pt x="12" y="1"/>
                      <a:pt x="12" y="5"/>
                    </a:cubicBezTo>
                    <a:cubicBezTo>
                      <a:pt x="12" y="7"/>
                      <a:pt x="12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1"/>
                      <a:pt x="8" y="9"/>
                      <a:pt x="10" y="7"/>
                    </a:cubicBezTo>
                    <a:cubicBezTo>
                      <a:pt x="13" y="5"/>
                      <a:pt x="10" y="2"/>
                      <a:pt x="7" y="3"/>
                    </a:cubicBezTo>
                    <a:cubicBezTo>
                      <a:pt x="4" y="4"/>
                      <a:pt x="2" y="7"/>
                      <a:pt x="1" y="10"/>
                    </a:cubicBezTo>
                    <a:cubicBezTo>
                      <a:pt x="0" y="13"/>
                      <a:pt x="1" y="16"/>
                      <a:pt x="2" y="19"/>
                    </a:cubicBezTo>
                    <a:cubicBezTo>
                      <a:pt x="3" y="22"/>
                      <a:pt x="7" y="22"/>
                      <a:pt x="11" y="22"/>
                    </a:cubicBezTo>
                    <a:cubicBezTo>
                      <a:pt x="15" y="21"/>
                      <a:pt x="20" y="19"/>
                      <a:pt x="21" y="14"/>
                    </a:cubicBezTo>
                    <a:cubicBezTo>
                      <a:pt x="22" y="11"/>
                      <a:pt x="20" y="8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Freeform 536"/>
              <p:cNvSpPr>
                <a:spLocks/>
              </p:cNvSpPr>
              <p:nvPr/>
            </p:nvSpPr>
            <p:spPr bwMode="auto">
              <a:xfrm>
                <a:off x="2224" y="1437"/>
                <a:ext cx="61" cy="47"/>
              </a:xfrm>
              <a:custGeom>
                <a:avLst/>
                <a:gdLst>
                  <a:gd name="T0" fmla="*/ 28 w 30"/>
                  <a:gd name="T1" fmla="*/ 3 h 23"/>
                  <a:gd name="T2" fmla="*/ 23 w 30"/>
                  <a:gd name="T3" fmla="*/ 0 h 23"/>
                  <a:gd name="T4" fmla="*/ 18 w 30"/>
                  <a:gd name="T5" fmla="*/ 1 h 23"/>
                  <a:gd name="T6" fmla="*/ 15 w 30"/>
                  <a:gd name="T7" fmla="*/ 6 h 23"/>
                  <a:gd name="T8" fmla="*/ 18 w 30"/>
                  <a:gd name="T9" fmla="*/ 9 h 23"/>
                  <a:gd name="T10" fmla="*/ 19 w 30"/>
                  <a:gd name="T11" fmla="*/ 9 h 23"/>
                  <a:gd name="T12" fmla="*/ 15 w 30"/>
                  <a:gd name="T13" fmla="*/ 14 h 23"/>
                  <a:gd name="T14" fmla="*/ 7 w 30"/>
                  <a:gd name="T15" fmla="*/ 11 h 23"/>
                  <a:gd name="T16" fmla="*/ 4 w 30"/>
                  <a:gd name="T17" fmla="*/ 17 h 23"/>
                  <a:gd name="T18" fmla="*/ 16 w 30"/>
                  <a:gd name="T19" fmla="*/ 23 h 23"/>
                  <a:gd name="T20" fmla="*/ 29 w 30"/>
                  <a:gd name="T21" fmla="*/ 9 h 23"/>
                  <a:gd name="T22" fmla="*/ 28 w 30"/>
                  <a:gd name="T2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3">
                    <a:moveTo>
                      <a:pt x="28" y="3"/>
                    </a:moveTo>
                    <a:cubicBezTo>
                      <a:pt x="27" y="1"/>
                      <a:pt x="25" y="0"/>
                      <a:pt x="23" y="0"/>
                    </a:cubicBezTo>
                    <a:cubicBezTo>
                      <a:pt x="22" y="0"/>
                      <a:pt x="18" y="1"/>
                      <a:pt x="18" y="1"/>
                    </a:cubicBezTo>
                    <a:cubicBezTo>
                      <a:pt x="16" y="0"/>
                      <a:pt x="13" y="3"/>
                      <a:pt x="15" y="6"/>
                    </a:cubicBezTo>
                    <a:cubicBezTo>
                      <a:pt x="16" y="7"/>
                      <a:pt x="17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7" y="11"/>
                      <a:pt x="16" y="14"/>
                      <a:pt x="15" y="14"/>
                    </a:cubicBezTo>
                    <a:cubicBezTo>
                      <a:pt x="12" y="14"/>
                      <a:pt x="9" y="12"/>
                      <a:pt x="7" y="11"/>
                    </a:cubicBezTo>
                    <a:cubicBezTo>
                      <a:pt x="3" y="8"/>
                      <a:pt x="0" y="14"/>
                      <a:pt x="4" y="17"/>
                    </a:cubicBezTo>
                    <a:cubicBezTo>
                      <a:pt x="7" y="20"/>
                      <a:pt x="11" y="23"/>
                      <a:pt x="16" y="23"/>
                    </a:cubicBezTo>
                    <a:cubicBezTo>
                      <a:pt x="23" y="22"/>
                      <a:pt x="26" y="15"/>
                      <a:pt x="29" y="9"/>
                    </a:cubicBezTo>
                    <a:cubicBezTo>
                      <a:pt x="30" y="7"/>
                      <a:pt x="30" y="5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zh-CN" altLang="en-US" sz="1799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1" name="Freeform 538"/>
            <p:cNvSpPr>
              <a:spLocks/>
            </p:cNvSpPr>
            <p:nvPr/>
          </p:nvSpPr>
          <p:spPr bwMode="auto">
            <a:xfrm>
              <a:off x="2180" y="1814"/>
              <a:ext cx="218" cy="91"/>
            </a:xfrm>
            <a:custGeom>
              <a:avLst/>
              <a:gdLst>
                <a:gd name="T0" fmla="*/ 105 w 108"/>
                <a:gd name="T1" fmla="*/ 38 h 45"/>
                <a:gd name="T2" fmla="*/ 6 w 108"/>
                <a:gd name="T3" fmla="*/ 1 h 45"/>
                <a:gd name="T4" fmla="*/ 5 w 108"/>
                <a:gd name="T5" fmla="*/ 8 h 45"/>
                <a:gd name="T6" fmla="*/ 102 w 108"/>
                <a:gd name="T7" fmla="*/ 44 h 45"/>
                <a:gd name="T8" fmla="*/ 105 w 108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5">
                  <a:moveTo>
                    <a:pt x="105" y="38"/>
                  </a:moveTo>
                  <a:cubicBezTo>
                    <a:pt x="74" y="24"/>
                    <a:pt x="40" y="8"/>
                    <a:pt x="6" y="1"/>
                  </a:cubicBezTo>
                  <a:cubicBezTo>
                    <a:pt x="2" y="0"/>
                    <a:pt x="0" y="6"/>
                    <a:pt x="5" y="8"/>
                  </a:cubicBezTo>
                  <a:cubicBezTo>
                    <a:pt x="38" y="17"/>
                    <a:pt x="68" y="37"/>
                    <a:pt x="102" y="44"/>
                  </a:cubicBezTo>
                  <a:cubicBezTo>
                    <a:pt x="106" y="45"/>
                    <a:pt x="108" y="39"/>
                    <a:pt x="105" y="3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2" name="Freeform 539"/>
            <p:cNvSpPr>
              <a:spLocks/>
            </p:cNvSpPr>
            <p:nvPr/>
          </p:nvSpPr>
          <p:spPr bwMode="auto">
            <a:xfrm>
              <a:off x="2220" y="1770"/>
              <a:ext cx="204" cy="93"/>
            </a:xfrm>
            <a:custGeom>
              <a:avLst/>
              <a:gdLst>
                <a:gd name="T0" fmla="*/ 96 w 101"/>
                <a:gd name="T1" fmla="*/ 37 h 46"/>
                <a:gd name="T2" fmla="*/ 6 w 101"/>
                <a:gd name="T3" fmla="*/ 2 h 46"/>
                <a:gd name="T4" fmla="*/ 3 w 101"/>
                <a:gd name="T5" fmla="*/ 7 h 46"/>
                <a:gd name="T6" fmla="*/ 94 w 101"/>
                <a:gd name="T7" fmla="*/ 45 h 46"/>
                <a:gd name="T8" fmla="*/ 96 w 101"/>
                <a:gd name="T9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6">
                  <a:moveTo>
                    <a:pt x="96" y="37"/>
                  </a:moveTo>
                  <a:cubicBezTo>
                    <a:pt x="66" y="25"/>
                    <a:pt x="34" y="20"/>
                    <a:pt x="6" y="2"/>
                  </a:cubicBezTo>
                  <a:cubicBezTo>
                    <a:pt x="3" y="0"/>
                    <a:pt x="0" y="4"/>
                    <a:pt x="3" y="7"/>
                  </a:cubicBezTo>
                  <a:cubicBezTo>
                    <a:pt x="27" y="28"/>
                    <a:pt x="63" y="37"/>
                    <a:pt x="94" y="45"/>
                  </a:cubicBezTo>
                  <a:cubicBezTo>
                    <a:pt x="99" y="46"/>
                    <a:pt x="101" y="39"/>
                    <a:pt x="96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3" name="Freeform 540"/>
            <p:cNvSpPr>
              <a:spLocks/>
            </p:cNvSpPr>
            <p:nvPr/>
          </p:nvSpPr>
          <p:spPr bwMode="auto">
            <a:xfrm>
              <a:off x="2273" y="1576"/>
              <a:ext cx="230" cy="121"/>
            </a:xfrm>
            <a:custGeom>
              <a:avLst/>
              <a:gdLst>
                <a:gd name="T0" fmla="*/ 110 w 114"/>
                <a:gd name="T1" fmla="*/ 51 h 60"/>
                <a:gd name="T2" fmla="*/ 7 w 114"/>
                <a:gd name="T3" fmla="*/ 2 h 60"/>
                <a:gd name="T4" fmla="*/ 5 w 114"/>
                <a:gd name="T5" fmla="*/ 9 h 60"/>
                <a:gd name="T6" fmla="*/ 107 w 114"/>
                <a:gd name="T7" fmla="*/ 58 h 60"/>
                <a:gd name="T8" fmla="*/ 110 w 114"/>
                <a:gd name="T9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0">
                  <a:moveTo>
                    <a:pt x="110" y="51"/>
                  </a:moveTo>
                  <a:cubicBezTo>
                    <a:pt x="77" y="32"/>
                    <a:pt x="43" y="14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ubicBezTo>
                    <a:pt x="40" y="22"/>
                    <a:pt x="71" y="46"/>
                    <a:pt x="107" y="58"/>
                  </a:cubicBezTo>
                  <a:cubicBezTo>
                    <a:pt x="111" y="60"/>
                    <a:pt x="114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4" name="Freeform 541"/>
            <p:cNvSpPr>
              <a:spLocks/>
            </p:cNvSpPr>
            <p:nvPr/>
          </p:nvSpPr>
          <p:spPr bwMode="auto">
            <a:xfrm>
              <a:off x="2285" y="1512"/>
              <a:ext cx="250" cy="115"/>
            </a:xfrm>
            <a:custGeom>
              <a:avLst/>
              <a:gdLst>
                <a:gd name="T0" fmla="*/ 121 w 124"/>
                <a:gd name="T1" fmla="*/ 49 h 57"/>
                <a:gd name="T2" fmla="*/ 42 w 124"/>
                <a:gd name="T3" fmla="*/ 17 h 57"/>
                <a:gd name="T4" fmla="*/ 0 w 124"/>
                <a:gd name="T5" fmla="*/ 11 h 57"/>
                <a:gd name="T6" fmla="*/ 4 w 124"/>
                <a:gd name="T7" fmla="*/ 11 h 57"/>
                <a:gd name="T8" fmla="*/ 58 w 124"/>
                <a:gd name="T9" fmla="*/ 34 h 57"/>
                <a:gd name="T10" fmla="*/ 119 w 124"/>
                <a:gd name="T11" fmla="*/ 56 h 57"/>
                <a:gd name="T12" fmla="*/ 121 w 124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57">
                  <a:moveTo>
                    <a:pt x="121" y="49"/>
                  </a:moveTo>
                  <a:cubicBezTo>
                    <a:pt x="100" y="33"/>
                    <a:pt x="67" y="26"/>
                    <a:pt x="42" y="17"/>
                  </a:cubicBezTo>
                  <a:cubicBezTo>
                    <a:pt x="39" y="16"/>
                    <a:pt x="0" y="0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16"/>
                    <a:pt x="52" y="32"/>
                    <a:pt x="58" y="34"/>
                  </a:cubicBezTo>
                  <a:cubicBezTo>
                    <a:pt x="77" y="42"/>
                    <a:pt x="98" y="55"/>
                    <a:pt x="119" y="56"/>
                  </a:cubicBezTo>
                  <a:cubicBezTo>
                    <a:pt x="123" y="57"/>
                    <a:pt x="124" y="51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5" name="Freeform 542"/>
            <p:cNvSpPr>
              <a:spLocks noEditPoints="1"/>
            </p:cNvSpPr>
            <p:nvPr/>
          </p:nvSpPr>
          <p:spPr bwMode="auto">
            <a:xfrm>
              <a:off x="1615" y="1962"/>
              <a:ext cx="589" cy="821"/>
            </a:xfrm>
            <a:custGeom>
              <a:avLst/>
              <a:gdLst>
                <a:gd name="T0" fmla="*/ 212 w 292"/>
                <a:gd name="T1" fmla="*/ 74 h 407"/>
                <a:gd name="T2" fmla="*/ 216 w 292"/>
                <a:gd name="T3" fmla="*/ 34 h 407"/>
                <a:gd name="T4" fmla="*/ 82 w 292"/>
                <a:gd name="T5" fmla="*/ 21 h 407"/>
                <a:gd name="T6" fmla="*/ 78 w 292"/>
                <a:gd name="T7" fmla="*/ 36 h 407"/>
                <a:gd name="T8" fmla="*/ 82 w 292"/>
                <a:gd name="T9" fmla="*/ 71 h 407"/>
                <a:gd name="T10" fmla="*/ 23 w 292"/>
                <a:gd name="T11" fmla="*/ 139 h 407"/>
                <a:gd name="T12" fmla="*/ 128 w 292"/>
                <a:gd name="T13" fmla="*/ 258 h 407"/>
                <a:gd name="T14" fmla="*/ 78 w 292"/>
                <a:gd name="T15" fmla="*/ 291 h 407"/>
                <a:gd name="T16" fmla="*/ 55 w 292"/>
                <a:gd name="T17" fmla="*/ 327 h 407"/>
                <a:gd name="T18" fmla="*/ 227 w 292"/>
                <a:gd name="T19" fmla="*/ 340 h 407"/>
                <a:gd name="T20" fmla="*/ 197 w 292"/>
                <a:gd name="T21" fmla="*/ 287 h 407"/>
                <a:gd name="T22" fmla="*/ 152 w 292"/>
                <a:gd name="T23" fmla="*/ 261 h 407"/>
                <a:gd name="T24" fmla="*/ 207 w 292"/>
                <a:gd name="T25" fmla="*/ 194 h 407"/>
                <a:gd name="T26" fmla="*/ 291 w 292"/>
                <a:gd name="T27" fmla="*/ 100 h 407"/>
                <a:gd name="T28" fmla="*/ 28 w 292"/>
                <a:gd name="T29" fmla="*/ 88 h 407"/>
                <a:gd name="T30" fmla="*/ 68 w 292"/>
                <a:gd name="T31" fmla="*/ 162 h 407"/>
                <a:gd name="T32" fmla="*/ 70 w 292"/>
                <a:gd name="T33" fmla="*/ 176 h 407"/>
                <a:gd name="T34" fmla="*/ 46 w 292"/>
                <a:gd name="T35" fmla="*/ 79 h 407"/>
                <a:gd name="T36" fmla="*/ 94 w 292"/>
                <a:gd name="T37" fmla="*/ 29 h 407"/>
                <a:gd name="T38" fmla="*/ 195 w 292"/>
                <a:gd name="T39" fmla="*/ 36 h 407"/>
                <a:gd name="T40" fmla="*/ 95 w 292"/>
                <a:gd name="T41" fmla="*/ 36 h 407"/>
                <a:gd name="T42" fmla="*/ 84 w 292"/>
                <a:gd name="T43" fmla="*/ 42 h 407"/>
                <a:gd name="T44" fmla="*/ 212 w 292"/>
                <a:gd name="T45" fmla="*/ 43 h 407"/>
                <a:gd name="T46" fmla="*/ 119 w 292"/>
                <a:gd name="T47" fmla="*/ 66 h 407"/>
                <a:gd name="T48" fmla="*/ 88 w 292"/>
                <a:gd name="T49" fmla="*/ 306 h 407"/>
                <a:gd name="T50" fmla="*/ 136 w 292"/>
                <a:gd name="T51" fmla="*/ 346 h 407"/>
                <a:gd name="T52" fmla="*/ 211 w 292"/>
                <a:gd name="T53" fmla="*/ 345 h 407"/>
                <a:gd name="T54" fmla="*/ 80 w 292"/>
                <a:gd name="T55" fmla="*/ 327 h 407"/>
                <a:gd name="T56" fmla="*/ 85 w 292"/>
                <a:gd name="T57" fmla="*/ 335 h 407"/>
                <a:gd name="T58" fmla="*/ 165 w 292"/>
                <a:gd name="T59" fmla="*/ 355 h 407"/>
                <a:gd name="T60" fmla="*/ 188 w 292"/>
                <a:gd name="T61" fmla="*/ 314 h 407"/>
                <a:gd name="T62" fmla="*/ 184 w 292"/>
                <a:gd name="T63" fmla="*/ 326 h 407"/>
                <a:gd name="T64" fmla="*/ 146 w 292"/>
                <a:gd name="T65" fmla="*/ 312 h 407"/>
                <a:gd name="T66" fmla="*/ 164 w 292"/>
                <a:gd name="T67" fmla="*/ 284 h 407"/>
                <a:gd name="T68" fmla="*/ 141 w 292"/>
                <a:gd name="T69" fmla="*/ 300 h 407"/>
                <a:gd name="T70" fmla="*/ 105 w 292"/>
                <a:gd name="T71" fmla="*/ 281 h 407"/>
                <a:gd name="T72" fmla="*/ 164 w 292"/>
                <a:gd name="T73" fmla="*/ 284 h 407"/>
                <a:gd name="T74" fmla="*/ 155 w 292"/>
                <a:gd name="T75" fmla="*/ 275 h 407"/>
                <a:gd name="T76" fmla="*/ 157 w 292"/>
                <a:gd name="T77" fmla="*/ 277 h 407"/>
                <a:gd name="T78" fmla="*/ 153 w 292"/>
                <a:gd name="T79" fmla="*/ 278 h 407"/>
                <a:gd name="T80" fmla="*/ 149 w 292"/>
                <a:gd name="T81" fmla="*/ 279 h 407"/>
                <a:gd name="T82" fmla="*/ 128 w 292"/>
                <a:gd name="T83" fmla="*/ 279 h 407"/>
                <a:gd name="T84" fmla="*/ 127 w 292"/>
                <a:gd name="T85" fmla="*/ 279 h 407"/>
                <a:gd name="T86" fmla="*/ 116 w 292"/>
                <a:gd name="T87" fmla="*/ 276 h 407"/>
                <a:gd name="T88" fmla="*/ 114 w 292"/>
                <a:gd name="T89" fmla="*/ 275 h 407"/>
                <a:gd name="T90" fmla="*/ 116 w 292"/>
                <a:gd name="T91" fmla="*/ 273 h 407"/>
                <a:gd name="T92" fmla="*/ 129 w 292"/>
                <a:gd name="T93" fmla="*/ 265 h 407"/>
                <a:gd name="T94" fmla="*/ 146 w 292"/>
                <a:gd name="T95" fmla="*/ 269 h 407"/>
                <a:gd name="T96" fmla="*/ 153 w 292"/>
                <a:gd name="T97" fmla="*/ 274 h 407"/>
                <a:gd name="T98" fmla="*/ 145 w 292"/>
                <a:gd name="T99" fmla="*/ 255 h 407"/>
                <a:gd name="T100" fmla="*/ 137 w 292"/>
                <a:gd name="T101" fmla="*/ 245 h 407"/>
                <a:gd name="T102" fmla="*/ 146 w 292"/>
                <a:gd name="T103" fmla="*/ 78 h 407"/>
                <a:gd name="T104" fmla="*/ 137 w 292"/>
                <a:gd name="T105" fmla="*/ 233 h 407"/>
                <a:gd name="T106" fmla="*/ 217 w 292"/>
                <a:gd name="T107" fmla="*/ 146 h 407"/>
                <a:gd name="T108" fmla="*/ 259 w 292"/>
                <a:gd name="T109" fmla="*/ 85 h 407"/>
                <a:gd name="T110" fmla="*/ 256 w 292"/>
                <a:gd name="T111" fmla="*/ 95 h 407"/>
                <a:gd name="T112" fmla="*/ 215 w 292"/>
                <a:gd name="T113" fmla="*/ 87 h 407"/>
                <a:gd name="T114" fmla="*/ 270 w 292"/>
                <a:gd name="T115" fmla="*/ 11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407">
                  <a:moveTo>
                    <a:pt x="268" y="66"/>
                  </a:moveTo>
                  <a:cubicBezTo>
                    <a:pt x="250" y="61"/>
                    <a:pt x="229" y="74"/>
                    <a:pt x="214" y="83"/>
                  </a:cubicBezTo>
                  <a:cubicBezTo>
                    <a:pt x="214" y="80"/>
                    <a:pt x="213" y="77"/>
                    <a:pt x="212" y="74"/>
                  </a:cubicBezTo>
                  <a:cubicBezTo>
                    <a:pt x="211" y="71"/>
                    <a:pt x="209" y="70"/>
                    <a:pt x="207" y="70"/>
                  </a:cubicBezTo>
                  <a:cubicBezTo>
                    <a:pt x="213" y="69"/>
                    <a:pt x="219" y="67"/>
                    <a:pt x="224" y="64"/>
                  </a:cubicBezTo>
                  <a:cubicBezTo>
                    <a:pt x="246" y="54"/>
                    <a:pt x="233" y="40"/>
                    <a:pt x="216" y="34"/>
                  </a:cubicBezTo>
                  <a:cubicBezTo>
                    <a:pt x="214" y="33"/>
                    <a:pt x="212" y="34"/>
                    <a:pt x="211" y="35"/>
                  </a:cubicBezTo>
                  <a:cubicBezTo>
                    <a:pt x="218" y="16"/>
                    <a:pt x="185" y="3"/>
                    <a:pt x="172" y="2"/>
                  </a:cubicBezTo>
                  <a:cubicBezTo>
                    <a:pt x="146" y="0"/>
                    <a:pt x="102" y="3"/>
                    <a:pt x="82" y="21"/>
                  </a:cubicBezTo>
                  <a:cubicBezTo>
                    <a:pt x="79" y="23"/>
                    <a:pt x="80" y="26"/>
                    <a:pt x="82" y="28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8" y="32"/>
                    <a:pt x="77" y="34"/>
                    <a:pt x="78" y="36"/>
                  </a:cubicBezTo>
                  <a:cubicBezTo>
                    <a:pt x="71" y="35"/>
                    <a:pt x="64" y="36"/>
                    <a:pt x="61" y="43"/>
                  </a:cubicBezTo>
                  <a:cubicBezTo>
                    <a:pt x="56" y="50"/>
                    <a:pt x="58" y="58"/>
                    <a:pt x="65" y="63"/>
                  </a:cubicBezTo>
                  <a:cubicBezTo>
                    <a:pt x="70" y="66"/>
                    <a:pt x="76" y="69"/>
                    <a:pt x="82" y="71"/>
                  </a:cubicBezTo>
                  <a:cubicBezTo>
                    <a:pt x="81" y="74"/>
                    <a:pt x="80" y="76"/>
                    <a:pt x="79" y="79"/>
                  </a:cubicBezTo>
                  <a:cubicBezTo>
                    <a:pt x="59" y="73"/>
                    <a:pt x="13" y="47"/>
                    <a:pt x="5" y="78"/>
                  </a:cubicBezTo>
                  <a:cubicBezTo>
                    <a:pt x="0" y="98"/>
                    <a:pt x="14" y="123"/>
                    <a:pt x="23" y="139"/>
                  </a:cubicBezTo>
                  <a:cubicBezTo>
                    <a:pt x="34" y="158"/>
                    <a:pt x="52" y="183"/>
                    <a:pt x="73" y="190"/>
                  </a:cubicBezTo>
                  <a:cubicBezTo>
                    <a:pt x="80" y="219"/>
                    <a:pt x="98" y="241"/>
                    <a:pt x="131" y="244"/>
                  </a:cubicBezTo>
                  <a:cubicBezTo>
                    <a:pt x="129" y="249"/>
                    <a:pt x="128" y="254"/>
                    <a:pt x="128" y="258"/>
                  </a:cubicBezTo>
                  <a:cubicBezTo>
                    <a:pt x="121" y="260"/>
                    <a:pt x="108" y="264"/>
                    <a:pt x="104" y="270"/>
                  </a:cubicBezTo>
                  <a:cubicBezTo>
                    <a:pt x="95" y="273"/>
                    <a:pt x="88" y="277"/>
                    <a:pt x="80" y="282"/>
                  </a:cubicBezTo>
                  <a:cubicBezTo>
                    <a:pt x="77" y="283"/>
                    <a:pt x="76" y="288"/>
                    <a:pt x="78" y="291"/>
                  </a:cubicBezTo>
                  <a:cubicBezTo>
                    <a:pt x="77" y="295"/>
                    <a:pt x="78" y="299"/>
                    <a:pt x="78" y="303"/>
                  </a:cubicBezTo>
                  <a:cubicBezTo>
                    <a:pt x="78" y="307"/>
                    <a:pt x="79" y="311"/>
                    <a:pt x="79" y="315"/>
                  </a:cubicBezTo>
                  <a:cubicBezTo>
                    <a:pt x="70" y="317"/>
                    <a:pt x="63" y="322"/>
                    <a:pt x="55" y="327"/>
                  </a:cubicBezTo>
                  <a:cubicBezTo>
                    <a:pt x="52" y="330"/>
                    <a:pt x="51" y="333"/>
                    <a:pt x="53" y="337"/>
                  </a:cubicBezTo>
                  <a:cubicBezTo>
                    <a:pt x="89" y="407"/>
                    <a:pt x="175" y="397"/>
                    <a:pt x="227" y="351"/>
                  </a:cubicBezTo>
                  <a:cubicBezTo>
                    <a:pt x="230" y="348"/>
                    <a:pt x="229" y="343"/>
                    <a:pt x="227" y="340"/>
                  </a:cubicBezTo>
                  <a:cubicBezTo>
                    <a:pt x="219" y="331"/>
                    <a:pt x="210" y="323"/>
                    <a:pt x="200" y="319"/>
                  </a:cubicBezTo>
                  <a:cubicBezTo>
                    <a:pt x="203" y="310"/>
                    <a:pt x="203" y="300"/>
                    <a:pt x="201" y="290"/>
                  </a:cubicBezTo>
                  <a:cubicBezTo>
                    <a:pt x="200" y="288"/>
                    <a:pt x="199" y="287"/>
                    <a:pt x="197" y="287"/>
                  </a:cubicBezTo>
                  <a:cubicBezTo>
                    <a:pt x="197" y="286"/>
                    <a:pt x="196" y="285"/>
                    <a:pt x="195" y="285"/>
                  </a:cubicBezTo>
                  <a:cubicBezTo>
                    <a:pt x="185" y="277"/>
                    <a:pt x="175" y="270"/>
                    <a:pt x="163" y="269"/>
                  </a:cubicBezTo>
                  <a:cubicBezTo>
                    <a:pt x="160" y="266"/>
                    <a:pt x="155" y="263"/>
                    <a:pt x="152" y="261"/>
                  </a:cubicBezTo>
                  <a:cubicBezTo>
                    <a:pt x="152" y="261"/>
                    <a:pt x="152" y="260"/>
                    <a:pt x="152" y="260"/>
                  </a:cubicBezTo>
                  <a:cubicBezTo>
                    <a:pt x="154" y="256"/>
                    <a:pt x="155" y="249"/>
                    <a:pt x="153" y="244"/>
                  </a:cubicBezTo>
                  <a:cubicBezTo>
                    <a:pt x="180" y="239"/>
                    <a:pt x="198" y="220"/>
                    <a:pt x="207" y="194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24" y="182"/>
                    <a:pt x="241" y="167"/>
                    <a:pt x="256" y="152"/>
                  </a:cubicBezTo>
                  <a:cubicBezTo>
                    <a:pt x="270" y="139"/>
                    <a:pt x="288" y="120"/>
                    <a:pt x="291" y="100"/>
                  </a:cubicBezTo>
                  <a:cubicBezTo>
                    <a:pt x="292" y="84"/>
                    <a:pt x="284" y="70"/>
                    <a:pt x="268" y="66"/>
                  </a:cubicBezTo>
                  <a:close/>
                  <a:moveTo>
                    <a:pt x="75" y="95"/>
                  </a:moveTo>
                  <a:cubicBezTo>
                    <a:pt x="60" y="90"/>
                    <a:pt x="45" y="84"/>
                    <a:pt x="28" y="88"/>
                  </a:cubicBezTo>
                  <a:cubicBezTo>
                    <a:pt x="26" y="89"/>
                    <a:pt x="25" y="91"/>
                    <a:pt x="25" y="92"/>
                  </a:cubicBezTo>
                  <a:cubicBezTo>
                    <a:pt x="24" y="122"/>
                    <a:pt x="45" y="145"/>
                    <a:pt x="64" y="164"/>
                  </a:cubicBezTo>
                  <a:cubicBezTo>
                    <a:pt x="66" y="166"/>
                    <a:pt x="69" y="164"/>
                    <a:pt x="68" y="162"/>
                  </a:cubicBezTo>
                  <a:cubicBezTo>
                    <a:pt x="53" y="142"/>
                    <a:pt x="34" y="122"/>
                    <a:pt x="34" y="96"/>
                  </a:cubicBezTo>
                  <a:cubicBezTo>
                    <a:pt x="47" y="94"/>
                    <a:pt x="60" y="99"/>
                    <a:pt x="73" y="103"/>
                  </a:cubicBezTo>
                  <a:cubicBezTo>
                    <a:pt x="69" y="126"/>
                    <a:pt x="67" y="152"/>
                    <a:pt x="70" y="176"/>
                  </a:cubicBezTo>
                  <a:cubicBezTo>
                    <a:pt x="60" y="165"/>
                    <a:pt x="49" y="156"/>
                    <a:pt x="40" y="144"/>
                  </a:cubicBezTo>
                  <a:cubicBezTo>
                    <a:pt x="28" y="127"/>
                    <a:pt x="19" y="107"/>
                    <a:pt x="17" y="87"/>
                  </a:cubicBezTo>
                  <a:cubicBezTo>
                    <a:pt x="15" y="69"/>
                    <a:pt x="36" y="76"/>
                    <a:pt x="46" y="79"/>
                  </a:cubicBezTo>
                  <a:cubicBezTo>
                    <a:pt x="57" y="82"/>
                    <a:pt x="67" y="84"/>
                    <a:pt x="77" y="85"/>
                  </a:cubicBezTo>
                  <a:cubicBezTo>
                    <a:pt x="77" y="88"/>
                    <a:pt x="76" y="92"/>
                    <a:pt x="75" y="95"/>
                  </a:cubicBezTo>
                  <a:close/>
                  <a:moveTo>
                    <a:pt x="94" y="29"/>
                  </a:moveTo>
                  <a:cubicBezTo>
                    <a:pt x="108" y="26"/>
                    <a:pt x="123" y="19"/>
                    <a:pt x="136" y="17"/>
                  </a:cubicBezTo>
                  <a:cubicBezTo>
                    <a:pt x="149" y="14"/>
                    <a:pt x="162" y="14"/>
                    <a:pt x="175" y="16"/>
                  </a:cubicBezTo>
                  <a:cubicBezTo>
                    <a:pt x="182" y="17"/>
                    <a:pt x="207" y="27"/>
                    <a:pt x="195" y="36"/>
                  </a:cubicBezTo>
                  <a:cubicBezTo>
                    <a:pt x="180" y="46"/>
                    <a:pt x="155" y="45"/>
                    <a:pt x="138" y="44"/>
                  </a:cubicBezTo>
                  <a:cubicBezTo>
                    <a:pt x="128" y="44"/>
                    <a:pt x="118" y="42"/>
                    <a:pt x="108" y="40"/>
                  </a:cubicBezTo>
                  <a:cubicBezTo>
                    <a:pt x="104" y="39"/>
                    <a:pt x="99" y="38"/>
                    <a:pt x="95" y="36"/>
                  </a:cubicBezTo>
                  <a:cubicBezTo>
                    <a:pt x="89" y="33"/>
                    <a:pt x="90" y="31"/>
                    <a:pt x="94" y="29"/>
                  </a:cubicBezTo>
                  <a:close/>
                  <a:moveTo>
                    <a:pt x="80" y="59"/>
                  </a:moveTo>
                  <a:cubicBezTo>
                    <a:pt x="67" y="55"/>
                    <a:pt x="75" y="45"/>
                    <a:pt x="84" y="42"/>
                  </a:cubicBezTo>
                  <a:cubicBezTo>
                    <a:pt x="100" y="55"/>
                    <a:pt x="128" y="56"/>
                    <a:pt x="147" y="56"/>
                  </a:cubicBezTo>
                  <a:cubicBezTo>
                    <a:pt x="165" y="57"/>
                    <a:pt x="198" y="57"/>
                    <a:pt x="209" y="39"/>
                  </a:cubicBezTo>
                  <a:cubicBezTo>
                    <a:pt x="209" y="41"/>
                    <a:pt x="210" y="42"/>
                    <a:pt x="212" y="43"/>
                  </a:cubicBezTo>
                  <a:cubicBezTo>
                    <a:pt x="233" y="54"/>
                    <a:pt x="210" y="58"/>
                    <a:pt x="198" y="61"/>
                  </a:cubicBezTo>
                  <a:cubicBezTo>
                    <a:pt x="182" y="64"/>
                    <a:pt x="167" y="66"/>
                    <a:pt x="151" y="67"/>
                  </a:cubicBezTo>
                  <a:cubicBezTo>
                    <a:pt x="140" y="68"/>
                    <a:pt x="130" y="67"/>
                    <a:pt x="119" y="66"/>
                  </a:cubicBezTo>
                  <a:cubicBezTo>
                    <a:pt x="110" y="65"/>
                    <a:pt x="100" y="63"/>
                    <a:pt x="91" y="61"/>
                  </a:cubicBezTo>
                  <a:cubicBezTo>
                    <a:pt x="87" y="61"/>
                    <a:pt x="84" y="60"/>
                    <a:pt x="80" y="59"/>
                  </a:cubicBezTo>
                  <a:close/>
                  <a:moveTo>
                    <a:pt x="88" y="306"/>
                  </a:moveTo>
                  <a:cubicBezTo>
                    <a:pt x="88" y="303"/>
                    <a:pt x="88" y="300"/>
                    <a:pt x="88" y="297"/>
                  </a:cubicBezTo>
                  <a:cubicBezTo>
                    <a:pt x="103" y="305"/>
                    <a:pt x="119" y="312"/>
                    <a:pt x="136" y="312"/>
                  </a:cubicBezTo>
                  <a:cubicBezTo>
                    <a:pt x="134" y="324"/>
                    <a:pt x="134" y="335"/>
                    <a:pt x="136" y="346"/>
                  </a:cubicBezTo>
                  <a:cubicBezTo>
                    <a:pt x="118" y="345"/>
                    <a:pt x="100" y="337"/>
                    <a:pt x="86" y="326"/>
                  </a:cubicBezTo>
                  <a:cubicBezTo>
                    <a:pt x="87" y="320"/>
                    <a:pt x="87" y="313"/>
                    <a:pt x="88" y="306"/>
                  </a:cubicBezTo>
                  <a:close/>
                  <a:moveTo>
                    <a:pt x="211" y="345"/>
                  </a:moveTo>
                  <a:cubicBezTo>
                    <a:pt x="189" y="363"/>
                    <a:pt x="163" y="373"/>
                    <a:pt x="135" y="374"/>
                  </a:cubicBezTo>
                  <a:cubicBezTo>
                    <a:pt x="109" y="375"/>
                    <a:pt x="49" y="348"/>
                    <a:pt x="79" y="322"/>
                  </a:cubicBezTo>
                  <a:cubicBezTo>
                    <a:pt x="80" y="324"/>
                    <a:pt x="80" y="325"/>
                    <a:pt x="80" y="327"/>
                  </a:cubicBezTo>
                  <a:cubicBezTo>
                    <a:pt x="79" y="328"/>
                    <a:pt x="79" y="329"/>
                    <a:pt x="80" y="331"/>
                  </a:cubicBezTo>
                  <a:cubicBezTo>
                    <a:pt x="80" y="332"/>
                    <a:pt x="80" y="332"/>
                    <a:pt x="80" y="333"/>
                  </a:cubicBezTo>
                  <a:cubicBezTo>
                    <a:pt x="80" y="336"/>
                    <a:pt x="83" y="337"/>
                    <a:pt x="85" y="335"/>
                  </a:cubicBezTo>
                  <a:cubicBezTo>
                    <a:pt x="100" y="348"/>
                    <a:pt x="119" y="356"/>
                    <a:pt x="139" y="357"/>
                  </a:cubicBezTo>
                  <a:cubicBezTo>
                    <a:pt x="140" y="358"/>
                    <a:pt x="141" y="358"/>
                    <a:pt x="142" y="357"/>
                  </a:cubicBezTo>
                  <a:cubicBezTo>
                    <a:pt x="149" y="358"/>
                    <a:pt x="157" y="357"/>
                    <a:pt x="165" y="355"/>
                  </a:cubicBezTo>
                  <a:cubicBezTo>
                    <a:pt x="178" y="352"/>
                    <a:pt x="188" y="343"/>
                    <a:pt x="195" y="332"/>
                  </a:cubicBezTo>
                  <a:cubicBezTo>
                    <a:pt x="200" y="336"/>
                    <a:pt x="206" y="340"/>
                    <a:pt x="211" y="345"/>
                  </a:cubicBezTo>
                  <a:close/>
                  <a:moveTo>
                    <a:pt x="188" y="314"/>
                  </a:moveTo>
                  <a:cubicBezTo>
                    <a:pt x="187" y="314"/>
                    <a:pt x="185" y="314"/>
                    <a:pt x="184" y="313"/>
                  </a:cubicBezTo>
                  <a:cubicBezTo>
                    <a:pt x="178" y="312"/>
                    <a:pt x="174" y="320"/>
                    <a:pt x="180" y="324"/>
                  </a:cubicBezTo>
                  <a:cubicBezTo>
                    <a:pt x="181" y="324"/>
                    <a:pt x="182" y="325"/>
                    <a:pt x="184" y="326"/>
                  </a:cubicBezTo>
                  <a:cubicBezTo>
                    <a:pt x="179" y="335"/>
                    <a:pt x="171" y="341"/>
                    <a:pt x="157" y="345"/>
                  </a:cubicBezTo>
                  <a:cubicBezTo>
                    <a:pt x="154" y="346"/>
                    <a:pt x="150" y="346"/>
                    <a:pt x="146" y="347"/>
                  </a:cubicBezTo>
                  <a:cubicBezTo>
                    <a:pt x="144" y="335"/>
                    <a:pt x="145" y="324"/>
                    <a:pt x="146" y="312"/>
                  </a:cubicBezTo>
                  <a:cubicBezTo>
                    <a:pt x="161" y="310"/>
                    <a:pt x="176" y="303"/>
                    <a:pt x="189" y="297"/>
                  </a:cubicBezTo>
                  <a:cubicBezTo>
                    <a:pt x="189" y="303"/>
                    <a:pt x="189" y="309"/>
                    <a:pt x="188" y="314"/>
                  </a:cubicBezTo>
                  <a:close/>
                  <a:moveTo>
                    <a:pt x="164" y="284"/>
                  </a:moveTo>
                  <a:cubicBezTo>
                    <a:pt x="165" y="283"/>
                    <a:pt x="166" y="282"/>
                    <a:pt x="167" y="281"/>
                  </a:cubicBezTo>
                  <a:cubicBezTo>
                    <a:pt x="171" y="284"/>
                    <a:pt x="176" y="286"/>
                    <a:pt x="180" y="289"/>
                  </a:cubicBezTo>
                  <a:cubicBezTo>
                    <a:pt x="168" y="294"/>
                    <a:pt x="155" y="299"/>
                    <a:pt x="141" y="300"/>
                  </a:cubicBezTo>
                  <a:cubicBezTo>
                    <a:pt x="125" y="302"/>
                    <a:pt x="109" y="294"/>
                    <a:pt x="94" y="286"/>
                  </a:cubicBezTo>
                  <a:cubicBezTo>
                    <a:pt x="97" y="284"/>
                    <a:pt x="101" y="281"/>
                    <a:pt x="104" y="279"/>
                  </a:cubicBezTo>
                  <a:cubicBezTo>
                    <a:pt x="104" y="279"/>
                    <a:pt x="105" y="280"/>
                    <a:pt x="105" y="281"/>
                  </a:cubicBezTo>
                  <a:cubicBezTo>
                    <a:pt x="108" y="285"/>
                    <a:pt x="114" y="287"/>
                    <a:pt x="118" y="288"/>
                  </a:cubicBezTo>
                  <a:cubicBezTo>
                    <a:pt x="124" y="289"/>
                    <a:pt x="131" y="290"/>
                    <a:pt x="137" y="290"/>
                  </a:cubicBezTo>
                  <a:cubicBezTo>
                    <a:pt x="146" y="290"/>
                    <a:pt x="157" y="290"/>
                    <a:pt x="164" y="284"/>
                  </a:cubicBezTo>
                  <a:close/>
                  <a:moveTo>
                    <a:pt x="153" y="274"/>
                  </a:moveTo>
                  <a:cubicBezTo>
                    <a:pt x="154" y="274"/>
                    <a:pt x="154" y="274"/>
                    <a:pt x="154" y="274"/>
                  </a:cubicBezTo>
                  <a:cubicBezTo>
                    <a:pt x="154" y="275"/>
                    <a:pt x="154" y="275"/>
                    <a:pt x="155" y="275"/>
                  </a:cubicBezTo>
                  <a:cubicBezTo>
                    <a:pt x="155" y="276"/>
                    <a:pt x="156" y="276"/>
                    <a:pt x="156" y="276"/>
                  </a:cubicBezTo>
                  <a:cubicBezTo>
                    <a:pt x="156" y="277"/>
                    <a:pt x="156" y="277"/>
                    <a:pt x="156" y="277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56" y="277"/>
                    <a:pt x="156" y="278"/>
                    <a:pt x="156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4" y="278"/>
                    <a:pt x="154" y="278"/>
                    <a:pt x="153" y="278"/>
                  </a:cubicBezTo>
                  <a:cubicBezTo>
                    <a:pt x="152" y="279"/>
                    <a:pt x="151" y="279"/>
                    <a:pt x="150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48" y="279"/>
                    <a:pt x="147" y="279"/>
                    <a:pt x="147" y="280"/>
                  </a:cubicBezTo>
                  <a:cubicBezTo>
                    <a:pt x="144" y="280"/>
                    <a:pt x="141" y="280"/>
                    <a:pt x="138" y="280"/>
                  </a:cubicBezTo>
                  <a:cubicBezTo>
                    <a:pt x="134" y="280"/>
                    <a:pt x="131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8" y="279"/>
                  </a:cubicBezTo>
                  <a:cubicBezTo>
                    <a:pt x="128" y="279"/>
                    <a:pt x="128" y="279"/>
                    <a:pt x="127" y="279"/>
                  </a:cubicBezTo>
                  <a:cubicBezTo>
                    <a:pt x="126" y="279"/>
                    <a:pt x="126" y="279"/>
                    <a:pt x="125" y="279"/>
                  </a:cubicBezTo>
                  <a:cubicBezTo>
                    <a:pt x="124" y="278"/>
                    <a:pt x="122" y="278"/>
                    <a:pt x="121" y="278"/>
                  </a:cubicBezTo>
                  <a:cubicBezTo>
                    <a:pt x="119" y="277"/>
                    <a:pt x="118" y="277"/>
                    <a:pt x="116" y="276"/>
                  </a:cubicBezTo>
                  <a:cubicBezTo>
                    <a:pt x="116" y="276"/>
                    <a:pt x="116" y="276"/>
                    <a:pt x="115" y="276"/>
                  </a:cubicBezTo>
                  <a:cubicBezTo>
                    <a:pt x="115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5"/>
                    <a:pt x="114" y="275"/>
                  </a:cubicBezTo>
                  <a:cubicBezTo>
                    <a:pt x="114" y="275"/>
                    <a:pt x="114" y="274"/>
                    <a:pt x="114" y="274"/>
                  </a:cubicBezTo>
                  <a:cubicBezTo>
                    <a:pt x="114" y="274"/>
                    <a:pt x="115" y="273"/>
                    <a:pt x="116" y="273"/>
                  </a:cubicBezTo>
                  <a:cubicBezTo>
                    <a:pt x="116" y="273"/>
                    <a:pt x="116" y="272"/>
                    <a:pt x="117" y="272"/>
                  </a:cubicBezTo>
                  <a:cubicBezTo>
                    <a:pt x="116" y="273"/>
                    <a:pt x="117" y="272"/>
                    <a:pt x="117" y="271"/>
                  </a:cubicBezTo>
                  <a:cubicBezTo>
                    <a:pt x="121" y="269"/>
                    <a:pt x="125" y="267"/>
                    <a:pt x="129" y="265"/>
                  </a:cubicBezTo>
                  <a:cubicBezTo>
                    <a:pt x="130" y="267"/>
                    <a:pt x="131" y="270"/>
                    <a:pt x="132" y="272"/>
                  </a:cubicBezTo>
                  <a:cubicBezTo>
                    <a:pt x="134" y="275"/>
                    <a:pt x="136" y="275"/>
                    <a:pt x="139" y="274"/>
                  </a:cubicBezTo>
                  <a:cubicBezTo>
                    <a:pt x="142" y="273"/>
                    <a:pt x="144" y="271"/>
                    <a:pt x="146" y="269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3"/>
                    <a:pt x="153" y="274"/>
                    <a:pt x="153" y="274"/>
                  </a:cubicBezTo>
                  <a:close/>
                  <a:moveTo>
                    <a:pt x="137" y="245"/>
                  </a:moveTo>
                  <a:cubicBezTo>
                    <a:pt x="140" y="245"/>
                    <a:pt x="142" y="245"/>
                    <a:pt x="145" y="245"/>
                  </a:cubicBezTo>
                  <a:cubicBezTo>
                    <a:pt x="145" y="248"/>
                    <a:pt x="146" y="252"/>
                    <a:pt x="145" y="255"/>
                  </a:cubicBezTo>
                  <a:cubicBezTo>
                    <a:pt x="144" y="259"/>
                    <a:pt x="142" y="262"/>
                    <a:pt x="139" y="264"/>
                  </a:cubicBezTo>
                  <a:cubicBezTo>
                    <a:pt x="137" y="258"/>
                    <a:pt x="137" y="252"/>
                    <a:pt x="137" y="246"/>
                  </a:cubicBezTo>
                  <a:cubicBezTo>
                    <a:pt x="137" y="245"/>
                    <a:pt x="137" y="245"/>
                    <a:pt x="137" y="245"/>
                  </a:cubicBezTo>
                  <a:close/>
                  <a:moveTo>
                    <a:pt x="137" y="233"/>
                  </a:moveTo>
                  <a:cubicBezTo>
                    <a:pt x="64" y="236"/>
                    <a:pt x="78" y="120"/>
                    <a:pt x="87" y="72"/>
                  </a:cubicBezTo>
                  <a:cubicBezTo>
                    <a:pt x="106" y="78"/>
                    <a:pt x="128" y="79"/>
                    <a:pt x="146" y="78"/>
                  </a:cubicBezTo>
                  <a:cubicBezTo>
                    <a:pt x="164" y="78"/>
                    <a:pt x="185" y="76"/>
                    <a:pt x="204" y="71"/>
                  </a:cubicBezTo>
                  <a:cubicBezTo>
                    <a:pt x="203" y="72"/>
                    <a:pt x="201" y="74"/>
                    <a:pt x="202" y="77"/>
                  </a:cubicBezTo>
                  <a:cubicBezTo>
                    <a:pt x="215" y="131"/>
                    <a:pt x="210" y="230"/>
                    <a:pt x="137" y="233"/>
                  </a:cubicBezTo>
                  <a:close/>
                  <a:moveTo>
                    <a:pt x="270" y="119"/>
                  </a:moveTo>
                  <a:cubicBezTo>
                    <a:pt x="255" y="141"/>
                    <a:pt x="233" y="157"/>
                    <a:pt x="213" y="174"/>
                  </a:cubicBezTo>
                  <a:cubicBezTo>
                    <a:pt x="215" y="165"/>
                    <a:pt x="217" y="155"/>
                    <a:pt x="217" y="146"/>
                  </a:cubicBezTo>
                  <a:cubicBezTo>
                    <a:pt x="227" y="147"/>
                    <a:pt x="239" y="136"/>
                    <a:pt x="245" y="131"/>
                  </a:cubicBezTo>
                  <a:cubicBezTo>
                    <a:pt x="257" y="121"/>
                    <a:pt x="268" y="105"/>
                    <a:pt x="265" y="89"/>
                  </a:cubicBezTo>
                  <a:cubicBezTo>
                    <a:pt x="265" y="86"/>
                    <a:pt x="262" y="85"/>
                    <a:pt x="259" y="85"/>
                  </a:cubicBezTo>
                  <a:cubicBezTo>
                    <a:pt x="243" y="88"/>
                    <a:pt x="225" y="92"/>
                    <a:pt x="219" y="109"/>
                  </a:cubicBezTo>
                  <a:cubicBezTo>
                    <a:pt x="218" y="112"/>
                    <a:pt x="222" y="113"/>
                    <a:pt x="224" y="111"/>
                  </a:cubicBezTo>
                  <a:cubicBezTo>
                    <a:pt x="232" y="100"/>
                    <a:pt x="244" y="97"/>
                    <a:pt x="256" y="95"/>
                  </a:cubicBezTo>
                  <a:cubicBezTo>
                    <a:pt x="255" y="106"/>
                    <a:pt x="244" y="114"/>
                    <a:pt x="238" y="120"/>
                  </a:cubicBezTo>
                  <a:cubicBezTo>
                    <a:pt x="233" y="125"/>
                    <a:pt x="225" y="131"/>
                    <a:pt x="218" y="133"/>
                  </a:cubicBezTo>
                  <a:cubicBezTo>
                    <a:pt x="218" y="116"/>
                    <a:pt x="217" y="100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29" y="81"/>
                    <a:pt x="244" y="76"/>
                    <a:pt x="259" y="75"/>
                  </a:cubicBezTo>
                  <a:cubicBezTo>
                    <a:pt x="287" y="74"/>
                    <a:pt x="280" y="105"/>
                    <a:pt x="270" y="11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6" name="Freeform 543"/>
            <p:cNvSpPr>
              <a:spLocks noEditPoints="1"/>
            </p:cNvSpPr>
            <p:nvPr/>
          </p:nvSpPr>
          <p:spPr bwMode="auto">
            <a:xfrm>
              <a:off x="1845" y="2143"/>
              <a:ext cx="131" cy="222"/>
            </a:xfrm>
            <a:custGeom>
              <a:avLst/>
              <a:gdLst>
                <a:gd name="T0" fmla="*/ 65 w 65"/>
                <a:gd name="T1" fmla="*/ 12 h 110"/>
                <a:gd name="T2" fmla="*/ 61 w 65"/>
                <a:gd name="T3" fmla="*/ 7 h 110"/>
                <a:gd name="T4" fmla="*/ 21 w 65"/>
                <a:gd name="T5" fmla="*/ 2 h 110"/>
                <a:gd name="T6" fmla="*/ 4 w 65"/>
                <a:gd name="T7" fmla="*/ 35 h 110"/>
                <a:gd name="T8" fmla="*/ 4 w 65"/>
                <a:gd name="T9" fmla="*/ 43 h 110"/>
                <a:gd name="T10" fmla="*/ 26 w 65"/>
                <a:gd name="T11" fmla="*/ 46 h 110"/>
                <a:gd name="T12" fmla="*/ 17 w 65"/>
                <a:gd name="T13" fmla="*/ 98 h 110"/>
                <a:gd name="T14" fmla="*/ 19 w 65"/>
                <a:gd name="T15" fmla="*/ 105 h 110"/>
                <a:gd name="T16" fmla="*/ 48 w 65"/>
                <a:gd name="T17" fmla="*/ 101 h 110"/>
                <a:gd name="T18" fmla="*/ 49 w 65"/>
                <a:gd name="T19" fmla="*/ 96 h 110"/>
                <a:gd name="T20" fmla="*/ 56 w 65"/>
                <a:gd name="T21" fmla="*/ 62 h 110"/>
                <a:gd name="T22" fmla="*/ 65 w 65"/>
                <a:gd name="T23" fmla="*/ 12 h 110"/>
                <a:gd name="T24" fmla="*/ 45 w 65"/>
                <a:gd name="T25" fmla="*/ 59 h 110"/>
                <a:gd name="T26" fmla="*/ 40 w 65"/>
                <a:gd name="T27" fmla="*/ 93 h 110"/>
                <a:gd name="T28" fmla="*/ 29 w 65"/>
                <a:gd name="T29" fmla="*/ 95 h 110"/>
                <a:gd name="T30" fmla="*/ 33 w 65"/>
                <a:gd name="T31" fmla="*/ 46 h 110"/>
                <a:gd name="T32" fmla="*/ 35 w 65"/>
                <a:gd name="T33" fmla="*/ 46 h 110"/>
                <a:gd name="T34" fmla="*/ 35 w 65"/>
                <a:gd name="T35" fmla="*/ 36 h 110"/>
                <a:gd name="T36" fmla="*/ 21 w 65"/>
                <a:gd name="T37" fmla="*/ 37 h 110"/>
                <a:gd name="T38" fmla="*/ 14 w 65"/>
                <a:gd name="T39" fmla="*/ 36 h 110"/>
                <a:gd name="T40" fmla="*/ 25 w 65"/>
                <a:gd name="T41" fmla="*/ 14 h 110"/>
                <a:gd name="T42" fmla="*/ 53 w 65"/>
                <a:gd name="T43" fmla="*/ 16 h 110"/>
                <a:gd name="T44" fmla="*/ 45 w 65"/>
                <a:gd name="T45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110">
                  <a:moveTo>
                    <a:pt x="65" y="12"/>
                  </a:moveTo>
                  <a:cubicBezTo>
                    <a:pt x="65" y="10"/>
                    <a:pt x="63" y="7"/>
                    <a:pt x="61" y="7"/>
                  </a:cubicBezTo>
                  <a:cubicBezTo>
                    <a:pt x="47" y="4"/>
                    <a:pt x="35" y="0"/>
                    <a:pt x="21" y="2"/>
                  </a:cubicBezTo>
                  <a:cubicBezTo>
                    <a:pt x="13" y="3"/>
                    <a:pt x="6" y="26"/>
                    <a:pt x="4" y="35"/>
                  </a:cubicBezTo>
                  <a:cubicBezTo>
                    <a:pt x="1" y="36"/>
                    <a:pt x="0" y="42"/>
                    <a:pt x="4" y="43"/>
                  </a:cubicBezTo>
                  <a:cubicBezTo>
                    <a:pt x="11" y="45"/>
                    <a:pt x="19" y="46"/>
                    <a:pt x="26" y="46"/>
                  </a:cubicBezTo>
                  <a:cubicBezTo>
                    <a:pt x="24" y="64"/>
                    <a:pt x="19" y="81"/>
                    <a:pt x="17" y="98"/>
                  </a:cubicBezTo>
                  <a:cubicBezTo>
                    <a:pt x="16" y="101"/>
                    <a:pt x="17" y="104"/>
                    <a:pt x="19" y="105"/>
                  </a:cubicBezTo>
                  <a:cubicBezTo>
                    <a:pt x="29" y="109"/>
                    <a:pt x="41" y="110"/>
                    <a:pt x="48" y="101"/>
                  </a:cubicBezTo>
                  <a:cubicBezTo>
                    <a:pt x="49" y="99"/>
                    <a:pt x="49" y="97"/>
                    <a:pt x="49" y="96"/>
                  </a:cubicBezTo>
                  <a:cubicBezTo>
                    <a:pt x="54" y="86"/>
                    <a:pt x="55" y="73"/>
                    <a:pt x="56" y="62"/>
                  </a:cubicBezTo>
                  <a:cubicBezTo>
                    <a:pt x="60" y="46"/>
                    <a:pt x="63" y="29"/>
                    <a:pt x="65" y="12"/>
                  </a:cubicBezTo>
                  <a:close/>
                  <a:moveTo>
                    <a:pt x="45" y="59"/>
                  </a:moveTo>
                  <a:cubicBezTo>
                    <a:pt x="43" y="70"/>
                    <a:pt x="39" y="82"/>
                    <a:pt x="40" y="93"/>
                  </a:cubicBezTo>
                  <a:cubicBezTo>
                    <a:pt x="36" y="94"/>
                    <a:pt x="33" y="96"/>
                    <a:pt x="29" y="95"/>
                  </a:cubicBezTo>
                  <a:cubicBezTo>
                    <a:pt x="31" y="79"/>
                    <a:pt x="33" y="63"/>
                    <a:pt x="33" y="46"/>
                  </a:cubicBezTo>
                  <a:cubicBezTo>
                    <a:pt x="33" y="46"/>
                    <a:pt x="34" y="46"/>
                    <a:pt x="35" y="46"/>
                  </a:cubicBezTo>
                  <a:cubicBezTo>
                    <a:pt x="41" y="46"/>
                    <a:pt x="41" y="37"/>
                    <a:pt x="35" y="36"/>
                  </a:cubicBezTo>
                  <a:cubicBezTo>
                    <a:pt x="30" y="36"/>
                    <a:pt x="26" y="37"/>
                    <a:pt x="21" y="37"/>
                  </a:cubicBezTo>
                  <a:cubicBezTo>
                    <a:pt x="19" y="37"/>
                    <a:pt x="16" y="37"/>
                    <a:pt x="14" y="36"/>
                  </a:cubicBezTo>
                  <a:cubicBezTo>
                    <a:pt x="17" y="29"/>
                    <a:pt x="21" y="21"/>
                    <a:pt x="25" y="14"/>
                  </a:cubicBezTo>
                  <a:cubicBezTo>
                    <a:pt x="28" y="9"/>
                    <a:pt x="44" y="13"/>
                    <a:pt x="53" y="16"/>
                  </a:cubicBezTo>
                  <a:cubicBezTo>
                    <a:pt x="51" y="31"/>
                    <a:pt x="48" y="45"/>
                    <a:pt x="45" y="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7" name="Freeform 544"/>
            <p:cNvSpPr>
              <a:spLocks noEditPoints="1"/>
            </p:cNvSpPr>
            <p:nvPr/>
          </p:nvSpPr>
          <p:spPr bwMode="auto">
            <a:xfrm>
              <a:off x="3013" y="1060"/>
              <a:ext cx="976" cy="710"/>
            </a:xfrm>
            <a:custGeom>
              <a:avLst/>
              <a:gdLst>
                <a:gd name="T0" fmla="*/ 471 w 484"/>
                <a:gd name="T1" fmla="*/ 300 h 352"/>
                <a:gd name="T2" fmla="*/ 460 w 484"/>
                <a:gd name="T3" fmla="*/ 295 h 352"/>
                <a:gd name="T4" fmla="*/ 468 w 484"/>
                <a:gd name="T5" fmla="*/ 25 h 352"/>
                <a:gd name="T6" fmla="*/ 460 w 484"/>
                <a:gd name="T7" fmla="*/ 17 h 352"/>
                <a:gd name="T8" fmla="*/ 248 w 484"/>
                <a:gd name="T9" fmla="*/ 18 h 352"/>
                <a:gd name="T10" fmla="*/ 18 w 484"/>
                <a:gd name="T11" fmla="*/ 26 h 352"/>
                <a:gd name="T12" fmla="*/ 358 w 484"/>
                <a:gd name="T13" fmla="*/ 32 h 352"/>
                <a:gd name="T14" fmla="*/ 461 w 484"/>
                <a:gd name="T15" fmla="*/ 193 h 352"/>
                <a:gd name="T16" fmla="*/ 459 w 484"/>
                <a:gd name="T17" fmla="*/ 291 h 352"/>
                <a:gd name="T18" fmla="*/ 458 w 484"/>
                <a:gd name="T19" fmla="*/ 295 h 352"/>
                <a:gd name="T20" fmla="*/ 444 w 484"/>
                <a:gd name="T21" fmla="*/ 49 h 352"/>
                <a:gd name="T22" fmla="*/ 431 w 484"/>
                <a:gd name="T23" fmla="*/ 44 h 352"/>
                <a:gd name="T24" fmla="*/ 49 w 484"/>
                <a:gd name="T25" fmla="*/ 42 h 352"/>
                <a:gd name="T26" fmla="*/ 41 w 484"/>
                <a:gd name="T27" fmla="*/ 47 h 352"/>
                <a:gd name="T28" fmla="*/ 37 w 484"/>
                <a:gd name="T29" fmla="*/ 250 h 352"/>
                <a:gd name="T30" fmla="*/ 17 w 484"/>
                <a:gd name="T31" fmla="*/ 304 h 352"/>
                <a:gd name="T32" fmla="*/ 6 w 484"/>
                <a:gd name="T33" fmla="*/ 27 h 352"/>
                <a:gd name="T34" fmla="*/ 5 w 484"/>
                <a:gd name="T35" fmla="*/ 307 h 352"/>
                <a:gd name="T36" fmla="*/ 9 w 484"/>
                <a:gd name="T37" fmla="*/ 336 h 352"/>
                <a:gd name="T38" fmla="*/ 11 w 484"/>
                <a:gd name="T39" fmla="*/ 342 h 352"/>
                <a:gd name="T40" fmla="*/ 104 w 484"/>
                <a:gd name="T41" fmla="*/ 343 h 352"/>
                <a:gd name="T42" fmla="*/ 471 w 484"/>
                <a:gd name="T43" fmla="*/ 336 h 352"/>
                <a:gd name="T44" fmla="*/ 475 w 484"/>
                <a:gd name="T45" fmla="*/ 329 h 352"/>
                <a:gd name="T46" fmla="*/ 48 w 484"/>
                <a:gd name="T47" fmla="*/ 51 h 352"/>
                <a:gd name="T48" fmla="*/ 250 w 484"/>
                <a:gd name="T49" fmla="*/ 56 h 352"/>
                <a:gd name="T50" fmla="*/ 433 w 484"/>
                <a:gd name="T51" fmla="*/ 55 h 352"/>
                <a:gd name="T52" fmla="*/ 354 w 484"/>
                <a:gd name="T53" fmla="*/ 299 h 352"/>
                <a:gd name="T54" fmla="*/ 289 w 484"/>
                <a:gd name="T55" fmla="*/ 271 h 352"/>
                <a:gd name="T56" fmla="*/ 199 w 484"/>
                <a:gd name="T57" fmla="*/ 292 h 352"/>
                <a:gd name="T58" fmla="*/ 43 w 484"/>
                <a:gd name="T59" fmla="*/ 300 h 352"/>
                <a:gd name="T60" fmla="*/ 275 w 484"/>
                <a:gd name="T61" fmla="*/ 295 h 352"/>
                <a:gd name="T62" fmla="*/ 206 w 484"/>
                <a:gd name="T63" fmla="*/ 292 h 352"/>
                <a:gd name="T64" fmla="*/ 275 w 484"/>
                <a:gd name="T65" fmla="*/ 295 h 352"/>
                <a:gd name="T66" fmla="*/ 115 w 484"/>
                <a:gd name="T67" fmla="*/ 333 h 352"/>
                <a:gd name="T68" fmla="*/ 17 w 484"/>
                <a:gd name="T69" fmla="*/ 310 h 352"/>
                <a:gd name="T70" fmla="*/ 233 w 484"/>
                <a:gd name="T71" fmla="*/ 303 h 352"/>
                <a:gd name="T72" fmla="*/ 458 w 484"/>
                <a:gd name="T73" fmla="*/ 305 h 352"/>
                <a:gd name="T74" fmla="*/ 227 w 484"/>
                <a:gd name="T75" fmla="*/ 32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4" h="352">
                  <a:moveTo>
                    <a:pt x="475" y="329"/>
                  </a:moveTo>
                  <a:cubicBezTo>
                    <a:pt x="467" y="322"/>
                    <a:pt x="471" y="309"/>
                    <a:pt x="471" y="300"/>
                  </a:cubicBezTo>
                  <a:cubicBezTo>
                    <a:pt x="471" y="295"/>
                    <a:pt x="465" y="293"/>
                    <a:pt x="461" y="296"/>
                  </a:cubicBezTo>
                  <a:cubicBezTo>
                    <a:pt x="461" y="295"/>
                    <a:pt x="461" y="295"/>
                    <a:pt x="460" y="295"/>
                  </a:cubicBezTo>
                  <a:cubicBezTo>
                    <a:pt x="460" y="295"/>
                    <a:pt x="460" y="295"/>
                    <a:pt x="460" y="295"/>
                  </a:cubicBezTo>
                  <a:cubicBezTo>
                    <a:pt x="484" y="297"/>
                    <a:pt x="468" y="36"/>
                    <a:pt x="468" y="25"/>
                  </a:cubicBezTo>
                  <a:cubicBezTo>
                    <a:pt x="468" y="23"/>
                    <a:pt x="467" y="21"/>
                    <a:pt x="465" y="21"/>
                  </a:cubicBezTo>
                  <a:cubicBezTo>
                    <a:pt x="464" y="19"/>
                    <a:pt x="462" y="17"/>
                    <a:pt x="460" y="17"/>
                  </a:cubicBezTo>
                  <a:cubicBezTo>
                    <a:pt x="427" y="14"/>
                    <a:pt x="392" y="18"/>
                    <a:pt x="358" y="18"/>
                  </a:cubicBezTo>
                  <a:cubicBezTo>
                    <a:pt x="321" y="18"/>
                    <a:pt x="285" y="18"/>
                    <a:pt x="248" y="18"/>
                  </a:cubicBezTo>
                  <a:cubicBezTo>
                    <a:pt x="171" y="19"/>
                    <a:pt x="92" y="0"/>
                    <a:pt x="17" y="19"/>
                  </a:cubicBezTo>
                  <a:cubicBezTo>
                    <a:pt x="13" y="20"/>
                    <a:pt x="14" y="27"/>
                    <a:pt x="18" y="26"/>
                  </a:cubicBezTo>
                  <a:cubicBezTo>
                    <a:pt x="94" y="17"/>
                    <a:pt x="171" y="33"/>
                    <a:pt x="248" y="31"/>
                  </a:cubicBezTo>
                  <a:cubicBezTo>
                    <a:pt x="285" y="30"/>
                    <a:pt x="321" y="31"/>
                    <a:pt x="358" y="32"/>
                  </a:cubicBezTo>
                  <a:cubicBezTo>
                    <a:pt x="390" y="32"/>
                    <a:pt x="426" y="35"/>
                    <a:pt x="458" y="29"/>
                  </a:cubicBezTo>
                  <a:cubicBezTo>
                    <a:pt x="458" y="83"/>
                    <a:pt x="462" y="138"/>
                    <a:pt x="461" y="193"/>
                  </a:cubicBezTo>
                  <a:cubicBezTo>
                    <a:pt x="461" y="212"/>
                    <a:pt x="460" y="232"/>
                    <a:pt x="459" y="252"/>
                  </a:cubicBezTo>
                  <a:cubicBezTo>
                    <a:pt x="459" y="257"/>
                    <a:pt x="461" y="288"/>
                    <a:pt x="459" y="291"/>
                  </a:cubicBezTo>
                  <a:cubicBezTo>
                    <a:pt x="457" y="292"/>
                    <a:pt x="458" y="294"/>
                    <a:pt x="460" y="295"/>
                  </a:cubicBezTo>
                  <a:cubicBezTo>
                    <a:pt x="459" y="295"/>
                    <a:pt x="459" y="295"/>
                    <a:pt x="458" y="295"/>
                  </a:cubicBezTo>
                  <a:cubicBezTo>
                    <a:pt x="450" y="295"/>
                    <a:pt x="442" y="296"/>
                    <a:pt x="435" y="296"/>
                  </a:cubicBezTo>
                  <a:cubicBezTo>
                    <a:pt x="436" y="214"/>
                    <a:pt x="445" y="132"/>
                    <a:pt x="444" y="49"/>
                  </a:cubicBezTo>
                  <a:cubicBezTo>
                    <a:pt x="444" y="44"/>
                    <a:pt x="438" y="43"/>
                    <a:pt x="435" y="46"/>
                  </a:cubicBezTo>
                  <a:cubicBezTo>
                    <a:pt x="434" y="45"/>
                    <a:pt x="433" y="44"/>
                    <a:pt x="431" y="44"/>
                  </a:cubicBezTo>
                  <a:cubicBezTo>
                    <a:pt x="372" y="37"/>
                    <a:pt x="309" y="43"/>
                    <a:pt x="250" y="42"/>
                  </a:cubicBezTo>
                  <a:cubicBezTo>
                    <a:pt x="183" y="41"/>
                    <a:pt x="116" y="39"/>
                    <a:pt x="49" y="42"/>
                  </a:cubicBezTo>
                  <a:cubicBezTo>
                    <a:pt x="47" y="42"/>
                    <a:pt x="46" y="44"/>
                    <a:pt x="45" y="45"/>
                  </a:cubicBezTo>
                  <a:cubicBezTo>
                    <a:pt x="43" y="45"/>
                    <a:pt x="42" y="45"/>
                    <a:pt x="41" y="47"/>
                  </a:cubicBezTo>
                  <a:cubicBezTo>
                    <a:pt x="22" y="86"/>
                    <a:pt x="33" y="142"/>
                    <a:pt x="33" y="183"/>
                  </a:cubicBezTo>
                  <a:cubicBezTo>
                    <a:pt x="33" y="206"/>
                    <a:pt x="36" y="228"/>
                    <a:pt x="37" y="250"/>
                  </a:cubicBezTo>
                  <a:cubicBezTo>
                    <a:pt x="37" y="268"/>
                    <a:pt x="34" y="284"/>
                    <a:pt x="33" y="301"/>
                  </a:cubicBezTo>
                  <a:cubicBezTo>
                    <a:pt x="27" y="302"/>
                    <a:pt x="22" y="303"/>
                    <a:pt x="17" y="304"/>
                  </a:cubicBezTo>
                  <a:cubicBezTo>
                    <a:pt x="22" y="212"/>
                    <a:pt x="12" y="120"/>
                    <a:pt x="14" y="27"/>
                  </a:cubicBezTo>
                  <a:cubicBezTo>
                    <a:pt x="15" y="22"/>
                    <a:pt x="6" y="22"/>
                    <a:pt x="6" y="27"/>
                  </a:cubicBezTo>
                  <a:cubicBezTo>
                    <a:pt x="0" y="119"/>
                    <a:pt x="7" y="211"/>
                    <a:pt x="13" y="303"/>
                  </a:cubicBezTo>
                  <a:cubicBezTo>
                    <a:pt x="10" y="301"/>
                    <a:pt x="5" y="303"/>
                    <a:pt x="5" y="307"/>
                  </a:cubicBezTo>
                  <a:cubicBezTo>
                    <a:pt x="5" y="312"/>
                    <a:pt x="6" y="318"/>
                    <a:pt x="7" y="323"/>
                  </a:cubicBezTo>
                  <a:cubicBezTo>
                    <a:pt x="8" y="328"/>
                    <a:pt x="8" y="332"/>
                    <a:pt x="9" y="336"/>
                  </a:cubicBezTo>
                  <a:cubicBezTo>
                    <a:pt x="7" y="337"/>
                    <a:pt x="7" y="341"/>
                    <a:pt x="9" y="342"/>
                  </a:cubicBezTo>
                  <a:cubicBezTo>
                    <a:pt x="10" y="342"/>
                    <a:pt x="10" y="342"/>
                    <a:pt x="11" y="342"/>
                  </a:cubicBezTo>
                  <a:cubicBezTo>
                    <a:pt x="11" y="342"/>
                    <a:pt x="12" y="342"/>
                    <a:pt x="13" y="342"/>
                  </a:cubicBezTo>
                  <a:cubicBezTo>
                    <a:pt x="42" y="350"/>
                    <a:pt x="75" y="345"/>
                    <a:pt x="104" y="343"/>
                  </a:cubicBezTo>
                  <a:cubicBezTo>
                    <a:pt x="145" y="341"/>
                    <a:pt x="186" y="337"/>
                    <a:pt x="227" y="336"/>
                  </a:cubicBezTo>
                  <a:cubicBezTo>
                    <a:pt x="308" y="333"/>
                    <a:pt x="390" y="352"/>
                    <a:pt x="471" y="336"/>
                  </a:cubicBezTo>
                  <a:cubicBezTo>
                    <a:pt x="472" y="336"/>
                    <a:pt x="473" y="335"/>
                    <a:pt x="473" y="335"/>
                  </a:cubicBezTo>
                  <a:cubicBezTo>
                    <a:pt x="475" y="334"/>
                    <a:pt x="477" y="331"/>
                    <a:pt x="475" y="329"/>
                  </a:cubicBezTo>
                  <a:close/>
                  <a:moveTo>
                    <a:pt x="47" y="210"/>
                  </a:moveTo>
                  <a:cubicBezTo>
                    <a:pt x="44" y="156"/>
                    <a:pt x="47" y="104"/>
                    <a:pt x="48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116" y="55"/>
                    <a:pt x="183" y="55"/>
                    <a:pt x="250" y="56"/>
                  </a:cubicBezTo>
                  <a:cubicBezTo>
                    <a:pt x="309" y="57"/>
                    <a:pt x="373" y="63"/>
                    <a:pt x="433" y="55"/>
                  </a:cubicBezTo>
                  <a:cubicBezTo>
                    <a:pt x="433" y="55"/>
                    <a:pt x="433" y="55"/>
                    <a:pt x="433" y="55"/>
                  </a:cubicBezTo>
                  <a:cubicBezTo>
                    <a:pt x="430" y="135"/>
                    <a:pt x="418" y="216"/>
                    <a:pt x="427" y="297"/>
                  </a:cubicBezTo>
                  <a:cubicBezTo>
                    <a:pt x="403" y="298"/>
                    <a:pt x="379" y="300"/>
                    <a:pt x="354" y="299"/>
                  </a:cubicBezTo>
                  <a:cubicBezTo>
                    <a:pt x="332" y="299"/>
                    <a:pt x="310" y="297"/>
                    <a:pt x="288" y="296"/>
                  </a:cubicBezTo>
                  <a:cubicBezTo>
                    <a:pt x="290" y="288"/>
                    <a:pt x="289" y="279"/>
                    <a:pt x="289" y="271"/>
                  </a:cubicBezTo>
                  <a:cubicBezTo>
                    <a:pt x="288" y="268"/>
                    <a:pt x="286" y="265"/>
                    <a:pt x="283" y="265"/>
                  </a:cubicBezTo>
                  <a:cubicBezTo>
                    <a:pt x="265" y="265"/>
                    <a:pt x="187" y="253"/>
                    <a:pt x="199" y="292"/>
                  </a:cubicBezTo>
                  <a:cubicBezTo>
                    <a:pt x="172" y="292"/>
                    <a:pt x="146" y="294"/>
                    <a:pt x="119" y="296"/>
                  </a:cubicBezTo>
                  <a:cubicBezTo>
                    <a:pt x="95" y="298"/>
                    <a:pt x="69" y="297"/>
                    <a:pt x="43" y="300"/>
                  </a:cubicBezTo>
                  <a:cubicBezTo>
                    <a:pt x="56" y="280"/>
                    <a:pt x="48" y="225"/>
                    <a:pt x="47" y="210"/>
                  </a:cubicBezTo>
                  <a:close/>
                  <a:moveTo>
                    <a:pt x="275" y="295"/>
                  </a:moveTo>
                  <a:cubicBezTo>
                    <a:pt x="261" y="294"/>
                    <a:pt x="247" y="293"/>
                    <a:pt x="233" y="292"/>
                  </a:cubicBezTo>
                  <a:cubicBezTo>
                    <a:pt x="224" y="292"/>
                    <a:pt x="215" y="292"/>
                    <a:pt x="206" y="292"/>
                  </a:cubicBezTo>
                  <a:cubicBezTo>
                    <a:pt x="208" y="266"/>
                    <a:pt x="254" y="274"/>
                    <a:pt x="276" y="276"/>
                  </a:cubicBezTo>
                  <a:cubicBezTo>
                    <a:pt x="276" y="282"/>
                    <a:pt x="275" y="289"/>
                    <a:pt x="275" y="295"/>
                  </a:cubicBezTo>
                  <a:close/>
                  <a:moveTo>
                    <a:pt x="227" y="327"/>
                  </a:moveTo>
                  <a:cubicBezTo>
                    <a:pt x="189" y="328"/>
                    <a:pt x="152" y="332"/>
                    <a:pt x="115" y="333"/>
                  </a:cubicBezTo>
                  <a:cubicBezTo>
                    <a:pt x="83" y="334"/>
                    <a:pt x="49" y="332"/>
                    <a:pt x="17" y="335"/>
                  </a:cubicBezTo>
                  <a:cubicBezTo>
                    <a:pt x="18" y="327"/>
                    <a:pt x="19" y="318"/>
                    <a:pt x="17" y="310"/>
                  </a:cubicBezTo>
                  <a:cubicBezTo>
                    <a:pt x="46" y="316"/>
                    <a:pt x="80" y="309"/>
                    <a:pt x="109" y="307"/>
                  </a:cubicBezTo>
                  <a:cubicBezTo>
                    <a:pt x="150" y="304"/>
                    <a:pt x="192" y="302"/>
                    <a:pt x="233" y="303"/>
                  </a:cubicBezTo>
                  <a:cubicBezTo>
                    <a:pt x="274" y="305"/>
                    <a:pt x="314" y="310"/>
                    <a:pt x="354" y="312"/>
                  </a:cubicBezTo>
                  <a:cubicBezTo>
                    <a:pt x="387" y="314"/>
                    <a:pt x="426" y="317"/>
                    <a:pt x="458" y="305"/>
                  </a:cubicBezTo>
                  <a:cubicBezTo>
                    <a:pt x="458" y="313"/>
                    <a:pt x="459" y="322"/>
                    <a:pt x="464" y="328"/>
                  </a:cubicBezTo>
                  <a:cubicBezTo>
                    <a:pt x="385" y="339"/>
                    <a:pt x="306" y="326"/>
                    <a:pt x="227" y="32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8" name="Freeform 545"/>
            <p:cNvSpPr>
              <a:spLocks noEditPoints="1"/>
            </p:cNvSpPr>
            <p:nvPr/>
          </p:nvSpPr>
          <p:spPr bwMode="auto">
            <a:xfrm>
              <a:off x="3188" y="1252"/>
              <a:ext cx="69" cy="147"/>
            </a:xfrm>
            <a:custGeom>
              <a:avLst/>
              <a:gdLst>
                <a:gd name="T0" fmla="*/ 31 w 34"/>
                <a:gd name="T1" fmla="*/ 14 h 73"/>
                <a:gd name="T2" fmla="*/ 13 w 34"/>
                <a:gd name="T3" fmla="*/ 8 h 73"/>
                <a:gd name="T4" fmla="*/ 13 w 34"/>
                <a:gd name="T5" fmla="*/ 5 h 73"/>
                <a:gd name="T6" fmla="*/ 4 w 34"/>
                <a:gd name="T7" fmla="*/ 5 h 73"/>
                <a:gd name="T8" fmla="*/ 5 w 34"/>
                <a:gd name="T9" fmla="*/ 28 h 73"/>
                <a:gd name="T10" fmla="*/ 6 w 34"/>
                <a:gd name="T11" fmla="*/ 34 h 73"/>
                <a:gd name="T12" fmla="*/ 6 w 34"/>
                <a:gd name="T13" fmla="*/ 56 h 73"/>
                <a:gd name="T14" fmla="*/ 5 w 34"/>
                <a:gd name="T15" fmla="*/ 57 h 73"/>
                <a:gd name="T16" fmla="*/ 3 w 34"/>
                <a:gd name="T17" fmla="*/ 65 h 73"/>
                <a:gd name="T18" fmla="*/ 31 w 34"/>
                <a:gd name="T19" fmla="*/ 57 h 73"/>
                <a:gd name="T20" fmla="*/ 23 w 34"/>
                <a:gd name="T21" fmla="*/ 31 h 73"/>
                <a:gd name="T22" fmla="*/ 31 w 34"/>
                <a:gd name="T23" fmla="*/ 14 h 73"/>
                <a:gd name="T24" fmla="*/ 14 w 34"/>
                <a:gd name="T25" fmla="*/ 13 h 73"/>
                <a:gd name="T26" fmla="*/ 23 w 34"/>
                <a:gd name="T27" fmla="*/ 16 h 73"/>
                <a:gd name="T28" fmla="*/ 14 w 34"/>
                <a:gd name="T29" fmla="*/ 23 h 73"/>
                <a:gd name="T30" fmla="*/ 13 w 34"/>
                <a:gd name="T31" fmla="*/ 13 h 73"/>
                <a:gd name="T32" fmla="*/ 14 w 34"/>
                <a:gd name="T33" fmla="*/ 13 h 73"/>
                <a:gd name="T34" fmla="*/ 12 w 34"/>
                <a:gd name="T35" fmla="*/ 56 h 73"/>
                <a:gd name="T36" fmla="*/ 14 w 34"/>
                <a:gd name="T37" fmla="*/ 38 h 73"/>
                <a:gd name="T38" fmla="*/ 21 w 34"/>
                <a:gd name="T39" fmla="*/ 50 h 73"/>
                <a:gd name="T40" fmla="*/ 12 w 34"/>
                <a:gd name="T41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3">
                  <a:moveTo>
                    <a:pt x="31" y="14"/>
                  </a:moveTo>
                  <a:cubicBezTo>
                    <a:pt x="29" y="6"/>
                    <a:pt x="19" y="3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2" y="0"/>
                    <a:pt x="5" y="0"/>
                    <a:pt x="4" y="5"/>
                  </a:cubicBezTo>
                  <a:cubicBezTo>
                    <a:pt x="4" y="13"/>
                    <a:pt x="5" y="21"/>
                    <a:pt x="5" y="28"/>
                  </a:cubicBezTo>
                  <a:cubicBezTo>
                    <a:pt x="4" y="30"/>
                    <a:pt x="4" y="32"/>
                    <a:pt x="6" y="34"/>
                  </a:cubicBezTo>
                  <a:cubicBezTo>
                    <a:pt x="7" y="41"/>
                    <a:pt x="7" y="49"/>
                    <a:pt x="6" y="56"/>
                  </a:cubicBezTo>
                  <a:cubicBezTo>
                    <a:pt x="6" y="57"/>
                    <a:pt x="5" y="57"/>
                    <a:pt x="5" y="57"/>
                  </a:cubicBezTo>
                  <a:cubicBezTo>
                    <a:pt x="1" y="58"/>
                    <a:pt x="0" y="62"/>
                    <a:pt x="3" y="65"/>
                  </a:cubicBezTo>
                  <a:cubicBezTo>
                    <a:pt x="11" y="73"/>
                    <a:pt x="28" y="68"/>
                    <a:pt x="31" y="57"/>
                  </a:cubicBezTo>
                  <a:cubicBezTo>
                    <a:pt x="34" y="47"/>
                    <a:pt x="30" y="38"/>
                    <a:pt x="23" y="31"/>
                  </a:cubicBezTo>
                  <a:cubicBezTo>
                    <a:pt x="30" y="27"/>
                    <a:pt x="34" y="22"/>
                    <a:pt x="31" y="14"/>
                  </a:cubicBezTo>
                  <a:close/>
                  <a:moveTo>
                    <a:pt x="14" y="13"/>
                  </a:moveTo>
                  <a:cubicBezTo>
                    <a:pt x="18" y="12"/>
                    <a:pt x="22" y="12"/>
                    <a:pt x="23" y="16"/>
                  </a:cubicBezTo>
                  <a:cubicBezTo>
                    <a:pt x="25" y="21"/>
                    <a:pt x="19" y="22"/>
                    <a:pt x="14" y="23"/>
                  </a:cubicBezTo>
                  <a:cubicBezTo>
                    <a:pt x="14" y="20"/>
                    <a:pt x="14" y="16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2" y="56"/>
                  </a:moveTo>
                  <a:cubicBezTo>
                    <a:pt x="14" y="51"/>
                    <a:pt x="14" y="45"/>
                    <a:pt x="14" y="38"/>
                  </a:cubicBezTo>
                  <a:cubicBezTo>
                    <a:pt x="18" y="41"/>
                    <a:pt x="21" y="45"/>
                    <a:pt x="21" y="50"/>
                  </a:cubicBezTo>
                  <a:cubicBezTo>
                    <a:pt x="21" y="56"/>
                    <a:pt x="17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19" name="Freeform 546"/>
            <p:cNvSpPr>
              <a:spLocks noEditPoints="1"/>
            </p:cNvSpPr>
            <p:nvPr/>
          </p:nvSpPr>
          <p:spPr bwMode="auto">
            <a:xfrm>
              <a:off x="3267" y="1256"/>
              <a:ext cx="73" cy="137"/>
            </a:xfrm>
            <a:custGeom>
              <a:avLst/>
              <a:gdLst>
                <a:gd name="T0" fmla="*/ 30 w 36"/>
                <a:gd name="T1" fmla="*/ 12 h 68"/>
                <a:gd name="T2" fmla="*/ 12 w 36"/>
                <a:gd name="T3" fmla="*/ 1 h 68"/>
                <a:gd name="T4" fmla="*/ 3 w 36"/>
                <a:gd name="T5" fmla="*/ 13 h 68"/>
                <a:gd name="T6" fmla="*/ 9 w 36"/>
                <a:gd name="T7" fmla="*/ 14 h 68"/>
                <a:gd name="T8" fmla="*/ 21 w 36"/>
                <a:gd name="T9" fmla="*/ 16 h 68"/>
                <a:gd name="T10" fmla="*/ 23 w 36"/>
                <a:gd name="T11" fmla="*/ 30 h 68"/>
                <a:gd name="T12" fmla="*/ 23 w 36"/>
                <a:gd name="T13" fmla="*/ 30 h 68"/>
                <a:gd name="T14" fmla="*/ 0 w 36"/>
                <a:gd name="T15" fmla="*/ 45 h 68"/>
                <a:gd name="T16" fmla="*/ 8 w 36"/>
                <a:gd name="T17" fmla="*/ 56 h 68"/>
                <a:gd name="T18" fmla="*/ 20 w 36"/>
                <a:gd name="T19" fmla="*/ 58 h 68"/>
                <a:gd name="T20" fmla="*/ 21 w 36"/>
                <a:gd name="T21" fmla="*/ 64 h 68"/>
                <a:gd name="T22" fmla="*/ 28 w 36"/>
                <a:gd name="T23" fmla="*/ 66 h 68"/>
                <a:gd name="T24" fmla="*/ 35 w 36"/>
                <a:gd name="T25" fmla="*/ 42 h 68"/>
                <a:gd name="T26" fmla="*/ 30 w 36"/>
                <a:gd name="T27" fmla="*/ 12 h 68"/>
                <a:gd name="T28" fmla="*/ 14 w 36"/>
                <a:gd name="T29" fmla="*/ 47 h 68"/>
                <a:gd name="T30" fmla="*/ 11 w 36"/>
                <a:gd name="T31" fmla="*/ 46 h 68"/>
                <a:gd name="T32" fmla="*/ 10 w 36"/>
                <a:gd name="T33" fmla="*/ 44 h 68"/>
                <a:gd name="T34" fmla="*/ 10 w 36"/>
                <a:gd name="T35" fmla="*/ 42 h 68"/>
                <a:gd name="T36" fmla="*/ 12 w 36"/>
                <a:gd name="T37" fmla="*/ 40 h 68"/>
                <a:gd name="T38" fmla="*/ 23 w 36"/>
                <a:gd name="T39" fmla="*/ 36 h 68"/>
                <a:gd name="T40" fmla="*/ 23 w 36"/>
                <a:gd name="T41" fmla="*/ 36 h 68"/>
                <a:gd name="T42" fmla="*/ 22 w 36"/>
                <a:gd name="T43" fmla="*/ 47 h 68"/>
                <a:gd name="T44" fmla="*/ 14 w 36"/>
                <a:gd name="T45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68">
                  <a:moveTo>
                    <a:pt x="30" y="12"/>
                  </a:moveTo>
                  <a:cubicBezTo>
                    <a:pt x="27" y="5"/>
                    <a:pt x="20" y="0"/>
                    <a:pt x="12" y="1"/>
                  </a:cubicBezTo>
                  <a:cubicBezTo>
                    <a:pt x="7" y="3"/>
                    <a:pt x="4" y="8"/>
                    <a:pt x="3" y="13"/>
                  </a:cubicBezTo>
                  <a:cubicBezTo>
                    <a:pt x="3" y="17"/>
                    <a:pt x="8" y="17"/>
                    <a:pt x="9" y="14"/>
                  </a:cubicBezTo>
                  <a:cubicBezTo>
                    <a:pt x="11" y="6"/>
                    <a:pt x="19" y="11"/>
                    <a:pt x="21" y="16"/>
                  </a:cubicBezTo>
                  <a:cubicBezTo>
                    <a:pt x="24" y="20"/>
                    <a:pt x="24" y="25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9"/>
                    <a:pt x="0" y="33"/>
                    <a:pt x="0" y="45"/>
                  </a:cubicBezTo>
                  <a:cubicBezTo>
                    <a:pt x="0" y="50"/>
                    <a:pt x="4" y="54"/>
                    <a:pt x="8" y="56"/>
                  </a:cubicBezTo>
                  <a:cubicBezTo>
                    <a:pt x="11" y="57"/>
                    <a:pt x="15" y="58"/>
                    <a:pt x="20" y="58"/>
                  </a:cubicBezTo>
                  <a:cubicBezTo>
                    <a:pt x="19" y="60"/>
                    <a:pt x="20" y="62"/>
                    <a:pt x="21" y="64"/>
                  </a:cubicBezTo>
                  <a:cubicBezTo>
                    <a:pt x="23" y="67"/>
                    <a:pt x="25" y="68"/>
                    <a:pt x="28" y="66"/>
                  </a:cubicBezTo>
                  <a:cubicBezTo>
                    <a:pt x="35" y="62"/>
                    <a:pt x="34" y="49"/>
                    <a:pt x="35" y="42"/>
                  </a:cubicBezTo>
                  <a:cubicBezTo>
                    <a:pt x="36" y="32"/>
                    <a:pt x="35" y="21"/>
                    <a:pt x="30" y="12"/>
                  </a:cubicBezTo>
                  <a:close/>
                  <a:moveTo>
                    <a:pt x="14" y="47"/>
                  </a:moveTo>
                  <a:cubicBezTo>
                    <a:pt x="13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5" y="37"/>
                    <a:pt x="19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0"/>
                    <a:pt x="22" y="43"/>
                    <a:pt x="22" y="47"/>
                  </a:cubicBezTo>
                  <a:cubicBezTo>
                    <a:pt x="19" y="47"/>
                    <a:pt x="16" y="48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0" name="Freeform 547"/>
            <p:cNvSpPr>
              <a:spLocks/>
            </p:cNvSpPr>
            <p:nvPr/>
          </p:nvSpPr>
          <p:spPr bwMode="auto">
            <a:xfrm>
              <a:off x="3340" y="1268"/>
              <a:ext cx="78" cy="80"/>
            </a:xfrm>
            <a:custGeom>
              <a:avLst/>
              <a:gdLst>
                <a:gd name="T0" fmla="*/ 32 w 39"/>
                <a:gd name="T1" fmla="*/ 22 h 40"/>
                <a:gd name="T2" fmla="*/ 12 w 39"/>
                <a:gd name="T3" fmla="*/ 26 h 40"/>
                <a:gd name="T4" fmla="*/ 14 w 39"/>
                <a:gd name="T5" fmla="*/ 15 h 40"/>
                <a:gd name="T6" fmla="*/ 27 w 39"/>
                <a:gd name="T7" fmla="*/ 9 h 40"/>
                <a:gd name="T8" fmla="*/ 26 w 39"/>
                <a:gd name="T9" fmla="*/ 1 h 40"/>
                <a:gd name="T10" fmla="*/ 6 w 39"/>
                <a:gd name="T11" fmla="*/ 9 h 40"/>
                <a:gd name="T12" fmla="*/ 0 w 39"/>
                <a:gd name="T13" fmla="*/ 32 h 40"/>
                <a:gd name="T14" fmla="*/ 5 w 39"/>
                <a:gd name="T15" fmla="*/ 37 h 40"/>
                <a:gd name="T16" fmla="*/ 36 w 39"/>
                <a:gd name="T17" fmla="*/ 30 h 40"/>
                <a:gd name="T18" fmla="*/ 32 w 39"/>
                <a:gd name="T1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32" y="22"/>
                  </a:moveTo>
                  <a:cubicBezTo>
                    <a:pt x="25" y="25"/>
                    <a:pt x="19" y="27"/>
                    <a:pt x="12" y="26"/>
                  </a:cubicBezTo>
                  <a:cubicBezTo>
                    <a:pt x="12" y="22"/>
                    <a:pt x="12" y="19"/>
                    <a:pt x="14" y="15"/>
                  </a:cubicBezTo>
                  <a:cubicBezTo>
                    <a:pt x="17" y="11"/>
                    <a:pt x="23" y="10"/>
                    <a:pt x="27" y="9"/>
                  </a:cubicBezTo>
                  <a:cubicBezTo>
                    <a:pt x="31" y="8"/>
                    <a:pt x="30" y="0"/>
                    <a:pt x="26" y="1"/>
                  </a:cubicBezTo>
                  <a:cubicBezTo>
                    <a:pt x="19" y="2"/>
                    <a:pt x="11" y="4"/>
                    <a:pt x="6" y="9"/>
                  </a:cubicBezTo>
                  <a:cubicBezTo>
                    <a:pt x="0" y="15"/>
                    <a:pt x="0" y="24"/>
                    <a:pt x="0" y="32"/>
                  </a:cubicBezTo>
                  <a:cubicBezTo>
                    <a:pt x="1" y="34"/>
                    <a:pt x="2" y="37"/>
                    <a:pt x="5" y="37"/>
                  </a:cubicBezTo>
                  <a:cubicBezTo>
                    <a:pt x="16" y="40"/>
                    <a:pt x="28" y="38"/>
                    <a:pt x="36" y="30"/>
                  </a:cubicBezTo>
                  <a:cubicBezTo>
                    <a:pt x="39" y="27"/>
                    <a:pt x="36" y="21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1" name="Freeform 548"/>
            <p:cNvSpPr>
              <a:spLocks/>
            </p:cNvSpPr>
            <p:nvPr/>
          </p:nvSpPr>
          <p:spPr bwMode="auto">
            <a:xfrm>
              <a:off x="3426" y="1195"/>
              <a:ext cx="83" cy="176"/>
            </a:xfrm>
            <a:custGeom>
              <a:avLst/>
              <a:gdLst>
                <a:gd name="T0" fmla="*/ 23 w 41"/>
                <a:gd name="T1" fmla="*/ 67 h 87"/>
                <a:gd name="T2" fmla="*/ 13 w 41"/>
                <a:gd name="T3" fmla="*/ 60 h 87"/>
                <a:gd name="T4" fmla="*/ 13 w 41"/>
                <a:gd name="T5" fmla="*/ 57 h 87"/>
                <a:gd name="T6" fmla="*/ 15 w 41"/>
                <a:gd name="T7" fmla="*/ 55 h 87"/>
                <a:gd name="T8" fmla="*/ 25 w 41"/>
                <a:gd name="T9" fmla="*/ 49 h 87"/>
                <a:gd name="T10" fmla="*/ 40 w 41"/>
                <a:gd name="T11" fmla="*/ 35 h 87"/>
                <a:gd name="T12" fmla="*/ 35 w 41"/>
                <a:gd name="T13" fmla="*/ 30 h 87"/>
                <a:gd name="T14" fmla="*/ 19 w 41"/>
                <a:gd name="T15" fmla="*/ 40 h 87"/>
                <a:gd name="T16" fmla="*/ 14 w 41"/>
                <a:gd name="T17" fmla="*/ 44 h 87"/>
                <a:gd name="T18" fmla="*/ 17 w 41"/>
                <a:gd name="T19" fmla="*/ 7 h 87"/>
                <a:gd name="T20" fmla="*/ 7 w 41"/>
                <a:gd name="T21" fmla="*/ 5 h 87"/>
                <a:gd name="T22" fmla="*/ 3 w 41"/>
                <a:gd name="T23" fmla="*/ 72 h 87"/>
                <a:gd name="T24" fmla="*/ 12 w 41"/>
                <a:gd name="T25" fmla="*/ 72 h 87"/>
                <a:gd name="T26" fmla="*/ 12 w 41"/>
                <a:gd name="T27" fmla="*/ 67 h 87"/>
                <a:gd name="T28" fmla="*/ 19 w 41"/>
                <a:gd name="T29" fmla="*/ 74 h 87"/>
                <a:gd name="T30" fmla="*/ 35 w 41"/>
                <a:gd name="T31" fmla="*/ 86 h 87"/>
                <a:gd name="T32" fmla="*/ 40 w 41"/>
                <a:gd name="T33" fmla="*/ 80 h 87"/>
                <a:gd name="T34" fmla="*/ 23 w 41"/>
                <a:gd name="T35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7">
                  <a:moveTo>
                    <a:pt x="23" y="67"/>
                  </a:moveTo>
                  <a:cubicBezTo>
                    <a:pt x="19" y="64"/>
                    <a:pt x="16" y="62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9" y="53"/>
                    <a:pt x="22" y="51"/>
                    <a:pt x="25" y="49"/>
                  </a:cubicBezTo>
                  <a:cubicBezTo>
                    <a:pt x="31" y="45"/>
                    <a:pt x="38" y="41"/>
                    <a:pt x="40" y="35"/>
                  </a:cubicBezTo>
                  <a:cubicBezTo>
                    <a:pt x="41" y="32"/>
                    <a:pt x="38" y="29"/>
                    <a:pt x="35" y="30"/>
                  </a:cubicBezTo>
                  <a:cubicBezTo>
                    <a:pt x="29" y="32"/>
                    <a:pt x="24" y="36"/>
                    <a:pt x="19" y="40"/>
                  </a:cubicBezTo>
                  <a:cubicBezTo>
                    <a:pt x="18" y="41"/>
                    <a:pt x="16" y="42"/>
                    <a:pt x="14" y="44"/>
                  </a:cubicBezTo>
                  <a:cubicBezTo>
                    <a:pt x="15" y="31"/>
                    <a:pt x="16" y="19"/>
                    <a:pt x="17" y="7"/>
                  </a:cubicBezTo>
                  <a:cubicBezTo>
                    <a:pt x="17" y="1"/>
                    <a:pt x="9" y="0"/>
                    <a:pt x="7" y="5"/>
                  </a:cubicBezTo>
                  <a:cubicBezTo>
                    <a:pt x="0" y="26"/>
                    <a:pt x="1" y="51"/>
                    <a:pt x="3" y="72"/>
                  </a:cubicBezTo>
                  <a:cubicBezTo>
                    <a:pt x="3" y="78"/>
                    <a:pt x="11" y="78"/>
                    <a:pt x="12" y="72"/>
                  </a:cubicBezTo>
                  <a:cubicBezTo>
                    <a:pt x="12" y="71"/>
                    <a:pt x="12" y="69"/>
                    <a:pt x="12" y="67"/>
                  </a:cubicBezTo>
                  <a:cubicBezTo>
                    <a:pt x="14" y="69"/>
                    <a:pt x="17" y="72"/>
                    <a:pt x="19" y="74"/>
                  </a:cubicBezTo>
                  <a:cubicBezTo>
                    <a:pt x="24" y="78"/>
                    <a:pt x="29" y="85"/>
                    <a:pt x="35" y="86"/>
                  </a:cubicBezTo>
                  <a:cubicBezTo>
                    <a:pt x="39" y="87"/>
                    <a:pt x="41" y="83"/>
                    <a:pt x="40" y="80"/>
                  </a:cubicBezTo>
                  <a:cubicBezTo>
                    <a:pt x="37" y="74"/>
                    <a:pt x="28" y="70"/>
                    <a:pt x="23" y="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2" name="Freeform 549"/>
            <p:cNvSpPr>
              <a:spLocks/>
            </p:cNvSpPr>
            <p:nvPr/>
          </p:nvSpPr>
          <p:spPr bwMode="auto">
            <a:xfrm>
              <a:off x="3529" y="1237"/>
              <a:ext cx="105" cy="115"/>
            </a:xfrm>
            <a:custGeom>
              <a:avLst/>
              <a:gdLst>
                <a:gd name="T0" fmla="*/ 46 w 52"/>
                <a:gd name="T1" fmla="*/ 8 h 57"/>
                <a:gd name="T2" fmla="*/ 33 w 52"/>
                <a:gd name="T3" fmla="*/ 9 h 57"/>
                <a:gd name="T4" fmla="*/ 30 w 52"/>
                <a:gd name="T5" fmla="*/ 3 h 57"/>
                <a:gd name="T6" fmla="*/ 23 w 52"/>
                <a:gd name="T7" fmla="*/ 4 h 57"/>
                <a:gd name="T8" fmla="*/ 22 w 52"/>
                <a:gd name="T9" fmla="*/ 11 h 57"/>
                <a:gd name="T10" fmla="*/ 3 w 52"/>
                <a:gd name="T11" fmla="*/ 17 h 57"/>
                <a:gd name="T12" fmla="*/ 6 w 52"/>
                <a:gd name="T13" fmla="*/ 23 h 57"/>
                <a:gd name="T14" fmla="*/ 23 w 52"/>
                <a:gd name="T15" fmla="*/ 20 h 57"/>
                <a:gd name="T16" fmla="*/ 24 w 52"/>
                <a:gd name="T17" fmla="*/ 25 h 57"/>
                <a:gd name="T18" fmla="*/ 25 w 52"/>
                <a:gd name="T19" fmla="*/ 51 h 57"/>
                <a:gd name="T20" fmla="*/ 33 w 52"/>
                <a:gd name="T21" fmla="*/ 51 h 57"/>
                <a:gd name="T22" fmla="*/ 34 w 52"/>
                <a:gd name="T23" fmla="*/ 25 h 57"/>
                <a:gd name="T24" fmla="*/ 34 w 52"/>
                <a:gd name="T25" fmla="*/ 20 h 57"/>
                <a:gd name="T26" fmla="*/ 47 w 52"/>
                <a:gd name="T27" fmla="*/ 17 h 57"/>
                <a:gd name="T28" fmla="*/ 46 w 52"/>
                <a:gd name="T29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7">
                  <a:moveTo>
                    <a:pt x="46" y="8"/>
                  </a:moveTo>
                  <a:cubicBezTo>
                    <a:pt x="42" y="8"/>
                    <a:pt x="37" y="8"/>
                    <a:pt x="33" y="9"/>
                  </a:cubicBezTo>
                  <a:cubicBezTo>
                    <a:pt x="32" y="7"/>
                    <a:pt x="31" y="5"/>
                    <a:pt x="30" y="3"/>
                  </a:cubicBezTo>
                  <a:cubicBezTo>
                    <a:pt x="29" y="0"/>
                    <a:pt x="23" y="0"/>
                    <a:pt x="23" y="4"/>
                  </a:cubicBezTo>
                  <a:cubicBezTo>
                    <a:pt x="22" y="6"/>
                    <a:pt x="22" y="9"/>
                    <a:pt x="22" y="11"/>
                  </a:cubicBezTo>
                  <a:cubicBezTo>
                    <a:pt x="15" y="12"/>
                    <a:pt x="9" y="13"/>
                    <a:pt x="3" y="17"/>
                  </a:cubicBezTo>
                  <a:cubicBezTo>
                    <a:pt x="0" y="19"/>
                    <a:pt x="2" y="24"/>
                    <a:pt x="6" y="23"/>
                  </a:cubicBezTo>
                  <a:cubicBezTo>
                    <a:pt x="11" y="21"/>
                    <a:pt x="17" y="21"/>
                    <a:pt x="23" y="20"/>
                  </a:cubicBezTo>
                  <a:cubicBezTo>
                    <a:pt x="23" y="22"/>
                    <a:pt x="23" y="23"/>
                    <a:pt x="24" y="25"/>
                  </a:cubicBezTo>
                  <a:cubicBezTo>
                    <a:pt x="24" y="34"/>
                    <a:pt x="25" y="43"/>
                    <a:pt x="25" y="51"/>
                  </a:cubicBezTo>
                  <a:cubicBezTo>
                    <a:pt x="25" y="57"/>
                    <a:pt x="33" y="57"/>
                    <a:pt x="33" y="51"/>
                  </a:cubicBezTo>
                  <a:cubicBezTo>
                    <a:pt x="34" y="43"/>
                    <a:pt x="34" y="34"/>
                    <a:pt x="34" y="25"/>
                  </a:cubicBezTo>
                  <a:cubicBezTo>
                    <a:pt x="34" y="23"/>
                    <a:pt x="34" y="21"/>
                    <a:pt x="34" y="20"/>
                  </a:cubicBezTo>
                  <a:cubicBezTo>
                    <a:pt x="38" y="19"/>
                    <a:pt x="43" y="19"/>
                    <a:pt x="47" y="17"/>
                  </a:cubicBezTo>
                  <a:cubicBezTo>
                    <a:pt x="52" y="15"/>
                    <a:pt x="52" y="8"/>
                    <a:pt x="46" y="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3" name="Freeform 550"/>
            <p:cNvSpPr>
              <a:spLocks noEditPoints="1"/>
            </p:cNvSpPr>
            <p:nvPr/>
          </p:nvSpPr>
          <p:spPr bwMode="auto">
            <a:xfrm>
              <a:off x="3612" y="1237"/>
              <a:ext cx="109" cy="130"/>
            </a:xfrm>
            <a:custGeom>
              <a:avLst/>
              <a:gdLst>
                <a:gd name="T0" fmla="*/ 51 w 54"/>
                <a:gd name="T1" fmla="*/ 17 h 64"/>
                <a:gd name="T2" fmla="*/ 16 w 54"/>
                <a:gd name="T3" fmla="*/ 11 h 64"/>
                <a:gd name="T4" fmla="*/ 16 w 54"/>
                <a:gd name="T5" fmla="*/ 18 h 64"/>
                <a:gd name="T6" fmla="*/ 5 w 54"/>
                <a:gd name="T7" fmla="*/ 48 h 64"/>
                <a:gd name="T8" fmla="*/ 40 w 54"/>
                <a:gd name="T9" fmla="*/ 52 h 64"/>
                <a:gd name="T10" fmla="*/ 51 w 54"/>
                <a:gd name="T11" fmla="*/ 17 h 64"/>
                <a:gd name="T12" fmla="*/ 32 w 54"/>
                <a:gd name="T13" fmla="*/ 40 h 64"/>
                <a:gd name="T14" fmla="*/ 18 w 54"/>
                <a:gd name="T15" fmla="*/ 46 h 64"/>
                <a:gd name="T16" fmla="*/ 18 w 54"/>
                <a:gd name="T17" fmla="*/ 30 h 64"/>
                <a:gd name="T18" fmla="*/ 35 w 54"/>
                <a:gd name="T19" fmla="*/ 17 h 64"/>
                <a:gd name="T20" fmla="*/ 35 w 54"/>
                <a:gd name="T21" fmla="*/ 17 h 64"/>
                <a:gd name="T22" fmla="*/ 38 w 54"/>
                <a:gd name="T23" fmla="*/ 20 h 64"/>
                <a:gd name="T24" fmla="*/ 32 w 54"/>
                <a:gd name="T2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4">
                  <a:moveTo>
                    <a:pt x="51" y="17"/>
                  </a:moveTo>
                  <a:cubicBezTo>
                    <a:pt x="46" y="0"/>
                    <a:pt x="27" y="3"/>
                    <a:pt x="16" y="11"/>
                  </a:cubicBezTo>
                  <a:cubicBezTo>
                    <a:pt x="13" y="13"/>
                    <a:pt x="14" y="17"/>
                    <a:pt x="16" y="18"/>
                  </a:cubicBezTo>
                  <a:cubicBezTo>
                    <a:pt x="7" y="25"/>
                    <a:pt x="0" y="37"/>
                    <a:pt x="5" y="48"/>
                  </a:cubicBezTo>
                  <a:cubicBezTo>
                    <a:pt x="11" y="64"/>
                    <a:pt x="30" y="62"/>
                    <a:pt x="40" y="52"/>
                  </a:cubicBezTo>
                  <a:cubicBezTo>
                    <a:pt x="49" y="43"/>
                    <a:pt x="54" y="29"/>
                    <a:pt x="51" y="17"/>
                  </a:cubicBezTo>
                  <a:close/>
                  <a:moveTo>
                    <a:pt x="32" y="40"/>
                  </a:moveTo>
                  <a:cubicBezTo>
                    <a:pt x="29" y="44"/>
                    <a:pt x="24" y="49"/>
                    <a:pt x="18" y="46"/>
                  </a:cubicBezTo>
                  <a:cubicBezTo>
                    <a:pt x="11" y="43"/>
                    <a:pt x="15" y="34"/>
                    <a:pt x="18" y="30"/>
                  </a:cubicBezTo>
                  <a:cubicBezTo>
                    <a:pt x="21" y="24"/>
                    <a:pt x="28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8" y="20"/>
                  </a:cubicBezTo>
                  <a:cubicBezTo>
                    <a:pt x="39" y="26"/>
                    <a:pt x="36" y="34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" name="Freeform 551"/>
            <p:cNvSpPr>
              <a:spLocks/>
            </p:cNvSpPr>
            <p:nvPr/>
          </p:nvSpPr>
          <p:spPr bwMode="auto">
            <a:xfrm>
              <a:off x="3184" y="1411"/>
              <a:ext cx="89" cy="129"/>
            </a:xfrm>
            <a:custGeom>
              <a:avLst/>
              <a:gdLst>
                <a:gd name="T0" fmla="*/ 42 w 44"/>
                <a:gd name="T1" fmla="*/ 12 h 64"/>
                <a:gd name="T2" fmla="*/ 2 w 44"/>
                <a:gd name="T3" fmla="*/ 15 h 64"/>
                <a:gd name="T4" fmla="*/ 3 w 44"/>
                <a:gd name="T5" fmla="*/ 23 h 64"/>
                <a:gd name="T6" fmla="*/ 22 w 44"/>
                <a:gd name="T7" fmla="*/ 44 h 64"/>
                <a:gd name="T8" fmla="*/ 4 w 44"/>
                <a:gd name="T9" fmla="*/ 52 h 64"/>
                <a:gd name="T10" fmla="*/ 2 w 44"/>
                <a:gd name="T11" fmla="*/ 57 h 64"/>
                <a:gd name="T12" fmla="*/ 24 w 44"/>
                <a:gd name="T13" fmla="*/ 60 h 64"/>
                <a:gd name="T14" fmla="*/ 33 w 44"/>
                <a:gd name="T15" fmla="*/ 47 h 64"/>
                <a:gd name="T16" fmla="*/ 14 w 44"/>
                <a:gd name="T17" fmla="*/ 18 h 64"/>
                <a:gd name="T18" fmla="*/ 38 w 44"/>
                <a:gd name="T19" fmla="*/ 16 h 64"/>
                <a:gd name="T20" fmla="*/ 42 w 44"/>
                <a:gd name="T2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4">
                  <a:moveTo>
                    <a:pt x="42" y="12"/>
                  </a:moveTo>
                  <a:cubicBezTo>
                    <a:pt x="29" y="0"/>
                    <a:pt x="13" y="2"/>
                    <a:pt x="2" y="15"/>
                  </a:cubicBezTo>
                  <a:cubicBezTo>
                    <a:pt x="0" y="18"/>
                    <a:pt x="0" y="22"/>
                    <a:pt x="3" y="23"/>
                  </a:cubicBezTo>
                  <a:cubicBezTo>
                    <a:pt x="11" y="27"/>
                    <a:pt x="19" y="35"/>
                    <a:pt x="22" y="44"/>
                  </a:cubicBezTo>
                  <a:cubicBezTo>
                    <a:pt x="26" y="55"/>
                    <a:pt x="8" y="49"/>
                    <a:pt x="4" y="52"/>
                  </a:cubicBezTo>
                  <a:cubicBezTo>
                    <a:pt x="2" y="53"/>
                    <a:pt x="1" y="56"/>
                    <a:pt x="2" y="57"/>
                  </a:cubicBezTo>
                  <a:cubicBezTo>
                    <a:pt x="7" y="64"/>
                    <a:pt x="17" y="63"/>
                    <a:pt x="24" y="60"/>
                  </a:cubicBezTo>
                  <a:cubicBezTo>
                    <a:pt x="30" y="58"/>
                    <a:pt x="32" y="53"/>
                    <a:pt x="33" y="47"/>
                  </a:cubicBezTo>
                  <a:cubicBezTo>
                    <a:pt x="34" y="35"/>
                    <a:pt x="24" y="24"/>
                    <a:pt x="14" y="18"/>
                  </a:cubicBezTo>
                  <a:cubicBezTo>
                    <a:pt x="21" y="12"/>
                    <a:pt x="29" y="11"/>
                    <a:pt x="38" y="16"/>
                  </a:cubicBezTo>
                  <a:cubicBezTo>
                    <a:pt x="41" y="18"/>
                    <a:pt x="44" y="14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5" name="Freeform 552"/>
            <p:cNvSpPr>
              <a:spLocks/>
            </p:cNvSpPr>
            <p:nvPr/>
          </p:nvSpPr>
          <p:spPr bwMode="auto">
            <a:xfrm>
              <a:off x="3261" y="1433"/>
              <a:ext cx="83" cy="93"/>
            </a:xfrm>
            <a:custGeom>
              <a:avLst/>
              <a:gdLst>
                <a:gd name="T0" fmla="*/ 31 w 41"/>
                <a:gd name="T1" fmla="*/ 25 h 46"/>
                <a:gd name="T2" fmla="*/ 16 w 41"/>
                <a:gd name="T3" fmla="*/ 32 h 46"/>
                <a:gd name="T4" fmla="*/ 13 w 41"/>
                <a:gd name="T5" fmla="*/ 28 h 46"/>
                <a:gd name="T6" fmla="*/ 32 w 41"/>
                <a:gd name="T7" fmla="*/ 6 h 46"/>
                <a:gd name="T8" fmla="*/ 31 w 41"/>
                <a:gd name="T9" fmla="*/ 0 h 46"/>
                <a:gd name="T10" fmla="*/ 2 w 41"/>
                <a:gd name="T11" fmla="*/ 29 h 46"/>
                <a:gd name="T12" fmla="*/ 13 w 41"/>
                <a:gd name="T13" fmla="*/ 43 h 46"/>
                <a:gd name="T14" fmla="*/ 37 w 41"/>
                <a:gd name="T15" fmla="*/ 33 h 46"/>
                <a:gd name="T16" fmla="*/ 31 w 41"/>
                <a:gd name="T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31" y="25"/>
                  </a:moveTo>
                  <a:cubicBezTo>
                    <a:pt x="26" y="28"/>
                    <a:pt x="21" y="32"/>
                    <a:pt x="16" y="32"/>
                  </a:cubicBezTo>
                  <a:cubicBezTo>
                    <a:pt x="15" y="32"/>
                    <a:pt x="13" y="30"/>
                    <a:pt x="13" y="28"/>
                  </a:cubicBezTo>
                  <a:cubicBezTo>
                    <a:pt x="12" y="17"/>
                    <a:pt x="22" y="9"/>
                    <a:pt x="32" y="6"/>
                  </a:cubicBezTo>
                  <a:cubicBezTo>
                    <a:pt x="35" y="5"/>
                    <a:pt x="34" y="0"/>
                    <a:pt x="31" y="0"/>
                  </a:cubicBezTo>
                  <a:cubicBezTo>
                    <a:pt x="15" y="1"/>
                    <a:pt x="0" y="12"/>
                    <a:pt x="2" y="29"/>
                  </a:cubicBezTo>
                  <a:cubicBezTo>
                    <a:pt x="2" y="36"/>
                    <a:pt x="6" y="42"/>
                    <a:pt x="13" y="43"/>
                  </a:cubicBezTo>
                  <a:cubicBezTo>
                    <a:pt x="22" y="46"/>
                    <a:pt x="31" y="40"/>
                    <a:pt x="37" y="33"/>
                  </a:cubicBezTo>
                  <a:cubicBezTo>
                    <a:pt x="41" y="29"/>
                    <a:pt x="36" y="22"/>
                    <a:pt x="31" y="2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6" name="Freeform 553"/>
            <p:cNvSpPr>
              <a:spLocks noEditPoints="1"/>
            </p:cNvSpPr>
            <p:nvPr/>
          </p:nvSpPr>
          <p:spPr bwMode="auto">
            <a:xfrm>
              <a:off x="3364" y="1367"/>
              <a:ext cx="232" cy="161"/>
            </a:xfrm>
            <a:custGeom>
              <a:avLst/>
              <a:gdLst>
                <a:gd name="T0" fmla="*/ 109 w 115"/>
                <a:gd name="T1" fmla="*/ 32 h 80"/>
                <a:gd name="T2" fmla="*/ 103 w 115"/>
                <a:gd name="T3" fmla="*/ 45 h 80"/>
                <a:gd name="T4" fmla="*/ 102 w 115"/>
                <a:gd name="T5" fmla="*/ 50 h 80"/>
                <a:gd name="T6" fmla="*/ 101 w 115"/>
                <a:gd name="T7" fmla="*/ 51 h 80"/>
                <a:gd name="T8" fmla="*/ 100 w 115"/>
                <a:gd name="T9" fmla="*/ 52 h 80"/>
                <a:gd name="T10" fmla="*/ 99 w 115"/>
                <a:gd name="T11" fmla="*/ 52 h 80"/>
                <a:gd name="T12" fmla="*/ 96 w 115"/>
                <a:gd name="T13" fmla="*/ 53 h 80"/>
                <a:gd name="T14" fmla="*/ 95 w 115"/>
                <a:gd name="T15" fmla="*/ 53 h 80"/>
                <a:gd name="T16" fmla="*/ 92 w 115"/>
                <a:gd name="T17" fmla="*/ 53 h 80"/>
                <a:gd name="T18" fmla="*/ 90 w 115"/>
                <a:gd name="T19" fmla="*/ 52 h 80"/>
                <a:gd name="T20" fmla="*/ 88 w 115"/>
                <a:gd name="T21" fmla="*/ 50 h 80"/>
                <a:gd name="T22" fmla="*/ 87 w 115"/>
                <a:gd name="T23" fmla="*/ 49 h 80"/>
                <a:gd name="T24" fmla="*/ 88 w 115"/>
                <a:gd name="T25" fmla="*/ 39 h 80"/>
                <a:gd name="T26" fmla="*/ 95 w 115"/>
                <a:gd name="T27" fmla="*/ 24 h 80"/>
                <a:gd name="T28" fmla="*/ 64 w 115"/>
                <a:gd name="T29" fmla="*/ 38 h 80"/>
                <a:gd name="T30" fmla="*/ 61 w 115"/>
                <a:gd name="T31" fmla="*/ 31 h 80"/>
                <a:gd name="T32" fmla="*/ 32 w 115"/>
                <a:gd name="T33" fmla="*/ 37 h 80"/>
                <a:gd name="T34" fmla="*/ 15 w 115"/>
                <a:gd name="T35" fmla="*/ 4 h 80"/>
                <a:gd name="T36" fmla="*/ 0 w 115"/>
                <a:gd name="T37" fmla="*/ 73 h 80"/>
                <a:gd name="T38" fmla="*/ 28 w 115"/>
                <a:gd name="T39" fmla="*/ 52 h 80"/>
                <a:gd name="T40" fmla="*/ 46 w 115"/>
                <a:gd name="T41" fmla="*/ 72 h 80"/>
                <a:gd name="T42" fmla="*/ 51 w 115"/>
                <a:gd name="T43" fmla="*/ 65 h 80"/>
                <a:gd name="T44" fmla="*/ 80 w 115"/>
                <a:gd name="T45" fmla="*/ 59 h 80"/>
                <a:gd name="T46" fmla="*/ 88 w 115"/>
                <a:gd name="T47" fmla="*/ 62 h 80"/>
                <a:gd name="T48" fmla="*/ 111 w 115"/>
                <a:gd name="T49" fmla="*/ 35 h 80"/>
                <a:gd name="T50" fmla="*/ 74 w 115"/>
                <a:gd name="T51" fmla="*/ 49 h 80"/>
                <a:gd name="T52" fmla="*/ 70 w 115"/>
                <a:gd name="T53" fmla="*/ 52 h 80"/>
                <a:gd name="T54" fmla="*/ 67 w 115"/>
                <a:gd name="T55" fmla="*/ 53 h 80"/>
                <a:gd name="T56" fmla="*/ 60 w 115"/>
                <a:gd name="T57" fmla="*/ 55 h 80"/>
                <a:gd name="T58" fmla="*/ 58 w 115"/>
                <a:gd name="T59" fmla="*/ 55 h 80"/>
                <a:gd name="T60" fmla="*/ 56 w 115"/>
                <a:gd name="T61" fmla="*/ 55 h 80"/>
                <a:gd name="T62" fmla="*/ 54 w 115"/>
                <a:gd name="T63" fmla="*/ 54 h 80"/>
                <a:gd name="T64" fmla="*/ 54 w 115"/>
                <a:gd name="T65" fmla="*/ 54 h 80"/>
                <a:gd name="T66" fmla="*/ 55 w 115"/>
                <a:gd name="T67" fmla="*/ 52 h 80"/>
                <a:gd name="T68" fmla="*/ 60 w 115"/>
                <a:gd name="T69" fmla="*/ 42 h 80"/>
                <a:gd name="T70" fmla="*/ 73 w 115"/>
                <a:gd name="T71" fmla="*/ 48 h 80"/>
                <a:gd name="T72" fmla="*/ 75 w 115"/>
                <a:gd name="T7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80">
                  <a:moveTo>
                    <a:pt x="111" y="35"/>
                  </a:moveTo>
                  <a:cubicBezTo>
                    <a:pt x="110" y="34"/>
                    <a:pt x="110" y="33"/>
                    <a:pt x="109" y="32"/>
                  </a:cubicBezTo>
                  <a:cubicBezTo>
                    <a:pt x="108" y="29"/>
                    <a:pt x="102" y="30"/>
                    <a:pt x="103" y="34"/>
                  </a:cubicBezTo>
                  <a:cubicBezTo>
                    <a:pt x="103" y="38"/>
                    <a:pt x="104" y="41"/>
                    <a:pt x="103" y="45"/>
                  </a:cubicBezTo>
                  <a:cubicBezTo>
                    <a:pt x="103" y="46"/>
                    <a:pt x="103" y="47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4" y="53"/>
                    <a:pt x="94" y="53"/>
                    <a:pt x="93" y="53"/>
                  </a:cubicBezTo>
                  <a:cubicBezTo>
                    <a:pt x="93" y="53"/>
                    <a:pt x="92" y="53"/>
                    <a:pt x="92" y="53"/>
                  </a:cubicBezTo>
                  <a:cubicBezTo>
                    <a:pt x="92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1"/>
                    <a:pt x="89" y="51"/>
                    <a:pt x="89" y="51"/>
                  </a:cubicBezTo>
                  <a:cubicBezTo>
                    <a:pt x="89" y="51"/>
                    <a:pt x="88" y="50"/>
                    <a:pt x="88" y="50"/>
                  </a:cubicBezTo>
                  <a:cubicBezTo>
                    <a:pt x="88" y="50"/>
                    <a:pt x="87" y="50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4"/>
                    <a:pt x="87" y="42"/>
                    <a:pt x="88" y="39"/>
                  </a:cubicBezTo>
                  <a:cubicBezTo>
                    <a:pt x="91" y="35"/>
                    <a:pt x="95" y="32"/>
                    <a:pt x="98" y="28"/>
                  </a:cubicBezTo>
                  <a:cubicBezTo>
                    <a:pt x="101" y="26"/>
                    <a:pt x="98" y="23"/>
                    <a:pt x="95" y="24"/>
                  </a:cubicBezTo>
                  <a:cubicBezTo>
                    <a:pt x="89" y="27"/>
                    <a:pt x="82" y="33"/>
                    <a:pt x="79" y="40"/>
                  </a:cubicBezTo>
                  <a:cubicBezTo>
                    <a:pt x="74" y="38"/>
                    <a:pt x="68" y="38"/>
                    <a:pt x="64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7" y="33"/>
                    <a:pt x="64" y="29"/>
                    <a:pt x="61" y="31"/>
                  </a:cubicBezTo>
                  <a:cubicBezTo>
                    <a:pt x="56" y="34"/>
                    <a:pt x="50" y="40"/>
                    <a:pt x="46" y="47"/>
                  </a:cubicBezTo>
                  <a:cubicBezTo>
                    <a:pt x="44" y="41"/>
                    <a:pt x="39" y="37"/>
                    <a:pt x="32" y="37"/>
                  </a:cubicBezTo>
                  <a:cubicBezTo>
                    <a:pt x="24" y="38"/>
                    <a:pt x="18" y="42"/>
                    <a:pt x="13" y="48"/>
                  </a:cubicBezTo>
                  <a:cubicBezTo>
                    <a:pt x="14" y="34"/>
                    <a:pt x="15" y="19"/>
                    <a:pt x="15" y="4"/>
                  </a:cubicBezTo>
                  <a:cubicBezTo>
                    <a:pt x="15" y="0"/>
                    <a:pt x="8" y="0"/>
                    <a:pt x="8" y="4"/>
                  </a:cubicBezTo>
                  <a:cubicBezTo>
                    <a:pt x="7" y="27"/>
                    <a:pt x="1" y="50"/>
                    <a:pt x="0" y="73"/>
                  </a:cubicBezTo>
                  <a:cubicBezTo>
                    <a:pt x="0" y="80"/>
                    <a:pt x="10" y="80"/>
                    <a:pt x="12" y="74"/>
                  </a:cubicBezTo>
                  <a:cubicBezTo>
                    <a:pt x="16" y="66"/>
                    <a:pt x="20" y="57"/>
                    <a:pt x="28" y="52"/>
                  </a:cubicBezTo>
                  <a:cubicBezTo>
                    <a:pt x="39" y="44"/>
                    <a:pt x="35" y="65"/>
                    <a:pt x="35" y="70"/>
                  </a:cubicBezTo>
                  <a:cubicBezTo>
                    <a:pt x="35" y="76"/>
                    <a:pt x="44" y="77"/>
                    <a:pt x="46" y="72"/>
                  </a:cubicBezTo>
                  <a:cubicBezTo>
                    <a:pt x="47" y="69"/>
                    <a:pt x="47" y="66"/>
                    <a:pt x="47" y="63"/>
                  </a:cubicBezTo>
                  <a:cubicBezTo>
                    <a:pt x="48" y="64"/>
                    <a:pt x="49" y="64"/>
                    <a:pt x="51" y="65"/>
                  </a:cubicBezTo>
                  <a:cubicBezTo>
                    <a:pt x="56" y="67"/>
                    <a:pt x="61" y="66"/>
                    <a:pt x="66" y="65"/>
                  </a:cubicBezTo>
                  <a:cubicBezTo>
                    <a:pt x="71" y="64"/>
                    <a:pt x="76" y="62"/>
                    <a:pt x="80" y="59"/>
                  </a:cubicBezTo>
                  <a:cubicBezTo>
                    <a:pt x="81" y="59"/>
                    <a:pt x="82" y="58"/>
                    <a:pt x="82" y="58"/>
                  </a:cubicBezTo>
                  <a:cubicBezTo>
                    <a:pt x="84" y="60"/>
                    <a:pt x="86" y="61"/>
                    <a:pt x="88" y="62"/>
                  </a:cubicBezTo>
                  <a:cubicBezTo>
                    <a:pt x="95" y="65"/>
                    <a:pt x="102" y="63"/>
                    <a:pt x="108" y="59"/>
                  </a:cubicBezTo>
                  <a:cubicBezTo>
                    <a:pt x="114" y="53"/>
                    <a:pt x="115" y="42"/>
                    <a:pt x="111" y="35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2" y="51"/>
                    <a:pt x="71" y="51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8" y="52"/>
                    <a:pt x="68" y="53"/>
                    <a:pt x="67" y="53"/>
                  </a:cubicBezTo>
                  <a:cubicBezTo>
                    <a:pt x="65" y="54"/>
                    <a:pt x="62" y="54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6" y="48"/>
                    <a:pt x="58" y="45"/>
                    <a:pt x="60" y="42"/>
                  </a:cubicBezTo>
                  <a:cubicBezTo>
                    <a:pt x="60" y="43"/>
                    <a:pt x="61" y="44"/>
                    <a:pt x="62" y="44"/>
                  </a:cubicBezTo>
                  <a:cubicBezTo>
                    <a:pt x="66" y="45"/>
                    <a:pt x="69" y="46"/>
                    <a:pt x="73" y="48"/>
                  </a:cubicBez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5" y="49"/>
                    <a:pt x="75" y="49"/>
                  </a:cubicBezTo>
                  <a:cubicBezTo>
                    <a:pt x="75" y="49"/>
                    <a:pt x="74" y="49"/>
                    <a:pt x="74" y="4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7" name="Freeform 554"/>
            <p:cNvSpPr>
              <a:spLocks/>
            </p:cNvSpPr>
            <p:nvPr/>
          </p:nvSpPr>
          <p:spPr bwMode="auto">
            <a:xfrm>
              <a:off x="3586" y="1379"/>
              <a:ext cx="80" cy="117"/>
            </a:xfrm>
            <a:custGeom>
              <a:avLst/>
              <a:gdLst>
                <a:gd name="T0" fmla="*/ 31 w 40"/>
                <a:gd name="T1" fmla="*/ 37 h 58"/>
                <a:gd name="T2" fmla="*/ 13 w 40"/>
                <a:gd name="T3" fmla="*/ 45 h 58"/>
                <a:gd name="T4" fmla="*/ 22 w 40"/>
                <a:gd name="T5" fmla="*/ 7 h 58"/>
                <a:gd name="T6" fmla="*/ 14 w 40"/>
                <a:gd name="T7" fmla="*/ 5 h 58"/>
                <a:gd name="T8" fmla="*/ 1 w 40"/>
                <a:gd name="T9" fmla="*/ 51 h 58"/>
                <a:gd name="T10" fmla="*/ 6 w 40"/>
                <a:gd name="T11" fmla="*/ 57 h 58"/>
                <a:gd name="T12" fmla="*/ 37 w 40"/>
                <a:gd name="T13" fmla="*/ 46 h 58"/>
                <a:gd name="T14" fmla="*/ 31 w 40"/>
                <a:gd name="T1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8">
                  <a:moveTo>
                    <a:pt x="31" y="37"/>
                  </a:moveTo>
                  <a:cubicBezTo>
                    <a:pt x="25" y="39"/>
                    <a:pt x="19" y="42"/>
                    <a:pt x="13" y="45"/>
                  </a:cubicBezTo>
                  <a:cubicBezTo>
                    <a:pt x="17" y="32"/>
                    <a:pt x="20" y="20"/>
                    <a:pt x="22" y="7"/>
                  </a:cubicBezTo>
                  <a:cubicBezTo>
                    <a:pt x="23" y="2"/>
                    <a:pt x="15" y="0"/>
                    <a:pt x="14" y="5"/>
                  </a:cubicBezTo>
                  <a:cubicBezTo>
                    <a:pt x="11" y="20"/>
                    <a:pt x="7" y="36"/>
                    <a:pt x="1" y="51"/>
                  </a:cubicBezTo>
                  <a:cubicBezTo>
                    <a:pt x="0" y="54"/>
                    <a:pt x="3" y="57"/>
                    <a:pt x="6" y="57"/>
                  </a:cubicBezTo>
                  <a:cubicBezTo>
                    <a:pt x="17" y="58"/>
                    <a:pt x="29" y="54"/>
                    <a:pt x="37" y="46"/>
                  </a:cubicBezTo>
                  <a:cubicBezTo>
                    <a:pt x="40" y="42"/>
                    <a:pt x="37" y="35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8" name="Freeform 555"/>
            <p:cNvSpPr>
              <a:spLocks/>
            </p:cNvSpPr>
            <p:nvPr/>
          </p:nvSpPr>
          <p:spPr bwMode="auto">
            <a:xfrm>
              <a:off x="3687" y="1363"/>
              <a:ext cx="34" cy="102"/>
            </a:xfrm>
            <a:custGeom>
              <a:avLst/>
              <a:gdLst>
                <a:gd name="T0" fmla="*/ 14 w 17"/>
                <a:gd name="T1" fmla="*/ 23 h 51"/>
                <a:gd name="T2" fmla="*/ 12 w 17"/>
                <a:gd name="T3" fmla="*/ 9 h 51"/>
                <a:gd name="T4" fmla="*/ 11 w 17"/>
                <a:gd name="T5" fmla="*/ 4 h 51"/>
                <a:gd name="T6" fmla="*/ 10 w 17"/>
                <a:gd name="T7" fmla="*/ 3 h 51"/>
                <a:gd name="T8" fmla="*/ 4 w 17"/>
                <a:gd name="T9" fmla="*/ 3 h 51"/>
                <a:gd name="T10" fmla="*/ 3 w 17"/>
                <a:gd name="T11" fmla="*/ 4 h 51"/>
                <a:gd name="T12" fmla="*/ 2 w 17"/>
                <a:gd name="T13" fmla="*/ 9 h 51"/>
                <a:gd name="T14" fmla="*/ 1 w 17"/>
                <a:gd name="T15" fmla="*/ 23 h 51"/>
                <a:gd name="T16" fmla="*/ 6 w 17"/>
                <a:gd name="T17" fmla="*/ 49 h 51"/>
                <a:gd name="T18" fmla="*/ 14 w 17"/>
                <a:gd name="T19" fmla="*/ 48 h 51"/>
                <a:gd name="T20" fmla="*/ 14 w 1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1">
                  <a:moveTo>
                    <a:pt x="14" y="23"/>
                  </a:moveTo>
                  <a:cubicBezTo>
                    <a:pt x="13" y="18"/>
                    <a:pt x="13" y="14"/>
                    <a:pt x="12" y="9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5" y="0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1" y="14"/>
                    <a:pt x="1" y="18"/>
                    <a:pt x="1" y="23"/>
                  </a:cubicBezTo>
                  <a:cubicBezTo>
                    <a:pt x="1" y="30"/>
                    <a:pt x="0" y="44"/>
                    <a:pt x="6" y="49"/>
                  </a:cubicBezTo>
                  <a:cubicBezTo>
                    <a:pt x="8" y="51"/>
                    <a:pt x="12" y="51"/>
                    <a:pt x="14" y="48"/>
                  </a:cubicBezTo>
                  <a:cubicBezTo>
                    <a:pt x="17" y="41"/>
                    <a:pt x="14" y="30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9" name="Freeform 556"/>
            <p:cNvSpPr>
              <a:spLocks/>
            </p:cNvSpPr>
            <p:nvPr/>
          </p:nvSpPr>
          <p:spPr bwMode="auto">
            <a:xfrm>
              <a:off x="3687" y="1484"/>
              <a:ext cx="30" cy="36"/>
            </a:xfrm>
            <a:custGeom>
              <a:avLst/>
              <a:gdLst>
                <a:gd name="T0" fmla="*/ 7 w 15"/>
                <a:gd name="T1" fmla="*/ 0 h 18"/>
                <a:gd name="T2" fmla="*/ 0 w 15"/>
                <a:gd name="T3" fmla="*/ 7 h 18"/>
                <a:gd name="T4" fmla="*/ 2 w 15"/>
                <a:gd name="T5" fmla="*/ 13 h 18"/>
                <a:gd name="T6" fmla="*/ 4 w 15"/>
                <a:gd name="T7" fmla="*/ 15 h 18"/>
                <a:gd name="T8" fmla="*/ 10 w 15"/>
                <a:gd name="T9" fmla="*/ 15 h 18"/>
                <a:gd name="T10" fmla="*/ 12 w 15"/>
                <a:gd name="T11" fmla="*/ 13 h 18"/>
                <a:gd name="T12" fmla="*/ 15 w 15"/>
                <a:gd name="T13" fmla="*/ 7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8"/>
                    <a:pt x="9" y="18"/>
                    <a:pt x="10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0" name="Freeform 557"/>
            <p:cNvSpPr>
              <a:spLocks noEditPoints="1"/>
            </p:cNvSpPr>
            <p:nvPr/>
          </p:nvSpPr>
          <p:spPr bwMode="auto">
            <a:xfrm>
              <a:off x="3523" y="1958"/>
              <a:ext cx="694" cy="383"/>
            </a:xfrm>
            <a:custGeom>
              <a:avLst/>
              <a:gdLst>
                <a:gd name="T0" fmla="*/ 190 w 344"/>
                <a:gd name="T1" fmla="*/ 7 h 190"/>
                <a:gd name="T2" fmla="*/ 37 w 344"/>
                <a:gd name="T3" fmla="*/ 92 h 190"/>
                <a:gd name="T4" fmla="*/ 6 w 344"/>
                <a:gd name="T5" fmla="*/ 157 h 190"/>
                <a:gd name="T6" fmla="*/ 32 w 344"/>
                <a:gd name="T7" fmla="*/ 167 h 190"/>
                <a:gd name="T8" fmla="*/ 87 w 344"/>
                <a:gd name="T9" fmla="*/ 170 h 190"/>
                <a:gd name="T10" fmla="*/ 258 w 344"/>
                <a:gd name="T11" fmla="*/ 159 h 190"/>
                <a:gd name="T12" fmla="*/ 257 w 344"/>
                <a:gd name="T13" fmla="*/ 169 h 190"/>
                <a:gd name="T14" fmla="*/ 302 w 344"/>
                <a:gd name="T15" fmla="*/ 163 h 190"/>
                <a:gd name="T16" fmla="*/ 318 w 344"/>
                <a:gd name="T17" fmla="*/ 162 h 190"/>
                <a:gd name="T18" fmla="*/ 325 w 344"/>
                <a:gd name="T19" fmla="*/ 154 h 190"/>
                <a:gd name="T20" fmla="*/ 68 w 344"/>
                <a:gd name="T21" fmla="*/ 66 h 190"/>
                <a:gd name="T22" fmla="*/ 64 w 344"/>
                <a:gd name="T23" fmla="*/ 80 h 190"/>
                <a:gd name="T24" fmla="*/ 31 w 344"/>
                <a:gd name="T25" fmla="*/ 109 h 190"/>
                <a:gd name="T26" fmla="*/ 16 w 344"/>
                <a:gd name="T27" fmla="*/ 125 h 190"/>
                <a:gd name="T28" fmla="*/ 80 w 344"/>
                <a:gd name="T29" fmla="*/ 159 h 190"/>
                <a:gd name="T30" fmla="*/ 70 w 344"/>
                <a:gd name="T31" fmla="*/ 145 h 190"/>
                <a:gd name="T32" fmla="*/ 78 w 344"/>
                <a:gd name="T33" fmla="*/ 141 h 190"/>
                <a:gd name="T34" fmla="*/ 80 w 344"/>
                <a:gd name="T35" fmla="*/ 159 h 190"/>
                <a:gd name="T36" fmla="*/ 268 w 344"/>
                <a:gd name="T37" fmla="*/ 166 h 190"/>
                <a:gd name="T38" fmla="*/ 288 w 344"/>
                <a:gd name="T39" fmla="*/ 154 h 190"/>
                <a:gd name="T40" fmla="*/ 318 w 344"/>
                <a:gd name="T41" fmla="*/ 153 h 190"/>
                <a:gd name="T42" fmla="*/ 318 w 344"/>
                <a:gd name="T43" fmla="*/ 154 h 190"/>
                <a:gd name="T44" fmla="*/ 301 w 344"/>
                <a:gd name="T45" fmla="*/ 157 h 190"/>
                <a:gd name="T46" fmla="*/ 266 w 344"/>
                <a:gd name="T47" fmla="*/ 137 h 190"/>
                <a:gd name="T48" fmla="*/ 263 w 344"/>
                <a:gd name="T49" fmla="*/ 151 h 190"/>
                <a:gd name="T50" fmla="*/ 96 w 344"/>
                <a:gd name="T51" fmla="*/ 151 h 190"/>
                <a:gd name="T52" fmla="*/ 63 w 344"/>
                <a:gd name="T53" fmla="*/ 138 h 190"/>
                <a:gd name="T54" fmla="*/ 34 w 344"/>
                <a:gd name="T55" fmla="*/ 154 h 190"/>
                <a:gd name="T56" fmla="*/ 13 w 344"/>
                <a:gd name="T57" fmla="*/ 133 h 190"/>
                <a:gd name="T58" fmla="*/ 40 w 344"/>
                <a:gd name="T59" fmla="*/ 105 h 190"/>
                <a:gd name="T60" fmla="*/ 40 w 344"/>
                <a:gd name="T61" fmla="*/ 103 h 190"/>
                <a:gd name="T62" fmla="*/ 315 w 344"/>
                <a:gd name="T63" fmla="*/ 92 h 190"/>
                <a:gd name="T64" fmla="*/ 50 w 344"/>
                <a:gd name="T65" fmla="*/ 97 h 190"/>
                <a:gd name="T66" fmla="*/ 92 w 344"/>
                <a:gd name="T67" fmla="*/ 72 h 190"/>
                <a:gd name="T68" fmla="*/ 190 w 344"/>
                <a:gd name="T69" fmla="*/ 18 h 190"/>
                <a:gd name="T70" fmla="*/ 318 w 344"/>
                <a:gd name="T71" fmla="*/ 1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190">
                  <a:moveTo>
                    <a:pt x="314" y="31"/>
                  </a:moveTo>
                  <a:cubicBezTo>
                    <a:pt x="285" y="0"/>
                    <a:pt x="228" y="7"/>
                    <a:pt x="190" y="7"/>
                  </a:cubicBezTo>
                  <a:cubicBezTo>
                    <a:pt x="144" y="6"/>
                    <a:pt x="91" y="4"/>
                    <a:pt x="64" y="48"/>
                  </a:cubicBezTo>
                  <a:cubicBezTo>
                    <a:pt x="54" y="65"/>
                    <a:pt x="59" y="80"/>
                    <a:pt x="37" y="92"/>
                  </a:cubicBezTo>
                  <a:cubicBezTo>
                    <a:pt x="26" y="98"/>
                    <a:pt x="19" y="102"/>
                    <a:pt x="11" y="113"/>
                  </a:cubicBezTo>
                  <a:cubicBezTo>
                    <a:pt x="0" y="127"/>
                    <a:pt x="1" y="141"/>
                    <a:pt x="6" y="157"/>
                  </a:cubicBezTo>
                  <a:cubicBezTo>
                    <a:pt x="4" y="160"/>
                    <a:pt x="4" y="166"/>
                    <a:pt x="10" y="166"/>
                  </a:cubicBezTo>
                  <a:cubicBezTo>
                    <a:pt x="17" y="167"/>
                    <a:pt x="25" y="167"/>
                    <a:pt x="32" y="167"/>
                  </a:cubicBezTo>
                  <a:cubicBezTo>
                    <a:pt x="37" y="167"/>
                    <a:pt x="45" y="168"/>
                    <a:pt x="50" y="166"/>
                  </a:cubicBezTo>
                  <a:cubicBezTo>
                    <a:pt x="57" y="180"/>
                    <a:pt x="77" y="180"/>
                    <a:pt x="87" y="170"/>
                  </a:cubicBezTo>
                  <a:cubicBezTo>
                    <a:pt x="90" y="167"/>
                    <a:pt x="93" y="162"/>
                    <a:pt x="94" y="158"/>
                  </a:cubicBezTo>
                  <a:cubicBezTo>
                    <a:pt x="147" y="171"/>
                    <a:pt x="205" y="157"/>
                    <a:pt x="258" y="159"/>
                  </a:cubicBezTo>
                  <a:cubicBezTo>
                    <a:pt x="258" y="159"/>
                    <a:pt x="259" y="159"/>
                    <a:pt x="259" y="159"/>
                  </a:cubicBezTo>
                  <a:cubicBezTo>
                    <a:pt x="257" y="162"/>
                    <a:pt x="257" y="165"/>
                    <a:pt x="257" y="169"/>
                  </a:cubicBezTo>
                  <a:cubicBezTo>
                    <a:pt x="256" y="185"/>
                    <a:pt x="274" y="190"/>
                    <a:pt x="287" y="184"/>
                  </a:cubicBezTo>
                  <a:cubicBezTo>
                    <a:pt x="296" y="180"/>
                    <a:pt x="301" y="172"/>
                    <a:pt x="302" y="163"/>
                  </a:cubicBezTo>
                  <a:cubicBezTo>
                    <a:pt x="304" y="163"/>
                    <a:pt x="306" y="163"/>
                    <a:pt x="308" y="163"/>
                  </a:cubicBezTo>
                  <a:cubicBezTo>
                    <a:pt x="311" y="162"/>
                    <a:pt x="315" y="164"/>
                    <a:pt x="318" y="162"/>
                  </a:cubicBezTo>
                  <a:cubicBezTo>
                    <a:pt x="321" y="161"/>
                    <a:pt x="322" y="158"/>
                    <a:pt x="320" y="156"/>
                  </a:cubicBezTo>
                  <a:cubicBezTo>
                    <a:pt x="322" y="157"/>
                    <a:pt x="324" y="156"/>
                    <a:pt x="325" y="154"/>
                  </a:cubicBezTo>
                  <a:cubicBezTo>
                    <a:pt x="332" y="115"/>
                    <a:pt x="344" y="63"/>
                    <a:pt x="314" y="31"/>
                  </a:cubicBezTo>
                  <a:close/>
                  <a:moveTo>
                    <a:pt x="68" y="66"/>
                  </a:moveTo>
                  <a:cubicBezTo>
                    <a:pt x="72" y="54"/>
                    <a:pt x="78" y="45"/>
                    <a:pt x="85" y="38"/>
                  </a:cubicBezTo>
                  <a:cubicBezTo>
                    <a:pt x="87" y="57"/>
                    <a:pt x="85" y="78"/>
                    <a:pt x="64" y="80"/>
                  </a:cubicBezTo>
                  <a:cubicBezTo>
                    <a:pt x="66" y="75"/>
                    <a:pt x="67" y="71"/>
                    <a:pt x="68" y="66"/>
                  </a:cubicBezTo>
                  <a:close/>
                  <a:moveTo>
                    <a:pt x="31" y="109"/>
                  </a:moveTo>
                  <a:cubicBezTo>
                    <a:pt x="31" y="114"/>
                    <a:pt x="31" y="118"/>
                    <a:pt x="29" y="122"/>
                  </a:cubicBezTo>
                  <a:cubicBezTo>
                    <a:pt x="26" y="126"/>
                    <a:pt x="21" y="126"/>
                    <a:pt x="16" y="125"/>
                  </a:cubicBezTo>
                  <a:cubicBezTo>
                    <a:pt x="20" y="119"/>
                    <a:pt x="24" y="114"/>
                    <a:pt x="31" y="109"/>
                  </a:cubicBezTo>
                  <a:close/>
                  <a:moveTo>
                    <a:pt x="80" y="159"/>
                  </a:moveTo>
                  <a:cubicBezTo>
                    <a:pt x="76" y="163"/>
                    <a:pt x="67" y="166"/>
                    <a:pt x="64" y="160"/>
                  </a:cubicBezTo>
                  <a:cubicBezTo>
                    <a:pt x="60" y="155"/>
                    <a:pt x="64" y="147"/>
                    <a:pt x="70" y="145"/>
                  </a:cubicBezTo>
                  <a:cubicBezTo>
                    <a:pt x="70" y="145"/>
                    <a:pt x="70" y="144"/>
                    <a:pt x="71" y="144"/>
                  </a:cubicBezTo>
                  <a:cubicBezTo>
                    <a:pt x="73" y="143"/>
                    <a:pt x="76" y="142"/>
                    <a:pt x="78" y="141"/>
                  </a:cubicBezTo>
                  <a:cubicBezTo>
                    <a:pt x="81" y="141"/>
                    <a:pt x="82" y="142"/>
                    <a:pt x="83" y="143"/>
                  </a:cubicBezTo>
                  <a:cubicBezTo>
                    <a:pt x="85" y="148"/>
                    <a:pt x="83" y="155"/>
                    <a:pt x="80" y="159"/>
                  </a:cubicBezTo>
                  <a:close/>
                  <a:moveTo>
                    <a:pt x="284" y="172"/>
                  </a:moveTo>
                  <a:cubicBezTo>
                    <a:pt x="277" y="176"/>
                    <a:pt x="268" y="175"/>
                    <a:pt x="268" y="166"/>
                  </a:cubicBezTo>
                  <a:cubicBezTo>
                    <a:pt x="268" y="159"/>
                    <a:pt x="273" y="151"/>
                    <a:pt x="279" y="147"/>
                  </a:cubicBezTo>
                  <a:cubicBezTo>
                    <a:pt x="283" y="147"/>
                    <a:pt x="286" y="149"/>
                    <a:pt x="288" y="154"/>
                  </a:cubicBezTo>
                  <a:cubicBezTo>
                    <a:pt x="293" y="161"/>
                    <a:pt x="291" y="168"/>
                    <a:pt x="284" y="172"/>
                  </a:cubicBezTo>
                  <a:close/>
                  <a:moveTo>
                    <a:pt x="318" y="153"/>
                  </a:moveTo>
                  <a:cubicBezTo>
                    <a:pt x="318" y="154"/>
                    <a:pt x="318" y="154"/>
                    <a:pt x="318" y="154"/>
                  </a:cubicBezTo>
                  <a:cubicBezTo>
                    <a:pt x="318" y="154"/>
                    <a:pt x="318" y="154"/>
                    <a:pt x="318" y="154"/>
                  </a:cubicBezTo>
                  <a:cubicBezTo>
                    <a:pt x="314" y="153"/>
                    <a:pt x="311" y="154"/>
                    <a:pt x="308" y="155"/>
                  </a:cubicBezTo>
                  <a:cubicBezTo>
                    <a:pt x="306" y="156"/>
                    <a:pt x="304" y="157"/>
                    <a:pt x="301" y="157"/>
                  </a:cubicBezTo>
                  <a:cubicBezTo>
                    <a:pt x="301" y="155"/>
                    <a:pt x="301" y="153"/>
                    <a:pt x="300" y="152"/>
                  </a:cubicBezTo>
                  <a:cubicBezTo>
                    <a:pt x="295" y="140"/>
                    <a:pt x="278" y="130"/>
                    <a:pt x="266" y="137"/>
                  </a:cubicBezTo>
                  <a:cubicBezTo>
                    <a:pt x="262" y="140"/>
                    <a:pt x="264" y="145"/>
                    <a:pt x="268" y="145"/>
                  </a:cubicBezTo>
                  <a:cubicBezTo>
                    <a:pt x="266" y="147"/>
                    <a:pt x="264" y="149"/>
                    <a:pt x="263" y="151"/>
                  </a:cubicBezTo>
                  <a:cubicBezTo>
                    <a:pt x="262" y="149"/>
                    <a:pt x="260" y="148"/>
                    <a:pt x="258" y="148"/>
                  </a:cubicBezTo>
                  <a:cubicBezTo>
                    <a:pt x="204" y="142"/>
                    <a:pt x="150" y="155"/>
                    <a:pt x="96" y="151"/>
                  </a:cubicBezTo>
                  <a:cubicBezTo>
                    <a:pt x="96" y="146"/>
                    <a:pt x="95" y="142"/>
                    <a:pt x="93" y="138"/>
                  </a:cubicBezTo>
                  <a:cubicBezTo>
                    <a:pt x="87" y="125"/>
                    <a:pt x="70" y="129"/>
                    <a:pt x="63" y="138"/>
                  </a:cubicBezTo>
                  <a:cubicBezTo>
                    <a:pt x="55" y="141"/>
                    <a:pt x="49" y="147"/>
                    <a:pt x="48" y="155"/>
                  </a:cubicBezTo>
                  <a:cubicBezTo>
                    <a:pt x="44" y="154"/>
                    <a:pt x="39" y="154"/>
                    <a:pt x="34" y="154"/>
                  </a:cubicBezTo>
                  <a:cubicBezTo>
                    <a:pt x="27" y="154"/>
                    <a:pt x="19" y="154"/>
                    <a:pt x="12" y="155"/>
                  </a:cubicBezTo>
                  <a:cubicBezTo>
                    <a:pt x="11" y="146"/>
                    <a:pt x="11" y="139"/>
                    <a:pt x="13" y="133"/>
                  </a:cubicBezTo>
                  <a:cubicBezTo>
                    <a:pt x="21" y="135"/>
                    <a:pt x="28" y="134"/>
                    <a:pt x="34" y="129"/>
                  </a:cubicBezTo>
                  <a:cubicBezTo>
                    <a:pt x="41" y="123"/>
                    <a:pt x="42" y="113"/>
                    <a:pt x="40" y="105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0" y="124"/>
                    <a:pt x="228" y="120"/>
                    <a:pt x="318" y="102"/>
                  </a:cubicBezTo>
                  <a:cubicBezTo>
                    <a:pt x="325" y="101"/>
                    <a:pt x="322" y="91"/>
                    <a:pt x="315" y="92"/>
                  </a:cubicBezTo>
                  <a:cubicBezTo>
                    <a:pt x="228" y="109"/>
                    <a:pt x="137" y="111"/>
                    <a:pt x="48" y="98"/>
                  </a:cubicBezTo>
                  <a:cubicBezTo>
                    <a:pt x="49" y="98"/>
                    <a:pt x="50" y="98"/>
                    <a:pt x="50" y="97"/>
                  </a:cubicBezTo>
                  <a:cubicBezTo>
                    <a:pt x="55" y="95"/>
                    <a:pt x="59" y="91"/>
                    <a:pt x="61" y="86"/>
                  </a:cubicBezTo>
                  <a:cubicBezTo>
                    <a:pt x="74" y="87"/>
                    <a:pt x="85" y="84"/>
                    <a:pt x="92" y="72"/>
                  </a:cubicBezTo>
                  <a:cubicBezTo>
                    <a:pt x="98" y="61"/>
                    <a:pt x="97" y="45"/>
                    <a:pt x="91" y="34"/>
                  </a:cubicBezTo>
                  <a:cubicBezTo>
                    <a:pt x="118" y="16"/>
                    <a:pt x="160" y="18"/>
                    <a:pt x="190" y="18"/>
                  </a:cubicBezTo>
                  <a:cubicBezTo>
                    <a:pt x="226" y="17"/>
                    <a:pt x="265" y="14"/>
                    <a:pt x="298" y="30"/>
                  </a:cubicBezTo>
                  <a:cubicBezTo>
                    <a:pt x="337" y="48"/>
                    <a:pt x="323" y="119"/>
                    <a:pt x="318" y="1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1" name="Freeform 558"/>
            <p:cNvSpPr>
              <a:spLocks noEditPoints="1"/>
            </p:cNvSpPr>
            <p:nvPr/>
          </p:nvSpPr>
          <p:spPr bwMode="auto">
            <a:xfrm>
              <a:off x="3727" y="2010"/>
              <a:ext cx="115" cy="137"/>
            </a:xfrm>
            <a:custGeom>
              <a:avLst/>
              <a:gdLst>
                <a:gd name="T0" fmla="*/ 48 w 57"/>
                <a:gd name="T1" fmla="*/ 7 h 68"/>
                <a:gd name="T2" fmla="*/ 18 w 57"/>
                <a:gd name="T3" fmla="*/ 6 h 68"/>
                <a:gd name="T4" fmla="*/ 14 w 57"/>
                <a:gd name="T5" fmla="*/ 7 h 68"/>
                <a:gd name="T6" fmla="*/ 1 w 57"/>
                <a:gd name="T7" fmla="*/ 50 h 68"/>
                <a:gd name="T8" fmla="*/ 4 w 57"/>
                <a:gd name="T9" fmla="*/ 57 h 68"/>
                <a:gd name="T10" fmla="*/ 55 w 57"/>
                <a:gd name="T11" fmla="*/ 33 h 68"/>
                <a:gd name="T12" fmla="*/ 48 w 57"/>
                <a:gd name="T13" fmla="*/ 7 h 68"/>
                <a:gd name="T14" fmla="*/ 43 w 57"/>
                <a:gd name="T15" fmla="*/ 31 h 68"/>
                <a:gd name="T16" fmla="*/ 13 w 57"/>
                <a:gd name="T17" fmla="*/ 48 h 68"/>
                <a:gd name="T18" fmla="*/ 18 w 57"/>
                <a:gd name="T19" fmla="*/ 14 h 68"/>
                <a:gd name="T20" fmla="*/ 19 w 57"/>
                <a:gd name="T21" fmla="*/ 14 h 68"/>
                <a:gd name="T22" fmla="*/ 40 w 57"/>
                <a:gd name="T23" fmla="*/ 16 h 68"/>
                <a:gd name="T24" fmla="*/ 43 w 57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8">
                  <a:moveTo>
                    <a:pt x="48" y="7"/>
                  </a:moveTo>
                  <a:cubicBezTo>
                    <a:pt x="40" y="0"/>
                    <a:pt x="26" y="0"/>
                    <a:pt x="18" y="6"/>
                  </a:cubicBezTo>
                  <a:cubicBezTo>
                    <a:pt x="17" y="5"/>
                    <a:pt x="15" y="5"/>
                    <a:pt x="14" y="7"/>
                  </a:cubicBezTo>
                  <a:cubicBezTo>
                    <a:pt x="7" y="20"/>
                    <a:pt x="4" y="35"/>
                    <a:pt x="1" y="50"/>
                  </a:cubicBezTo>
                  <a:cubicBezTo>
                    <a:pt x="0" y="53"/>
                    <a:pt x="1" y="56"/>
                    <a:pt x="4" y="57"/>
                  </a:cubicBezTo>
                  <a:cubicBezTo>
                    <a:pt x="26" y="68"/>
                    <a:pt x="50" y="58"/>
                    <a:pt x="55" y="33"/>
                  </a:cubicBezTo>
                  <a:cubicBezTo>
                    <a:pt x="57" y="24"/>
                    <a:pt x="55" y="14"/>
                    <a:pt x="48" y="7"/>
                  </a:cubicBezTo>
                  <a:close/>
                  <a:moveTo>
                    <a:pt x="43" y="31"/>
                  </a:moveTo>
                  <a:cubicBezTo>
                    <a:pt x="40" y="47"/>
                    <a:pt x="27" y="53"/>
                    <a:pt x="13" y="48"/>
                  </a:cubicBezTo>
                  <a:cubicBezTo>
                    <a:pt x="15" y="37"/>
                    <a:pt x="16" y="26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6" y="15"/>
                    <a:pt x="34" y="11"/>
                    <a:pt x="40" y="16"/>
                  </a:cubicBezTo>
                  <a:cubicBezTo>
                    <a:pt x="44" y="20"/>
                    <a:pt x="44" y="26"/>
                    <a:pt x="43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2" name="Freeform 559"/>
            <p:cNvSpPr>
              <a:spLocks noEditPoints="1"/>
            </p:cNvSpPr>
            <p:nvPr/>
          </p:nvSpPr>
          <p:spPr bwMode="auto">
            <a:xfrm>
              <a:off x="3860" y="2010"/>
              <a:ext cx="135" cy="139"/>
            </a:xfrm>
            <a:custGeom>
              <a:avLst/>
              <a:gdLst>
                <a:gd name="T0" fmla="*/ 46 w 67"/>
                <a:gd name="T1" fmla="*/ 9 h 69"/>
                <a:gd name="T2" fmla="*/ 12 w 67"/>
                <a:gd name="T3" fmla="*/ 9 h 69"/>
                <a:gd name="T4" fmla="*/ 12 w 67"/>
                <a:gd name="T5" fmla="*/ 10 h 69"/>
                <a:gd name="T6" fmla="*/ 10 w 67"/>
                <a:gd name="T7" fmla="*/ 11 h 69"/>
                <a:gd name="T8" fmla="*/ 14 w 67"/>
                <a:gd name="T9" fmla="*/ 58 h 69"/>
                <a:gd name="T10" fmla="*/ 60 w 67"/>
                <a:gd name="T11" fmla="*/ 39 h 69"/>
                <a:gd name="T12" fmla="*/ 46 w 67"/>
                <a:gd name="T13" fmla="*/ 9 h 69"/>
                <a:gd name="T14" fmla="*/ 50 w 67"/>
                <a:gd name="T15" fmla="*/ 32 h 69"/>
                <a:gd name="T16" fmla="*/ 21 w 67"/>
                <a:gd name="T17" fmla="*/ 48 h 69"/>
                <a:gd name="T18" fmla="*/ 14 w 67"/>
                <a:gd name="T19" fmla="*/ 35 h 69"/>
                <a:gd name="T20" fmla="*/ 16 w 67"/>
                <a:gd name="T21" fmla="*/ 18 h 69"/>
                <a:gd name="T22" fmla="*/ 17 w 67"/>
                <a:gd name="T23" fmla="*/ 18 h 69"/>
                <a:gd name="T24" fmla="*/ 50 w 67"/>
                <a:gd name="T25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9">
                  <a:moveTo>
                    <a:pt x="46" y="9"/>
                  </a:moveTo>
                  <a:cubicBezTo>
                    <a:pt x="37" y="5"/>
                    <a:pt x="20" y="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2" y="24"/>
                    <a:pt x="0" y="47"/>
                    <a:pt x="14" y="58"/>
                  </a:cubicBezTo>
                  <a:cubicBezTo>
                    <a:pt x="30" y="69"/>
                    <a:pt x="52" y="53"/>
                    <a:pt x="60" y="39"/>
                  </a:cubicBezTo>
                  <a:cubicBezTo>
                    <a:pt x="67" y="26"/>
                    <a:pt x="58" y="14"/>
                    <a:pt x="46" y="9"/>
                  </a:cubicBezTo>
                  <a:close/>
                  <a:moveTo>
                    <a:pt x="50" y="32"/>
                  </a:moveTo>
                  <a:cubicBezTo>
                    <a:pt x="47" y="41"/>
                    <a:pt x="31" y="54"/>
                    <a:pt x="21" y="48"/>
                  </a:cubicBezTo>
                  <a:cubicBezTo>
                    <a:pt x="17" y="46"/>
                    <a:pt x="15" y="39"/>
                    <a:pt x="14" y="35"/>
                  </a:cubicBezTo>
                  <a:cubicBezTo>
                    <a:pt x="14" y="29"/>
                    <a:pt x="15" y="24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4" y="15"/>
                    <a:pt x="53" y="1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3" name="Freeform 560"/>
            <p:cNvSpPr>
              <a:spLocks noEditPoints="1"/>
            </p:cNvSpPr>
            <p:nvPr/>
          </p:nvSpPr>
          <p:spPr bwMode="auto">
            <a:xfrm>
              <a:off x="4003" y="2004"/>
              <a:ext cx="147" cy="119"/>
            </a:xfrm>
            <a:custGeom>
              <a:avLst/>
              <a:gdLst>
                <a:gd name="T0" fmla="*/ 52 w 73"/>
                <a:gd name="T1" fmla="*/ 17 h 59"/>
                <a:gd name="T2" fmla="*/ 14 w 73"/>
                <a:gd name="T3" fmla="*/ 4 h 59"/>
                <a:gd name="T4" fmla="*/ 13 w 73"/>
                <a:gd name="T5" fmla="*/ 13 h 59"/>
                <a:gd name="T6" fmla="*/ 13 w 73"/>
                <a:gd name="T7" fmla="*/ 13 h 59"/>
                <a:gd name="T8" fmla="*/ 10 w 73"/>
                <a:gd name="T9" fmla="*/ 14 h 59"/>
                <a:gd name="T10" fmla="*/ 1 w 73"/>
                <a:gd name="T11" fmla="*/ 50 h 59"/>
                <a:gd name="T12" fmla="*/ 4 w 73"/>
                <a:gd name="T13" fmla="*/ 55 h 59"/>
                <a:gd name="T14" fmla="*/ 41 w 73"/>
                <a:gd name="T15" fmla="*/ 59 h 59"/>
                <a:gd name="T16" fmla="*/ 68 w 73"/>
                <a:gd name="T17" fmla="*/ 47 h 59"/>
                <a:gd name="T18" fmla="*/ 52 w 73"/>
                <a:gd name="T19" fmla="*/ 17 h 59"/>
                <a:gd name="T20" fmla="*/ 57 w 73"/>
                <a:gd name="T21" fmla="*/ 44 h 59"/>
                <a:gd name="T22" fmla="*/ 11 w 73"/>
                <a:gd name="T23" fmla="*/ 46 h 59"/>
                <a:gd name="T24" fmla="*/ 16 w 73"/>
                <a:gd name="T25" fmla="*/ 17 h 59"/>
                <a:gd name="T26" fmla="*/ 15 w 73"/>
                <a:gd name="T27" fmla="*/ 14 h 59"/>
                <a:gd name="T28" fmla="*/ 37 w 73"/>
                <a:gd name="T29" fmla="*/ 21 h 59"/>
                <a:gd name="T30" fmla="*/ 57 w 73"/>
                <a:gd name="T3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59">
                  <a:moveTo>
                    <a:pt x="52" y="17"/>
                  </a:moveTo>
                  <a:cubicBezTo>
                    <a:pt x="44" y="11"/>
                    <a:pt x="24" y="0"/>
                    <a:pt x="14" y="4"/>
                  </a:cubicBezTo>
                  <a:cubicBezTo>
                    <a:pt x="11" y="5"/>
                    <a:pt x="9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" y="25"/>
                    <a:pt x="1" y="38"/>
                    <a:pt x="1" y="50"/>
                  </a:cubicBezTo>
                  <a:cubicBezTo>
                    <a:pt x="0" y="52"/>
                    <a:pt x="2" y="54"/>
                    <a:pt x="4" y="55"/>
                  </a:cubicBezTo>
                  <a:cubicBezTo>
                    <a:pt x="16" y="59"/>
                    <a:pt x="29" y="59"/>
                    <a:pt x="41" y="59"/>
                  </a:cubicBezTo>
                  <a:cubicBezTo>
                    <a:pt x="51" y="59"/>
                    <a:pt x="63" y="58"/>
                    <a:pt x="68" y="47"/>
                  </a:cubicBezTo>
                  <a:cubicBezTo>
                    <a:pt x="73" y="35"/>
                    <a:pt x="60" y="23"/>
                    <a:pt x="52" y="17"/>
                  </a:cubicBezTo>
                  <a:close/>
                  <a:moveTo>
                    <a:pt x="57" y="44"/>
                  </a:moveTo>
                  <a:cubicBezTo>
                    <a:pt x="55" y="52"/>
                    <a:pt x="23" y="48"/>
                    <a:pt x="11" y="46"/>
                  </a:cubicBezTo>
                  <a:cubicBezTo>
                    <a:pt x="11" y="36"/>
                    <a:pt x="13" y="26"/>
                    <a:pt x="16" y="17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22" y="17"/>
                    <a:pt x="30" y="18"/>
                    <a:pt x="37" y="21"/>
                  </a:cubicBezTo>
                  <a:cubicBezTo>
                    <a:pt x="45" y="25"/>
                    <a:pt x="60" y="33"/>
                    <a:pt x="57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4" name="Freeform 561"/>
            <p:cNvSpPr>
              <a:spLocks noEditPoints="1"/>
            </p:cNvSpPr>
            <p:nvPr/>
          </p:nvSpPr>
          <p:spPr bwMode="auto">
            <a:xfrm>
              <a:off x="4447" y="-973"/>
              <a:ext cx="1010" cy="647"/>
            </a:xfrm>
            <a:custGeom>
              <a:avLst/>
              <a:gdLst>
                <a:gd name="T0" fmla="*/ 484 w 501"/>
                <a:gd name="T1" fmla="*/ 181 h 321"/>
                <a:gd name="T2" fmla="*/ 477 w 501"/>
                <a:gd name="T3" fmla="*/ 177 h 321"/>
                <a:gd name="T4" fmla="*/ 360 w 501"/>
                <a:gd name="T5" fmla="*/ 113 h 321"/>
                <a:gd name="T6" fmla="*/ 260 w 501"/>
                <a:gd name="T7" fmla="*/ 15 h 321"/>
                <a:gd name="T8" fmla="*/ 201 w 501"/>
                <a:gd name="T9" fmla="*/ 12 h 321"/>
                <a:gd name="T10" fmla="*/ 74 w 501"/>
                <a:gd name="T11" fmla="*/ 90 h 321"/>
                <a:gd name="T12" fmla="*/ 72 w 501"/>
                <a:gd name="T13" fmla="*/ 91 h 321"/>
                <a:gd name="T14" fmla="*/ 72 w 501"/>
                <a:gd name="T15" fmla="*/ 91 h 321"/>
                <a:gd name="T16" fmla="*/ 70 w 501"/>
                <a:gd name="T17" fmla="*/ 97 h 321"/>
                <a:gd name="T18" fmla="*/ 69 w 501"/>
                <a:gd name="T19" fmla="*/ 98 h 321"/>
                <a:gd name="T20" fmla="*/ 234 w 501"/>
                <a:gd name="T21" fmla="*/ 291 h 321"/>
                <a:gd name="T22" fmla="*/ 310 w 501"/>
                <a:gd name="T23" fmla="*/ 317 h 321"/>
                <a:gd name="T24" fmla="*/ 393 w 501"/>
                <a:gd name="T25" fmla="*/ 287 h 321"/>
                <a:gd name="T26" fmla="*/ 484 w 501"/>
                <a:gd name="T27" fmla="*/ 181 h 321"/>
                <a:gd name="T28" fmla="*/ 467 w 501"/>
                <a:gd name="T29" fmla="*/ 179 h 321"/>
                <a:gd name="T30" fmla="*/ 465 w 501"/>
                <a:gd name="T31" fmla="*/ 182 h 321"/>
                <a:gd name="T32" fmla="*/ 323 w 501"/>
                <a:gd name="T33" fmla="*/ 296 h 321"/>
                <a:gd name="T34" fmla="*/ 322 w 501"/>
                <a:gd name="T35" fmla="*/ 296 h 321"/>
                <a:gd name="T36" fmla="*/ 322 w 501"/>
                <a:gd name="T37" fmla="*/ 296 h 321"/>
                <a:gd name="T38" fmla="*/ 156 w 501"/>
                <a:gd name="T39" fmla="*/ 212 h 321"/>
                <a:gd name="T40" fmla="*/ 143 w 501"/>
                <a:gd name="T41" fmla="*/ 199 h 321"/>
                <a:gd name="T42" fmla="*/ 311 w 501"/>
                <a:gd name="T43" fmla="*/ 94 h 321"/>
                <a:gd name="T44" fmla="*/ 314 w 501"/>
                <a:gd name="T45" fmla="*/ 92 h 321"/>
                <a:gd name="T46" fmla="*/ 467 w 501"/>
                <a:gd name="T47" fmla="*/ 179 h 321"/>
                <a:gd name="T48" fmla="*/ 185 w 501"/>
                <a:gd name="T49" fmla="*/ 32 h 321"/>
                <a:gd name="T50" fmla="*/ 232 w 501"/>
                <a:gd name="T51" fmla="*/ 15 h 321"/>
                <a:gd name="T52" fmla="*/ 283 w 501"/>
                <a:gd name="T53" fmla="*/ 59 h 321"/>
                <a:gd name="T54" fmla="*/ 303 w 501"/>
                <a:gd name="T55" fmla="*/ 82 h 321"/>
                <a:gd name="T56" fmla="*/ 136 w 501"/>
                <a:gd name="T57" fmla="*/ 192 h 321"/>
                <a:gd name="T58" fmla="*/ 77 w 501"/>
                <a:gd name="T59" fmla="*/ 98 h 321"/>
                <a:gd name="T60" fmla="*/ 185 w 501"/>
                <a:gd name="T61" fmla="*/ 32 h 321"/>
                <a:gd name="T62" fmla="*/ 378 w 501"/>
                <a:gd name="T63" fmla="*/ 283 h 321"/>
                <a:gd name="T64" fmla="*/ 297 w 501"/>
                <a:gd name="T65" fmla="*/ 305 h 321"/>
                <a:gd name="T66" fmla="*/ 230 w 501"/>
                <a:gd name="T67" fmla="*/ 279 h 321"/>
                <a:gd name="T68" fmla="*/ 70 w 501"/>
                <a:gd name="T69" fmla="*/ 111 h 321"/>
                <a:gd name="T70" fmla="*/ 128 w 501"/>
                <a:gd name="T71" fmla="*/ 196 h 321"/>
                <a:gd name="T72" fmla="*/ 131 w 501"/>
                <a:gd name="T73" fmla="*/ 204 h 321"/>
                <a:gd name="T74" fmla="*/ 134 w 501"/>
                <a:gd name="T75" fmla="*/ 202 h 321"/>
                <a:gd name="T76" fmla="*/ 142 w 501"/>
                <a:gd name="T77" fmla="*/ 211 h 321"/>
                <a:gd name="T78" fmla="*/ 319 w 501"/>
                <a:gd name="T79" fmla="*/ 304 h 321"/>
                <a:gd name="T80" fmla="*/ 322 w 501"/>
                <a:gd name="T81" fmla="*/ 303 h 321"/>
                <a:gd name="T82" fmla="*/ 326 w 501"/>
                <a:gd name="T83" fmla="*/ 303 h 321"/>
                <a:gd name="T84" fmla="*/ 474 w 501"/>
                <a:gd name="T85" fmla="*/ 193 h 321"/>
                <a:gd name="T86" fmla="*/ 378 w 501"/>
                <a:gd name="T87" fmla="*/ 28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1" h="321">
                  <a:moveTo>
                    <a:pt x="484" y="181"/>
                  </a:moveTo>
                  <a:cubicBezTo>
                    <a:pt x="483" y="178"/>
                    <a:pt x="479" y="177"/>
                    <a:pt x="477" y="177"/>
                  </a:cubicBezTo>
                  <a:cubicBezTo>
                    <a:pt x="441" y="151"/>
                    <a:pt x="399" y="133"/>
                    <a:pt x="360" y="113"/>
                  </a:cubicBezTo>
                  <a:cubicBezTo>
                    <a:pt x="314" y="90"/>
                    <a:pt x="297" y="47"/>
                    <a:pt x="260" y="15"/>
                  </a:cubicBezTo>
                  <a:cubicBezTo>
                    <a:pt x="243" y="0"/>
                    <a:pt x="221" y="3"/>
                    <a:pt x="201" y="12"/>
                  </a:cubicBezTo>
                  <a:cubicBezTo>
                    <a:pt x="155" y="32"/>
                    <a:pt x="119" y="68"/>
                    <a:pt x="74" y="90"/>
                  </a:cubicBezTo>
                  <a:cubicBezTo>
                    <a:pt x="73" y="90"/>
                    <a:pt x="73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69" y="92"/>
                    <a:pt x="69" y="95"/>
                    <a:pt x="70" y="97"/>
                  </a:cubicBezTo>
                  <a:cubicBezTo>
                    <a:pt x="70" y="97"/>
                    <a:pt x="70" y="97"/>
                    <a:pt x="69" y="98"/>
                  </a:cubicBezTo>
                  <a:cubicBezTo>
                    <a:pt x="0" y="178"/>
                    <a:pt x="183" y="266"/>
                    <a:pt x="234" y="291"/>
                  </a:cubicBezTo>
                  <a:cubicBezTo>
                    <a:pt x="258" y="303"/>
                    <a:pt x="283" y="314"/>
                    <a:pt x="310" y="317"/>
                  </a:cubicBezTo>
                  <a:cubicBezTo>
                    <a:pt x="340" y="321"/>
                    <a:pt x="369" y="302"/>
                    <a:pt x="393" y="287"/>
                  </a:cubicBezTo>
                  <a:cubicBezTo>
                    <a:pt x="430" y="265"/>
                    <a:pt x="501" y="236"/>
                    <a:pt x="484" y="181"/>
                  </a:cubicBezTo>
                  <a:close/>
                  <a:moveTo>
                    <a:pt x="467" y="179"/>
                  </a:moveTo>
                  <a:cubicBezTo>
                    <a:pt x="466" y="180"/>
                    <a:pt x="465" y="181"/>
                    <a:pt x="465" y="182"/>
                  </a:cubicBezTo>
                  <a:cubicBezTo>
                    <a:pt x="436" y="239"/>
                    <a:pt x="376" y="266"/>
                    <a:pt x="323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267" y="269"/>
                    <a:pt x="201" y="255"/>
                    <a:pt x="156" y="212"/>
                  </a:cubicBezTo>
                  <a:cubicBezTo>
                    <a:pt x="152" y="208"/>
                    <a:pt x="147" y="204"/>
                    <a:pt x="143" y="199"/>
                  </a:cubicBezTo>
                  <a:cubicBezTo>
                    <a:pt x="204" y="173"/>
                    <a:pt x="252" y="123"/>
                    <a:pt x="311" y="94"/>
                  </a:cubicBezTo>
                  <a:cubicBezTo>
                    <a:pt x="312" y="93"/>
                    <a:pt x="313" y="92"/>
                    <a:pt x="314" y="92"/>
                  </a:cubicBezTo>
                  <a:cubicBezTo>
                    <a:pt x="357" y="130"/>
                    <a:pt x="416" y="152"/>
                    <a:pt x="467" y="179"/>
                  </a:cubicBezTo>
                  <a:close/>
                  <a:moveTo>
                    <a:pt x="185" y="32"/>
                  </a:moveTo>
                  <a:cubicBezTo>
                    <a:pt x="200" y="24"/>
                    <a:pt x="215" y="16"/>
                    <a:pt x="232" y="15"/>
                  </a:cubicBezTo>
                  <a:cubicBezTo>
                    <a:pt x="255" y="15"/>
                    <a:pt x="272" y="44"/>
                    <a:pt x="283" y="59"/>
                  </a:cubicBezTo>
                  <a:cubicBezTo>
                    <a:pt x="289" y="67"/>
                    <a:pt x="296" y="75"/>
                    <a:pt x="303" y="82"/>
                  </a:cubicBezTo>
                  <a:cubicBezTo>
                    <a:pt x="243" y="111"/>
                    <a:pt x="196" y="161"/>
                    <a:pt x="136" y="192"/>
                  </a:cubicBezTo>
                  <a:cubicBezTo>
                    <a:pt x="110" y="166"/>
                    <a:pt x="82" y="131"/>
                    <a:pt x="77" y="98"/>
                  </a:cubicBezTo>
                  <a:cubicBezTo>
                    <a:pt x="116" y="81"/>
                    <a:pt x="148" y="52"/>
                    <a:pt x="185" y="32"/>
                  </a:cubicBezTo>
                  <a:close/>
                  <a:moveTo>
                    <a:pt x="378" y="283"/>
                  </a:moveTo>
                  <a:cubicBezTo>
                    <a:pt x="352" y="300"/>
                    <a:pt x="328" y="311"/>
                    <a:pt x="297" y="305"/>
                  </a:cubicBezTo>
                  <a:cubicBezTo>
                    <a:pt x="273" y="301"/>
                    <a:pt x="251" y="289"/>
                    <a:pt x="230" y="279"/>
                  </a:cubicBezTo>
                  <a:cubicBezTo>
                    <a:pt x="174" y="251"/>
                    <a:pt x="44" y="190"/>
                    <a:pt x="70" y="111"/>
                  </a:cubicBezTo>
                  <a:cubicBezTo>
                    <a:pt x="75" y="140"/>
                    <a:pt x="106" y="173"/>
                    <a:pt x="128" y="196"/>
                  </a:cubicBezTo>
                  <a:cubicBezTo>
                    <a:pt x="124" y="198"/>
                    <a:pt x="127" y="205"/>
                    <a:pt x="131" y="204"/>
                  </a:cubicBezTo>
                  <a:cubicBezTo>
                    <a:pt x="132" y="203"/>
                    <a:pt x="133" y="203"/>
                    <a:pt x="134" y="202"/>
                  </a:cubicBezTo>
                  <a:cubicBezTo>
                    <a:pt x="137" y="206"/>
                    <a:pt x="140" y="209"/>
                    <a:pt x="142" y="211"/>
                  </a:cubicBezTo>
                  <a:cubicBezTo>
                    <a:pt x="187" y="259"/>
                    <a:pt x="259" y="280"/>
                    <a:pt x="319" y="304"/>
                  </a:cubicBezTo>
                  <a:cubicBezTo>
                    <a:pt x="320" y="304"/>
                    <a:pt x="321" y="304"/>
                    <a:pt x="322" y="303"/>
                  </a:cubicBezTo>
                  <a:cubicBezTo>
                    <a:pt x="323" y="303"/>
                    <a:pt x="324" y="304"/>
                    <a:pt x="326" y="303"/>
                  </a:cubicBezTo>
                  <a:cubicBezTo>
                    <a:pt x="381" y="285"/>
                    <a:pt x="447" y="247"/>
                    <a:pt x="474" y="193"/>
                  </a:cubicBezTo>
                  <a:cubicBezTo>
                    <a:pt x="479" y="237"/>
                    <a:pt x="409" y="264"/>
                    <a:pt x="378" y="28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5" name="Freeform 562"/>
            <p:cNvSpPr>
              <a:spLocks noEditPoints="1"/>
            </p:cNvSpPr>
            <p:nvPr/>
          </p:nvSpPr>
          <p:spPr bwMode="auto">
            <a:xfrm>
              <a:off x="4651" y="-905"/>
              <a:ext cx="332" cy="257"/>
            </a:xfrm>
            <a:custGeom>
              <a:avLst/>
              <a:gdLst>
                <a:gd name="T0" fmla="*/ 160 w 165"/>
                <a:gd name="T1" fmla="*/ 34 h 127"/>
                <a:gd name="T2" fmla="*/ 160 w 165"/>
                <a:gd name="T3" fmla="*/ 33 h 127"/>
                <a:gd name="T4" fmla="*/ 142 w 165"/>
                <a:gd name="T5" fmla="*/ 4 h 127"/>
                <a:gd name="T6" fmla="*/ 134 w 165"/>
                <a:gd name="T7" fmla="*/ 1 h 127"/>
                <a:gd name="T8" fmla="*/ 4 w 165"/>
                <a:gd name="T9" fmla="*/ 73 h 127"/>
                <a:gd name="T10" fmla="*/ 2 w 165"/>
                <a:gd name="T11" fmla="*/ 81 h 127"/>
                <a:gd name="T12" fmla="*/ 29 w 165"/>
                <a:gd name="T13" fmla="*/ 115 h 127"/>
                <a:gd name="T14" fmla="*/ 31 w 165"/>
                <a:gd name="T15" fmla="*/ 116 h 127"/>
                <a:gd name="T16" fmla="*/ 26 w 165"/>
                <a:gd name="T17" fmla="*/ 119 h 127"/>
                <a:gd name="T18" fmla="*/ 31 w 165"/>
                <a:gd name="T19" fmla="*/ 125 h 127"/>
                <a:gd name="T20" fmla="*/ 90 w 165"/>
                <a:gd name="T21" fmla="*/ 82 h 127"/>
                <a:gd name="T22" fmla="*/ 161 w 165"/>
                <a:gd name="T23" fmla="*/ 44 h 127"/>
                <a:gd name="T24" fmla="*/ 160 w 165"/>
                <a:gd name="T25" fmla="*/ 34 h 127"/>
                <a:gd name="T26" fmla="*/ 35 w 165"/>
                <a:gd name="T27" fmla="*/ 112 h 127"/>
                <a:gd name="T28" fmla="*/ 34 w 165"/>
                <a:gd name="T29" fmla="*/ 109 h 127"/>
                <a:gd name="T30" fmla="*/ 15 w 165"/>
                <a:gd name="T31" fmla="*/ 80 h 127"/>
                <a:gd name="T32" fmla="*/ 82 w 165"/>
                <a:gd name="T33" fmla="*/ 40 h 127"/>
                <a:gd name="T34" fmla="*/ 128 w 165"/>
                <a:gd name="T35" fmla="*/ 18 h 127"/>
                <a:gd name="T36" fmla="*/ 150 w 165"/>
                <a:gd name="T37" fmla="*/ 35 h 127"/>
                <a:gd name="T38" fmla="*/ 35 w 165"/>
                <a:gd name="T39" fmla="*/ 1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127">
                  <a:moveTo>
                    <a:pt x="160" y="34"/>
                  </a:moveTo>
                  <a:cubicBezTo>
                    <a:pt x="160" y="34"/>
                    <a:pt x="160" y="33"/>
                    <a:pt x="160" y="33"/>
                  </a:cubicBezTo>
                  <a:cubicBezTo>
                    <a:pt x="156" y="22"/>
                    <a:pt x="148" y="15"/>
                    <a:pt x="142" y="4"/>
                  </a:cubicBezTo>
                  <a:cubicBezTo>
                    <a:pt x="140" y="1"/>
                    <a:pt x="137" y="0"/>
                    <a:pt x="134" y="1"/>
                  </a:cubicBezTo>
                  <a:cubicBezTo>
                    <a:pt x="87" y="19"/>
                    <a:pt x="46" y="45"/>
                    <a:pt x="4" y="73"/>
                  </a:cubicBezTo>
                  <a:cubicBezTo>
                    <a:pt x="1" y="75"/>
                    <a:pt x="0" y="78"/>
                    <a:pt x="2" y="81"/>
                  </a:cubicBezTo>
                  <a:cubicBezTo>
                    <a:pt x="9" y="95"/>
                    <a:pt x="17" y="104"/>
                    <a:pt x="29" y="115"/>
                  </a:cubicBezTo>
                  <a:cubicBezTo>
                    <a:pt x="29" y="115"/>
                    <a:pt x="30" y="115"/>
                    <a:pt x="31" y="116"/>
                  </a:cubicBezTo>
                  <a:cubicBezTo>
                    <a:pt x="29" y="117"/>
                    <a:pt x="28" y="118"/>
                    <a:pt x="26" y="119"/>
                  </a:cubicBezTo>
                  <a:cubicBezTo>
                    <a:pt x="24" y="122"/>
                    <a:pt x="27" y="127"/>
                    <a:pt x="31" y="125"/>
                  </a:cubicBezTo>
                  <a:cubicBezTo>
                    <a:pt x="51" y="111"/>
                    <a:pt x="70" y="96"/>
                    <a:pt x="90" y="82"/>
                  </a:cubicBezTo>
                  <a:cubicBezTo>
                    <a:pt x="113" y="67"/>
                    <a:pt x="137" y="57"/>
                    <a:pt x="161" y="44"/>
                  </a:cubicBezTo>
                  <a:cubicBezTo>
                    <a:pt x="165" y="41"/>
                    <a:pt x="164" y="36"/>
                    <a:pt x="160" y="34"/>
                  </a:cubicBezTo>
                  <a:close/>
                  <a:moveTo>
                    <a:pt x="35" y="112"/>
                  </a:moveTo>
                  <a:cubicBezTo>
                    <a:pt x="35" y="111"/>
                    <a:pt x="35" y="110"/>
                    <a:pt x="34" y="109"/>
                  </a:cubicBezTo>
                  <a:cubicBezTo>
                    <a:pt x="26" y="100"/>
                    <a:pt x="20" y="91"/>
                    <a:pt x="15" y="80"/>
                  </a:cubicBezTo>
                  <a:cubicBezTo>
                    <a:pt x="37" y="66"/>
                    <a:pt x="59" y="52"/>
                    <a:pt x="82" y="40"/>
                  </a:cubicBezTo>
                  <a:cubicBezTo>
                    <a:pt x="97" y="32"/>
                    <a:pt x="112" y="24"/>
                    <a:pt x="128" y="18"/>
                  </a:cubicBezTo>
                  <a:cubicBezTo>
                    <a:pt x="136" y="15"/>
                    <a:pt x="144" y="28"/>
                    <a:pt x="150" y="35"/>
                  </a:cubicBezTo>
                  <a:cubicBezTo>
                    <a:pt x="108" y="45"/>
                    <a:pt x="67" y="82"/>
                    <a:pt x="35" y="11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36" name="Freeform 563"/>
            <p:cNvSpPr>
              <a:spLocks noEditPoints="1"/>
            </p:cNvSpPr>
            <p:nvPr/>
          </p:nvSpPr>
          <p:spPr bwMode="auto">
            <a:xfrm>
              <a:off x="4876" y="-739"/>
              <a:ext cx="458" cy="335"/>
            </a:xfrm>
            <a:custGeom>
              <a:avLst/>
              <a:gdLst>
                <a:gd name="T0" fmla="*/ 117 w 227"/>
                <a:gd name="T1" fmla="*/ 6 h 166"/>
                <a:gd name="T2" fmla="*/ 72 w 227"/>
                <a:gd name="T3" fmla="*/ 23 h 166"/>
                <a:gd name="T4" fmla="*/ 38 w 227"/>
                <a:gd name="T5" fmla="*/ 73 h 166"/>
                <a:gd name="T6" fmla="*/ 51 w 227"/>
                <a:gd name="T7" fmla="*/ 123 h 166"/>
                <a:gd name="T8" fmla="*/ 85 w 227"/>
                <a:gd name="T9" fmla="*/ 139 h 166"/>
                <a:gd name="T10" fmla="*/ 113 w 227"/>
                <a:gd name="T11" fmla="*/ 155 h 166"/>
                <a:gd name="T12" fmla="*/ 114 w 227"/>
                <a:gd name="T13" fmla="*/ 165 h 166"/>
                <a:gd name="T14" fmla="*/ 148 w 227"/>
                <a:gd name="T15" fmla="*/ 129 h 166"/>
                <a:gd name="T16" fmla="*/ 141 w 227"/>
                <a:gd name="T17" fmla="*/ 125 h 166"/>
                <a:gd name="T18" fmla="*/ 112 w 227"/>
                <a:gd name="T19" fmla="*/ 121 h 166"/>
                <a:gd name="T20" fmla="*/ 122 w 227"/>
                <a:gd name="T21" fmla="*/ 98 h 166"/>
                <a:gd name="T22" fmla="*/ 135 w 227"/>
                <a:gd name="T23" fmla="*/ 98 h 166"/>
                <a:gd name="T24" fmla="*/ 194 w 227"/>
                <a:gd name="T25" fmla="*/ 85 h 166"/>
                <a:gd name="T26" fmla="*/ 224 w 227"/>
                <a:gd name="T27" fmla="*/ 54 h 166"/>
                <a:gd name="T28" fmla="*/ 16 w 227"/>
                <a:gd name="T29" fmla="*/ 103 h 166"/>
                <a:gd name="T30" fmla="*/ 50 w 227"/>
                <a:gd name="T31" fmla="*/ 116 h 166"/>
                <a:gd name="T32" fmla="*/ 46 w 227"/>
                <a:gd name="T33" fmla="*/ 68 h 166"/>
                <a:gd name="T34" fmla="*/ 47 w 227"/>
                <a:gd name="T35" fmla="*/ 59 h 166"/>
                <a:gd name="T36" fmla="*/ 48 w 227"/>
                <a:gd name="T37" fmla="*/ 57 h 166"/>
                <a:gd name="T38" fmla="*/ 54 w 227"/>
                <a:gd name="T39" fmla="*/ 56 h 166"/>
                <a:gd name="T40" fmla="*/ 70 w 227"/>
                <a:gd name="T41" fmla="*/ 86 h 166"/>
                <a:gd name="T42" fmla="*/ 81 w 227"/>
                <a:gd name="T43" fmla="*/ 128 h 166"/>
                <a:gd name="T44" fmla="*/ 69 w 227"/>
                <a:gd name="T45" fmla="*/ 101 h 166"/>
                <a:gd name="T46" fmla="*/ 111 w 227"/>
                <a:gd name="T47" fmla="*/ 101 h 166"/>
                <a:gd name="T48" fmla="*/ 93 w 227"/>
                <a:gd name="T49" fmla="*/ 85 h 166"/>
                <a:gd name="T50" fmla="*/ 139 w 227"/>
                <a:gd name="T51" fmla="*/ 81 h 166"/>
                <a:gd name="T52" fmla="*/ 112 w 227"/>
                <a:gd name="T53" fmla="*/ 76 h 166"/>
                <a:gd name="T54" fmla="*/ 134 w 227"/>
                <a:gd name="T55" fmla="*/ 69 h 166"/>
                <a:gd name="T56" fmla="*/ 143 w 227"/>
                <a:gd name="T57" fmla="*/ 97 h 166"/>
                <a:gd name="T58" fmla="*/ 147 w 227"/>
                <a:gd name="T59" fmla="*/ 89 h 166"/>
                <a:gd name="T60" fmla="*/ 117 w 227"/>
                <a:gd name="T61" fmla="*/ 54 h 166"/>
                <a:gd name="T62" fmla="*/ 97 w 227"/>
                <a:gd name="T63" fmla="*/ 73 h 166"/>
                <a:gd name="T64" fmla="*/ 91 w 227"/>
                <a:gd name="T65" fmla="*/ 64 h 166"/>
                <a:gd name="T66" fmla="*/ 67 w 227"/>
                <a:gd name="T67" fmla="*/ 47 h 166"/>
                <a:gd name="T68" fmla="*/ 121 w 227"/>
                <a:gd name="T69" fmla="*/ 45 h 166"/>
                <a:gd name="T70" fmla="*/ 112 w 227"/>
                <a:gd name="T71" fmla="*/ 34 h 166"/>
                <a:gd name="T72" fmla="*/ 119 w 227"/>
                <a:gd name="T73" fmla="*/ 21 h 166"/>
                <a:gd name="T74" fmla="*/ 128 w 227"/>
                <a:gd name="T75" fmla="*/ 41 h 166"/>
                <a:gd name="T76" fmla="*/ 159 w 227"/>
                <a:gd name="T77" fmla="*/ 76 h 166"/>
                <a:gd name="T78" fmla="*/ 142 w 227"/>
                <a:gd name="T79" fmla="*/ 60 h 166"/>
                <a:gd name="T80" fmla="*/ 160 w 227"/>
                <a:gd name="T81" fmla="*/ 88 h 166"/>
                <a:gd name="T82" fmla="*/ 131 w 227"/>
                <a:gd name="T83" fmla="*/ 42 h 166"/>
                <a:gd name="T84" fmla="*/ 144 w 227"/>
                <a:gd name="T8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66">
                  <a:moveTo>
                    <a:pt x="224" y="54"/>
                  </a:moveTo>
                  <a:cubicBezTo>
                    <a:pt x="213" y="49"/>
                    <a:pt x="164" y="19"/>
                    <a:pt x="140" y="23"/>
                  </a:cubicBezTo>
                  <a:cubicBezTo>
                    <a:pt x="134" y="16"/>
                    <a:pt x="124" y="9"/>
                    <a:pt x="117" y="6"/>
                  </a:cubicBezTo>
                  <a:cubicBezTo>
                    <a:pt x="104" y="0"/>
                    <a:pt x="95" y="7"/>
                    <a:pt x="88" y="18"/>
                  </a:cubicBezTo>
                  <a:cubicBezTo>
                    <a:pt x="87" y="19"/>
                    <a:pt x="87" y="20"/>
                    <a:pt x="87" y="21"/>
                  </a:cubicBezTo>
                  <a:cubicBezTo>
                    <a:pt x="82" y="20"/>
                    <a:pt x="76" y="21"/>
                    <a:pt x="72" y="23"/>
                  </a:cubicBezTo>
                  <a:cubicBezTo>
                    <a:pt x="65" y="26"/>
                    <a:pt x="54" y="39"/>
                    <a:pt x="55" y="47"/>
                  </a:cubicBezTo>
                  <a:cubicBezTo>
                    <a:pt x="47" y="46"/>
                    <a:pt x="41" y="48"/>
                    <a:pt x="38" y="57"/>
                  </a:cubicBezTo>
                  <a:cubicBezTo>
                    <a:pt x="36" y="62"/>
                    <a:pt x="36" y="68"/>
                    <a:pt x="38" y="73"/>
                  </a:cubicBezTo>
                  <a:cubicBezTo>
                    <a:pt x="33" y="68"/>
                    <a:pt x="31" y="64"/>
                    <a:pt x="22" y="67"/>
                  </a:cubicBezTo>
                  <a:cubicBezTo>
                    <a:pt x="11" y="71"/>
                    <a:pt x="2" y="79"/>
                    <a:pt x="1" y="91"/>
                  </a:cubicBezTo>
                  <a:cubicBezTo>
                    <a:pt x="0" y="115"/>
                    <a:pt x="33" y="129"/>
                    <a:pt x="51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4" y="129"/>
                    <a:pt x="58" y="133"/>
                    <a:pt x="63" y="137"/>
                  </a:cubicBezTo>
                  <a:cubicBezTo>
                    <a:pt x="69" y="141"/>
                    <a:pt x="78" y="142"/>
                    <a:pt x="85" y="139"/>
                  </a:cubicBezTo>
                  <a:cubicBezTo>
                    <a:pt x="90" y="137"/>
                    <a:pt x="96" y="131"/>
                    <a:pt x="99" y="124"/>
                  </a:cubicBezTo>
                  <a:cubicBezTo>
                    <a:pt x="106" y="131"/>
                    <a:pt x="116" y="136"/>
                    <a:pt x="125" y="140"/>
                  </a:cubicBezTo>
                  <a:cubicBezTo>
                    <a:pt x="123" y="147"/>
                    <a:pt x="120" y="153"/>
                    <a:pt x="113" y="155"/>
                  </a:cubicBezTo>
                  <a:cubicBezTo>
                    <a:pt x="104" y="158"/>
                    <a:pt x="97" y="148"/>
                    <a:pt x="92" y="142"/>
                  </a:cubicBezTo>
                  <a:cubicBezTo>
                    <a:pt x="89" y="139"/>
                    <a:pt x="85" y="143"/>
                    <a:pt x="87" y="146"/>
                  </a:cubicBezTo>
                  <a:cubicBezTo>
                    <a:pt x="91" y="156"/>
                    <a:pt x="102" y="166"/>
                    <a:pt x="114" y="165"/>
                  </a:cubicBezTo>
                  <a:cubicBezTo>
                    <a:pt x="126" y="163"/>
                    <a:pt x="133" y="151"/>
                    <a:pt x="135" y="140"/>
                  </a:cubicBezTo>
                  <a:cubicBezTo>
                    <a:pt x="137" y="141"/>
                    <a:pt x="140" y="142"/>
                    <a:pt x="142" y="139"/>
                  </a:cubicBezTo>
                  <a:cubicBezTo>
                    <a:pt x="144" y="136"/>
                    <a:pt x="146" y="132"/>
                    <a:pt x="148" y="129"/>
                  </a:cubicBezTo>
                  <a:cubicBezTo>
                    <a:pt x="150" y="126"/>
                    <a:pt x="153" y="123"/>
                    <a:pt x="155" y="119"/>
                  </a:cubicBezTo>
                  <a:cubicBezTo>
                    <a:pt x="156" y="114"/>
                    <a:pt x="151" y="112"/>
                    <a:pt x="147" y="115"/>
                  </a:cubicBezTo>
                  <a:cubicBezTo>
                    <a:pt x="144" y="117"/>
                    <a:pt x="143" y="121"/>
                    <a:pt x="141" y="125"/>
                  </a:cubicBezTo>
                  <a:cubicBezTo>
                    <a:pt x="139" y="128"/>
                    <a:pt x="137" y="131"/>
                    <a:pt x="135" y="134"/>
                  </a:cubicBezTo>
                  <a:cubicBezTo>
                    <a:pt x="135" y="134"/>
                    <a:pt x="134" y="133"/>
                    <a:pt x="134" y="133"/>
                  </a:cubicBezTo>
                  <a:cubicBezTo>
                    <a:pt x="126" y="129"/>
                    <a:pt x="119" y="125"/>
                    <a:pt x="112" y="121"/>
                  </a:cubicBezTo>
                  <a:cubicBezTo>
                    <a:pt x="110" y="120"/>
                    <a:pt x="108" y="118"/>
                    <a:pt x="106" y="117"/>
                  </a:cubicBezTo>
                  <a:cubicBezTo>
                    <a:pt x="114" y="116"/>
                    <a:pt x="120" y="111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3" y="100"/>
                    <a:pt x="125" y="101"/>
                    <a:pt x="127" y="101"/>
                  </a:cubicBezTo>
                  <a:cubicBezTo>
                    <a:pt x="130" y="100"/>
                    <a:pt x="133" y="99"/>
                    <a:pt x="135" y="98"/>
                  </a:cubicBezTo>
                  <a:cubicBezTo>
                    <a:pt x="135" y="99"/>
                    <a:pt x="135" y="100"/>
                    <a:pt x="136" y="101"/>
                  </a:cubicBezTo>
                  <a:cubicBezTo>
                    <a:pt x="144" y="111"/>
                    <a:pt x="158" y="118"/>
                    <a:pt x="171" y="116"/>
                  </a:cubicBezTo>
                  <a:cubicBezTo>
                    <a:pt x="186" y="113"/>
                    <a:pt x="192" y="97"/>
                    <a:pt x="194" y="85"/>
                  </a:cubicBezTo>
                  <a:cubicBezTo>
                    <a:pt x="194" y="84"/>
                    <a:pt x="194" y="84"/>
                    <a:pt x="194" y="83"/>
                  </a:cubicBezTo>
                  <a:cubicBezTo>
                    <a:pt x="208" y="84"/>
                    <a:pt x="219" y="78"/>
                    <a:pt x="226" y="61"/>
                  </a:cubicBezTo>
                  <a:cubicBezTo>
                    <a:pt x="227" y="59"/>
                    <a:pt x="226" y="55"/>
                    <a:pt x="224" y="54"/>
                  </a:cubicBezTo>
                  <a:close/>
                  <a:moveTo>
                    <a:pt x="50" y="116"/>
                  </a:moveTo>
                  <a:cubicBezTo>
                    <a:pt x="50" y="116"/>
                    <a:pt x="50" y="117"/>
                    <a:pt x="50" y="117"/>
                  </a:cubicBezTo>
                  <a:cubicBezTo>
                    <a:pt x="38" y="118"/>
                    <a:pt x="24" y="113"/>
                    <a:pt x="16" y="103"/>
                  </a:cubicBezTo>
                  <a:cubicBezTo>
                    <a:pt x="3" y="89"/>
                    <a:pt x="16" y="79"/>
                    <a:pt x="28" y="73"/>
                  </a:cubicBezTo>
                  <a:cubicBezTo>
                    <a:pt x="37" y="82"/>
                    <a:pt x="46" y="91"/>
                    <a:pt x="56" y="98"/>
                  </a:cubicBezTo>
                  <a:cubicBezTo>
                    <a:pt x="53" y="103"/>
                    <a:pt x="50" y="109"/>
                    <a:pt x="50" y="116"/>
                  </a:cubicBezTo>
                  <a:close/>
                  <a:moveTo>
                    <a:pt x="56" y="81"/>
                  </a:moveTo>
                  <a:cubicBezTo>
                    <a:pt x="54" y="79"/>
                    <a:pt x="51" y="77"/>
                    <a:pt x="49" y="75"/>
                  </a:cubicBezTo>
                  <a:cubicBezTo>
                    <a:pt x="47" y="72"/>
                    <a:pt x="47" y="71"/>
                    <a:pt x="46" y="68"/>
                  </a:cubicBezTo>
                  <a:cubicBezTo>
                    <a:pt x="45" y="66"/>
                    <a:pt x="45" y="63"/>
                    <a:pt x="46" y="61"/>
                  </a:cubicBezTo>
                  <a:cubicBezTo>
                    <a:pt x="46" y="61"/>
                    <a:pt x="46" y="60"/>
                    <a:pt x="46" y="59"/>
                  </a:cubicBezTo>
                  <a:cubicBezTo>
                    <a:pt x="46" y="61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6"/>
                    <a:pt x="52" y="56"/>
                    <a:pt x="54" y="56"/>
                  </a:cubicBezTo>
                  <a:cubicBezTo>
                    <a:pt x="56" y="56"/>
                    <a:pt x="58" y="57"/>
                    <a:pt x="59" y="58"/>
                  </a:cubicBezTo>
                  <a:cubicBezTo>
                    <a:pt x="65" y="66"/>
                    <a:pt x="75" y="73"/>
                    <a:pt x="82" y="77"/>
                  </a:cubicBezTo>
                  <a:cubicBezTo>
                    <a:pt x="78" y="80"/>
                    <a:pt x="73" y="82"/>
                    <a:pt x="70" y="86"/>
                  </a:cubicBezTo>
                  <a:cubicBezTo>
                    <a:pt x="70" y="84"/>
                    <a:pt x="70" y="83"/>
                    <a:pt x="68" y="83"/>
                  </a:cubicBezTo>
                  <a:cubicBezTo>
                    <a:pt x="64" y="83"/>
                    <a:pt x="60" y="82"/>
                    <a:pt x="56" y="81"/>
                  </a:cubicBezTo>
                  <a:close/>
                  <a:moveTo>
                    <a:pt x="81" y="128"/>
                  </a:moveTo>
                  <a:cubicBezTo>
                    <a:pt x="77" y="130"/>
                    <a:pt x="73" y="129"/>
                    <a:pt x="69" y="127"/>
                  </a:cubicBezTo>
                  <a:cubicBezTo>
                    <a:pt x="60" y="122"/>
                    <a:pt x="60" y="111"/>
                    <a:pt x="64" y="102"/>
                  </a:cubicBezTo>
                  <a:cubicBezTo>
                    <a:pt x="65" y="103"/>
                    <a:pt x="67" y="102"/>
                    <a:pt x="69" y="101"/>
                  </a:cubicBezTo>
                  <a:cubicBezTo>
                    <a:pt x="75" y="106"/>
                    <a:pt x="83" y="112"/>
                    <a:pt x="91" y="115"/>
                  </a:cubicBezTo>
                  <a:cubicBezTo>
                    <a:pt x="87" y="118"/>
                    <a:pt x="86" y="125"/>
                    <a:pt x="81" y="128"/>
                  </a:cubicBezTo>
                  <a:close/>
                  <a:moveTo>
                    <a:pt x="111" y="101"/>
                  </a:moveTo>
                  <a:cubicBezTo>
                    <a:pt x="108" y="117"/>
                    <a:pt x="86" y="105"/>
                    <a:pt x="75" y="98"/>
                  </a:cubicBezTo>
                  <a:cubicBezTo>
                    <a:pt x="77" y="96"/>
                    <a:pt x="79" y="93"/>
                    <a:pt x="81" y="91"/>
                  </a:cubicBezTo>
                  <a:cubicBezTo>
                    <a:pt x="84" y="88"/>
                    <a:pt x="89" y="86"/>
                    <a:pt x="93" y="85"/>
                  </a:cubicBezTo>
                  <a:cubicBezTo>
                    <a:pt x="105" y="81"/>
                    <a:pt x="113" y="89"/>
                    <a:pt x="111" y="101"/>
                  </a:cubicBezTo>
                  <a:close/>
                  <a:moveTo>
                    <a:pt x="140" y="79"/>
                  </a:moveTo>
                  <a:cubicBezTo>
                    <a:pt x="140" y="79"/>
                    <a:pt x="139" y="81"/>
                    <a:pt x="139" y="81"/>
                  </a:cubicBezTo>
                  <a:cubicBezTo>
                    <a:pt x="138" y="83"/>
                    <a:pt x="138" y="83"/>
                    <a:pt x="136" y="85"/>
                  </a:cubicBezTo>
                  <a:cubicBezTo>
                    <a:pt x="134" y="87"/>
                    <a:pt x="131" y="88"/>
                    <a:pt x="128" y="90"/>
                  </a:cubicBezTo>
                  <a:cubicBezTo>
                    <a:pt x="123" y="84"/>
                    <a:pt x="117" y="81"/>
                    <a:pt x="112" y="76"/>
                  </a:cubicBezTo>
                  <a:cubicBezTo>
                    <a:pt x="113" y="73"/>
                    <a:pt x="113" y="70"/>
                    <a:pt x="115" y="68"/>
                  </a:cubicBezTo>
                  <a:cubicBezTo>
                    <a:pt x="116" y="66"/>
                    <a:pt x="118" y="65"/>
                    <a:pt x="119" y="65"/>
                  </a:cubicBezTo>
                  <a:cubicBezTo>
                    <a:pt x="125" y="64"/>
                    <a:pt x="129" y="66"/>
                    <a:pt x="134" y="69"/>
                  </a:cubicBezTo>
                  <a:cubicBezTo>
                    <a:pt x="135" y="70"/>
                    <a:pt x="137" y="72"/>
                    <a:pt x="138" y="74"/>
                  </a:cubicBezTo>
                  <a:cubicBezTo>
                    <a:pt x="139" y="76"/>
                    <a:pt x="140" y="77"/>
                    <a:pt x="140" y="79"/>
                  </a:cubicBezTo>
                  <a:close/>
                  <a:moveTo>
                    <a:pt x="143" y="97"/>
                  </a:moveTo>
                  <a:cubicBezTo>
                    <a:pt x="142" y="97"/>
                    <a:pt x="141" y="96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2" y="93"/>
                    <a:pt x="145" y="92"/>
                    <a:pt x="147" y="89"/>
                  </a:cubicBezTo>
                  <a:cubicBezTo>
                    <a:pt x="145" y="92"/>
                    <a:pt x="144" y="95"/>
                    <a:pt x="143" y="97"/>
                  </a:cubicBezTo>
                  <a:close/>
                  <a:moveTo>
                    <a:pt x="142" y="60"/>
                  </a:moveTo>
                  <a:cubicBezTo>
                    <a:pt x="135" y="55"/>
                    <a:pt x="126" y="51"/>
                    <a:pt x="117" y="54"/>
                  </a:cubicBezTo>
                  <a:cubicBezTo>
                    <a:pt x="110" y="57"/>
                    <a:pt x="104" y="63"/>
                    <a:pt x="102" y="71"/>
                  </a:cubicBezTo>
                  <a:cubicBezTo>
                    <a:pt x="102" y="71"/>
                    <a:pt x="101" y="72"/>
                    <a:pt x="101" y="73"/>
                  </a:cubicBezTo>
                  <a:cubicBezTo>
                    <a:pt x="100" y="73"/>
                    <a:pt x="98" y="73"/>
                    <a:pt x="97" y="73"/>
                  </a:cubicBezTo>
                  <a:cubicBezTo>
                    <a:pt x="95" y="73"/>
                    <a:pt x="93" y="73"/>
                    <a:pt x="90" y="74"/>
                  </a:cubicBezTo>
                  <a:cubicBezTo>
                    <a:pt x="92" y="72"/>
                    <a:pt x="93" y="70"/>
                    <a:pt x="95" y="68"/>
                  </a:cubicBezTo>
                  <a:cubicBezTo>
                    <a:pt x="96" y="66"/>
                    <a:pt x="93" y="62"/>
                    <a:pt x="91" y="64"/>
                  </a:cubicBezTo>
                  <a:cubicBezTo>
                    <a:pt x="89" y="65"/>
                    <a:pt x="88" y="66"/>
                    <a:pt x="87" y="67"/>
                  </a:cubicBezTo>
                  <a:cubicBezTo>
                    <a:pt x="84" y="63"/>
                    <a:pt x="78" y="58"/>
                    <a:pt x="73" y="54"/>
                  </a:cubicBezTo>
                  <a:cubicBezTo>
                    <a:pt x="71" y="52"/>
                    <a:pt x="69" y="49"/>
                    <a:pt x="67" y="47"/>
                  </a:cubicBezTo>
                  <a:cubicBezTo>
                    <a:pt x="72" y="38"/>
                    <a:pt x="78" y="29"/>
                    <a:pt x="89" y="33"/>
                  </a:cubicBezTo>
                  <a:cubicBezTo>
                    <a:pt x="99" y="36"/>
                    <a:pt x="106" y="46"/>
                    <a:pt x="114" y="51"/>
                  </a:cubicBezTo>
                  <a:cubicBezTo>
                    <a:pt x="118" y="54"/>
                    <a:pt x="123" y="49"/>
                    <a:pt x="121" y="45"/>
                  </a:cubicBezTo>
                  <a:cubicBezTo>
                    <a:pt x="120" y="44"/>
                    <a:pt x="120" y="43"/>
                    <a:pt x="119" y="42"/>
                  </a:cubicBezTo>
                  <a:cubicBezTo>
                    <a:pt x="122" y="42"/>
                    <a:pt x="122" y="38"/>
                    <a:pt x="120" y="37"/>
                  </a:cubicBezTo>
                  <a:cubicBezTo>
                    <a:pt x="117" y="36"/>
                    <a:pt x="114" y="35"/>
                    <a:pt x="112" y="34"/>
                  </a:cubicBezTo>
                  <a:cubicBezTo>
                    <a:pt x="110" y="32"/>
                    <a:pt x="107" y="30"/>
                    <a:pt x="105" y="28"/>
                  </a:cubicBezTo>
                  <a:cubicBezTo>
                    <a:pt x="103" y="26"/>
                    <a:pt x="101" y="23"/>
                    <a:pt x="99" y="21"/>
                  </a:cubicBezTo>
                  <a:cubicBezTo>
                    <a:pt x="105" y="14"/>
                    <a:pt x="111" y="14"/>
                    <a:pt x="119" y="21"/>
                  </a:cubicBezTo>
                  <a:cubicBezTo>
                    <a:pt x="123" y="24"/>
                    <a:pt x="126" y="27"/>
                    <a:pt x="129" y="30"/>
                  </a:cubicBezTo>
                  <a:cubicBezTo>
                    <a:pt x="128" y="32"/>
                    <a:pt x="127" y="34"/>
                    <a:pt x="127" y="36"/>
                  </a:cubicBezTo>
                  <a:cubicBezTo>
                    <a:pt x="126" y="38"/>
                    <a:pt x="127" y="40"/>
                    <a:pt x="128" y="41"/>
                  </a:cubicBezTo>
                  <a:cubicBezTo>
                    <a:pt x="126" y="41"/>
                    <a:pt x="124" y="46"/>
                    <a:pt x="127" y="48"/>
                  </a:cubicBezTo>
                  <a:cubicBezTo>
                    <a:pt x="137" y="55"/>
                    <a:pt x="151" y="66"/>
                    <a:pt x="166" y="74"/>
                  </a:cubicBezTo>
                  <a:cubicBezTo>
                    <a:pt x="164" y="74"/>
                    <a:pt x="161" y="75"/>
                    <a:pt x="159" y="76"/>
                  </a:cubicBezTo>
                  <a:cubicBezTo>
                    <a:pt x="156" y="78"/>
                    <a:pt x="152" y="81"/>
                    <a:pt x="149" y="85"/>
                  </a:cubicBezTo>
                  <a:cubicBezTo>
                    <a:pt x="150" y="84"/>
                    <a:pt x="150" y="83"/>
                    <a:pt x="151" y="81"/>
                  </a:cubicBezTo>
                  <a:cubicBezTo>
                    <a:pt x="153" y="73"/>
                    <a:pt x="148" y="65"/>
                    <a:pt x="142" y="60"/>
                  </a:cubicBezTo>
                  <a:close/>
                  <a:moveTo>
                    <a:pt x="169" y="106"/>
                  </a:moveTo>
                  <a:cubicBezTo>
                    <a:pt x="163" y="108"/>
                    <a:pt x="156" y="106"/>
                    <a:pt x="151" y="103"/>
                  </a:cubicBezTo>
                  <a:cubicBezTo>
                    <a:pt x="154" y="98"/>
                    <a:pt x="156" y="93"/>
                    <a:pt x="160" y="88"/>
                  </a:cubicBezTo>
                  <a:cubicBezTo>
                    <a:pt x="167" y="81"/>
                    <a:pt x="176" y="82"/>
                    <a:pt x="184" y="86"/>
                  </a:cubicBezTo>
                  <a:cubicBezTo>
                    <a:pt x="182" y="95"/>
                    <a:pt x="178" y="103"/>
                    <a:pt x="169" y="106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3" y="41"/>
                  </a:cubicBezTo>
                  <a:cubicBezTo>
                    <a:pt x="136" y="40"/>
                    <a:pt x="138" y="38"/>
                    <a:pt x="141" y="38"/>
                  </a:cubicBezTo>
                  <a:cubicBezTo>
                    <a:pt x="142" y="38"/>
                    <a:pt x="143" y="37"/>
                    <a:pt x="144" y="37"/>
                  </a:cubicBezTo>
                  <a:cubicBezTo>
                    <a:pt x="166" y="32"/>
                    <a:pt x="193" y="52"/>
                    <a:pt x="214" y="62"/>
                  </a:cubicBezTo>
                  <a:cubicBezTo>
                    <a:pt x="198" y="92"/>
                    <a:pt x="151" y="55"/>
                    <a:pt x="131" y="4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</p:grpSp>
      <p:grpSp>
        <p:nvGrpSpPr>
          <p:cNvPr id="237" name="组合 236"/>
          <p:cNvGrpSpPr>
            <a:grpSpLocks/>
          </p:cNvGrpSpPr>
          <p:nvPr userDrawn="1"/>
        </p:nvGrpSpPr>
        <p:grpSpPr bwMode="auto">
          <a:xfrm>
            <a:off x="3041650" y="763588"/>
            <a:ext cx="6108700" cy="449262"/>
            <a:chOff x="3058110" y="5749493"/>
            <a:chExt cx="6108565" cy="450001"/>
          </a:xfrm>
        </p:grpSpPr>
        <p:sp>
          <p:nvSpPr>
            <p:cNvPr id="238" name="文本框 237"/>
            <p:cNvSpPr txBox="1">
              <a:spLocks noChangeArrowheads="1"/>
            </p:cNvSpPr>
            <p:nvPr/>
          </p:nvSpPr>
          <p:spPr bwMode="auto">
            <a:xfrm>
              <a:off x="3058110" y="5789245"/>
              <a:ext cx="1800185" cy="37049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ts val="1000"/>
                </a:spcAft>
                <a:defRPr/>
              </a:pPr>
              <a:r>
                <a:rPr lang="zh-CN" altLang="en-US" sz="1799" smtClean="0">
                  <a:solidFill>
                    <a:srgbClr val="F49100"/>
                  </a:solidFill>
                  <a:latin typeface="微软雅黑" panose="020B0503020204020204" pitchFamily="34" charset="-122"/>
                </a:rPr>
                <a:t>更多相关作品：</a:t>
              </a:r>
            </a:p>
          </p:txBody>
        </p:sp>
        <p:sp>
          <p:nvSpPr>
            <p:cNvPr id="239" name="同侧圆角矩形 238"/>
            <p:cNvSpPr/>
            <p:nvPr/>
          </p:nvSpPr>
          <p:spPr>
            <a:xfrm rot="16200000">
              <a:off x="6472373" y="4135415"/>
              <a:ext cx="450001" cy="3678157"/>
            </a:xfrm>
            <a:prstGeom prst="round2SameRect">
              <a:avLst/>
            </a:prstGeom>
            <a:noFill/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1799">
                <a:solidFill>
                  <a:srgbClr val="FFFFFF"/>
                </a:solidFill>
              </a:endParaRPr>
            </a:p>
          </p:txBody>
        </p:sp>
        <p:sp>
          <p:nvSpPr>
            <p:cNvPr id="240" name="同侧圆角矩形 239"/>
            <p:cNvSpPr/>
            <p:nvPr/>
          </p:nvSpPr>
          <p:spPr>
            <a:xfrm rot="5400000" flipH="1">
              <a:off x="8626563" y="5659381"/>
              <a:ext cx="450001" cy="630223"/>
            </a:xfrm>
            <a:prstGeom prst="round2SameRect">
              <a:avLst/>
            </a:prstGeom>
            <a:solidFill>
              <a:schemeClr val="accent6"/>
            </a:solidFill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1799">
                <a:solidFill>
                  <a:srgbClr val="FFFFFF"/>
                </a:solidFill>
              </a:endParaRPr>
            </a:p>
          </p:txBody>
        </p:sp>
        <p:sp>
          <p:nvSpPr>
            <p:cNvPr id="241" name="Freeform 5"/>
            <p:cNvSpPr>
              <a:spLocks noChangeAspect="1" noEditPoints="1"/>
            </p:cNvSpPr>
            <p:nvPr/>
          </p:nvSpPr>
          <p:spPr bwMode="auto">
            <a:xfrm>
              <a:off x="8717423" y="5840129"/>
              <a:ext cx="269869" cy="268729"/>
            </a:xfrm>
            <a:custGeom>
              <a:avLst/>
              <a:gdLst>
                <a:gd name="T0" fmla="*/ 2147483646 w 252"/>
                <a:gd name="T1" fmla="*/ 2147483646 h 252"/>
                <a:gd name="T2" fmla="*/ 2147483646 w 252"/>
                <a:gd name="T3" fmla="*/ 2147483646 h 252"/>
                <a:gd name="T4" fmla="*/ 2147483646 w 252"/>
                <a:gd name="T5" fmla="*/ 2147483646 h 252"/>
                <a:gd name="T6" fmla="*/ 2147483646 w 252"/>
                <a:gd name="T7" fmla="*/ 0 h 252"/>
                <a:gd name="T8" fmla="*/ 0 w 252"/>
                <a:gd name="T9" fmla="*/ 2147483646 h 252"/>
                <a:gd name="T10" fmla="*/ 2147483646 w 252"/>
                <a:gd name="T11" fmla="*/ 2147483646 h 252"/>
                <a:gd name="T12" fmla="*/ 2147483646 w 252"/>
                <a:gd name="T13" fmla="*/ 2147483646 h 252"/>
                <a:gd name="T14" fmla="*/ 2147483646 w 252"/>
                <a:gd name="T15" fmla="*/ 2147483646 h 252"/>
                <a:gd name="T16" fmla="*/ 2147483646 w 252"/>
                <a:gd name="T17" fmla="*/ 2147483646 h 252"/>
                <a:gd name="T18" fmla="*/ 2147483646 w 252"/>
                <a:gd name="T19" fmla="*/ 2147483646 h 252"/>
                <a:gd name="T20" fmla="*/ 2147483646 w 252"/>
                <a:gd name="T21" fmla="*/ 2147483646 h 252"/>
                <a:gd name="T22" fmla="*/ 2147483646 w 252"/>
                <a:gd name="T23" fmla="*/ 2147483646 h 252"/>
                <a:gd name="T24" fmla="*/ 2147483646 w 252"/>
                <a:gd name="T25" fmla="*/ 2147483646 h 252"/>
                <a:gd name="T26" fmla="*/ 2147483646 w 252"/>
                <a:gd name="T27" fmla="*/ 2147483646 h 252"/>
                <a:gd name="T28" fmla="*/ 2147483646 w 252"/>
                <a:gd name="T29" fmla="*/ 2147483646 h 252"/>
                <a:gd name="T30" fmla="*/ 2147483646 w 252"/>
                <a:gd name="T31" fmla="*/ 2147483646 h 252"/>
                <a:gd name="T32" fmla="*/ 2147483646 w 252"/>
                <a:gd name="T33" fmla="*/ 2147483646 h 252"/>
                <a:gd name="T34" fmla="*/ 2147483646 w 252"/>
                <a:gd name="T35" fmla="*/ 2147483646 h 25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2" h="252">
                  <a:moveTo>
                    <a:pt x="250" y="242"/>
                  </a:moveTo>
                  <a:cubicBezTo>
                    <a:pt x="165" y="157"/>
                    <a:pt x="165" y="157"/>
                    <a:pt x="165" y="157"/>
                  </a:cubicBezTo>
                  <a:cubicBezTo>
                    <a:pt x="180" y="140"/>
                    <a:pt x="189" y="119"/>
                    <a:pt x="189" y="94"/>
                  </a:cubicBezTo>
                  <a:cubicBezTo>
                    <a:pt x="189" y="42"/>
                    <a:pt x="147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7"/>
                    <a:pt x="42" y="189"/>
                    <a:pt x="94" y="189"/>
                  </a:cubicBezTo>
                  <a:cubicBezTo>
                    <a:pt x="119" y="189"/>
                    <a:pt x="140" y="180"/>
                    <a:pt x="157" y="165"/>
                  </a:cubicBezTo>
                  <a:cubicBezTo>
                    <a:pt x="242" y="250"/>
                    <a:pt x="242" y="250"/>
                    <a:pt x="242" y="250"/>
                  </a:cubicBezTo>
                  <a:cubicBezTo>
                    <a:pt x="243" y="251"/>
                    <a:pt x="245" y="252"/>
                    <a:pt x="246" y="252"/>
                  </a:cubicBezTo>
                  <a:cubicBezTo>
                    <a:pt x="248" y="252"/>
                    <a:pt x="249" y="251"/>
                    <a:pt x="250" y="250"/>
                  </a:cubicBezTo>
                  <a:cubicBezTo>
                    <a:pt x="252" y="248"/>
                    <a:pt x="252" y="244"/>
                    <a:pt x="250" y="242"/>
                  </a:cubicBezTo>
                  <a:close/>
                  <a:moveTo>
                    <a:pt x="94" y="178"/>
                  </a:moveTo>
                  <a:cubicBezTo>
                    <a:pt x="48" y="178"/>
                    <a:pt x="11" y="140"/>
                    <a:pt x="11" y="94"/>
                  </a:cubicBezTo>
                  <a:cubicBezTo>
                    <a:pt x="11" y="49"/>
                    <a:pt x="48" y="11"/>
                    <a:pt x="94" y="11"/>
                  </a:cubicBezTo>
                  <a:cubicBezTo>
                    <a:pt x="140" y="11"/>
                    <a:pt x="178" y="49"/>
                    <a:pt x="178" y="94"/>
                  </a:cubicBezTo>
                  <a:cubicBezTo>
                    <a:pt x="178" y="115"/>
                    <a:pt x="170" y="135"/>
                    <a:pt x="157" y="149"/>
                  </a:cubicBezTo>
                  <a:cubicBezTo>
                    <a:pt x="155" y="152"/>
                    <a:pt x="152" y="155"/>
                    <a:pt x="149" y="157"/>
                  </a:cubicBezTo>
                  <a:cubicBezTo>
                    <a:pt x="135" y="170"/>
                    <a:pt x="115" y="178"/>
                    <a:pt x="94" y="17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>
                <a:solidFill>
                  <a:srgbClr val="000000"/>
                </a:solidFill>
              </a:endParaRPr>
            </a:p>
          </p:txBody>
        </p:sp>
        <p:sp>
          <p:nvSpPr>
            <p:cNvPr id="248" name="文本框 241"/>
            <p:cNvSpPr txBox="1">
              <a:spLocks noChangeArrowheads="1"/>
            </p:cNvSpPr>
            <p:nvPr/>
          </p:nvSpPr>
          <p:spPr bwMode="auto">
            <a:xfrm>
              <a:off x="5101178" y="5789245"/>
              <a:ext cx="1112812" cy="37049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Segoe UI" pitchFamily="34" charset="0"/>
                  <a:ea typeface="微软雅黑" pitchFamily="34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ts val="1000"/>
                </a:spcAft>
                <a:defRPr/>
              </a:pPr>
              <a:r>
                <a:rPr lang="en-US" altLang="zh-CN" sz="1799" b="1">
                  <a:solidFill>
                    <a:srgbClr val="F49100"/>
                  </a:solidFill>
                </a:rPr>
                <a:t>x_Studio</a:t>
              </a:r>
              <a:endParaRPr lang="zh-CN" altLang="en-US" sz="1799" b="1">
                <a:solidFill>
                  <a:srgbClr val="F49100"/>
                </a:solidFill>
              </a:endParaRPr>
            </a:p>
          </p:txBody>
        </p:sp>
      </p:grpSp>
      <p:sp>
        <p:nvSpPr>
          <p:cNvPr id="242" name="图片占位符 3"/>
          <p:cNvSpPr>
            <a:spLocks noGrp="1"/>
          </p:cNvSpPr>
          <p:nvPr>
            <p:ph type="pic" sz="quarter" idx="10"/>
          </p:nvPr>
        </p:nvSpPr>
        <p:spPr>
          <a:xfrm>
            <a:off x="4250808" y="1765772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 dirty="0"/>
          </a:p>
        </p:txBody>
      </p:sp>
      <p:sp>
        <p:nvSpPr>
          <p:cNvPr id="243" name="图片占位符 3"/>
          <p:cNvSpPr>
            <a:spLocks noGrp="1"/>
          </p:cNvSpPr>
          <p:nvPr>
            <p:ph type="pic" sz="quarter" idx="11"/>
          </p:nvPr>
        </p:nvSpPr>
        <p:spPr>
          <a:xfrm>
            <a:off x="4250808" y="4163055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/>
          </a:p>
        </p:txBody>
      </p:sp>
      <p:sp>
        <p:nvSpPr>
          <p:cNvPr id="244" name="图片占位符 3"/>
          <p:cNvSpPr>
            <a:spLocks noGrp="1"/>
          </p:cNvSpPr>
          <p:nvPr>
            <p:ph type="pic" sz="quarter" idx="12"/>
          </p:nvPr>
        </p:nvSpPr>
        <p:spPr>
          <a:xfrm>
            <a:off x="8064906" y="1765772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/>
          </a:p>
        </p:txBody>
      </p:sp>
      <p:sp>
        <p:nvSpPr>
          <p:cNvPr id="245" name="图片占位符 3"/>
          <p:cNvSpPr>
            <a:spLocks noGrp="1"/>
          </p:cNvSpPr>
          <p:nvPr>
            <p:ph type="pic" sz="quarter" idx="13"/>
          </p:nvPr>
        </p:nvSpPr>
        <p:spPr>
          <a:xfrm>
            <a:off x="8064906" y="4163055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 dirty="0"/>
          </a:p>
        </p:txBody>
      </p:sp>
      <p:sp>
        <p:nvSpPr>
          <p:cNvPr id="246" name="图片占位符 3"/>
          <p:cNvSpPr>
            <a:spLocks noGrp="1"/>
          </p:cNvSpPr>
          <p:nvPr>
            <p:ph type="pic" sz="quarter" idx="14"/>
          </p:nvPr>
        </p:nvSpPr>
        <p:spPr>
          <a:xfrm>
            <a:off x="436709" y="1765772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 dirty="0"/>
          </a:p>
        </p:txBody>
      </p:sp>
      <p:sp>
        <p:nvSpPr>
          <p:cNvPr id="247" name="图片占位符 3"/>
          <p:cNvSpPr>
            <a:spLocks noGrp="1"/>
          </p:cNvSpPr>
          <p:nvPr>
            <p:ph type="pic" sz="quarter" idx="15"/>
          </p:nvPr>
        </p:nvSpPr>
        <p:spPr>
          <a:xfrm>
            <a:off x="436709" y="4163055"/>
            <a:ext cx="3657600" cy="2059200"/>
          </a:xfrm>
          <a:effectLst>
            <a:outerShdw blurRad="292100" dist="139700" dir="2700000" algn="ctr" rotWithShape="0">
              <a:srgbClr val="000000">
                <a:alpha val="65000"/>
              </a:srgbClr>
            </a:outerShdw>
          </a:effectLst>
        </p:spPr>
        <p:txBody>
          <a:bodyPr rtlCol="0"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pPr lvl="0"/>
            <a:endParaRPr lang="zh-CN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3473912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92233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3756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5656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4608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0752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12403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0714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0819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423483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7920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3808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931799" y="-1333234"/>
            <a:ext cx="14304633" cy="9102067"/>
            <a:chOff x="-698850" y="-999925"/>
            <a:chExt cx="10728475" cy="6826550"/>
          </a:xfrm>
        </p:grpSpPr>
        <p:sp>
          <p:nvSpPr>
            <p:cNvPr id="10" name="Google Shape;10;p2"/>
            <p:cNvSpPr/>
            <p:nvPr/>
          </p:nvSpPr>
          <p:spPr>
            <a:xfrm>
              <a:off x="-698850" y="37656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1600" y="4491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1583400" y="1197067"/>
            <a:ext cx="9025200" cy="13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1583400" y="2385653"/>
            <a:ext cx="90252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456638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oogle Shape;21;p3"/>
          <p:cNvGrpSpPr/>
          <p:nvPr/>
        </p:nvGrpSpPr>
        <p:grpSpPr>
          <a:xfrm>
            <a:off x="-1293634" y="-877113"/>
            <a:ext cx="14778467" cy="9190713"/>
            <a:chOff x="-970225" y="-657835"/>
            <a:chExt cx="11083850" cy="6893035"/>
          </a:xfrm>
        </p:grpSpPr>
        <p:sp>
          <p:nvSpPr>
            <p:cNvPr id="22" name="Google Shape;22;p3"/>
            <p:cNvSpPr/>
            <p:nvPr/>
          </p:nvSpPr>
          <p:spPr>
            <a:xfrm>
              <a:off x="-9702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 rot="10800000">
              <a:off x="-422742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 rot="10800000" flipH="1">
              <a:off x="129077" y="416774"/>
              <a:ext cx="495300" cy="494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832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8244575" y="403795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" name="Google Shape;27;p3"/>
          <p:cNvSpPr txBox="1">
            <a:spLocks noGrp="1"/>
          </p:cNvSpPr>
          <p:nvPr>
            <p:ph type="title"/>
          </p:nvPr>
        </p:nvSpPr>
        <p:spPr>
          <a:xfrm>
            <a:off x="2511267" y="1893767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3153400" y="2657367"/>
            <a:ext cx="5885200" cy="2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03646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1637867" y="1602000"/>
            <a:ext cx="8916400" cy="41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 sz="1600">
                <a:solidFill>
                  <a:schemeClr val="dk2"/>
                </a:solidFill>
              </a:defRPr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>
            <a:off x="-1990367" y="-1333234"/>
            <a:ext cx="15687400" cy="8742467"/>
            <a:chOff x="-1492775" y="-999925"/>
            <a:chExt cx="11765550" cy="6556850"/>
          </a:xfrm>
        </p:grpSpPr>
        <p:sp>
          <p:nvSpPr>
            <p:cNvPr id="32" name="Google Shape;32;p4"/>
            <p:cNvSpPr/>
            <p:nvPr/>
          </p:nvSpPr>
          <p:spPr>
            <a:xfrm>
              <a:off x="-149277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-8940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-5559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4"/>
            <p:cNvSpPr/>
            <p:nvPr/>
          </p:nvSpPr>
          <p:spPr>
            <a:xfrm rot="5400000">
              <a:off x="861677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4"/>
            <p:cNvSpPr/>
            <p:nvPr/>
          </p:nvSpPr>
          <p:spPr>
            <a:xfrm rot="5400000">
              <a:off x="8920674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4"/>
            <p:cNvSpPr/>
            <p:nvPr/>
          </p:nvSpPr>
          <p:spPr>
            <a:xfrm rot="5400000">
              <a:off x="892080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" name="Google Shape;38;p4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275314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>
            <a:spLocks noGrp="1"/>
          </p:cNvSpPr>
          <p:nvPr>
            <p:ph type="title"/>
          </p:nvPr>
        </p:nvSpPr>
        <p:spPr>
          <a:xfrm>
            <a:off x="1637867" y="593367"/>
            <a:ext cx="8916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5"/>
          <p:cNvSpPr txBox="1">
            <a:spLocks noGrp="1"/>
          </p:cNvSpPr>
          <p:nvPr>
            <p:ph type="body" idx="1"/>
          </p:nvPr>
        </p:nvSpPr>
        <p:spPr>
          <a:xfrm>
            <a:off x="2112767" y="3814933"/>
            <a:ext cx="3441600" cy="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2" name="Google Shape;42;p5"/>
          <p:cNvSpPr txBox="1">
            <a:spLocks noGrp="1"/>
          </p:cNvSpPr>
          <p:nvPr>
            <p:ph type="body" idx="2"/>
          </p:nvPr>
        </p:nvSpPr>
        <p:spPr>
          <a:xfrm>
            <a:off x="6637761" y="3814933"/>
            <a:ext cx="3441600" cy="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subTitle" idx="3"/>
          </p:nvPr>
        </p:nvSpPr>
        <p:spPr>
          <a:xfrm>
            <a:off x="2260367" y="3438133"/>
            <a:ext cx="3146400" cy="3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ubTitle" idx="4"/>
          </p:nvPr>
        </p:nvSpPr>
        <p:spPr>
          <a:xfrm>
            <a:off x="6785361" y="3438133"/>
            <a:ext cx="3146400" cy="3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" name="Google Shape;45;p5"/>
          <p:cNvGrpSpPr/>
          <p:nvPr/>
        </p:nvGrpSpPr>
        <p:grpSpPr>
          <a:xfrm>
            <a:off x="-1293634" y="-877113"/>
            <a:ext cx="14778467" cy="9190713"/>
            <a:chOff x="-970225" y="-657835"/>
            <a:chExt cx="11083850" cy="6893035"/>
          </a:xfrm>
        </p:grpSpPr>
        <p:sp>
          <p:nvSpPr>
            <p:cNvPr id="46" name="Google Shape;46;p5"/>
            <p:cNvSpPr/>
            <p:nvPr/>
          </p:nvSpPr>
          <p:spPr>
            <a:xfrm>
              <a:off x="-9702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5"/>
            <p:cNvSpPr/>
            <p:nvPr/>
          </p:nvSpPr>
          <p:spPr>
            <a:xfrm rot="10800000">
              <a:off x="-422742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5"/>
            <p:cNvSpPr/>
            <p:nvPr/>
          </p:nvSpPr>
          <p:spPr>
            <a:xfrm rot="10800000" flipH="1">
              <a:off x="129077" y="416774"/>
              <a:ext cx="495300" cy="494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832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8244575" y="403795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96239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6"/>
          <p:cNvGrpSpPr/>
          <p:nvPr/>
        </p:nvGrpSpPr>
        <p:grpSpPr>
          <a:xfrm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53" name="Google Shape;53;p6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6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6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6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6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6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6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" name="Google Shape;62;p6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182031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7"/>
          <p:cNvSpPr txBox="1">
            <a:spLocks noGrp="1"/>
          </p:cNvSpPr>
          <p:nvPr>
            <p:ph type="body" idx="1"/>
          </p:nvPr>
        </p:nvSpPr>
        <p:spPr>
          <a:xfrm>
            <a:off x="1330000" y="2360800"/>
            <a:ext cx="4168400" cy="3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14217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8"/>
          <p:cNvSpPr txBox="1">
            <a:spLocks noGrp="1"/>
          </p:cNvSpPr>
          <p:nvPr>
            <p:ph type="title"/>
          </p:nvPr>
        </p:nvSpPr>
        <p:spPr>
          <a:xfrm>
            <a:off x="3160200" y="3971000"/>
            <a:ext cx="5871600" cy="7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" name="Google Shape;68;p8"/>
          <p:cNvSpPr txBox="1">
            <a:spLocks noGrp="1"/>
          </p:cNvSpPr>
          <p:nvPr>
            <p:ph type="subTitle" idx="1"/>
          </p:nvPr>
        </p:nvSpPr>
        <p:spPr>
          <a:xfrm>
            <a:off x="2441700" y="2111967"/>
            <a:ext cx="7098000" cy="23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" name="Google Shape;69;p8"/>
          <p:cNvGrpSpPr/>
          <p:nvPr/>
        </p:nvGrpSpPr>
        <p:grpSpPr>
          <a:xfrm>
            <a:off x="-701766" y="-1744099"/>
            <a:ext cx="14281660" cy="9681857"/>
            <a:chOff x="-526325" y="-1308075"/>
            <a:chExt cx="10711245" cy="7261393"/>
          </a:xfrm>
        </p:grpSpPr>
        <p:sp>
          <p:nvSpPr>
            <p:cNvPr id="70" name="Google Shape;70;p8"/>
            <p:cNvSpPr/>
            <p:nvPr/>
          </p:nvSpPr>
          <p:spPr>
            <a:xfrm>
              <a:off x="-172075" y="-1308075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8"/>
            <p:cNvSpPr/>
            <p:nvPr/>
          </p:nvSpPr>
          <p:spPr>
            <a:xfrm rot="10800000">
              <a:off x="-319542" y="444051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8"/>
            <p:cNvSpPr/>
            <p:nvPr/>
          </p:nvSpPr>
          <p:spPr>
            <a:xfrm rot="10800000" flipH="1">
              <a:off x="-68824" y="4309550"/>
              <a:ext cx="327000" cy="3264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8"/>
            <p:cNvSpPr/>
            <p:nvPr/>
          </p:nvSpPr>
          <p:spPr>
            <a:xfrm rot="1549360">
              <a:off x="8092833" y="3861231"/>
              <a:ext cx="1791375" cy="1791375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8"/>
            <p:cNvSpPr/>
            <p:nvPr/>
          </p:nvSpPr>
          <p:spPr>
            <a:xfrm rot="1549646">
              <a:off x="7781570" y="4746906"/>
              <a:ext cx="698248" cy="698248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8"/>
            <p:cNvSpPr/>
            <p:nvPr/>
          </p:nvSpPr>
          <p:spPr>
            <a:xfrm rot="10800000" flipH="1">
              <a:off x="440325" y="4667225"/>
              <a:ext cx="437700" cy="4368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-526325" y="-304625"/>
              <a:ext cx="1303800" cy="13038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8"/>
            <p:cNvSpPr/>
            <p:nvPr/>
          </p:nvSpPr>
          <p:spPr>
            <a:xfrm rot="1549646">
              <a:off x="8714270" y="-227594"/>
              <a:ext cx="698248" cy="698248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75443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9"/>
          <p:cNvSpPr txBox="1">
            <a:spLocks noGrp="1"/>
          </p:cNvSpPr>
          <p:nvPr>
            <p:ph type="title"/>
          </p:nvPr>
        </p:nvSpPr>
        <p:spPr>
          <a:xfrm>
            <a:off x="946067" y="3323188"/>
            <a:ext cx="5150000" cy="1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0" name="Google Shape;80;p9"/>
          <p:cNvSpPr txBox="1">
            <a:spLocks noGrp="1"/>
          </p:cNvSpPr>
          <p:nvPr>
            <p:ph type="subTitle" idx="1"/>
          </p:nvPr>
        </p:nvSpPr>
        <p:spPr>
          <a:xfrm>
            <a:off x="1421867" y="4351600"/>
            <a:ext cx="4198400" cy="1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81" name="Google Shape;81;p9"/>
          <p:cNvGrpSpPr/>
          <p:nvPr/>
        </p:nvGrpSpPr>
        <p:grpSpPr>
          <a:xfrm flipH="1"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82" name="Google Shape;82;p9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9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9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9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9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9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9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9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347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0"/>
          <p:cNvSpPr txBox="1">
            <a:spLocks noGrp="1"/>
          </p:cNvSpPr>
          <p:nvPr>
            <p:ph type="body" idx="1"/>
          </p:nvPr>
        </p:nvSpPr>
        <p:spPr>
          <a:xfrm>
            <a:off x="1006167" y="52004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Font typeface="Itim"/>
              <a:buNone/>
              <a:defRPr sz="32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0148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1"/>
          <p:cNvSpPr txBox="1">
            <a:spLocks noGrp="1"/>
          </p:cNvSpPr>
          <p:nvPr>
            <p:ph type="title" hasCustomPrompt="1"/>
          </p:nvPr>
        </p:nvSpPr>
        <p:spPr>
          <a:xfrm>
            <a:off x="1238600" y="1474833"/>
            <a:ext cx="9714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5" name="Google Shape;95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60303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104116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text">
  <p:cSld name="Title and long text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Google Shape;98;p13"/>
          <p:cNvGrpSpPr/>
          <p:nvPr/>
        </p:nvGrpSpPr>
        <p:grpSpPr>
          <a:xfrm>
            <a:off x="-1990367" y="-1333234"/>
            <a:ext cx="15687400" cy="8742467"/>
            <a:chOff x="-1492775" y="-999925"/>
            <a:chExt cx="11765550" cy="6556850"/>
          </a:xfrm>
        </p:grpSpPr>
        <p:sp>
          <p:nvSpPr>
            <p:cNvPr id="99" name="Google Shape;99;p13"/>
            <p:cNvSpPr/>
            <p:nvPr/>
          </p:nvSpPr>
          <p:spPr>
            <a:xfrm>
              <a:off x="-149277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-8940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-5559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13"/>
            <p:cNvSpPr/>
            <p:nvPr/>
          </p:nvSpPr>
          <p:spPr>
            <a:xfrm rot="5400000">
              <a:off x="861677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13"/>
            <p:cNvSpPr/>
            <p:nvPr/>
          </p:nvSpPr>
          <p:spPr>
            <a:xfrm rot="5400000">
              <a:off x="8920674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13"/>
            <p:cNvSpPr/>
            <p:nvPr/>
          </p:nvSpPr>
          <p:spPr>
            <a:xfrm rot="5400000">
              <a:off x="892080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" name="Google Shape;105;p13"/>
          <p:cNvSpPr txBox="1">
            <a:spLocks noGrp="1"/>
          </p:cNvSpPr>
          <p:nvPr>
            <p:ph type="subTitle" idx="1"/>
          </p:nvPr>
        </p:nvSpPr>
        <p:spPr>
          <a:xfrm>
            <a:off x="862000" y="1371339"/>
            <a:ext cx="10468000" cy="4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06" name="Google Shape;106;p13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98600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14"/>
          <p:cNvGrpSpPr/>
          <p:nvPr/>
        </p:nvGrpSpPr>
        <p:grpSpPr>
          <a:xfrm>
            <a:off x="-1148900" y="-1333233"/>
            <a:ext cx="14349200" cy="9646833"/>
            <a:chOff x="-861675" y="-999925"/>
            <a:chExt cx="10761900" cy="7235125"/>
          </a:xfrm>
        </p:grpSpPr>
        <p:sp>
          <p:nvSpPr>
            <p:cNvPr id="109" name="Google Shape;109;p14"/>
            <p:cNvSpPr/>
            <p:nvPr/>
          </p:nvSpPr>
          <p:spPr>
            <a:xfrm>
              <a:off x="-86167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14"/>
            <p:cNvSpPr/>
            <p:nvPr/>
          </p:nvSpPr>
          <p:spPr>
            <a:xfrm>
              <a:off x="-2629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14"/>
            <p:cNvSpPr/>
            <p:nvPr/>
          </p:nvSpPr>
          <p:spPr>
            <a:xfrm>
              <a:off x="-367000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14"/>
            <p:cNvSpPr/>
            <p:nvPr/>
          </p:nvSpPr>
          <p:spPr>
            <a:xfrm flipH="1">
              <a:off x="236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14"/>
            <p:cNvSpPr/>
            <p:nvPr/>
          </p:nvSpPr>
          <p:spPr>
            <a:xfrm flipH="1">
              <a:off x="5233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14"/>
            <p:cNvSpPr/>
            <p:nvPr/>
          </p:nvSpPr>
          <p:spPr>
            <a:xfrm>
              <a:off x="81089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14"/>
            <p:cNvSpPr/>
            <p:nvPr/>
          </p:nvSpPr>
          <p:spPr>
            <a:xfrm>
              <a:off x="8266225" y="4254600"/>
              <a:ext cx="698400" cy="698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14"/>
            <p:cNvSpPr/>
            <p:nvPr/>
          </p:nvSpPr>
          <p:spPr>
            <a:xfrm rot="10800000">
              <a:off x="8656408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14"/>
            <p:cNvSpPr/>
            <p:nvPr/>
          </p:nvSpPr>
          <p:spPr>
            <a:xfrm rot="10800000" flipH="1">
              <a:off x="8368261" y="308270"/>
              <a:ext cx="642900" cy="6420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14"/>
            <p:cNvSpPr/>
            <p:nvPr/>
          </p:nvSpPr>
          <p:spPr>
            <a:xfrm rot="10800000" flipH="1">
              <a:off x="8201171" y="89767"/>
              <a:ext cx="243300" cy="24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9" name="Google Shape;119;p14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20" name="Google Shape;120;p14"/>
          <p:cNvSpPr txBox="1">
            <a:spLocks noGrp="1"/>
          </p:cNvSpPr>
          <p:nvPr>
            <p:ph type="subTitle" idx="1"/>
          </p:nvPr>
        </p:nvSpPr>
        <p:spPr>
          <a:xfrm>
            <a:off x="2575633" y="25143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14"/>
          <p:cNvSpPr txBox="1">
            <a:spLocks noGrp="1"/>
          </p:cNvSpPr>
          <p:nvPr>
            <p:ph type="subTitle" idx="2"/>
          </p:nvPr>
        </p:nvSpPr>
        <p:spPr>
          <a:xfrm>
            <a:off x="2575633" y="23438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2" name="Google Shape;122;p14"/>
          <p:cNvSpPr txBox="1">
            <a:spLocks noGrp="1"/>
          </p:cNvSpPr>
          <p:nvPr>
            <p:ph type="subTitle" idx="3"/>
          </p:nvPr>
        </p:nvSpPr>
        <p:spPr>
          <a:xfrm>
            <a:off x="2575633" y="44681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4"/>
          <p:cNvSpPr txBox="1">
            <a:spLocks noGrp="1"/>
          </p:cNvSpPr>
          <p:nvPr>
            <p:ph type="subTitle" idx="4"/>
          </p:nvPr>
        </p:nvSpPr>
        <p:spPr>
          <a:xfrm>
            <a:off x="2575633" y="42976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4" name="Google Shape;124;p14"/>
          <p:cNvSpPr txBox="1">
            <a:spLocks noGrp="1"/>
          </p:cNvSpPr>
          <p:nvPr>
            <p:ph type="subTitle" idx="5"/>
          </p:nvPr>
        </p:nvSpPr>
        <p:spPr>
          <a:xfrm>
            <a:off x="7469667" y="25143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4"/>
          <p:cNvSpPr txBox="1">
            <a:spLocks noGrp="1"/>
          </p:cNvSpPr>
          <p:nvPr>
            <p:ph type="subTitle" idx="6"/>
          </p:nvPr>
        </p:nvSpPr>
        <p:spPr>
          <a:xfrm>
            <a:off x="7469667" y="23438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6" name="Google Shape;126;p14"/>
          <p:cNvSpPr txBox="1">
            <a:spLocks noGrp="1"/>
          </p:cNvSpPr>
          <p:nvPr>
            <p:ph type="subTitle" idx="7"/>
          </p:nvPr>
        </p:nvSpPr>
        <p:spPr>
          <a:xfrm>
            <a:off x="7469667" y="44681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4"/>
          <p:cNvSpPr txBox="1">
            <a:spLocks noGrp="1"/>
          </p:cNvSpPr>
          <p:nvPr>
            <p:ph type="subTitle" idx="8"/>
          </p:nvPr>
        </p:nvSpPr>
        <p:spPr>
          <a:xfrm>
            <a:off x="7469667" y="42976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9264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5"/>
          <p:cNvGrpSpPr/>
          <p:nvPr/>
        </p:nvGrpSpPr>
        <p:grpSpPr>
          <a:xfrm>
            <a:off x="-1565733" y="-1286733"/>
            <a:ext cx="14783735" cy="9250965"/>
            <a:chOff x="-1174300" y="-965050"/>
            <a:chExt cx="11087801" cy="6938224"/>
          </a:xfrm>
        </p:grpSpPr>
        <p:sp>
          <p:nvSpPr>
            <p:cNvPr id="130" name="Google Shape;130;p15"/>
            <p:cNvSpPr/>
            <p:nvPr/>
          </p:nvSpPr>
          <p:spPr>
            <a:xfrm>
              <a:off x="-1174300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15"/>
            <p:cNvSpPr/>
            <p:nvPr/>
          </p:nvSpPr>
          <p:spPr>
            <a:xfrm rot="10800000" flipH="1">
              <a:off x="376927" y="2480924"/>
              <a:ext cx="495300" cy="49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15"/>
            <p:cNvSpPr/>
            <p:nvPr/>
          </p:nvSpPr>
          <p:spPr>
            <a:xfrm rot="10800000" flipH="1">
              <a:off x="376925" y="4459950"/>
              <a:ext cx="288300" cy="2877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15"/>
            <p:cNvSpPr/>
            <p:nvPr/>
          </p:nvSpPr>
          <p:spPr>
            <a:xfrm>
              <a:off x="8013425" y="-96505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15"/>
            <p:cNvSpPr/>
            <p:nvPr/>
          </p:nvSpPr>
          <p:spPr>
            <a:xfrm rot="10800000" flipH="1">
              <a:off x="8430902" y="539499"/>
              <a:ext cx="495300" cy="4947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5"/>
            <p:cNvSpPr/>
            <p:nvPr/>
          </p:nvSpPr>
          <p:spPr>
            <a:xfrm rot="10800000" flipH="1">
              <a:off x="7586398" y="-599624"/>
              <a:ext cx="844500" cy="843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15"/>
            <p:cNvSpPr/>
            <p:nvPr/>
          </p:nvSpPr>
          <p:spPr>
            <a:xfrm rot="10800000" flipH="1">
              <a:off x="8430901" y="449267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" name="Google Shape;137;p15"/>
          <p:cNvSpPr txBox="1">
            <a:spLocks noGrp="1"/>
          </p:cNvSpPr>
          <p:nvPr>
            <p:ph type="subTitle" idx="1"/>
          </p:nvPr>
        </p:nvSpPr>
        <p:spPr>
          <a:xfrm>
            <a:off x="1162967" y="44644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5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39" name="Google Shape;139;p15"/>
          <p:cNvSpPr txBox="1">
            <a:spLocks noGrp="1"/>
          </p:cNvSpPr>
          <p:nvPr>
            <p:ph type="subTitle" idx="2"/>
          </p:nvPr>
        </p:nvSpPr>
        <p:spPr>
          <a:xfrm>
            <a:off x="1162967" y="41922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40" name="Google Shape;140;p15"/>
          <p:cNvSpPr txBox="1">
            <a:spLocks noGrp="1"/>
          </p:cNvSpPr>
          <p:nvPr>
            <p:ph type="subTitle" idx="3"/>
          </p:nvPr>
        </p:nvSpPr>
        <p:spPr>
          <a:xfrm>
            <a:off x="8087967" y="44644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4"/>
          </p:nvPr>
        </p:nvSpPr>
        <p:spPr>
          <a:xfrm>
            <a:off x="8087967" y="41922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5"/>
          </p:nvPr>
        </p:nvSpPr>
        <p:spPr>
          <a:xfrm>
            <a:off x="4625400" y="5284636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6"/>
          </p:nvPr>
        </p:nvSpPr>
        <p:spPr>
          <a:xfrm>
            <a:off x="4625400" y="5012455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0301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oogle Shape;145;p16"/>
          <p:cNvGrpSpPr/>
          <p:nvPr/>
        </p:nvGrpSpPr>
        <p:grpSpPr>
          <a:xfrm flipH="1">
            <a:off x="-1582466" y="-1286733"/>
            <a:ext cx="15320633" cy="9250965"/>
            <a:chOff x="-1186850" y="-965050"/>
            <a:chExt cx="11490475" cy="6938224"/>
          </a:xfrm>
        </p:grpSpPr>
        <p:sp>
          <p:nvSpPr>
            <p:cNvPr id="146" name="Google Shape;146;p16"/>
            <p:cNvSpPr/>
            <p:nvPr/>
          </p:nvSpPr>
          <p:spPr>
            <a:xfrm>
              <a:off x="-1186850" y="-96505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6"/>
            <p:cNvSpPr/>
            <p:nvPr/>
          </p:nvSpPr>
          <p:spPr>
            <a:xfrm rot="10800000" flipH="1">
              <a:off x="-769374" y="449267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16"/>
            <p:cNvSpPr/>
            <p:nvPr/>
          </p:nvSpPr>
          <p:spPr>
            <a:xfrm rot="10800000" flipH="1">
              <a:off x="283175" y="-342750"/>
              <a:ext cx="734700" cy="7335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16"/>
            <p:cNvSpPr/>
            <p:nvPr/>
          </p:nvSpPr>
          <p:spPr>
            <a:xfrm rot="10800000" flipH="1">
              <a:off x="-259675" y="4089650"/>
              <a:ext cx="734700" cy="7335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6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16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2" name="Google Shape;152;p16"/>
          <p:cNvSpPr txBox="1">
            <a:spLocks noGrp="1"/>
          </p:cNvSpPr>
          <p:nvPr>
            <p:ph type="subTitle" idx="1"/>
          </p:nvPr>
        </p:nvSpPr>
        <p:spPr>
          <a:xfrm>
            <a:off x="1162967" y="38333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162967" y="36627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8087967" y="38333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8087967" y="36627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4625400" y="3833303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4625400" y="3662721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45455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2">
  <p:cSld name="Title and one column 2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oogle Shape;160;p17"/>
          <p:cNvGrpSpPr/>
          <p:nvPr/>
        </p:nvGrpSpPr>
        <p:grpSpPr>
          <a:xfrm>
            <a:off x="-1370933" y="3750001"/>
            <a:ext cx="14500933" cy="3416761"/>
            <a:chOff x="-1028200" y="2812500"/>
            <a:chExt cx="10875700" cy="2562571"/>
          </a:xfrm>
        </p:grpSpPr>
        <p:sp>
          <p:nvSpPr>
            <p:cNvPr id="161" name="Google Shape;161;p17"/>
            <p:cNvSpPr/>
            <p:nvPr/>
          </p:nvSpPr>
          <p:spPr>
            <a:xfrm>
              <a:off x="-1028200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17"/>
            <p:cNvSpPr/>
            <p:nvPr/>
          </p:nvSpPr>
          <p:spPr>
            <a:xfrm>
              <a:off x="-481750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17"/>
            <p:cNvSpPr/>
            <p:nvPr/>
          </p:nvSpPr>
          <p:spPr>
            <a:xfrm rot="5400000">
              <a:off x="8430900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17"/>
            <p:cNvSpPr/>
            <p:nvPr/>
          </p:nvSpPr>
          <p:spPr>
            <a:xfrm rot="5400000">
              <a:off x="8690837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17"/>
            <p:cNvSpPr/>
            <p:nvPr/>
          </p:nvSpPr>
          <p:spPr>
            <a:xfrm rot="5400000">
              <a:off x="8837848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17"/>
            <p:cNvSpPr/>
            <p:nvPr/>
          </p:nvSpPr>
          <p:spPr>
            <a:xfrm rot="5400000">
              <a:off x="8151549" y="4597500"/>
              <a:ext cx="355500" cy="3555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7" name="Google Shape;167;p17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1"/>
          </p:nvPr>
        </p:nvSpPr>
        <p:spPr>
          <a:xfrm>
            <a:off x="8471933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2"/>
          </p:nvPr>
        </p:nvSpPr>
        <p:spPr>
          <a:xfrm>
            <a:off x="8471933" y="3159567"/>
            <a:ext cx="28708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3040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3">
  <p:cSld name="Title and one column 3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18"/>
          <p:cNvGrpSpPr/>
          <p:nvPr/>
        </p:nvGrpSpPr>
        <p:grpSpPr>
          <a:xfrm>
            <a:off x="-1171633" y="533100"/>
            <a:ext cx="14909800" cy="6633661"/>
            <a:chOff x="-878725" y="399825"/>
            <a:chExt cx="11182350" cy="4975246"/>
          </a:xfrm>
        </p:grpSpPr>
        <p:sp>
          <p:nvSpPr>
            <p:cNvPr id="172" name="Google Shape;172;p18"/>
            <p:cNvSpPr/>
            <p:nvPr/>
          </p:nvSpPr>
          <p:spPr>
            <a:xfrm rot="5400000">
              <a:off x="-878725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18"/>
            <p:cNvSpPr/>
            <p:nvPr/>
          </p:nvSpPr>
          <p:spPr>
            <a:xfrm rot="5400000">
              <a:off x="-618788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18"/>
            <p:cNvSpPr/>
            <p:nvPr/>
          </p:nvSpPr>
          <p:spPr>
            <a:xfrm rot="5400000">
              <a:off x="-471777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8221500" y="399825"/>
              <a:ext cx="554700" cy="55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8"/>
            <p:cNvSpPr/>
            <p:nvPr/>
          </p:nvSpPr>
          <p:spPr>
            <a:xfrm>
              <a:off x="8430900" y="1066525"/>
              <a:ext cx="290400" cy="290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9" name="Google Shape;179;p18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80" name="Google Shape;180;p18"/>
          <p:cNvSpPr txBox="1">
            <a:spLocks noGrp="1"/>
          </p:cNvSpPr>
          <p:nvPr>
            <p:ph type="subTitle" idx="1"/>
          </p:nvPr>
        </p:nvSpPr>
        <p:spPr>
          <a:xfrm>
            <a:off x="8471933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18"/>
          <p:cNvSpPr txBox="1">
            <a:spLocks noGrp="1"/>
          </p:cNvSpPr>
          <p:nvPr>
            <p:ph type="subTitle" idx="2"/>
          </p:nvPr>
        </p:nvSpPr>
        <p:spPr>
          <a:xfrm>
            <a:off x="8471933" y="3159567"/>
            <a:ext cx="28708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35566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4">
  <p:cSld name="Title and one column 4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" name="Google Shape;183;p19"/>
          <p:cNvGrpSpPr/>
          <p:nvPr/>
        </p:nvGrpSpPr>
        <p:grpSpPr>
          <a:xfrm>
            <a:off x="-1171633" y="533100"/>
            <a:ext cx="14909800" cy="6633661"/>
            <a:chOff x="-878725" y="399825"/>
            <a:chExt cx="11182350" cy="4975246"/>
          </a:xfrm>
        </p:grpSpPr>
        <p:sp>
          <p:nvSpPr>
            <p:cNvPr id="184" name="Google Shape;184;p19"/>
            <p:cNvSpPr/>
            <p:nvPr/>
          </p:nvSpPr>
          <p:spPr>
            <a:xfrm rot="5400000">
              <a:off x="-878725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9"/>
            <p:cNvSpPr/>
            <p:nvPr/>
          </p:nvSpPr>
          <p:spPr>
            <a:xfrm rot="5400000">
              <a:off x="-618788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9"/>
            <p:cNvSpPr/>
            <p:nvPr/>
          </p:nvSpPr>
          <p:spPr>
            <a:xfrm rot="5400000">
              <a:off x="-471777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9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19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19"/>
            <p:cNvSpPr/>
            <p:nvPr/>
          </p:nvSpPr>
          <p:spPr>
            <a:xfrm>
              <a:off x="8221500" y="399825"/>
              <a:ext cx="554700" cy="55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19"/>
            <p:cNvSpPr/>
            <p:nvPr/>
          </p:nvSpPr>
          <p:spPr>
            <a:xfrm>
              <a:off x="8430900" y="1066525"/>
              <a:ext cx="290400" cy="290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1" name="Google Shape;191;p19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92" name="Google Shape;192;p19"/>
          <p:cNvSpPr txBox="1">
            <a:spLocks noGrp="1"/>
          </p:cNvSpPr>
          <p:nvPr>
            <p:ph type="subTitle" idx="1"/>
          </p:nvPr>
        </p:nvSpPr>
        <p:spPr>
          <a:xfrm>
            <a:off x="8180167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19"/>
          <p:cNvSpPr txBox="1">
            <a:spLocks noGrp="1"/>
          </p:cNvSpPr>
          <p:nvPr>
            <p:ph type="subTitle" idx="2"/>
          </p:nvPr>
        </p:nvSpPr>
        <p:spPr>
          <a:xfrm>
            <a:off x="8180167" y="3159567"/>
            <a:ext cx="32640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53537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">
  <p:cSld name="Title and description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20"/>
          <p:cNvGrpSpPr/>
          <p:nvPr/>
        </p:nvGrpSpPr>
        <p:grpSpPr>
          <a:xfrm>
            <a:off x="-1437433" y="-877113"/>
            <a:ext cx="14891100" cy="9190713"/>
            <a:chOff x="-1078075" y="-657835"/>
            <a:chExt cx="11168325" cy="6893035"/>
          </a:xfrm>
        </p:grpSpPr>
        <p:sp>
          <p:nvSpPr>
            <p:cNvPr id="196" name="Google Shape;196;p20"/>
            <p:cNvSpPr/>
            <p:nvPr/>
          </p:nvSpPr>
          <p:spPr>
            <a:xfrm>
              <a:off x="-107807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0"/>
            <p:cNvSpPr/>
            <p:nvPr/>
          </p:nvSpPr>
          <p:spPr>
            <a:xfrm>
              <a:off x="265625" y="2478050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0"/>
            <p:cNvSpPr/>
            <p:nvPr/>
          </p:nvSpPr>
          <p:spPr>
            <a:xfrm rot="1223388">
              <a:off x="586016" y="4263710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0"/>
            <p:cNvSpPr/>
            <p:nvPr/>
          </p:nvSpPr>
          <p:spPr>
            <a:xfrm rot="1222282">
              <a:off x="434368" y="4525225"/>
              <a:ext cx="272333" cy="27233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0"/>
            <p:cNvSpPr/>
            <p:nvPr/>
          </p:nvSpPr>
          <p:spPr>
            <a:xfrm flipH="1">
              <a:off x="8298950" y="444390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0"/>
            <p:cNvSpPr/>
            <p:nvPr/>
          </p:nvSpPr>
          <p:spPr>
            <a:xfrm rot="10800000" flipH="1">
              <a:off x="8522767" y="-657835"/>
              <a:ext cx="1020000" cy="10200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0"/>
            <p:cNvSpPr/>
            <p:nvPr/>
          </p:nvSpPr>
          <p:spPr>
            <a:xfrm rot="10800000">
              <a:off x="8495648" y="416774"/>
              <a:ext cx="495300" cy="4947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3" name="Google Shape;203;p20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4" name="Google Shape;204;p20"/>
          <p:cNvSpPr txBox="1">
            <a:spLocks noGrp="1"/>
          </p:cNvSpPr>
          <p:nvPr>
            <p:ph type="subTitle" idx="1"/>
          </p:nvPr>
        </p:nvSpPr>
        <p:spPr>
          <a:xfrm>
            <a:off x="4365800" y="3202457"/>
            <a:ext cx="3460400" cy="93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41095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21"/>
          <p:cNvGrpSpPr/>
          <p:nvPr/>
        </p:nvGrpSpPr>
        <p:grpSpPr>
          <a:xfrm>
            <a:off x="-1470733" y="-1286733"/>
            <a:ext cx="13563773" cy="9250975"/>
            <a:chOff x="-1103050" y="-965050"/>
            <a:chExt cx="10172830" cy="6938231"/>
          </a:xfrm>
        </p:grpSpPr>
        <p:grpSp>
          <p:nvGrpSpPr>
            <p:cNvPr id="209" name="Google Shape;209;p21"/>
            <p:cNvGrpSpPr/>
            <p:nvPr/>
          </p:nvGrpSpPr>
          <p:grpSpPr>
            <a:xfrm>
              <a:off x="-1103050" y="-965050"/>
              <a:ext cx="10145298" cy="6938224"/>
              <a:chOff x="7641900" y="-965050"/>
              <a:chExt cx="10145298" cy="6938224"/>
            </a:xfrm>
          </p:grpSpPr>
          <p:sp>
            <p:nvSpPr>
              <p:cNvPr id="210" name="Google Shape;210;p21"/>
              <p:cNvSpPr/>
              <p:nvPr/>
            </p:nvSpPr>
            <p:spPr>
              <a:xfrm>
                <a:off x="7641900" y="-965050"/>
                <a:ext cx="1791300" cy="1791300"/>
              </a:xfrm>
              <a:prstGeom prst="ellipse">
                <a:avLst/>
              </a:prstGeom>
              <a:solidFill>
                <a:srgbClr val="EFC658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 rot="10800000" flipH="1">
                <a:off x="16942698" y="-565249"/>
                <a:ext cx="844500" cy="843300"/>
              </a:xfrm>
              <a:prstGeom prst="ellipse">
                <a:avLst/>
              </a:prstGeom>
              <a:solidFill>
                <a:srgbClr val="49CAD1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21"/>
              <p:cNvSpPr/>
              <p:nvPr/>
            </p:nvSpPr>
            <p:spPr>
              <a:xfrm rot="10800000" flipH="1">
                <a:off x="8059376" y="4492674"/>
                <a:ext cx="1482600" cy="1480500"/>
              </a:xfrm>
              <a:prstGeom prst="ellipse">
                <a:avLst/>
              </a:prstGeom>
              <a:solidFill>
                <a:srgbClr val="EB916B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13" name="Google Shape;213;p21"/>
            <p:cNvSpPr/>
            <p:nvPr/>
          </p:nvSpPr>
          <p:spPr>
            <a:xfrm>
              <a:off x="718275" y="69950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1"/>
            <p:cNvSpPr/>
            <p:nvPr/>
          </p:nvSpPr>
          <p:spPr>
            <a:xfrm rot="1223388">
              <a:off x="424241" y="4710935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1"/>
            <p:cNvSpPr/>
            <p:nvPr/>
          </p:nvSpPr>
          <p:spPr>
            <a:xfrm rot="1222282">
              <a:off x="145418" y="4383100"/>
              <a:ext cx="272333" cy="27233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1"/>
            <p:cNvSpPr/>
            <p:nvPr/>
          </p:nvSpPr>
          <p:spPr>
            <a:xfrm rot="1223432">
              <a:off x="7763933" y="4667333"/>
              <a:ext cx="1142596" cy="1142596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1"/>
            <p:cNvSpPr/>
            <p:nvPr/>
          </p:nvSpPr>
          <p:spPr>
            <a:xfrm rot="1222451">
              <a:off x="7588892" y="4806151"/>
              <a:ext cx="409307" cy="409307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3193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 2">
  <p:cSld name="Title and subtitle 2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22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22"/>
          <p:cNvGrpSpPr/>
          <p:nvPr/>
        </p:nvGrpSpPr>
        <p:grpSpPr>
          <a:xfrm>
            <a:off x="-1599167" y="159900"/>
            <a:ext cx="14835501" cy="6499472"/>
            <a:chOff x="-1199375" y="119925"/>
            <a:chExt cx="11126626" cy="4874604"/>
          </a:xfrm>
        </p:grpSpPr>
        <p:sp>
          <p:nvSpPr>
            <p:cNvPr id="222" name="Google Shape;222;p22"/>
            <p:cNvSpPr/>
            <p:nvPr/>
          </p:nvSpPr>
          <p:spPr>
            <a:xfrm>
              <a:off x="-1199375" y="11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2"/>
            <p:cNvSpPr/>
            <p:nvPr/>
          </p:nvSpPr>
          <p:spPr>
            <a:xfrm rot="10800000" flipH="1">
              <a:off x="8777375" y="3144725"/>
              <a:ext cx="621000" cy="6201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2"/>
            <p:cNvSpPr/>
            <p:nvPr/>
          </p:nvSpPr>
          <p:spPr>
            <a:xfrm rot="10800000" flipH="1">
              <a:off x="8444651" y="332302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2"/>
            <p:cNvSpPr/>
            <p:nvPr/>
          </p:nvSpPr>
          <p:spPr>
            <a:xfrm>
              <a:off x="209100" y="288025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2"/>
            <p:cNvSpPr/>
            <p:nvPr/>
          </p:nvSpPr>
          <p:spPr>
            <a:xfrm rot="1223388">
              <a:off x="-293909" y="1766560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2"/>
            <p:cNvSpPr/>
            <p:nvPr/>
          </p:nvSpPr>
          <p:spPr>
            <a:xfrm rot="1222869">
              <a:off x="273681" y="1348662"/>
              <a:ext cx="391083" cy="39108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2"/>
            <p:cNvSpPr/>
            <p:nvPr/>
          </p:nvSpPr>
          <p:spPr>
            <a:xfrm rot="1222451">
              <a:off x="8676242" y="4526776"/>
              <a:ext cx="409307" cy="409307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2"/>
            <p:cNvSpPr/>
            <p:nvPr/>
          </p:nvSpPr>
          <p:spPr>
            <a:xfrm rot="10800000" flipH="1">
              <a:off x="8923625" y="2881125"/>
              <a:ext cx="442500" cy="441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72370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" name="Google Shape;231;p23"/>
          <p:cNvGrpSpPr/>
          <p:nvPr/>
        </p:nvGrpSpPr>
        <p:grpSpPr>
          <a:xfrm flipH="1"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232" name="Google Shape;232;p23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3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3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3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3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3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3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1" name="Google Shape;241;p23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85860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" name="Google Shape;243;p24"/>
          <p:cNvGrpSpPr/>
          <p:nvPr/>
        </p:nvGrpSpPr>
        <p:grpSpPr>
          <a:xfrm>
            <a:off x="-931799" y="-1333234"/>
            <a:ext cx="14304633" cy="9102067"/>
            <a:chOff x="-698850" y="-999925"/>
            <a:chExt cx="10728475" cy="6826550"/>
          </a:xfrm>
        </p:grpSpPr>
        <p:sp>
          <p:nvSpPr>
            <p:cNvPr id="244" name="Google Shape;244;p24"/>
            <p:cNvSpPr/>
            <p:nvPr/>
          </p:nvSpPr>
          <p:spPr>
            <a:xfrm>
              <a:off x="-698850" y="37656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4"/>
            <p:cNvSpPr/>
            <p:nvPr/>
          </p:nvSpPr>
          <p:spPr>
            <a:xfrm>
              <a:off x="571600" y="4491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4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4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4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4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" name="Google Shape;252;p24"/>
          <p:cNvSpPr txBox="1">
            <a:spLocks noGrp="1"/>
          </p:cNvSpPr>
          <p:nvPr>
            <p:ph type="ctrTitle"/>
          </p:nvPr>
        </p:nvSpPr>
        <p:spPr>
          <a:xfrm>
            <a:off x="3523300" y="998533"/>
            <a:ext cx="5145600" cy="13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3" name="Google Shape;253;p24"/>
          <p:cNvSpPr txBox="1">
            <a:spLocks noGrp="1"/>
          </p:cNvSpPr>
          <p:nvPr>
            <p:ph type="subTitle" idx="1"/>
          </p:nvPr>
        </p:nvSpPr>
        <p:spPr>
          <a:xfrm>
            <a:off x="3523300" y="2156167"/>
            <a:ext cx="51456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24"/>
          <p:cNvSpPr txBox="1">
            <a:spLocks noGrp="1"/>
          </p:cNvSpPr>
          <p:nvPr>
            <p:ph type="subTitle" idx="2"/>
          </p:nvPr>
        </p:nvSpPr>
        <p:spPr>
          <a:xfrm>
            <a:off x="3523300" y="2724967"/>
            <a:ext cx="5145600" cy="8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24"/>
          <p:cNvSpPr txBox="1"/>
          <p:nvPr/>
        </p:nvSpPr>
        <p:spPr>
          <a:xfrm>
            <a:off x="3714267" y="4606167"/>
            <a:ext cx="47636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CREDITS: This presentation template was created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, including icons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, infographics &amp; images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.</a:t>
            </a:r>
            <a:endParaRPr sz="1600" kern="0">
              <a:solidFill>
                <a:srgbClr val="804638"/>
              </a:solidFill>
              <a:latin typeface="Varela Round"/>
              <a:ea typeface="Varela Round"/>
              <a:cs typeface="Varela Round"/>
              <a:sym typeface="Varela Round"/>
            </a:endParaRPr>
          </a:p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endParaRPr sz="1867" kern="0">
              <a:solidFill>
                <a:srgbClr val="804638"/>
              </a:solidFill>
              <a:latin typeface="Varela Round"/>
              <a:ea typeface="Varela Round"/>
              <a:cs typeface="Varela Round"/>
              <a:sym typeface="Varela Round"/>
            </a:endParaRPr>
          </a:p>
        </p:txBody>
      </p:sp>
    </p:spTree>
    <p:extLst>
      <p:ext uri="{BB962C8B-B14F-4D97-AF65-F5344CB8AC3E}">
        <p14:creationId xmlns:p14="http://schemas.microsoft.com/office/powerpoint/2010/main" val="366036171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931799" y="-1333234"/>
            <a:ext cx="14304633" cy="9102067"/>
            <a:chOff x="-698850" y="-999925"/>
            <a:chExt cx="10728475" cy="6826550"/>
          </a:xfrm>
        </p:grpSpPr>
        <p:sp>
          <p:nvSpPr>
            <p:cNvPr id="10" name="Google Shape;10;p2"/>
            <p:cNvSpPr/>
            <p:nvPr/>
          </p:nvSpPr>
          <p:spPr>
            <a:xfrm>
              <a:off x="-698850" y="37656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1600" y="4491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1583400" y="1197067"/>
            <a:ext cx="9025200" cy="13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1583400" y="2385653"/>
            <a:ext cx="90252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234943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oogle Shape;21;p3"/>
          <p:cNvGrpSpPr/>
          <p:nvPr/>
        </p:nvGrpSpPr>
        <p:grpSpPr>
          <a:xfrm>
            <a:off x="-1293634" y="-877113"/>
            <a:ext cx="14778467" cy="9190713"/>
            <a:chOff x="-970225" y="-657835"/>
            <a:chExt cx="11083850" cy="6893035"/>
          </a:xfrm>
        </p:grpSpPr>
        <p:sp>
          <p:nvSpPr>
            <p:cNvPr id="22" name="Google Shape;22;p3"/>
            <p:cNvSpPr/>
            <p:nvPr/>
          </p:nvSpPr>
          <p:spPr>
            <a:xfrm>
              <a:off x="-9702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 rot="10800000">
              <a:off x="-422742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 rot="10800000" flipH="1">
              <a:off x="129077" y="416774"/>
              <a:ext cx="495300" cy="494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832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8244575" y="403795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" name="Google Shape;27;p3"/>
          <p:cNvSpPr txBox="1">
            <a:spLocks noGrp="1"/>
          </p:cNvSpPr>
          <p:nvPr>
            <p:ph type="title"/>
          </p:nvPr>
        </p:nvSpPr>
        <p:spPr>
          <a:xfrm>
            <a:off x="2511267" y="1893767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3153400" y="2657367"/>
            <a:ext cx="5885200" cy="2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70306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1637867" y="1602000"/>
            <a:ext cx="8916400" cy="41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 sz="1600">
                <a:solidFill>
                  <a:schemeClr val="dk2"/>
                </a:solidFill>
              </a:defRPr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>
            <a:off x="-1990367" y="-1333234"/>
            <a:ext cx="15687400" cy="8742467"/>
            <a:chOff x="-1492775" y="-999925"/>
            <a:chExt cx="11765550" cy="6556850"/>
          </a:xfrm>
        </p:grpSpPr>
        <p:sp>
          <p:nvSpPr>
            <p:cNvPr id="32" name="Google Shape;32;p4"/>
            <p:cNvSpPr/>
            <p:nvPr/>
          </p:nvSpPr>
          <p:spPr>
            <a:xfrm>
              <a:off x="-149277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-8940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-5559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4"/>
            <p:cNvSpPr/>
            <p:nvPr/>
          </p:nvSpPr>
          <p:spPr>
            <a:xfrm rot="5400000">
              <a:off x="861677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4"/>
            <p:cNvSpPr/>
            <p:nvPr/>
          </p:nvSpPr>
          <p:spPr>
            <a:xfrm rot="5400000">
              <a:off x="8920674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4"/>
            <p:cNvSpPr/>
            <p:nvPr/>
          </p:nvSpPr>
          <p:spPr>
            <a:xfrm rot="5400000">
              <a:off x="892080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" name="Google Shape;38;p4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152911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>
            <a:spLocks noGrp="1"/>
          </p:cNvSpPr>
          <p:nvPr>
            <p:ph type="title"/>
          </p:nvPr>
        </p:nvSpPr>
        <p:spPr>
          <a:xfrm>
            <a:off x="1637867" y="593367"/>
            <a:ext cx="8916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5"/>
          <p:cNvSpPr txBox="1">
            <a:spLocks noGrp="1"/>
          </p:cNvSpPr>
          <p:nvPr>
            <p:ph type="body" idx="1"/>
          </p:nvPr>
        </p:nvSpPr>
        <p:spPr>
          <a:xfrm>
            <a:off x="2112767" y="3814933"/>
            <a:ext cx="3441600" cy="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2" name="Google Shape;42;p5"/>
          <p:cNvSpPr txBox="1">
            <a:spLocks noGrp="1"/>
          </p:cNvSpPr>
          <p:nvPr>
            <p:ph type="body" idx="2"/>
          </p:nvPr>
        </p:nvSpPr>
        <p:spPr>
          <a:xfrm>
            <a:off x="6637761" y="3814933"/>
            <a:ext cx="3441600" cy="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subTitle" idx="3"/>
          </p:nvPr>
        </p:nvSpPr>
        <p:spPr>
          <a:xfrm>
            <a:off x="2260367" y="3438133"/>
            <a:ext cx="3146400" cy="3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ubTitle" idx="4"/>
          </p:nvPr>
        </p:nvSpPr>
        <p:spPr>
          <a:xfrm>
            <a:off x="6785361" y="3438133"/>
            <a:ext cx="3146400" cy="3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" name="Google Shape;45;p5"/>
          <p:cNvGrpSpPr/>
          <p:nvPr/>
        </p:nvGrpSpPr>
        <p:grpSpPr>
          <a:xfrm>
            <a:off x="-1293634" y="-877113"/>
            <a:ext cx="14778467" cy="9190713"/>
            <a:chOff x="-970225" y="-657835"/>
            <a:chExt cx="11083850" cy="6893035"/>
          </a:xfrm>
        </p:grpSpPr>
        <p:sp>
          <p:nvSpPr>
            <p:cNvPr id="46" name="Google Shape;46;p5"/>
            <p:cNvSpPr/>
            <p:nvPr/>
          </p:nvSpPr>
          <p:spPr>
            <a:xfrm>
              <a:off x="-9702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5"/>
            <p:cNvSpPr/>
            <p:nvPr/>
          </p:nvSpPr>
          <p:spPr>
            <a:xfrm rot="10800000">
              <a:off x="-422742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5"/>
            <p:cNvSpPr/>
            <p:nvPr/>
          </p:nvSpPr>
          <p:spPr>
            <a:xfrm rot="10800000" flipH="1">
              <a:off x="129077" y="416774"/>
              <a:ext cx="495300" cy="494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832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8244575" y="403795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56969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6"/>
          <p:cNvGrpSpPr/>
          <p:nvPr/>
        </p:nvGrpSpPr>
        <p:grpSpPr>
          <a:xfrm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53" name="Google Shape;53;p6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6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6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6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6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6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6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" name="Google Shape;62;p6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091841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7"/>
          <p:cNvSpPr txBox="1">
            <a:spLocks noGrp="1"/>
          </p:cNvSpPr>
          <p:nvPr>
            <p:ph type="body" idx="1"/>
          </p:nvPr>
        </p:nvSpPr>
        <p:spPr>
          <a:xfrm>
            <a:off x="1330000" y="2360800"/>
            <a:ext cx="4168400" cy="3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22789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8"/>
          <p:cNvSpPr txBox="1">
            <a:spLocks noGrp="1"/>
          </p:cNvSpPr>
          <p:nvPr>
            <p:ph type="title"/>
          </p:nvPr>
        </p:nvSpPr>
        <p:spPr>
          <a:xfrm>
            <a:off x="3160200" y="3971000"/>
            <a:ext cx="5871600" cy="7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" name="Google Shape;68;p8"/>
          <p:cNvSpPr txBox="1">
            <a:spLocks noGrp="1"/>
          </p:cNvSpPr>
          <p:nvPr>
            <p:ph type="subTitle" idx="1"/>
          </p:nvPr>
        </p:nvSpPr>
        <p:spPr>
          <a:xfrm>
            <a:off x="2441700" y="2111967"/>
            <a:ext cx="7098000" cy="23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" name="Google Shape;69;p8"/>
          <p:cNvGrpSpPr/>
          <p:nvPr/>
        </p:nvGrpSpPr>
        <p:grpSpPr>
          <a:xfrm>
            <a:off x="-701766" y="-1744099"/>
            <a:ext cx="14281660" cy="9681857"/>
            <a:chOff x="-526325" y="-1308075"/>
            <a:chExt cx="10711245" cy="7261393"/>
          </a:xfrm>
        </p:grpSpPr>
        <p:sp>
          <p:nvSpPr>
            <p:cNvPr id="70" name="Google Shape;70;p8"/>
            <p:cNvSpPr/>
            <p:nvPr/>
          </p:nvSpPr>
          <p:spPr>
            <a:xfrm>
              <a:off x="-172075" y="-1308075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8"/>
            <p:cNvSpPr/>
            <p:nvPr/>
          </p:nvSpPr>
          <p:spPr>
            <a:xfrm rot="10800000">
              <a:off x="-319542" y="444051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8"/>
            <p:cNvSpPr/>
            <p:nvPr/>
          </p:nvSpPr>
          <p:spPr>
            <a:xfrm rot="10800000" flipH="1">
              <a:off x="-68824" y="4309550"/>
              <a:ext cx="327000" cy="3264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8"/>
            <p:cNvSpPr/>
            <p:nvPr/>
          </p:nvSpPr>
          <p:spPr>
            <a:xfrm rot="1549360">
              <a:off x="8092833" y="3861231"/>
              <a:ext cx="1791375" cy="1791375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8"/>
            <p:cNvSpPr/>
            <p:nvPr/>
          </p:nvSpPr>
          <p:spPr>
            <a:xfrm rot="1549646">
              <a:off x="7781570" y="4746906"/>
              <a:ext cx="698248" cy="698248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8"/>
            <p:cNvSpPr/>
            <p:nvPr/>
          </p:nvSpPr>
          <p:spPr>
            <a:xfrm rot="10800000" flipH="1">
              <a:off x="440325" y="4667225"/>
              <a:ext cx="437700" cy="4368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-526325" y="-304625"/>
              <a:ext cx="1303800" cy="13038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8"/>
            <p:cNvSpPr/>
            <p:nvPr/>
          </p:nvSpPr>
          <p:spPr>
            <a:xfrm rot="1549646">
              <a:off x="8714270" y="-227594"/>
              <a:ext cx="698248" cy="698248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01806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9"/>
          <p:cNvSpPr txBox="1">
            <a:spLocks noGrp="1"/>
          </p:cNvSpPr>
          <p:nvPr>
            <p:ph type="title"/>
          </p:nvPr>
        </p:nvSpPr>
        <p:spPr>
          <a:xfrm>
            <a:off x="946067" y="3323188"/>
            <a:ext cx="5150000" cy="1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0" name="Google Shape;80;p9"/>
          <p:cNvSpPr txBox="1">
            <a:spLocks noGrp="1"/>
          </p:cNvSpPr>
          <p:nvPr>
            <p:ph type="subTitle" idx="1"/>
          </p:nvPr>
        </p:nvSpPr>
        <p:spPr>
          <a:xfrm>
            <a:off x="1421867" y="4351600"/>
            <a:ext cx="4198400" cy="12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81" name="Google Shape;81;p9"/>
          <p:cNvGrpSpPr/>
          <p:nvPr/>
        </p:nvGrpSpPr>
        <p:grpSpPr>
          <a:xfrm flipH="1"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82" name="Google Shape;82;p9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9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9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9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9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9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9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9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192356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0"/>
          <p:cNvSpPr txBox="1">
            <a:spLocks noGrp="1"/>
          </p:cNvSpPr>
          <p:nvPr>
            <p:ph type="body" idx="1"/>
          </p:nvPr>
        </p:nvSpPr>
        <p:spPr>
          <a:xfrm>
            <a:off x="1006167" y="52004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Font typeface="Itim"/>
              <a:buNone/>
              <a:defRPr sz="32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54120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1"/>
          <p:cNvSpPr txBox="1">
            <a:spLocks noGrp="1"/>
          </p:cNvSpPr>
          <p:nvPr>
            <p:ph type="title" hasCustomPrompt="1"/>
          </p:nvPr>
        </p:nvSpPr>
        <p:spPr>
          <a:xfrm>
            <a:off x="1238600" y="1474833"/>
            <a:ext cx="9714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5" name="Google Shape;95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89871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48846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text">
  <p:cSld name="Title and long text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Google Shape;98;p13"/>
          <p:cNvGrpSpPr/>
          <p:nvPr/>
        </p:nvGrpSpPr>
        <p:grpSpPr>
          <a:xfrm>
            <a:off x="-1990367" y="-1333234"/>
            <a:ext cx="15687400" cy="8742467"/>
            <a:chOff x="-1492775" y="-999925"/>
            <a:chExt cx="11765550" cy="6556850"/>
          </a:xfrm>
        </p:grpSpPr>
        <p:sp>
          <p:nvSpPr>
            <p:cNvPr id="99" name="Google Shape;99;p13"/>
            <p:cNvSpPr/>
            <p:nvPr/>
          </p:nvSpPr>
          <p:spPr>
            <a:xfrm>
              <a:off x="-149277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-8940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-5559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13"/>
            <p:cNvSpPr/>
            <p:nvPr/>
          </p:nvSpPr>
          <p:spPr>
            <a:xfrm rot="5400000">
              <a:off x="861677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13"/>
            <p:cNvSpPr/>
            <p:nvPr/>
          </p:nvSpPr>
          <p:spPr>
            <a:xfrm rot="5400000">
              <a:off x="8920674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13"/>
            <p:cNvSpPr/>
            <p:nvPr/>
          </p:nvSpPr>
          <p:spPr>
            <a:xfrm rot="5400000">
              <a:off x="892080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" name="Google Shape;105;p13"/>
          <p:cNvSpPr txBox="1">
            <a:spLocks noGrp="1"/>
          </p:cNvSpPr>
          <p:nvPr>
            <p:ph type="subTitle" idx="1"/>
          </p:nvPr>
        </p:nvSpPr>
        <p:spPr>
          <a:xfrm>
            <a:off x="862000" y="1371339"/>
            <a:ext cx="10468000" cy="4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06" name="Google Shape;106;p13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630994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14"/>
          <p:cNvGrpSpPr/>
          <p:nvPr/>
        </p:nvGrpSpPr>
        <p:grpSpPr>
          <a:xfrm>
            <a:off x="-1148900" y="-1333233"/>
            <a:ext cx="14349200" cy="9646833"/>
            <a:chOff x="-861675" y="-999925"/>
            <a:chExt cx="10761900" cy="7235125"/>
          </a:xfrm>
        </p:grpSpPr>
        <p:sp>
          <p:nvSpPr>
            <p:cNvPr id="109" name="Google Shape;109;p14"/>
            <p:cNvSpPr/>
            <p:nvPr/>
          </p:nvSpPr>
          <p:spPr>
            <a:xfrm>
              <a:off x="-86167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14"/>
            <p:cNvSpPr/>
            <p:nvPr/>
          </p:nvSpPr>
          <p:spPr>
            <a:xfrm>
              <a:off x="-26297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14"/>
            <p:cNvSpPr/>
            <p:nvPr/>
          </p:nvSpPr>
          <p:spPr>
            <a:xfrm>
              <a:off x="-367000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14"/>
            <p:cNvSpPr/>
            <p:nvPr/>
          </p:nvSpPr>
          <p:spPr>
            <a:xfrm flipH="1">
              <a:off x="236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14"/>
            <p:cNvSpPr/>
            <p:nvPr/>
          </p:nvSpPr>
          <p:spPr>
            <a:xfrm flipH="1">
              <a:off x="5233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14"/>
            <p:cNvSpPr/>
            <p:nvPr/>
          </p:nvSpPr>
          <p:spPr>
            <a:xfrm>
              <a:off x="8108925" y="4443900"/>
              <a:ext cx="1791300" cy="1791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14"/>
            <p:cNvSpPr/>
            <p:nvPr/>
          </p:nvSpPr>
          <p:spPr>
            <a:xfrm>
              <a:off x="8266225" y="4254600"/>
              <a:ext cx="698400" cy="698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14"/>
            <p:cNvSpPr/>
            <p:nvPr/>
          </p:nvSpPr>
          <p:spPr>
            <a:xfrm rot="10800000">
              <a:off x="8656408" y="-657835"/>
              <a:ext cx="1020000" cy="10200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14"/>
            <p:cNvSpPr/>
            <p:nvPr/>
          </p:nvSpPr>
          <p:spPr>
            <a:xfrm rot="10800000" flipH="1">
              <a:off x="8368261" y="308270"/>
              <a:ext cx="642900" cy="6420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14"/>
            <p:cNvSpPr/>
            <p:nvPr/>
          </p:nvSpPr>
          <p:spPr>
            <a:xfrm rot="10800000" flipH="1">
              <a:off x="8201171" y="89767"/>
              <a:ext cx="243300" cy="24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9" name="Google Shape;119;p14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20" name="Google Shape;120;p14"/>
          <p:cNvSpPr txBox="1">
            <a:spLocks noGrp="1"/>
          </p:cNvSpPr>
          <p:nvPr>
            <p:ph type="subTitle" idx="1"/>
          </p:nvPr>
        </p:nvSpPr>
        <p:spPr>
          <a:xfrm>
            <a:off x="2575633" y="25143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14"/>
          <p:cNvSpPr txBox="1">
            <a:spLocks noGrp="1"/>
          </p:cNvSpPr>
          <p:nvPr>
            <p:ph type="subTitle" idx="2"/>
          </p:nvPr>
        </p:nvSpPr>
        <p:spPr>
          <a:xfrm>
            <a:off x="2575633" y="23438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2" name="Google Shape;122;p14"/>
          <p:cNvSpPr txBox="1">
            <a:spLocks noGrp="1"/>
          </p:cNvSpPr>
          <p:nvPr>
            <p:ph type="subTitle" idx="3"/>
          </p:nvPr>
        </p:nvSpPr>
        <p:spPr>
          <a:xfrm>
            <a:off x="2575633" y="44681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4"/>
          <p:cNvSpPr txBox="1">
            <a:spLocks noGrp="1"/>
          </p:cNvSpPr>
          <p:nvPr>
            <p:ph type="subTitle" idx="4"/>
          </p:nvPr>
        </p:nvSpPr>
        <p:spPr>
          <a:xfrm>
            <a:off x="2575633" y="42976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4" name="Google Shape;124;p14"/>
          <p:cNvSpPr txBox="1">
            <a:spLocks noGrp="1"/>
          </p:cNvSpPr>
          <p:nvPr>
            <p:ph type="subTitle" idx="5"/>
          </p:nvPr>
        </p:nvSpPr>
        <p:spPr>
          <a:xfrm>
            <a:off x="7469667" y="25143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4"/>
          <p:cNvSpPr txBox="1">
            <a:spLocks noGrp="1"/>
          </p:cNvSpPr>
          <p:nvPr>
            <p:ph type="subTitle" idx="6"/>
          </p:nvPr>
        </p:nvSpPr>
        <p:spPr>
          <a:xfrm>
            <a:off x="7469667" y="23438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26" name="Google Shape;126;p14"/>
          <p:cNvSpPr txBox="1">
            <a:spLocks noGrp="1"/>
          </p:cNvSpPr>
          <p:nvPr>
            <p:ph type="subTitle" idx="7"/>
          </p:nvPr>
        </p:nvSpPr>
        <p:spPr>
          <a:xfrm>
            <a:off x="7469667" y="4468161"/>
            <a:ext cx="294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4"/>
          <p:cNvSpPr txBox="1">
            <a:spLocks noGrp="1"/>
          </p:cNvSpPr>
          <p:nvPr>
            <p:ph type="subTitle" idx="8"/>
          </p:nvPr>
        </p:nvSpPr>
        <p:spPr>
          <a:xfrm>
            <a:off x="7469667" y="4297600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62443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5"/>
          <p:cNvGrpSpPr/>
          <p:nvPr/>
        </p:nvGrpSpPr>
        <p:grpSpPr>
          <a:xfrm>
            <a:off x="-1565733" y="-1286733"/>
            <a:ext cx="14783735" cy="9250965"/>
            <a:chOff x="-1174300" y="-965050"/>
            <a:chExt cx="11087801" cy="6938224"/>
          </a:xfrm>
        </p:grpSpPr>
        <p:sp>
          <p:nvSpPr>
            <p:cNvPr id="130" name="Google Shape;130;p15"/>
            <p:cNvSpPr/>
            <p:nvPr/>
          </p:nvSpPr>
          <p:spPr>
            <a:xfrm>
              <a:off x="-1174300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15"/>
            <p:cNvSpPr/>
            <p:nvPr/>
          </p:nvSpPr>
          <p:spPr>
            <a:xfrm rot="10800000" flipH="1">
              <a:off x="376927" y="2480924"/>
              <a:ext cx="495300" cy="49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15"/>
            <p:cNvSpPr/>
            <p:nvPr/>
          </p:nvSpPr>
          <p:spPr>
            <a:xfrm rot="10800000" flipH="1">
              <a:off x="376925" y="4459950"/>
              <a:ext cx="288300" cy="2877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15"/>
            <p:cNvSpPr/>
            <p:nvPr/>
          </p:nvSpPr>
          <p:spPr>
            <a:xfrm>
              <a:off x="8013425" y="-96505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15"/>
            <p:cNvSpPr/>
            <p:nvPr/>
          </p:nvSpPr>
          <p:spPr>
            <a:xfrm rot="10800000" flipH="1">
              <a:off x="8430902" y="539499"/>
              <a:ext cx="495300" cy="4947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5"/>
            <p:cNvSpPr/>
            <p:nvPr/>
          </p:nvSpPr>
          <p:spPr>
            <a:xfrm rot="10800000" flipH="1">
              <a:off x="7586398" y="-599624"/>
              <a:ext cx="844500" cy="843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15"/>
            <p:cNvSpPr/>
            <p:nvPr/>
          </p:nvSpPr>
          <p:spPr>
            <a:xfrm rot="10800000" flipH="1">
              <a:off x="8430901" y="449267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" name="Google Shape;137;p15"/>
          <p:cNvSpPr txBox="1">
            <a:spLocks noGrp="1"/>
          </p:cNvSpPr>
          <p:nvPr>
            <p:ph type="subTitle" idx="1"/>
          </p:nvPr>
        </p:nvSpPr>
        <p:spPr>
          <a:xfrm>
            <a:off x="1162967" y="44644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5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39" name="Google Shape;139;p15"/>
          <p:cNvSpPr txBox="1">
            <a:spLocks noGrp="1"/>
          </p:cNvSpPr>
          <p:nvPr>
            <p:ph type="subTitle" idx="2"/>
          </p:nvPr>
        </p:nvSpPr>
        <p:spPr>
          <a:xfrm>
            <a:off x="1162967" y="41922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40" name="Google Shape;140;p15"/>
          <p:cNvSpPr txBox="1">
            <a:spLocks noGrp="1"/>
          </p:cNvSpPr>
          <p:nvPr>
            <p:ph type="subTitle" idx="3"/>
          </p:nvPr>
        </p:nvSpPr>
        <p:spPr>
          <a:xfrm>
            <a:off x="8087967" y="44644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4"/>
          </p:nvPr>
        </p:nvSpPr>
        <p:spPr>
          <a:xfrm>
            <a:off x="8087967" y="41922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5"/>
          </p:nvPr>
        </p:nvSpPr>
        <p:spPr>
          <a:xfrm>
            <a:off x="4625400" y="5284636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6"/>
          </p:nvPr>
        </p:nvSpPr>
        <p:spPr>
          <a:xfrm>
            <a:off x="4625400" y="5012455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91961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oogle Shape;145;p16"/>
          <p:cNvGrpSpPr/>
          <p:nvPr/>
        </p:nvGrpSpPr>
        <p:grpSpPr>
          <a:xfrm flipH="1">
            <a:off x="-1582466" y="-1286733"/>
            <a:ext cx="15320633" cy="9250965"/>
            <a:chOff x="-1186850" y="-965050"/>
            <a:chExt cx="11490475" cy="6938224"/>
          </a:xfrm>
        </p:grpSpPr>
        <p:sp>
          <p:nvSpPr>
            <p:cNvPr id="146" name="Google Shape;146;p16"/>
            <p:cNvSpPr/>
            <p:nvPr/>
          </p:nvSpPr>
          <p:spPr>
            <a:xfrm>
              <a:off x="-1186850" y="-96505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6"/>
            <p:cNvSpPr/>
            <p:nvPr/>
          </p:nvSpPr>
          <p:spPr>
            <a:xfrm rot="10800000" flipH="1">
              <a:off x="-769374" y="449267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16"/>
            <p:cNvSpPr/>
            <p:nvPr/>
          </p:nvSpPr>
          <p:spPr>
            <a:xfrm rot="10800000" flipH="1">
              <a:off x="283175" y="-342750"/>
              <a:ext cx="734700" cy="7335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16"/>
            <p:cNvSpPr/>
            <p:nvPr/>
          </p:nvSpPr>
          <p:spPr>
            <a:xfrm rot="10800000" flipH="1">
              <a:off x="-259675" y="4089650"/>
              <a:ext cx="734700" cy="7335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6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16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2" name="Google Shape;152;p16"/>
          <p:cNvSpPr txBox="1">
            <a:spLocks noGrp="1"/>
          </p:cNvSpPr>
          <p:nvPr>
            <p:ph type="subTitle" idx="1"/>
          </p:nvPr>
        </p:nvSpPr>
        <p:spPr>
          <a:xfrm>
            <a:off x="1162967" y="38333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162967" y="36627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8087967" y="3833315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8087967" y="3662733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4625400" y="3833303"/>
            <a:ext cx="2941200" cy="7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4625400" y="3662721"/>
            <a:ext cx="29412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Itim"/>
              <a:buNone/>
              <a:defRPr sz="2667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309392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2">
  <p:cSld name="Title and one column 2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oogle Shape;160;p17"/>
          <p:cNvGrpSpPr/>
          <p:nvPr/>
        </p:nvGrpSpPr>
        <p:grpSpPr>
          <a:xfrm>
            <a:off x="-1370933" y="3750001"/>
            <a:ext cx="14500933" cy="3416761"/>
            <a:chOff x="-1028200" y="2812500"/>
            <a:chExt cx="10875700" cy="2562571"/>
          </a:xfrm>
        </p:grpSpPr>
        <p:sp>
          <p:nvSpPr>
            <p:cNvPr id="161" name="Google Shape;161;p17"/>
            <p:cNvSpPr/>
            <p:nvPr/>
          </p:nvSpPr>
          <p:spPr>
            <a:xfrm>
              <a:off x="-1028200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17"/>
            <p:cNvSpPr/>
            <p:nvPr/>
          </p:nvSpPr>
          <p:spPr>
            <a:xfrm>
              <a:off x="-481750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17"/>
            <p:cNvSpPr/>
            <p:nvPr/>
          </p:nvSpPr>
          <p:spPr>
            <a:xfrm rot="5400000">
              <a:off x="8430900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17"/>
            <p:cNvSpPr/>
            <p:nvPr/>
          </p:nvSpPr>
          <p:spPr>
            <a:xfrm rot="5400000">
              <a:off x="8690837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17"/>
            <p:cNvSpPr/>
            <p:nvPr/>
          </p:nvSpPr>
          <p:spPr>
            <a:xfrm rot="5400000">
              <a:off x="8837848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17"/>
            <p:cNvSpPr/>
            <p:nvPr/>
          </p:nvSpPr>
          <p:spPr>
            <a:xfrm rot="5400000">
              <a:off x="8151549" y="4597500"/>
              <a:ext cx="355500" cy="3555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7" name="Google Shape;167;p17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1"/>
          </p:nvPr>
        </p:nvSpPr>
        <p:spPr>
          <a:xfrm>
            <a:off x="8471933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2"/>
          </p:nvPr>
        </p:nvSpPr>
        <p:spPr>
          <a:xfrm>
            <a:off x="8471933" y="3159567"/>
            <a:ext cx="28708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60908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3">
  <p:cSld name="Title and one column 3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18"/>
          <p:cNvGrpSpPr/>
          <p:nvPr/>
        </p:nvGrpSpPr>
        <p:grpSpPr>
          <a:xfrm>
            <a:off x="-1171633" y="533100"/>
            <a:ext cx="14909800" cy="6633661"/>
            <a:chOff x="-878725" y="399825"/>
            <a:chExt cx="11182350" cy="4975246"/>
          </a:xfrm>
        </p:grpSpPr>
        <p:sp>
          <p:nvSpPr>
            <p:cNvPr id="172" name="Google Shape;172;p18"/>
            <p:cNvSpPr/>
            <p:nvPr/>
          </p:nvSpPr>
          <p:spPr>
            <a:xfrm rot="5400000">
              <a:off x="-878725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18"/>
            <p:cNvSpPr/>
            <p:nvPr/>
          </p:nvSpPr>
          <p:spPr>
            <a:xfrm rot="5400000">
              <a:off x="-618788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18"/>
            <p:cNvSpPr/>
            <p:nvPr/>
          </p:nvSpPr>
          <p:spPr>
            <a:xfrm rot="5400000">
              <a:off x="-471777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8221500" y="399825"/>
              <a:ext cx="554700" cy="55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18"/>
            <p:cNvSpPr/>
            <p:nvPr/>
          </p:nvSpPr>
          <p:spPr>
            <a:xfrm>
              <a:off x="8430900" y="1066525"/>
              <a:ext cx="290400" cy="290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9" name="Google Shape;179;p18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80" name="Google Shape;180;p18"/>
          <p:cNvSpPr txBox="1">
            <a:spLocks noGrp="1"/>
          </p:cNvSpPr>
          <p:nvPr>
            <p:ph type="subTitle" idx="1"/>
          </p:nvPr>
        </p:nvSpPr>
        <p:spPr>
          <a:xfrm>
            <a:off x="8471933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18"/>
          <p:cNvSpPr txBox="1">
            <a:spLocks noGrp="1"/>
          </p:cNvSpPr>
          <p:nvPr>
            <p:ph type="subTitle" idx="2"/>
          </p:nvPr>
        </p:nvSpPr>
        <p:spPr>
          <a:xfrm>
            <a:off x="8471933" y="3159567"/>
            <a:ext cx="28708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93076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4">
  <p:cSld name="Title and one column 4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" name="Google Shape;183;p19"/>
          <p:cNvGrpSpPr/>
          <p:nvPr/>
        </p:nvGrpSpPr>
        <p:grpSpPr>
          <a:xfrm>
            <a:off x="-1171633" y="533100"/>
            <a:ext cx="14909800" cy="6633661"/>
            <a:chOff x="-878725" y="399825"/>
            <a:chExt cx="11182350" cy="4975246"/>
          </a:xfrm>
        </p:grpSpPr>
        <p:sp>
          <p:nvSpPr>
            <p:cNvPr id="184" name="Google Shape;184;p19"/>
            <p:cNvSpPr/>
            <p:nvPr/>
          </p:nvSpPr>
          <p:spPr>
            <a:xfrm rot="5400000">
              <a:off x="-878725" y="3363477"/>
              <a:ext cx="1416600" cy="1416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19"/>
            <p:cNvSpPr/>
            <p:nvPr/>
          </p:nvSpPr>
          <p:spPr>
            <a:xfrm rot="5400000">
              <a:off x="-618788" y="4478371"/>
              <a:ext cx="896700" cy="8967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19"/>
            <p:cNvSpPr/>
            <p:nvPr/>
          </p:nvSpPr>
          <p:spPr>
            <a:xfrm rot="5400000">
              <a:off x="-471777" y="3085400"/>
              <a:ext cx="670200" cy="670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19"/>
            <p:cNvSpPr/>
            <p:nvPr/>
          </p:nvSpPr>
          <p:spPr>
            <a:xfrm>
              <a:off x="851232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19"/>
            <p:cNvSpPr/>
            <p:nvPr/>
          </p:nvSpPr>
          <p:spPr>
            <a:xfrm>
              <a:off x="8597425" y="4254600"/>
              <a:ext cx="698400" cy="6984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19"/>
            <p:cNvSpPr/>
            <p:nvPr/>
          </p:nvSpPr>
          <p:spPr>
            <a:xfrm>
              <a:off x="8221500" y="399825"/>
              <a:ext cx="554700" cy="5547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19"/>
            <p:cNvSpPr/>
            <p:nvPr/>
          </p:nvSpPr>
          <p:spPr>
            <a:xfrm>
              <a:off x="8430900" y="1066525"/>
              <a:ext cx="290400" cy="2904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1" name="Google Shape;191;p19"/>
          <p:cNvSpPr txBox="1">
            <a:spLocks noGrp="1"/>
          </p:cNvSpPr>
          <p:nvPr>
            <p:ph type="title"/>
          </p:nvPr>
        </p:nvSpPr>
        <p:spPr>
          <a:xfrm>
            <a:off x="2402500" y="521000"/>
            <a:ext cx="738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92" name="Google Shape;192;p19"/>
          <p:cNvSpPr txBox="1">
            <a:spLocks noGrp="1"/>
          </p:cNvSpPr>
          <p:nvPr>
            <p:ph type="subTitle" idx="1"/>
          </p:nvPr>
        </p:nvSpPr>
        <p:spPr>
          <a:xfrm>
            <a:off x="8180167" y="3330129"/>
            <a:ext cx="28708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19"/>
          <p:cNvSpPr txBox="1">
            <a:spLocks noGrp="1"/>
          </p:cNvSpPr>
          <p:nvPr>
            <p:ph type="subTitle" idx="2"/>
          </p:nvPr>
        </p:nvSpPr>
        <p:spPr>
          <a:xfrm>
            <a:off x="8180167" y="3159567"/>
            <a:ext cx="32640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3333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Itim"/>
              <a:buNone/>
              <a:defRPr sz="2667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35979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">
  <p:cSld name="Title and description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20"/>
          <p:cNvGrpSpPr/>
          <p:nvPr/>
        </p:nvGrpSpPr>
        <p:grpSpPr>
          <a:xfrm>
            <a:off x="-1437433" y="-877113"/>
            <a:ext cx="14891100" cy="9190713"/>
            <a:chOff x="-1078075" y="-657835"/>
            <a:chExt cx="11168325" cy="6893035"/>
          </a:xfrm>
        </p:grpSpPr>
        <p:sp>
          <p:nvSpPr>
            <p:cNvPr id="196" name="Google Shape;196;p20"/>
            <p:cNvSpPr/>
            <p:nvPr/>
          </p:nvSpPr>
          <p:spPr>
            <a:xfrm>
              <a:off x="-1078075" y="2812500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0"/>
            <p:cNvSpPr/>
            <p:nvPr/>
          </p:nvSpPr>
          <p:spPr>
            <a:xfrm>
              <a:off x="265625" y="2478050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0"/>
            <p:cNvSpPr/>
            <p:nvPr/>
          </p:nvSpPr>
          <p:spPr>
            <a:xfrm rot="1223388">
              <a:off x="586016" y="4263710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0"/>
            <p:cNvSpPr/>
            <p:nvPr/>
          </p:nvSpPr>
          <p:spPr>
            <a:xfrm rot="1222282">
              <a:off x="434368" y="4525225"/>
              <a:ext cx="272333" cy="27233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0"/>
            <p:cNvSpPr/>
            <p:nvPr/>
          </p:nvSpPr>
          <p:spPr>
            <a:xfrm flipH="1">
              <a:off x="8298950" y="4443900"/>
              <a:ext cx="1791300" cy="17913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0"/>
            <p:cNvSpPr/>
            <p:nvPr/>
          </p:nvSpPr>
          <p:spPr>
            <a:xfrm rot="10800000" flipH="1">
              <a:off x="8522767" y="-657835"/>
              <a:ext cx="1020000" cy="10200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0"/>
            <p:cNvSpPr/>
            <p:nvPr/>
          </p:nvSpPr>
          <p:spPr>
            <a:xfrm rot="10800000">
              <a:off x="8495648" y="416774"/>
              <a:ext cx="495300" cy="4947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3" name="Google Shape;203;p20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4" name="Google Shape;204;p20"/>
          <p:cNvSpPr txBox="1">
            <a:spLocks noGrp="1"/>
          </p:cNvSpPr>
          <p:nvPr>
            <p:ph type="subTitle" idx="1"/>
          </p:nvPr>
        </p:nvSpPr>
        <p:spPr>
          <a:xfrm>
            <a:off x="4365800" y="3202457"/>
            <a:ext cx="3460400" cy="93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21974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21"/>
          <p:cNvGrpSpPr/>
          <p:nvPr/>
        </p:nvGrpSpPr>
        <p:grpSpPr>
          <a:xfrm>
            <a:off x="-1470733" y="-1286733"/>
            <a:ext cx="13563773" cy="9250975"/>
            <a:chOff x="-1103050" y="-965050"/>
            <a:chExt cx="10172830" cy="6938231"/>
          </a:xfrm>
        </p:grpSpPr>
        <p:grpSp>
          <p:nvGrpSpPr>
            <p:cNvPr id="209" name="Google Shape;209;p21"/>
            <p:cNvGrpSpPr/>
            <p:nvPr/>
          </p:nvGrpSpPr>
          <p:grpSpPr>
            <a:xfrm>
              <a:off x="-1103050" y="-965050"/>
              <a:ext cx="10145298" cy="6938224"/>
              <a:chOff x="7641900" y="-965050"/>
              <a:chExt cx="10145298" cy="6938224"/>
            </a:xfrm>
          </p:grpSpPr>
          <p:sp>
            <p:nvSpPr>
              <p:cNvPr id="210" name="Google Shape;210;p21"/>
              <p:cNvSpPr/>
              <p:nvPr/>
            </p:nvSpPr>
            <p:spPr>
              <a:xfrm>
                <a:off x="7641900" y="-965050"/>
                <a:ext cx="1791300" cy="1791300"/>
              </a:xfrm>
              <a:prstGeom prst="ellipse">
                <a:avLst/>
              </a:prstGeom>
              <a:solidFill>
                <a:srgbClr val="EFC658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 rot="10800000" flipH="1">
                <a:off x="16942698" y="-565249"/>
                <a:ext cx="844500" cy="843300"/>
              </a:xfrm>
              <a:prstGeom prst="ellipse">
                <a:avLst/>
              </a:prstGeom>
              <a:solidFill>
                <a:srgbClr val="49CAD1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21"/>
              <p:cNvSpPr/>
              <p:nvPr/>
            </p:nvSpPr>
            <p:spPr>
              <a:xfrm rot="10800000" flipH="1">
                <a:off x="8059376" y="4492674"/>
                <a:ext cx="1482600" cy="1480500"/>
              </a:xfrm>
              <a:prstGeom prst="ellipse">
                <a:avLst/>
              </a:prstGeom>
              <a:solidFill>
                <a:srgbClr val="EB916B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13" name="Google Shape;213;p21"/>
            <p:cNvSpPr/>
            <p:nvPr/>
          </p:nvSpPr>
          <p:spPr>
            <a:xfrm>
              <a:off x="718275" y="69950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1"/>
            <p:cNvSpPr/>
            <p:nvPr/>
          </p:nvSpPr>
          <p:spPr>
            <a:xfrm rot="1223388">
              <a:off x="424241" y="4710935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1"/>
            <p:cNvSpPr/>
            <p:nvPr/>
          </p:nvSpPr>
          <p:spPr>
            <a:xfrm rot="1222282">
              <a:off x="145418" y="4383100"/>
              <a:ext cx="272333" cy="27233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1"/>
            <p:cNvSpPr/>
            <p:nvPr/>
          </p:nvSpPr>
          <p:spPr>
            <a:xfrm rot="1223432">
              <a:off x="7763933" y="4667333"/>
              <a:ext cx="1142596" cy="1142596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1"/>
            <p:cNvSpPr/>
            <p:nvPr/>
          </p:nvSpPr>
          <p:spPr>
            <a:xfrm rot="1222451">
              <a:off x="7588892" y="4806151"/>
              <a:ext cx="409307" cy="409307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306867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 2">
  <p:cSld name="Title and subtitle 2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22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22"/>
          <p:cNvGrpSpPr/>
          <p:nvPr/>
        </p:nvGrpSpPr>
        <p:grpSpPr>
          <a:xfrm>
            <a:off x="-1599167" y="159900"/>
            <a:ext cx="14835501" cy="6499472"/>
            <a:chOff x="-1199375" y="119925"/>
            <a:chExt cx="11126626" cy="4874604"/>
          </a:xfrm>
        </p:grpSpPr>
        <p:sp>
          <p:nvSpPr>
            <p:cNvPr id="222" name="Google Shape;222;p22"/>
            <p:cNvSpPr/>
            <p:nvPr/>
          </p:nvSpPr>
          <p:spPr>
            <a:xfrm>
              <a:off x="-1199375" y="11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2"/>
            <p:cNvSpPr/>
            <p:nvPr/>
          </p:nvSpPr>
          <p:spPr>
            <a:xfrm rot="10800000" flipH="1">
              <a:off x="8777375" y="3144725"/>
              <a:ext cx="621000" cy="6201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2"/>
            <p:cNvSpPr/>
            <p:nvPr/>
          </p:nvSpPr>
          <p:spPr>
            <a:xfrm rot="10800000" flipH="1">
              <a:off x="8444651" y="3323024"/>
              <a:ext cx="1482600" cy="14805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2"/>
            <p:cNvSpPr/>
            <p:nvPr/>
          </p:nvSpPr>
          <p:spPr>
            <a:xfrm>
              <a:off x="209100" y="288025"/>
              <a:ext cx="447600" cy="4476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2"/>
            <p:cNvSpPr/>
            <p:nvPr/>
          </p:nvSpPr>
          <p:spPr>
            <a:xfrm rot="1223388">
              <a:off x="-293909" y="1766560"/>
              <a:ext cx="447754" cy="447754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2"/>
            <p:cNvSpPr/>
            <p:nvPr/>
          </p:nvSpPr>
          <p:spPr>
            <a:xfrm rot="1222869">
              <a:off x="273681" y="1348662"/>
              <a:ext cx="391083" cy="391083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2"/>
            <p:cNvSpPr/>
            <p:nvPr/>
          </p:nvSpPr>
          <p:spPr>
            <a:xfrm rot="1222451">
              <a:off x="8676242" y="4526776"/>
              <a:ext cx="409307" cy="409307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2"/>
            <p:cNvSpPr/>
            <p:nvPr/>
          </p:nvSpPr>
          <p:spPr>
            <a:xfrm rot="10800000" flipH="1">
              <a:off x="8923625" y="2881125"/>
              <a:ext cx="442500" cy="441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567090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" name="Google Shape;231;p23"/>
          <p:cNvGrpSpPr/>
          <p:nvPr/>
        </p:nvGrpSpPr>
        <p:grpSpPr>
          <a:xfrm flipH="1">
            <a:off x="-1347500" y="-1333234"/>
            <a:ext cx="14720333" cy="8742467"/>
            <a:chOff x="-1010625" y="-999925"/>
            <a:chExt cx="11040250" cy="6556850"/>
          </a:xfrm>
        </p:grpSpPr>
        <p:sp>
          <p:nvSpPr>
            <p:cNvPr id="232" name="Google Shape;232;p23"/>
            <p:cNvSpPr/>
            <p:nvPr/>
          </p:nvSpPr>
          <p:spPr>
            <a:xfrm rot="5400000">
              <a:off x="-1010625" y="2080500"/>
              <a:ext cx="1656000" cy="16560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 rot="5400000">
              <a:off x="-706726" y="3383825"/>
              <a:ext cx="1048200" cy="10482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 rot="5400000">
              <a:off x="-534750" y="1755425"/>
              <a:ext cx="783300" cy="7833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3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3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3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3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3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3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1" name="Google Shape;241;p23"/>
          <p:cNvSpPr txBox="1">
            <a:spLocks noGrp="1"/>
          </p:cNvSpPr>
          <p:nvPr>
            <p:ph type="title"/>
          </p:nvPr>
        </p:nvSpPr>
        <p:spPr>
          <a:xfrm>
            <a:off x="2511200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953698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" name="Google Shape;243;p24"/>
          <p:cNvGrpSpPr/>
          <p:nvPr/>
        </p:nvGrpSpPr>
        <p:grpSpPr>
          <a:xfrm>
            <a:off x="-931799" y="-1333234"/>
            <a:ext cx="14304633" cy="9102067"/>
            <a:chOff x="-698850" y="-999925"/>
            <a:chExt cx="10728475" cy="6826550"/>
          </a:xfrm>
        </p:grpSpPr>
        <p:sp>
          <p:nvSpPr>
            <p:cNvPr id="244" name="Google Shape;244;p24"/>
            <p:cNvSpPr/>
            <p:nvPr/>
          </p:nvSpPr>
          <p:spPr>
            <a:xfrm>
              <a:off x="-698850" y="3765625"/>
              <a:ext cx="1791300" cy="1791300"/>
            </a:xfrm>
            <a:prstGeom prst="ellipse">
              <a:avLst/>
            </a:prstGeom>
            <a:solidFill>
              <a:srgbClr val="49CAD1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4"/>
            <p:cNvSpPr/>
            <p:nvPr/>
          </p:nvSpPr>
          <p:spPr>
            <a:xfrm>
              <a:off x="571600" y="4491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4"/>
            <p:cNvSpPr/>
            <p:nvPr/>
          </p:nvSpPr>
          <p:spPr>
            <a:xfrm>
              <a:off x="8095325" y="-999925"/>
              <a:ext cx="1791300" cy="1791300"/>
            </a:xfrm>
            <a:prstGeom prst="ellipse">
              <a:avLst/>
            </a:prstGeom>
            <a:solidFill>
              <a:srgbClr val="DE6262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4"/>
            <p:cNvSpPr/>
            <p:nvPr/>
          </p:nvSpPr>
          <p:spPr>
            <a:xfrm>
              <a:off x="8694025" y="214025"/>
              <a:ext cx="1335600" cy="13356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7591350" y="-3931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4"/>
            <p:cNvSpPr/>
            <p:nvPr/>
          </p:nvSpPr>
          <p:spPr>
            <a:xfrm>
              <a:off x="8726825" y="4760725"/>
              <a:ext cx="796200" cy="796200"/>
            </a:xfrm>
            <a:prstGeom prst="ellipse">
              <a:avLst/>
            </a:prstGeom>
            <a:solidFill>
              <a:srgbClr val="9CED85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4"/>
            <p:cNvSpPr/>
            <p:nvPr/>
          </p:nvSpPr>
          <p:spPr>
            <a:xfrm>
              <a:off x="8694025" y="4443900"/>
              <a:ext cx="320100" cy="319800"/>
            </a:xfrm>
            <a:prstGeom prst="ellipse">
              <a:avLst/>
            </a:prstGeom>
            <a:solidFill>
              <a:srgbClr val="EB916B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8536925" y="4755925"/>
              <a:ext cx="189900" cy="189900"/>
            </a:xfrm>
            <a:prstGeom prst="ellipse">
              <a:avLst/>
            </a:prstGeom>
            <a:solidFill>
              <a:srgbClr val="EFC658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" name="Google Shape;252;p24"/>
          <p:cNvSpPr txBox="1">
            <a:spLocks noGrp="1"/>
          </p:cNvSpPr>
          <p:nvPr>
            <p:ph type="ctrTitle"/>
          </p:nvPr>
        </p:nvSpPr>
        <p:spPr>
          <a:xfrm>
            <a:off x="3523300" y="998533"/>
            <a:ext cx="5145600" cy="13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3" name="Google Shape;253;p24"/>
          <p:cNvSpPr txBox="1">
            <a:spLocks noGrp="1"/>
          </p:cNvSpPr>
          <p:nvPr>
            <p:ph type="subTitle" idx="1"/>
          </p:nvPr>
        </p:nvSpPr>
        <p:spPr>
          <a:xfrm>
            <a:off x="3523300" y="2156167"/>
            <a:ext cx="51456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24"/>
          <p:cNvSpPr txBox="1">
            <a:spLocks noGrp="1"/>
          </p:cNvSpPr>
          <p:nvPr>
            <p:ph type="subTitle" idx="2"/>
          </p:nvPr>
        </p:nvSpPr>
        <p:spPr>
          <a:xfrm>
            <a:off x="3523300" y="2724967"/>
            <a:ext cx="5145600" cy="8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37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24"/>
          <p:cNvSpPr txBox="1"/>
          <p:nvPr/>
        </p:nvSpPr>
        <p:spPr>
          <a:xfrm>
            <a:off x="3714267" y="4606167"/>
            <a:ext cx="47636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CREDITS: This presentation template was created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, including icons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, infographics &amp; images by </a:t>
            </a:r>
            <a:r>
              <a:rPr lang="en" sz="1600" b="1" kern="0">
                <a:solidFill>
                  <a:srgbClr val="804638"/>
                </a:solidFill>
                <a:uFill>
                  <a:noFill/>
                </a:uFill>
                <a:latin typeface="Varela Round"/>
                <a:ea typeface="Varela Round"/>
                <a:cs typeface="Varela Round"/>
                <a:sym typeface="Varela Round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600" kern="0">
                <a:solidFill>
                  <a:srgbClr val="804638"/>
                </a:solidFill>
                <a:latin typeface="Varela Round"/>
                <a:ea typeface="Varela Round"/>
                <a:cs typeface="Varela Round"/>
                <a:sym typeface="Varela Round"/>
              </a:rPr>
              <a:t>.</a:t>
            </a:r>
            <a:endParaRPr sz="1600" kern="0">
              <a:solidFill>
                <a:srgbClr val="804638"/>
              </a:solidFill>
              <a:latin typeface="Varela Round"/>
              <a:ea typeface="Varela Round"/>
              <a:cs typeface="Varela Round"/>
              <a:sym typeface="Varela Round"/>
            </a:endParaRPr>
          </a:p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endParaRPr sz="1867" kern="0">
              <a:solidFill>
                <a:srgbClr val="804638"/>
              </a:solidFill>
              <a:latin typeface="Varela Round"/>
              <a:ea typeface="Varela Round"/>
              <a:cs typeface="Varela Round"/>
              <a:sym typeface="Varela Round"/>
            </a:endParaRPr>
          </a:p>
        </p:txBody>
      </p:sp>
    </p:spTree>
    <p:extLst>
      <p:ext uri="{BB962C8B-B14F-4D97-AF65-F5344CB8AC3E}">
        <p14:creationId xmlns:p14="http://schemas.microsoft.com/office/powerpoint/2010/main" val="3272452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51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5" Type="http://schemas.openxmlformats.org/officeDocument/2006/relationships/image" Target="../media/image4.jpg"/><Relationship Id="rId2" Type="http://schemas.openxmlformats.org/officeDocument/2006/relationships/slideLayout" Target="../slideLayouts/slideLayout32.xml"/><Relationship Id="rId1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50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45.xml"/><Relationship Id="rId23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49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Relationship Id="rId22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image" Target="../media/image4.jpg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2021/7/20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0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0" y="1079500"/>
            <a:ext cx="12192000" cy="5778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799">
              <a:solidFill>
                <a:srgbClr val="FFFFFF"/>
              </a:solidFill>
            </a:endParaRPr>
          </a:p>
        </p:txBody>
      </p:sp>
      <p:sp>
        <p:nvSpPr>
          <p:cNvPr id="3075" name="标题占位符 1"/>
          <p:cNvSpPr>
            <a:spLocks noGrp="1"/>
          </p:cNvSpPr>
          <p:nvPr>
            <p:ph type="title"/>
          </p:nvPr>
        </p:nvSpPr>
        <p:spPr bwMode="auto">
          <a:xfrm>
            <a:off x="1800226" y="176213"/>
            <a:ext cx="9555163" cy="900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TW" altLang="en-US" smtClean="0"/>
          </a:p>
        </p:txBody>
      </p:sp>
      <p:sp>
        <p:nvSpPr>
          <p:cNvPr id="3076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619251"/>
            <a:ext cx="10515600" cy="4557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TW" altLang="en-US" smtClean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839788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100">
                <a:solidFill>
                  <a:srgbClr val="4AD1EA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r>
              <a:rPr lang="en-US" altLang="zh-TW" smtClean="0"/>
              <a:t>YOUR COMPANY SLOGAN GOES HERE</a:t>
            </a:r>
            <a:endParaRPr lang="zh-TW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2D13313-5945-4401-8F58-4D64E98EF8E6}" type="slidenum">
              <a:rPr lang="zh-TW" altLang="en-US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zh-TW" altLang="en-US" smtClean="0"/>
          </a:p>
        </p:txBody>
      </p:sp>
    </p:spTree>
    <p:extLst>
      <p:ext uri="{BB962C8B-B14F-4D97-AF65-F5344CB8AC3E}">
        <p14:creationId xmlns:p14="http://schemas.microsoft.com/office/powerpoint/2010/main" val="33202184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999" kern="1200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5pPr>
      <a:lvl6pPr marL="457063" algn="l" rtl="0" fontAlgn="base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6pPr>
      <a:lvl7pPr marL="914126" algn="l" rtl="0" fontAlgn="base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7pPr>
      <a:lvl8pPr marL="1371189" algn="l" rtl="0" fontAlgn="base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8pPr>
      <a:lvl9pPr marL="1828251" algn="l" rtl="0" fontAlgn="base">
        <a:lnSpc>
          <a:spcPct val="90000"/>
        </a:lnSpc>
        <a:spcBef>
          <a:spcPct val="0"/>
        </a:spcBef>
        <a:spcAft>
          <a:spcPct val="0"/>
        </a:spcAft>
        <a:defRPr sz="3999">
          <a:solidFill>
            <a:schemeClr val="bg1"/>
          </a:solidFill>
          <a:latin typeface="Segoe UI" pitchFamily="34" charset="0"/>
          <a:ea typeface="微软雅黑" pitchFamily="34" charset="-122"/>
        </a:defRPr>
      </a:lvl9pPr>
    </p:titleStyle>
    <p:bodyStyle>
      <a:lvl1pPr marL="228531" indent="-228531" algn="l" rtl="0" eaLnBrk="0" fontAlgn="base" hangingPunct="0">
        <a:lnSpc>
          <a:spcPct val="125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1pPr>
      <a:lvl2pPr marL="685594" indent="-228531" algn="l" rtl="0" eaLnBrk="0" fontAlgn="base" hangingPunct="0">
        <a:lnSpc>
          <a:spcPct val="125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657" indent="-228531" algn="l" rtl="0" eaLnBrk="0" fontAlgn="base" hangingPunct="0">
        <a:lnSpc>
          <a:spcPct val="125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720" indent="-228531" algn="l" rtl="0" eaLnBrk="0" fontAlgn="base" hangingPunct="0">
        <a:lnSpc>
          <a:spcPct val="125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783" indent="-228531" algn="l" rtl="0" eaLnBrk="0" fontAlgn="base" hangingPunct="0">
        <a:lnSpc>
          <a:spcPct val="125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21000" r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7/20/2021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8799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37867" y="593367"/>
            <a:ext cx="891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37867" y="1986767"/>
            <a:ext cx="8916400" cy="33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140200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  <p:sldLayoutId id="2147483702" r:id="rId21"/>
    <p:sldLayoutId id="2147483703" r:id="rId22"/>
    <p:sldLayoutId id="2147483704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37867" y="593367"/>
            <a:ext cx="891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37867" y="1986767"/>
            <a:ext cx="8916400" cy="33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●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○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Varela Round"/>
              <a:buChar char="■"/>
              <a:defRPr>
                <a:solidFill>
                  <a:schemeClr val="dk1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38343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  <p:sldLayoutId id="2147483724" r:id="rId19"/>
    <p:sldLayoutId id="2147483725" r:id="rId20"/>
    <p:sldLayoutId id="2147483726" r:id="rId21"/>
    <p:sldLayoutId id="2147483727" r:id="rId22"/>
    <p:sldLayoutId id="2147483728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7.emf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7" Type="http://schemas.openxmlformats.org/officeDocument/2006/relationships/image" Target="../media/image41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45.pn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3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6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2.xml"/><Relationship Id="rId6" Type="http://schemas.microsoft.com/office/2007/relationships/hdphoto" Target="../media/hdphoto5.wdp"/><Relationship Id="rId5" Type="http://schemas.openxmlformats.org/officeDocument/2006/relationships/image" Target="../media/image50.png"/><Relationship Id="rId4" Type="http://schemas.openxmlformats.org/officeDocument/2006/relationships/image" Target="../media/image49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3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3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4.xml"/><Relationship Id="rId5" Type="http://schemas.microsoft.com/office/2007/relationships/hdphoto" Target="../media/hdphoto6.wdp"/><Relationship Id="rId4" Type="http://schemas.openxmlformats.org/officeDocument/2006/relationships/image" Target="../media/image5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7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2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59.png"/><Relationship Id="rId5" Type="http://schemas.openxmlformats.org/officeDocument/2006/relationships/slide" Target="slide6.xml"/><Relationship Id="rId10" Type="http://schemas.openxmlformats.org/officeDocument/2006/relationships/image" Target="../media/image15.png"/><Relationship Id="rId4" Type="http://schemas.openxmlformats.org/officeDocument/2006/relationships/image" Target="../media/image30.jpg"/><Relationship Id="rId9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2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59.png"/><Relationship Id="rId5" Type="http://schemas.openxmlformats.org/officeDocument/2006/relationships/slide" Target="slide6.xml"/><Relationship Id="rId10" Type="http://schemas.openxmlformats.org/officeDocument/2006/relationships/image" Target="../media/image16.png"/><Relationship Id="rId4" Type="http://schemas.openxmlformats.org/officeDocument/2006/relationships/image" Target="../media/image30.jpg"/><Relationship Id="rId9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2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59.png"/><Relationship Id="rId5" Type="http://schemas.openxmlformats.org/officeDocument/2006/relationships/slide" Target="slide6.xml"/><Relationship Id="rId10" Type="http://schemas.openxmlformats.org/officeDocument/2006/relationships/image" Target="../media/image17.png"/><Relationship Id="rId4" Type="http://schemas.openxmlformats.org/officeDocument/2006/relationships/image" Target="../media/image30.jpg"/><Relationship Id="rId9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2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59.png"/><Relationship Id="rId5" Type="http://schemas.openxmlformats.org/officeDocument/2006/relationships/slide" Target="slide6.xml"/><Relationship Id="rId10" Type="http://schemas.openxmlformats.org/officeDocument/2006/relationships/image" Target="../media/image18.png"/><Relationship Id="rId4" Type="http://schemas.openxmlformats.org/officeDocument/2006/relationships/image" Target="../media/image30.jpg"/><Relationship Id="rId9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7.emf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19.jpe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5.png"/><Relationship Id="rId3" Type="http://schemas.openxmlformats.org/officeDocument/2006/relationships/slide" Target="slide23.xml"/><Relationship Id="rId7" Type="http://schemas.microsoft.com/office/2007/relationships/hdphoto" Target="../media/hdphoto1.wdp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.png"/><Relationship Id="rId11" Type="http://schemas.openxmlformats.org/officeDocument/2006/relationships/image" Target="../media/image23.png"/><Relationship Id="rId5" Type="http://schemas.openxmlformats.org/officeDocument/2006/relationships/slide" Target="slide22.xml"/><Relationship Id="rId15" Type="http://schemas.openxmlformats.org/officeDocument/2006/relationships/image" Target="../media/image27.png"/><Relationship Id="rId10" Type="http://schemas.openxmlformats.org/officeDocument/2006/relationships/slide" Target="slide25.xml"/><Relationship Id="rId4" Type="http://schemas.openxmlformats.org/officeDocument/2006/relationships/image" Target="../media/image20.png"/><Relationship Id="rId9" Type="http://schemas.openxmlformats.org/officeDocument/2006/relationships/slide" Target="slide24.xml"/><Relationship Id="rId1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1.png"/><Relationship Id="rId3" Type="http://schemas.openxmlformats.org/officeDocument/2006/relationships/slideLayout" Target="../slideLayouts/slideLayout26.xml"/><Relationship Id="rId7" Type="http://schemas.openxmlformats.org/officeDocument/2006/relationships/image" Target="../media/image20.png"/><Relationship Id="rId12" Type="http://schemas.openxmlformats.org/officeDocument/2006/relationships/slide" Target="slide4.xml"/><Relationship Id="rId17" Type="http://schemas.openxmlformats.org/officeDocument/2006/relationships/image" Target="../media/image33.png"/><Relationship Id="rId2" Type="http://schemas.microsoft.com/office/2007/relationships/media" Target="../media/media2.m4a"/><Relationship Id="rId16" Type="http://schemas.microsoft.com/office/2007/relationships/hdphoto" Target="../media/hdphoto3.wdp"/><Relationship Id="rId1" Type="http://schemas.openxmlformats.org/officeDocument/2006/relationships/audio" Target="NULL" TargetMode="External"/><Relationship Id="rId6" Type="http://schemas.openxmlformats.org/officeDocument/2006/relationships/slide" Target="slide23.xml"/><Relationship Id="rId11" Type="http://schemas.microsoft.com/office/2007/relationships/hdphoto" Target="../media/hdphoto2.wdp"/><Relationship Id="rId5" Type="http://schemas.openxmlformats.org/officeDocument/2006/relationships/image" Target="../media/image30.jpg"/><Relationship Id="rId15" Type="http://schemas.openxmlformats.org/officeDocument/2006/relationships/image" Target="../media/image32.png"/><Relationship Id="rId10" Type="http://schemas.openxmlformats.org/officeDocument/2006/relationships/image" Target="../media/image31.pn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25.png"/><Relationship Id="rId1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34.jp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9.pn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9" name="图片 698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58" y="16695"/>
            <a:ext cx="12174641" cy="6862699"/>
          </a:xfrm>
          <a:prstGeom prst="rect">
            <a:avLst/>
          </a:prstGeom>
        </p:spPr>
      </p:pic>
      <p:grpSp>
        <p:nvGrpSpPr>
          <p:cNvPr id="6" name="Group 633"/>
          <p:cNvGrpSpPr/>
          <p:nvPr/>
        </p:nvGrpSpPr>
        <p:grpSpPr bwMode="auto">
          <a:xfrm>
            <a:off x="10572750" y="212725"/>
            <a:ext cx="1511300" cy="931863"/>
            <a:chOff x="0" y="0"/>
            <a:chExt cx="1511300" cy="931863"/>
          </a:xfrm>
        </p:grpSpPr>
        <p:sp>
          <p:nvSpPr>
            <p:cNvPr id="7" name="Freeform 610"/>
            <p:cNvSpPr>
              <a:spLocks noChangeArrowheads="1"/>
            </p:cNvSpPr>
            <p:nvPr/>
          </p:nvSpPr>
          <p:spPr bwMode="auto">
            <a:xfrm>
              <a:off x="1252538" y="587375"/>
              <a:ext cx="198438" cy="211137"/>
            </a:xfrm>
            <a:custGeom>
              <a:avLst/>
              <a:gdLst>
                <a:gd name="T0" fmla="*/ 392514108 w 53"/>
                <a:gd name="T1" fmla="*/ 0 h 56"/>
                <a:gd name="T2" fmla="*/ 0 w 53"/>
                <a:gd name="T3" fmla="*/ 398027178 h 56"/>
                <a:gd name="T4" fmla="*/ 392514108 w 53"/>
                <a:gd name="T5" fmla="*/ 796050585 h 56"/>
                <a:gd name="T6" fmla="*/ 742974337 w 53"/>
                <a:gd name="T7" fmla="*/ 554392978 h 56"/>
                <a:gd name="T8" fmla="*/ 630826914 w 53"/>
                <a:gd name="T9" fmla="*/ 398027178 h 56"/>
                <a:gd name="T10" fmla="*/ 742974337 w 53"/>
                <a:gd name="T11" fmla="*/ 227443563 h 56"/>
                <a:gd name="T12" fmla="*/ 392514108 w 53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56"/>
                <a:gd name="T23" fmla="*/ 53 w 53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56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39" y="56"/>
                    <a:pt x="49" y="49"/>
                    <a:pt x="53" y="39"/>
                  </a:cubicBezTo>
                  <a:cubicBezTo>
                    <a:pt x="49" y="38"/>
                    <a:pt x="45" y="33"/>
                    <a:pt x="45" y="28"/>
                  </a:cubicBezTo>
                  <a:cubicBezTo>
                    <a:pt x="45" y="22"/>
                    <a:pt x="48" y="18"/>
                    <a:pt x="53" y="16"/>
                  </a:cubicBezTo>
                  <a:cubicBezTo>
                    <a:pt x="49" y="7"/>
                    <a:pt x="39" y="0"/>
                    <a:pt x="28" y="0"/>
                  </a:cubicBezTo>
                </a:path>
              </a:pathLst>
            </a:custGeom>
            <a:solidFill>
              <a:srgbClr val="D7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Oval 611"/>
            <p:cNvSpPr>
              <a:spLocks noChangeArrowheads="1"/>
            </p:cNvSpPr>
            <p:nvPr/>
          </p:nvSpPr>
          <p:spPr bwMode="auto">
            <a:xfrm>
              <a:off x="214313" y="257175"/>
              <a:ext cx="165100" cy="166687"/>
            </a:xfrm>
            <a:prstGeom prst="ellipse">
              <a:avLst/>
            </a:prstGeom>
            <a:solidFill>
              <a:srgbClr val="D7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" name="Freeform 612"/>
            <p:cNvSpPr>
              <a:spLocks noChangeArrowheads="1"/>
            </p:cNvSpPr>
            <p:nvPr/>
          </p:nvSpPr>
          <p:spPr bwMode="auto">
            <a:xfrm>
              <a:off x="1450975" y="647700"/>
              <a:ext cx="60325" cy="90487"/>
            </a:xfrm>
            <a:custGeom>
              <a:avLst/>
              <a:gdLst>
                <a:gd name="T0" fmla="*/ 56860083 w 16"/>
                <a:gd name="T1" fmla="*/ 0 h 24"/>
                <a:gd name="T2" fmla="*/ 0 w 16"/>
                <a:gd name="T3" fmla="*/ 0 h 24"/>
                <a:gd name="T4" fmla="*/ 42646005 w 16"/>
                <a:gd name="T5" fmla="*/ 170583076 h 24"/>
                <a:gd name="T6" fmla="*/ 0 w 16"/>
                <a:gd name="T7" fmla="*/ 326948382 h 24"/>
                <a:gd name="T8" fmla="*/ 56860083 w 16"/>
                <a:gd name="T9" fmla="*/ 341162382 h 24"/>
                <a:gd name="T10" fmla="*/ 227444102 w 16"/>
                <a:gd name="T11" fmla="*/ 170583076 h 24"/>
                <a:gd name="T12" fmla="*/ 56860083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4"/>
                <a:gd name="T23" fmla="*/ 16 w 16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3" y="8"/>
                    <a:pt x="3" y="12"/>
                  </a:cubicBezTo>
                  <a:cubicBezTo>
                    <a:pt x="3" y="16"/>
                    <a:pt x="2" y="20"/>
                    <a:pt x="0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5"/>
                    <a:pt x="11" y="0"/>
                    <a:pt x="4" y="0"/>
                  </a:cubicBezTo>
                </a:path>
              </a:pathLst>
            </a:custGeom>
            <a:solidFill>
              <a:srgbClr val="EF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13"/>
            <p:cNvSpPr>
              <a:spLocks noChangeArrowheads="1"/>
            </p:cNvSpPr>
            <p:nvPr/>
          </p:nvSpPr>
          <p:spPr bwMode="auto">
            <a:xfrm>
              <a:off x="1420813" y="647700"/>
              <a:ext cx="41275" cy="87312"/>
            </a:xfrm>
            <a:custGeom>
              <a:avLst/>
              <a:gdLst>
                <a:gd name="T0" fmla="*/ 112635723 w 11"/>
                <a:gd name="T1" fmla="*/ 0 h 23"/>
                <a:gd name="T2" fmla="*/ 0 w 11"/>
                <a:gd name="T3" fmla="*/ 172930906 h 23"/>
                <a:gd name="T4" fmla="*/ 112635723 w 11"/>
                <a:gd name="T5" fmla="*/ 331451537 h 23"/>
                <a:gd name="T6" fmla="*/ 154875057 w 11"/>
                <a:gd name="T7" fmla="*/ 172930906 h 23"/>
                <a:gd name="T8" fmla="*/ 112635723 w 1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8" y="0"/>
                  </a:moveTo>
                  <a:cubicBezTo>
                    <a:pt x="3" y="2"/>
                    <a:pt x="0" y="6"/>
                    <a:pt x="0" y="12"/>
                  </a:cubicBezTo>
                  <a:cubicBezTo>
                    <a:pt x="0" y="17"/>
                    <a:pt x="4" y="22"/>
                    <a:pt x="8" y="23"/>
                  </a:cubicBezTo>
                  <a:cubicBezTo>
                    <a:pt x="10" y="20"/>
                    <a:pt x="11" y="16"/>
                    <a:pt x="11" y="12"/>
                  </a:cubicBezTo>
                  <a:cubicBezTo>
                    <a:pt x="11" y="8"/>
                    <a:pt x="10" y="4"/>
                    <a:pt x="8" y="0"/>
                  </a:cubicBezTo>
                </a:path>
              </a:pathLst>
            </a:custGeom>
            <a:solidFill>
              <a:srgbClr val="D8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Oval 614"/>
            <p:cNvSpPr>
              <a:spLocks noChangeArrowheads="1"/>
            </p:cNvSpPr>
            <p:nvPr/>
          </p:nvSpPr>
          <p:spPr bwMode="auto">
            <a:xfrm>
              <a:off x="1049338" y="836613"/>
              <a:ext cx="90488" cy="95250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" name="Oval 615"/>
            <p:cNvSpPr>
              <a:spLocks noChangeArrowheads="1"/>
            </p:cNvSpPr>
            <p:nvPr/>
          </p:nvSpPr>
          <p:spPr bwMode="auto">
            <a:xfrm>
              <a:off x="1327150" y="188913"/>
              <a:ext cx="169863" cy="174625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" name="Oval 616"/>
            <p:cNvSpPr>
              <a:spLocks noChangeArrowheads="1"/>
            </p:cNvSpPr>
            <p:nvPr/>
          </p:nvSpPr>
          <p:spPr bwMode="auto">
            <a:xfrm>
              <a:off x="0" y="0"/>
              <a:ext cx="255588" cy="254000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" name="Freeform 619"/>
            <p:cNvSpPr>
              <a:spLocks noChangeArrowheads="1"/>
            </p:cNvSpPr>
            <p:nvPr/>
          </p:nvSpPr>
          <p:spPr bwMode="auto">
            <a:xfrm>
              <a:off x="661988" y="11113"/>
              <a:ext cx="363538" cy="379412"/>
            </a:xfrm>
            <a:custGeom>
              <a:avLst/>
              <a:gdLst>
                <a:gd name="T0" fmla="*/ 702306694 w 97"/>
                <a:gd name="T1" fmla="*/ 0 h 100"/>
                <a:gd name="T2" fmla="*/ 0 w 97"/>
                <a:gd name="T3" fmla="*/ 719767329 h 100"/>
                <a:gd name="T4" fmla="*/ 702306694 w 97"/>
                <a:gd name="T5" fmla="*/ 1439534657 h 100"/>
                <a:gd name="T6" fmla="*/ 1362472963 w 97"/>
                <a:gd name="T7" fmla="*/ 1007672743 h 100"/>
                <a:gd name="T8" fmla="*/ 1025364551 w 97"/>
                <a:gd name="T9" fmla="*/ 503836371 h 100"/>
                <a:gd name="T10" fmla="*/ 1151782079 w 97"/>
                <a:gd name="T11" fmla="*/ 158347598 h 100"/>
                <a:gd name="T12" fmla="*/ 702306694 w 97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7"/>
                <a:gd name="T22" fmla="*/ 0 h 100"/>
                <a:gd name="T23" fmla="*/ 97 w 97"/>
                <a:gd name="T24" fmla="*/ 100 h 1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7" h="100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8"/>
                    <a:pt x="23" y="100"/>
                    <a:pt x="50" y="100"/>
                  </a:cubicBezTo>
                  <a:cubicBezTo>
                    <a:pt x="71" y="100"/>
                    <a:pt x="89" y="88"/>
                    <a:pt x="97" y="70"/>
                  </a:cubicBezTo>
                  <a:cubicBezTo>
                    <a:pt x="83" y="64"/>
                    <a:pt x="73" y="51"/>
                    <a:pt x="73" y="35"/>
                  </a:cubicBezTo>
                  <a:cubicBezTo>
                    <a:pt x="73" y="26"/>
                    <a:pt x="76" y="17"/>
                    <a:pt x="82" y="11"/>
                  </a:cubicBezTo>
                  <a:cubicBezTo>
                    <a:pt x="73" y="4"/>
                    <a:pt x="62" y="0"/>
                    <a:pt x="50" y="0"/>
                  </a:cubicBezTo>
                </a:path>
              </a:pathLst>
            </a:custGeom>
            <a:solidFill>
              <a:srgbClr val="FFC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620"/>
            <p:cNvSpPr>
              <a:spLocks noChangeArrowheads="1"/>
            </p:cNvSpPr>
            <p:nvPr/>
          </p:nvSpPr>
          <p:spPr bwMode="auto">
            <a:xfrm>
              <a:off x="969963" y="0"/>
              <a:ext cx="247650" cy="287337"/>
            </a:xfrm>
            <a:custGeom>
              <a:avLst/>
              <a:gdLst>
                <a:gd name="T0" fmla="*/ 408307309 w 66"/>
                <a:gd name="T1" fmla="*/ 0 h 76"/>
                <a:gd name="T2" fmla="*/ 0 w 66"/>
                <a:gd name="T3" fmla="*/ 200118878 h 76"/>
                <a:gd name="T4" fmla="*/ 267510780 w 66"/>
                <a:gd name="T5" fmla="*/ 757586685 h 76"/>
                <a:gd name="T6" fmla="*/ 211192918 w 66"/>
                <a:gd name="T7" fmla="*/ 1043468096 h 76"/>
                <a:gd name="T8" fmla="*/ 408307309 w 66"/>
                <a:gd name="T9" fmla="*/ 1086349363 h 76"/>
                <a:gd name="T10" fmla="*/ 929250341 w 66"/>
                <a:gd name="T11" fmla="*/ 543176572 h 76"/>
                <a:gd name="T12" fmla="*/ 408307309 w 66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76"/>
                <a:gd name="T23" fmla="*/ 66 w 66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76">
                  <a:moveTo>
                    <a:pt x="29" y="0"/>
                  </a:moveTo>
                  <a:cubicBezTo>
                    <a:pt x="17" y="0"/>
                    <a:pt x="7" y="5"/>
                    <a:pt x="0" y="14"/>
                  </a:cubicBezTo>
                  <a:cubicBezTo>
                    <a:pt x="11" y="23"/>
                    <a:pt x="19" y="37"/>
                    <a:pt x="19" y="53"/>
                  </a:cubicBezTo>
                  <a:cubicBezTo>
                    <a:pt x="19" y="60"/>
                    <a:pt x="17" y="67"/>
                    <a:pt x="15" y="73"/>
                  </a:cubicBezTo>
                  <a:cubicBezTo>
                    <a:pt x="19" y="75"/>
                    <a:pt x="24" y="76"/>
                    <a:pt x="29" y="76"/>
                  </a:cubicBezTo>
                  <a:cubicBezTo>
                    <a:pt x="50" y="76"/>
                    <a:pt x="66" y="59"/>
                    <a:pt x="66" y="38"/>
                  </a:cubicBezTo>
                  <a:cubicBezTo>
                    <a:pt x="66" y="17"/>
                    <a:pt x="50" y="0"/>
                    <a:pt x="29" y="0"/>
                  </a:cubicBezTo>
                </a:path>
              </a:pathLst>
            </a:custGeom>
            <a:solidFill>
              <a:srgbClr val="C6E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621"/>
            <p:cNvSpPr>
              <a:spLocks noChangeArrowheads="1"/>
            </p:cNvSpPr>
            <p:nvPr/>
          </p:nvSpPr>
          <p:spPr bwMode="auto">
            <a:xfrm>
              <a:off x="936625" y="52388"/>
              <a:ext cx="104775" cy="223837"/>
            </a:xfrm>
            <a:custGeom>
              <a:avLst/>
              <a:gdLst>
                <a:gd name="T0" fmla="*/ 126021873 w 28"/>
                <a:gd name="T1" fmla="*/ 0 h 59"/>
                <a:gd name="T2" fmla="*/ 0 w 28"/>
                <a:gd name="T3" fmla="*/ 345437399 h 59"/>
                <a:gd name="T4" fmla="*/ 336054587 w 28"/>
                <a:gd name="T5" fmla="*/ 849203433 h 59"/>
                <a:gd name="T6" fmla="*/ 392064308 w 28"/>
                <a:gd name="T7" fmla="*/ 561337670 h 59"/>
                <a:gd name="T8" fmla="*/ 126021873 w 2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59"/>
                <a:gd name="T17" fmla="*/ 28 w 2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59">
                  <a:moveTo>
                    <a:pt x="9" y="0"/>
                  </a:moveTo>
                  <a:cubicBezTo>
                    <a:pt x="3" y="6"/>
                    <a:pt x="0" y="15"/>
                    <a:pt x="0" y="24"/>
                  </a:cubicBezTo>
                  <a:cubicBezTo>
                    <a:pt x="0" y="40"/>
                    <a:pt x="10" y="53"/>
                    <a:pt x="24" y="59"/>
                  </a:cubicBezTo>
                  <a:cubicBezTo>
                    <a:pt x="26" y="53"/>
                    <a:pt x="28" y="46"/>
                    <a:pt x="28" y="39"/>
                  </a:cubicBezTo>
                  <a:cubicBezTo>
                    <a:pt x="28" y="23"/>
                    <a:pt x="20" y="9"/>
                    <a:pt x="9" y="0"/>
                  </a:cubicBezTo>
                </a:path>
              </a:pathLst>
            </a:custGeom>
            <a:solidFill>
              <a:srgbClr val="C6C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148" name="图片 559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24888" y="5695950"/>
            <a:ext cx="364331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0" name="Group 2"/>
          <p:cNvGrpSpPr/>
          <p:nvPr/>
        </p:nvGrpSpPr>
        <p:grpSpPr bwMode="auto">
          <a:xfrm flipH="1">
            <a:off x="205868" y="4377052"/>
            <a:ext cx="1545677" cy="2352811"/>
            <a:chOff x="0" y="0"/>
            <a:chExt cx="3462337" cy="5741988"/>
          </a:xfrm>
        </p:grpSpPr>
        <p:grpSp>
          <p:nvGrpSpPr>
            <p:cNvPr id="331" name="Group 3"/>
            <p:cNvGrpSpPr/>
            <p:nvPr/>
          </p:nvGrpSpPr>
          <p:grpSpPr bwMode="auto">
            <a:xfrm>
              <a:off x="0" y="0"/>
              <a:ext cx="3462337" cy="5394325"/>
              <a:chOff x="0" y="0"/>
              <a:chExt cx="2181" cy="3398"/>
            </a:xfrm>
          </p:grpSpPr>
          <p:sp>
            <p:nvSpPr>
              <p:cNvPr id="489" name="Freeform 5"/>
              <p:cNvSpPr>
                <a:spLocks noChangeArrowheads="1"/>
              </p:cNvSpPr>
              <p:nvPr/>
            </p:nvSpPr>
            <p:spPr bwMode="auto">
              <a:xfrm>
                <a:off x="1224" y="2929"/>
                <a:ext cx="624" cy="201"/>
              </a:xfrm>
              <a:custGeom>
                <a:avLst/>
                <a:gdLst>
                  <a:gd name="T0" fmla="*/ 1008 w 312"/>
                  <a:gd name="T1" fmla="*/ 60 h 101"/>
                  <a:gd name="T2" fmla="*/ 788 w 312"/>
                  <a:gd name="T3" fmla="*/ 96 h 101"/>
                  <a:gd name="T4" fmla="*/ 292 w 312"/>
                  <a:gd name="T5" fmla="*/ 209 h 101"/>
                  <a:gd name="T6" fmla="*/ 64 w 312"/>
                  <a:gd name="T7" fmla="*/ 301 h 101"/>
                  <a:gd name="T8" fmla="*/ 92 w 312"/>
                  <a:gd name="T9" fmla="*/ 396 h 101"/>
                  <a:gd name="T10" fmla="*/ 288 w 312"/>
                  <a:gd name="T11" fmla="*/ 400 h 101"/>
                  <a:gd name="T12" fmla="*/ 696 w 312"/>
                  <a:gd name="T13" fmla="*/ 344 h 101"/>
                  <a:gd name="T14" fmla="*/ 848 w 312"/>
                  <a:gd name="T15" fmla="*/ 301 h 101"/>
                  <a:gd name="T16" fmla="*/ 916 w 312"/>
                  <a:gd name="T17" fmla="*/ 285 h 101"/>
                  <a:gd name="T18" fmla="*/ 980 w 312"/>
                  <a:gd name="T19" fmla="*/ 249 h 101"/>
                  <a:gd name="T20" fmla="*/ 1116 w 312"/>
                  <a:gd name="T21" fmla="*/ 187 h 101"/>
                  <a:gd name="T22" fmla="*/ 1228 w 312"/>
                  <a:gd name="T23" fmla="*/ 100 h 101"/>
                  <a:gd name="T24" fmla="*/ 1008 w 312"/>
                  <a:gd name="T25" fmla="*/ 60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2"/>
                  <a:gd name="T40" fmla="*/ 0 h 101"/>
                  <a:gd name="T41" fmla="*/ 312 w 312"/>
                  <a:gd name="T42" fmla="*/ 101 h 10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2" h="101">
                    <a:moveTo>
                      <a:pt x="252" y="15"/>
                    </a:moveTo>
                    <a:cubicBezTo>
                      <a:pt x="233" y="18"/>
                      <a:pt x="215" y="20"/>
                      <a:pt x="197" y="24"/>
                    </a:cubicBezTo>
                    <a:cubicBezTo>
                      <a:pt x="156" y="33"/>
                      <a:pt x="112" y="38"/>
                      <a:pt x="73" y="53"/>
                    </a:cubicBezTo>
                    <a:cubicBezTo>
                      <a:pt x="56" y="59"/>
                      <a:pt x="31" y="65"/>
                      <a:pt x="16" y="76"/>
                    </a:cubicBezTo>
                    <a:cubicBezTo>
                      <a:pt x="0" y="87"/>
                      <a:pt x="4" y="98"/>
                      <a:pt x="23" y="100"/>
                    </a:cubicBezTo>
                    <a:cubicBezTo>
                      <a:pt x="39" y="101"/>
                      <a:pt x="56" y="101"/>
                      <a:pt x="72" y="101"/>
                    </a:cubicBezTo>
                    <a:cubicBezTo>
                      <a:pt x="106" y="99"/>
                      <a:pt x="141" y="93"/>
                      <a:pt x="174" y="87"/>
                    </a:cubicBezTo>
                    <a:cubicBezTo>
                      <a:pt x="187" y="84"/>
                      <a:pt x="200" y="80"/>
                      <a:pt x="212" y="76"/>
                    </a:cubicBezTo>
                    <a:cubicBezTo>
                      <a:pt x="218" y="74"/>
                      <a:pt x="224" y="73"/>
                      <a:pt x="229" y="72"/>
                    </a:cubicBezTo>
                    <a:cubicBezTo>
                      <a:pt x="235" y="70"/>
                      <a:pt x="239" y="66"/>
                      <a:pt x="245" y="63"/>
                    </a:cubicBezTo>
                    <a:cubicBezTo>
                      <a:pt x="256" y="58"/>
                      <a:pt x="268" y="54"/>
                      <a:pt x="279" y="47"/>
                    </a:cubicBezTo>
                    <a:cubicBezTo>
                      <a:pt x="288" y="42"/>
                      <a:pt x="303" y="38"/>
                      <a:pt x="307" y="25"/>
                    </a:cubicBezTo>
                    <a:cubicBezTo>
                      <a:pt x="312" y="0"/>
                      <a:pt x="265" y="14"/>
                      <a:pt x="252" y="15"/>
                    </a:cubicBezTo>
                    <a:close/>
                  </a:path>
                </a:pathLst>
              </a:custGeom>
              <a:solidFill>
                <a:srgbClr val="794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" name="Freeform 6"/>
              <p:cNvSpPr>
                <a:spLocks noChangeArrowheads="1"/>
              </p:cNvSpPr>
              <p:nvPr/>
            </p:nvSpPr>
            <p:spPr bwMode="auto">
              <a:xfrm>
                <a:off x="1125" y="2430"/>
                <a:ext cx="249" cy="724"/>
              </a:xfrm>
              <a:custGeom>
                <a:avLst/>
                <a:gdLst>
                  <a:gd name="T0" fmla="*/ 4 w 125"/>
                  <a:gd name="T1" fmla="*/ 4 h 363"/>
                  <a:gd name="T2" fmla="*/ 0 w 125"/>
                  <a:gd name="T3" fmla="*/ 12 h 363"/>
                  <a:gd name="T4" fmla="*/ 247 w 125"/>
                  <a:gd name="T5" fmla="*/ 732 h 363"/>
                  <a:gd name="T6" fmla="*/ 484 w 125"/>
                  <a:gd name="T7" fmla="*/ 1436 h 363"/>
                  <a:gd name="T8" fmla="*/ 492 w 125"/>
                  <a:gd name="T9" fmla="*/ 1440 h 363"/>
                  <a:gd name="T10" fmla="*/ 496 w 125"/>
                  <a:gd name="T11" fmla="*/ 1432 h 363"/>
                  <a:gd name="T12" fmla="*/ 257 w 125"/>
                  <a:gd name="T13" fmla="*/ 728 h 363"/>
                  <a:gd name="T14" fmla="*/ 12 w 125"/>
                  <a:gd name="T15" fmla="*/ 4 h 363"/>
                  <a:gd name="T16" fmla="*/ 4 w 125"/>
                  <a:gd name="T17" fmla="*/ 4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5"/>
                  <a:gd name="T28" fmla="*/ 0 h 363"/>
                  <a:gd name="T29" fmla="*/ 125 w 125"/>
                  <a:gd name="T30" fmla="*/ 363 h 3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5" h="36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4" y="60"/>
                      <a:pt x="43" y="123"/>
                      <a:pt x="62" y="184"/>
                    </a:cubicBezTo>
                    <a:cubicBezTo>
                      <a:pt x="80" y="243"/>
                      <a:pt x="99" y="305"/>
                      <a:pt x="122" y="361"/>
                    </a:cubicBezTo>
                    <a:cubicBezTo>
                      <a:pt x="122" y="362"/>
                      <a:pt x="123" y="363"/>
                      <a:pt x="124" y="362"/>
                    </a:cubicBezTo>
                    <a:cubicBezTo>
                      <a:pt x="125" y="362"/>
                      <a:pt x="125" y="361"/>
                      <a:pt x="125" y="360"/>
                    </a:cubicBezTo>
                    <a:cubicBezTo>
                      <a:pt x="101" y="304"/>
                      <a:pt x="83" y="242"/>
                      <a:pt x="65" y="183"/>
                    </a:cubicBezTo>
                    <a:cubicBezTo>
                      <a:pt x="46" y="122"/>
                      <a:pt x="27" y="59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" name="Freeform 7"/>
              <p:cNvSpPr>
                <a:spLocks noChangeArrowheads="1"/>
              </p:cNvSpPr>
              <p:nvPr/>
            </p:nvSpPr>
            <p:spPr bwMode="auto">
              <a:xfrm>
                <a:off x="1592" y="2316"/>
                <a:ext cx="152" cy="750"/>
              </a:xfrm>
              <a:custGeom>
                <a:avLst/>
                <a:gdLst>
                  <a:gd name="T0" fmla="*/ 4 w 76"/>
                  <a:gd name="T1" fmla="*/ 0 h 376"/>
                  <a:gd name="T2" fmla="*/ 0 w 76"/>
                  <a:gd name="T3" fmla="*/ 4 h 376"/>
                  <a:gd name="T4" fmla="*/ 0 w 76"/>
                  <a:gd name="T5" fmla="*/ 8 h 376"/>
                  <a:gd name="T6" fmla="*/ 52 w 76"/>
                  <a:gd name="T7" fmla="*/ 279 h 376"/>
                  <a:gd name="T8" fmla="*/ 72 w 76"/>
                  <a:gd name="T9" fmla="*/ 405 h 376"/>
                  <a:gd name="T10" fmla="*/ 84 w 76"/>
                  <a:gd name="T11" fmla="*/ 481 h 376"/>
                  <a:gd name="T12" fmla="*/ 148 w 76"/>
                  <a:gd name="T13" fmla="*/ 792 h 376"/>
                  <a:gd name="T14" fmla="*/ 256 w 76"/>
                  <a:gd name="T15" fmla="*/ 1301 h 376"/>
                  <a:gd name="T16" fmla="*/ 292 w 76"/>
                  <a:gd name="T17" fmla="*/ 1480 h 376"/>
                  <a:gd name="T18" fmla="*/ 292 w 76"/>
                  <a:gd name="T19" fmla="*/ 1484 h 376"/>
                  <a:gd name="T20" fmla="*/ 300 w 76"/>
                  <a:gd name="T21" fmla="*/ 1496 h 376"/>
                  <a:gd name="T22" fmla="*/ 304 w 76"/>
                  <a:gd name="T23" fmla="*/ 1484 h 376"/>
                  <a:gd name="T24" fmla="*/ 304 w 76"/>
                  <a:gd name="T25" fmla="*/ 1484 h 376"/>
                  <a:gd name="T26" fmla="*/ 304 w 76"/>
                  <a:gd name="T27" fmla="*/ 1480 h 376"/>
                  <a:gd name="T28" fmla="*/ 304 w 76"/>
                  <a:gd name="T29" fmla="*/ 1480 h 376"/>
                  <a:gd name="T30" fmla="*/ 304 w 76"/>
                  <a:gd name="T31" fmla="*/ 1468 h 376"/>
                  <a:gd name="T32" fmla="*/ 304 w 76"/>
                  <a:gd name="T33" fmla="*/ 1464 h 376"/>
                  <a:gd name="T34" fmla="*/ 300 w 76"/>
                  <a:gd name="T35" fmla="*/ 1464 h 376"/>
                  <a:gd name="T36" fmla="*/ 268 w 76"/>
                  <a:gd name="T37" fmla="*/ 1297 h 376"/>
                  <a:gd name="T38" fmla="*/ 160 w 76"/>
                  <a:gd name="T39" fmla="*/ 792 h 376"/>
                  <a:gd name="T40" fmla="*/ 96 w 76"/>
                  <a:gd name="T41" fmla="*/ 477 h 376"/>
                  <a:gd name="T42" fmla="*/ 84 w 76"/>
                  <a:gd name="T43" fmla="*/ 405 h 376"/>
                  <a:gd name="T44" fmla="*/ 64 w 76"/>
                  <a:gd name="T45" fmla="*/ 275 h 376"/>
                  <a:gd name="T46" fmla="*/ 12 w 76"/>
                  <a:gd name="T47" fmla="*/ 4 h 376"/>
                  <a:gd name="T48" fmla="*/ 4 w 76"/>
                  <a:gd name="T49" fmla="*/ 0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6"/>
                  <a:gd name="T76" fmla="*/ 0 h 376"/>
                  <a:gd name="T77" fmla="*/ 76 w 76"/>
                  <a:gd name="T78" fmla="*/ 376 h 37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6" h="37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1"/>
                      <a:pt x="11" y="46"/>
                      <a:pt x="13" y="70"/>
                    </a:cubicBezTo>
                    <a:cubicBezTo>
                      <a:pt x="15" y="81"/>
                      <a:pt x="16" y="92"/>
                      <a:pt x="18" y="10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5" y="147"/>
                      <a:pt x="30" y="174"/>
                      <a:pt x="37" y="199"/>
                    </a:cubicBezTo>
                    <a:cubicBezTo>
                      <a:pt x="48" y="241"/>
                      <a:pt x="56" y="285"/>
                      <a:pt x="64" y="327"/>
                    </a:cubicBezTo>
                    <a:cubicBezTo>
                      <a:pt x="64" y="327"/>
                      <a:pt x="73" y="370"/>
                      <a:pt x="73" y="372"/>
                    </a:cubicBezTo>
                    <a:cubicBezTo>
                      <a:pt x="73" y="372"/>
                      <a:pt x="73" y="373"/>
                      <a:pt x="73" y="373"/>
                    </a:cubicBezTo>
                    <a:cubicBezTo>
                      <a:pt x="73" y="375"/>
                      <a:pt x="73" y="376"/>
                      <a:pt x="75" y="376"/>
                    </a:cubicBezTo>
                    <a:cubicBezTo>
                      <a:pt x="76" y="376"/>
                      <a:pt x="76" y="375"/>
                      <a:pt x="76" y="373"/>
                    </a:cubicBezTo>
                    <a:cubicBezTo>
                      <a:pt x="76" y="373"/>
                      <a:pt x="76" y="373"/>
                      <a:pt x="76" y="373"/>
                    </a:cubicBezTo>
                    <a:cubicBezTo>
                      <a:pt x="76" y="373"/>
                      <a:pt x="76" y="372"/>
                      <a:pt x="76" y="372"/>
                    </a:cubicBezTo>
                    <a:cubicBezTo>
                      <a:pt x="76" y="372"/>
                      <a:pt x="76" y="372"/>
                      <a:pt x="76" y="372"/>
                    </a:cubicBezTo>
                    <a:cubicBezTo>
                      <a:pt x="76" y="371"/>
                      <a:pt x="76" y="369"/>
                      <a:pt x="76" y="369"/>
                    </a:cubicBezTo>
                    <a:cubicBezTo>
                      <a:pt x="76" y="369"/>
                      <a:pt x="76" y="368"/>
                      <a:pt x="76" y="368"/>
                    </a:cubicBezTo>
                    <a:cubicBezTo>
                      <a:pt x="76" y="368"/>
                      <a:pt x="75" y="368"/>
                      <a:pt x="75" y="368"/>
                    </a:cubicBezTo>
                    <a:cubicBezTo>
                      <a:pt x="74" y="361"/>
                      <a:pt x="67" y="326"/>
                      <a:pt x="67" y="326"/>
                    </a:cubicBezTo>
                    <a:cubicBezTo>
                      <a:pt x="59" y="284"/>
                      <a:pt x="51" y="241"/>
                      <a:pt x="40" y="199"/>
                    </a:cubicBezTo>
                    <a:cubicBezTo>
                      <a:pt x="33" y="173"/>
                      <a:pt x="28" y="146"/>
                      <a:pt x="24" y="120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19" y="92"/>
                      <a:pt x="18" y="81"/>
                      <a:pt x="16" y="69"/>
                    </a:cubicBezTo>
                    <a:cubicBezTo>
                      <a:pt x="14" y="45"/>
                      <a:pt x="11" y="20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" name="Freeform 8"/>
              <p:cNvSpPr>
                <a:spLocks noChangeArrowheads="1"/>
              </p:cNvSpPr>
              <p:nvPr/>
            </p:nvSpPr>
            <p:spPr bwMode="auto">
              <a:xfrm>
                <a:off x="1834" y="2612"/>
                <a:ext cx="347" cy="287"/>
              </a:xfrm>
              <a:custGeom>
                <a:avLst/>
                <a:gdLst>
                  <a:gd name="T0" fmla="*/ 84 w 174"/>
                  <a:gd name="T1" fmla="*/ 476 h 144"/>
                  <a:gd name="T2" fmla="*/ 441 w 174"/>
                  <a:gd name="T3" fmla="*/ 297 h 144"/>
                  <a:gd name="T4" fmla="*/ 648 w 174"/>
                  <a:gd name="T5" fmla="*/ 132 h 144"/>
                  <a:gd name="T6" fmla="*/ 243 w 174"/>
                  <a:gd name="T7" fmla="*/ 524 h 144"/>
                  <a:gd name="T8" fmla="*/ 92 w 174"/>
                  <a:gd name="T9" fmla="*/ 568 h 144"/>
                  <a:gd name="T10" fmla="*/ 0 w 174"/>
                  <a:gd name="T11" fmla="*/ 564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4"/>
                  <a:gd name="T19" fmla="*/ 0 h 144"/>
                  <a:gd name="T20" fmla="*/ 174 w 174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4" h="144">
                    <a:moveTo>
                      <a:pt x="21" y="120"/>
                    </a:moveTo>
                    <a:cubicBezTo>
                      <a:pt x="59" y="120"/>
                      <a:pt x="84" y="99"/>
                      <a:pt x="111" y="75"/>
                    </a:cubicBezTo>
                    <a:cubicBezTo>
                      <a:pt x="125" y="62"/>
                      <a:pt x="155" y="0"/>
                      <a:pt x="163" y="33"/>
                    </a:cubicBezTo>
                    <a:cubicBezTo>
                      <a:pt x="174" y="72"/>
                      <a:pt x="91" y="123"/>
                      <a:pt x="61" y="132"/>
                    </a:cubicBezTo>
                    <a:cubicBezTo>
                      <a:pt x="49" y="136"/>
                      <a:pt x="36" y="141"/>
                      <a:pt x="23" y="143"/>
                    </a:cubicBezTo>
                    <a:cubicBezTo>
                      <a:pt x="15" y="144"/>
                      <a:pt x="9" y="142"/>
                      <a:pt x="0" y="142"/>
                    </a:cubicBezTo>
                  </a:path>
                </a:pathLst>
              </a:custGeom>
              <a:solidFill>
                <a:srgbClr val="F57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3" name="Freeform 9"/>
              <p:cNvSpPr>
                <a:spLocks noChangeArrowheads="1"/>
              </p:cNvSpPr>
              <p:nvPr/>
            </p:nvSpPr>
            <p:spPr bwMode="auto">
              <a:xfrm>
                <a:off x="1810" y="3154"/>
                <a:ext cx="219" cy="244"/>
              </a:xfrm>
              <a:custGeom>
                <a:avLst/>
                <a:gdLst>
                  <a:gd name="T0" fmla="*/ 108 w 110"/>
                  <a:gd name="T1" fmla="*/ 8 h 122"/>
                  <a:gd name="T2" fmla="*/ 241 w 110"/>
                  <a:gd name="T3" fmla="*/ 80 h 122"/>
                  <a:gd name="T4" fmla="*/ 368 w 110"/>
                  <a:gd name="T5" fmla="*/ 164 h 122"/>
                  <a:gd name="T6" fmla="*/ 321 w 110"/>
                  <a:gd name="T7" fmla="*/ 436 h 122"/>
                  <a:gd name="T8" fmla="*/ 64 w 110"/>
                  <a:gd name="T9" fmla="*/ 308 h 122"/>
                  <a:gd name="T10" fmla="*/ 64 w 110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0"/>
                  <a:gd name="T19" fmla="*/ 0 h 122"/>
                  <a:gd name="T20" fmla="*/ 110 w 110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0" h="122">
                    <a:moveTo>
                      <a:pt x="27" y="2"/>
                    </a:moveTo>
                    <a:cubicBezTo>
                      <a:pt x="37" y="3"/>
                      <a:pt x="51" y="15"/>
                      <a:pt x="61" y="20"/>
                    </a:cubicBezTo>
                    <a:cubicBezTo>
                      <a:pt x="72" y="25"/>
                      <a:pt x="85" y="32"/>
                      <a:pt x="93" y="41"/>
                    </a:cubicBezTo>
                    <a:cubicBezTo>
                      <a:pt x="110" y="61"/>
                      <a:pt x="107" y="98"/>
                      <a:pt x="81" y="109"/>
                    </a:cubicBezTo>
                    <a:cubicBezTo>
                      <a:pt x="54" y="122"/>
                      <a:pt x="23" y="104"/>
                      <a:pt x="16" y="77"/>
                    </a:cubicBezTo>
                    <a:cubicBezTo>
                      <a:pt x="12" y="62"/>
                      <a:pt x="0" y="9"/>
                      <a:pt x="16" y="0"/>
                    </a:cubicBezTo>
                  </a:path>
                </a:pathLst>
              </a:custGeom>
              <a:solidFill>
                <a:srgbClr val="FA6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" name="Freeform 10"/>
              <p:cNvSpPr>
                <a:spLocks noChangeArrowheads="1"/>
              </p:cNvSpPr>
              <p:nvPr/>
            </p:nvSpPr>
            <p:spPr bwMode="auto">
              <a:xfrm>
                <a:off x="354" y="247"/>
                <a:ext cx="241" cy="60"/>
              </a:xfrm>
              <a:custGeom>
                <a:avLst/>
                <a:gdLst>
                  <a:gd name="T0" fmla="*/ 0 w 121"/>
                  <a:gd name="T1" fmla="*/ 56 h 30"/>
                  <a:gd name="T2" fmla="*/ 476 w 121"/>
                  <a:gd name="T3" fmla="*/ 120 h 30"/>
                  <a:gd name="T4" fmla="*/ 480 w 121"/>
                  <a:gd name="T5" fmla="*/ 56 h 30"/>
                  <a:gd name="T6" fmla="*/ 72 w 121"/>
                  <a:gd name="T7" fmla="*/ 0 h 30"/>
                  <a:gd name="T8" fmla="*/ 0 w 121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30"/>
                  <a:gd name="T17" fmla="*/ 121 w 12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30">
                    <a:moveTo>
                      <a:pt x="0" y="14"/>
                    </a:moveTo>
                    <a:cubicBezTo>
                      <a:pt x="120" y="30"/>
                      <a:pt x="120" y="30"/>
                      <a:pt x="120" y="30"/>
                    </a:cubicBezTo>
                    <a:cubicBezTo>
                      <a:pt x="120" y="25"/>
                      <a:pt x="120" y="19"/>
                      <a:pt x="121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" name="Freeform 11"/>
              <p:cNvSpPr>
                <a:spLocks noChangeArrowheads="1"/>
              </p:cNvSpPr>
              <p:nvPr/>
            </p:nvSpPr>
            <p:spPr bwMode="auto">
              <a:xfrm>
                <a:off x="469" y="128"/>
                <a:ext cx="140" cy="72"/>
              </a:xfrm>
              <a:custGeom>
                <a:avLst/>
                <a:gdLst>
                  <a:gd name="T0" fmla="*/ 280 w 70"/>
                  <a:gd name="T1" fmla="*/ 68 h 36"/>
                  <a:gd name="T2" fmla="*/ 252 w 70"/>
                  <a:gd name="T3" fmla="*/ 40 h 36"/>
                  <a:gd name="T4" fmla="*/ 224 w 70"/>
                  <a:gd name="T5" fmla="*/ 0 h 36"/>
                  <a:gd name="T6" fmla="*/ 0 w 70"/>
                  <a:gd name="T7" fmla="*/ 124 h 36"/>
                  <a:gd name="T8" fmla="*/ 268 w 70"/>
                  <a:gd name="T9" fmla="*/ 144 h 36"/>
                  <a:gd name="T10" fmla="*/ 280 w 70"/>
                  <a:gd name="T11" fmla="*/ 6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6"/>
                  <a:gd name="T20" fmla="*/ 70 w 7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6">
                    <a:moveTo>
                      <a:pt x="70" y="17"/>
                    </a:moveTo>
                    <a:cubicBezTo>
                      <a:pt x="68" y="15"/>
                      <a:pt x="65" y="13"/>
                      <a:pt x="63" y="10"/>
                    </a:cubicBezTo>
                    <a:cubicBezTo>
                      <a:pt x="62" y="7"/>
                      <a:pt x="58" y="3"/>
                      <a:pt x="56" y="0"/>
                    </a:cubicBezTo>
                    <a:cubicBezTo>
                      <a:pt x="37" y="9"/>
                      <a:pt x="18" y="19"/>
                      <a:pt x="0" y="31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0"/>
                      <a:pt x="69" y="23"/>
                      <a:pt x="70" y="17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" name="Freeform 12"/>
              <p:cNvSpPr>
                <a:spLocks noChangeArrowheads="1"/>
              </p:cNvSpPr>
              <p:nvPr/>
            </p:nvSpPr>
            <p:spPr bwMode="auto">
              <a:xfrm>
                <a:off x="429" y="190"/>
                <a:ext cx="174" cy="47"/>
              </a:xfrm>
              <a:custGeom>
                <a:avLst/>
                <a:gdLst>
                  <a:gd name="T0" fmla="*/ 80 w 87"/>
                  <a:gd name="T1" fmla="*/ 0 h 24"/>
                  <a:gd name="T2" fmla="*/ 0 w 87"/>
                  <a:gd name="T3" fmla="*/ 49 h 24"/>
                  <a:gd name="T4" fmla="*/ 340 w 87"/>
                  <a:gd name="T5" fmla="*/ 92 h 24"/>
                  <a:gd name="T6" fmla="*/ 348 w 87"/>
                  <a:gd name="T7" fmla="*/ 20 h 24"/>
                  <a:gd name="T8" fmla="*/ 80 w 8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24"/>
                  <a:gd name="T17" fmla="*/ 87 w 8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24">
                    <a:moveTo>
                      <a:pt x="20" y="0"/>
                    </a:moveTo>
                    <a:cubicBezTo>
                      <a:pt x="13" y="4"/>
                      <a:pt x="7" y="8"/>
                      <a:pt x="0" y="13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18"/>
                      <a:pt x="86" y="12"/>
                      <a:pt x="87" y="5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" name="Freeform 13"/>
              <p:cNvSpPr>
                <a:spLocks noChangeArrowheads="1"/>
              </p:cNvSpPr>
              <p:nvPr/>
            </p:nvSpPr>
            <p:spPr bwMode="auto">
              <a:xfrm>
                <a:off x="390" y="216"/>
                <a:ext cx="209" cy="59"/>
              </a:xfrm>
              <a:custGeom>
                <a:avLst/>
                <a:gdLst>
                  <a:gd name="T0" fmla="*/ 80 w 105"/>
                  <a:gd name="T1" fmla="*/ 0 h 30"/>
                  <a:gd name="T2" fmla="*/ 0 w 105"/>
                  <a:gd name="T3" fmla="*/ 61 h 30"/>
                  <a:gd name="T4" fmla="*/ 408 w 105"/>
                  <a:gd name="T5" fmla="*/ 116 h 30"/>
                  <a:gd name="T6" fmla="*/ 416 w 105"/>
                  <a:gd name="T7" fmla="*/ 43 h 30"/>
                  <a:gd name="T8" fmla="*/ 80 w 105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0"/>
                  <a:gd name="T17" fmla="*/ 105 w 10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0">
                    <a:moveTo>
                      <a:pt x="20" y="0"/>
                    </a:moveTo>
                    <a:cubicBezTo>
                      <a:pt x="13" y="5"/>
                      <a:pt x="6" y="10"/>
                      <a:pt x="0" y="1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4" y="24"/>
                      <a:pt x="104" y="17"/>
                      <a:pt x="105" y="11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" name="Freeform 14"/>
              <p:cNvSpPr>
                <a:spLocks noChangeArrowheads="1"/>
              </p:cNvSpPr>
              <p:nvPr/>
            </p:nvSpPr>
            <p:spPr bwMode="auto">
              <a:xfrm>
                <a:off x="322" y="275"/>
                <a:ext cx="271" cy="70"/>
              </a:xfrm>
              <a:custGeom>
                <a:avLst/>
                <a:gdLst>
                  <a:gd name="T0" fmla="*/ 0 w 136"/>
                  <a:gd name="T1" fmla="*/ 64 h 35"/>
                  <a:gd name="T2" fmla="*/ 532 w 136"/>
                  <a:gd name="T3" fmla="*/ 140 h 35"/>
                  <a:gd name="T4" fmla="*/ 540 w 136"/>
                  <a:gd name="T5" fmla="*/ 64 h 35"/>
                  <a:gd name="T6" fmla="*/ 64 w 136"/>
                  <a:gd name="T7" fmla="*/ 0 h 35"/>
                  <a:gd name="T8" fmla="*/ 0 w 136"/>
                  <a:gd name="T9" fmla="*/ 64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6"/>
                  <a:gd name="T16" fmla="*/ 0 h 35"/>
                  <a:gd name="T17" fmla="*/ 136 w 136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6" h="35">
                    <a:moveTo>
                      <a:pt x="0" y="16"/>
                    </a:moveTo>
                    <a:cubicBezTo>
                      <a:pt x="134" y="35"/>
                      <a:pt x="134" y="35"/>
                      <a:pt x="134" y="35"/>
                    </a:cubicBezTo>
                    <a:cubicBezTo>
                      <a:pt x="135" y="29"/>
                      <a:pt x="135" y="22"/>
                      <a:pt x="136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5"/>
                      <a:pt x="5" y="10"/>
                      <a:pt x="0" y="16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" name="Freeform 15"/>
              <p:cNvSpPr>
                <a:spLocks noChangeArrowheads="1"/>
              </p:cNvSpPr>
              <p:nvPr/>
            </p:nvSpPr>
            <p:spPr bwMode="auto">
              <a:xfrm>
                <a:off x="294" y="307"/>
                <a:ext cx="295" cy="80"/>
              </a:xfrm>
              <a:custGeom>
                <a:avLst/>
                <a:gdLst>
                  <a:gd name="T0" fmla="*/ 0 w 148"/>
                  <a:gd name="T1" fmla="*/ 56 h 40"/>
                  <a:gd name="T2" fmla="*/ 584 w 148"/>
                  <a:gd name="T3" fmla="*/ 160 h 40"/>
                  <a:gd name="T4" fmla="*/ 588 w 148"/>
                  <a:gd name="T5" fmla="*/ 76 h 40"/>
                  <a:gd name="T6" fmla="*/ 56 w 148"/>
                  <a:gd name="T7" fmla="*/ 0 h 40"/>
                  <a:gd name="T8" fmla="*/ 0 w 148"/>
                  <a:gd name="T9" fmla="*/ 5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40"/>
                  <a:gd name="T17" fmla="*/ 148 w 14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40">
                    <a:moveTo>
                      <a:pt x="0" y="14"/>
                    </a:move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3"/>
                      <a:pt x="148" y="26"/>
                      <a:pt x="148" y="1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4"/>
                      <a:pt x="5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" name="Freeform 16"/>
              <p:cNvSpPr>
                <a:spLocks noChangeArrowheads="1"/>
              </p:cNvSpPr>
              <p:nvPr/>
            </p:nvSpPr>
            <p:spPr bwMode="auto">
              <a:xfrm>
                <a:off x="258" y="335"/>
                <a:ext cx="329" cy="82"/>
              </a:xfrm>
              <a:custGeom>
                <a:avLst/>
                <a:gdLst>
                  <a:gd name="T0" fmla="*/ 28 w 165"/>
                  <a:gd name="T1" fmla="*/ 52 h 41"/>
                  <a:gd name="T2" fmla="*/ 0 w 165"/>
                  <a:gd name="T3" fmla="*/ 84 h 41"/>
                  <a:gd name="T4" fmla="*/ 656 w 165"/>
                  <a:gd name="T5" fmla="*/ 164 h 41"/>
                  <a:gd name="T6" fmla="*/ 656 w 165"/>
                  <a:gd name="T7" fmla="*/ 104 h 41"/>
                  <a:gd name="T8" fmla="*/ 72 w 165"/>
                  <a:gd name="T9" fmla="*/ 0 h 41"/>
                  <a:gd name="T10" fmla="*/ 28 w 165"/>
                  <a:gd name="T11" fmla="*/ 5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41"/>
                  <a:gd name="T20" fmla="*/ 165 w 16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41">
                    <a:moveTo>
                      <a:pt x="7" y="13"/>
                    </a:moveTo>
                    <a:cubicBezTo>
                      <a:pt x="5" y="15"/>
                      <a:pt x="2" y="18"/>
                      <a:pt x="0" y="2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36"/>
                      <a:pt x="165" y="31"/>
                      <a:pt x="165" y="2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1" y="8"/>
                      <a:pt x="7" y="1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" name="Freeform 17"/>
              <p:cNvSpPr>
                <a:spLocks noChangeArrowheads="1"/>
              </p:cNvSpPr>
              <p:nvPr/>
            </p:nvSpPr>
            <p:spPr bwMode="auto">
              <a:xfrm>
                <a:off x="220" y="377"/>
                <a:ext cx="367" cy="84"/>
              </a:xfrm>
              <a:custGeom>
                <a:avLst/>
                <a:gdLst>
                  <a:gd name="T0" fmla="*/ 0 w 184"/>
                  <a:gd name="T1" fmla="*/ 100 h 42"/>
                  <a:gd name="T2" fmla="*/ 728 w 184"/>
                  <a:gd name="T3" fmla="*/ 168 h 42"/>
                  <a:gd name="T4" fmla="*/ 732 w 184"/>
                  <a:gd name="T5" fmla="*/ 80 h 42"/>
                  <a:gd name="T6" fmla="*/ 76 w 184"/>
                  <a:gd name="T7" fmla="*/ 0 h 42"/>
                  <a:gd name="T8" fmla="*/ 0 w 184"/>
                  <a:gd name="T9" fmla="*/ 1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42"/>
                  <a:gd name="T17" fmla="*/ 184 w 18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42">
                    <a:moveTo>
                      <a:pt x="0" y="25"/>
                    </a:move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34"/>
                      <a:pt x="183" y="27"/>
                      <a:pt x="184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8"/>
                      <a:pt x="6" y="16"/>
                      <a:pt x="0" y="2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" name="Freeform 18"/>
              <p:cNvSpPr>
                <a:spLocks noChangeArrowheads="1"/>
              </p:cNvSpPr>
              <p:nvPr/>
            </p:nvSpPr>
            <p:spPr bwMode="auto">
              <a:xfrm>
                <a:off x="186" y="427"/>
                <a:ext cx="399" cy="70"/>
              </a:xfrm>
              <a:custGeom>
                <a:avLst/>
                <a:gdLst>
                  <a:gd name="T0" fmla="*/ 0 w 200"/>
                  <a:gd name="T1" fmla="*/ 92 h 35"/>
                  <a:gd name="T2" fmla="*/ 796 w 200"/>
                  <a:gd name="T3" fmla="*/ 140 h 35"/>
                  <a:gd name="T4" fmla="*/ 796 w 200"/>
                  <a:gd name="T5" fmla="*/ 68 h 35"/>
                  <a:gd name="T6" fmla="*/ 68 w 200"/>
                  <a:gd name="T7" fmla="*/ 0 h 35"/>
                  <a:gd name="T8" fmla="*/ 0 w 200"/>
                  <a:gd name="T9" fmla="*/ 9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35"/>
                  <a:gd name="T17" fmla="*/ 200 w 20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35">
                    <a:moveTo>
                      <a:pt x="0" y="23"/>
                    </a:move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29"/>
                      <a:pt x="200" y="23"/>
                      <a:pt x="200" y="1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7"/>
                      <a:pt x="6" y="15"/>
                      <a:pt x="0" y="2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" name="Freeform 19"/>
              <p:cNvSpPr>
                <a:spLocks noChangeArrowheads="1"/>
              </p:cNvSpPr>
              <p:nvPr/>
            </p:nvSpPr>
            <p:spPr bwMode="auto">
              <a:xfrm>
                <a:off x="162" y="473"/>
                <a:ext cx="423" cy="58"/>
              </a:xfrm>
              <a:custGeom>
                <a:avLst/>
                <a:gdLst>
                  <a:gd name="T0" fmla="*/ 48 w 212"/>
                  <a:gd name="T1" fmla="*/ 0 h 29"/>
                  <a:gd name="T2" fmla="*/ 0 w 212"/>
                  <a:gd name="T3" fmla="*/ 76 h 29"/>
                  <a:gd name="T4" fmla="*/ 844 w 212"/>
                  <a:gd name="T5" fmla="*/ 116 h 29"/>
                  <a:gd name="T6" fmla="*/ 844 w 212"/>
                  <a:gd name="T7" fmla="*/ 48 h 29"/>
                  <a:gd name="T8" fmla="*/ 48 w 212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29"/>
                  <a:gd name="T17" fmla="*/ 212 w 212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29">
                    <a:moveTo>
                      <a:pt x="12" y="0"/>
                    </a:moveTo>
                    <a:cubicBezTo>
                      <a:pt x="8" y="6"/>
                      <a:pt x="4" y="12"/>
                      <a:pt x="0" y="19"/>
                    </a:cubicBezTo>
                    <a:cubicBezTo>
                      <a:pt x="212" y="29"/>
                      <a:pt x="212" y="29"/>
                      <a:pt x="212" y="29"/>
                    </a:cubicBezTo>
                    <a:cubicBezTo>
                      <a:pt x="212" y="24"/>
                      <a:pt x="212" y="18"/>
                      <a:pt x="2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" name="Freeform 20"/>
              <p:cNvSpPr>
                <a:spLocks noChangeArrowheads="1"/>
              </p:cNvSpPr>
              <p:nvPr/>
            </p:nvSpPr>
            <p:spPr bwMode="auto">
              <a:xfrm>
                <a:off x="90" y="511"/>
                <a:ext cx="499" cy="135"/>
              </a:xfrm>
              <a:custGeom>
                <a:avLst/>
                <a:gdLst>
                  <a:gd name="T0" fmla="*/ 988 w 250"/>
                  <a:gd name="T1" fmla="*/ 40 h 68"/>
                  <a:gd name="T2" fmla="*/ 144 w 250"/>
                  <a:gd name="T3" fmla="*/ 0 h 68"/>
                  <a:gd name="T4" fmla="*/ 0 w 250"/>
                  <a:gd name="T5" fmla="*/ 268 h 68"/>
                  <a:gd name="T6" fmla="*/ 996 w 250"/>
                  <a:gd name="T7" fmla="*/ 216 h 68"/>
                  <a:gd name="T8" fmla="*/ 988 w 250"/>
                  <a:gd name="T9" fmla="*/ 4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68"/>
                  <a:gd name="T17" fmla="*/ 250 w 250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68">
                    <a:moveTo>
                      <a:pt x="248" y="1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2" y="22"/>
                      <a:pt x="10" y="44"/>
                      <a:pt x="0" y="68"/>
                    </a:cubicBezTo>
                    <a:cubicBezTo>
                      <a:pt x="250" y="55"/>
                      <a:pt x="250" y="55"/>
                      <a:pt x="250" y="55"/>
                    </a:cubicBezTo>
                    <a:cubicBezTo>
                      <a:pt x="249" y="40"/>
                      <a:pt x="248" y="25"/>
                      <a:pt x="248" y="10"/>
                    </a:cubicBezTo>
                    <a:close/>
                  </a:path>
                </a:pathLst>
              </a:custGeom>
              <a:solidFill>
                <a:srgbClr val="FF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21"/>
              <p:cNvSpPr>
                <a:spLocks noChangeArrowheads="1"/>
              </p:cNvSpPr>
              <p:nvPr/>
            </p:nvSpPr>
            <p:spPr bwMode="auto">
              <a:xfrm>
                <a:off x="0" y="934"/>
                <a:ext cx="204" cy="427"/>
              </a:xfrm>
              <a:custGeom>
                <a:avLst/>
                <a:gdLst>
                  <a:gd name="T0" fmla="*/ 16 w 102"/>
                  <a:gd name="T1" fmla="*/ 0 h 214"/>
                  <a:gd name="T2" fmla="*/ 16 w 102"/>
                  <a:gd name="T3" fmla="*/ 399 h 214"/>
                  <a:gd name="T4" fmla="*/ 128 w 102"/>
                  <a:gd name="T5" fmla="*/ 852 h 214"/>
                  <a:gd name="T6" fmla="*/ 408 w 102"/>
                  <a:gd name="T7" fmla="*/ 792 h 214"/>
                  <a:gd name="T8" fmla="*/ 240 w 102"/>
                  <a:gd name="T9" fmla="*/ 40 h 214"/>
                  <a:gd name="T10" fmla="*/ 16 w 10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14"/>
                  <a:gd name="T20" fmla="*/ 102 w 102"/>
                  <a:gd name="T21" fmla="*/ 214 h 2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14">
                    <a:moveTo>
                      <a:pt x="4" y="0"/>
                    </a:moveTo>
                    <a:cubicBezTo>
                      <a:pt x="1" y="33"/>
                      <a:pt x="0" y="66"/>
                      <a:pt x="4" y="100"/>
                    </a:cubicBezTo>
                    <a:cubicBezTo>
                      <a:pt x="8" y="140"/>
                      <a:pt x="18" y="178"/>
                      <a:pt x="32" y="214"/>
                    </a:cubicBezTo>
                    <a:cubicBezTo>
                      <a:pt x="102" y="199"/>
                      <a:pt x="102" y="199"/>
                      <a:pt x="102" y="199"/>
                    </a:cubicBezTo>
                    <a:cubicBezTo>
                      <a:pt x="78" y="139"/>
                      <a:pt x="64" y="74"/>
                      <a:pt x="60" y="1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22"/>
              <p:cNvSpPr>
                <a:spLocks noChangeArrowheads="1"/>
              </p:cNvSpPr>
              <p:nvPr/>
            </p:nvSpPr>
            <p:spPr bwMode="auto">
              <a:xfrm>
                <a:off x="120" y="954"/>
                <a:ext cx="246" cy="377"/>
              </a:xfrm>
              <a:custGeom>
                <a:avLst/>
                <a:gdLst>
                  <a:gd name="T0" fmla="*/ 0 w 123"/>
                  <a:gd name="T1" fmla="*/ 0 h 189"/>
                  <a:gd name="T2" fmla="*/ 168 w 123"/>
                  <a:gd name="T3" fmla="*/ 752 h 189"/>
                  <a:gd name="T4" fmla="*/ 492 w 123"/>
                  <a:gd name="T5" fmla="*/ 680 h 189"/>
                  <a:gd name="T6" fmla="*/ 296 w 123"/>
                  <a:gd name="T7" fmla="*/ 48 h 189"/>
                  <a:gd name="T8" fmla="*/ 0 w 123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89"/>
                  <a:gd name="T17" fmla="*/ 123 w 123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89">
                    <a:moveTo>
                      <a:pt x="0" y="0"/>
                    </a:moveTo>
                    <a:cubicBezTo>
                      <a:pt x="4" y="64"/>
                      <a:pt x="18" y="129"/>
                      <a:pt x="42" y="189"/>
                    </a:cubicBezTo>
                    <a:cubicBezTo>
                      <a:pt x="123" y="171"/>
                      <a:pt x="123" y="171"/>
                      <a:pt x="123" y="171"/>
                    </a:cubicBezTo>
                    <a:cubicBezTo>
                      <a:pt x="100" y="120"/>
                      <a:pt x="83" y="67"/>
                      <a:pt x="74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23"/>
              <p:cNvSpPr>
                <a:spLocks noChangeArrowheads="1"/>
              </p:cNvSpPr>
              <p:nvPr/>
            </p:nvSpPr>
            <p:spPr bwMode="auto">
              <a:xfrm>
                <a:off x="268" y="978"/>
                <a:ext cx="233" cy="317"/>
              </a:xfrm>
              <a:custGeom>
                <a:avLst/>
                <a:gdLst>
                  <a:gd name="T0" fmla="*/ 297 w 117"/>
                  <a:gd name="T1" fmla="*/ 52 h 159"/>
                  <a:gd name="T2" fmla="*/ 0 w 117"/>
                  <a:gd name="T3" fmla="*/ 0 h 159"/>
                  <a:gd name="T4" fmla="*/ 195 w 117"/>
                  <a:gd name="T5" fmla="*/ 632 h 159"/>
                  <a:gd name="T6" fmla="*/ 464 w 117"/>
                  <a:gd name="T7" fmla="*/ 572 h 159"/>
                  <a:gd name="T8" fmla="*/ 448 w 117"/>
                  <a:gd name="T9" fmla="*/ 540 h 159"/>
                  <a:gd name="T10" fmla="*/ 297 w 117"/>
                  <a:gd name="T11" fmla="*/ 5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159"/>
                  <a:gd name="T20" fmla="*/ 117 w 117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159">
                    <a:moveTo>
                      <a:pt x="75" y="1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55"/>
                      <a:pt x="26" y="108"/>
                      <a:pt x="49" y="159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6" y="141"/>
                      <a:pt x="115" y="139"/>
                      <a:pt x="113" y="136"/>
                    </a:cubicBezTo>
                    <a:cubicBezTo>
                      <a:pt x="95" y="96"/>
                      <a:pt x="82" y="54"/>
                      <a:pt x="75" y="13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8" name="Freeform 24"/>
              <p:cNvSpPr>
                <a:spLocks noChangeArrowheads="1"/>
              </p:cNvSpPr>
              <p:nvPr/>
            </p:nvSpPr>
            <p:spPr bwMode="auto">
              <a:xfrm>
                <a:off x="417" y="1004"/>
                <a:ext cx="272" cy="261"/>
              </a:xfrm>
              <a:custGeom>
                <a:avLst/>
                <a:gdLst>
                  <a:gd name="T0" fmla="*/ 484 w 136"/>
                  <a:gd name="T1" fmla="*/ 215 h 131"/>
                  <a:gd name="T2" fmla="*/ 456 w 136"/>
                  <a:gd name="T3" fmla="*/ 76 h 131"/>
                  <a:gd name="T4" fmla="*/ 0 w 136"/>
                  <a:gd name="T5" fmla="*/ 0 h 131"/>
                  <a:gd name="T6" fmla="*/ 152 w 136"/>
                  <a:gd name="T7" fmla="*/ 488 h 131"/>
                  <a:gd name="T8" fmla="*/ 168 w 136"/>
                  <a:gd name="T9" fmla="*/ 520 h 131"/>
                  <a:gd name="T10" fmla="*/ 544 w 136"/>
                  <a:gd name="T11" fmla="*/ 436 h 131"/>
                  <a:gd name="T12" fmla="*/ 484 w 136"/>
                  <a:gd name="T13" fmla="*/ 215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131"/>
                  <a:gd name="T23" fmla="*/ 136 w 136"/>
                  <a:gd name="T24" fmla="*/ 131 h 1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131">
                    <a:moveTo>
                      <a:pt x="121" y="54"/>
                    </a:moveTo>
                    <a:cubicBezTo>
                      <a:pt x="119" y="42"/>
                      <a:pt x="116" y="31"/>
                      <a:pt x="11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1"/>
                      <a:pt x="20" y="83"/>
                      <a:pt x="38" y="123"/>
                    </a:cubicBezTo>
                    <a:cubicBezTo>
                      <a:pt x="40" y="126"/>
                      <a:pt x="41" y="128"/>
                      <a:pt x="42" y="131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1" y="92"/>
                      <a:pt x="126" y="73"/>
                      <a:pt x="121" y="54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9" name="Freeform 25"/>
              <p:cNvSpPr>
                <a:spLocks noChangeArrowheads="1"/>
              </p:cNvSpPr>
              <p:nvPr/>
            </p:nvSpPr>
            <p:spPr bwMode="auto">
              <a:xfrm>
                <a:off x="64" y="1331"/>
                <a:ext cx="324" cy="353"/>
              </a:xfrm>
              <a:custGeom>
                <a:avLst/>
                <a:gdLst>
                  <a:gd name="T0" fmla="*/ 0 w 162"/>
                  <a:gd name="T1" fmla="*/ 60 h 177"/>
                  <a:gd name="T2" fmla="*/ 408 w 162"/>
                  <a:gd name="T3" fmla="*/ 704 h 177"/>
                  <a:gd name="T4" fmla="*/ 648 w 162"/>
                  <a:gd name="T5" fmla="*/ 612 h 177"/>
                  <a:gd name="T6" fmla="*/ 280 w 162"/>
                  <a:gd name="T7" fmla="*/ 0 h 177"/>
                  <a:gd name="T8" fmla="*/ 0 w 162"/>
                  <a:gd name="T9" fmla="*/ 6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177"/>
                  <a:gd name="T17" fmla="*/ 162 w 162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177">
                    <a:moveTo>
                      <a:pt x="0" y="15"/>
                    </a:moveTo>
                    <a:cubicBezTo>
                      <a:pt x="23" y="75"/>
                      <a:pt x="58" y="130"/>
                      <a:pt x="102" y="177"/>
                    </a:cubicBezTo>
                    <a:cubicBezTo>
                      <a:pt x="162" y="154"/>
                      <a:pt x="162" y="154"/>
                      <a:pt x="162" y="154"/>
                    </a:cubicBezTo>
                    <a:cubicBezTo>
                      <a:pt x="123" y="109"/>
                      <a:pt x="92" y="56"/>
                      <a:pt x="7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0" name="Freeform 26"/>
              <p:cNvSpPr>
                <a:spLocks noChangeArrowheads="1"/>
              </p:cNvSpPr>
              <p:nvPr/>
            </p:nvSpPr>
            <p:spPr bwMode="auto">
              <a:xfrm>
                <a:off x="204" y="1295"/>
                <a:ext cx="339" cy="343"/>
              </a:xfrm>
              <a:custGeom>
                <a:avLst/>
                <a:gdLst>
                  <a:gd name="T0" fmla="*/ 0 w 170"/>
                  <a:gd name="T1" fmla="*/ 72 h 172"/>
                  <a:gd name="T2" fmla="*/ 365 w 170"/>
                  <a:gd name="T3" fmla="*/ 684 h 172"/>
                  <a:gd name="T4" fmla="*/ 676 w 170"/>
                  <a:gd name="T5" fmla="*/ 564 h 172"/>
                  <a:gd name="T6" fmla="*/ 323 w 170"/>
                  <a:gd name="T7" fmla="*/ 0 h 172"/>
                  <a:gd name="T8" fmla="*/ 0 w 170"/>
                  <a:gd name="T9" fmla="*/ 72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172"/>
                  <a:gd name="T17" fmla="*/ 170 w 170"/>
                  <a:gd name="T18" fmla="*/ 172 h 1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172">
                    <a:moveTo>
                      <a:pt x="0" y="18"/>
                    </a:moveTo>
                    <a:cubicBezTo>
                      <a:pt x="22" y="74"/>
                      <a:pt x="53" y="127"/>
                      <a:pt x="92" y="172"/>
                    </a:cubicBezTo>
                    <a:cubicBezTo>
                      <a:pt x="170" y="142"/>
                      <a:pt x="170" y="142"/>
                      <a:pt x="170" y="142"/>
                    </a:cubicBezTo>
                    <a:cubicBezTo>
                      <a:pt x="134" y="99"/>
                      <a:pt x="104" y="51"/>
                      <a:pt x="81" y="0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1" name="Freeform 27"/>
              <p:cNvSpPr>
                <a:spLocks noChangeArrowheads="1"/>
              </p:cNvSpPr>
              <p:nvPr/>
            </p:nvSpPr>
            <p:spPr bwMode="auto">
              <a:xfrm>
                <a:off x="366" y="1265"/>
                <a:ext cx="295" cy="313"/>
              </a:xfrm>
              <a:custGeom>
                <a:avLst/>
                <a:gdLst>
                  <a:gd name="T0" fmla="*/ 271 w 148"/>
                  <a:gd name="T1" fmla="*/ 0 h 157"/>
                  <a:gd name="T2" fmla="*/ 0 w 148"/>
                  <a:gd name="T3" fmla="*/ 60 h 157"/>
                  <a:gd name="T4" fmla="*/ 353 w 148"/>
                  <a:gd name="T5" fmla="*/ 624 h 157"/>
                  <a:gd name="T6" fmla="*/ 588 w 148"/>
                  <a:gd name="T7" fmla="*/ 536 h 157"/>
                  <a:gd name="T8" fmla="*/ 584 w 148"/>
                  <a:gd name="T9" fmla="*/ 532 h 157"/>
                  <a:gd name="T10" fmla="*/ 271 w 148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157"/>
                  <a:gd name="T20" fmla="*/ 148 w 148"/>
                  <a:gd name="T21" fmla="*/ 157 h 1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157">
                    <a:moveTo>
                      <a:pt x="6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3" y="66"/>
                      <a:pt x="53" y="114"/>
                      <a:pt x="89" y="157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8" y="134"/>
                      <a:pt x="148" y="134"/>
                      <a:pt x="147" y="134"/>
                    </a:cubicBezTo>
                    <a:cubicBezTo>
                      <a:pt x="115" y="90"/>
                      <a:pt x="89" y="47"/>
                      <a:pt x="68" y="0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2" name="Freeform 28"/>
              <p:cNvSpPr>
                <a:spLocks noChangeArrowheads="1"/>
              </p:cNvSpPr>
              <p:nvPr/>
            </p:nvSpPr>
            <p:spPr bwMode="auto">
              <a:xfrm>
                <a:off x="501" y="1223"/>
                <a:ext cx="304" cy="311"/>
              </a:xfrm>
              <a:custGeom>
                <a:avLst/>
                <a:gdLst>
                  <a:gd name="T0" fmla="*/ 376 w 152"/>
                  <a:gd name="T1" fmla="*/ 0 h 156"/>
                  <a:gd name="T2" fmla="*/ 0 w 152"/>
                  <a:gd name="T3" fmla="*/ 84 h 156"/>
                  <a:gd name="T4" fmla="*/ 316 w 152"/>
                  <a:gd name="T5" fmla="*/ 616 h 156"/>
                  <a:gd name="T6" fmla="*/ 320 w 152"/>
                  <a:gd name="T7" fmla="*/ 620 h 156"/>
                  <a:gd name="T8" fmla="*/ 608 w 152"/>
                  <a:gd name="T9" fmla="*/ 508 h 156"/>
                  <a:gd name="T10" fmla="*/ 376 w 152"/>
                  <a:gd name="T11" fmla="*/ 0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156"/>
                  <a:gd name="T20" fmla="*/ 152 w 152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156">
                    <a:moveTo>
                      <a:pt x="94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68"/>
                      <a:pt x="47" y="111"/>
                      <a:pt x="79" y="155"/>
                    </a:cubicBezTo>
                    <a:cubicBezTo>
                      <a:pt x="80" y="155"/>
                      <a:pt x="80" y="155"/>
                      <a:pt x="80" y="156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27" y="87"/>
                      <a:pt x="109" y="45"/>
                      <a:pt x="94" y="0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29"/>
              <p:cNvSpPr>
                <a:spLocks noChangeArrowheads="1"/>
              </p:cNvSpPr>
              <p:nvPr/>
            </p:nvSpPr>
            <p:spPr bwMode="auto">
              <a:xfrm>
                <a:off x="268" y="1478"/>
                <a:ext cx="553" cy="250"/>
              </a:xfrm>
              <a:custGeom>
                <a:avLst/>
                <a:gdLst>
                  <a:gd name="T0" fmla="*/ 1072 w 277"/>
                  <a:gd name="T1" fmla="*/ 0 h 125"/>
                  <a:gd name="T2" fmla="*/ 0 w 277"/>
                  <a:gd name="T3" fmla="*/ 412 h 125"/>
                  <a:gd name="T4" fmla="*/ 80 w 277"/>
                  <a:gd name="T5" fmla="*/ 500 h 125"/>
                  <a:gd name="T6" fmla="*/ 1104 w 277"/>
                  <a:gd name="T7" fmla="*/ 52 h 125"/>
                  <a:gd name="T8" fmla="*/ 1072 w 27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"/>
                  <a:gd name="T16" fmla="*/ 0 h 125"/>
                  <a:gd name="T17" fmla="*/ 277 w 27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" h="125">
                    <a:moveTo>
                      <a:pt x="269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7" y="111"/>
                      <a:pt x="13" y="118"/>
                      <a:pt x="20" y="125"/>
                    </a:cubicBezTo>
                    <a:cubicBezTo>
                      <a:pt x="277" y="13"/>
                      <a:pt x="277" y="13"/>
                      <a:pt x="277" y="13"/>
                    </a:cubicBezTo>
                    <a:cubicBezTo>
                      <a:pt x="274" y="9"/>
                      <a:pt x="272" y="5"/>
                      <a:pt x="269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30"/>
              <p:cNvSpPr>
                <a:spLocks noChangeArrowheads="1"/>
              </p:cNvSpPr>
              <p:nvPr/>
            </p:nvSpPr>
            <p:spPr bwMode="auto">
              <a:xfrm>
                <a:off x="308" y="1504"/>
                <a:ext cx="535" cy="254"/>
              </a:xfrm>
              <a:custGeom>
                <a:avLst/>
                <a:gdLst>
                  <a:gd name="T0" fmla="*/ 1024 w 268"/>
                  <a:gd name="T1" fmla="*/ 0 h 127"/>
                  <a:gd name="T2" fmla="*/ 0 w 268"/>
                  <a:gd name="T3" fmla="*/ 448 h 127"/>
                  <a:gd name="T4" fmla="*/ 64 w 268"/>
                  <a:gd name="T5" fmla="*/ 508 h 127"/>
                  <a:gd name="T6" fmla="*/ 1068 w 268"/>
                  <a:gd name="T7" fmla="*/ 64 h 127"/>
                  <a:gd name="T8" fmla="*/ 1024 w 268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8"/>
                  <a:gd name="T16" fmla="*/ 0 h 127"/>
                  <a:gd name="T17" fmla="*/ 268 w 268"/>
                  <a:gd name="T18" fmla="*/ 127 h 1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8" h="127">
                    <a:moveTo>
                      <a:pt x="257" y="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6" y="117"/>
                      <a:pt x="11" y="122"/>
                      <a:pt x="16" y="127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64" y="11"/>
                      <a:pt x="261" y="6"/>
                      <a:pt x="257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31"/>
              <p:cNvSpPr>
                <a:spLocks noChangeArrowheads="1"/>
              </p:cNvSpPr>
              <p:nvPr/>
            </p:nvSpPr>
            <p:spPr bwMode="auto">
              <a:xfrm>
                <a:off x="340" y="1536"/>
                <a:ext cx="521" cy="256"/>
              </a:xfrm>
              <a:custGeom>
                <a:avLst/>
                <a:gdLst>
                  <a:gd name="T0" fmla="*/ 1020 w 261"/>
                  <a:gd name="T1" fmla="*/ 24 h 128"/>
                  <a:gd name="T2" fmla="*/ 1004 w 261"/>
                  <a:gd name="T3" fmla="*/ 0 h 128"/>
                  <a:gd name="T4" fmla="*/ 0 w 261"/>
                  <a:gd name="T5" fmla="*/ 444 h 128"/>
                  <a:gd name="T6" fmla="*/ 80 w 261"/>
                  <a:gd name="T7" fmla="*/ 512 h 128"/>
                  <a:gd name="T8" fmla="*/ 1040 w 261"/>
                  <a:gd name="T9" fmla="*/ 52 h 128"/>
                  <a:gd name="T10" fmla="*/ 1020 w 261"/>
                  <a:gd name="T11" fmla="*/ 2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1"/>
                  <a:gd name="T19" fmla="*/ 0 h 128"/>
                  <a:gd name="T20" fmla="*/ 261 w 2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1" h="128">
                    <a:moveTo>
                      <a:pt x="256" y="6"/>
                    </a:moveTo>
                    <a:cubicBezTo>
                      <a:pt x="254" y="4"/>
                      <a:pt x="253" y="2"/>
                      <a:pt x="252" y="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7" y="117"/>
                      <a:pt x="13" y="123"/>
                      <a:pt x="20" y="128"/>
                    </a:cubicBezTo>
                    <a:cubicBezTo>
                      <a:pt x="261" y="13"/>
                      <a:pt x="261" y="13"/>
                      <a:pt x="261" y="13"/>
                    </a:cubicBezTo>
                    <a:cubicBezTo>
                      <a:pt x="259" y="10"/>
                      <a:pt x="258" y="8"/>
                      <a:pt x="256" y="6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" name="Freeform 32"/>
              <p:cNvSpPr>
                <a:spLocks noChangeArrowheads="1"/>
              </p:cNvSpPr>
              <p:nvPr/>
            </p:nvSpPr>
            <p:spPr bwMode="auto">
              <a:xfrm>
                <a:off x="380" y="1562"/>
                <a:ext cx="507" cy="272"/>
              </a:xfrm>
              <a:custGeom>
                <a:avLst/>
                <a:gdLst>
                  <a:gd name="T0" fmla="*/ 960 w 254"/>
                  <a:gd name="T1" fmla="*/ 0 h 136"/>
                  <a:gd name="T2" fmla="*/ 0 w 254"/>
                  <a:gd name="T3" fmla="*/ 460 h 136"/>
                  <a:gd name="T4" fmla="*/ 104 w 254"/>
                  <a:gd name="T5" fmla="*/ 544 h 136"/>
                  <a:gd name="T6" fmla="*/ 1012 w 254"/>
                  <a:gd name="T7" fmla="*/ 52 h 136"/>
                  <a:gd name="T8" fmla="*/ 960 w 25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136"/>
                  <a:gd name="T17" fmla="*/ 254 w 254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136">
                    <a:moveTo>
                      <a:pt x="241" y="0"/>
                    </a:moveTo>
                    <a:cubicBezTo>
                      <a:pt x="0" y="115"/>
                      <a:pt x="0" y="115"/>
                      <a:pt x="0" y="115"/>
                    </a:cubicBezTo>
                    <a:cubicBezTo>
                      <a:pt x="8" y="123"/>
                      <a:pt x="17" y="129"/>
                      <a:pt x="26" y="136"/>
                    </a:cubicBezTo>
                    <a:cubicBezTo>
                      <a:pt x="254" y="13"/>
                      <a:pt x="254" y="13"/>
                      <a:pt x="254" y="13"/>
                    </a:cubicBezTo>
                    <a:cubicBezTo>
                      <a:pt x="250" y="8"/>
                      <a:pt x="245" y="4"/>
                      <a:pt x="241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" name="Freeform 33"/>
              <p:cNvSpPr>
                <a:spLocks noChangeArrowheads="1"/>
              </p:cNvSpPr>
              <p:nvPr/>
            </p:nvSpPr>
            <p:spPr bwMode="auto">
              <a:xfrm>
                <a:off x="431" y="1588"/>
                <a:ext cx="472" cy="279"/>
              </a:xfrm>
              <a:custGeom>
                <a:avLst/>
                <a:gdLst>
                  <a:gd name="T0" fmla="*/ 912 w 236"/>
                  <a:gd name="T1" fmla="*/ 0 h 140"/>
                  <a:gd name="T2" fmla="*/ 0 w 236"/>
                  <a:gd name="T3" fmla="*/ 488 h 140"/>
                  <a:gd name="T4" fmla="*/ 92 w 236"/>
                  <a:gd name="T5" fmla="*/ 556 h 140"/>
                  <a:gd name="T6" fmla="*/ 944 w 236"/>
                  <a:gd name="T7" fmla="*/ 24 h 140"/>
                  <a:gd name="T8" fmla="*/ 912 w 236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40"/>
                  <a:gd name="T17" fmla="*/ 236 w 236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40">
                    <a:moveTo>
                      <a:pt x="228" y="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7" y="129"/>
                      <a:pt x="15" y="135"/>
                      <a:pt x="23" y="140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3" y="4"/>
                      <a:pt x="231" y="2"/>
                      <a:pt x="228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" name="Freeform 34"/>
              <p:cNvSpPr>
                <a:spLocks noChangeArrowheads="1"/>
              </p:cNvSpPr>
              <p:nvPr/>
            </p:nvSpPr>
            <p:spPr bwMode="auto">
              <a:xfrm>
                <a:off x="477" y="1600"/>
                <a:ext cx="434" cy="293"/>
              </a:xfrm>
              <a:custGeom>
                <a:avLst/>
                <a:gdLst>
                  <a:gd name="T0" fmla="*/ 0 w 217"/>
                  <a:gd name="T1" fmla="*/ 532 h 147"/>
                  <a:gd name="T2" fmla="*/ 72 w 217"/>
                  <a:gd name="T3" fmla="*/ 584 h 147"/>
                  <a:gd name="T4" fmla="*/ 868 w 217"/>
                  <a:gd name="T5" fmla="*/ 20 h 147"/>
                  <a:gd name="T6" fmla="*/ 852 w 217"/>
                  <a:gd name="T7" fmla="*/ 0 h 147"/>
                  <a:gd name="T8" fmla="*/ 0 w 217"/>
                  <a:gd name="T9" fmla="*/ 532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7"/>
                  <a:gd name="T16" fmla="*/ 0 h 147"/>
                  <a:gd name="T17" fmla="*/ 217 w 217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7" h="147">
                    <a:moveTo>
                      <a:pt x="0" y="134"/>
                    </a:moveTo>
                    <a:cubicBezTo>
                      <a:pt x="6" y="139"/>
                      <a:pt x="12" y="143"/>
                      <a:pt x="18" y="147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5" y="3"/>
                      <a:pt x="214" y="2"/>
                      <a:pt x="213" y="0"/>
                    </a:cubicBez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35"/>
              <p:cNvSpPr>
                <a:spLocks noChangeArrowheads="1"/>
              </p:cNvSpPr>
              <p:nvPr/>
            </p:nvSpPr>
            <p:spPr bwMode="auto">
              <a:xfrm>
                <a:off x="513" y="1610"/>
                <a:ext cx="649" cy="415"/>
              </a:xfrm>
              <a:custGeom>
                <a:avLst/>
                <a:gdLst>
                  <a:gd name="T0" fmla="*/ 833 w 325"/>
                  <a:gd name="T1" fmla="*/ 44 h 208"/>
                  <a:gd name="T2" fmla="*/ 793 w 325"/>
                  <a:gd name="T3" fmla="*/ 0 h 208"/>
                  <a:gd name="T4" fmla="*/ 0 w 325"/>
                  <a:gd name="T5" fmla="*/ 565 h 208"/>
                  <a:gd name="T6" fmla="*/ 331 w 325"/>
                  <a:gd name="T7" fmla="*/ 748 h 208"/>
                  <a:gd name="T8" fmla="*/ 503 w 325"/>
                  <a:gd name="T9" fmla="*/ 828 h 208"/>
                  <a:gd name="T10" fmla="*/ 1296 w 325"/>
                  <a:gd name="T11" fmla="*/ 601 h 208"/>
                  <a:gd name="T12" fmla="*/ 833 w 325"/>
                  <a:gd name="T13" fmla="*/ 44 h 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5"/>
                  <a:gd name="T22" fmla="*/ 0 h 208"/>
                  <a:gd name="T23" fmla="*/ 325 w 325"/>
                  <a:gd name="T24" fmla="*/ 208 h 2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5" h="208">
                    <a:moveTo>
                      <a:pt x="209" y="11"/>
                    </a:moveTo>
                    <a:cubicBezTo>
                      <a:pt x="206" y="7"/>
                      <a:pt x="202" y="3"/>
                      <a:pt x="199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7" y="159"/>
                      <a:pt x="55" y="174"/>
                      <a:pt x="83" y="188"/>
                    </a:cubicBezTo>
                    <a:cubicBezTo>
                      <a:pt x="98" y="194"/>
                      <a:pt x="112" y="201"/>
                      <a:pt x="126" y="208"/>
                    </a:cubicBezTo>
                    <a:cubicBezTo>
                      <a:pt x="325" y="151"/>
                      <a:pt x="325" y="151"/>
                      <a:pt x="325" y="151"/>
                    </a:cubicBezTo>
                    <a:cubicBezTo>
                      <a:pt x="284" y="107"/>
                      <a:pt x="246" y="64"/>
                      <a:pt x="209" y="11"/>
                    </a:cubicBezTo>
                    <a:close/>
                  </a:path>
                </a:pathLst>
              </a:custGeom>
              <a:solidFill>
                <a:srgbClr val="885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36"/>
              <p:cNvSpPr>
                <a:spLocks noChangeArrowheads="1"/>
              </p:cNvSpPr>
              <p:nvPr/>
            </p:nvSpPr>
            <p:spPr bwMode="auto">
              <a:xfrm>
                <a:off x="765" y="2003"/>
                <a:ext cx="222" cy="130"/>
              </a:xfrm>
              <a:custGeom>
                <a:avLst/>
                <a:gdLst>
                  <a:gd name="T0" fmla="*/ 0 w 111"/>
                  <a:gd name="T1" fmla="*/ 44 h 65"/>
                  <a:gd name="T2" fmla="*/ 380 w 111"/>
                  <a:gd name="T3" fmla="*/ 260 h 65"/>
                  <a:gd name="T4" fmla="*/ 444 w 111"/>
                  <a:gd name="T5" fmla="*/ 228 h 65"/>
                  <a:gd name="T6" fmla="*/ 144 w 111"/>
                  <a:gd name="T7" fmla="*/ 0 h 65"/>
                  <a:gd name="T8" fmla="*/ 0 w 111"/>
                  <a:gd name="T9" fmla="*/ 4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5"/>
                  <a:gd name="T17" fmla="*/ 111 w 111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5">
                    <a:moveTo>
                      <a:pt x="0" y="11"/>
                    </a:moveTo>
                    <a:cubicBezTo>
                      <a:pt x="33" y="26"/>
                      <a:pt x="66" y="44"/>
                      <a:pt x="95" y="65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37"/>
              <p:cNvSpPr>
                <a:spLocks noChangeArrowheads="1"/>
              </p:cNvSpPr>
              <p:nvPr/>
            </p:nvSpPr>
            <p:spPr bwMode="auto">
              <a:xfrm>
                <a:off x="837" y="1985"/>
                <a:ext cx="186" cy="132"/>
              </a:xfrm>
              <a:custGeom>
                <a:avLst/>
                <a:gdLst>
                  <a:gd name="T0" fmla="*/ 0 w 186"/>
                  <a:gd name="T1" fmla="*/ 18 h 132"/>
                  <a:gd name="T2" fmla="*/ 150 w 186"/>
                  <a:gd name="T3" fmla="*/ 132 h 132"/>
                  <a:gd name="T4" fmla="*/ 186 w 186"/>
                  <a:gd name="T5" fmla="*/ 112 h 132"/>
                  <a:gd name="T6" fmla="*/ 64 w 186"/>
                  <a:gd name="T7" fmla="*/ 0 h 132"/>
                  <a:gd name="T8" fmla="*/ 0 w 186"/>
                  <a:gd name="T9" fmla="*/ 1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132"/>
                  <a:gd name="T17" fmla="*/ 186 w 18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132">
                    <a:moveTo>
                      <a:pt x="0" y="18"/>
                    </a:moveTo>
                    <a:lnTo>
                      <a:pt x="150" y="132"/>
                    </a:lnTo>
                    <a:lnTo>
                      <a:pt x="186" y="112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38"/>
              <p:cNvSpPr>
                <a:spLocks noChangeArrowheads="1"/>
              </p:cNvSpPr>
              <p:nvPr/>
            </p:nvSpPr>
            <p:spPr bwMode="auto">
              <a:xfrm>
                <a:off x="965" y="1947"/>
                <a:ext cx="132" cy="134"/>
              </a:xfrm>
              <a:custGeom>
                <a:avLst/>
                <a:gdLst>
                  <a:gd name="T0" fmla="*/ 0 w 132"/>
                  <a:gd name="T1" fmla="*/ 20 h 134"/>
                  <a:gd name="T2" fmla="*/ 88 w 132"/>
                  <a:gd name="T3" fmla="*/ 134 h 134"/>
                  <a:gd name="T4" fmla="*/ 132 w 132"/>
                  <a:gd name="T5" fmla="*/ 110 h 134"/>
                  <a:gd name="T6" fmla="*/ 70 w 132"/>
                  <a:gd name="T7" fmla="*/ 0 h 134"/>
                  <a:gd name="T8" fmla="*/ 0 w 132"/>
                  <a:gd name="T9" fmla="*/ 2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34"/>
                  <a:gd name="T17" fmla="*/ 132 w 132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34">
                    <a:moveTo>
                      <a:pt x="0" y="20"/>
                    </a:moveTo>
                    <a:lnTo>
                      <a:pt x="88" y="134"/>
                    </a:lnTo>
                    <a:lnTo>
                      <a:pt x="132" y="110"/>
                    </a:lnTo>
                    <a:lnTo>
                      <a:pt x="7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39"/>
              <p:cNvSpPr>
                <a:spLocks noChangeArrowheads="1"/>
              </p:cNvSpPr>
              <p:nvPr/>
            </p:nvSpPr>
            <p:spPr bwMode="auto">
              <a:xfrm>
                <a:off x="1035" y="1911"/>
                <a:ext cx="195" cy="146"/>
              </a:xfrm>
              <a:custGeom>
                <a:avLst/>
                <a:gdLst>
                  <a:gd name="T0" fmla="*/ 253 w 98"/>
                  <a:gd name="T1" fmla="*/ 0 h 73"/>
                  <a:gd name="T2" fmla="*/ 0 w 98"/>
                  <a:gd name="T3" fmla="*/ 72 h 73"/>
                  <a:gd name="T4" fmla="*/ 123 w 98"/>
                  <a:gd name="T5" fmla="*/ 292 h 73"/>
                  <a:gd name="T6" fmla="*/ 388 w 98"/>
                  <a:gd name="T7" fmla="*/ 144 h 73"/>
                  <a:gd name="T8" fmla="*/ 253 w 9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73"/>
                  <a:gd name="T17" fmla="*/ 98 w 98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73">
                    <a:moveTo>
                      <a:pt x="64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87" y="23"/>
                      <a:pt x="75" y="12"/>
                      <a:pt x="64" y="0"/>
                    </a:cubicBez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40"/>
              <p:cNvSpPr>
                <a:spLocks noChangeArrowheads="1"/>
              </p:cNvSpPr>
              <p:nvPr/>
            </p:nvSpPr>
            <p:spPr bwMode="auto">
              <a:xfrm>
                <a:off x="901" y="1967"/>
                <a:ext cx="152" cy="130"/>
              </a:xfrm>
              <a:custGeom>
                <a:avLst/>
                <a:gdLst>
                  <a:gd name="T0" fmla="*/ 0 w 152"/>
                  <a:gd name="T1" fmla="*/ 18 h 130"/>
                  <a:gd name="T2" fmla="*/ 122 w 152"/>
                  <a:gd name="T3" fmla="*/ 130 h 130"/>
                  <a:gd name="T4" fmla="*/ 152 w 152"/>
                  <a:gd name="T5" fmla="*/ 114 h 130"/>
                  <a:gd name="T6" fmla="*/ 64 w 152"/>
                  <a:gd name="T7" fmla="*/ 0 h 130"/>
                  <a:gd name="T8" fmla="*/ 0 w 152"/>
                  <a:gd name="T9" fmla="*/ 1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30"/>
                  <a:gd name="T17" fmla="*/ 152 w 152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30">
                    <a:moveTo>
                      <a:pt x="0" y="18"/>
                    </a:moveTo>
                    <a:lnTo>
                      <a:pt x="122" y="130"/>
                    </a:lnTo>
                    <a:lnTo>
                      <a:pt x="152" y="114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41"/>
              <p:cNvSpPr>
                <a:spLocks noChangeArrowheads="1"/>
              </p:cNvSpPr>
              <p:nvPr/>
            </p:nvSpPr>
            <p:spPr bwMode="auto">
              <a:xfrm>
                <a:off x="955" y="1983"/>
                <a:ext cx="429" cy="303"/>
              </a:xfrm>
              <a:custGeom>
                <a:avLst/>
                <a:gdLst>
                  <a:gd name="T0" fmla="*/ 549 w 215"/>
                  <a:gd name="T1" fmla="*/ 0 h 152"/>
                  <a:gd name="T2" fmla="*/ 0 w 215"/>
                  <a:gd name="T3" fmla="*/ 299 h 152"/>
                  <a:gd name="T4" fmla="*/ 36 w 215"/>
                  <a:gd name="T5" fmla="*/ 329 h 152"/>
                  <a:gd name="T6" fmla="*/ 215 w 215"/>
                  <a:gd name="T7" fmla="*/ 580 h 152"/>
                  <a:gd name="T8" fmla="*/ 223 w 215"/>
                  <a:gd name="T9" fmla="*/ 596 h 152"/>
                  <a:gd name="T10" fmla="*/ 856 w 215"/>
                  <a:gd name="T11" fmla="*/ 528 h 152"/>
                  <a:gd name="T12" fmla="*/ 609 w 215"/>
                  <a:gd name="T13" fmla="*/ 60 h 152"/>
                  <a:gd name="T14" fmla="*/ 549 w 215"/>
                  <a:gd name="T15" fmla="*/ 0 h 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5"/>
                  <a:gd name="T25" fmla="*/ 0 h 152"/>
                  <a:gd name="T26" fmla="*/ 215 w 215"/>
                  <a:gd name="T27" fmla="*/ 152 h 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5" h="152">
                    <a:moveTo>
                      <a:pt x="138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3" y="78"/>
                      <a:pt x="6" y="80"/>
                      <a:pt x="9" y="83"/>
                    </a:cubicBezTo>
                    <a:cubicBezTo>
                      <a:pt x="30" y="99"/>
                      <a:pt x="45" y="121"/>
                      <a:pt x="54" y="146"/>
                    </a:cubicBezTo>
                    <a:cubicBezTo>
                      <a:pt x="55" y="147"/>
                      <a:pt x="55" y="149"/>
                      <a:pt x="56" y="150"/>
                    </a:cubicBezTo>
                    <a:cubicBezTo>
                      <a:pt x="106" y="152"/>
                      <a:pt x="163" y="147"/>
                      <a:pt x="215" y="133"/>
                    </a:cubicBezTo>
                    <a:cubicBezTo>
                      <a:pt x="203" y="89"/>
                      <a:pt x="183" y="49"/>
                      <a:pt x="153" y="15"/>
                    </a:cubicBezTo>
                    <a:cubicBezTo>
                      <a:pt x="148" y="10"/>
                      <a:pt x="143" y="5"/>
                      <a:pt x="138" y="0"/>
                    </a:cubicBezTo>
                    <a:close/>
                  </a:path>
                </a:pathLst>
              </a:custGeom>
              <a:solidFill>
                <a:srgbClr val="9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42"/>
              <p:cNvSpPr>
                <a:spLocks noChangeArrowheads="1"/>
              </p:cNvSpPr>
              <p:nvPr/>
            </p:nvSpPr>
            <p:spPr bwMode="auto">
              <a:xfrm>
                <a:off x="8" y="621"/>
                <a:ext cx="637" cy="420"/>
              </a:xfrm>
              <a:custGeom>
                <a:avLst/>
                <a:gdLst>
                  <a:gd name="T0" fmla="*/ 1160 w 319"/>
                  <a:gd name="T1" fmla="*/ 0 h 211"/>
                  <a:gd name="T2" fmla="*/ 164 w 319"/>
                  <a:gd name="T3" fmla="*/ 52 h 211"/>
                  <a:gd name="T4" fmla="*/ 0 w 319"/>
                  <a:gd name="T5" fmla="*/ 623 h 211"/>
                  <a:gd name="T6" fmla="*/ 1272 w 319"/>
                  <a:gd name="T7" fmla="*/ 836 h 211"/>
                  <a:gd name="T8" fmla="*/ 1160 w 319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9"/>
                  <a:gd name="T16" fmla="*/ 0 h 211"/>
                  <a:gd name="T17" fmla="*/ 319 w 319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9" h="211">
                    <a:moveTo>
                      <a:pt x="291" y="0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20" y="59"/>
                      <a:pt x="6" y="107"/>
                      <a:pt x="0" y="157"/>
                    </a:cubicBezTo>
                    <a:cubicBezTo>
                      <a:pt x="319" y="211"/>
                      <a:pt x="319" y="211"/>
                      <a:pt x="319" y="211"/>
                    </a:cubicBezTo>
                    <a:cubicBezTo>
                      <a:pt x="305" y="140"/>
                      <a:pt x="295" y="70"/>
                      <a:pt x="291" y="0"/>
                    </a:cubicBezTo>
                    <a:close/>
                  </a:path>
                </a:pathLst>
              </a:custGeom>
              <a:solidFill>
                <a:srgbClr val="AC7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43"/>
              <p:cNvSpPr>
                <a:spLocks noChangeArrowheads="1"/>
              </p:cNvSpPr>
              <p:nvPr/>
            </p:nvSpPr>
            <p:spPr bwMode="auto">
              <a:xfrm>
                <a:off x="581" y="0"/>
                <a:ext cx="959" cy="487"/>
              </a:xfrm>
              <a:custGeom>
                <a:avLst/>
                <a:gdLst>
                  <a:gd name="T0" fmla="*/ 1916 w 480"/>
                  <a:gd name="T1" fmla="*/ 275 h 244"/>
                  <a:gd name="T2" fmla="*/ 1852 w 480"/>
                  <a:gd name="T3" fmla="*/ 244 h 244"/>
                  <a:gd name="T4" fmla="*/ 735 w 480"/>
                  <a:gd name="T5" fmla="*/ 44 h 244"/>
                  <a:gd name="T6" fmla="*/ 0 w 480"/>
                  <a:gd name="T7" fmla="*/ 255 h 244"/>
                  <a:gd name="T8" fmla="*/ 28 w 480"/>
                  <a:gd name="T9" fmla="*/ 295 h 244"/>
                  <a:gd name="T10" fmla="*/ 192 w 480"/>
                  <a:gd name="T11" fmla="*/ 451 h 244"/>
                  <a:gd name="T12" fmla="*/ 607 w 480"/>
                  <a:gd name="T13" fmla="*/ 972 h 244"/>
                  <a:gd name="T14" fmla="*/ 1776 w 480"/>
                  <a:gd name="T15" fmla="*/ 347 h 244"/>
                  <a:gd name="T16" fmla="*/ 1916 w 480"/>
                  <a:gd name="T17" fmla="*/ 275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0"/>
                  <a:gd name="T28" fmla="*/ 0 h 244"/>
                  <a:gd name="T29" fmla="*/ 480 w 480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0" h="244">
                    <a:moveTo>
                      <a:pt x="480" y="69"/>
                    </a:moveTo>
                    <a:cubicBezTo>
                      <a:pt x="474" y="66"/>
                      <a:pt x="469" y="63"/>
                      <a:pt x="464" y="61"/>
                    </a:cubicBezTo>
                    <a:cubicBezTo>
                      <a:pt x="384" y="20"/>
                      <a:pt x="276" y="0"/>
                      <a:pt x="184" y="11"/>
                    </a:cubicBezTo>
                    <a:cubicBezTo>
                      <a:pt x="121" y="19"/>
                      <a:pt x="58" y="36"/>
                      <a:pt x="0" y="64"/>
                    </a:cubicBezTo>
                    <a:cubicBezTo>
                      <a:pt x="2" y="67"/>
                      <a:pt x="6" y="71"/>
                      <a:pt x="7" y="74"/>
                    </a:cubicBezTo>
                    <a:cubicBezTo>
                      <a:pt x="21" y="89"/>
                      <a:pt x="37" y="97"/>
                      <a:pt x="48" y="113"/>
                    </a:cubicBezTo>
                    <a:cubicBezTo>
                      <a:pt x="84" y="156"/>
                      <a:pt x="120" y="199"/>
                      <a:pt x="152" y="244"/>
                    </a:cubicBezTo>
                    <a:cubicBezTo>
                      <a:pt x="250" y="191"/>
                      <a:pt x="342" y="134"/>
                      <a:pt x="445" y="87"/>
                    </a:cubicBezTo>
                    <a:cubicBezTo>
                      <a:pt x="457" y="81"/>
                      <a:pt x="468" y="75"/>
                      <a:pt x="480" y="69"/>
                    </a:cubicBezTo>
                    <a:close/>
                  </a:path>
                </a:pathLst>
              </a:custGeom>
              <a:solidFill>
                <a:srgbClr val="814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44"/>
              <p:cNvSpPr>
                <a:spLocks noChangeArrowheads="1"/>
              </p:cNvSpPr>
              <p:nvPr/>
            </p:nvSpPr>
            <p:spPr bwMode="auto">
              <a:xfrm>
                <a:off x="885" y="138"/>
                <a:ext cx="1080" cy="704"/>
              </a:xfrm>
              <a:custGeom>
                <a:avLst/>
                <a:gdLst>
                  <a:gd name="T0" fmla="*/ 2136 w 541"/>
                  <a:gd name="T1" fmla="*/ 764 h 353"/>
                  <a:gd name="T2" fmla="*/ 1308 w 541"/>
                  <a:gd name="T3" fmla="*/ 0 h 353"/>
                  <a:gd name="T4" fmla="*/ 1168 w 541"/>
                  <a:gd name="T5" fmla="*/ 72 h 353"/>
                  <a:gd name="T6" fmla="*/ 0 w 541"/>
                  <a:gd name="T7" fmla="*/ 696 h 353"/>
                  <a:gd name="T8" fmla="*/ 367 w 541"/>
                  <a:gd name="T9" fmla="*/ 1320 h 353"/>
                  <a:gd name="T10" fmla="*/ 407 w 541"/>
                  <a:gd name="T11" fmla="*/ 1404 h 353"/>
                  <a:gd name="T12" fmla="*/ 2156 w 541"/>
                  <a:gd name="T13" fmla="*/ 792 h 353"/>
                  <a:gd name="T14" fmla="*/ 2136 w 541"/>
                  <a:gd name="T15" fmla="*/ 764 h 3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1"/>
                  <a:gd name="T25" fmla="*/ 0 h 353"/>
                  <a:gd name="T26" fmla="*/ 541 w 541"/>
                  <a:gd name="T27" fmla="*/ 353 h 3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1" h="353">
                    <a:moveTo>
                      <a:pt x="536" y="192"/>
                    </a:moveTo>
                    <a:cubicBezTo>
                      <a:pt x="483" y="113"/>
                      <a:pt x="411" y="46"/>
                      <a:pt x="328" y="0"/>
                    </a:cubicBezTo>
                    <a:cubicBezTo>
                      <a:pt x="316" y="6"/>
                      <a:pt x="305" y="12"/>
                      <a:pt x="293" y="18"/>
                    </a:cubicBezTo>
                    <a:cubicBezTo>
                      <a:pt x="190" y="65"/>
                      <a:pt x="98" y="122"/>
                      <a:pt x="0" y="175"/>
                    </a:cubicBezTo>
                    <a:cubicBezTo>
                      <a:pt x="35" y="224"/>
                      <a:pt x="67" y="276"/>
                      <a:pt x="92" y="332"/>
                    </a:cubicBezTo>
                    <a:cubicBezTo>
                      <a:pt x="95" y="339"/>
                      <a:pt x="99" y="346"/>
                      <a:pt x="102" y="353"/>
                    </a:cubicBezTo>
                    <a:cubicBezTo>
                      <a:pt x="541" y="199"/>
                      <a:pt x="541" y="199"/>
                      <a:pt x="541" y="199"/>
                    </a:cubicBezTo>
                    <a:cubicBezTo>
                      <a:pt x="539" y="197"/>
                      <a:pt x="538" y="194"/>
                      <a:pt x="536" y="192"/>
                    </a:cubicBezTo>
                    <a:close/>
                  </a:path>
                </a:pathLst>
              </a:custGeom>
              <a:solidFill>
                <a:srgbClr val="81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" name="Freeform 45"/>
              <p:cNvSpPr>
                <a:spLocks noChangeArrowheads="1"/>
              </p:cNvSpPr>
              <p:nvPr/>
            </p:nvSpPr>
            <p:spPr bwMode="auto">
              <a:xfrm>
                <a:off x="1089" y="535"/>
                <a:ext cx="894" cy="353"/>
              </a:xfrm>
              <a:custGeom>
                <a:avLst/>
                <a:gdLst>
                  <a:gd name="T0" fmla="*/ 1748 w 448"/>
                  <a:gd name="T1" fmla="*/ 0 h 177"/>
                  <a:gd name="T2" fmla="*/ 0 w 448"/>
                  <a:gd name="T3" fmla="*/ 612 h 177"/>
                  <a:gd name="T4" fmla="*/ 40 w 448"/>
                  <a:gd name="T5" fmla="*/ 704 h 177"/>
                  <a:gd name="T6" fmla="*/ 1784 w 448"/>
                  <a:gd name="T7" fmla="*/ 60 h 177"/>
                  <a:gd name="T8" fmla="*/ 1748 w 448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8"/>
                  <a:gd name="T16" fmla="*/ 0 h 177"/>
                  <a:gd name="T17" fmla="*/ 448 w 448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8" h="177">
                    <a:moveTo>
                      <a:pt x="439" y="0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3" y="162"/>
                      <a:pt x="7" y="169"/>
                      <a:pt x="10" y="177"/>
                    </a:cubicBezTo>
                    <a:cubicBezTo>
                      <a:pt x="448" y="15"/>
                      <a:pt x="448" y="15"/>
                      <a:pt x="448" y="15"/>
                    </a:cubicBezTo>
                    <a:cubicBezTo>
                      <a:pt x="445" y="10"/>
                      <a:pt x="442" y="5"/>
                      <a:pt x="439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46"/>
              <p:cNvSpPr>
                <a:spLocks noChangeArrowheads="1"/>
              </p:cNvSpPr>
              <p:nvPr/>
            </p:nvSpPr>
            <p:spPr bwMode="auto">
              <a:xfrm>
                <a:off x="1109" y="565"/>
                <a:ext cx="898" cy="363"/>
              </a:xfrm>
              <a:custGeom>
                <a:avLst/>
                <a:gdLst>
                  <a:gd name="T0" fmla="*/ 1744 w 450"/>
                  <a:gd name="T1" fmla="*/ 0 h 182"/>
                  <a:gd name="T2" fmla="*/ 0 w 450"/>
                  <a:gd name="T3" fmla="*/ 644 h 182"/>
                  <a:gd name="T4" fmla="*/ 36 w 450"/>
                  <a:gd name="T5" fmla="*/ 724 h 182"/>
                  <a:gd name="T6" fmla="*/ 1792 w 450"/>
                  <a:gd name="T7" fmla="*/ 88 h 182"/>
                  <a:gd name="T8" fmla="*/ 1744 w 450"/>
                  <a:gd name="T9" fmla="*/ 0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0"/>
                  <a:gd name="T16" fmla="*/ 0 h 182"/>
                  <a:gd name="T17" fmla="*/ 450 w 450"/>
                  <a:gd name="T18" fmla="*/ 182 h 1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0" h="182">
                    <a:moveTo>
                      <a:pt x="438" y="0"/>
                    </a:move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69"/>
                      <a:pt x="6" y="176"/>
                      <a:pt x="9" y="182"/>
                    </a:cubicBezTo>
                    <a:cubicBezTo>
                      <a:pt x="450" y="22"/>
                      <a:pt x="450" y="22"/>
                      <a:pt x="450" y="22"/>
                    </a:cubicBezTo>
                    <a:cubicBezTo>
                      <a:pt x="446" y="15"/>
                      <a:pt x="442" y="8"/>
                      <a:pt x="438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47"/>
              <p:cNvSpPr>
                <a:spLocks noChangeArrowheads="1"/>
              </p:cNvSpPr>
              <p:nvPr/>
            </p:nvSpPr>
            <p:spPr bwMode="auto">
              <a:xfrm>
                <a:off x="1127" y="609"/>
                <a:ext cx="896" cy="365"/>
              </a:xfrm>
              <a:custGeom>
                <a:avLst/>
                <a:gdLst>
                  <a:gd name="T0" fmla="*/ 1756 w 449"/>
                  <a:gd name="T1" fmla="*/ 0 h 183"/>
                  <a:gd name="T2" fmla="*/ 0 w 449"/>
                  <a:gd name="T3" fmla="*/ 636 h 183"/>
                  <a:gd name="T4" fmla="*/ 40 w 449"/>
                  <a:gd name="T5" fmla="*/ 728 h 183"/>
                  <a:gd name="T6" fmla="*/ 1788 w 449"/>
                  <a:gd name="T7" fmla="*/ 68 h 183"/>
                  <a:gd name="T8" fmla="*/ 1756 w 449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9"/>
                  <a:gd name="T16" fmla="*/ 0 h 183"/>
                  <a:gd name="T17" fmla="*/ 449 w 449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9" h="183">
                    <a:moveTo>
                      <a:pt x="441" y="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3" y="168"/>
                      <a:pt x="7" y="175"/>
                      <a:pt x="10" y="183"/>
                    </a:cubicBezTo>
                    <a:cubicBezTo>
                      <a:pt x="449" y="17"/>
                      <a:pt x="449" y="17"/>
                      <a:pt x="449" y="17"/>
                    </a:cubicBezTo>
                    <a:cubicBezTo>
                      <a:pt x="447" y="12"/>
                      <a:pt x="444" y="6"/>
                      <a:pt x="441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48"/>
              <p:cNvSpPr>
                <a:spLocks noChangeArrowheads="1"/>
              </p:cNvSpPr>
              <p:nvPr/>
            </p:nvSpPr>
            <p:spPr bwMode="auto">
              <a:xfrm>
                <a:off x="1146" y="642"/>
                <a:ext cx="891" cy="393"/>
              </a:xfrm>
              <a:custGeom>
                <a:avLst/>
                <a:gdLst>
                  <a:gd name="T0" fmla="*/ 1780 w 446"/>
                  <a:gd name="T1" fmla="*/ 72 h 197"/>
                  <a:gd name="T2" fmla="*/ 1752 w 446"/>
                  <a:gd name="T3" fmla="*/ 0 h 197"/>
                  <a:gd name="T4" fmla="*/ 0 w 446"/>
                  <a:gd name="T5" fmla="*/ 660 h 197"/>
                  <a:gd name="T6" fmla="*/ 52 w 446"/>
                  <a:gd name="T7" fmla="*/ 784 h 197"/>
                  <a:gd name="T8" fmla="*/ 1780 w 446"/>
                  <a:gd name="T9" fmla="*/ 72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6"/>
                  <a:gd name="T16" fmla="*/ 0 h 197"/>
                  <a:gd name="T17" fmla="*/ 446 w 446"/>
                  <a:gd name="T18" fmla="*/ 197 h 1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6" h="197">
                    <a:moveTo>
                      <a:pt x="446" y="18"/>
                    </a:moveTo>
                    <a:cubicBezTo>
                      <a:pt x="444" y="12"/>
                      <a:pt x="442" y="6"/>
                      <a:pt x="439" y="0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4" y="176"/>
                      <a:pt x="9" y="186"/>
                      <a:pt x="13" y="197"/>
                    </a:cubicBezTo>
                    <a:lnTo>
                      <a:pt x="446" y="18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49"/>
              <p:cNvSpPr>
                <a:spLocks noChangeArrowheads="1"/>
              </p:cNvSpPr>
              <p:nvPr/>
            </p:nvSpPr>
            <p:spPr bwMode="auto">
              <a:xfrm>
                <a:off x="1172" y="678"/>
                <a:ext cx="875" cy="429"/>
              </a:xfrm>
              <a:custGeom>
                <a:avLst/>
                <a:gdLst>
                  <a:gd name="T0" fmla="*/ 1728 w 438"/>
                  <a:gd name="T1" fmla="*/ 0 h 215"/>
                  <a:gd name="T2" fmla="*/ 0 w 438"/>
                  <a:gd name="T3" fmla="*/ 712 h 215"/>
                  <a:gd name="T4" fmla="*/ 64 w 438"/>
                  <a:gd name="T5" fmla="*/ 856 h 215"/>
                  <a:gd name="T6" fmla="*/ 1748 w 438"/>
                  <a:gd name="T7" fmla="*/ 52 h 215"/>
                  <a:gd name="T8" fmla="*/ 1728 w 438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"/>
                  <a:gd name="T16" fmla="*/ 0 h 215"/>
                  <a:gd name="T17" fmla="*/ 438 w 438"/>
                  <a:gd name="T18" fmla="*/ 215 h 2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" h="215">
                    <a:moveTo>
                      <a:pt x="433" y="0"/>
                    </a:moveTo>
                    <a:cubicBezTo>
                      <a:pt x="0" y="179"/>
                      <a:pt x="0" y="179"/>
                      <a:pt x="0" y="179"/>
                    </a:cubicBezTo>
                    <a:cubicBezTo>
                      <a:pt x="5" y="191"/>
                      <a:pt x="11" y="203"/>
                      <a:pt x="16" y="215"/>
                    </a:cubicBezTo>
                    <a:cubicBezTo>
                      <a:pt x="438" y="13"/>
                      <a:pt x="438" y="13"/>
                      <a:pt x="438" y="13"/>
                    </a:cubicBezTo>
                    <a:cubicBezTo>
                      <a:pt x="436" y="9"/>
                      <a:pt x="435" y="4"/>
                      <a:pt x="433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50"/>
              <p:cNvSpPr>
                <a:spLocks noChangeArrowheads="1"/>
              </p:cNvSpPr>
              <p:nvPr/>
            </p:nvSpPr>
            <p:spPr bwMode="auto">
              <a:xfrm>
                <a:off x="1204" y="704"/>
                <a:ext cx="853" cy="471"/>
              </a:xfrm>
              <a:custGeom>
                <a:avLst/>
                <a:gdLst>
                  <a:gd name="T0" fmla="*/ 0 w 427"/>
                  <a:gd name="T1" fmla="*/ 804 h 236"/>
                  <a:gd name="T2" fmla="*/ 52 w 427"/>
                  <a:gd name="T3" fmla="*/ 940 h 236"/>
                  <a:gd name="T4" fmla="*/ 1704 w 427"/>
                  <a:gd name="T5" fmla="*/ 64 h 236"/>
                  <a:gd name="T6" fmla="*/ 1684 w 427"/>
                  <a:gd name="T7" fmla="*/ 0 h 236"/>
                  <a:gd name="T8" fmla="*/ 0 w 427"/>
                  <a:gd name="T9" fmla="*/ 804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7"/>
                  <a:gd name="T16" fmla="*/ 0 h 236"/>
                  <a:gd name="T17" fmla="*/ 427 w 427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7" h="236">
                    <a:moveTo>
                      <a:pt x="0" y="202"/>
                    </a:moveTo>
                    <a:cubicBezTo>
                      <a:pt x="4" y="214"/>
                      <a:pt x="9" y="225"/>
                      <a:pt x="13" y="236"/>
                    </a:cubicBezTo>
                    <a:cubicBezTo>
                      <a:pt x="427" y="16"/>
                      <a:pt x="427" y="16"/>
                      <a:pt x="427" y="16"/>
                    </a:cubicBezTo>
                    <a:cubicBezTo>
                      <a:pt x="425" y="10"/>
                      <a:pt x="424" y="5"/>
                      <a:pt x="422" y="0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51"/>
              <p:cNvSpPr>
                <a:spLocks noChangeArrowheads="1"/>
              </p:cNvSpPr>
              <p:nvPr/>
            </p:nvSpPr>
            <p:spPr bwMode="auto">
              <a:xfrm>
                <a:off x="1244" y="1205"/>
                <a:ext cx="26" cy="12"/>
              </a:xfrm>
              <a:custGeom>
                <a:avLst/>
                <a:gdLst>
                  <a:gd name="T0" fmla="*/ 52 w 13"/>
                  <a:gd name="T1" fmla="*/ 0 h 6"/>
                  <a:gd name="T2" fmla="*/ 0 w 13"/>
                  <a:gd name="T3" fmla="*/ 8 h 6"/>
                  <a:gd name="T4" fmla="*/ 4 w 13"/>
                  <a:gd name="T5" fmla="*/ 24 h 6"/>
                  <a:gd name="T6" fmla="*/ 52 w 1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6"/>
                  <a:gd name="T14" fmla="*/ 13 w 1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6">
                    <a:moveTo>
                      <a:pt x="1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6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6" name="Freeform 52"/>
              <p:cNvSpPr>
                <a:spLocks noChangeArrowheads="1"/>
              </p:cNvSpPr>
              <p:nvPr/>
            </p:nvSpPr>
            <p:spPr bwMode="auto">
              <a:xfrm>
                <a:off x="1230" y="898"/>
                <a:ext cx="552" cy="311"/>
              </a:xfrm>
              <a:custGeom>
                <a:avLst/>
                <a:gdLst>
                  <a:gd name="T0" fmla="*/ 0 w 276"/>
                  <a:gd name="T1" fmla="*/ 552 h 156"/>
                  <a:gd name="T2" fmla="*/ 28 w 276"/>
                  <a:gd name="T3" fmla="*/ 620 h 156"/>
                  <a:gd name="T4" fmla="*/ 80 w 276"/>
                  <a:gd name="T5" fmla="*/ 612 h 156"/>
                  <a:gd name="T6" fmla="*/ 1104 w 276"/>
                  <a:gd name="T7" fmla="*/ 163 h 156"/>
                  <a:gd name="T8" fmla="*/ 1044 w 276"/>
                  <a:gd name="T9" fmla="*/ 0 h 156"/>
                  <a:gd name="T10" fmla="*/ 0 w 276"/>
                  <a:gd name="T11" fmla="*/ 552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6"/>
                  <a:gd name="T19" fmla="*/ 0 h 156"/>
                  <a:gd name="T20" fmla="*/ 276 w 276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6" h="156">
                    <a:moveTo>
                      <a:pt x="0" y="139"/>
                    </a:moveTo>
                    <a:cubicBezTo>
                      <a:pt x="3" y="145"/>
                      <a:pt x="5" y="150"/>
                      <a:pt x="7" y="156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76" y="41"/>
                      <a:pt x="276" y="41"/>
                      <a:pt x="276" y="41"/>
                    </a:cubicBezTo>
                    <a:cubicBezTo>
                      <a:pt x="261" y="0"/>
                      <a:pt x="261" y="0"/>
                      <a:pt x="261" y="0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7" name="Freeform 53"/>
              <p:cNvSpPr>
                <a:spLocks noChangeArrowheads="1"/>
              </p:cNvSpPr>
              <p:nvPr/>
            </p:nvSpPr>
            <p:spPr bwMode="auto">
              <a:xfrm>
                <a:off x="1822" y="822"/>
                <a:ext cx="101" cy="126"/>
              </a:xfrm>
              <a:custGeom>
                <a:avLst/>
                <a:gdLst>
                  <a:gd name="T0" fmla="*/ 0 w 101"/>
                  <a:gd name="T1" fmla="*/ 38 h 126"/>
                  <a:gd name="T2" fmla="*/ 30 w 101"/>
                  <a:gd name="T3" fmla="*/ 126 h 126"/>
                  <a:gd name="T4" fmla="*/ 101 w 101"/>
                  <a:gd name="T5" fmla="*/ 94 h 126"/>
                  <a:gd name="T6" fmla="*/ 75 w 101"/>
                  <a:gd name="T7" fmla="*/ 0 h 126"/>
                  <a:gd name="T8" fmla="*/ 0 w 101"/>
                  <a:gd name="T9" fmla="*/ 38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26"/>
                  <a:gd name="T17" fmla="*/ 101 w 101"/>
                  <a:gd name="T18" fmla="*/ 126 h 1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26">
                    <a:moveTo>
                      <a:pt x="0" y="38"/>
                    </a:moveTo>
                    <a:lnTo>
                      <a:pt x="30" y="126"/>
                    </a:lnTo>
                    <a:lnTo>
                      <a:pt x="101" y="94"/>
                    </a:lnTo>
                    <a:lnTo>
                      <a:pt x="75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8" name="Freeform 54"/>
              <p:cNvSpPr>
                <a:spLocks noChangeArrowheads="1"/>
              </p:cNvSpPr>
              <p:nvPr/>
            </p:nvSpPr>
            <p:spPr bwMode="auto">
              <a:xfrm>
                <a:off x="1897" y="778"/>
                <a:ext cx="110" cy="138"/>
              </a:xfrm>
              <a:custGeom>
                <a:avLst/>
                <a:gdLst>
                  <a:gd name="T0" fmla="*/ 0 w 110"/>
                  <a:gd name="T1" fmla="*/ 44 h 138"/>
                  <a:gd name="T2" fmla="*/ 26 w 110"/>
                  <a:gd name="T3" fmla="*/ 138 h 138"/>
                  <a:gd name="T4" fmla="*/ 110 w 110"/>
                  <a:gd name="T5" fmla="*/ 102 h 138"/>
                  <a:gd name="T6" fmla="*/ 80 w 110"/>
                  <a:gd name="T7" fmla="*/ 0 h 138"/>
                  <a:gd name="T8" fmla="*/ 0 w 110"/>
                  <a:gd name="T9" fmla="*/ 44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38"/>
                  <a:gd name="T17" fmla="*/ 110 w 110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38">
                    <a:moveTo>
                      <a:pt x="0" y="44"/>
                    </a:moveTo>
                    <a:lnTo>
                      <a:pt x="26" y="138"/>
                    </a:lnTo>
                    <a:lnTo>
                      <a:pt x="110" y="102"/>
                    </a:lnTo>
                    <a:lnTo>
                      <a:pt x="8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9" name="Freeform 55"/>
              <p:cNvSpPr>
                <a:spLocks noChangeArrowheads="1"/>
              </p:cNvSpPr>
              <p:nvPr/>
            </p:nvSpPr>
            <p:spPr bwMode="auto">
              <a:xfrm>
                <a:off x="1977" y="736"/>
                <a:ext cx="106" cy="144"/>
              </a:xfrm>
              <a:custGeom>
                <a:avLst/>
                <a:gdLst>
                  <a:gd name="T0" fmla="*/ 160 w 53"/>
                  <a:gd name="T1" fmla="*/ 0 h 72"/>
                  <a:gd name="T2" fmla="*/ 0 w 53"/>
                  <a:gd name="T3" fmla="*/ 84 h 72"/>
                  <a:gd name="T4" fmla="*/ 60 w 53"/>
                  <a:gd name="T5" fmla="*/ 288 h 72"/>
                  <a:gd name="T6" fmla="*/ 212 w 53"/>
                  <a:gd name="T7" fmla="*/ 220 h 72"/>
                  <a:gd name="T8" fmla="*/ 160 w 5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72"/>
                  <a:gd name="T17" fmla="*/ 53 w 5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72">
                    <a:moveTo>
                      <a:pt x="4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0" y="36"/>
                      <a:pt x="45" y="18"/>
                      <a:pt x="40" y="0"/>
                    </a:cubicBez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0" name="Freeform 56"/>
              <p:cNvSpPr>
                <a:spLocks noChangeArrowheads="1"/>
              </p:cNvSpPr>
              <p:nvPr/>
            </p:nvSpPr>
            <p:spPr bwMode="auto">
              <a:xfrm>
                <a:off x="1752" y="860"/>
                <a:ext cx="100" cy="120"/>
              </a:xfrm>
              <a:custGeom>
                <a:avLst/>
                <a:gdLst>
                  <a:gd name="T0" fmla="*/ 0 w 100"/>
                  <a:gd name="T1" fmla="*/ 38 h 120"/>
                  <a:gd name="T2" fmla="*/ 30 w 100"/>
                  <a:gd name="T3" fmla="*/ 120 h 120"/>
                  <a:gd name="T4" fmla="*/ 100 w 100"/>
                  <a:gd name="T5" fmla="*/ 88 h 120"/>
                  <a:gd name="T6" fmla="*/ 70 w 100"/>
                  <a:gd name="T7" fmla="*/ 0 h 120"/>
                  <a:gd name="T8" fmla="*/ 0 w 100"/>
                  <a:gd name="T9" fmla="*/ 38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120"/>
                  <a:gd name="T17" fmla="*/ 100 w 10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120">
                    <a:moveTo>
                      <a:pt x="0" y="38"/>
                    </a:moveTo>
                    <a:lnTo>
                      <a:pt x="30" y="120"/>
                    </a:lnTo>
                    <a:lnTo>
                      <a:pt x="100" y="88"/>
                    </a:lnTo>
                    <a:lnTo>
                      <a:pt x="7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1" name="Freeform 57"/>
              <p:cNvSpPr>
                <a:spLocks noChangeArrowheads="1"/>
              </p:cNvSpPr>
              <p:nvPr/>
            </p:nvSpPr>
            <p:spPr bwMode="auto">
              <a:xfrm>
                <a:off x="1270" y="846"/>
                <a:ext cx="829" cy="359"/>
              </a:xfrm>
              <a:custGeom>
                <a:avLst/>
                <a:gdLst>
                  <a:gd name="T0" fmla="*/ 1624 w 415"/>
                  <a:gd name="T1" fmla="*/ 0 h 180"/>
                  <a:gd name="T2" fmla="*/ 0 w 415"/>
                  <a:gd name="T3" fmla="*/ 716 h 180"/>
                  <a:gd name="T4" fmla="*/ 1640 w 415"/>
                  <a:gd name="T5" fmla="*/ 544 h 180"/>
                  <a:gd name="T6" fmla="*/ 1624 w 415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5"/>
                  <a:gd name="T13" fmla="*/ 0 h 180"/>
                  <a:gd name="T14" fmla="*/ 415 w 415"/>
                  <a:gd name="T15" fmla="*/ 180 h 1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5" h="180">
                    <a:moveTo>
                      <a:pt x="407" y="0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5" y="91"/>
                      <a:pt x="414" y="45"/>
                      <a:pt x="407" y="0"/>
                    </a:cubicBezTo>
                    <a:close/>
                  </a:path>
                </a:pathLst>
              </a:custGeom>
              <a:solidFill>
                <a:srgbClr val="6A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2" name="Freeform 58"/>
              <p:cNvSpPr>
                <a:spLocks noChangeArrowheads="1"/>
              </p:cNvSpPr>
              <p:nvPr/>
            </p:nvSpPr>
            <p:spPr bwMode="auto">
              <a:xfrm>
                <a:off x="1246" y="1149"/>
                <a:ext cx="564" cy="102"/>
              </a:xfrm>
              <a:custGeom>
                <a:avLst/>
                <a:gdLst>
                  <a:gd name="T0" fmla="*/ 48 w 282"/>
                  <a:gd name="T1" fmla="*/ 112 h 51"/>
                  <a:gd name="T2" fmla="*/ 0 w 282"/>
                  <a:gd name="T3" fmla="*/ 136 h 51"/>
                  <a:gd name="T4" fmla="*/ 28 w 282"/>
                  <a:gd name="T5" fmla="*/ 204 h 51"/>
                  <a:gd name="T6" fmla="*/ 1128 w 282"/>
                  <a:gd name="T7" fmla="*/ 180 h 51"/>
                  <a:gd name="T8" fmla="*/ 1124 w 282"/>
                  <a:gd name="T9" fmla="*/ 0 h 51"/>
                  <a:gd name="T10" fmla="*/ 48 w 282"/>
                  <a:gd name="T11" fmla="*/ 1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2"/>
                  <a:gd name="T19" fmla="*/ 0 h 51"/>
                  <a:gd name="T20" fmla="*/ 282 w 28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2" h="51">
                    <a:moveTo>
                      <a:pt x="12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3" y="39"/>
                      <a:pt x="5" y="45"/>
                      <a:pt x="7" y="51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1" y="0"/>
                      <a:pt x="281" y="0"/>
                      <a:pt x="281" y="0"/>
                    </a:cubicBez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3" name="Freeform 59"/>
              <p:cNvSpPr>
                <a:spLocks noChangeArrowheads="1"/>
              </p:cNvSpPr>
              <p:nvPr/>
            </p:nvSpPr>
            <p:spPr bwMode="auto">
              <a:xfrm>
                <a:off x="1808" y="1139"/>
                <a:ext cx="93" cy="100"/>
              </a:xfrm>
              <a:custGeom>
                <a:avLst/>
                <a:gdLst>
                  <a:gd name="T0" fmla="*/ 0 w 93"/>
                  <a:gd name="T1" fmla="*/ 10 h 100"/>
                  <a:gd name="T2" fmla="*/ 2 w 93"/>
                  <a:gd name="T3" fmla="*/ 100 h 100"/>
                  <a:gd name="T4" fmla="*/ 89 w 93"/>
                  <a:gd name="T5" fmla="*/ 100 h 100"/>
                  <a:gd name="T6" fmla="*/ 93 w 93"/>
                  <a:gd name="T7" fmla="*/ 0 h 100"/>
                  <a:gd name="T8" fmla="*/ 0 w 93"/>
                  <a:gd name="T9" fmla="*/ 1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00"/>
                  <a:gd name="T17" fmla="*/ 93 w 9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00">
                    <a:moveTo>
                      <a:pt x="0" y="10"/>
                    </a:moveTo>
                    <a:lnTo>
                      <a:pt x="2" y="100"/>
                    </a:lnTo>
                    <a:lnTo>
                      <a:pt x="89" y="100"/>
                    </a:lnTo>
                    <a:lnTo>
                      <a:pt x="9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4" name="Freeform 60"/>
              <p:cNvSpPr>
                <a:spLocks noChangeArrowheads="1"/>
              </p:cNvSpPr>
              <p:nvPr/>
            </p:nvSpPr>
            <p:spPr bwMode="auto">
              <a:xfrm>
                <a:off x="1897" y="1127"/>
                <a:ext cx="110" cy="112"/>
              </a:xfrm>
              <a:custGeom>
                <a:avLst/>
                <a:gdLst>
                  <a:gd name="T0" fmla="*/ 4 w 110"/>
                  <a:gd name="T1" fmla="*/ 12 h 112"/>
                  <a:gd name="T2" fmla="*/ 0 w 110"/>
                  <a:gd name="T3" fmla="*/ 112 h 112"/>
                  <a:gd name="T4" fmla="*/ 104 w 110"/>
                  <a:gd name="T5" fmla="*/ 110 h 112"/>
                  <a:gd name="T6" fmla="*/ 110 w 110"/>
                  <a:gd name="T7" fmla="*/ 0 h 112"/>
                  <a:gd name="T8" fmla="*/ 4 w 110"/>
                  <a:gd name="T9" fmla="*/ 1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12"/>
                  <a:gd name="T17" fmla="*/ 110 w 11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12">
                    <a:moveTo>
                      <a:pt x="4" y="12"/>
                    </a:moveTo>
                    <a:lnTo>
                      <a:pt x="0" y="112"/>
                    </a:lnTo>
                    <a:lnTo>
                      <a:pt x="104" y="110"/>
                    </a:lnTo>
                    <a:lnTo>
                      <a:pt x="110" y="0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5" name="Freeform 61"/>
              <p:cNvSpPr>
                <a:spLocks noChangeArrowheads="1"/>
              </p:cNvSpPr>
              <p:nvPr/>
            </p:nvSpPr>
            <p:spPr bwMode="auto">
              <a:xfrm>
                <a:off x="2001" y="1119"/>
                <a:ext cx="90" cy="118"/>
              </a:xfrm>
              <a:custGeom>
                <a:avLst/>
                <a:gdLst>
                  <a:gd name="T0" fmla="*/ 180 w 45"/>
                  <a:gd name="T1" fmla="*/ 0 h 59"/>
                  <a:gd name="T2" fmla="*/ 12 w 45"/>
                  <a:gd name="T3" fmla="*/ 16 h 59"/>
                  <a:gd name="T4" fmla="*/ 0 w 45"/>
                  <a:gd name="T5" fmla="*/ 236 h 59"/>
                  <a:gd name="T6" fmla="*/ 148 w 45"/>
                  <a:gd name="T7" fmla="*/ 232 h 59"/>
                  <a:gd name="T8" fmla="*/ 180 w 4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59"/>
                  <a:gd name="T17" fmla="*/ 45 w 4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59">
                    <a:moveTo>
                      <a:pt x="4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39"/>
                      <a:pt x="43" y="19"/>
                      <a:pt x="45" y="0"/>
                    </a:cubicBez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6" name="Freeform 62"/>
              <p:cNvSpPr>
                <a:spLocks noChangeArrowheads="1"/>
              </p:cNvSpPr>
              <p:nvPr/>
            </p:nvSpPr>
            <p:spPr bwMode="auto">
              <a:xfrm>
                <a:off x="1260" y="1235"/>
                <a:ext cx="815" cy="377"/>
              </a:xfrm>
              <a:custGeom>
                <a:avLst/>
                <a:gdLst>
                  <a:gd name="T0" fmla="*/ 1508 w 408"/>
                  <a:gd name="T1" fmla="*/ 425 h 189"/>
                  <a:gd name="T2" fmla="*/ 1540 w 408"/>
                  <a:gd name="T3" fmla="*/ 327 h 189"/>
                  <a:gd name="T4" fmla="*/ 1628 w 408"/>
                  <a:gd name="T5" fmla="*/ 0 h 189"/>
                  <a:gd name="T6" fmla="*/ 0 w 408"/>
                  <a:gd name="T7" fmla="*/ 32 h 189"/>
                  <a:gd name="T8" fmla="*/ 228 w 408"/>
                  <a:gd name="T9" fmla="*/ 752 h 189"/>
                  <a:gd name="T10" fmla="*/ 1508 w 408"/>
                  <a:gd name="T11" fmla="*/ 425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8"/>
                  <a:gd name="T19" fmla="*/ 0 h 189"/>
                  <a:gd name="T20" fmla="*/ 408 w 408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8" h="189">
                    <a:moveTo>
                      <a:pt x="378" y="107"/>
                    </a:moveTo>
                    <a:cubicBezTo>
                      <a:pt x="381" y="99"/>
                      <a:pt x="384" y="90"/>
                      <a:pt x="386" y="82"/>
                    </a:cubicBezTo>
                    <a:cubicBezTo>
                      <a:pt x="395" y="55"/>
                      <a:pt x="402" y="28"/>
                      <a:pt x="40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2" y="67"/>
                      <a:pt x="42" y="128"/>
                      <a:pt x="57" y="189"/>
                    </a:cubicBezTo>
                    <a:cubicBezTo>
                      <a:pt x="378" y="107"/>
                      <a:pt x="378" y="107"/>
                      <a:pt x="378" y="107"/>
                    </a:cubicBezTo>
                  </a:path>
                </a:pathLst>
              </a:custGeom>
              <a:solidFill>
                <a:srgbClr val="FF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7" name="Freeform 63"/>
              <p:cNvSpPr>
                <a:spLocks noChangeArrowheads="1"/>
              </p:cNvSpPr>
              <p:nvPr/>
            </p:nvSpPr>
            <p:spPr bwMode="auto">
              <a:xfrm>
                <a:off x="1420" y="1828"/>
                <a:ext cx="204" cy="137"/>
              </a:xfrm>
              <a:custGeom>
                <a:avLst/>
                <a:gdLst>
                  <a:gd name="T0" fmla="*/ 0 w 102"/>
                  <a:gd name="T1" fmla="*/ 64 h 69"/>
                  <a:gd name="T2" fmla="*/ 16 w 102"/>
                  <a:gd name="T3" fmla="*/ 216 h 69"/>
                  <a:gd name="T4" fmla="*/ 320 w 102"/>
                  <a:gd name="T5" fmla="*/ 272 h 69"/>
                  <a:gd name="T6" fmla="*/ 408 w 102"/>
                  <a:gd name="T7" fmla="*/ 0 h 69"/>
                  <a:gd name="T8" fmla="*/ 0 w 102"/>
                  <a:gd name="T9" fmla="*/ 6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69"/>
                  <a:gd name="T17" fmla="*/ 102 w 10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69">
                    <a:moveTo>
                      <a:pt x="0" y="16"/>
                    </a:moveTo>
                    <a:cubicBezTo>
                      <a:pt x="2" y="29"/>
                      <a:pt x="3" y="42"/>
                      <a:pt x="4" y="5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6" y="46"/>
                      <a:pt x="92" y="23"/>
                      <a:pt x="102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8" name="Freeform 64"/>
              <p:cNvSpPr>
                <a:spLocks noChangeArrowheads="1"/>
              </p:cNvSpPr>
              <p:nvPr/>
            </p:nvSpPr>
            <p:spPr bwMode="auto">
              <a:xfrm>
                <a:off x="1580" y="1820"/>
                <a:ext cx="92" cy="151"/>
              </a:xfrm>
              <a:custGeom>
                <a:avLst/>
                <a:gdLst>
                  <a:gd name="T0" fmla="*/ 184 w 46"/>
                  <a:gd name="T1" fmla="*/ 0 h 76"/>
                  <a:gd name="T2" fmla="*/ 88 w 46"/>
                  <a:gd name="T3" fmla="*/ 16 h 76"/>
                  <a:gd name="T4" fmla="*/ 0 w 46"/>
                  <a:gd name="T5" fmla="*/ 288 h 76"/>
                  <a:gd name="T6" fmla="*/ 56 w 46"/>
                  <a:gd name="T7" fmla="*/ 300 h 76"/>
                  <a:gd name="T8" fmla="*/ 184 w 4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76"/>
                  <a:gd name="T17" fmla="*/ 46 w 4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76">
                    <a:moveTo>
                      <a:pt x="46" y="0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2" y="27"/>
                      <a:pt x="6" y="50"/>
                      <a:pt x="0" y="73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24" y="51"/>
                      <a:pt x="35" y="26"/>
                      <a:pt x="46" y="0"/>
                    </a:cubicBez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9" name="Freeform 65"/>
              <p:cNvSpPr>
                <a:spLocks noChangeArrowheads="1"/>
              </p:cNvSpPr>
              <p:nvPr/>
            </p:nvSpPr>
            <p:spPr bwMode="auto">
              <a:xfrm>
                <a:off x="1608" y="1808"/>
                <a:ext cx="144" cy="167"/>
              </a:xfrm>
              <a:custGeom>
                <a:avLst/>
                <a:gdLst>
                  <a:gd name="T0" fmla="*/ 128 w 72"/>
                  <a:gd name="T1" fmla="*/ 24 h 84"/>
                  <a:gd name="T2" fmla="*/ 0 w 72"/>
                  <a:gd name="T3" fmla="*/ 324 h 84"/>
                  <a:gd name="T4" fmla="*/ 36 w 72"/>
                  <a:gd name="T5" fmla="*/ 332 h 84"/>
                  <a:gd name="T6" fmla="*/ 288 w 72"/>
                  <a:gd name="T7" fmla="*/ 0 h 84"/>
                  <a:gd name="T8" fmla="*/ 128 w 72"/>
                  <a:gd name="T9" fmla="*/ 2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84"/>
                  <a:gd name="T17" fmla="*/ 72 w 72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84">
                    <a:moveTo>
                      <a:pt x="32" y="6"/>
                    </a:moveTo>
                    <a:cubicBezTo>
                      <a:pt x="21" y="32"/>
                      <a:pt x="10" y="57"/>
                      <a:pt x="0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25" y="53"/>
                      <a:pt x="47" y="25"/>
                      <a:pt x="72" y="0"/>
                    </a:cubicBez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0" name="Freeform 66"/>
              <p:cNvSpPr>
                <a:spLocks noChangeArrowheads="1"/>
              </p:cNvSpPr>
              <p:nvPr/>
            </p:nvSpPr>
            <p:spPr bwMode="auto">
              <a:xfrm>
                <a:off x="1626" y="1800"/>
                <a:ext cx="182" cy="179"/>
              </a:xfrm>
              <a:custGeom>
                <a:avLst/>
                <a:gdLst>
                  <a:gd name="T0" fmla="*/ 252 w 91"/>
                  <a:gd name="T1" fmla="*/ 16 h 90"/>
                  <a:gd name="T2" fmla="*/ 0 w 91"/>
                  <a:gd name="T3" fmla="*/ 348 h 90"/>
                  <a:gd name="T4" fmla="*/ 32 w 91"/>
                  <a:gd name="T5" fmla="*/ 356 h 90"/>
                  <a:gd name="T6" fmla="*/ 356 w 91"/>
                  <a:gd name="T7" fmla="*/ 12 h 90"/>
                  <a:gd name="T8" fmla="*/ 364 w 91"/>
                  <a:gd name="T9" fmla="*/ 0 h 90"/>
                  <a:gd name="T10" fmla="*/ 252 w 91"/>
                  <a:gd name="T11" fmla="*/ 16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90"/>
                  <a:gd name="T20" fmla="*/ 91 w 91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90">
                    <a:moveTo>
                      <a:pt x="63" y="4"/>
                    </a:moveTo>
                    <a:cubicBezTo>
                      <a:pt x="38" y="29"/>
                      <a:pt x="16" y="57"/>
                      <a:pt x="0" y="88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31" y="58"/>
                      <a:pt x="65" y="30"/>
                      <a:pt x="89" y="3"/>
                    </a:cubicBezTo>
                    <a:cubicBezTo>
                      <a:pt x="90" y="2"/>
                      <a:pt x="90" y="1"/>
                      <a:pt x="91" y="0"/>
                    </a:cubicBez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1" name="Freeform 67"/>
              <p:cNvSpPr>
                <a:spLocks noChangeArrowheads="1"/>
              </p:cNvSpPr>
              <p:nvPr/>
            </p:nvSpPr>
            <p:spPr bwMode="auto">
              <a:xfrm>
                <a:off x="1428" y="1937"/>
                <a:ext cx="214" cy="72"/>
              </a:xfrm>
              <a:custGeom>
                <a:avLst/>
                <a:gdLst>
                  <a:gd name="T0" fmla="*/ 428 w 107"/>
                  <a:gd name="T1" fmla="*/ 84 h 36"/>
                  <a:gd name="T2" fmla="*/ 0 w 107"/>
                  <a:gd name="T3" fmla="*/ 0 h 36"/>
                  <a:gd name="T4" fmla="*/ 8 w 107"/>
                  <a:gd name="T5" fmla="*/ 76 h 36"/>
                  <a:gd name="T6" fmla="*/ 388 w 107"/>
                  <a:gd name="T7" fmla="*/ 144 h 36"/>
                  <a:gd name="T8" fmla="*/ 428 w 107"/>
                  <a:gd name="T9" fmla="*/ 8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6"/>
                  <a:gd name="T17" fmla="*/ 107 w 10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6">
                    <a:moveTo>
                      <a:pt x="107" y="2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12"/>
                      <a:pt x="2" y="19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100" y="31"/>
                      <a:pt x="104" y="26"/>
                      <a:pt x="107" y="21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2" name="Freeform 68"/>
              <p:cNvSpPr>
                <a:spLocks noChangeArrowheads="1"/>
              </p:cNvSpPr>
              <p:nvPr/>
            </p:nvSpPr>
            <p:spPr bwMode="auto">
              <a:xfrm>
                <a:off x="1432" y="1975"/>
                <a:ext cx="190" cy="66"/>
              </a:xfrm>
              <a:custGeom>
                <a:avLst/>
                <a:gdLst>
                  <a:gd name="T0" fmla="*/ 360 w 95"/>
                  <a:gd name="T1" fmla="*/ 104 h 33"/>
                  <a:gd name="T2" fmla="*/ 380 w 95"/>
                  <a:gd name="T3" fmla="*/ 68 h 33"/>
                  <a:gd name="T4" fmla="*/ 0 w 95"/>
                  <a:gd name="T5" fmla="*/ 0 h 33"/>
                  <a:gd name="T6" fmla="*/ 4 w 95"/>
                  <a:gd name="T7" fmla="*/ 104 h 33"/>
                  <a:gd name="T8" fmla="*/ 348 w 95"/>
                  <a:gd name="T9" fmla="*/ 132 h 33"/>
                  <a:gd name="T10" fmla="*/ 360 w 95"/>
                  <a:gd name="T11" fmla="*/ 10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3"/>
                  <a:gd name="T20" fmla="*/ 95 w 95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3">
                    <a:moveTo>
                      <a:pt x="90" y="26"/>
                    </a:moveTo>
                    <a:cubicBezTo>
                      <a:pt x="92" y="23"/>
                      <a:pt x="93" y="20"/>
                      <a:pt x="9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7"/>
                      <a:pt x="1" y="26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1"/>
                      <a:pt x="89" y="29"/>
                      <a:pt x="90" y="26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3" name="Freeform 69"/>
              <p:cNvSpPr>
                <a:spLocks noChangeArrowheads="1"/>
              </p:cNvSpPr>
              <p:nvPr/>
            </p:nvSpPr>
            <p:spPr bwMode="auto">
              <a:xfrm>
                <a:off x="1434" y="2027"/>
                <a:ext cx="172" cy="42"/>
              </a:xfrm>
              <a:custGeom>
                <a:avLst/>
                <a:gdLst>
                  <a:gd name="T0" fmla="*/ 344 w 86"/>
                  <a:gd name="T1" fmla="*/ 28 h 21"/>
                  <a:gd name="T2" fmla="*/ 0 w 86"/>
                  <a:gd name="T3" fmla="*/ 0 h 21"/>
                  <a:gd name="T4" fmla="*/ 0 w 86"/>
                  <a:gd name="T5" fmla="*/ 68 h 21"/>
                  <a:gd name="T6" fmla="*/ 328 w 86"/>
                  <a:gd name="T7" fmla="*/ 84 h 21"/>
                  <a:gd name="T8" fmla="*/ 344 w 86"/>
                  <a:gd name="T9" fmla="*/ 2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1"/>
                  <a:gd name="T17" fmla="*/ 86 w 8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1">
                    <a:moveTo>
                      <a:pt x="86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16"/>
                      <a:pt x="84" y="12"/>
                      <a:pt x="86" y="7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4" name="Freeform 70"/>
              <p:cNvSpPr>
                <a:spLocks noChangeArrowheads="1"/>
              </p:cNvSpPr>
              <p:nvPr/>
            </p:nvSpPr>
            <p:spPr bwMode="auto">
              <a:xfrm>
                <a:off x="1434" y="2061"/>
                <a:ext cx="164" cy="54"/>
              </a:xfrm>
              <a:custGeom>
                <a:avLst/>
                <a:gdLst>
                  <a:gd name="T0" fmla="*/ 328 w 82"/>
                  <a:gd name="T1" fmla="*/ 16 h 27"/>
                  <a:gd name="T2" fmla="*/ 0 w 82"/>
                  <a:gd name="T3" fmla="*/ 0 h 27"/>
                  <a:gd name="T4" fmla="*/ 0 w 82"/>
                  <a:gd name="T5" fmla="*/ 108 h 27"/>
                  <a:gd name="T6" fmla="*/ 320 w 82"/>
                  <a:gd name="T7" fmla="*/ 56 h 27"/>
                  <a:gd name="T8" fmla="*/ 328 w 82"/>
                  <a:gd name="T9" fmla="*/ 1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7"/>
                  <a:gd name="T17" fmla="*/ 82 w 8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7">
                    <a:moveTo>
                      <a:pt x="82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18"/>
                      <a:pt x="0" y="27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0"/>
                      <a:pt x="81" y="7"/>
                      <a:pt x="82" y="4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5" name="Freeform 71"/>
              <p:cNvSpPr>
                <a:spLocks noChangeArrowheads="1"/>
              </p:cNvSpPr>
              <p:nvPr/>
            </p:nvSpPr>
            <p:spPr bwMode="auto">
              <a:xfrm>
                <a:off x="1430" y="2089"/>
                <a:ext cx="164" cy="72"/>
              </a:xfrm>
              <a:custGeom>
                <a:avLst/>
                <a:gdLst>
                  <a:gd name="T0" fmla="*/ 328 w 82"/>
                  <a:gd name="T1" fmla="*/ 0 h 36"/>
                  <a:gd name="T2" fmla="*/ 8 w 82"/>
                  <a:gd name="T3" fmla="*/ 52 h 36"/>
                  <a:gd name="T4" fmla="*/ 0 w 82"/>
                  <a:gd name="T5" fmla="*/ 144 h 36"/>
                  <a:gd name="T6" fmla="*/ 320 w 82"/>
                  <a:gd name="T7" fmla="*/ 36 h 36"/>
                  <a:gd name="T8" fmla="*/ 328 w 8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36"/>
                  <a:gd name="T17" fmla="*/ 82 w 8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36">
                    <a:moveTo>
                      <a:pt x="82" y="0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21"/>
                      <a:pt x="1" y="28"/>
                      <a:pt x="0" y="36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6"/>
                      <a:pt x="81" y="3"/>
                      <a:pt x="82" y="0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6" name="Freeform 72"/>
              <p:cNvSpPr>
                <a:spLocks noChangeArrowheads="1"/>
              </p:cNvSpPr>
              <p:nvPr/>
            </p:nvSpPr>
            <p:spPr bwMode="auto">
              <a:xfrm>
                <a:off x="1424" y="2133"/>
                <a:ext cx="164" cy="104"/>
              </a:xfrm>
              <a:custGeom>
                <a:avLst/>
                <a:gdLst>
                  <a:gd name="T0" fmla="*/ 8 w 82"/>
                  <a:gd name="T1" fmla="*/ 136 h 52"/>
                  <a:gd name="T2" fmla="*/ 0 w 82"/>
                  <a:gd name="T3" fmla="*/ 208 h 52"/>
                  <a:gd name="T4" fmla="*/ 328 w 82"/>
                  <a:gd name="T5" fmla="*/ 36 h 52"/>
                  <a:gd name="T6" fmla="*/ 328 w 82"/>
                  <a:gd name="T7" fmla="*/ 0 h 52"/>
                  <a:gd name="T8" fmla="*/ 8 w 82"/>
                  <a:gd name="T9" fmla="*/ 13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52"/>
                  <a:gd name="T17" fmla="*/ 82 w 8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52">
                    <a:moveTo>
                      <a:pt x="2" y="34"/>
                    </a:moveTo>
                    <a:cubicBezTo>
                      <a:pt x="1" y="40"/>
                      <a:pt x="1" y="46"/>
                      <a:pt x="0" y="52"/>
                    </a:cubicBezTo>
                    <a:cubicBezTo>
                      <a:pt x="30" y="42"/>
                      <a:pt x="58" y="28"/>
                      <a:pt x="82" y="9"/>
                    </a:cubicBezTo>
                    <a:cubicBezTo>
                      <a:pt x="82" y="6"/>
                      <a:pt x="82" y="3"/>
                      <a:pt x="82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7" name="Freeform 73"/>
              <p:cNvSpPr>
                <a:spLocks noChangeArrowheads="1"/>
              </p:cNvSpPr>
              <p:nvPr/>
            </p:nvSpPr>
            <p:spPr bwMode="auto">
              <a:xfrm>
                <a:off x="1428" y="2107"/>
                <a:ext cx="162" cy="94"/>
              </a:xfrm>
              <a:custGeom>
                <a:avLst/>
                <a:gdLst>
                  <a:gd name="T0" fmla="*/ 324 w 81"/>
                  <a:gd name="T1" fmla="*/ 0 h 47"/>
                  <a:gd name="T2" fmla="*/ 4 w 81"/>
                  <a:gd name="T3" fmla="*/ 108 h 47"/>
                  <a:gd name="T4" fmla="*/ 0 w 81"/>
                  <a:gd name="T5" fmla="*/ 188 h 47"/>
                  <a:gd name="T6" fmla="*/ 320 w 81"/>
                  <a:gd name="T7" fmla="*/ 52 h 47"/>
                  <a:gd name="T8" fmla="*/ 324 w 8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7"/>
                  <a:gd name="T17" fmla="*/ 81 w 8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7">
                    <a:moveTo>
                      <a:pt x="8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34"/>
                      <a:pt x="0" y="40"/>
                      <a:pt x="0" y="47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9"/>
                      <a:pt x="81" y="5"/>
                      <a:pt x="81" y="0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8" name="Freeform 74"/>
              <p:cNvSpPr>
                <a:spLocks noChangeArrowheads="1"/>
              </p:cNvSpPr>
              <p:nvPr/>
            </p:nvSpPr>
            <p:spPr bwMode="auto">
              <a:xfrm>
                <a:off x="1374" y="1448"/>
                <a:ext cx="641" cy="411"/>
              </a:xfrm>
              <a:custGeom>
                <a:avLst/>
                <a:gdLst>
                  <a:gd name="T0" fmla="*/ 1280 w 321"/>
                  <a:gd name="T1" fmla="*/ 0 h 206"/>
                  <a:gd name="T2" fmla="*/ 0 w 321"/>
                  <a:gd name="T3" fmla="*/ 327 h 206"/>
                  <a:gd name="T4" fmla="*/ 92 w 321"/>
                  <a:gd name="T5" fmla="*/ 820 h 206"/>
                  <a:gd name="T6" fmla="*/ 865 w 321"/>
                  <a:gd name="T7" fmla="*/ 700 h 206"/>
                  <a:gd name="T8" fmla="*/ 1280 w 321"/>
                  <a:gd name="T9" fmla="*/ 0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06"/>
                  <a:gd name="T17" fmla="*/ 321 w 321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06">
                    <a:moveTo>
                      <a:pt x="321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0" y="123"/>
                      <a:pt x="18" y="164"/>
                      <a:pt x="23" y="206"/>
                    </a:cubicBezTo>
                    <a:cubicBezTo>
                      <a:pt x="217" y="176"/>
                      <a:pt x="217" y="176"/>
                      <a:pt x="217" y="176"/>
                    </a:cubicBezTo>
                    <a:cubicBezTo>
                      <a:pt x="262" y="124"/>
                      <a:pt x="296" y="64"/>
                      <a:pt x="321" y="0"/>
                    </a:cubicBezTo>
                  </a:path>
                </a:pathLst>
              </a:custGeom>
              <a:solidFill>
                <a:srgbClr val="81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9" name="Freeform 75"/>
              <p:cNvSpPr>
                <a:spLocks noChangeArrowheads="1"/>
              </p:cNvSpPr>
              <p:nvPr/>
            </p:nvSpPr>
            <p:spPr bwMode="auto">
              <a:xfrm>
                <a:off x="553" y="112"/>
                <a:ext cx="502" cy="353"/>
              </a:xfrm>
              <a:custGeom>
                <a:avLst/>
                <a:gdLst>
                  <a:gd name="T0" fmla="*/ 872 w 251"/>
                  <a:gd name="T1" fmla="*/ 429 h 177"/>
                  <a:gd name="T2" fmla="*/ 1004 w 251"/>
                  <a:gd name="T3" fmla="*/ 128 h 177"/>
                  <a:gd name="T4" fmla="*/ 968 w 251"/>
                  <a:gd name="T5" fmla="*/ 116 h 177"/>
                  <a:gd name="T6" fmla="*/ 428 w 251"/>
                  <a:gd name="T7" fmla="*/ 20 h 177"/>
                  <a:gd name="T8" fmla="*/ 160 w 251"/>
                  <a:gd name="T9" fmla="*/ 16 h 177"/>
                  <a:gd name="T10" fmla="*/ 60 w 251"/>
                  <a:gd name="T11" fmla="*/ 203 h 177"/>
                  <a:gd name="T12" fmla="*/ 280 w 251"/>
                  <a:gd name="T13" fmla="*/ 351 h 177"/>
                  <a:gd name="T14" fmla="*/ 396 w 251"/>
                  <a:gd name="T15" fmla="*/ 584 h 177"/>
                  <a:gd name="T16" fmla="*/ 468 w 251"/>
                  <a:gd name="T17" fmla="*/ 704 h 177"/>
                  <a:gd name="T18" fmla="*/ 872 w 251"/>
                  <a:gd name="T19" fmla="*/ 429 h 1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1"/>
                  <a:gd name="T31" fmla="*/ 0 h 177"/>
                  <a:gd name="T32" fmla="*/ 251 w 251"/>
                  <a:gd name="T33" fmla="*/ 177 h 17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1" h="177">
                    <a:moveTo>
                      <a:pt x="218" y="108"/>
                    </a:moveTo>
                    <a:cubicBezTo>
                      <a:pt x="236" y="85"/>
                      <a:pt x="245" y="59"/>
                      <a:pt x="251" y="32"/>
                    </a:cubicBezTo>
                    <a:cubicBezTo>
                      <a:pt x="248" y="31"/>
                      <a:pt x="245" y="30"/>
                      <a:pt x="242" y="29"/>
                    </a:cubicBezTo>
                    <a:cubicBezTo>
                      <a:pt x="198" y="15"/>
                      <a:pt x="153" y="7"/>
                      <a:pt x="107" y="5"/>
                    </a:cubicBezTo>
                    <a:cubicBezTo>
                      <a:pt x="89" y="4"/>
                      <a:pt x="62" y="0"/>
                      <a:pt x="40" y="4"/>
                    </a:cubicBezTo>
                    <a:cubicBezTo>
                      <a:pt x="16" y="7"/>
                      <a:pt x="0" y="19"/>
                      <a:pt x="15" y="51"/>
                    </a:cubicBezTo>
                    <a:cubicBezTo>
                      <a:pt x="28" y="77"/>
                      <a:pt x="51" y="72"/>
                      <a:pt x="70" y="88"/>
                    </a:cubicBezTo>
                    <a:cubicBezTo>
                      <a:pt x="86" y="102"/>
                      <a:pt x="91" y="127"/>
                      <a:pt x="99" y="147"/>
                    </a:cubicBezTo>
                    <a:cubicBezTo>
                      <a:pt x="100" y="151"/>
                      <a:pt x="107" y="162"/>
                      <a:pt x="117" y="177"/>
                    </a:cubicBezTo>
                    <a:cubicBezTo>
                      <a:pt x="155" y="165"/>
                      <a:pt x="190" y="142"/>
                      <a:pt x="218" y="108"/>
                    </a:cubicBezTo>
                    <a:close/>
                  </a:path>
                </a:pathLst>
              </a:custGeom>
              <a:solidFill>
                <a:srgbClr val="FF7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0" name="Freeform 76"/>
              <p:cNvSpPr>
                <a:spLocks noChangeArrowheads="1"/>
              </p:cNvSpPr>
              <p:nvPr/>
            </p:nvSpPr>
            <p:spPr bwMode="auto">
              <a:xfrm>
                <a:off x="787" y="176"/>
                <a:ext cx="401" cy="947"/>
              </a:xfrm>
              <a:custGeom>
                <a:avLst/>
                <a:gdLst>
                  <a:gd name="T0" fmla="*/ 732 w 201"/>
                  <a:gd name="T1" fmla="*/ 684 h 475"/>
                  <a:gd name="T2" fmla="*/ 716 w 201"/>
                  <a:gd name="T3" fmla="*/ 648 h 475"/>
                  <a:gd name="T4" fmla="*/ 640 w 201"/>
                  <a:gd name="T5" fmla="*/ 36 h 475"/>
                  <a:gd name="T6" fmla="*/ 533 w 201"/>
                  <a:gd name="T7" fmla="*/ 0 h 475"/>
                  <a:gd name="T8" fmla="*/ 401 w 201"/>
                  <a:gd name="T9" fmla="*/ 303 h 475"/>
                  <a:gd name="T10" fmla="*/ 0 w 201"/>
                  <a:gd name="T11" fmla="*/ 576 h 475"/>
                  <a:gd name="T12" fmla="*/ 505 w 201"/>
                  <a:gd name="T13" fmla="*/ 1388 h 475"/>
                  <a:gd name="T14" fmla="*/ 628 w 201"/>
                  <a:gd name="T15" fmla="*/ 1888 h 475"/>
                  <a:gd name="T16" fmla="*/ 676 w 201"/>
                  <a:gd name="T17" fmla="*/ 1768 h 475"/>
                  <a:gd name="T18" fmla="*/ 732 w 201"/>
                  <a:gd name="T19" fmla="*/ 684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1"/>
                  <a:gd name="T31" fmla="*/ 0 h 475"/>
                  <a:gd name="T32" fmla="*/ 201 w 201"/>
                  <a:gd name="T33" fmla="*/ 475 h 4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1" h="475">
                    <a:moveTo>
                      <a:pt x="184" y="172"/>
                    </a:moveTo>
                    <a:cubicBezTo>
                      <a:pt x="182" y="169"/>
                      <a:pt x="181" y="166"/>
                      <a:pt x="180" y="163"/>
                    </a:cubicBezTo>
                    <a:cubicBezTo>
                      <a:pt x="163" y="116"/>
                      <a:pt x="146" y="57"/>
                      <a:pt x="161" y="9"/>
                    </a:cubicBezTo>
                    <a:cubicBezTo>
                      <a:pt x="152" y="6"/>
                      <a:pt x="143" y="3"/>
                      <a:pt x="134" y="0"/>
                    </a:cubicBezTo>
                    <a:cubicBezTo>
                      <a:pt x="128" y="27"/>
                      <a:pt x="119" y="53"/>
                      <a:pt x="101" y="76"/>
                    </a:cubicBezTo>
                    <a:cubicBezTo>
                      <a:pt x="73" y="110"/>
                      <a:pt x="38" y="133"/>
                      <a:pt x="0" y="145"/>
                    </a:cubicBezTo>
                    <a:cubicBezTo>
                      <a:pt x="37" y="203"/>
                      <a:pt x="121" y="325"/>
                      <a:pt x="127" y="349"/>
                    </a:cubicBezTo>
                    <a:cubicBezTo>
                      <a:pt x="129" y="359"/>
                      <a:pt x="142" y="411"/>
                      <a:pt x="158" y="475"/>
                    </a:cubicBezTo>
                    <a:cubicBezTo>
                      <a:pt x="162" y="465"/>
                      <a:pt x="166" y="455"/>
                      <a:pt x="170" y="445"/>
                    </a:cubicBezTo>
                    <a:cubicBezTo>
                      <a:pt x="201" y="354"/>
                      <a:pt x="198" y="263"/>
                      <a:pt x="184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1" name="Freeform 77"/>
              <p:cNvSpPr>
                <a:spLocks noChangeArrowheads="1"/>
              </p:cNvSpPr>
              <p:nvPr/>
            </p:nvSpPr>
            <p:spPr bwMode="auto">
              <a:xfrm>
                <a:off x="1354" y="816"/>
                <a:ext cx="406" cy="636"/>
              </a:xfrm>
              <a:custGeom>
                <a:avLst/>
                <a:gdLst>
                  <a:gd name="T0" fmla="*/ 644 w 203"/>
                  <a:gd name="T1" fmla="*/ 0 h 319"/>
                  <a:gd name="T2" fmla="*/ 224 w 203"/>
                  <a:gd name="T3" fmla="*/ 425 h 319"/>
                  <a:gd name="T4" fmla="*/ 36 w 203"/>
                  <a:gd name="T5" fmla="*/ 524 h 319"/>
                  <a:gd name="T6" fmla="*/ 0 w 203"/>
                  <a:gd name="T7" fmla="*/ 536 h 319"/>
                  <a:gd name="T8" fmla="*/ 20 w 203"/>
                  <a:gd name="T9" fmla="*/ 588 h 319"/>
                  <a:gd name="T10" fmla="*/ 68 w 203"/>
                  <a:gd name="T11" fmla="*/ 732 h 319"/>
                  <a:gd name="T12" fmla="*/ 184 w 203"/>
                  <a:gd name="T13" fmla="*/ 919 h 319"/>
                  <a:gd name="T14" fmla="*/ 724 w 203"/>
                  <a:gd name="T15" fmla="*/ 1268 h 319"/>
                  <a:gd name="T16" fmla="*/ 644 w 203"/>
                  <a:gd name="T17" fmla="*/ 0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319"/>
                  <a:gd name="T29" fmla="*/ 203 w 203"/>
                  <a:gd name="T30" fmla="*/ 319 h 3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319">
                    <a:moveTo>
                      <a:pt x="161" y="0"/>
                    </a:moveTo>
                    <a:cubicBezTo>
                      <a:pt x="144" y="48"/>
                      <a:pt x="99" y="80"/>
                      <a:pt x="56" y="107"/>
                    </a:cubicBezTo>
                    <a:cubicBezTo>
                      <a:pt x="40" y="118"/>
                      <a:pt x="26" y="126"/>
                      <a:pt x="9" y="132"/>
                    </a:cubicBezTo>
                    <a:cubicBezTo>
                      <a:pt x="6" y="133"/>
                      <a:pt x="3" y="134"/>
                      <a:pt x="0" y="135"/>
                    </a:cubicBezTo>
                    <a:cubicBezTo>
                      <a:pt x="2" y="139"/>
                      <a:pt x="3" y="144"/>
                      <a:pt x="5" y="148"/>
                    </a:cubicBezTo>
                    <a:cubicBezTo>
                      <a:pt x="11" y="160"/>
                      <a:pt x="11" y="172"/>
                      <a:pt x="17" y="184"/>
                    </a:cubicBezTo>
                    <a:cubicBezTo>
                      <a:pt x="26" y="201"/>
                      <a:pt x="36" y="215"/>
                      <a:pt x="46" y="231"/>
                    </a:cubicBezTo>
                    <a:cubicBezTo>
                      <a:pt x="81" y="280"/>
                      <a:pt x="129" y="308"/>
                      <a:pt x="181" y="319"/>
                    </a:cubicBezTo>
                    <a:cubicBezTo>
                      <a:pt x="199" y="232"/>
                      <a:pt x="203" y="124"/>
                      <a:pt x="161" y="0"/>
                    </a:cubicBezTo>
                    <a:close/>
                  </a:path>
                </a:pathLst>
              </a:custGeom>
              <a:solidFill>
                <a:srgbClr val="CFB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2" name="Freeform 78"/>
              <p:cNvSpPr>
                <a:spLocks noChangeArrowheads="1"/>
              </p:cNvSpPr>
              <p:nvPr/>
            </p:nvSpPr>
            <p:spPr bwMode="auto">
              <a:xfrm>
                <a:off x="1103" y="1085"/>
                <a:ext cx="327" cy="717"/>
              </a:xfrm>
              <a:custGeom>
                <a:avLst/>
                <a:gdLst>
                  <a:gd name="T0" fmla="*/ 580 w 164"/>
                  <a:gd name="T1" fmla="*/ 216 h 359"/>
                  <a:gd name="T2" fmla="*/ 568 w 164"/>
                  <a:gd name="T3" fmla="*/ 196 h 359"/>
                  <a:gd name="T4" fmla="*/ 520 w 164"/>
                  <a:gd name="T5" fmla="*/ 52 h 359"/>
                  <a:gd name="T6" fmla="*/ 500 w 164"/>
                  <a:gd name="T7" fmla="*/ 0 h 359"/>
                  <a:gd name="T8" fmla="*/ 385 w 164"/>
                  <a:gd name="T9" fmla="*/ 36 h 359"/>
                  <a:gd name="T10" fmla="*/ 323 w 164"/>
                  <a:gd name="T11" fmla="*/ 60 h 359"/>
                  <a:gd name="T12" fmla="*/ 0 w 164"/>
                  <a:gd name="T13" fmla="*/ 76 h 359"/>
                  <a:gd name="T14" fmla="*/ 0 w 164"/>
                  <a:gd name="T15" fmla="*/ 76 h 359"/>
                  <a:gd name="T16" fmla="*/ 271 w 164"/>
                  <a:gd name="T17" fmla="*/ 1284 h 359"/>
                  <a:gd name="T18" fmla="*/ 287 w 164"/>
                  <a:gd name="T19" fmla="*/ 1432 h 359"/>
                  <a:gd name="T20" fmla="*/ 580 w 164"/>
                  <a:gd name="T21" fmla="*/ 216 h 3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4"/>
                  <a:gd name="T34" fmla="*/ 0 h 359"/>
                  <a:gd name="T35" fmla="*/ 164 w 164"/>
                  <a:gd name="T36" fmla="*/ 359 h 3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4" h="359">
                    <a:moveTo>
                      <a:pt x="146" y="54"/>
                    </a:moveTo>
                    <a:cubicBezTo>
                      <a:pt x="145" y="52"/>
                      <a:pt x="144" y="51"/>
                      <a:pt x="143" y="49"/>
                    </a:cubicBezTo>
                    <a:cubicBezTo>
                      <a:pt x="137" y="37"/>
                      <a:pt x="137" y="25"/>
                      <a:pt x="131" y="13"/>
                    </a:cubicBezTo>
                    <a:cubicBezTo>
                      <a:pt x="129" y="9"/>
                      <a:pt x="128" y="4"/>
                      <a:pt x="126" y="0"/>
                    </a:cubicBezTo>
                    <a:cubicBezTo>
                      <a:pt x="116" y="3"/>
                      <a:pt x="106" y="6"/>
                      <a:pt x="97" y="9"/>
                    </a:cubicBezTo>
                    <a:cubicBezTo>
                      <a:pt x="93" y="11"/>
                      <a:pt x="85" y="15"/>
                      <a:pt x="81" y="15"/>
                    </a:cubicBezTo>
                    <a:cubicBezTo>
                      <a:pt x="54" y="20"/>
                      <a:pt x="27" y="2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9" y="142"/>
                      <a:pt x="70" y="312"/>
                      <a:pt x="68" y="322"/>
                    </a:cubicBezTo>
                    <a:cubicBezTo>
                      <a:pt x="66" y="334"/>
                      <a:pt x="68" y="346"/>
                      <a:pt x="72" y="359"/>
                    </a:cubicBezTo>
                    <a:cubicBezTo>
                      <a:pt x="136" y="270"/>
                      <a:pt x="164" y="160"/>
                      <a:pt x="146" y="54"/>
                    </a:cubicBezTo>
                    <a:close/>
                  </a:path>
                </a:pathLst>
              </a:custGeom>
              <a:solidFill>
                <a:srgbClr val="586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3" name="Freeform 79"/>
              <p:cNvSpPr>
                <a:spLocks noChangeArrowheads="1"/>
              </p:cNvSpPr>
              <p:nvPr/>
            </p:nvSpPr>
            <p:spPr bwMode="auto">
              <a:xfrm>
                <a:off x="1314" y="1193"/>
                <a:ext cx="402" cy="497"/>
              </a:xfrm>
              <a:custGeom>
                <a:avLst/>
                <a:gdLst>
                  <a:gd name="T0" fmla="*/ 800 w 201"/>
                  <a:gd name="T1" fmla="*/ 549 h 249"/>
                  <a:gd name="T2" fmla="*/ 804 w 201"/>
                  <a:gd name="T3" fmla="*/ 517 h 249"/>
                  <a:gd name="T4" fmla="*/ 264 w 201"/>
                  <a:gd name="T5" fmla="*/ 168 h 249"/>
                  <a:gd name="T6" fmla="*/ 160 w 201"/>
                  <a:gd name="T7" fmla="*/ 0 h 249"/>
                  <a:gd name="T8" fmla="*/ 0 w 201"/>
                  <a:gd name="T9" fmla="*/ 992 h 249"/>
                  <a:gd name="T10" fmla="*/ 800 w 201"/>
                  <a:gd name="T11" fmla="*/ 549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1"/>
                  <a:gd name="T19" fmla="*/ 0 h 249"/>
                  <a:gd name="T20" fmla="*/ 201 w 201"/>
                  <a:gd name="T21" fmla="*/ 249 h 2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1" h="249">
                    <a:moveTo>
                      <a:pt x="200" y="138"/>
                    </a:moveTo>
                    <a:cubicBezTo>
                      <a:pt x="200" y="135"/>
                      <a:pt x="201" y="132"/>
                      <a:pt x="201" y="130"/>
                    </a:cubicBezTo>
                    <a:cubicBezTo>
                      <a:pt x="149" y="119"/>
                      <a:pt x="101" y="91"/>
                      <a:pt x="66" y="42"/>
                    </a:cubicBezTo>
                    <a:cubicBezTo>
                      <a:pt x="57" y="27"/>
                      <a:pt x="47" y="14"/>
                      <a:pt x="40" y="0"/>
                    </a:cubicBezTo>
                    <a:cubicBezTo>
                      <a:pt x="55" y="85"/>
                      <a:pt x="39" y="172"/>
                      <a:pt x="0" y="249"/>
                    </a:cubicBezTo>
                    <a:cubicBezTo>
                      <a:pt x="78" y="247"/>
                      <a:pt x="155" y="203"/>
                      <a:pt x="200" y="138"/>
                    </a:cubicBezTo>
                    <a:close/>
                  </a:path>
                </a:pathLst>
              </a:custGeom>
              <a:solidFill>
                <a:srgbClr val="FF4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4" name="Freeform 80"/>
              <p:cNvSpPr>
                <a:spLocks noChangeArrowheads="1"/>
              </p:cNvSpPr>
              <p:nvPr/>
            </p:nvSpPr>
            <p:spPr bwMode="auto">
              <a:xfrm>
                <a:off x="1314" y="1688"/>
                <a:ext cx="218" cy="309"/>
              </a:xfrm>
              <a:custGeom>
                <a:avLst/>
                <a:gdLst>
                  <a:gd name="T0" fmla="*/ 384 w 109"/>
                  <a:gd name="T1" fmla="*/ 512 h 155"/>
                  <a:gd name="T2" fmla="*/ 68 w 109"/>
                  <a:gd name="T3" fmla="*/ 60 h 155"/>
                  <a:gd name="T4" fmla="*/ 60 w 109"/>
                  <a:gd name="T5" fmla="*/ 0 h 155"/>
                  <a:gd name="T6" fmla="*/ 4 w 109"/>
                  <a:gd name="T7" fmla="*/ 4 h 155"/>
                  <a:gd name="T8" fmla="*/ 408 w 109"/>
                  <a:gd name="T9" fmla="*/ 616 h 155"/>
                  <a:gd name="T10" fmla="*/ 436 w 109"/>
                  <a:gd name="T11" fmla="*/ 540 h 155"/>
                  <a:gd name="T12" fmla="*/ 424 w 109"/>
                  <a:gd name="T13" fmla="*/ 520 h 155"/>
                  <a:gd name="T14" fmla="*/ 384 w 109"/>
                  <a:gd name="T15" fmla="*/ 512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55"/>
                  <a:gd name="T26" fmla="*/ 109 w 109"/>
                  <a:gd name="T27" fmla="*/ 155 h 1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55">
                    <a:moveTo>
                      <a:pt x="96" y="129"/>
                    </a:moveTo>
                    <a:cubicBezTo>
                      <a:pt x="60" y="98"/>
                      <a:pt x="46" y="56"/>
                      <a:pt x="17" y="15"/>
                    </a:cubicBezTo>
                    <a:cubicBezTo>
                      <a:pt x="15" y="10"/>
                      <a:pt x="14" y="5"/>
                      <a:pt x="15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0" y="70"/>
                      <a:pt x="44" y="122"/>
                      <a:pt x="102" y="155"/>
                    </a:cubicBezTo>
                    <a:cubicBezTo>
                      <a:pt x="105" y="148"/>
                      <a:pt x="107" y="142"/>
                      <a:pt x="109" y="136"/>
                    </a:cubicBezTo>
                    <a:cubicBezTo>
                      <a:pt x="108" y="135"/>
                      <a:pt x="107" y="133"/>
                      <a:pt x="106" y="131"/>
                    </a:cubicBezTo>
                    <a:cubicBezTo>
                      <a:pt x="102" y="133"/>
                      <a:pt x="98" y="129"/>
                      <a:pt x="96" y="129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5" name="Freeform 81"/>
              <p:cNvSpPr>
                <a:spLocks noChangeArrowheads="1"/>
              </p:cNvSpPr>
              <p:nvPr/>
            </p:nvSpPr>
            <p:spPr bwMode="auto">
              <a:xfrm>
                <a:off x="1342" y="1684"/>
                <a:ext cx="218" cy="275"/>
              </a:xfrm>
              <a:custGeom>
                <a:avLst/>
                <a:gdLst>
                  <a:gd name="T0" fmla="*/ 80 w 109"/>
                  <a:gd name="T1" fmla="*/ 0 h 138"/>
                  <a:gd name="T2" fmla="*/ 4 w 109"/>
                  <a:gd name="T3" fmla="*/ 8 h 138"/>
                  <a:gd name="T4" fmla="*/ 12 w 109"/>
                  <a:gd name="T5" fmla="*/ 68 h 138"/>
                  <a:gd name="T6" fmla="*/ 328 w 109"/>
                  <a:gd name="T7" fmla="*/ 520 h 138"/>
                  <a:gd name="T8" fmla="*/ 368 w 109"/>
                  <a:gd name="T9" fmla="*/ 528 h 138"/>
                  <a:gd name="T10" fmla="*/ 380 w 109"/>
                  <a:gd name="T11" fmla="*/ 548 h 138"/>
                  <a:gd name="T12" fmla="*/ 436 w 109"/>
                  <a:gd name="T13" fmla="*/ 413 h 138"/>
                  <a:gd name="T14" fmla="*/ 80 w 109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38"/>
                  <a:gd name="T26" fmla="*/ 109 w 109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38">
                    <a:moveTo>
                      <a:pt x="20" y="0"/>
                    </a:moveTo>
                    <a:cubicBezTo>
                      <a:pt x="14" y="1"/>
                      <a:pt x="7" y="2"/>
                      <a:pt x="1" y="2"/>
                    </a:cubicBezTo>
                    <a:cubicBezTo>
                      <a:pt x="0" y="7"/>
                      <a:pt x="1" y="12"/>
                      <a:pt x="3" y="17"/>
                    </a:cubicBezTo>
                    <a:cubicBezTo>
                      <a:pt x="32" y="58"/>
                      <a:pt x="46" y="100"/>
                      <a:pt x="82" y="131"/>
                    </a:cubicBezTo>
                    <a:cubicBezTo>
                      <a:pt x="84" y="131"/>
                      <a:pt x="88" y="135"/>
                      <a:pt x="92" y="133"/>
                    </a:cubicBezTo>
                    <a:cubicBezTo>
                      <a:pt x="93" y="135"/>
                      <a:pt x="94" y="137"/>
                      <a:pt x="95" y="138"/>
                    </a:cubicBezTo>
                    <a:cubicBezTo>
                      <a:pt x="100" y="127"/>
                      <a:pt x="104" y="116"/>
                      <a:pt x="109" y="104"/>
                    </a:cubicBezTo>
                    <a:cubicBezTo>
                      <a:pt x="68" y="83"/>
                      <a:pt x="41" y="40"/>
                      <a:pt x="20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6" name="Freeform 82"/>
              <p:cNvSpPr>
                <a:spLocks noChangeArrowheads="1"/>
              </p:cNvSpPr>
              <p:nvPr/>
            </p:nvSpPr>
            <p:spPr bwMode="auto">
              <a:xfrm>
                <a:off x="1428" y="1658"/>
                <a:ext cx="164" cy="183"/>
              </a:xfrm>
              <a:custGeom>
                <a:avLst/>
                <a:gdLst>
                  <a:gd name="T0" fmla="*/ 84 w 82"/>
                  <a:gd name="T1" fmla="*/ 0 h 92"/>
                  <a:gd name="T2" fmla="*/ 0 w 82"/>
                  <a:gd name="T3" fmla="*/ 28 h 92"/>
                  <a:gd name="T4" fmla="*/ 300 w 82"/>
                  <a:gd name="T5" fmla="*/ 364 h 92"/>
                  <a:gd name="T6" fmla="*/ 328 w 82"/>
                  <a:gd name="T7" fmla="*/ 296 h 92"/>
                  <a:gd name="T8" fmla="*/ 84 w 8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2"/>
                  <a:gd name="T17" fmla="*/ 82 w 82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2">
                    <a:moveTo>
                      <a:pt x="21" y="0"/>
                    </a:moveTo>
                    <a:cubicBezTo>
                      <a:pt x="14" y="3"/>
                      <a:pt x="7" y="5"/>
                      <a:pt x="0" y="7"/>
                    </a:cubicBezTo>
                    <a:cubicBezTo>
                      <a:pt x="19" y="40"/>
                      <a:pt x="42" y="74"/>
                      <a:pt x="75" y="92"/>
                    </a:cubicBezTo>
                    <a:cubicBezTo>
                      <a:pt x="77" y="87"/>
                      <a:pt x="80" y="82"/>
                      <a:pt x="82" y="75"/>
                    </a:cubicBezTo>
                    <a:cubicBezTo>
                      <a:pt x="57" y="56"/>
                      <a:pt x="39" y="26"/>
                      <a:pt x="21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7" name="Freeform 83"/>
              <p:cNvSpPr>
                <a:spLocks noChangeArrowheads="1"/>
              </p:cNvSpPr>
              <p:nvPr/>
            </p:nvSpPr>
            <p:spPr bwMode="auto">
              <a:xfrm>
                <a:off x="1470" y="1646"/>
                <a:ext cx="140" cy="162"/>
              </a:xfrm>
              <a:custGeom>
                <a:avLst/>
                <a:gdLst>
                  <a:gd name="T0" fmla="*/ 60 w 70"/>
                  <a:gd name="T1" fmla="*/ 0 h 81"/>
                  <a:gd name="T2" fmla="*/ 0 w 70"/>
                  <a:gd name="T3" fmla="*/ 24 h 81"/>
                  <a:gd name="T4" fmla="*/ 244 w 70"/>
                  <a:gd name="T5" fmla="*/ 324 h 81"/>
                  <a:gd name="T6" fmla="*/ 280 w 70"/>
                  <a:gd name="T7" fmla="*/ 244 h 81"/>
                  <a:gd name="T8" fmla="*/ 60 w 70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81"/>
                  <a:gd name="T17" fmla="*/ 70 w 70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81">
                    <a:moveTo>
                      <a:pt x="15" y="0"/>
                    </a:moveTo>
                    <a:cubicBezTo>
                      <a:pt x="10" y="2"/>
                      <a:pt x="5" y="4"/>
                      <a:pt x="0" y="6"/>
                    </a:cubicBezTo>
                    <a:cubicBezTo>
                      <a:pt x="18" y="32"/>
                      <a:pt x="36" y="62"/>
                      <a:pt x="61" y="81"/>
                    </a:cubicBezTo>
                    <a:cubicBezTo>
                      <a:pt x="64" y="75"/>
                      <a:pt x="67" y="69"/>
                      <a:pt x="70" y="61"/>
                    </a:cubicBezTo>
                    <a:cubicBezTo>
                      <a:pt x="48" y="44"/>
                      <a:pt x="30" y="24"/>
                      <a:pt x="15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8" name="Freeform 84"/>
              <p:cNvSpPr>
                <a:spLocks noChangeArrowheads="1"/>
              </p:cNvSpPr>
              <p:nvPr/>
            </p:nvSpPr>
            <p:spPr bwMode="auto">
              <a:xfrm>
                <a:off x="1500" y="1628"/>
                <a:ext cx="126" cy="140"/>
              </a:xfrm>
              <a:custGeom>
                <a:avLst/>
                <a:gdLst>
                  <a:gd name="T0" fmla="*/ 68 w 63"/>
                  <a:gd name="T1" fmla="*/ 0 h 70"/>
                  <a:gd name="T2" fmla="*/ 0 w 63"/>
                  <a:gd name="T3" fmla="*/ 36 h 70"/>
                  <a:gd name="T4" fmla="*/ 220 w 63"/>
                  <a:gd name="T5" fmla="*/ 280 h 70"/>
                  <a:gd name="T6" fmla="*/ 252 w 63"/>
                  <a:gd name="T7" fmla="*/ 208 h 70"/>
                  <a:gd name="T8" fmla="*/ 68 w 63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70"/>
                  <a:gd name="T17" fmla="*/ 63 w 63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70">
                    <a:moveTo>
                      <a:pt x="17" y="0"/>
                    </a:moveTo>
                    <a:cubicBezTo>
                      <a:pt x="12" y="3"/>
                      <a:pt x="6" y="6"/>
                      <a:pt x="0" y="9"/>
                    </a:cubicBezTo>
                    <a:cubicBezTo>
                      <a:pt x="15" y="33"/>
                      <a:pt x="33" y="53"/>
                      <a:pt x="55" y="70"/>
                    </a:cubicBezTo>
                    <a:cubicBezTo>
                      <a:pt x="58" y="65"/>
                      <a:pt x="60" y="59"/>
                      <a:pt x="63" y="52"/>
                    </a:cubicBezTo>
                    <a:cubicBezTo>
                      <a:pt x="45" y="40"/>
                      <a:pt x="32" y="18"/>
                      <a:pt x="17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9" name="Freeform 85"/>
              <p:cNvSpPr>
                <a:spLocks noChangeArrowheads="1"/>
              </p:cNvSpPr>
              <p:nvPr/>
            </p:nvSpPr>
            <p:spPr bwMode="auto">
              <a:xfrm>
                <a:off x="1534" y="1606"/>
                <a:ext cx="108" cy="126"/>
              </a:xfrm>
              <a:custGeom>
                <a:avLst/>
                <a:gdLst>
                  <a:gd name="T0" fmla="*/ 76 w 54"/>
                  <a:gd name="T1" fmla="*/ 0 h 63"/>
                  <a:gd name="T2" fmla="*/ 0 w 54"/>
                  <a:gd name="T3" fmla="*/ 44 h 63"/>
                  <a:gd name="T4" fmla="*/ 184 w 54"/>
                  <a:gd name="T5" fmla="*/ 252 h 63"/>
                  <a:gd name="T6" fmla="*/ 216 w 54"/>
                  <a:gd name="T7" fmla="*/ 176 h 63"/>
                  <a:gd name="T8" fmla="*/ 76 w 5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3"/>
                  <a:gd name="T17" fmla="*/ 54 w 5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3">
                    <a:moveTo>
                      <a:pt x="19" y="0"/>
                    </a:moveTo>
                    <a:cubicBezTo>
                      <a:pt x="13" y="4"/>
                      <a:pt x="7" y="8"/>
                      <a:pt x="0" y="11"/>
                    </a:cubicBezTo>
                    <a:cubicBezTo>
                      <a:pt x="15" y="29"/>
                      <a:pt x="28" y="51"/>
                      <a:pt x="46" y="63"/>
                    </a:cubicBezTo>
                    <a:cubicBezTo>
                      <a:pt x="49" y="57"/>
                      <a:pt x="51" y="51"/>
                      <a:pt x="54" y="44"/>
                    </a:cubicBezTo>
                    <a:cubicBezTo>
                      <a:pt x="40" y="32"/>
                      <a:pt x="33" y="13"/>
                      <a:pt x="19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0" name="Freeform 86"/>
              <p:cNvSpPr>
                <a:spLocks noChangeArrowheads="1"/>
              </p:cNvSpPr>
              <p:nvPr/>
            </p:nvSpPr>
            <p:spPr bwMode="auto">
              <a:xfrm>
                <a:off x="1572" y="1584"/>
                <a:ext cx="86" cy="110"/>
              </a:xfrm>
              <a:custGeom>
                <a:avLst/>
                <a:gdLst>
                  <a:gd name="T0" fmla="*/ 64 w 43"/>
                  <a:gd name="T1" fmla="*/ 0 h 55"/>
                  <a:gd name="T2" fmla="*/ 0 w 43"/>
                  <a:gd name="T3" fmla="*/ 44 h 55"/>
                  <a:gd name="T4" fmla="*/ 140 w 43"/>
                  <a:gd name="T5" fmla="*/ 220 h 55"/>
                  <a:gd name="T6" fmla="*/ 172 w 43"/>
                  <a:gd name="T7" fmla="*/ 132 h 55"/>
                  <a:gd name="T8" fmla="*/ 64 w 4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16" y="0"/>
                    </a:moveTo>
                    <a:cubicBezTo>
                      <a:pt x="11" y="4"/>
                      <a:pt x="5" y="7"/>
                      <a:pt x="0" y="11"/>
                    </a:cubicBezTo>
                    <a:cubicBezTo>
                      <a:pt x="14" y="24"/>
                      <a:pt x="21" y="43"/>
                      <a:pt x="35" y="55"/>
                    </a:cubicBezTo>
                    <a:cubicBezTo>
                      <a:pt x="38" y="48"/>
                      <a:pt x="41" y="41"/>
                      <a:pt x="43" y="33"/>
                    </a:cubicBezTo>
                    <a:cubicBezTo>
                      <a:pt x="33" y="23"/>
                      <a:pt x="23" y="12"/>
                      <a:pt x="16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1" name="Freeform 87"/>
              <p:cNvSpPr>
                <a:spLocks noChangeArrowheads="1"/>
              </p:cNvSpPr>
              <p:nvPr/>
            </p:nvSpPr>
            <p:spPr bwMode="auto">
              <a:xfrm>
                <a:off x="1664" y="1468"/>
                <a:ext cx="50" cy="96"/>
              </a:xfrm>
              <a:custGeom>
                <a:avLst/>
                <a:gdLst>
                  <a:gd name="T0" fmla="*/ 0 w 25"/>
                  <a:gd name="T1" fmla="*/ 124 h 48"/>
                  <a:gd name="T2" fmla="*/ 48 w 25"/>
                  <a:gd name="T3" fmla="*/ 192 h 48"/>
                  <a:gd name="T4" fmla="*/ 100 w 25"/>
                  <a:gd name="T5" fmla="*/ 0 h 48"/>
                  <a:gd name="T6" fmla="*/ 0 w 25"/>
                  <a:gd name="T7" fmla="*/ 124 h 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8"/>
                  <a:gd name="T14" fmla="*/ 25 w 25"/>
                  <a:gd name="T15" fmla="*/ 48 h 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8">
                    <a:moveTo>
                      <a:pt x="0" y="31"/>
                    </a:moveTo>
                    <a:cubicBezTo>
                      <a:pt x="4" y="36"/>
                      <a:pt x="8" y="42"/>
                      <a:pt x="12" y="48"/>
                    </a:cubicBezTo>
                    <a:cubicBezTo>
                      <a:pt x="17" y="33"/>
                      <a:pt x="21" y="17"/>
                      <a:pt x="25" y="0"/>
                    </a:cubicBezTo>
                    <a:cubicBezTo>
                      <a:pt x="17" y="11"/>
                      <a:pt x="9" y="21"/>
                      <a:pt x="0" y="3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2" name="Freeform 88"/>
              <p:cNvSpPr>
                <a:spLocks noChangeArrowheads="1"/>
              </p:cNvSpPr>
              <p:nvPr/>
            </p:nvSpPr>
            <p:spPr bwMode="auto">
              <a:xfrm>
                <a:off x="1630" y="1530"/>
                <a:ext cx="58" cy="80"/>
              </a:xfrm>
              <a:custGeom>
                <a:avLst/>
                <a:gdLst>
                  <a:gd name="T0" fmla="*/ 0 w 29"/>
                  <a:gd name="T1" fmla="*/ 60 h 40"/>
                  <a:gd name="T2" fmla="*/ 88 w 29"/>
                  <a:gd name="T3" fmla="*/ 160 h 40"/>
                  <a:gd name="T4" fmla="*/ 116 w 29"/>
                  <a:gd name="T5" fmla="*/ 68 h 40"/>
                  <a:gd name="T6" fmla="*/ 68 w 29"/>
                  <a:gd name="T7" fmla="*/ 0 h 40"/>
                  <a:gd name="T8" fmla="*/ 0 w 29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0"/>
                  <a:gd name="T17" fmla="*/ 29 w 2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0">
                    <a:moveTo>
                      <a:pt x="0" y="15"/>
                    </a:moveTo>
                    <a:cubicBezTo>
                      <a:pt x="6" y="25"/>
                      <a:pt x="14" y="33"/>
                      <a:pt x="22" y="40"/>
                    </a:cubicBezTo>
                    <a:cubicBezTo>
                      <a:pt x="24" y="32"/>
                      <a:pt x="27" y="25"/>
                      <a:pt x="29" y="17"/>
                    </a:cubicBezTo>
                    <a:cubicBezTo>
                      <a:pt x="25" y="11"/>
                      <a:pt x="21" y="5"/>
                      <a:pt x="17" y="0"/>
                    </a:cubicBezTo>
                    <a:cubicBezTo>
                      <a:pt x="12" y="5"/>
                      <a:pt x="6" y="10"/>
                      <a:pt x="0" y="15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3" name="Freeform 89"/>
              <p:cNvSpPr>
                <a:spLocks noChangeArrowheads="1"/>
              </p:cNvSpPr>
              <p:nvPr/>
            </p:nvSpPr>
            <p:spPr bwMode="auto">
              <a:xfrm>
                <a:off x="1604" y="1560"/>
                <a:ext cx="70" cy="90"/>
              </a:xfrm>
              <a:custGeom>
                <a:avLst/>
                <a:gdLst>
                  <a:gd name="T0" fmla="*/ 52 w 35"/>
                  <a:gd name="T1" fmla="*/ 0 h 45"/>
                  <a:gd name="T2" fmla="*/ 0 w 35"/>
                  <a:gd name="T3" fmla="*/ 48 h 45"/>
                  <a:gd name="T4" fmla="*/ 108 w 35"/>
                  <a:gd name="T5" fmla="*/ 180 h 45"/>
                  <a:gd name="T6" fmla="*/ 140 w 35"/>
                  <a:gd name="T7" fmla="*/ 100 h 45"/>
                  <a:gd name="T8" fmla="*/ 52 w 3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45"/>
                  <a:gd name="T17" fmla="*/ 35 w 3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45">
                    <a:moveTo>
                      <a:pt x="13" y="0"/>
                    </a:moveTo>
                    <a:cubicBezTo>
                      <a:pt x="9" y="4"/>
                      <a:pt x="4" y="8"/>
                      <a:pt x="0" y="12"/>
                    </a:cubicBezTo>
                    <a:cubicBezTo>
                      <a:pt x="7" y="24"/>
                      <a:pt x="17" y="35"/>
                      <a:pt x="27" y="45"/>
                    </a:cubicBezTo>
                    <a:cubicBezTo>
                      <a:pt x="30" y="39"/>
                      <a:pt x="32" y="32"/>
                      <a:pt x="35" y="25"/>
                    </a:cubicBezTo>
                    <a:cubicBezTo>
                      <a:pt x="27" y="18"/>
                      <a:pt x="19" y="10"/>
                      <a:pt x="1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4" name="Freeform 90"/>
              <p:cNvSpPr>
                <a:spLocks noChangeArrowheads="1"/>
              </p:cNvSpPr>
              <p:nvPr/>
            </p:nvSpPr>
            <p:spPr bwMode="auto">
              <a:xfrm>
                <a:off x="1382" y="1672"/>
                <a:ext cx="196" cy="219"/>
              </a:xfrm>
              <a:custGeom>
                <a:avLst/>
                <a:gdLst>
                  <a:gd name="T0" fmla="*/ 92 w 98"/>
                  <a:gd name="T1" fmla="*/ 0 h 110"/>
                  <a:gd name="T2" fmla="*/ 0 w 98"/>
                  <a:gd name="T3" fmla="*/ 24 h 110"/>
                  <a:gd name="T4" fmla="*/ 356 w 98"/>
                  <a:gd name="T5" fmla="*/ 436 h 110"/>
                  <a:gd name="T6" fmla="*/ 384 w 98"/>
                  <a:gd name="T7" fmla="*/ 364 h 110"/>
                  <a:gd name="T8" fmla="*/ 392 w 98"/>
                  <a:gd name="T9" fmla="*/ 336 h 110"/>
                  <a:gd name="T10" fmla="*/ 92 w 98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110"/>
                  <a:gd name="T20" fmla="*/ 98 w 98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110">
                    <a:moveTo>
                      <a:pt x="23" y="0"/>
                    </a:moveTo>
                    <a:cubicBezTo>
                      <a:pt x="15" y="2"/>
                      <a:pt x="8" y="4"/>
                      <a:pt x="0" y="6"/>
                    </a:cubicBezTo>
                    <a:cubicBezTo>
                      <a:pt x="21" y="46"/>
                      <a:pt x="48" y="89"/>
                      <a:pt x="89" y="110"/>
                    </a:cubicBezTo>
                    <a:cubicBezTo>
                      <a:pt x="91" y="104"/>
                      <a:pt x="93" y="98"/>
                      <a:pt x="96" y="92"/>
                    </a:cubicBezTo>
                    <a:cubicBezTo>
                      <a:pt x="96" y="90"/>
                      <a:pt x="97" y="88"/>
                      <a:pt x="98" y="85"/>
                    </a:cubicBezTo>
                    <a:cubicBezTo>
                      <a:pt x="65" y="67"/>
                      <a:pt x="42" y="33"/>
                      <a:pt x="2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5" name="Freeform 91"/>
              <p:cNvSpPr>
                <a:spLocks noChangeArrowheads="1"/>
              </p:cNvSpPr>
              <p:nvPr/>
            </p:nvSpPr>
            <p:spPr bwMode="auto">
              <a:xfrm>
                <a:off x="1246" y="1690"/>
                <a:ext cx="266" cy="475"/>
              </a:xfrm>
              <a:custGeom>
                <a:avLst/>
                <a:gdLst>
                  <a:gd name="T0" fmla="*/ 532 w 133"/>
                  <a:gd name="T1" fmla="*/ 605 h 238"/>
                  <a:gd name="T2" fmla="*/ 140 w 133"/>
                  <a:gd name="T3" fmla="*/ 0 h 238"/>
                  <a:gd name="T4" fmla="*/ 136 w 133"/>
                  <a:gd name="T5" fmla="*/ 0 h 238"/>
                  <a:gd name="T6" fmla="*/ 0 w 133"/>
                  <a:gd name="T7" fmla="*/ 224 h 238"/>
                  <a:gd name="T8" fmla="*/ 72 w 133"/>
                  <a:gd name="T9" fmla="*/ 467 h 238"/>
                  <a:gd name="T10" fmla="*/ 128 w 133"/>
                  <a:gd name="T11" fmla="*/ 948 h 238"/>
                  <a:gd name="T12" fmla="*/ 212 w 133"/>
                  <a:gd name="T13" fmla="*/ 912 h 238"/>
                  <a:gd name="T14" fmla="*/ 532 w 133"/>
                  <a:gd name="T15" fmla="*/ 605 h 2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3"/>
                  <a:gd name="T25" fmla="*/ 0 h 238"/>
                  <a:gd name="T26" fmla="*/ 133 w 133"/>
                  <a:gd name="T27" fmla="*/ 238 h 2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3" h="238">
                    <a:moveTo>
                      <a:pt x="133" y="152"/>
                    </a:moveTo>
                    <a:cubicBezTo>
                      <a:pt x="76" y="119"/>
                      <a:pt x="34" y="67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25" y="19"/>
                      <a:pt x="13" y="38"/>
                      <a:pt x="0" y="56"/>
                    </a:cubicBezTo>
                    <a:cubicBezTo>
                      <a:pt x="7" y="77"/>
                      <a:pt x="17" y="98"/>
                      <a:pt x="18" y="117"/>
                    </a:cubicBezTo>
                    <a:cubicBezTo>
                      <a:pt x="21" y="159"/>
                      <a:pt x="23" y="198"/>
                      <a:pt x="32" y="238"/>
                    </a:cubicBezTo>
                    <a:cubicBezTo>
                      <a:pt x="39" y="235"/>
                      <a:pt x="46" y="232"/>
                      <a:pt x="53" y="229"/>
                    </a:cubicBezTo>
                    <a:cubicBezTo>
                      <a:pt x="87" y="213"/>
                      <a:pt x="119" y="187"/>
                      <a:pt x="133" y="152"/>
                    </a:cubicBezTo>
                    <a:close/>
                  </a:path>
                </a:pathLst>
              </a:custGeom>
              <a:solidFill>
                <a:srgbClr val="A7B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6" name="Freeform 92"/>
              <p:cNvSpPr>
                <a:spLocks noChangeArrowheads="1"/>
              </p:cNvSpPr>
              <p:nvPr/>
            </p:nvSpPr>
            <p:spPr bwMode="auto">
              <a:xfrm>
                <a:off x="1310" y="1993"/>
                <a:ext cx="208" cy="196"/>
              </a:xfrm>
              <a:custGeom>
                <a:avLst/>
                <a:gdLst>
                  <a:gd name="T0" fmla="*/ 392 w 104"/>
                  <a:gd name="T1" fmla="*/ 92 h 98"/>
                  <a:gd name="T2" fmla="*/ 416 w 104"/>
                  <a:gd name="T3" fmla="*/ 8 h 98"/>
                  <a:gd name="T4" fmla="*/ 404 w 104"/>
                  <a:gd name="T5" fmla="*/ 0 h 98"/>
                  <a:gd name="T6" fmla="*/ 84 w 104"/>
                  <a:gd name="T7" fmla="*/ 308 h 98"/>
                  <a:gd name="T8" fmla="*/ 0 w 104"/>
                  <a:gd name="T9" fmla="*/ 344 h 98"/>
                  <a:gd name="T10" fmla="*/ 16 w 104"/>
                  <a:gd name="T11" fmla="*/ 392 h 98"/>
                  <a:gd name="T12" fmla="*/ 392 w 104"/>
                  <a:gd name="T13" fmla="*/ 92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98"/>
                  <a:gd name="T23" fmla="*/ 104 w 104"/>
                  <a:gd name="T24" fmla="*/ 98 h 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98">
                    <a:moveTo>
                      <a:pt x="98" y="23"/>
                    </a:moveTo>
                    <a:cubicBezTo>
                      <a:pt x="100" y="16"/>
                      <a:pt x="102" y="9"/>
                      <a:pt x="104" y="2"/>
                    </a:cubicBezTo>
                    <a:cubicBezTo>
                      <a:pt x="103" y="1"/>
                      <a:pt x="102" y="0"/>
                      <a:pt x="101" y="0"/>
                    </a:cubicBezTo>
                    <a:cubicBezTo>
                      <a:pt x="87" y="35"/>
                      <a:pt x="55" y="61"/>
                      <a:pt x="21" y="77"/>
                    </a:cubicBezTo>
                    <a:cubicBezTo>
                      <a:pt x="14" y="80"/>
                      <a:pt x="7" y="83"/>
                      <a:pt x="0" y="86"/>
                    </a:cubicBezTo>
                    <a:cubicBezTo>
                      <a:pt x="1" y="90"/>
                      <a:pt x="2" y="94"/>
                      <a:pt x="4" y="98"/>
                    </a:cubicBezTo>
                    <a:cubicBezTo>
                      <a:pt x="41" y="82"/>
                      <a:pt x="72" y="55"/>
                      <a:pt x="98" y="23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7" name="Freeform 93"/>
              <p:cNvSpPr>
                <a:spLocks noChangeArrowheads="1"/>
              </p:cNvSpPr>
              <p:nvPr/>
            </p:nvSpPr>
            <p:spPr bwMode="auto">
              <a:xfrm>
                <a:off x="1318" y="2039"/>
                <a:ext cx="214" cy="317"/>
              </a:xfrm>
              <a:custGeom>
                <a:avLst/>
                <a:gdLst>
                  <a:gd name="T0" fmla="*/ 376 w 107"/>
                  <a:gd name="T1" fmla="*/ 0 h 159"/>
                  <a:gd name="T2" fmla="*/ 0 w 107"/>
                  <a:gd name="T3" fmla="*/ 299 h 159"/>
                  <a:gd name="T4" fmla="*/ 16 w 107"/>
                  <a:gd name="T5" fmla="*/ 353 h 159"/>
                  <a:gd name="T6" fmla="*/ 208 w 107"/>
                  <a:gd name="T7" fmla="*/ 632 h 159"/>
                  <a:gd name="T8" fmla="*/ 296 w 107"/>
                  <a:gd name="T9" fmla="*/ 624 h 159"/>
                  <a:gd name="T10" fmla="*/ 360 w 107"/>
                  <a:gd name="T11" fmla="*/ 620 h 159"/>
                  <a:gd name="T12" fmla="*/ 388 w 107"/>
                  <a:gd name="T13" fmla="*/ 401 h 159"/>
                  <a:gd name="T14" fmla="*/ 376 w 107"/>
                  <a:gd name="T15" fmla="*/ 0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59"/>
                  <a:gd name="T26" fmla="*/ 107 w 107"/>
                  <a:gd name="T27" fmla="*/ 159 h 1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59">
                    <a:moveTo>
                      <a:pt x="94" y="0"/>
                    </a:moveTo>
                    <a:cubicBezTo>
                      <a:pt x="68" y="32"/>
                      <a:pt x="37" y="59"/>
                      <a:pt x="0" y="75"/>
                    </a:cubicBezTo>
                    <a:cubicBezTo>
                      <a:pt x="1" y="80"/>
                      <a:pt x="2" y="84"/>
                      <a:pt x="4" y="89"/>
                    </a:cubicBezTo>
                    <a:cubicBezTo>
                      <a:pt x="13" y="116"/>
                      <a:pt x="21" y="156"/>
                      <a:pt x="52" y="159"/>
                    </a:cubicBezTo>
                    <a:cubicBezTo>
                      <a:pt x="55" y="159"/>
                      <a:pt x="70" y="158"/>
                      <a:pt x="74" y="157"/>
                    </a:cubicBezTo>
                    <a:cubicBezTo>
                      <a:pt x="80" y="156"/>
                      <a:pt x="85" y="159"/>
                      <a:pt x="90" y="156"/>
                    </a:cubicBezTo>
                    <a:cubicBezTo>
                      <a:pt x="107" y="145"/>
                      <a:pt x="100" y="116"/>
                      <a:pt x="97" y="101"/>
                    </a:cubicBezTo>
                    <a:cubicBezTo>
                      <a:pt x="88" y="57"/>
                      <a:pt x="89" y="27"/>
                      <a:pt x="94" y="0"/>
                    </a:cubicBez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8" name="Freeform 94"/>
              <p:cNvSpPr>
                <a:spLocks noChangeArrowheads="1"/>
              </p:cNvSpPr>
              <p:nvPr/>
            </p:nvSpPr>
            <p:spPr bwMode="auto">
              <a:xfrm>
                <a:off x="1115" y="798"/>
                <a:ext cx="561" cy="327"/>
              </a:xfrm>
              <a:custGeom>
                <a:avLst/>
                <a:gdLst>
                  <a:gd name="T0" fmla="*/ 1108 w 281"/>
                  <a:gd name="T1" fmla="*/ 4 h 164"/>
                  <a:gd name="T2" fmla="*/ 1032 w 281"/>
                  <a:gd name="T3" fmla="*/ 0 h 164"/>
                  <a:gd name="T4" fmla="*/ 693 w 281"/>
                  <a:gd name="T5" fmla="*/ 319 h 164"/>
                  <a:gd name="T6" fmla="*/ 0 w 281"/>
                  <a:gd name="T7" fmla="*/ 648 h 164"/>
                  <a:gd name="T8" fmla="*/ 299 w 281"/>
                  <a:gd name="T9" fmla="*/ 632 h 164"/>
                  <a:gd name="T10" fmla="*/ 363 w 281"/>
                  <a:gd name="T11" fmla="*/ 608 h 164"/>
                  <a:gd name="T12" fmla="*/ 515 w 281"/>
                  <a:gd name="T13" fmla="*/ 560 h 164"/>
                  <a:gd name="T14" fmla="*/ 701 w 281"/>
                  <a:gd name="T15" fmla="*/ 461 h 164"/>
                  <a:gd name="T16" fmla="*/ 1120 w 281"/>
                  <a:gd name="T17" fmla="*/ 36 h 164"/>
                  <a:gd name="T18" fmla="*/ 1108 w 281"/>
                  <a:gd name="T19" fmla="*/ 4 h 1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1"/>
                  <a:gd name="T31" fmla="*/ 0 h 164"/>
                  <a:gd name="T32" fmla="*/ 281 w 281"/>
                  <a:gd name="T33" fmla="*/ 164 h 1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1" h="164">
                    <a:moveTo>
                      <a:pt x="278" y="1"/>
                    </a:moveTo>
                    <a:cubicBezTo>
                      <a:pt x="272" y="1"/>
                      <a:pt x="265" y="1"/>
                      <a:pt x="259" y="0"/>
                    </a:cubicBezTo>
                    <a:cubicBezTo>
                      <a:pt x="238" y="33"/>
                      <a:pt x="208" y="59"/>
                      <a:pt x="174" y="80"/>
                    </a:cubicBezTo>
                    <a:cubicBezTo>
                      <a:pt x="119" y="114"/>
                      <a:pt x="62" y="149"/>
                      <a:pt x="0" y="163"/>
                    </a:cubicBezTo>
                    <a:cubicBezTo>
                      <a:pt x="25" y="164"/>
                      <a:pt x="50" y="164"/>
                      <a:pt x="75" y="159"/>
                    </a:cubicBezTo>
                    <a:cubicBezTo>
                      <a:pt x="79" y="159"/>
                      <a:pt x="87" y="155"/>
                      <a:pt x="91" y="153"/>
                    </a:cubicBezTo>
                    <a:cubicBezTo>
                      <a:pt x="103" y="149"/>
                      <a:pt x="117" y="145"/>
                      <a:pt x="129" y="141"/>
                    </a:cubicBezTo>
                    <a:cubicBezTo>
                      <a:pt x="146" y="135"/>
                      <a:pt x="160" y="127"/>
                      <a:pt x="176" y="116"/>
                    </a:cubicBezTo>
                    <a:cubicBezTo>
                      <a:pt x="219" y="89"/>
                      <a:pt x="264" y="57"/>
                      <a:pt x="281" y="9"/>
                    </a:cubicBezTo>
                    <a:cubicBezTo>
                      <a:pt x="280" y="6"/>
                      <a:pt x="279" y="3"/>
                      <a:pt x="278" y="1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9" name="Freeform 95"/>
              <p:cNvSpPr>
                <a:spLocks noChangeArrowheads="1"/>
              </p:cNvSpPr>
              <p:nvPr/>
            </p:nvSpPr>
            <p:spPr bwMode="auto">
              <a:xfrm>
                <a:off x="1160" y="738"/>
                <a:ext cx="290" cy="184"/>
              </a:xfrm>
              <a:custGeom>
                <a:avLst/>
                <a:gdLst>
                  <a:gd name="T0" fmla="*/ 464 w 145"/>
                  <a:gd name="T1" fmla="*/ 0 h 92"/>
                  <a:gd name="T2" fmla="*/ 16 w 145"/>
                  <a:gd name="T3" fmla="*/ 248 h 92"/>
                  <a:gd name="T4" fmla="*/ 0 w 145"/>
                  <a:gd name="T5" fmla="*/ 368 h 92"/>
                  <a:gd name="T6" fmla="*/ 532 w 145"/>
                  <a:gd name="T7" fmla="*/ 100 h 92"/>
                  <a:gd name="T8" fmla="*/ 580 w 145"/>
                  <a:gd name="T9" fmla="*/ 48 h 92"/>
                  <a:gd name="T10" fmla="*/ 464 w 145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92"/>
                  <a:gd name="T20" fmla="*/ 145 w 145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92">
                    <a:moveTo>
                      <a:pt x="116" y="0"/>
                    </a:moveTo>
                    <a:cubicBezTo>
                      <a:pt x="86" y="31"/>
                      <a:pt x="46" y="49"/>
                      <a:pt x="4" y="62"/>
                    </a:cubicBezTo>
                    <a:cubicBezTo>
                      <a:pt x="3" y="72"/>
                      <a:pt x="2" y="82"/>
                      <a:pt x="0" y="92"/>
                    </a:cubicBezTo>
                    <a:cubicBezTo>
                      <a:pt x="49" y="80"/>
                      <a:pt x="95" y="60"/>
                      <a:pt x="133" y="25"/>
                    </a:cubicBezTo>
                    <a:cubicBezTo>
                      <a:pt x="137" y="21"/>
                      <a:pt x="141" y="17"/>
                      <a:pt x="145" y="12"/>
                    </a:cubicBezTo>
                    <a:cubicBezTo>
                      <a:pt x="135" y="8"/>
                      <a:pt x="126" y="4"/>
                      <a:pt x="116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0" name="Freeform 96"/>
              <p:cNvSpPr>
                <a:spLocks noChangeArrowheads="1"/>
              </p:cNvSpPr>
              <p:nvPr/>
            </p:nvSpPr>
            <p:spPr bwMode="auto">
              <a:xfrm>
                <a:off x="1154" y="519"/>
                <a:ext cx="48" cy="100"/>
              </a:xfrm>
              <a:custGeom>
                <a:avLst/>
                <a:gdLst>
                  <a:gd name="T0" fmla="*/ 0 w 24"/>
                  <a:gd name="T1" fmla="*/ 0 h 50"/>
                  <a:gd name="T2" fmla="*/ 24 w 24"/>
                  <a:gd name="T3" fmla="*/ 200 h 50"/>
                  <a:gd name="T4" fmla="*/ 96 w 24"/>
                  <a:gd name="T5" fmla="*/ 156 h 50"/>
                  <a:gd name="T6" fmla="*/ 0 w 2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0"/>
                  <a:gd name="T14" fmla="*/ 24 w 24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0">
                    <a:moveTo>
                      <a:pt x="0" y="0"/>
                    </a:moveTo>
                    <a:cubicBezTo>
                      <a:pt x="2" y="17"/>
                      <a:pt x="5" y="34"/>
                      <a:pt x="6" y="50"/>
                    </a:cubicBezTo>
                    <a:cubicBezTo>
                      <a:pt x="12" y="47"/>
                      <a:pt x="18" y="43"/>
                      <a:pt x="24" y="39"/>
                    </a:cubicBezTo>
                    <a:cubicBezTo>
                      <a:pt x="14" y="27"/>
                      <a:pt x="6" y="14"/>
                      <a:pt x="0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1" name="Freeform 97"/>
              <p:cNvSpPr>
                <a:spLocks noChangeArrowheads="1"/>
              </p:cNvSpPr>
              <p:nvPr/>
            </p:nvSpPr>
            <p:spPr bwMode="auto">
              <a:xfrm>
                <a:off x="1166" y="597"/>
                <a:ext cx="62" cy="59"/>
              </a:xfrm>
              <a:custGeom>
                <a:avLst/>
                <a:gdLst>
                  <a:gd name="T0" fmla="*/ 124 w 31"/>
                  <a:gd name="T1" fmla="*/ 55 h 30"/>
                  <a:gd name="T2" fmla="*/ 72 w 31"/>
                  <a:gd name="T3" fmla="*/ 0 h 30"/>
                  <a:gd name="T4" fmla="*/ 0 w 31"/>
                  <a:gd name="T5" fmla="*/ 43 h 30"/>
                  <a:gd name="T6" fmla="*/ 8 w 31"/>
                  <a:gd name="T7" fmla="*/ 116 h 30"/>
                  <a:gd name="T8" fmla="*/ 124 w 31"/>
                  <a:gd name="T9" fmla="*/ 5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0"/>
                  <a:gd name="T17" fmla="*/ 31 w 3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0">
                    <a:moveTo>
                      <a:pt x="31" y="14"/>
                    </a:moveTo>
                    <a:cubicBezTo>
                      <a:pt x="26" y="10"/>
                      <a:pt x="22" y="5"/>
                      <a:pt x="18" y="0"/>
                    </a:cubicBezTo>
                    <a:cubicBezTo>
                      <a:pt x="12" y="4"/>
                      <a:pt x="6" y="8"/>
                      <a:pt x="0" y="11"/>
                    </a:cubicBezTo>
                    <a:cubicBezTo>
                      <a:pt x="1" y="18"/>
                      <a:pt x="1" y="24"/>
                      <a:pt x="2" y="30"/>
                    </a:cubicBezTo>
                    <a:cubicBezTo>
                      <a:pt x="13" y="27"/>
                      <a:pt x="22" y="22"/>
                      <a:pt x="31" y="14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2" name="Freeform 98"/>
              <p:cNvSpPr>
                <a:spLocks noChangeArrowheads="1"/>
              </p:cNvSpPr>
              <p:nvPr/>
            </p:nvSpPr>
            <p:spPr bwMode="auto">
              <a:xfrm>
                <a:off x="1170" y="624"/>
                <a:ext cx="90" cy="70"/>
              </a:xfrm>
              <a:custGeom>
                <a:avLst/>
                <a:gdLst>
                  <a:gd name="T0" fmla="*/ 116 w 45"/>
                  <a:gd name="T1" fmla="*/ 0 h 35"/>
                  <a:gd name="T2" fmla="*/ 0 w 45"/>
                  <a:gd name="T3" fmla="*/ 64 h 35"/>
                  <a:gd name="T4" fmla="*/ 4 w 45"/>
                  <a:gd name="T5" fmla="*/ 140 h 35"/>
                  <a:gd name="T6" fmla="*/ 180 w 45"/>
                  <a:gd name="T7" fmla="*/ 60 h 35"/>
                  <a:gd name="T8" fmla="*/ 116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35"/>
                  <a:gd name="T17" fmla="*/ 45 w 45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35">
                    <a:moveTo>
                      <a:pt x="29" y="0"/>
                    </a:moveTo>
                    <a:cubicBezTo>
                      <a:pt x="20" y="8"/>
                      <a:pt x="11" y="13"/>
                      <a:pt x="0" y="16"/>
                    </a:cubicBezTo>
                    <a:cubicBezTo>
                      <a:pt x="0" y="22"/>
                      <a:pt x="1" y="29"/>
                      <a:pt x="1" y="35"/>
                    </a:cubicBezTo>
                    <a:cubicBezTo>
                      <a:pt x="16" y="30"/>
                      <a:pt x="31" y="23"/>
                      <a:pt x="45" y="15"/>
                    </a:cubicBezTo>
                    <a:cubicBezTo>
                      <a:pt x="39" y="10"/>
                      <a:pt x="34" y="5"/>
                      <a:pt x="2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3" name="Freeform 99"/>
              <p:cNvSpPr>
                <a:spLocks noChangeArrowheads="1"/>
              </p:cNvSpPr>
              <p:nvPr/>
            </p:nvSpPr>
            <p:spPr bwMode="auto">
              <a:xfrm>
                <a:off x="1172" y="654"/>
                <a:ext cx="126" cy="90"/>
              </a:xfrm>
              <a:custGeom>
                <a:avLst/>
                <a:gdLst>
                  <a:gd name="T0" fmla="*/ 240 w 63"/>
                  <a:gd name="T1" fmla="*/ 48 h 45"/>
                  <a:gd name="T2" fmla="*/ 176 w 63"/>
                  <a:gd name="T3" fmla="*/ 0 h 45"/>
                  <a:gd name="T4" fmla="*/ 0 w 63"/>
                  <a:gd name="T5" fmla="*/ 80 h 45"/>
                  <a:gd name="T6" fmla="*/ 4 w 63"/>
                  <a:gd name="T7" fmla="*/ 180 h 45"/>
                  <a:gd name="T8" fmla="*/ 252 w 63"/>
                  <a:gd name="T9" fmla="*/ 56 h 45"/>
                  <a:gd name="T10" fmla="*/ 240 w 63"/>
                  <a:gd name="T11" fmla="*/ 4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45"/>
                  <a:gd name="T20" fmla="*/ 63 w 63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45">
                    <a:moveTo>
                      <a:pt x="60" y="12"/>
                    </a:moveTo>
                    <a:cubicBezTo>
                      <a:pt x="54" y="8"/>
                      <a:pt x="49" y="4"/>
                      <a:pt x="44" y="0"/>
                    </a:cubicBezTo>
                    <a:cubicBezTo>
                      <a:pt x="30" y="8"/>
                      <a:pt x="15" y="15"/>
                      <a:pt x="0" y="20"/>
                    </a:cubicBezTo>
                    <a:cubicBezTo>
                      <a:pt x="1" y="28"/>
                      <a:pt x="1" y="37"/>
                      <a:pt x="1" y="45"/>
                    </a:cubicBezTo>
                    <a:cubicBezTo>
                      <a:pt x="23" y="37"/>
                      <a:pt x="43" y="26"/>
                      <a:pt x="63" y="14"/>
                    </a:cubicBezTo>
                    <a:cubicBezTo>
                      <a:pt x="62" y="14"/>
                      <a:pt x="61" y="13"/>
                      <a:pt x="60" y="12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" name="Freeform 100"/>
              <p:cNvSpPr>
                <a:spLocks noChangeArrowheads="1"/>
              </p:cNvSpPr>
              <p:nvPr/>
            </p:nvSpPr>
            <p:spPr bwMode="auto">
              <a:xfrm>
                <a:off x="1174" y="682"/>
                <a:ext cx="166" cy="98"/>
              </a:xfrm>
              <a:custGeom>
                <a:avLst/>
                <a:gdLst>
                  <a:gd name="T0" fmla="*/ 248 w 83"/>
                  <a:gd name="T1" fmla="*/ 0 h 49"/>
                  <a:gd name="T2" fmla="*/ 0 w 83"/>
                  <a:gd name="T3" fmla="*/ 124 h 49"/>
                  <a:gd name="T4" fmla="*/ 0 w 83"/>
                  <a:gd name="T5" fmla="*/ 196 h 49"/>
                  <a:gd name="T6" fmla="*/ 56 w 83"/>
                  <a:gd name="T7" fmla="*/ 188 h 49"/>
                  <a:gd name="T8" fmla="*/ 332 w 83"/>
                  <a:gd name="T9" fmla="*/ 56 h 49"/>
                  <a:gd name="T10" fmla="*/ 248 w 83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9"/>
                  <a:gd name="T20" fmla="*/ 83 w 83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9">
                    <a:moveTo>
                      <a:pt x="62" y="0"/>
                    </a:moveTo>
                    <a:cubicBezTo>
                      <a:pt x="42" y="12"/>
                      <a:pt x="22" y="23"/>
                      <a:pt x="0" y="31"/>
                    </a:cubicBezTo>
                    <a:cubicBezTo>
                      <a:pt x="0" y="37"/>
                      <a:pt x="0" y="43"/>
                      <a:pt x="0" y="49"/>
                    </a:cubicBezTo>
                    <a:cubicBezTo>
                      <a:pt x="4" y="48"/>
                      <a:pt x="9" y="47"/>
                      <a:pt x="14" y="47"/>
                    </a:cubicBezTo>
                    <a:cubicBezTo>
                      <a:pt x="41" y="43"/>
                      <a:pt x="63" y="31"/>
                      <a:pt x="83" y="14"/>
                    </a:cubicBezTo>
                    <a:cubicBezTo>
                      <a:pt x="76" y="10"/>
                      <a:pt x="69" y="5"/>
                      <a:pt x="62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" name="Freeform 101"/>
              <p:cNvSpPr>
                <a:spLocks noChangeArrowheads="1"/>
              </p:cNvSpPr>
              <p:nvPr/>
            </p:nvSpPr>
            <p:spPr bwMode="auto">
              <a:xfrm>
                <a:off x="1168" y="710"/>
                <a:ext cx="224" cy="152"/>
              </a:xfrm>
              <a:custGeom>
                <a:avLst/>
                <a:gdLst>
                  <a:gd name="T0" fmla="*/ 344 w 112"/>
                  <a:gd name="T1" fmla="*/ 0 h 76"/>
                  <a:gd name="T2" fmla="*/ 68 w 112"/>
                  <a:gd name="T3" fmla="*/ 132 h 76"/>
                  <a:gd name="T4" fmla="*/ 12 w 112"/>
                  <a:gd name="T5" fmla="*/ 140 h 76"/>
                  <a:gd name="T6" fmla="*/ 0 w 112"/>
                  <a:gd name="T7" fmla="*/ 304 h 76"/>
                  <a:gd name="T8" fmla="*/ 448 w 112"/>
                  <a:gd name="T9" fmla="*/ 56 h 76"/>
                  <a:gd name="T10" fmla="*/ 344 w 11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76"/>
                  <a:gd name="T20" fmla="*/ 112 w 112"/>
                  <a:gd name="T21" fmla="*/ 76 h 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76">
                    <a:moveTo>
                      <a:pt x="86" y="0"/>
                    </a:moveTo>
                    <a:cubicBezTo>
                      <a:pt x="66" y="17"/>
                      <a:pt x="44" y="29"/>
                      <a:pt x="17" y="33"/>
                    </a:cubicBezTo>
                    <a:cubicBezTo>
                      <a:pt x="12" y="33"/>
                      <a:pt x="7" y="34"/>
                      <a:pt x="3" y="35"/>
                    </a:cubicBezTo>
                    <a:cubicBezTo>
                      <a:pt x="2" y="49"/>
                      <a:pt x="2" y="63"/>
                      <a:pt x="0" y="76"/>
                    </a:cubicBezTo>
                    <a:cubicBezTo>
                      <a:pt x="42" y="63"/>
                      <a:pt x="82" y="45"/>
                      <a:pt x="112" y="14"/>
                    </a:cubicBezTo>
                    <a:cubicBezTo>
                      <a:pt x="103" y="10"/>
                      <a:pt x="95" y="5"/>
                      <a:pt x="86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" name="Freeform 102"/>
              <p:cNvSpPr>
                <a:spLocks noChangeArrowheads="1"/>
              </p:cNvSpPr>
              <p:nvPr/>
            </p:nvSpPr>
            <p:spPr bwMode="auto">
              <a:xfrm>
                <a:off x="1146" y="762"/>
                <a:ext cx="360" cy="232"/>
              </a:xfrm>
              <a:custGeom>
                <a:avLst/>
                <a:gdLst>
                  <a:gd name="T0" fmla="*/ 608 w 180"/>
                  <a:gd name="T1" fmla="*/ 0 h 116"/>
                  <a:gd name="T2" fmla="*/ 560 w 180"/>
                  <a:gd name="T3" fmla="*/ 52 h 116"/>
                  <a:gd name="T4" fmla="*/ 28 w 180"/>
                  <a:gd name="T5" fmla="*/ 320 h 116"/>
                  <a:gd name="T6" fmla="*/ 0 w 180"/>
                  <a:gd name="T7" fmla="*/ 464 h 116"/>
                  <a:gd name="T8" fmla="*/ 720 w 180"/>
                  <a:gd name="T9" fmla="*/ 36 h 116"/>
                  <a:gd name="T10" fmla="*/ 608 w 180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0"/>
                  <a:gd name="T19" fmla="*/ 0 h 116"/>
                  <a:gd name="T20" fmla="*/ 180 w 180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0" h="116">
                    <a:moveTo>
                      <a:pt x="152" y="0"/>
                    </a:moveTo>
                    <a:cubicBezTo>
                      <a:pt x="148" y="5"/>
                      <a:pt x="144" y="9"/>
                      <a:pt x="140" y="13"/>
                    </a:cubicBezTo>
                    <a:cubicBezTo>
                      <a:pt x="102" y="48"/>
                      <a:pt x="56" y="68"/>
                      <a:pt x="7" y="80"/>
                    </a:cubicBezTo>
                    <a:cubicBezTo>
                      <a:pt x="5" y="92"/>
                      <a:pt x="3" y="104"/>
                      <a:pt x="0" y="116"/>
                    </a:cubicBezTo>
                    <a:cubicBezTo>
                      <a:pt x="68" y="93"/>
                      <a:pt x="138" y="68"/>
                      <a:pt x="180" y="9"/>
                    </a:cubicBezTo>
                    <a:cubicBezTo>
                      <a:pt x="171" y="6"/>
                      <a:pt x="161" y="3"/>
                      <a:pt x="15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" name="Freeform 103"/>
              <p:cNvSpPr>
                <a:spLocks noChangeArrowheads="1"/>
              </p:cNvSpPr>
              <p:nvPr/>
            </p:nvSpPr>
            <p:spPr bwMode="auto">
              <a:xfrm>
                <a:off x="1129" y="780"/>
                <a:ext cx="437" cy="273"/>
              </a:xfrm>
              <a:custGeom>
                <a:avLst/>
                <a:gdLst>
                  <a:gd name="T0" fmla="*/ 752 w 219"/>
                  <a:gd name="T1" fmla="*/ 0 h 137"/>
                  <a:gd name="T2" fmla="*/ 36 w 219"/>
                  <a:gd name="T3" fmla="*/ 424 h 137"/>
                  <a:gd name="T4" fmla="*/ 0 w 219"/>
                  <a:gd name="T5" fmla="*/ 544 h 137"/>
                  <a:gd name="T6" fmla="*/ 872 w 219"/>
                  <a:gd name="T7" fmla="*/ 24 h 137"/>
                  <a:gd name="T8" fmla="*/ 752 w 219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37"/>
                  <a:gd name="T17" fmla="*/ 219 w 219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37">
                    <a:moveTo>
                      <a:pt x="189" y="0"/>
                    </a:moveTo>
                    <a:cubicBezTo>
                      <a:pt x="147" y="59"/>
                      <a:pt x="77" y="84"/>
                      <a:pt x="9" y="107"/>
                    </a:cubicBezTo>
                    <a:cubicBezTo>
                      <a:pt x="6" y="117"/>
                      <a:pt x="4" y="127"/>
                      <a:pt x="0" y="137"/>
                    </a:cubicBezTo>
                    <a:cubicBezTo>
                      <a:pt x="82" y="108"/>
                      <a:pt x="169" y="75"/>
                      <a:pt x="219" y="6"/>
                    </a:cubicBezTo>
                    <a:cubicBezTo>
                      <a:pt x="209" y="4"/>
                      <a:pt x="199" y="2"/>
                      <a:pt x="18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" name="Freeform 104"/>
              <p:cNvSpPr>
                <a:spLocks noChangeArrowheads="1"/>
              </p:cNvSpPr>
              <p:nvPr/>
            </p:nvSpPr>
            <p:spPr bwMode="auto">
              <a:xfrm>
                <a:off x="1103" y="792"/>
                <a:ext cx="529" cy="331"/>
              </a:xfrm>
              <a:custGeom>
                <a:avLst/>
                <a:gdLst>
                  <a:gd name="T0" fmla="*/ 924 w 265"/>
                  <a:gd name="T1" fmla="*/ 0 h 166"/>
                  <a:gd name="T2" fmla="*/ 52 w 265"/>
                  <a:gd name="T3" fmla="*/ 520 h 166"/>
                  <a:gd name="T4" fmla="*/ 48 w 265"/>
                  <a:gd name="T5" fmla="*/ 540 h 166"/>
                  <a:gd name="T6" fmla="*/ 0 w 265"/>
                  <a:gd name="T7" fmla="*/ 660 h 166"/>
                  <a:gd name="T8" fmla="*/ 24 w 265"/>
                  <a:gd name="T9" fmla="*/ 660 h 166"/>
                  <a:gd name="T10" fmla="*/ 717 w 265"/>
                  <a:gd name="T11" fmla="*/ 331 h 166"/>
                  <a:gd name="T12" fmla="*/ 1056 w 265"/>
                  <a:gd name="T13" fmla="*/ 12 h 166"/>
                  <a:gd name="T14" fmla="*/ 924 w 265"/>
                  <a:gd name="T15" fmla="*/ 0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5"/>
                  <a:gd name="T25" fmla="*/ 0 h 166"/>
                  <a:gd name="T26" fmla="*/ 265 w 265"/>
                  <a:gd name="T27" fmla="*/ 166 h 1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5" h="166">
                    <a:moveTo>
                      <a:pt x="232" y="0"/>
                    </a:moveTo>
                    <a:cubicBezTo>
                      <a:pt x="182" y="69"/>
                      <a:pt x="95" y="102"/>
                      <a:pt x="13" y="131"/>
                    </a:cubicBezTo>
                    <a:cubicBezTo>
                      <a:pt x="13" y="132"/>
                      <a:pt x="12" y="134"/>
                      <a:pt x="12" y="136"/>
                    </a:cubicBezTo>
                    <a:cubicBezTo>
                      <a:pt x="8" y="146"/>
                      <a:pt x="4" y="156"/>
                      <a:pt x="0" y="166"/>
                    </a:cubicBezTo>
                    <a:cubicBezTo>
                      <a:pt x="2" y="166"/>
                      <a:pt x="4" y="166"/>
                      <a:pt x="6" y="166"/>
                    </a:cubicBezTo>
                    <a:cubicBezTo>
                      <a:pt x="68" y="152"/>
                      <a:pt x="125" y="117"/>
                      <a:pt x="180" y="83"/>
                    </a:cubicBezTo>
                    <a:cubicBezTo>
                      <a:pt x="214" y="62"/>
                      <a:pt x="244" y="36"/>
                      <a:pt x="265" y="3"/>
                    </a:cubicBezTo>
                    <a:cubicBezTo>
                      <a:pt x="254" y="3"/>
                      <a:pt x="243" y="2"/>
                      <a:pt x="23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" name="Freeform 105"/>
              <p:cNvSpPr>
                <a:spLocks noChangeArrowheads="1"/>
              </p:cNvSpPr>
              <p:nvPr/>
            </p:nvSpPr>
            <p:spPr bwMode="auto">
              <a:xfrm>
                <a:off x="525" y="124"/>
                <a:ext cx="112" cy="105"/>
              </a:xfrm>
              <a:custGeom>
                <a:avLst/>
                <a:gdLst>
                  <a:gd name="T0" fmla="*/ 160 w 56"/>
                  <a:gd name="T1" fmla="*/ 32 h 53"/>
                  <a:gd name="T2" fmla="*/ 108 w 56"/>
                  <a:gd name="T3" fmla="*/ 0 h 53"/>
                  <a:gd name="T4" fmla="*/ 0 w 56"/>
                  <a:gd name="T5" fmla="*/ 208 h 53"/>
                  <a:gd name="T6" fmla="*/ 224 w 56"/>
                  <a:gd name="T7" fmla="*/ 63 h 53"/>
                  <a:gd name="T8" fmla="*/ 160 w 56"/>
                  <a:gd name="T9" fmla="*/ 3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3"/>
                  <a:gd name="T17" fmla="*/ 56 w 5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3">
                    <a:moveTo>
                      <a:pt x="40" y="8"/>
                    </a:moveTo>
                    <a:cubicBezTo>
                      <a:pt x="36" y="6"/>
                      <a:pt x="31" y="3"/>
                      <a:pt x="27" y="0"/>
                    </a:cubicBezTo>
                    <a:cubicBezTo>
                      <a:pt x="15" y="15"/>
                      <a:pt x="7" y="33"/>
                      <a:pt x="0" y="53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0" y="13"/>
                      <a:pt x="45" y="11"/>
                      <a:pt x="40" y="8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106"/>
              <p:cNvSpPr>
                <a:spLocks noChangeArrowheads="1"/>
              </p:cNvSpPr>
              <p:nvPr/>
            </p:nvSpPr>
            <p:spPr bwMode="auto">
              <a:xfrm>
                <a:off x="505" y="156"/>
                <a:ext cx="178" cy="139"/>
              </a:xfrm>
              <a:custGeom>
                <a:avLst/>
                <a:gdLst>
                  <a:gd name="T0" fmla="*/ 264 w 89"/>
                  <a:gd name="T1" fmla="*/ 0 h 70"/>
                  <a:gd name="T2" fmla="*/ 40 w 89"/>
                  <a:gd name="T3" fmla="*/ 145 h 70"/>
                  <a:gd name="T4" fmla="*/ 0 w 89"/>
                  <a:gd name="T5" fmla="*/ 276 h 70"/>
                  <a:gd name="T6" fmla="*/ 356 w 89"/>
                  <a:gd name="T7" fmla="*/ 44 h 70"/>
                  <a:gd name="T8" fmla="*/ 264 w 8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70"/>
                  <a:gd name="T17" fmla="*/ 89 w 8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70">
                    <a:moveTo>
                      <a:pt x="66" y="0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6" y="47"/>
                      <a:pt x="3" y="58"/>
                      <a:pt x="0" y="70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1" y="7"/>
                      <a:pt x="73" y="3"/>
                      <a:pt x="66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107"/>
              <p:cNvSpPr>
                <a:spLocks noChangeArrowheads="1"/>
              </p:cNvSpPr>
              <p:nvPr/>
            </p:nvSpPr>
            <p:spPr bwMode="auto">
              <a:xfrm>
                <a:off x="493" y="178"/>
                <a:ext cx="234" cy="189"/>
              </a:xfrm>
              <a:custGeom>
                <a:avLst/>
                <a:gdLst>
                  <a:gd name="T0" fmla="*/ 464 w 117"/>
                  <a:gd name="T1" fmla="*/ 52 h 95"/>
                  <a:gd name="T2" fmla="*/ 380 w 117"/>
                  <a:gd name="T3" fmla="*/ 0 h 95"/>
                  <a:gd name="T4" fmla="*/ 24 w 117"/>
                  <a:gd name="T5" fmla="*/ 233 h 95"/>
                  <a:gd name="T6" fmla="*/ 0 w 117"/>
                  <a:gd name="T7" fmla="*/ 376 h 95"/>
                  <a:gd name="T8" fmla="*/ 468 w 117"/>
                  <a:gd name="T9" fmla="*/ 52 h 95"/>
                  <a:gd name="T10" fmla="*/ 464 w 117"/>
                  <a:gd name="T11" fmla="*/ 5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95"/>
                  <a:gd name="T20" fmla="*/ 117 w 117"/>
                  <a:gd name="T21" fmla="*/ 95 h 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95">
                    <a:moveTo>
                      <a:pt x="116" y="13"/>
                    </a:moveTo>
                    <a:cubicBezTo>
                      <a:pt x="110" y="7"/>
                      <a:pt x="102" y="3"/>
                      <a:pt x="95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71"/>
                      <a:pt x="1" y="83"/>
                      <a:pt x="0" y="95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13"/>
                      <a:pt x="116" y="13"/>
                      <a:pt x="116" y="13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108"/>
              <p:cNvSpPr>
                <a:spLocks noChangeArrowheads="1"/>
              </p:cNvSpPr>
              <p:nvPr/>
            </p:nvSpPr>
            <p:spPr bwMode="auto">
              <a:xfrm>
                <a:off x="483" y="204"/>
                <a:ext cx="290" cy="245"/>
              </a:xfrm>
              <a:custGeom>
                <a:avLst/>
                <a:gdLst>
                  <a:gd name="T0" fmla="*/ 488 w 145"/>
                  <a:gd name="T1" fmla="*/ 0 h 123"/>
                  <a:gd name="T2" fmla="*/ 20 w 145"/>
                  <a:gd name="T3" fmla="*/ 325 h 123"/>
                  <a:gd name="T4" fmla="*/ 0 w 145"/>
                  <a:gd name="T5" fmla="*/ 488 h 123"/>
                  <a:gd name="T6" fmla="*/ 580 w 145"/>
                  <a:gd name="T7" fmla="*/ 72 h 123"/>
                  <a:gd name="T8" fmla="*/ 488 w 145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23"/>
                  <a:gd name="T17" fmla="*/ 145 w 145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23">
                    <a:moveTo>
                      <a:pt x="122" y="0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2" y="96"/>
                      <a:pt x="1" y="109"/>
                      <a:pt x="0" y="123"/>
                    </a:cubicBezTo>
                    <a:cubicBezTo>
                      <a:pt x="145" y="18"/>
                      <a:pt x="145" y="18"/>
                      <a:pt x="145" y="18"/>
                    </a:cubicBezTo>
                    <a:cubicBezTo>
                      <a:pt x="137" y="12"/>
                      <a:pt x="129" y="6"/>
                      <a:pt x="122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109"/>
              <p:cNvSpPr>
                <a:spLocks noChangeArrowheads="1"/>
              </p:cNvSpPr>
              <p:nvPr/>
            </p:nvSpPr>
            <p:spPr bwMode="auto">
              <a:xfrm>
                <a:off x="477" y="239"/>
                <a:ext cx="336" cy="272"/>
              </a:xfrm>
              <a:custGeom>
                <a:avLst/>
                <a:gdLst>
                  <a:gd name="T0" fmla="*/ 592 w 168"/>
                  <a:gd name="T1" fmla="*/ 0 h 136"/>
                  <a:gd name="T2" fmla="*/ 12 w 168"/>
                  <a:gd name="T3" fmla="*/ 420 h 136"/>
                  <a:gd name="T4" fmla="*/ 0 w 168"/>
                  <a:gd name="T5" fmla="*/ 544 h 136"/>
                  <a:gd name="T6" fmla="*/ 672 w 168"/>
                  <a:gd name="T7" fmla="*/ 68 h 136"/>
                  <a:gd name="T8" fmla="*/ 592 w 168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36"/>
                  <a:gd name="T17" fmla="*/ 168 w 168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36">
                    <a:moveTo>
                      <a:pt x="148" y="0"/>
                    </a:moveTo>
                    <a:cubicBezTo>
                      <a:pt x="3" y="105"/>
                      <a:pt x="3" y="105"/>
                      <a:pt x="3" y="105"/>
                    </a:cubicBezTo>
                    <a:cubicBezTo>
                      <a:pt x="2" y="115"/>
                      <a:pt x="1" y="126"/>
                      <a:pt x="0" y="136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1" y="11"/>
                      <a:pt x="155" y="6"/>
                      <a:pt x="148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110"/>
              <p:cNvSpPr>
                <a:spLocks noChangeArrowheads="1"/>
              </p:cNvSpPr>
              <p:nvPr/>
            </p:nvSpPr>
            <p:spPr bwMode="auto">
              <a:xfrm>
                <a:off x="473" y="273"/>
                <a:ext cx="386" cy="304"/>
              </a:xfrm>
              <a:custGeom>
                <a:avLst/>
                <a:gdLst>
                  <a:gd name="T0" fmla="*/ 700 w 193"/>
                  <a:gd name="T1" fmla="*/ 20 h 152"/>
                  <a:gd name="T2" fmla="*/ 680 w 193"/>
                  <a:gd name="T3" fmla="*/ 0 h 152"/>
                  <a:gd name="T4" fmla="*/ 8 w 193"/>
                  <a:gd name="T5" fmla="*/ 476 h 152"/>
                  <a:gd name="T6" fmla="*/ 0 w 193"/>
                  <a:gd name="T7" fmla="*/ 608 h 152"/>
                  <a:gd name="T8" fmla="*/ 772 w 193"/>
                  <a:gd name="T9" fmla="*/ 84 h 152"/>
                  <a:gd name="T10" fmla="*/ 700 w 193"/>
                  <a:gd name="T11" fmla="*/ 20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3"/>
                  <a:gd name="T19" fmla="*/ 0 h 152"/>
                  <a:gd name="T20" fmla="*/ 193 w 19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3" h="152">
                    <a:moveTo>
                      <a:pt x="175" y="5"/>
                    </a:moveTo>
                    <a:cubicBezTo>
                      <a:pt x="173" y="3"/>
                      <a:pt x="171" y="1"/>
                      <a:pt x="170" y="0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1" y="130"/>
                      <a:pt x="0" y="141"/>
                      <a:pt x="0" y="152"/>
                    </a:cubicBezTo>
                    <a:cubicBezTo>
                      <a:pt x="193" y="21"/>
                      <a:pt x="193" y="21"/>
                      <a:pt x="193" y="21"/>
                    </a:cubicBezTo>
                    <a:cubicBezTo>
                      <a:pt x="187" y="16"/>
                      <a:pt x="181" y="10"/>
                      <a:pt x="175" y="5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111"/>
              <p:cNvSpPr>
                <a:spLocks noChangeArrowheads="1"/>
              </p:cNvSpPr>
              <p:nvPr/>
            </p:nvSpPr>
            <p:spPr bwMode="auto">
              <a:xfrm>
                <a:off x="469" y="315"/>
                <a:ext cx="434" cy="347"/>
              </a:xfrm>
              <a:custGeom>
                <a:avLst/>
                <a:gdLst>
                  <a:gd name="T0" fmla="*/ 780 w 217"/>
                  <a:gd name="T1" fmla="*/ 0 h 174"/>
                  <a:gd name="T2" fmla="*/ 8 w 217"/>
                  <a:gd name="T3" fmla="*/ 521 h 174"/>
                  <a:gd name="T4" fmla="*/ 0 w 217"/>
                  <a:gd name="T5" fmla="*/ 612 h 174"/>
                  <a:gd name="T6" fmla="*/ 0 w 217"/>
                  <a:gd name="T7" fmla="*/ 692 h 174"/>
                  <a:gd name="T8" fmla="*/ 868 w 217"/>
                  <a:gd name="T9" fmla="*/ 96 h 174"/>
                  <a:gd name="T10" fmla="*/ 780 w 217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174"/>
                  <a:gd name="T20" fmla="*/ 217 w 217"/>
                  <a:gd name="T21" fmla="*/ 174 h 1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174">
                    <a:moveTo>
                      <a:pt x="195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39"/>
                      <a:pt x="1" y="147"/>
                      <a:pt x="0" y="154"/>
                    </a:cubicBezTo>
                    <a:cubicBezTo>
                      <a:pt x="0" y="161"/>
                      <a:pt x="0" y="168"/>
                      <a:pt x="0" y="17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0" y="16"/>
                      <a:pt x="203" y="8"/>
                      <a:pt x="195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112"/>
              <p:cNvSpPr>
                <a:spLocks noChangeArrowheads="1"/>
              </p:cNvSpPr>
              <p:nvPr/>
            </p:nvSpPr>
            <p:spPr bwMode="auto">
              <a:xfrm>
                <a:off x="469" y="363"/>
                <a:ext cx="472" cy="353"/>
              </a:xfrm>
              <a:custGeom>
                <a:avLst/>
                <a:gdLst>
                  <a:gd name="T0" fmla="*/ 944 w 236"/>
                  <a:gd name="T1" fmla="*/ 84 h 177"/>
                  <a:gd name="T2" fmla="*/ 868 w 236"/>
                  <a:gd name="T3" fmla="*/ 0 h 177"/>
                  <a:gd name="T4" fmla="*/ 0 w 236"/>
                  <a:gd name="T5" fmla="*/ 596 h 177"/>
                  <a:gd name="T6" fmla="*/ 0 w 236"/>
                  <a:gd name="T7" fmla="*/ 704 h 177"/>
                  <a:gd name="T8" fmla="*/ 944 w 236"/>
                  <a:gd name="T9" fmla="*/ 84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77"/>
                  <a:gd name="T17" fmla="*/ 236 w 236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77">
                    <a:moveTo>
                      <a:pt x="236" y="21"/>
                    </a:moveTo>
                    <a:cubicBezTo>
                      <a:pt x="230" y="14"/>
                      <a:pt x="223" y="7"/>
                      <a:pt x="217" y="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9"/>
                      <a:pt x="0" y="168"/>
                      <a:pt x="0" y="177"/>
                    </a:cubicBezTo>
                    <a:lnTo>
                      <a:pt x="236" y="21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113"/>
              <p:cNvSpPr>
                <a:spLocks noChangeArrowheads="1"/>
              </p:cNvSpPr>
              <p:nvPr/>
            </p:nvSpPr>
            <p:spPr bwMode="auto">
              <a:xfrm>
                <a:off x="477" y="447"/>
                <a:ext cx="524" cy="403"/>
              </a:xfrm>
              <a:custGeom>
                <a:avLst/>
                <a:gdLst>
                  <a:gd name="T0" fmla="*/ 0 w 262"/>
                  <a:gd name="T1" fmla="*/ 688 h 202"/>
                  <a:gd name="T2" fmla="*/ 16 w 262"/>
                  <a:gd name="T3" fmla="*/ 804 h 202"/>
                  <a:gd name="T4" fmla="*/ 1048 w 262"/>
                  <a:gd name="T5" fmla="*/ 72 h 202"/>
                  <a:gd name="T6" fmla="*/ 996 w 262"/>
                  <a:gd name="T7" fmla="*/ 0 h 202"/>
                  <a:gd name="T8" fmla="*/ 0 w 262"/>
                  <a:gd name="T9" fmla="*/ 688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202"/>
                  <a:gd name="T17" fmla="*/ 262 w 262"/>
                  <a:gd name="T18" fmla="*/ 202 h 2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202">
                    <a:moveTo>
                      <a:pt x="0" y="173"/>
                    </a:moveTo>
                    <a:cubicBezTo>
                      <a:pt x="1" y="183"/>
                      <a:pt x="3" y="192"/>
                      <a:pt x="4" y="202"/>
                    </a:cubicBezTo>
                    <a:cubicBezTo>
                      <a:pt x="262" y="18"/>
                      <a:pt x="262" y="18"/>
                      <a:pt x="262" y="18"/>
                    </a:cubicBezTo>
                    <a:cubicBezTo>
                      <a:pt x="258" y="12"/>
                      <a:pt x="253" y="6"/>
                      <a:pt x="249" y="0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114"/>
              <p:cNvSpPr>
                <a:spLocks noChangeArrowheads="1"/>
              </p:cNvSpPr>
              <p:nvPr/>
            </p:nvSpPr>
            <p:spPr bwMode="auto">
              <a:xfrm>
                <a:off x="469" y="405"/>
                <a:ext cx="506" cy="387"/>
              </a:xfrm>
              <a:custGeom>
                <a:avLst/>
                <a:gdLst>
                  <a:gd name="T0" fmla="*/ 944 w 253"/>
                  <a:gd name="T1" fmla="*/ 0 h 194"/>
                  <a:gd name="T2" fmla="*/ 0 w 253"/>
                  <a:gd name="T3" fmla="*/ 620 h 194"/>
                  <a:gd name="T4" fmla="*/ 16 w 253"/>
                  <a:gd name="T5" fmla="*/ 772 h 194"/>
                  <a:gd name="T6" fmla="*/ 1012 w 253"/>
                  <a:gd name="T7" fmla="*/ 84 h 194"/>
                  <a:gd name="T8" fmla="*/ 944 w 253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194"/>
                  <a:gd name="T17" fmla="*/ 253 w 253"/>
                  <a:gd name="T18" fmla="*/ 194 h 1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194">
                    <a:moveTo>
                      <a:pt x="236" y="0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9"/>
                      <a:pt x="2" y="182"/>
                      <a:pt x="4" y="194"/>
                    </a:cubicBezTo>
                    <a:cubicBezTo>
                      <a:pt x="253" y="21"/>
                      <a:pt x="253" y="21"/>
                      <a:pt x="253" y="21"/>
                    </a:cubicBezTo>
                    <a:cubicBezTo>
                      <a:pt x="247" y="14"/>
                      <a:pt x="241" y="7"/>
                      <a:pt x="236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115"/>
              <p:cNvSpPr>
                <a:spLocks noChangeArrowheads="1"/>
              </p:cNvSpPr>
              <p:nvPr/>
            </p:nvSpPr>
            <p:spPr bwMode="auto">
              <a:xfrm>
                <a:off x="633" y="487"/>
                <a:ext cx="665" cy="860"/>
              </a:xfrm>
              <a:custGeom>
                <a:avLst/>
                <a:gdLst>
                  <a:gd name="T0" fmla="*/ 1268 w 333"/>
                  <a:gd name="T1" fmla="*/ 1243 h 431"/>
                  <a:gd name="T2" fmla="*/ 773 w 333"/>
                  <a:gd name="T3" fmla="*/ 52 h 431"/>
                  <a:gd name="T4" fmla="*/ 737 w 333"/>
                  <a:gd name="T5" fmla="*/ 0 h 431"/>
                  <a:gd name="T6" fmla="*/ 0 w 333"/>
                  <a:gd name="T7" fmla="*/ 1704 h 431"/>
                  <a:gd name="T8" fmla="*/ 8 w 333"/>
                  <a:gd name="T9" fmla="*/ 1716 h 431"/>
                  <a:gd name="T10" fmla="*/ 1328 w 333"/>
                  <a:gd name="T11" fmla="*/ 1616 h 431"/>
                  <a:gd name="T12" fmla="*/ 1268 w 333"/>
                  <a:gd name="T13" fmla="*/ 1243 h 4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3"/>
                  <a:gd name="T22" fmla="*/ 0 h 431"/>
                  <a:gd name="T23" fmla="*/ 333 w 333"/>
                  <a:gd name="T24" fmla="*/ 431 h 4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3" h="431">
                    <a:moveTo>
                      <a:pt x="318" y="312"/>
                    </a:moveTo>
                    <a:cubicBezTo>
                      <a:pt x="295" y="208"/>
                      <a:pt x="254" y="101"/>
                      <a:pt x="194" y="13"/>
                    </a:cubicBezTo>
                    <a:cubicBezTo>
                      <a:pt x="191" y="8"/>
                      <a:pt x="188" y="4"/>
                      <a:pt x="185" y="0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29"/>
                      <a:pt x="1" y="430"/>
                      <a:pt x="2" y="431"/>
                    </a:cubicBezTo>
                    <a:cubicBezTo>
                      <a:pt x="333" y="406"/>
                      <a:pt x="333" y="406"/>
                      <a:pt x="333" y="406"/>
                    </a:cubicBezTo>
                    <a:cubicBezTo>
                      <a:pt x="330" y="375"/>
                      <a:pt x="325" y="343"/>
                      <a:pt x="318" y="312"/>
                    </a:cubicBezTo>
                    <a:close/>
                  </a:path>
                </a:pathLst>
              </a:custGeom>
              <a:solidFill>
                <a:srgbClr val="61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116"/>
              <p:cNvSpPr>
                <a:spLocks noChangeArrowheads="1"/>
              </p:cNvSpPr>
              <p:nvPr/>
            </p:nvSpPr>
            <p:spPr bwMode="auto">
              <a:xfrm>
                <a:off x="637" y="1297"/>
                <a:ext cx="667" cy="546"/>
              </a:xfrm>
              <a:custGeom>
                <a:avLst/>
                <a:gdLst>
                  <a:gd name="T0" fmla="*/ 1320 w 334"/>
                  <a:gd name="T1" fmla="*/ 0 h 274"/>
                  <a:gd name="T2" fmla="*/ 0 w 334"/>
                  <a:gd name="T3" fmla="*/ 100 h 274"/>
                  <a:gd name="T4" fmla="*/ 395 w 334"/>
                  <a:gd name="T5" fmla="*/ 763 h 274"/>
                  <a:gd name="T6" fmla="*/ 689 w 334"/>
                  <a:gd name="T7" fmla="*/ 1088 h 274"/>
                  <a:gd name="T8" fmla="*/ 1332 w 334"/>
                  <a:gd name="T9" fmla="*/ 108 h 274"/>
                  <a:gd name="T10" fmla="*/ 1320 w 334"/>
                  <a:gd name="T11" fmla="*/ 0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4"/>
                  <a:gd name="T19" fmla="*/ 0 h 274"/>
                  <a:gd name="T20" fmla="*/ 334 w 334"/>
                  <a:gd name="T21" fmla="*/ 274 h 2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4" h="274">
                    <a:moveTo>
                      <a:pt x="331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8" y="84"/>
                      <a:pt x="63" y="141"/>
                      <a:pt x="99" y="192"/>
                    </a:cubicBezTo>
                    <a:cubicBezTo>
                      <a:pt x="121" y="222"/>
                      <a:pt x="147" y="248"/>
                      <a:pt x="173" y="274"/>
                    </a:cubicBezTo>
                    <a:cubicBezTo>
                      <a:pt x="334" y="27"/>
                      <a:pt x="334" y="27"/>
                      <a:pt x="334" y="27"/>
                    </a:cubicBezTo>
                    <a:cubicBezTo>
                      <a:pt x="333" y="18"/>
                      <a:pt x="332" y="9"/>
                      <a:pt x="33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117"/>
              <p:cNvSpPr>
                <a:spLocks noChangeArrowheads="1"/>
              </p:cNvSpPr>
              <p:nvPr/>
            </p:nvSpPr>
            <p:spPr bwMode="auto">
              <a:xfrm>
                <a:off x="1198" y="2177"/>
                <a:ext cx="230" cy="209"/>
              </a:xfrm>
              <a:custGeom>
                <a:avLst/>
                <a:gdLst>
                  <a:gd name="T0" fmla="*/ 0 w 115"/>
                  <a:gd name="T1" fmla="*/ 0 h 105"/>
                  <a:gd name="T2" fmla="*/ 108 w 115"/>
                  <a:gd name="T3" fmla="*/ 416 h 105"/>
                  <a:gd name="T4" fmla="*/ 456 w 115"/>
                  <a:gd name="T5" fmla="*/ 388 h 105"/>
                  <a:gd name="T6" fmla="*/ 460 w 115"/>
                  <a:gd name="T7" fmla="*/ 360 h 105"/>
                  <a:gd name="T8" fmla="*/ 0 w 11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105"/>
                  <a:gd name="T17" fmla="*/ 115 w 115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105">
                    <a:moveTo>
                      <a:pt x="0" y="0"/>
                    </a:moveTo>
                    <a:cubicBezTo>
                      <a:pt x="13" y="35"/>
                      <a:pt x="22" y="71"/>
                      <a:pt x="27" y="105"/>
                    </a:cubicBezTo>
                    <a:cubicBezTo>
                      <a:pt x="26" y="96"/>
                      <a:pt x="105" y="99"/>
                      <a:pt x="114" y="98"/>
                    </a:cubicBezTo>
                    <a:cubicBezTo>
                      <a:pt x="114" y="96"/>
                      <a:pt x="115" y="93"/>
                      <a:pt x="115" y="9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118"/>
              <p:cNvSpPr>
                <a:spLocks noChangeArrowheads="1"/>
              </p:cNvSpPr>
              <p:nvPr/>
            </p:nvSpPr>
            <p:spPr bwMode="auto">
              <a:xfrm>
                <a:off x="1164" y="1901"/>
                <a:ext cx="152" cy="232"/>
              </a:xfrm>
              <a:custGeom>
                <a:avLst/>
                <a:gdLst>
                  <a:gd name="T0" fmla="*/ 292 w 76"/>
                  <a:gd name="T1" fmla="*/ 0 h 116"/>
                  <a:gd name="T2" fmla="*/ 284 w 76"/>
                  <a:gd name="T3" fmla="*/ 0 h 116"/>
                  <a:gd name="T4" fmla="*/ 0 w 76"/>
                  <a:gd name="T5" fmla="*/ 396 h 116"/>
                  <a:gd name="T6" fmla="*/ 32 w 76"/>
                  <a:gd name="T7" fmla="*/ 464 h 116"/>
                  <a:gd name="T8" fmla="*/ 304 w 76"/>
                  <a:gd name="T9" fmla="*/ 104 h 116"/>
                  <a:gd name="T10" fmla="*/ 292 w 76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"/>
                  <a:gd name="T19" fmla="*/ 0 h 116"/>
                  <a:gd name="T20" fmla="*/ 76 w 76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" h="116">
                    <a:moveTo>
                      <a:pt x="73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105"/>
                      <a:pt x="6" y="110"/>
                      <a:pt x="8" y="116"/>
                    </a:cubicBezTo>
                    <a:cubicBezTo>
                      <a:pt x="28" y="84"/>
                      <a:pt x="52" y="55"/>
                      <a:pt x="76" y="26"/>
                    </a:cubicBezTo>
                    <a:cubicBezTo>
                      <a:pt x="75" y="17"/>
                      <a:pt x="74" y="8"/>
                      <a:pt x="73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119"/>
              <p:cNvSpPr>
                <a:spLocks noChangeArrowheads="1"/>
              </p:cNvSpPr>
              <p:nvPr/>
            </p:nvSpPr>
            <p:spPr bwMode="auto">
              <a:xfrm>
                <a:off x="1180" y="1953"/>
                <a:ext cx="142" cy="210"/>
              </a:xfrm>
              <a:custGeom>
                <a:avLst/>
                <a:gdLst>
                  <a:gd name="T0" fmla="*/ 280 w 71"/>
                  <a:gd name="T1" fmla="*/ 44 h 105"/>
                  <a:gd name="T2" fmla="*/ 272 w 71"/>
                  <a:gd name="T3" fmla="*/ 0 h 105"/>
                  <a:gd name="T4" fmla="*/ 0 w 71"/>
                  <a:gd name="T5" fmla="*/ 360 h 105"/>
                  <a:gd name="T6" fmla="*/ 24 w 71"/>
                  <a:gd name="T7" fmla="*/ 420 h 105"/>
                  <a:gd name="T8" fmla="*/ 284 w 71"/>
                  <a:gd name="T9" fmla="*/ 84 h 105"/>
                  <a:gd name="T10" fmla="*/ 280 w 71"/>
                  <a:gd name="T11" fmla="*/ 44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5"/>
                  <a:gd name="T20" fmla="*/ 71 w 71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5">
                    <a:moveTo>
                      <a:pt x="70" y="11"/>
                    </a:moveTo>
                    <a:cubicBezTo>
                      <a:pt x="69" y="7"/>
                      <a:pt x="69" y="3"/>
                      <a:pt x="68" y="0"/>
                    </a:cubicBezTo>
                    <a:cubicBezTo>
                      <a:pt x="44" y="29"/>
                      <a:pt x="20" y="58"/>
                      <a:pt x="0" y="90"/>
                    </a:cubicBezTo>
                    <a:cubicBezTo>
                      <a:pt x="2" y="95"/>
                      <a:pt x="4" y="100"/>
                      <a:pt x="6" y="10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18"/>
                      <a:pt x="70" y="14"/>
                      <a:pt x="70" y="11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120"/>
              <p:cNvSpPr>
                <a:spLocks noChangeArrowheads="1"/>
              </p:cNvSpPr>
              <p:nvPr/>
            </p:nvSpPr>
            <p:spPr bwMode="auto">
              <a:xfrm>
                <a:off x="1192" y="1995"/>
                <a:ext cx="140" cy="196"/>
              </a:xfrm>
              <a:custGeom>
                <a:avLst/>
                <a:gdLst>
                  <a:gd name="T0" fmla="*/ 260 w 70"/>
                  <a:gd name="T1" fmla="*/ 0 h 98"/>
                  <a:gd name="T2" fmla="*/ 0 w 70"/>
                  <a:gd name="T3" fmla="*/ 336 h 98"/>
                  <a:gd name="T4" fmla="*/ 12 w 70"/>
                  <a:gd name="T5" fmla="*/ 364 h 98"/>
                  <a:gd name="T6" fmla="*/ 48 w 70"/>
                  <a:gd name="T7" fmla="*/ 392 h 98"/>
                  <a:gd name="T8" fmla="*/ 280 w 70"/>
                  <a:gd name="T9" fmla="*/ 80 h 98"/>
                  <a:gd name="T10" fmla="*/ 260 w 70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98"/>
                  <a:gd name="T20" fmla="*/ 70 w 70"/>
                  <a:gd name="T21" fmla="*/ 98 h 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98">
                    <a:moveTo>
                      <a:pt x="65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87"/>
                      <a:pt x="2" y="89"/>
                      <a:pt x="3" y="91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8" y="13"/>
                      <a:pt x="66" y="7"/>
                      <a:pt x="65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121"/>
              <p:cNvSpPr>
                <a:spLocks noChangeArrowheads="1"/>
              </p:cNvSpPr>
              <p:nvPr/>
            </p:nvSpPr>
            <p:spPr bwMode="auto">
              <a:xfrm>
                <a:off x="1216" y="2035"/>
                <a:ext cx="126" cy="178"/>
              </a:xfrm>
              <a:custGeom>
                <a:avLst/>
                <a:gdLst>
                  <a:gd name="T0" fmla="*/ 232 w 63"/>
                  <a:gd name="T1" fmla="*/ 0 h 89"/>
                  <a:gd name="T2" fmla="*/ 0 w 63"/>
                  <a:gd name="T3" fmla="*/ 312 h 89"/>
                  <a:gd name="T4" fmla="*/ 56 w 63"/>
                  <a:gd name="T5" fmla="*/ 356 h 89"/>
                  <a:gd name="T6" fmla="*/ 252 w 63"/>
                  <a:gd name="T7" fmla="*/ 84 h 89"/>
                  <a:gd name="T8" fmla="*/ 232 w 63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89"/>
                  <a:gd name="T17" fmla="*/ 63 w 63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89">
                    <a:moveTo>
                      <a:pt x="5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14"/>
                      <a:pt x="59" y="7"/>
                      <a:pt x="58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122"/>
              <p:cNvSpPr>
                <a:spLocks noChangeArrowheads="1"/>
              </p:cNvSpPr>
              <p:nvPr/>
            </p:nvSpPr>
            <p:spPr bwMode="auto">
              <a:xfrm>
                <a:off x="1244" y="2077"/>
                <a:ext cx="110" cy="156"/>
              </a:xfrm>
              <a:custGeom>
                <a:avLst/>
                <a:gdLst>
                  <a:gd name="T0" fmla="*/ 196 w 55"/>
                  <a:gd name="T1" fmla="*/ 0 h 78"/>
                  <a:gd name="T2" fmla="*/ 0 w 55"/>
                  <a:gd name="T3" fmla="*/ 272 h 78"/>
                  <a:gd name="T4" fmla="*/ 52 w 55"/>
                  <a:gd name="T5" fmla="*/ 312 h 78"/>
                  <a:gd name="T6" fmla="*/ 220 w 55"/>
                  <a:gd name="T7" fmla="*/ 76 h 78"/>
                  <a:gd name="T8" fmla="*/ 196 w 5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78"/>
                  <a:gd name="T17" fmla="*/ 55 w 55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78">
                    <a:moveTo>
                      <a:pt x="49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3"/>
                      <a:pt x="51" y="6"/>
                      <a:pt x="49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123"/>
              <p:cNvSpPr>
                <a:spLocks noChangeArrowheads="1"/>
              </p:cNvSpPr>
              <p:nvPr/>
            </p:nvSpPr>
            <p:spPr bwMode="auto">
              <a:xfrm>
                <a:off x="1270" y="2115"/>
                <a:ext cx="94" cy="137"/>
              </a:xfrm>
              <a:custGeom>
                <a:avLst/>
                <a:gdLst>
                  <a:gd name="T0" fmla="*/ 172 w 47"/>
                  <a:gd name="T1" fmla="*/ 12 h 69"/>
                  <a:gd name="T2" fmla="*/ 168 w 47"/>
                  <a:gd name="T3" fmla="*/ 0 h 69"/>
                  <a:gd name="T4" fmla="*/ 0 w 47"/>
                  <a:gd name="T5" fmla="*/ 232 h 69"/>
                  <a:gd name="T6" fmla="*/ 48 w 47"/>
                  <a:gd name="T7" fmla="*/ 272 h 69"/>
                  <a:gd name="T8" fmla="*/ 188 w 47"/>
                  <a:gd name="T9" fmla="*/ 71 h 69"/>
                  <a:gd name="T10" fmla="*/ 172 w 47"/>
                  <a:gd name="T11" fmla="*/ 12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69"/>
                  <a:gd name="T20" fmla="*/ 47 w 47"/>
                  <a:gd name="T21" fmla="*/ 69 h 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69">
                    <a:moveTo>
                      <a:pt x="43" y="3"/>
                    </a:moveTo>
                    <a:cubicBezTo>
                      <a:pt x="42" y="2"/>
                      <a:pt x="42" y="1"/>
                      <a:pt x="4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3"/>
                      <a:pt x="44" y="8"/>
                      <a:pt x="43" y="3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124"/>
              <p:cNvSpPr>
                <a:spLocks noChangeArrowheads="1"/>
              </p:cNvSpPr>
              <p:nvPr/>
            </p:nvSpPr>
            <p:spPr bwMode="auto">
              <a:xfrm>
                <a:off x="1294" y="2151"/>
                <a:ext cx="82" cy="119"/>
              </a:xfrm>
              <a:custGeom>
                <a:avLst/>
                <a:gdLst>
                  <a:gd name="T0" fmla="*/ 164 w 41"/>
                  <a:gd name="T1" fmla="*/ 75 h 60"/>
                  <a:gd name="T2" fmla="*/ 140 w 41"/>
                  <a:gd name="T3" fmla="*/ 0 h 60"/>
                  <a:gd name="T4" fmla="*/ 0 w 41"/>
                  <a:gd name="T5" fmla="*/ 200 h 60"/>
                  <a:gd name="T6" fmla="*/ 48 w 41"/>
                  <a:gd name="T7" fmla="*/ 236 h 60"/>
                  <a:gd name="T8" fmla="*/ 164 w 41"/>
                  <a:gd name="T9" fmla="*/ 7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0"/>
                  <a:gd name="T17" fmla="*/ 41 w 41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0">
                    <a:moveTo>
                      <a:pt x="41" y="19"/>
                    </a:moveTo>
                    <a:cubicBezTo>
                      <a:pt x="39" y="12"/>
                      <a:pt x="37" y="6"/>
                      <a:pt x="35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0"/>
                      <a:pt x="12" y="60"/>
                      <a:pt x="12" y="60"/>
                    </a:cubicBez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125"/>
              <p:cNvSpPr>
                <a:spLocks noChangeArrowheads="1"/>
              </p:cNvSpPr>
              <p:nvPr/>
            </p:nvSpPr>
            <p:spPr bwMode="auto">
              <a:xfrm>
                <a:off x="1318" y="2189"/>
                <a:ext cx="72" cy="105"/>
              </a:xfrm>
              <a:custGeom>
                <a:avLst/>
                <a:gdLst>
                  <a:gd name="T0" fmla="*/ 116 w 36"/>
                  <a:gd name="T1" fmla="*/ 0 h 53"/>
                  <a:gd name="T2" fmla="*/ 0 w 36"/>
                  <a:gd name="T3" fmla="*/ 160 h 53"/>
                  <a:gd name="T4" fmla="*/ 56 w 36"/>
                  <a:gd name="T5" fmla="*/ 208 h 53"/>
                  <a:gd name="T6" fmla="*/ 144 w 36"/>
                  <a:gd name="T7" fmla="*/ 91 h 53"/>
                  <a:gd name="T8" fmla="*/ 116 w 3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53"/>
                  <a:gd name="T17" fmla="*/ 36 w 3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53">
                    <a:moveTo>
                      <a:pt x="29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4" y="15"/>
                      <a:pt x="31" y="7"/>
                      <a:pt x="29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126"/>
              <p:cNvSpPr>
                <a:spLocks noChangeArrowheads="1"/>
              </p:cNvSpPr>
              <p:nvPr/>
            </p:nvSpPr>
            <p:spPr bwMode="auto">
              <a:xfrm>
                <a:off x="1346" y="2235"/>
                <a:ext cx="84" cy="123"/>
              </a:xfrm>
              <a:custGeom>
                <a:avLst/>
                <a:gdLst>
                  <a:gd name="T0" fmla="*/ 100 w 42"/>
                  <a:gd name="T1" fmla="*/ 40 h 62"/>
                  <a:gd name="T2" fmla="*/ 88 w 42"/>
                  <a:gd name="T3" fmla="*/ 0 h 62"/>
                  <a:gd name="T4" fmla="*/ 0 w 42"/>
                  <a:gd name="T5" fmla="*/ 119 h 62"/>
                  <a:gd name="T6" fmla="*/ 164 w 42"/>
                  <a:gd name="T7" fmla="*/ 244 h 62"/>
                  <a:gd name="T8" fmla="*/ 100 w 42"/>
                  <a:gd name="T9" fmla="*/ 4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62"/>
                  <a:gd name="T17" fmla="*/ 42 w 4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62">
                    <a:moveTo>
                      <a:pt x="25" y="10"/>
                    </a:moveTo>
                    <a:cubicBezTo>
                      <a:pt x="24" y="6"/>
                      <a:pt x="23" y="3"/>
                      <a:pt x="2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44"/>
                      <a:pt x="31" y="26"/>
                      <a:pt x="25" y="1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127"/>
              <p:cNvSpPr>
                <a:spLocks noChangeArrowheads="1"/>
              </p:cNvSpPr>
              <p:nvPr/>
            </p:nvSpPr>
            <p:spPr bwMode="auto">
              <a:xfrm>
                <a:off x="993" y="1853"/>
                <a:ext cx="313" cy="246"/>
              </a:xfrm>
              <a:custGeom>
                <a:avLst/>
                <a:gdLst>
                  <a:gd name="T0" fmla="*/ 624 w 157"/>
                  <a:gd name="T1" fmla="*/ 96 h 123"/>
                  <a:gd name="T2" fmla="*/ 0 w 157"/>
                  <a:gd name="T3" fmla="*/ 0 h 123"/>
                  <a:gd name="T4" fmla="*/ 100 w 157"/>
                  <a:gd name="T5" fmla="*/ 108 h 123"/>
                  <a:gd name="T6" fmla="*/ 341 w 157"/>
                  <a:gd name="T7" fmla="*/ 492 h 123"/>
                  <a:gd name="T8" fmla="*/ 624 w 157"/>
                  <a:gd name="T9" fmla="*/ 96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123"/>
                  <a:gd name="T17" fmla="*/ 157 w 157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123">
                    <a:moveTo>
                      <a:pt x="157" y="2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7" y="18"/>
                      <a:pt x="25" y="27"/>
                    </a:cubicBezTo>
                    <a:cubicBezTo>
                      <a:pt x="49" y="55"/>
                      <a:pt x="70" y="88"/>
                      <a:pt x="86" y="123"/>
                    </a:cubicBezTo>
                    <a:lnTo>
                      <a:pt x="157" y="24"/>
                    </a:lnTo>
                    <a:close/>
                  </a:path>
                </a:pathLst>
              </a:custGeom>
              <a:solidFill>
                <a:srgbClr val="DC6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128"/>
              <p:cNvSpPr>
                <a:spLocks noChangeArrowheads="1"/>
              </p:cNvSpPr>
              <p:nvPr/>
            </p:nvSpPr>
            <p:spPr bwMode="auto">
              <a:xfrm>
                <a:off x="983" y="1351"/>
                <a:ext cx="333" cy="550"/>
              </a:xfrm>
              <a:custGeom>
                <a:avLst/>
                <a:gdLst>
                  <a:gd name="T0" fmla="*/ 636 w 167"/>
                  <a:gd name="T1" fmla="*/ 723 h 276"/>
                  <a:gd name="T2" fmla="*/ 648 w 167"/>
                  <a:gd name="T3" fmla="*/ 116 h 276"/>
                  <a:gd name="T4" fmla="*/ 640 w 167"/>
                  <a:gd name="T5" fmla="*/ 0 h 276"/>
                  <a:gd name="T6" fmla="*/ 0 w 167"/>
                  <a:gd name="T7" fmla="*/ 980 h 276"/>
                  <a:gd name="T8" fmla="*/ 20 w 167"/>
                  <a:gd name="T9" fmla="*/ 1000 h 276"/>
                  <a:gd name="T10" fmla="*/ 644 w 167"/>
                  <a:gd name="T11" fmla="*/ 1096 h 276"/>
                  <a:gd name="T12" fmla="*/ 648 w 167"/>
                  <a:gd name="T13" fmla="*/ 1088 h 276"/>
                  <a:gd name="T14" fmla="*/ 636 w 167"/>
                  <a:gd name="T15" fmla="*/ 723 h 2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276"/>
                  <a:gd name="T26" fmla="*/ 167 w 167"/>
                  <a:gd name="T27" fmla="*/ 276 h 2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276">
                    <a:moveTo>
                      <a:pt x="160" y="182"/>
                    </a:moveTo>
                    <a:cubicBezTo>
                      <a:pt x="163" y="131"/>
                      <a:pt x="167" y="80"/>
                      <a:pt x="163" y="29"/>
                    </a:cubicBezTo>
                    <a:cubicBezTo>
                      <a:pt x="163" y="20"/>
                      <a:pt x="162" y="10"/>
                      <a:pt x="161" y="0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2" y="249"/>
                      <a:pt x="3" y="251"/>
                      <a:pt x="5" y="252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0" y="244"/>
                      <a:pt x="158" y="215"/>
                      <a:pt x="160" y="182"/>
                    </a:cubicBezTo>
                    <a:close/>
                  </a:path>
                </a:pathLst>
              </a:custGeom>
              <a:solidFill>
                <a:srgbClr val="B8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129"/>
              <p:cNvSpPr>
                <a:spLocks noChangeArrowheads="1"/>
              </p:cNvSpPr>
              <p:nvPr/>
            </p:nvSpPr>
            <p:spPr bwMode="auto">
              <a:xfrm>
                <a:off x="1306" y="1897"/>
                <a:ext cx="4" cy="4"/>
              </a:xfrm>
              <a:custGeom>
                <a:avLst/>
                <a:gdLst>
                  <a:gd name="T0" fmla="*/ 4 w 2"/>
                  <a:gd name="T1" fmla="*/ 0 h 2"/>
                  <a:gd name="T2" fmla="*/ 0 w 2"/>
                  <a:gd name="T3" fmla="*/ 8 h 2"/>
                  <a:gd name="T4" fmla="*/ 8 w 2"/>
                  <a:gd name="T5" fmla="*/ 8 h 2"/>
                  <a:gd name="T6" fmla="*/ 4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6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130"/>
              <p:cNvSpPr>
                <a:spLocks noChangeArrowheads="1"/>
              </p:cNvSpPr>
              <p:nvPr/>
            </p:nvSpPr>
            <p:spPr bwMode="auto">
              <a:xfrm>
                <a:off x="485" y="483"/>
                <a:ext cx="518" cy="858"/>
              </a:xfrm>
              <a:custGeom>
                <a:avLst/>
                <a:gdLst>
                  <a:gd name="T0" fmla="*/ 1032 w 259"/>
                  <a:gd name="T1" fmla="*/ 0 h 430"/>
                  <a:gd name="T2" fmla="*/ 0 w 259"/>
                  <a:gd name="T3" fmla="*/ 732 h 430"/>
                  <a:gd name="T4" fmla="*/ 60 w 259"/>
                  <a:gd name="T5" fmla="*/ 1040 h 430"/>
                  <a:gd name="T6" fmla="*/ 296 w 259"/>
                  <a:gd name="T7" fmla="*/ 1712 h 430"/>
                  <a:gd name="T8" fmla="*/ 1036 w 259"/>
                  <a:gd name="T9" fmla="*/ 8 h 430"/>
                  <a:gd name="T10" fmla="*/ 1032 w 259"/>
                  <a:gd name="T11" fmla="*/ 0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9"/>
                  <a:gd name="T19" fmla="*/ 0 h 430"/>
                  <a:gd name="T20" fmla="*/ 259 w 259"/>
                  <a:gd name="T21" fmla="*/ 430 h 4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9" h="430">
                    <a:moveTo>
                      <a:pt x="258" y="0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5" y="209"/>
                      <a:pt x="10" y="235"/>
                      <a:pt x="15" y="261"/>
                    </a:cubicBezTo>
                    <a:cubicBezTo>
                      <a:pt x="27" y="317"/>
                      <a:pt x="47" y="374"/>
                      <a:pt x="74" y="43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9" y="1"/>
                      <a:pt x="259" y="1"/>
                      <a:pt x="258" y="0"/>
                    </a:cubicBezTo>
                    <a:close/>
                  </a:path>
                </a:pathLst>
              </a:custGeom>
              <a:solidFill>
                <a:srgbClr val="866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131"/>
              <p:cNvSpPr>
                <a:spLocks noChangeArrowheads="1"/>
              </p:cNvSpPr>
              <p:nvPr/>
            </p:nvSpPr>
            <p:spPr bwMode="auto">
              <a:xfrm>
                <a:off x="553" y="646"/>
                <a:ext cx="322" cy="521"/>
              </a:xfrm>
              <a:custGeom>
                <a:avLst/>
                <a:gdLst>
                  <a:gd name="T0" fmla="*/ 0 w 322"/>
                  <a:gd name="T1" fmla="*/ 248 h 521"/>
                  <a:gd name="T2" fmla="*/ 322 w 322"/>
                  <a:gd name="T3" fmla="*/ 0 h 521"/>
                  <a:gd name="T4" fmla="*/ 80 w 322"/>
                  <a:gd name="T5" fmla="*/ 521 h 521"/>
                  <a:gd name="T6" fmla="*/ 0 w 322"/>
                  <a:gd name="T7" fmla="*/ 248 h 5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2"/>
                  <a:gd name="T13" fmla="*/ 0 h 521"/>
                  <a:gd name="T14" fmla="*/ 322 w 322"/>
                  <a:gd name="T15" fmla="*/ 521 h 5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2" h="521">
                    <a:moveTo>
                      <a:pt x="0" y="248"/>
                    </a:moveTo>
                    <a:lnTo>
                      <a:pt x="322" y="0"/>
                    </a:lnTo>
                    <a:lnTo>
                      <a:pt x="80" y="521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B6B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132"/>
              <p:cNvSpPr>
                <a:spLocks noChangeArrowheads="1"/>
              </p:cNvSpPr>
              <p:nvPr/>
            </p:nvSpPr>
            <p:spPr bwMode="auto">
              <a:xfrm>
                <a:off x="621" y="792"/>
                <a:ext cx="140" cy="235"/>
              </a:xfrm>
              <a:custGeom>
                <a:avLst/>
                <a:gdLst>
                  <a:gd name="T0" fmla="*/ 0 w 140"/>
                  <a:gd name="T1" fmla="*/ 108 h 235"/>
                  <a:gd name="T2" fmla="*/ 30 w 140"/>
                  <a:gd name="T3" fmla="*/ 235 h 235"/>
                  <a:gd name="T4" fmla="*/ 140 w 140"/>
                  <a:gd name="T5" fmla="*/ 0 h 235"/>
                  <a:gd name="T6" fmla="*/ 0 w 140"/>
                  <a:gd name="T7" fmla="*/ 108 h 2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0"/>
                  <a:gd name="T13" fmla="*/ 0 h 235"/>
                  <a:gd name="T14" fmla="*/ 140 w 140"/>
                  <a:gd name="T15" fmla="*/ 235 h 2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0" h="235">
                    <a:moveTo>
                      <a:pt x="0" y="108"/>
                    </a:moveTo>
                    <a:lnTo>
                      <a:pt x="30" y="235"/>
                    </a:lnTo>
                    <a:lnTo>
                      <a:pt x="140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86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Oval 133"/>
              <p:cNvSpPr>
                <a:spLocks noChangeArrowheads="1"/>
              </p:cNvSpPr>
              <p:nvPr/>
            </p:nvSpPr>
            <p:spPr bwMode="auto">
              <a:xfrm>
                <a:off x="815" y="1411"/>
                <a:ext cx="36" cy="35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8" name="Oval 134"/>
              <p:cNvSpPr>
                <a:spLocks noChangeArrowheads="1"/>
              </p:cNvSpPr>
              <p:nvPr/>
            </p:nvSpPr>
            <p:spPr bwMode="auto">
              <a:xfrm>
                <a:off x="1015" y="1349"/>
                <a:ext cx="38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9" name="Oval 135"/>
              <p:cNvSpPr>
                <a:spLocks noChangeArrowheads="1"/>
              </p:cNvSpPr>
              <p:nvPr/>
            </p:nvSpPr>
            <p:spPr bwMode="auto">
              <a:xfrm>
                <a:off x="931" y="1470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0" name="Oval 136"/>
              <p:cNvSpPr>
                <a:spLocks noChangeArrowheads="1"/>
              </p:cNvSpPr>
              <p:nvPr/>
            </p:nvSpPr>
            <p:spPr bwMode="auto">
              <a:xfrm>
                <a:off x="827" y="1604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1" name="Oval 137"/>
              <p:cNvSpPr>
                <a:spLocks noChangeArrowheads="1"/>
              </p:cNvSpPr>
              <p:nvPr/>
            </p:nvSpPr>
            <p:spPr bwMode="auto">
              <a:xfrm>
                <a:off x="961" y="1702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2" name="Oval 138"/>
              <p:cNvSpPr>
                <a:spLocks noChangeArrowheads="1"/>
              </p:cNvSpPr>
              <p:nvPr/>
            </p:nvSpPr>
            <p:spPr bwMode="auto">
              <a:xfrm>
                <a:off x="1131" y="1434"/>
                <a:ext cx="35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3" name="Oval 139"/>
              <p:cNvSpPr>
                <a:spLocks noChangeArrowheads="1"/>
              </p:cNvSpPr>
              <p:nvPr/>
            </p:nvSpPr>
            <p:spPr bwMode="auto">
              <a:xfrm>
                <a:off x="1039" y="1604"/>
                <a:ext cx="38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4" name="Oval 140"/>
              <p:cNvSpPr>
                <a:spLocks noChangeArrowheads="1"/>
              </p:cNvSpPr>
              <p:nvPr/>
            </p:nvSpPr>
            <p:spPr bwMode="auto">
              <a:xfrm>
                <a:off x="1252" y="1325"/>
                <a:ext cx="36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5" name="Oval 141"/>
              <p:cNvSpPr>
                <a:spLocks noChangeArrowheads="1"/>
              </p:cNvSpPr>
              <p:nvPr/>
            </p:nvSpPr>
            <p:spPr bwMode="auto">
              <a:xfrm>
                <a:off x="669" y="1381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6" name="Oval 142"/>
              <p:cNvSpPr>
                <a:spLocks noChangeArrowheads="1"/>
              </p:cNvSpPr>
              <p:nvPr/>
            </p:nvSpPr>
            <p:spPr bwMode="auto">
              <a:xfrm>
                <a:off x="184" y="102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7" name="Oval 143"/>
              <p:cNvSpPr>
                <a:spLocks noChangeArrowheads="1"/>
              </p:cNvSpPr>
              <p:nvPr/>
            </p:nvSpPr>
            <p:spPr bwMode="auto">
              <a:xfrm>
                <a:off x="463" y="10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8" name="Oval 144"/>
              <p:cNvSpPr>
                <a:spLocks noChangeArrowheads="1"/>
              </p:cNvSpPr>
              <p:nvPr/>
            </p:nvSpPr>
            <p:spPr bwMode="auto">
              <a:xfrm>
                <a:off x="495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9" name="Oval 145"/>
              <p:cNvSpPr>
                <a:spLocks noChangeArrowheads="1"/>
              </p:cNvSpPr>
              <p:nvPr/>
            </p:nvSpPr>
            <p:spPr bwMode="auto">
              <a:xfrm>
                <a:off x="531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0" name="Oval 146"/>
              <p:cNvSpPr>
                <a:spLocks noChangeArrowheads="1"/>
              </p:cNvSpPr>
              <p:nvPr/>
            </p:nvSpPr>
            <p:spPr bwMode="auto">
              <a:xfrm>
                <a:off x="579" y="1333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1" name="Oval 147"/>
              <p:cNvSpPr>
                <a:spLocks noChangeArrowheads="1"/>
              </p:cNvSpPr>
              <p:nvPr/>
            </p:nvSpPr>
            <p:spPr bwMode="auto">
              <a:xfrm>
                <a:off x="635" y="1436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2" name="Oval 148"/>
              <p:cNvSpPr>
                <a:spLocks noChangeArrowheads="1"/>
              </p:cNvSpPr>
              <p:nvPr/>
            </p:nvSpPr>
            <p:spPr bwMode="auto">
              <a:xfrm>
                <a:off x="40" y="1029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3" name="Oval 149"/>
              <p:cNvSpPr>
                <a:spLocks noChangeArrowheads="1"/>
              </p:cNvSpPr>
              <p:nvPr/>
            </p:nvSpPr>
            <p:spPr bwMode="auto">
              <a:xfrm>
                <a:off x="52" y="116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4" name="Oval 150"/>
              <p:cNvSpPr>
                <a:spLocks noChangeArrowheads="1"/>
              </p:cNvSpPr>
              <p:nvPr/>
            </p:nvSpPr>
            <p:spPr bwMode="auto">
              <a:xfrm>
                <a:off x="88" y="1285"/>
                <a:ext cx="34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5" name="Oval 151"/>
              <p:cNvSpPr>
                <a:spLocks noChangeArrowheads="1"/>
              </p:cNvSpPr>
              <p:nvPr/>
            </p:nvSpPr>
            <p:spPr bwMode="auto">
              <a:xfrm>
                <a:off x="136" y="1393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6" name="Oval 152"/>
              <p:cNvSpPr>
                <a:spLocks noChangeArrowheads="1"/>
              </p:cNvSpPr>
              <p:nvPr/>
            </p:nvSpPr>
            <p:spPr bwMode="auto">
              <a:xfrm>
                <a:off x="192" y="1496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7" name="Oval 153"/>
              <p:cNvSpPr>
                <a:spLocks noChangeArrowheads="1"/>
              </p:cNvSpPr>
              <p:nvPr/>
            </p:nvSpPr>
            <p:spPr bwMode="auto">
              <a:xfrm>
                <a:off x="252" y="1606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8" name="Oval 154"/>
              <p:cNvSpPr>
                <a:spLocks noChangeArrowheads="1"/>
              </p:cNvSpPr>
              <p:nvPr/>
            </p:nvSpPr>
            <p:spPr bwMode="auto">
              <a:xfrm>
                <a:off x="338" y="105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9" name="Oval 155"/>
              <p:cNvSpPr>
                <a:spLocks noChangeArrowheads="1"/>
              </p:cNvSpPr>
              <p:nvPr/>
            </p:nvSpPr>
            <p:spPr bwMode="auto">
              <a:xfrm>
                <a:off x="368" y="1157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0" name="Oval 156"/>
              <p:cNvSpPr>
                <a:spLocks noChangeArrowheads="1"/>
              </p:cNvSpPr>
              <p:nvPr/>
            </p:nvSpPr>
            <p:spPr bwMode="auto">
              <a:xfrm>
                <a:off x="410" y="1273"/>
                <a:ext cx="33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1" name="Oval 157"/>
              <p:cNvSpPr>
                <a:spLocks noChangeArrowheads="1"/>
              </p:cNvSpPr>
              <p:nvPr/>
            </p:nvSpPr>
            <p:spPr bwMode="auto">
              <a:xfrm>
                <a:off x="457" y="1381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2" name="Oval 158"/>
              <p:cNvSpPr>
                <a:spLocks noChangeArrowheads="1"/>
              </p:cNvSpPr>
              <p:nvPr/>
            </p:nvSpPr>
            <p:spPr bwMode="auto">
              <a:xfrm>
                <a:off x="525" y="1484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3" name="Oval 159"/>
              <p:cNvSpPr>
                <a:spLocks noChangeArrowheads="1"/>
              </p:cNvSpPr>
              <p:nvPr/>
            </p:nvSpPr>
            <p:spPr bwMode="auto">
              <a:xfrm>
                <a:off x="210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4" name="Oval 160"/>
              <p:cNvSpPr>
                <a:spLocks noChangeArrowheads="1"/>
              </p:cNvSpPr>
              <p:nvPr/>
            </p:nvSpPr>
            <p:spPr bwMode="auto">
              <a:xfrm>
                <a:off x="240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5" name="Oval 161"/>
              <p:cNvSpPr>
                <a:spLocks noChangeArrowheads="1"/>
              </p:cNvSpPr>
              <p:nvPr/>
            </p:nvSpPr>
            <p:spPr bwMode="auto">
              <a:xfrm>
                <a:off x="282" y="133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6" name="Oval 162"/>
              <p:cNvSpPr>
                <a:spLocks noChangeArrowheads="1"/>
              </p:cNvSpPr>
              <p:nvPr/>
            </p:nvSpPr>
            <p:spPr bwMode="auto">
              <a:xfrm>
                <a:off x="344" y="1442"/>
                <a:ext cx="32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7" name="Oval 163"/>
              <p:cNvSpPr>
                <a:spLocks noChangeArrowheads="1"/>
              </p:cNvSpPr>
              <p:nvPr/>
            </p:nvSpPr>
            <p:spPr bwMode="auto">
              <a:xfrm>
                <a:off x="410" y="1544"/>
                <a:ext cx="33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8" name="Freeform 164"/>
              <p:cNvSpPr>
                <a:spLocks noChangeArrowheads="1"/>
              </p:cNvSpPr>
              <p:nvPr/>
            </p:nvSpPr>
            <p:spPr bwMode="auto">
              <a:xfrm>
                <a:off x="815" y="1662"/>
                <a:ext cx="84" cy="100"/>
              </a:xfrm>
              <a:custGeom>
                <a:avLst/>
                <a:gdLst>
                  <a:gd name="T0" fmla="*/ 32 w 42"/>
                  <a:gd name="T1" fmla="*/ 0 h 50"/>
                  <a:gd name="T2" fmla="*/ 0 w 42"/>
                  <a:gd name="T3" fmla="*/ 80 h 50"/>
                  <a:gd name="T4" fmla="*/ 120 w 42"/>
                  <a:gd name="T5" fmla="*/ 200 h 50"/>
                  <a:gd name="T6" fmla="*/ 168 w 42"/>
                  <a:gd name="T7" fmla="*/ 192 h 50"/>
                  <a:gd name="T8" fmla="*/ 32 w 4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50"/>
                  <a:gd name="T17" fmla="*/ 42 w 4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50">
                    <a:moveTo>
                      <a:pt x="8" y="0"/>
                    </a:moveTo>
                    <a:cubicBezTo>
                      <a:pt x="3" y="5"/>
                      <a:pt x="0" y="12"/>
                      <a:pt x="0" y="20"/>
                    </a:cubicBezTo>
                    <a:cubicBezTo>
                      <a:pt x="0" y="37"/>
                      <a:pt x="14" y="50"/>
                      <a:pt x="30" y="50"/>
                    </a:cubicBezTo>
                    <a:cubicBezTo>
                      <a:pt x="35" y="50"/>
                      <a:pt x="39" y="49"/>
                      <a:pt x="42" y="48"/>
                    </a:cubicBezTo>
                    <a:cubicBezTo>
                      <a:pt x="27" y="34"/>
                      <a:pt x="13" y="19"/>
                      <a:pt x="8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165"/>
              <p:cNvSpPr>
                <a:spLocks noChangeArrowheads="1"/>
              </p:cNvSpPr>
              <p:nvPr/>
            </p:nvSpPr>
            <p:spPr bwMode="auto">
              <a:xfrm>
                <a:off x="529" y="1800"/>
                <a:ext cx="110" cy="95"/>
              </a:xfrm>
              <a:custGeom>
                <a:avLst/>
                <a:gdLst>
                  <a:gd name="T0" fmla="*/ 0 w 55"/>
                  <a:gd name="T1" fmla="*/ 141 h 48"/>
                  <a:gd name="T2" fmla="*/ 96 w 55"/>
                  <a:gd name="T3" fmla="*/ 188 h 48"/>
                  <a:gd name="T4" fmla="*/ 220 w 55"/>
                  <a:gd name="T5" fmla="*/ 71 h 48"/>
                  <a:gd name="T6" fmla="*/ 196 w 55"/>
                  <a:gd name="T7" fmla="*/ 0 h 48"/>
                  <a:gd name="T8" fmla="*/ 0 w 55"/>
                  <a:gd name="T9" fmla="*/ 141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48"/>
                  <a:gd name="T17" fmla="*/ 55 w 5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48">
                    <a:moveTo>
                      <a:pt x="0" y="36"/>
                    </a:moveTo>
                    <a:cubicBezTo>
                      <a:pt x="6" y="43"/>
                      <a:pt x="15" y="48"/>
                      <a:pt x="24" y="48"/>
                    </a:cubicBezTo>
                    <a:cubicBezTo>
                      <a:pt x="41" y="48"/>
                      <a:pt x="55" y="34"/>
                      <a:pt x="55" y="18"/>
                    </a:cubicBezTo>
                    <a:cubicBezTo>
                      <a:pt x="55" y="11"/>
                      <a:pt x="53" y="5"/>
                      <a:pt x="49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Oval 166"/>
              <p:cNvSpPr>
                <a:spLocks noChangeArrowheads="1"/>
              </p:cNvSpPr>
              <p:nvPr/>
            </p:nvSpPr>
            <p:spPr bwMode="auto">
              <a:xfrm>
                <a:off x="723" y="1786"/>
                <a:ext cx="122" cy="121"/>
              </a:xfrm>
              <a:prstGeom prst="ellipse">
                <a:avLst/>
              </a:pr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1" name="Freeform 167"/>
              <p:cNvSpPr>
                <a:spLocks noChangeArrowheads="1"/>
              </p:cNvSpPr>
              <p:nvPr/>
            </p:nvSpPr>
            <p:spPr bwMode="auto">
              <a:xfrm>
                <a:off x="683" y="1937"/>
                <a:ext cx="120" cy="92"/>
              </a:xfrm>
              <a:custGeom>
                <a:avLst/>
                <a:gdLst>
                  <a:gd name="T0" fmla="*/ 116 w 60"/>
                  <a:gd name="T1" fmla="*/ 0 h 46"/>
                  <a:gd name="T2" fmla="*/ 0 w 60"/>
                  <a:gd name="T3" fmla="*/ 88 h 46"/>
                  <a:gd name="T4" fmla="*/ 224 w 60"/>
                  <a:gd name="T5" fmla="*/ 184 h 46"/>
                  <a:gd name="T6" fmla="*/ 240 w 60"/>
                  <a:gd name="T7" fmla="*/ 124 h 46"/>
                  <a:gd name="T8" fmla="*/ 116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9" y="0"/>
                    </a:moveTo>
                    <a:cubicBezTo>
                      <a:pt x="16" y="0"/>
                      <a:pt x="4" y="10"/>
                      <a:pt x="0" y="22"/>
                    </a:cubicBezTo>
                    <a:cubicBezTo>
                      <a:pt x="19" y="29"/>
                      <a:pt x="38" y="36"/>
                      <a:pt x="56" y="46"/>
                    </a:cubicBezTo>
                    <a:cubicBezTo>
                      <a:pt x="58" y="41"/>
                      <a:pt x="60" y="36"/>
                      <a:pt x="60" y="31"/>
                    </a:cubicBezTo>
                    <a:cubicBezTo>
                      <a:pt x="60" y="14"/>
                      <a:pt x="46" y="0"/>
                      <a:pt x="29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168"/>
              <p:cNvSpPr>
                <a:spLocks noChangeArrowheads="1"/>
              </p:cNvSpPr>
              <p:nvPr/>
            </p:nvSpPr>
            <p:spPr bwMode="auto">
              <a:xfrm>
                <a:off x="955" y="1822"/>
                <a:ext cx="90" cy="103"/>
              </a:xfrm>
              <a:custGeom>
                <a:avLst/>
                <a:gdLst>
                  <a:gd name="T0" fmla="*/ 92 w 45"/>
                  <a:gd name="T1" fmla="*/ 67 h 52"/>
                  <a:gd name="T2" fmla="*/ 36 w 45"/>
                  <a:gd name="T3" fmla="*/ 0 h 52"/>
                  <a:gd name="T4" fmla="*/ 0 w 45"/>
                  <a:gd name="T5" fmla="*/ 87 h 52"/>
                  <a:gd name="T6" fmla="*/ 120 w 45"/>
                  <a:gd name="T7" fmla="*/ 204 h 52"/>
                  <a:gd name="T8" fmla="*/ 180 w 45"/>
                  <a:gd name="T9" fmla="*/ 188 h 52"/>
                  <a:gd name="T10" fmla="*/ 92 w 45"/>
                  <a:gd name="T11" fmla="*/ 6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52"/>
                  <a:gd name="T20" fmla="*/ 45 w 4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52">
                    <a:moveTo>
                      <a:pt x="23" y="17"/>
                    </a:moveTo>
                    <a:cubicBezTo>
                      <a:pt x="19" y="11"/>
                      <a:pt x="14" y="6"/>
                      <a:pt x="9" y="0"/>
                    </a:cubicBezTo>
                    <a:cubicBezTo>
                      <a:pt x="3" y="6"/>
                      <a:pt x="0" y="13"/>
                      <a:pt x="0" y="22"/>
                    </a:cubicBezTo>
                    <a:cubicBezTo>
                      <a:pt x="0" y="39"/>
                      <a:pt x="14" y="52"/>
                      <a:pt x="30" y="52"/>
                    </a:cubicBezTo>
                    <a:cubicBezTo>
                      <a:pt x="36" y="52"/>
                      <a:pt x="41" y="51"/>
                      <a:pt x="45" y="48"/>
                    </a:cubicBezTo>
                    <a:cubicBezTo>
                      <a:pt x="38" y="38"/>
                      <a:pt x="31" y="27"/>
                      <a:pt x="23" y="17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169"/>
              <p:cNvSpPr>
                <a:spLocks noChangeArrowheads="1"/>
              </p:cNvSpPr>
              <p:nvPr/>
            </p:nvSpPr>
            <p:spPr bwMode="auto">
              <a:xfrm>
                <a:off x="92" y="622"/>
                <a:ext cx="377" cy="218"/>
              </a:xfrm>
              <a:custGeom>
                <a:avLst/>
                <a:gdLst>
                  <a:gd name="T0" fmla="*/ 0 w 377"/>
                  <a:gd name="T1" fmla="*/ 42 h 218"/>
                  <a:gd name="T2" fmla="*/ 116 w 377"/>
                  <a:gd name="T3" fmla="*/ 218 h 218"/>
                  <a:gd name="T4" fmla="*/ 182 w 377"/>
                  <a:gd name="T5" fmla="*/ 18 h 218"/>
                  <a:gd name="T6" fmla="*/ 304 w 377"/>
                  <a:gd name="T7" fmla="*/ 218 h 218"/>
                  <a:gd name="T8" fmla="*/ 377 w 377"/>
                  <a:gd name="T9" fmla="*/ 0 h 218"/>
                  <a:gd name="T10" fmla="*/ 6 w 377"/>
                  <a:gd name="T11" fmla="*/ 18 h 218"/>
                  <a:gd name="T12" fmla="*/ 0 w 377"/>
                  <a:gd name="T13" fmla="*/ 4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7"/>
                  <a:gd name="T22" fmla="*/ 0 h 218"/>
                  <a:gd name="T23" fmla="*/ 377 w 377"/>
                  <a:gd name="T24" fmla="*/ 218 h 2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7" h="218">
                    <a:moveTo>
                      <a:pt x="0" y="42"/>
                    </a:moveTo>
                    <a:lnTo>
                      <a:pt x="116" y="218"/>
                    </a:lnTo>
                    <a:lnTo>
                      <a:pt x="182" y="18"/>
                    </a:lnTo>
                    <a:lnTo>
                      <a:pt x="304" y="218"/>
                    </a:lnTo>
                    <a:lnTo>
                      <a:pt x="377" y="0"/>
                    </a:lnTo>
                    <a:lnTo>
                      <a:pt x="6" y="1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9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170"/>
              <p:cNvSpPr>
                <a:spLocks noChangeArrowheads="1"/>
              </p:cNvSpPr>
              <p:nvPr/>
            </p:nvSpPr>
            <p:spPr bwMode="auto">
              <a:xfrm>
                <a:off x="8" y="810"/>
                <a:ext cx="515" cy="206"/>
              </a:xfrm>
              <a:custGeom>
                <a:avLst/>
                <a:gdLst>
                  <a:gd name="T0" fmla="*/ 72 w 258"/>
                  <a:gd name="T1" fmla="*/ 0 h 103"/>
                  <a:gd name="T2" fmla="*/ 375 w 258"/>
                  <a:gd name="T3" fmla="*/ 316 h 103"/>
                  <a:gd name="T4" fmla="*/ 495 w 258"/>
                  <a:gd name="T5" fmla="*/ 340 h 103"/>
                  <a:gd name="T6" fmla="*/ 565 w 258"/>
                  <a:gd name="T7" fmla="*/ 36 h 103"/>
                  <a:gd name="T8" fmla="*/ 784 w 258"/>
                  <a:gd name="T9" fmla="*/ 376 h 103"/>
                  <a:gd name="T10" fmla="*/ 1028 w 258"/>
                  <a:gd name="T11" fmla="*/ 412 h 103"/>
                  <a:gd name="T12" fmla="*/ 0 w 258"/>
                  <a:gd name="T13" fmla="*/ 248 h 103"/>
                  <a:gd name="T14" fmla="*/ 72 w 258"/>
                  <a:gd name="T15" fmla="*/ 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8"/>
                  <a:gd name="T25" fmla="*/ 0 h 103"/>
                  <a:gd name="T26" fmla="*/ 258 w 258"/>
                  <a:gd name="T27" fmla="*/ 103 h 1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8" h="103">
                    <a:moveTo>
                      <a:pt x="18" y="0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258" y="103"/>
                      <a:pt x="258" y="103"/>
                      <a:pt x="258" y="10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9" y="3"/>
                      <a:pt x="18" y="0"/>
                    </a:cubicBezTo>
                    <a:close/>
                  </a:path>
                </a:pathLst>
              </a:custGeom>
              <a:solidFill>
                <a:srgbClr val="8DC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171"/>
              <p:cNvSpPr>
                <a:spLocks noChangeArrowheads="1"/>
              </p:cNvSpPr>
              <p:nvPr/>
            </p:nvSpPr>
            <p:spPr bwMode="auto">
              <a:xfrm>
                <a:off x="945" y="587"/>
                <a:ext cx="241" cy="281"/>
              </a:xfrm>
              <a:custGeom>
                <a:avLst/>
                <a:gdLst>
                  <a:gd name="T0" fmla="*/ 0 w 121"/>
                  <a:gd name="T1" fmla="*/ 279 h 141"/>
                  <a:gd name="T2" fmla="*/ 281 w 121"/>
                  <a:gd name="T3" fmla="*/ 560 h 141"/>
                  <a:gd name="T4" fmla="*/ 480 w 121"/>
                  <a:gd name="T5" fmla="*/ 476 h 141"/>
                  <a:gd name="T6" fmla="*/ 239 w 121"/>
                  <a:gd name="T7" fmla="*/ 0 h 141"/>
                  <a:gd name="T8" fmla="*/ 0 w 121"/>
                  <a:gd name="T9" fmla="*/ 27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141"/>
                  <a:gd name="T17" fmla="*/ 121 w 121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141">
                    <a:moveTo>
                      <a:pt x="0" y="70"/>
                    </a:moveTo>
                    <a:cubicBezTo>
                      <a:pt x="0" y="109"/>
                      <a:pt x="31" y="141"/>
                      <a:pt x="71" y="141"/>
                    </a:cubicBezTo>
                    <a:cubicBezTo>
                      <a:pt x="91" y="141"/>
                      <a:pt x="108" y="133"/>
                      <a:pt x="121" y="120"/>
                    </a:cubicBezTo>
                    <a:cubicBezTo>
                      <a:pt x="105" y="78"/>
                      <a:pt x="85" y="38"/>
                      <a:pt x="60" y="0"/>
                    </a:cubicBezTo>
                    <a:cubicBezTo>
                      <a:pt x="26" y="5"/>
                      <a:pt x="0" y="35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172"/>
              <p:cNvSpPr>
                <a:spLocks noChangeArrowheads="1"/>
              </p:cNvSpPr>
              <p:nvPr/>
            </p:nvSpPr>
            <p:spPr bwMode="auto">
              <a:xfrm>
                <a:off x="989" y="628"/>
                <a:ext cx="179" cy="198"/>
              </a:xfrm>
              <a:custGeom>
                <a:avLst/>
                <a:gdLst>
                  <a:gd name="T0" fmla="*/ 197 w 90"/>
                  <a:gd name="T1" fmla="*/ 0 h 99"/>
                  <a:gd name="T2" fmla="*/ 0 w 90"/>
                  <a:gd name="T3" fmla="*/ 196 h 99"/>
                  <a:gd name="T4" fmla="*/ 197 w 90"/>
                  <a:gd name="T5" fmla="*/ 396 h 99"/>
                  <a:gd name="T6" fmla="*/ 356 w 90"/>
                  <a:gd name="T7" fmla="*/ 308 h 99"/>
                  <a:gd name="T8" fmla="*/ 201 w 90"/>
                  <a:gd name="T9" fmla="*/ 0 h 99"/>
                  <a:gd name="T10" fmla="*/ 197 w 9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99"/>
                  <a:gd name="T20" fmla="*/ 90 w 90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99">
                    <a:moveTo>
                      <a:pt x="50" y="0"/>
                    </a:moveTo>
                    <a:cubicBezTo>
                      <a:pt x="22" y="0"/>
                      <a:pt x="0" y="22"/>
                      <a:pt x="0" y="49"/>
                    </a:cubicBezTo>
                    <a:cubicBezTo>
                      <a:pt x="0" y="77"/>
                      <a:pt x="22" y="99"/>
                      <a:pt x="50" y="99"/>
                    </a:cubicBezTo>
                    <a:cubicBezTo>
                      <a:pt x="67" y="99"/>
                      <a:pt x="81" y="90"/>
                      <a:pt x="90" y="77"/>
                    </a:cubicBezTo>
                    <a:cubicBezTo>
                      <a:pt x="79" y="51"/>
                      <a:pt x="66" y="25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173"/>
              <p:cNvSpPr>
                <a:spLocks noChangeArrowheads="1"/>
              </p:cNvSpPr>
              <p:nvPr/>
            </p:nvSpPr>
            <p:spPr bwMode="auto">
              <a:xfrm>
                <a:off x="1017" y="658"/>
                <a:ext cx="139" cy="144"/>
              </a:xfrm>
              <a:custGeom>
                <a:avLst/>
                <a:gdLst>
                  <a:gd name="T0" fmla="*/ 135 w 70"/>
                  <a:gd name="T1" fmla="*/ 0 h 72"/>
                  <a:gd name="T2" fmla="*/ 4 w 70"/>
                  <a:gd name="T3" fmla="*/ 148 h 72"/>
                  <a:gd name="T4" fmla="*/ 149 w 70"/>
                  <a:gd name="T5" fmla="*/ 284 h 72"/>
                  <a:gd name="T6" fmla="*/ 276 w 70"/>
                  <a:gd name="T7" fmla="*/ 188 h 72"/>
                  <a:gd name="T8" fmla="*/ 185 w 70"/>
                  <a:gd name="T9" fmla="*/ 4 h 72"/>
                  <a:gd name="T10" fmla="*/ 135 w 7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72"/>
                  <a:gd name="T20" fmla="*/ 70 w 7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72">
                    <a:moveTo>
                      <a:pt x="34" y="0"/>
                    </a:moveTo>
                    <a:cubicBezTo>
                      <a:pt x="14" y="1"/>
                      <a:pt x="0" y="18"/>
                      <a:pt x="1" y="37"/>
                    </a:cubicBezTo>
                    <a:cubicBezTo>
                      <a:pt x="2" y="57"/>
                      <a:pt x="19" y="72"/>
                      <a:pt x="38" y="71"/>
                    </a:cubicBezTo>
                    <a:cubicBezTo>
                      <a:pt x="53" y="70"/>
                      <a:pt x="65" y="60"/>
                      <a:pt x="70" y="47"/>
                    </a:cubicBezTo>
                    <a:cubicBezTo>
                      <a:pt x="63" y="32"/>
                      <a:pt x="55" y="16"/>
                      <a:pt x="47" y="1"/>
                    </a:cubicBezTo>
                    <a:cubicBezTo>
                      <a:pt x="43" y="0"/>
                      <a:pt x="38" y="0"/>
                      <a:pt x="34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174"/>
              <p:cNvSpPr>
                <a:spLocks noChangeArrowheads="1"/>
              </p:cNvSpPr>
              <p:nvPr/>
            </p:nvSpPr>
            <p:spPr bwMode="auto">
              <a:xfrm>
                <a:off x="1051" y="690"/>
                <a:ext cx="76" cy="76"/>
              </a:xfrm>
              <a:custGeom>
                <a:avLst/>
                <a:gdLst>
                  <a:gd name="T0" fmla="*/ 72 w 38"/>
                  <a:gd name="T1" fmla="*/ 4 h 38"/>
                  <a:gd name="T2" fmla="*/ 4 w 38"/>
                  <a:gd name="T3" fmla="*/ 80 h 38"/>
                  <a:gd name="T4" fmla="*/ 80 w 38"/>
                  <a:gd name="T5" fmla="*/ 152 h 38"/>
                  <a:gd name="T6" fmla="*/ 152 w 38"/>
                  <a:gd name="T7" fmla="*/ 72 h 38"/>
                  <a:gd name="T8" fmla="*/ 72 w 38"/>
                  <a:gd name="T9" fmla="*/ 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18" y="1"/>
                    </a:moveTo>
                    <a:cubicBezTo>
                      <a:pt x="8" y="1"/>
                      <a:pt x="0" y="10"/>
                      <a:pt x="1" y="20"/>
                    </a:cubicBezTo>
                    <a:cubicBezTo>
                      <a:pt x="1" y="31"/>
                      <a:pt x="10" y="38"/>
                      <a:pt x="20" y="38"/>
                    </a:cubicBezTo>
                    <a:cubicBezTo>
                      <a:pt x="30" y="37"/>
                      <a:pt x="38" y="28"/>
                      <a:pt x="38" y="18"/>
                    </a:cubicBezTo>
                    <a:cubicBezTo>
                      <a:pt x="37" y="8"/>
                      <a:pt x="28" y="0"/>
                      <a:pt x="18" y="1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175"/>
              <p:cNvSpPr>
                <a:spLocks noChangeArrowheads="1"/>
              </p:cNvSpPr>
              <p:nvPr/>
            </p:nvSpPr>
            <p:spPr bwMode="auto">
              <a:xfrm>
                <a:off x="757" y="790"/>
                <a:ext cx="154" cy="247"/>
              </a:xfrm>
              <a:custGeom>
                <a:avLst/>
                <a:gdLst>
                  <a:gd name="T0" fmla="*/ 212 w 77"/>
                  <a:gd name="T1" fmla="*/ 0 h 124"/>
                  <a:gd name="T2" fmla="*/ 0 w 77"/>
                  <a:gd name="T3" fmla="*/ 492 h 124"/>
                  <a:gd name="T4" fmla="*/ 28 w 77"/>
                  <a:gd name="T5" fmla="*/ 492 h 124"/>
                  <a:gd name="T6" fmla="*/ 308 w 77"/>
                  <a:gd name="T7" fmla="*/ 211 h 124"/>
                  <a:gd name="T8" fmla="*/ 212 w 77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24"/>
                  <a:gd name="T17" fmla="*/ 77 w 77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24">
                    <a:moveTo>
                      <a:pt x="53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2" y="124"/>
                      <a:pt x="4" y="124"/>
                      <a:pt x="7" y="124"/>
                    </a:cubicBezTo>
                    <a:cubicBezTo>
                      <a:pt x="46" y="124"/>
                      <a:pt x="77" y="93"/>
                      <a:pt x="77" y="53"/>
                    </a:cubicBezTo>
                    <a:cubicBezTo>
                      <a:pt x="77" y="32"/>
                      <a:pt x="68" y="13"/>
                      <a:pt x="53" y="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176"/>
              <p:cNvSpPr>
                <a:spLocks noChangeArrowheads="1"/>
              </p:cNvSpPr>
              <p:nvPr/>
            </p:nvSpPr>
            <p:spPr bwMode="auto">
              <a:xfrm>
                <a:off x="775" y="832"/>
                <a:ext cx="96" cy="164"/>
              </a:xfrm>
              <a:custGeom>
                <a:avLst/>
                <a:gdLst>
                  <a:gd name="T0" fmla="*/ 0 w 48"/>
                  <a:gd name="T1" fmla="*/ 328 h 82"/>
                  <a:gd name="T2" fmla="*/ 192 w 48"/>
                  <a:gd name="T3" fmla="*/ 128 h 82"/>
                  <a:gd name="T4" fmla="*/ 140 w 48"/>
                  <a:gd name="T5" fmla="*/ 0 h 82"/>
                  <a:gd name="T6" fmla="*/ 0 w 48"/>
                  <a:gd name="T7" fmla="*/ 328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82"/>
                  <a:gd name="T14" fmla="*/ 48 w 48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82">
                    <a:moveTo>
                      <a:pt x="0" y="82"/>
                    </a:moveTo>
                    <a:cubicBezTo>
                      <a:pt x="26" y="81"/>
                      <a:pt x="48" y="59"/>
                      <a:pt x="48" y="32"/>
                    </a:cubicBezTo>
                    <a:cubicBezTo>
                      <a:pt x="48" y="20"/>
                      <a:pt x="43" y="8"/>
                      <a:pt x="35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177"/>
              <p:cNvSpPr>
                <a:spLocks noChangeArrowheads="1"/>
              </p:cNvSpPr>
              <p:nvPr/>
            </p:nvSpPr>
            <p:spPr bwMode="auto">
              <a:xfrm>
                <a:off x="787" y="860"/>
                <a:ext cx="58" cy="108"/>
              </a:xfrm>
              <a:custGeom>
                <a:avLst/>
                <a:gdLst>
                  <a:gd name="T0" fmla="*/ 92 w 29"/>
                  <a:gd name="T1" fmla="*/ 0 h 54"/>
                  <a:gd name="T2" fmla="*/ 0 w 29"/>
                  <a:gd name="T3" fmla="*/ 216 h 54"/>
                  <a:gd name="T4" fmla="*/ 112 w 29"/>
                  <a:gd name="T5" fmla="*/ 68 h 54"/>
                  <a:gd name="T6" fmla="*/ 92 w 29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4"/>
                  <a:gd name="T14" fmla="*/ 29 w 29"/>
                  <a:gd name="T15" fmla="*/ 54 h 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4">
                    <a:moveTo>
                      <a:pt x="23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7" y="51"/>
                      <a:pt x="29" y="35"/>
                      <a:pt x="28" y="17"/>
                    </a:cubicBezTo>
                    <a:cubicBezTo>
                      <a:pt x="28" y="11"/>
                      <a:pt x="26" y="5"/>
                      <a:pt x="23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Oval 178"/>
              <p:cNvSpPr>
                <a:spLocks noChangeArrowheads="1"/>
              </p:cNvSpPr>
              <p:nvPr/>
            </p:nvSpPr>
            <p:spPr bwMode="auto">
              <a:xfrm>
                <a:off x="939" y="920"/>
                <a:ext cx="283" cy="281"/>
              </a:xfrm>
              <a:prstGeom prst="ellipse">
                <a:avLst/>
              </a:pr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3" name="Oval 179"/>
              <p:cNvSpPr>
                <a:spLocks noChangeArrowheads="1"/>
              </p:cNvSpPr>
              <p:nvPr/>
            </p:nvSpPr>
            <p:spPr bwMode="auto">
              <a:xfrm>
                <a:off x="983" y="962"/>
                <a:ext cx="197" cy="197"/>
              </a:xfrm>
              <a:prstGeom prst="ellipse">
                <a:avLst/>
              </a:pr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4" name="Freeform 180"/>
              <p:cNvSpPr>
                <a:spLocks noChangeArrowheads="1"/>
              </p:cNvSpPr>
              <p:nvPr/>
            </p:nvSpPr>
            <p:spPr bwMode="auto">
              <a:xfrm>
                <a:off x="1011" y="990"/>
                <a:ext cx="145" cy="145"/>
              </a:xfrm>
              <a:custGeom>
                <a:avLst/>
                <a:gdLst>
                  <a:gd name="T0" fmla="*/ 280 w 73"/>
                  <a:gd name="T1" fmla="*/ 135 h 73"/>
                  <a:gd name="T2" fmla="*/ 149 w 73"/>
                  <a:gd name="T3" fmla="*/ 284 h 73"/>
                  <a:gd name="T4" fmla="*/ 4 w 73"/>
                  <a:gd name="T5" fmla="*/ 153 h 73"/>
                  <a:gd name="T6" fmla="*/ 135 w 73"/>
                  <a:gd name="T7" fmla="*/ 4 h 73"/>
                  <a:gd name="T8" fmla="*/ 280 w 73"/>
                  <a:gd name="T9" fmla="*/ 13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3"/>
                  <a:gd name="T17" fmla="*/ 73 w 7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3">
                    <a:moveTo>
                      <a:pt x="71" y="34"/>
                    </a:moveTo>
                    <a:cubicBezTo>
                      <a:pt x="73" y="54"/>
                      <a:pt x="58" y="71"/>
                      <a:pt x="38" y="72"/>
                    </a:cubicBezTo>
                    <a:cubicBezTo>
                      <a:pt x="19" y="73"/>
                      <a:pt x="2" y="58"/>
                      <a:pt x="1" y="39"/>
                    </a:cubicBezTo>
                    <a:cubicBezTo>
                      <a:pt x="0" y="19"/>
                      <a:pt x="14" y="2"/>
                      <a:pt x="34" y="1"/>
                    </a:cubicBezTo>
                    <a:cubicBezTo>
                      <a:pt x="54" y="0"/>
                      <a:pt x="70" y="15"/>
                      <a:pt x="71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181"/>
              <p:cNvSpPr>
                <a:spLocks noChangeArrowheads="1"/>
              </p:cNvSpPr>
              <p:nvPr/>
            </p:nvSpPr>
            <p:spPr bwMode="auto">
              <a:xfrm>
                <a:off x="1045" y="1024"/>
                <a:ext cx="76" cy="77"/>
              </a:xfrm>
              <a:custGeom>
                <a:avLst/>
                <a:gdLst>
                  <a:gd name="T0" fmla="*/ 152 w 38"/>
                  <a:gd name="T1" fmla="*/ 71 h 39"/>
                  <a:gd name="T2" fmla="*/ 80 w 38"/>
                  <a:gd name="T3" fmla="*/ 148 h 39"/>
                  <a:gd name="T4" fmla="*/ 4 w 38"/>
                  <a:gd name="T5" fmla="*/ 81 h 39"/>
                  <a:gd name="T6" fmla="*/ 72 w 38"/>
                  <a:gd name="T7" fmla="*/ 4 h 39"/>
                  <a:gd name="T8" fmla="*/ 152 w 38"/>
                  <a:gd name="T9" fmla="*/ 7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9"/>
                  <a:gd name="T17" fmla="*/ 38 w 3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9">
                    <a:moveTo>
                      <a:pt x="38" y="18"/>
                    </a:moveTo>
                    <a:cubicBezTo>
                      <a:pt x="38" y="29"/>
                      <a:pt x="30" y="37"/>
                      <a:pt x="20" y="38"/>
                    </a:cubicBezTo>
                    <a:cubicBezTo>
                      <a:pt x="10" y="39"/>
                      <a:pt x="1" y="31"/>
                      <a:pt x="1" y="21"/>
                    </a:cubicBezTo>
                    <a:cubicBezTo>
                      <a:pt x="0" y="10"/>
                      <a:pt x="8" y="2"/>
                      <a:pt x="18" y="1"/>
                    </a:cubicBezTo>
                    <a:cubicBezTo>
                      <a:pt x="28" y="0"/>
                      <a:pt x="37" y="8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182"/>
              <p:cNvSpPr>
                <a:spLocks noChangeArrowheads="1"/>
              </p:cNvSpPr>
              <p:nvPr/>
            </p:nvSpPr>
            <p:spPr bwMode="auto">
              <a:xfrm>
                <a:off x="683" y="1161"/>
                <a:ext cx="284" cy="178"/>
              </a:xfrm>
              <a:custGeom>
                <a:avLst/>
                <a:gdLst>
                  <a:gd name="T0" fmla="*/ 568 w 142"/>
                  <a:gd name="T1" fmla="*/ 284 h 89"/>
                  <a:gd name="T2" fmla="*/ 284 w 142"/>
                  <a:gd name="T3" fmla="*/ 0 h 89"/>
                  <a:gd name="T4" fmla="*/ 0 w 142"/>
                  <a:gd name="T5" fmla="*/ 284 h 89"/>
                  <a:gd name="T6" fmla="*/ 8 w 142"/>
                  <a:gd name="T7" fmla="*/ 356 h 89"/>
                  <a:gd name="T8" fmla="*/ 564 w 142"/>
                  <a:gd name="T9" fmla="*/ 320 h 89"/>
                  <a:gd name="T10" fmla="*/ 568 w 142"/>
                  <a:gd name="T11" fmla="*/ 284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89"/>
                  <a:gd name="T20" fmla="*/ 142 w 142"/>
                  <a:gd name="T21" fmla="*/ 89 h 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89">
                    <a:moveTo>
                      <a:pt x="142" y="71"/>
                    </a:moveTo>
                    <a:cubicBezTo>
                      <a:pt x="142" y="32"/>
                      <a:pt x="110" y="0"/>
                      <a:pt x="71" y="0"/>
                    </a:cubicBezTo>
                    <a:cubicBezTo>
                      <a:pt x="32" y="0"/>
                      <a:pt x="0" y="32"/>
                      <a:pt x="0" y="71"/>
                    </a:cubicBezTo>
                    <a:cubicBezTo>
                      <a:pt x="0" y="77"/>
                      <a:pt x="1" y="84"/>
                      <a:pt x="2" y="8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2" y="77"/>
                      <a:pt x="142" y="74"/>
                      <a:pt x="142" y="71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183"/>
              <p:cNvSpPr>
                <a:spLocks noChangeArrowheads="1"/>
              </p:cNvSpPr>
              <p:nvPr/>
            </p:nvSpPr>
            <p:spPr bwMode="auto">
              <a:xfrm>
                <a:off x="729" y="1205"/>
                <a:ext cx="196" cy="132"/>
              </a:xfrm>
              <a:custGeom>
                <a:avLst/>
                <a:gdLst>
                  <a:gd name="T0" fmla="*/ 392 w 98"/>
                  <a:gd name="T1" fmla="*/ 196 h 66"/>
                  <a:gd name="T2" fmla="*/ 196 w 98"/>
                  <a:gd name="T3" fmla="*/ 0 h 66"/>
                  <a:gd name="T4" fmla="*/ 0 w 98"/>
                  <a:gd name="T5" fmla="*/ 196 h 66"/>
                  <a:gd name="T6" fmla="*/ 12 w 98"/>
                  <a:gd name="T7" fmla="*/ 264 h 66"/>
                  <a:gd name="T8" fmla="*/ 388 w 98"/>
                  <a:gd name="T9" fmla="*/ 240 h 66"/>
                  <a:gd name="T10" fmla="*/ 392 w 98"/>
                  <a:gd name="T11" fmla="*/ 196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66"/>
                  <a:gd name="T20" fmla="*/ 98 w 98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66">
                    <a:moveTo>
                      <a:pt x="98" y="49"/>
                    </a:moveTo>
                    <a:cubicBezTo>
                      <a:pt x="98" y="22"/>
                      <a:pt x="76" y="0"/>
                      <a:pt x="49" y="0"/>
                    </a:cubicBezTo>
                    <a:cubicBezTo>
                      <a:pt x="22" y="0"/>
                      <a:pt x="0" y="22"/>
                      <a:pt x="0" y="49"/>
                    </a:cubicBezTo>
                    <a:cubicBezTo>
                      <a:pt x="0" y="55"/>
                      <a:pt x="1" y="61"/>
                      <a:pt x="3" y="66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56"/>
                      <a:pt x="98" y="53"/>
                      <a:pt x="98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184"/>
              <p:cNvSpPr>
                <a:spLocks noChangeArrowheads="1"/>
              </p:cNvSpPr>
              <p:nvPr/>
            </p:nvSpPr>
            <p:spPr bwMode="auto">
              <a:xfrm>
                <a:off x="755" y="1233"/>
                <a:ext cx="144" cy="102"/>
              </a:xfrm>
              <a:custGeom>
                <a:avLst/>
                <a:gdLst>
                  <a:gd name="T0" fmla="*/ 288 w 72"/>
                  <a:gd name="T1" fmla="*/ 136 h 51"/>
                  <a:gd name="T2" fmla="*/ 136 w 72"/>
                  <a:gd name="T3" fmla="*/ 4 h 51"/>
                  <a:gd name="T4" fmla="*/ 4 w 72"/>
                  <a:gd name="T5" fmla="*/ 152 h 51"/>
                  <a:gd name="T6" fmla="*/ 16 w 72"/>
                  <a:gd name="T7" fmla="*/ 204 h 51"/>
                  <a:gd name="T8" fmla="*/ 280 w 72"/>
                  <a:gd name="T9" fmla="*/ 188 h 51"/>
                  <a:gd name="T10" fmla="*/ 288 w 72"/>
                  <a:gd name="T11" fmla="*/ 13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51"/>
                  <a:gd name="T20" fmla="*/ 72 w 7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51">
                    <a:moveTo>
                      <a:pt x="72" y="34"/>
                    </a:moveTo>
                    <a:cubicBezTo>
                      <a:pt x="71" y="14"/>
                      <a:pt x="54" y="0"/>
                      <a:pt x="34" y="1"/>
                    </a:cubicBezTo>
                    <a:cubicBezTo>
                      <a:pt x="15" y="2"/>
                      <a:pt x="0" y="19"/>
                      <a:pt x="1" y="38"/>
                    </a:cubicBezTo>
                    <a:cubicBezTo>
                      <a:pt x="1" y="43"/>
                      <a:pt x="2" y="47"/>
                      <a:pt x="4" y="51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3"/>
                      <a:pt x="72" y="38"/>
                      <a:pt x="72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185"/>
              <p:cNvSpPr>
                <a:spLocks noChangeArrowheads="1"/>
              </p:cNvSpPr>
              <p:nvPr/>
            </p:nvSpPr>
            <p:spPr bwMode="auto">
              <a:xfrm>
                <a:off x="789" y="1267"/>
                <a:ext cx="76" cy="66"/>
              </a:xfrm>
              <a:custGeom>
                <a:avLst/>
                <a:gdLst>
                  <a:gd name="T0" fmla="*/ 152 w 38"/>
                  <a:gd name="T1" fmla="*/ 72 h 33"/>
                  <a:gd name="T2" fmla="*/ 72 w 38"/>
                  <a:gd name="T3" fmla="*/ 4 h 33"/>
                  <a:gd name="T4" fmla="*/ 4 w 38"/>
                  <a:gd name="T5" fmla="*/ 80 h 33"/>
                  <a:gd name="T6" fmla="*/ 28 w 38"/>
                  <a:gd name="T7" fmla="*/ 132 h 33"/>
                  <a:gd name="T8" fmla="*/ 136 w 38"/>
                  <a:gd name="T9" fmla="*/ 124 h 33"/>
                  <a:gd name="T10" fmla="*/ 152 w 38"/>
                  <a:gd name="T11" fmla="*/ 7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3"/>
                  <a:gd name="T20" fmla="*/ 38 w 38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3">
                    <a:moveTo>
                      <a:pt x="38" y="18"/>
                    </a:moveTo>
                    <a:cubicBezTo>
                      <a:pt x="37" y="8"/>
                      <a:pt x="28" y="0"/>
                      <a:pt x="18" y="1"/>
                    </a:cubicBezTo>
                    <a:cubicBezTo>
                      <a:pt x="8" y="1"/>
                      <a:pt x="0" y="10"/>
                      <a:pt x="1" y="20"/>
                    </a:cubicBezTo>
                    <a:cubicBezTo>
                      <a:pt x="1" y="25"/>
                      <a:pt x="3" y="30"/>
                      <a:pt x="7" y="33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27"/>
                      <a:pt x="38" y="23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186"/>
              <p:cNvSpPr>
                <a:spLocks noChangeArrowheads="1"/>
              </p:cNvSpPr>
              <p:nvPr/>
            </p:nvSpPr>
            <p:spPr bwMode="auto">
              <a:xfrm>
                <a:off x="1156" y="1151"/>
                <a:ext cx="144" cy="158"/>
              </a:xfrm>
              <a:custGeom>
                <a:avLst/>
                <a:gdLst>
                  <a:gd name="T0" fmla="*/ 0 w 72"/>
                  <a:gd name="T1" fmla="*/ 280 h 79"/>
                  <a:gd name="T2" fmla="*/ 4 w 72"/>
                  <a:gd name="T3" fmla="*/ 316 h 79"/>
                  <a:gd name="T4" fmla="*/ 288 w 72"/>
                  <a:gd name="T5" fmla="*/ 296 h 79"/>
                  <a:gd name="T6" fmla="*/ 244 w 72"/>
                  <a:gd name="T7" fmla="*/ 0 h 79"/>
                  <a:gd name="T8" fmla="*/ 0 w 72"/>
                  <a:gd name="T9" fmla="*/ 28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9"/>
                  <a:gd name="T17" fmla="*/ 72 w 72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9">
                    <a:moveTo>
                      <a:pt x="0" y="70"/>
                    </a:moveTo>
                    <a:cubicBezTo>
                      <a:pt x="0" y="73"/>
                      <a:pt x="0" y="76"/>
                      <a:pt x="1" y="79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69" y="49"/>
                      <a:pt x="65" y="25"/>
                      <a:pt x="61" y="0"/>
                    </a:cubicBezTo>
                    <a:cubicBezTo>
                      <a:pt x="27" y="5"/>
                      <a:pt x="0" y="34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187"/>
              <p:cNvSpPr>
                <a:spLocks noChangeArrowheads="1"/>
              </p:cNvSpPr>
              <p:nvPr/>
            </p:nvSpPr>
            <p:spPr bwMode="auto">
              <a:xfrm>
                <a:off x="1202" y="1193"/>
                <a:ext cx="98" cy="114"/>
              </a:xfrm>
              <a:custGeom>
                <a:avLst/>
                <a:gdLst>
                  <a:gd name="T0" fmla="*/ 0 w 49"/>
                  <a:gd name="T1" fmla="*/ 196 h 57"/>
                  <a:gd name="T2" fmla="*/ 0 w 49"/>
                  <a:gd name="T3" fmla="*/ 228 h 57"/>
                  <a:gd name="T4" fmla="*/ 196 w 49"/>
                  <a:gd name="T5" fmla="*/ 212 h 57"/>
                  <a:gd name="T6" fmla="*/ 168 w 49"/>
                  <a:gd name="T7" fmla="*/ 0 h 57"/>
                  <a:gd name="T8" fmla="*/ 0 w 49"/>
                  <a:gd name="T9" fmla="*/ 19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7"/>
                  <a:gd name="T17" fmla="*/ 49 w 49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7">
                    <a:moveTo>
                      <a:pt x="0" y="49"/>
                    </a:moveTo>
                    <a:cubicBezTo>
                      <a:pt x="0" y="52"/>
                      <a:pt x="0" y="54"/>
                      <a:pt x="0" y="57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36"/>
                      <a:pt x="44" y="18"/>
                      <a:pt x="42" y="0"/>
                    </a:cubicBezTo>
                    <a:cubicBezTo>
                      <a:pt x="18" y="4"/>
                      <a:pt x="0" y="24"/>
                      <a:pt x="0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188"/>
              <p:cNvSpPr>
                <a:spLocks noChangeArrowheads="1"/>
              </p:cNvSpPr>
              <p:nvPr/>
            </p:nvSpPr>
            <p:spPr bwMode="auto">
              <a:xfrm>
                <a:off x="1228" y="1223"/>
                <a:ext cx="72" cy="82"/>
              </a:xfrm>
              <a:custGeom>
                <a:avLst/>
                <a:gdLst>
                  <a:gd name="T0" fmla="*/ 4 w 36"/>
                  <a:gd name="T1" fmla="*/ 148 h 41"/>
                  <a:gd name="T2" fmla="*/ 8 w 36"/>
                  <a:gd name="T3" fmla="*/ 164 h 41"/>
                  <a:gd name="T4" fmla="*/ 144 w 36"/>
                  <a:gd name="T5" fmla="*/ 152 h 41"/>
                  <a:gd name="T6" fmla="*/ 124 w 36"/>
                  <a:gd name="T7" fmla="*/ 0 h 41"/>
                  <a:gd name="T8" fmla="*/ 4 w 36"/>
                  <a:gd name="T9" fmla="*/ 14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1"/>
                  <a:gd name="T17" fmla="*/ 36 w 3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1">
                    <a:moveTo>
                      <a:pt x="1" y="37"/>
                    </a:moveTo>
                    <a:cubicBezTo>
                      <a:pt x="1" y="38"/>
                      <a:pt x="1" y="39"/>
                      <a:pt x="2" y="41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4" y="26"/>
                      <a:pt x="33" y="13"/>
                      <a:pt x="31" y="0"/>
                    </a:cubicBezTo>
                    <a:cubicBezTo>
                      <a:pt x="13" y="3"/>
                      <a:pt x="0" y="19"/>
                      <a:pt x="1" y="37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189"/>
              <p:cNvSpPr>
                <a:spLocks noChangeArrowheads="1"/>
              </p:cNvSpPr>
              <p:nvPr/>
            </p:nvSpPr>
            <p:spPr bwMode="auto">
              <a:xfrm>
                <a:off x="1262" y="1257"/>
                <a:ext cx="38" cy="44"/>
              </a:xfrm>
              <a:custGeom>
                <a:avLst/>
                <a:gdLst>
                  <a:gd name="T0" fmla="*/ 4 w 19"/>
                  <a:gd name="T1" fmla="*/ 76 h 22"/>
                  <a:gd name="T2" fmla="*/ 8 w 19"/>
                  <a:gd name="T3" fmla="*/ 88 h 22"/>
                  <a:gd name="T4" fmla="*/ 76 w 19"/>
                  <a:gd name="T5" fmla="*/ 84 h 22"/>
                  <a:gd name="T6" fmla="*/ 64 w 19"/>
                  <a:gd name="T7" fmla="*/ 0 h 22"/>
                  <a:gd name="T8" fmla="*/ 4 w 19"/>
                  <a:gd name="T9" fmla="*/ 7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2"/>
                  <a:gd name="T17" fmla="*/ 19 w 19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2">
                    <a:moveTo>
                      <a:pt x="1" y="19"/>
                    </a:moveTo>
                    <a:cubicBezTo>
                      <a:pt x="1" y="20"/>
                      <a:pt x="1" y="21"/>
                      <a:pt x="2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14"/>
                      <a:pt x="17" y="7"/>
                      <a:pt x="16" y="0"/>
                    </a:cubicBezTo>
                    <a:cubicBezTo>
                      <a:pt x="7" y="2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190"/>
              <p:cNvSpPr>
                <a:spLocks noChangeArrowheads="1"/>
              </p:cNvSpPr>
              <p:nvPr/>
            </p:nvSpPr>
            <p:spPr bwMode="auto">
              <a:xfrm>
                <a:off x="1107" y="1476"/>
                <a:ext cx="205" cy="395"/>
              </a:xfrm>
              <a:custGeom>
                <a:avLst/>
                <a:gdLst>
                  <a:gd name="T0" fmla="*/ 408 w 103"/>
                  <a:gd name="T1" fmla="*/ 0 h 198"/>
                  <a:gd name="T2" fmla="*/ 0 w 103"/>
                  <a:gd name="T3" fmla="*/ 616 h 198"/>
                  <a:gd name="T4" fmla="*/ 384 w 103"/>
                  <a:gd name="T5" fmla="*/ 788 h 198"/>
                  <a:gd name="T6" fmla="*/ 384 w 103"/>
                  <a:gd name="T7" fmla="*/ 437 h 198"/>
                  <a:gd name="T8" fmla="*/ 408 w 103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3"/>
                  <a:gd name="T16" fmla="*/ 0 h 198"/>
                  <a:gd name="T17" fmla="*/ 103 w 103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3" h="198">
                    <a:moveTo>
                      <a:pt x="103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97" y="198"/>
                      <a:pt x="97" y="198"/>
                      <a:pt x="97" y="198"/>
                    </a:cubicBezTo>
                    <a:cubicBezTo>
                      <a:pt x="97" y="198"/>
                      <a:pt x="94" y="134"/>
                      <a:pt x="97" y="110"/>
                    </a:cubicBezTo>
                    <a:cubicBezTo>
                      <a:pt x="100" y="85"/>
                      <a:pt x="103" y="6"/>
                      <a:pt x="103" y="0"/>
                    </a:cubicBezTo>
                    <a:close/>
                  </a:path>
                </a:pathLst>
              </a:custGeom>
              <a:solidFill>
                <a:srgbClr val="62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191"/>
              <p:cNvSpPr>
                <a:spLocks noChangeArrowheads="1"/>
              </p:cNvSpPr>
              <p:nvPr/>
            </p:nvSpPr>
            <p:spPr bwMode="auto">
              <a:xfrm>
                <a:off x="1210" y="1580"/>
                <a:ext cx="96" cy="212"/>
              </a:xfrm>
              <a:custGeom>
                <a:avLst/>
                <a:gdLst>
                  <a:gd name="T0" fmla="*/ 192 w 48"/>
                  <a:gd name="T1" fmla="*/ 0 h 106"/>
                  <a:gd name="T2" fmla="*/ 0 w 48"/>
                  <a:gd name="T3" fmla="*/ 316 h 106"/>
                  <a:gd name="T4" fmla="*/ 168 w 48"/>
                  <a:gd name="T5" fmla="*/ 424 h 106"/>
                  <a:gd name="T6" fmla="*/ 192 w 48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06"/>
                  <a:gd name="T14" fmla="*/ 48 w 4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06">
                    <a:moveTo>
                      <a:pt x="48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5" y="15"/>
                      <a:pt x="48" y="0"/>
                    </a:cubicBezTo>
                    <a:close/>
                  </a:path>
                </a:pathLst>
              </a:cu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Oval 192"/>
              <p:cNvSpPr>
                <a:spLocks noChangeArrowheads="1"/>
              </p:cNvSpPr>
              <p:nvPr/>
            </p:nvSpPr>
            <p:spPr bwMode="auto">
              <a:xfrm>
                <a:off x="1410" y="110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7" name="Oval 193"/>
              <p:cNvSpPr>
                <a:spLocks noChangeArrowheads="1"/>
              </p:cNvSpPr>
              <p:nvPr/>
            </p:nvSpPr>
            <p:spPr bwMode="auto">
              <a:xfrm>
                <a:off x="1556" y="1004"/>
                <a:ext cx="36" cy="35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8" name="Oval 194"/>
              <p:cNvSpPr>
                <a:spLocks noChangeArrowheads="1"/>
              </p:cNvSpPr>
              <p:nvPr/>
            </p:nvSpPr>
            <p:spPr bwMode="auto">
              <a:xfrm>
                <a:off x="1514" y="1125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9" name="Oval 195"/>
              <p:cNvSpPr>
                <a:spLocks noChangeArrowheads="1"/>
              </p:cNvSpPr>
              <p:nvPr/>
            </p:nvSpPr>
            <p:spPr bwMode="auto">
              <a:xfrm>
                <a:off x="1628" y="1167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0" name="Oval 196"/>
              <p:cNvSpPr>
                <a:spLocks noChangeArrowheads="1"/>
              </p:cNvSpPr>
              <p:nvPr/>
            </p:nvSpPr>
            <p:spPr bwMode="auto">
              <a:xfrm>
                <a:off x="1634" y="1271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1" name="Oval 197"/>
              <p:cNvSpPr>
                <a:spLocks noChangeArrowheads="1"/>
              </p:cNvSpPr>
              <p:nvPr/>
            </p:nvSpPr>
            <p:spPr bwMode="auto">
              <a:xfrm>
                <a:off x="1508" y="127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2" name="Oval 198"/>
              <p:cNvSpPr>
                <a:spLocks noChangeArrowheads="1"/>
              </p:cNvSpPr>
              <p:nvPr/>
            </p:nvSpPr>
            <p:spPr bwMode="auto">
              <a:xfrm>
                <a:off x="1666" y="1381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3" name="Oval 199"/>
              <p:cNvSpPr>
                <a:spLocks noChangeArrowheads="1"/>
              </p:cNvSpPr>
              <p:nvPr/>
            </p:nvSpPr>
            <p:spPr bwMode="auto">
              <a:xfrm>
                <a:off x="1660" y="900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4" name="Oval 200"/>
              <p:cNvSpPr>
                <a:spLocks noChangeArrowheads="1"/>
              </p:cNvSpPr>
              <p:nvPr/>
            </p:nvSpPr>
            <p:spPr bwMode="auto">
              <a:xfrm>
                <a:off x="1684" y="1057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5" name="Freeform 201"/>
              <p:cNvSpPr>
                <a:spLocks noChangeArrowheads="1"/>
              </p:cNvSpPr>
              <p:nvPr/>
            </p:nvSpPr>
            <p:spPr bwMode="auto">
              <a:xfrm>
                <a:off x="1428" y="1375"/>
                <a:ext cx="194" cy="223"/>
              </a:xfrm>
              <a:custGeom>
                <a:avLst/>
                <a:gdLst>
                  <a:gd name="T0" fmla="*/ 72 w 97"/>
                  <a:gd name="T1" fmla="*/ 0 h 112"/>
                  <a:gd name="T2" fmla="*/ 0 w 97"/>
                  <a:gd name="T3" fmla="*/ 444 h 112"/>
                  <a:gd name="T4" fmla="*/ 388 w 97"/>
                  <a:gd name="T5" fmla="*/ 215 h 112"/>
                  <a:gd name="T6" fmla="*/ 72 w 97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12"/>
                  <a:gd name="T14" fmla="*/ 97 w 97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12">
                    <a:moveTo>
                      <a:pt x="18" y="0"/>
                    </a:moveTo>
                    <a:cubicBezTo>
                      <a:pt x="18" y="0"/>
                      <a:pt x="21" y="66"/>
                      <a:pt x="0" y="112"/>
                    </a:cubicBezTo>
                    <a:cubicBezTo>
                      <a:pt x="0" y="112"/>
                      <a:pt x="64" y="106"/>
                      <a:pt x="97" y="54"/>
                    </a:cubicBezTo>
                    <a:cubicBezTo>
                      <a:pt x="97" y="54"/>
                      <a:pt x="34" y="48"/>
                      <a:pt x="18" y="0"/>
                    </a:cubicBezTo>
                    <a:close/>
                  </a:path>
                </a:pathLst>
              </a:custGeom>
              <a:solidFill>
                <a:srgbClr val="83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Oval 202"/>
              <p:cNvSpPr>
                <a:spLocks noChangeArrowheads="1"/>
              </p:cNvSpPr>
              <p:nvPr/>
            </p:nvSpPr>
            <p:spPr bwMode="auto">
              <a:xfrm>
                <a:off x="182" y="553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7" name="Oval 203"/>
              <p:cNvSpPr>
                <a:spLocks noChangeArrowheads="1"/>
              </p:cNvSpPr>
              <p:nvPr/>
            </p:nvSpPr>
            <p:spPr bwMode="auto">
              <a:xfrm>
                <a:off x="286" y="559"/>
                <a:ext cx="26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8" name="Oval 204"/>
              <p:cNvSpPr>
                <a:spLocks noChangeArrowheads="1"/>
              </p:cNvSpPr>
              <p:nvPr/>
            </p:nvSpPr>
            <p:spPr bwMode="auto">
              <a:xfrm>
                <a:off x="388" y="559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32" name="Oval 206"/>
            <p:cNvSpPr>
              <a:spLocks noChangeArrowheads="1"/>
            </p:cNvSpPr>
            <p:nvPr/>
          </p:nvSpPr>
          <p:spPr bwMode="auto">
            <a:xfrm>
              <a:off x="1525587" y="59213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3" name="Oval 207"/>
            <p:cNvSpPr>
              <a:spLocks noChangeArrowheads="1"/>
            </p:cNvSpPr>
            <p:nvPr/>
          </p:nvSpPr>
          <p:spPr bwMode="auto">
            <a:xfrm>
              <a:off x="1671637" y="696913"/>
              <a:ext cx="57150" cy="60325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4" name="Oval 208"/>
            <p:cNvSpPr>
              <a:spLocks noChangeArrowheads="1"/>
            </p:cNvSpPr>
            <p:nvPr/>
          </p:nvSpPr>
          <p:spPr bwMode="auto">
            <a:xfrm>
              <a:off x="1747837" y="852488"/>
              <a:ext cx="55562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5" name="Oval 209"/>
            <p:cNvSpPr>
              <a:spLocks noChangeArrowheads="1"/>
            </p:cNvSpPr>
            <p:nvPr/>
          </p:nvSpPr>
          <p:spPr bwMode="auto">
            <a:xfrm>
              <a:off x="1719262" y="53498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6" name="Oval 210"/>
            <p:cNvSpPr>
              <a:spLocks noChangeArrowheads="1"/>
            </p:cNvSpPr>
            <p:nvPr/>
          </p:nvSpPr>
          <p:spPr bwMode="auto">
            <a:xfrm>
              <a:off x="1681162" y="342900"/>
              <a:ext cx="57150" cy="55563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7" name="Freeform 211"/>
            <p:cNvSpPr>
              <a:spLocks noChangeArrowheads="1"/>
            </p:cNvSpPr>
            <p:nvPr/>
          </p:nvSpPr>
          <p:spPr bwMode="auto">
            <a:xfrm>
              <a:off x="1712912" y="307975"/>
              <a:ext cx="938212" cy="965200"/>
            </a:xfrm>
            <a:custGeom>
              <a:avLst/>
              <a:gdLst>
                <a:gd name="T0" fmla="*/ 341585239 w 296"/>
                <a:gd name="T1" fmla="*/ 1542253523 h 305"/>
                <a:gd name="T2" fmla="*/ 1074984926 w 296"/>
                <a:gd name="T3" fmla="*/ 2147483647 h 305"/>
                <a:gd name="T4" fmla="*/ 2147483647 w 296"/>
                <a:gd name="T5" fmla="*/ 2147483647 h 305"/>
                <a:gd name="T6" fmla="*/ 2147483647 w 296"/>
                <a:gd name="T7" fmla="*/ 2147483647 h 305"/>
                <a:gd name="T8" fmla="*/ 150700303 w 296"/>
                <a:gd name="T9" fmla="*/ 0 h 305"/>
                <a:gd name="T10" fmla="*/ 341585239 w 296"/>
                <a:gd name="T11" fmla="*/ 1542253523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6"/>
                <a:gd name="T19" fmla="*/ 0 h 305"/>
                <a:gd name="T20" fmla="*/ 296 w 296"/>
                <a:gd name="T21" fmla="*/ 305 h 3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6" h="305">
                  <a:moveTo>
                    <a:pt x="34" y="154"/>
                  </a:moveTo>
                  <a:cubicBezTo>
                    <a:pt x="48" y="190"/>
                    <a:pt x="72" y="219"/>
                    <a:pt x="107" y="243"/>
                  </a:cubicBezTo>
                  <a:cubicBezTo>
                    <a:pt x="162" y="283"/>
                    <a:pt x="230" y="305"/>
                    <a:pt x="296" y="304"/>
                  </a:cubicBezTo>
                  <a:cubicBezTo>
                    <a:pt x="288" y="281"/>
                    <a:pt x="279" y="259"/>
                    <a:pt x="268" y="236"/>
                  </a:cubicBezTo>
                  <a:cubicBezTo>
                    <a:pt x="216" y="126"/>
                    <a:pt x="126" y="44"/>
                    <a:pt x="15" y="0"/>
                  </a:cubicBezTo>
                  <a:cubicBezTo>
                    <a:pt x="0" y="48"/>
                    <a:pt x="17" y="107"/>
                    <a:pt x="34" y="154"/>
                  </a:cubicBezTo>
                  <a:close/>
                </a:path>
              </a:pathLst>
            </a:custGeom>
            <a:solidFill>
              <a:srgbClr val="A4C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" name="Freeform 212"/>
            <p:cNvSpPr>
              <a:spLocks noChangeArrowheads="1"/>
            </p:cNvSpPr>
            <p:nvPr/>
          </p:nvSpPr>
          <p:spPr bwMode="auto">
            <a:xfrm>
              <a:off x="1879600" y="398463"/>
              <a:ext cx="714375" cy="722313"/>
            </a:xfrm>
            <a:custGeom>
              <a:avLst/>
              <a:gdLst>
                <a:gd name="T0" fmla="*/ 70564375 w 225"/>
                <a:gd name="T1" fmla="*/ 0 h 228"/>
                <a:gd name="T2" fmla="*/ 524192500 w 225"/>
                <a:gd name="T3" fmla="*/ 1314777566 h 228"/>
                <a:gd name="T4" fmla="*/ 2147483647 w 225"/>
                <a:gd name="T5" fmla="*/ 2147483647 h 228"/>
                <a:gd name="T6" fmla="*/ 70564375 w 225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228"/>
                <a:gd name="T14" fmla="*/ 225 w 225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228">
                  <a:moveTo>
                    <a:pt x="7" y="0"/>
                  </a:moveTo>
                  <a:cubicBezTo>
                    <a:pt x="7" y="0"/>
                    <a:pt x="0" y="52"/>
                    <a:pt x="52" y="131"/>
                  </a:cubicBezTo>
                  <a:cubicBezTo>
                    <a:pt x="104" y="210"/>
                    <a:pt x="225" y="228"/>
                    <a:pt x="225" y="228"/>
                  </a:cubicBezTo>
                  <a:cubicBezTo>
                    <a:pt x="225" y="228"/>
                    <a:pt x="137" y="46"/>
                    <a:pt x="7" y="0"/>
                  </a:cubicBezTo>
                  <a:close/>
                </a:path>
              </a:pathLst>
            </a:custGeom>
            <a:solidFill>
              <a:srgbClr val="F0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" name="Freeform 213"/>
            <p:cNvSpPr>
              <a:spLocks noChangeArrowheads="1"/>
            </p:cNvSpPr>
            <p:nvPr/>
          </p:nvSpPr>
          <p:spPr bwMode="auto">
            <a:xfrm>
              <a:off x="2054225" y="484188"/>
              <a:ext cx="492125" cy="541338"/>
            </a:xfrm>
            <a:custGeom>
              <a:avLst/>
              <a:gdLst>
                <a:gd name="T0" fmla="*/ 30241875 w 155"/>
                <a:gd name="T1" fmla="*/ 0 h 171"/>
                <a:gd name="T2" fmla="*/ 584676250 w 155"/>
                <a:gd name="T3" fmla="*/ 1102395266 h 171"/>
                <a:gd name="T4" fmla="*/ 1562496875 w 155"/>
                <a:gd name="T5" fmla="*/ 1713724153 h 171"/>
                <a:gd name="T6" fmla="*/ 30241875 w 155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171"/>
                <a:gd name="T14" fmla="*/ 155 w 155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171">
                  <a:moveTo>
                    <a:pt x="3" y="0"/>
                  </a:moveTo>
                  <a:cubicBezTo>
                    <a:pt x="3" y="0"/>
                    <a:pt x="0" y="55"/>
                    <a:pt x="58" y="110"/>
                  </a:cubicBezTo>
                  <a:cubicBezTo>
                    <a:pt x="116" y="165"/>
                    <a:pt x="155" y="171"/>
                    <a:pt x="155" y="171"/>
                  </a:cubicBezTo>
                  <a:cubicBezTo>
                    <a:pt x="155" y="171"/>
                    <a:pt x="101" y="37"/>
                    <a:pt x="3" y="0"/>
                  </a:cubicBezTo>
                  <a:close/>
                </a:path>
              </a:pathLst>
            </a:custGeom>
            <a:solidFill>
              <a:srgbClr val="F29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" name="Freeform 214"/>
            <p:cNvSpPr>
              <a:spLocks noChangeArrowheads="1"/>
            </p:cNvSpPr>
            <p:nvPr/>
          </p:nvSpPr>
          <p:spPr bwMode="auto">
            <a:xfrm>
              <a:off x="1217612" y="273050"/>
              <a:ext cx="355600" cy="242888"/>
            </a:xfrm>
            <a:custGeom>
              <a:avLst/>
              <a:gdLst>
                <a:gd name="T0" fmla="*/ 0 w 112"/>
                <a:gd name="T1" fmla="*/ 0 h 77"/>
                <a:gd name="T2" fmla="*/ 1129030000 w 112"/>
                <a:gd name="T3" fmla="*/ 278605154 h 77"/>
                <a:gd name="T4" fmla="*/ 735885625 w 112"/>
                <a:gd name="T5" fmla="*/ 766163384 h 77"/>
                <a:gd name="T6" fmla="*/ 0 w 112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77"/>
                <a:gd name="T14" fmla="*/ 112 w 112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77">
                  <a:moveTo>
                    <a:pt x="0" y="0"/>
                  </a:moveTo>
                  <a:cubicBezTo>
                    <a:pt x="0" y="0"/>
                    <a:pt x="100" y="16"/>
                    <a:pt x="112" y="2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" name="Freeform 215"/>
            <p:cNvSpPr>
              <a:spLocks noChangeArrowheads="1"/>
            </p:cNvSpPr>
            <p:nvPr/>
          </p:nvSpPr>
          <p:spPr bwMode="auto">
            <a:xfrm>
              <a:off x="2190750" y="3017838"/>
              <a:ext cx="104775" cy="101600"/>
            </a:xfrm>
            <a:custGeom>
              <a:avLst/>
              <a:gdLst>
                <a:gd name="T0" fmla="*/ 80645000 w 33"/>
                <a:gd name="T1" fmla="*/ 0 h 32"/>
                <a:gd name="T2" fmla="*/ 0 w 33"/>
                <a:gd name="T3" fmla="*/ 141128750 h 32"/>
                <a:gd name="T4" fmla="*/ 171370625 w 33"/>
                <a:gd name="T5" fmla="*/ 322580000 h 32"/>
                <a:gd name="T6" fmla="*/ 332660625 w 33"/>
                <a:gd name="T7" fmla="*/ 231854375 h 32"/>
                <a:gd name="T8" fmla="*/ 80645000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8" y="32"/>
                    <a:pt x="17" y="32"/>
                  </a:cubicBezTo>
                  <a:cubicBezTo>
                    <a:pt x="24" y="32"/>
                    <a:pt x="30" y="28"/>
                    <a:pt x="33" y="23"/>
                  </a:cubicBezTo>
                  <a:cubicBezTo>
                    <a:pt x="24" y="16"/>
                    <a:pt x="15" y="8"/>
                    <a:pt x="8" y="0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" name="Freeform 216"/>
            <p:cNvSpPr>
              <a:spLocks noChangeArrowheads="1"/>
            </p:cNvSpPr>
            <p:nvPr/>
          </p:nvSpPr>
          <p:spPr bwMode="auto">
            <a:xfrm>
              <a:off x="2089150" y="2873375"/>
              <a:ext cx="41275" cy="106363"/>
            </a:xfrm>
            <a:custGeom>
              <a:avLst/>
              <a:gdLst>
                <a:gd name="T0" fmla="*/ 0 w 13"/>
                <a:gd name="T1" fmla="*/ 332737876 h 34"/>
                <a:gd name="T2" fmla="*/ 131048125 w 13"/>
                <a:gd name="T3" fmla="*/ 166370502 h 34"/>
                <a:gd name="T4" fmla="*/ 0 w 13"/>
                <a:gd name="T5" fmla="*/ 0 h 34"/>
                <a:gd name="T6" fmla="*/ 0 w 13"/>
                <a:gd name="T7" fmla="*/ 332737876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4"/>
                <a:gd name="T14" fmla="*/ 13 w 13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4">
                  <a:moveTo>
                    <a:pt x="0" y="34"/>
                  </a:moveTo>
                  <a:cubicBezTo>
                    <a:pt x="8" y="32"/>
                    <a:pt x="13" y="25"/>
                    <a:pt x="13" y="17"/>
                  </a:cubicBezTo>
                  <a:cubicBezTo>
                    <a:pt x="13" y="9"/>
                    <a:pt x="7" y="2"/>
                    <a:pt x="0" y="0"/>
                  </a:cubicBezTo>
                  <a:cubicBezTo>
                    <a:pt x="0" y="11"/>
                    <a:pt x="0" y="23"/>
                    <a:pt x="0" y="34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" name="Freeform 217"/>
            <p:cNvSpPr>
              <a:spLocks noChangeArrowheads="1"/>
            </p:cNvSpPr>
            <p:nvPr/>
          </p:nvSpPr>
          <p:spPr bwMode="auto">
            <a:xfrm>
              <a:off x="2092325" y="3135313"/>
              <a:ext cx="88900" cy="114300"/>
            </a:xfrm>
            <a:custGeom>
              <a:avLst/>
              <a:gdLst>
                <a:gd name="T0" fmla="*/ 282257500 w 28"/>
                <a:gd name="T1" fmla="*/ 181451250 h 36"/>
                <a:gd name="T2" fmla="*/ 100806250 w 28"/>
                <a:gd name="T3" fmla="*/ 0 h 36"/>
                <a:gd name="T4" fmla="*/ 10080625 w 28"/>
                <a:gd name="T5" fmla="*/ 30241875 h 36"/>
                <a:gd name="T6" fmla="*/ 50403125 w 28"/>
                <a:gd name="T7" fmla="*/ 352821875 h 36"/>
                <a:gd name="T8" fmla="*/ 100806250 w 28"/>
                <a:gd name="T9" fmla="*/ 362902500 h 36"/>
                <a:gd name="T10" fmla="*/ 282257500 w 28"/>
                <a:gd name="T11" fmla="*/ 18145125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6"/>
                <a:gd name="T20" fmla="*/ 28 w 2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6">
                  <a:moveTo>
                    <a:pt x="28" y="18"/>
                  </a:moveTo>
                  <a:cubicBezTo>
                    <a:pt x="28" y="8"/>
                    <a:pt x="20" y="0"/>
                    <a:pt x="10" y="0"/>
                  </a:cubicBezTo>
                  <a:cubicBezTo>
                    <a:pt x="7" y="0"/>
                    <a:pt x="4" y="1"/>
                    <a:pt x="1" y="3"/>
                  </a:cubicBezTo>
                  <a:cubicBezTo>
                    <a:pt x="0" y="14"/>
                    <a:pt x="2" y="25"/>
                    <a:pt x="5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20" y="36"/>
                    <a:pt x="28" y="28"/>
                    <a:pt x="28" y="18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" name="Freeform 218"/>
            <p:cNvSpPr>
              <a:spLocks noChangeArrowheads="1"/>
            </p:cNvSpPr>
            <p:nvPr/>
          </p:nvSpPr>
          <p:spPr bwMode="auto">
            <a:xfrm>
              <a:off x="2251075" y="3201988"/>
              <a:ext cx="107950" cy="107950"/>
            </a:xfrm>
            <a:custGeom>
              <a:avLst/>
              <a:gdLst>
                <a:gd name="T0" fmla="*/ 342741250 w 34"/>
                <a:gd name="T1" fmla="*/ 120967500 h 34"/>
                <a:gd name="T2" fmla="*/ 171370625 w 34"/>
                <a:gd name="T3" fmla="*/ 0 h 34"/>
                <a:gd name="T4" fmla="*/ 0 w 34"/>
                <a:gd name="T5" fmla="*/ 171370625 h 34"/>
                <a:gd name="T6" fmla="*/ 131048125 w 34"/>
                <a:gd name="T7" fmla="*/ 342741250 h 34"/>
                <a:gd name="T8" fmla="*/ 342741250 w 34"/>
                <a:gd name="T9" fmla="*/ 120967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34" y="12"/>
                  </a:moveTo>
                  <a:cubicBezTo>
                    <a:pt x="32" y="5"/>
                    <a:pt x="25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5" y="32"/>
                    <a:pt x="13" y="34"/>
                  </a:cubicBezTo>
                  <a:cubicBezTo>
                    <a:pt x="21" y="28"/>
                    <a:pt x="28" y="20"/>
                    <a:pt x="34" y="12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" name="Freeform 219"/>
            <p:cNvSpPr>
              <a:spLocks noChangeArrowheads="1"/>
            </p:cNvSpPr>
            <p:nvPr/>
          </p:nvSpPr>
          <p:spPr bwMode="auto">
            <a:xfrm>
              <a:off x="903287" y="180975"/>
              <a:ext cx="1341437" cy="3400425"/>
            </a:xfrm>
            <a:custGeom>
              <a:avLst/>
              <a:gdLst>
                <a:gd name="T0" fmla="*/ 10056021 w 423"/>
                <a:gd name="T1" fmla="*/ 30071915 h 1074"/>
                <a:gd name="T2" fmla="*/ 30171233 w 423"/>
                <a:gd name="T3" fmla="*/ 90218911 h 1074"/>
                <a:gd name="T4" fmla="*/ 1136419126 w 423"/>
                <a:gd name="T5" fmla="*/ 832024474 h 1074"/>
                <a:gd name="T6" fmla="*/ 2147483647 w 423"/>
                <a:gd name="T7" fmla="*/ 2147483647 h 1074"/>
                <a:gd name="T8" fmla="*/ 2147483647 w 423"/>
                <a:gd name="T9" fmla="*/ 2147483647 h 1074"/>
                <a:gd name="T10" fmla="*/ 2147483647 w 423"/>
                <a:gd name="T11" fmla="*/ 2147483647 h 1074"/>
                <a:gd name="T12" fmla="*/ 2147483647 w 423"/>
                <a:gd name="T13" fmla="*/ 2147483647 h 1074"/>
                <a:gd name="T14" fmla="*/ 2147483647 w 423"/>
                <a:gd name="T15" fmla="*/ 2147483647 h 1074"/>
                <a:gd name="T16" fmla="*/ 2147483647 w 423"/>
                <a:gd name="T17" fmla="*/ 2147483647 h 1074"/>
                <a:gd name="T18" fmla="*/ 2147483647 w 423"/>
                <a:gd name="T19" fmla="*/ 2147483647 h 1074"/>
                <a:gd name="T20" fmla="*/ 2147483647 w 423"/>
                <a:gd name="T21" fmla="*/ 2147483647 h 1074"/>
                <a:gd name="T22" fmla="*/ 2147483647 w 423"/>
                <a:gd name="T23" fmla="*/ 2147483647 h 1074"/>
                <a:gd name="T24" fmla="*/ 1186702401 w 423"/>
                <a:gd name="T25" fmla="*/ 771877478 h 1074"/>
                <a:gd name="T26" fmla="*/ 60339295 w 423"/>
                <a:gd name="T27" fmla="*/ 10023972 h 1074"/>
                <a:gd name="T28" fmla="*/ 10056021 w 423"/>
                <a:gd name="T29" fmla="*/ 30071915 h 10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1074"/>
                <a:gd name="T47" fmla="*/ 423 w 423"/>
                <a:gd name="T48" fmla="*/ 1074 h 10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1074">
                  <a:moveTo>
                    <a:pt x="1" y="3"/>
                  </a:moveTo>
                  <a:cubicBezTo>
                    <a:pt x="0" y="5"/>
                    <a:pt x="1" y="8"/>
                    <a:pt x="3" y="9"/>
                  </a:cubicBezTo>
                  <a:cubicBezTo>
                    <a:pt x="3" y="9"/>
                    <a:pt x="53" y="33"/>
                    <a:pt x="113" y="83"/>
                  </a:cubicBezTo>
                  <a:cubicBezTo>
                    <a:pt x="168" y="129"/>
                    <a:pt x="243" y="208"/>
                    <a:pt x="290" y="321"/>
                  </a:cubicBezTo>
                  <a:cubicBezTo>
                    <a:pt x="375" y="527"/>
                    <a:pt x="369" y="663"/>
                    <a:pt x="366" y="753"/>
                  </a:cubicBezTo>
                  <a:cubicBezTo>
                    <a:pt x="365" y="771"/>
                    <a:pt x="365" y="771"/>
                    <a:pt x="365" y="771"/>
                  </a:cubicBezTo>
                  <a:cubicBezTo>
                    <a:pt x="362" y="871"/>
                    <a:pt x="373" y="1009"/>
                    <a:pt x="415" y="1072"/>
                  </a:cubicBezTo>
                  <a:cubicBezTo>
                    <a:pt x="416" y="1074"/>
                    <a:pt x="418" y="1074"/>
                    <a:pt x="420" y="1073"/>
                  </a:cubicBezTo>
                  <a:cubicBezTo>
                    <a:pt x="422" y="1072"/>
                    <a:pt x="423" y="1069"/>
                    <a:pt x="421" y="1067"/>
                  </a:cubicBezTo>
                  <a:cubicBezTo>
                    <a:pt x="381" y="1006"/>
                    <a:pt x="370" y="870"/>
                    <a:pt x="373" y="772"/>
                  </a:cubicBezTo>
                  <a:cubicBezTo>
                    <a:pt x="374" y="754"/>
                    <a:pt x="374" y="754"/>
                    <a:pt x="374" y="754"/>
                  </a:cubicBezTo>
                  <a:cubicBezTo>
                    <a:pt x="378" y="663"/>
                    <a:pt x="383" y="526"/>
                    <a:pt x="297" y="318"/>
                  </a:cubicBezTo>
                  <a:cubicBezTo>
                    <a:pt x="250" y="204"/>
                    <a:pt x="174" y="124"/>
                    <a:pt x="118" y="77"/>
                  </a:cubicBezTo>
                  <a:cubicBezTo>
                    <a:pt x="57" y="26"/>
                    <a:pt x="7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" name="Oval 220"/>
            <p:cNvSpPr>
              <a:spLocks noChangeArrowheads="1"/>
            </p:cNvSpPr>
            <p:nvPr/>
          </p:nvSpPr>
          <p:spPr bwMode="auto">
            <a:xfrm>
              <a:off x="1611312" y="33829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7" name="Oval 221"/>
            <p:cNvSpPr>
              <a:spLocks noChangeArrowheads="1"/>
            </p:cNvSpPr>
            <p:nvPr/>
          </p:nvSpPr>
          <p:spPr bwMode="auto">
            <a:xfrm>
              <a:off x="1719262" y="3297238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8" name="Oval 222"/>
            <p:cNvSpPr>
              <a:spLocks noChangeArrowheads="1"/>
            </p:cNvSpPr>
            <p:nvPr/>
          </p:nvSpPr>
          <p:spPr bwMode="auto">
            <a:xfrm>
              <a:off x="1712912" y="3414713"/>
              <a:ext cx="34925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9" name="Oval 223"/>
            <p:cNvSpPr>
              <a:spLocks noChangeArrowheads="1"/>
            </p:cNvSpPr>
            <p:nvPr/>
          </p:nvSpPr>
          <p:spPr bwMode="auto">
            <a:xfrm>
              <a:off x="1841500" y="34083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0" name="Oval 224"/>
            <p:cNvSpPr>
              <a:spLocks noChangeArrowheads="1"/>
            </p:cNvSpPr>
            <p:nvPr/>
          </p:nvSpPr>
          <p:spPr bwMode="auto">
            <a:xfrm>
              <a:off x="1789112" y="3506788"/>
              <a:ext cx="33337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1" name="Oval 225"/>
            <p:cNvSpPr>
              <a:spLocks noChangeArrowheads="1"/>
            </p:cNvSpPr>
            <p:nvPr/>
          </p:nvSpPr>
          <p:spPr bwMode="auto">
            <a:xfrm>
              <a:off x="1697037" y="3562350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2" name="Oval 226"/>
            <p:cNvSpPr>
              <a:spLocks noChangeArrowheads="1"/>
            </p:cNvSpPr>
            <p:nvPr/>
          </p:nvSpPr>
          <p:spPr bwMode="auto">
            <a:xfrm>
              <a:off x="1866900" y="3571875"/>
              <a:ext cx="31750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3" name="Freeform 227"/>
            <p:cNvSpPr>
              <a:spLocks noChangeArrowheads="1"/>
            </p:cNvSpPr>
            <p:nvPr/>
          </p:nvSpPr>
          <p:spPr bwMode="auto">
            <a:xfrm>
              <a:off x="1687512" y="3049588"/>
              <a:ext cx="239712" cy="193675"/>
            </a:xfrm>
            <a:custGeom>
              <a:avLst/>
              <a:gdLst>
                <a:gd name="T0" fmla="*/ 0 w 76"/>
                <a:gd name="T1" fmla="*/ 0 h 61"/>
                <a:gd name="T2" fmla="*/ 756076881 w 76"/>
                <a:gd name="T3" fmla="*/ 90725625 h 61"/>
                <a:gd name="T4" fmla="*/ 358142344 w 76"/>
                <a:gd name="T5" fmla="*/ 614918125 h 61"/>
                <a:gd name="T6" fmla="*/ 0 w 7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1"/>
                <a:gd name="T14" fmla="*/ 76 w 7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1">
                  <a:moveTo>
                    <a:pt x="0" y="0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6" y="18"/>
                    <a:pt x="0" y="0"/>
                  </a:cubicBezTo>
                  <a:close/>
                </a:path>
              </a:pathLst>
            </a:custGeom>
            <a:solidFill>
              <a:srgbClr val="6A9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" name="Freeform 228"/>
            <p:cNvSpPr>
              <a:spLocks noChangeArrowheads="1"/>
            </p:cNvSpPr>
            <p:nvPr/>
          </p:nvSpPr>
          <p:spPr bwMode="auto">
            <a:xfrm>
              <a:off x="1712912" y="3100388"/>
              <a:ext cx="138112" cy="107950"/>
            </a:xfrm>
            <a:custGeom>
              <a:avLst/>
              <a:gdLst>
                <a:gd name="T0" fmla="*/ 0 w 44"/>
                <a:gd name="T1" fmla="*/ 0 h 34"/>
                <a:gd name="T2" fmla="*/ 433521012 w 44"/>
                <a:gd name="T3" fmla="*/ 50403125 h 34"/>
                <a:gd name="T4" fmla="*/ 206907471 w 44"/>
                <a:gd name="T5" fmla="*/ 342741250 h 34"/>
                <a:gd name="T6" fmla="*/ 0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" name="Freeform 229"/>
            <p:cNvSpPr>
              <a:spLocks noChangeArrowheads="1"/>
            </p:cNvSpPr>
            <p:nvPr/>
          </p:nvSpPr>
          <p:spPr bwMode="auto">
            <a:xfrm>
              <a:off x="728662" y="212725"/>
              <a:ext cx="1223962" cy="3473450"/>
            </a:xfrm>
            <a:custGeom>
              <a:avLst/>
              <a:gdLst>
                <a:gd name="T0" fmla="*/ 492670072 w 386"/>
                <a:gd name="T1" fmla="*/ 0 h 1097"/>
                <a:gd name="T2" fmla="*/ 40219518 w 386"/>
                <a:gd name="T3" fmla="*/ 2147483647 h 1097"/>
                <a:gd name="T4" fmla="*/ 2147483647 w 386"/>
                <a:gd name="T5" fmla="*/ 2147483647 h 1097"/>
                <a:gd name="T6" fmla="*/ 2147483647 w 386"/>
                <a:gd name="T7" fmla="*/ 2147483647 h 1097"/>
                <a:gd name="T8" fmla="*/ 2147483647 w 386"/>
                <a:gd name="T9" fmla="*/ 2147483647 h 1097"/>
                <a:gd name="T10" fmla="*/ 2147483647 w 386"/>
                <a:gd name="T11" fmla="*/ 2147483647 h 1097"/>
                <a:gd name="T12" fmla="*/ 2147483647 w 386"/>
                <a:gd name="T13" fmla="*/ 2147483647 h 1097"/>
                <a:gd name="T14" fmla="*/ 120655384 w 386"/>
                <a:gd name="T15" fmla="*/ 2147483647 h 1097"/>
                <a:gd name="T16" fmla="*/ 522834711 w 386"/>
                <a:gd name="T17" fmla="*/ 80205982 h 1097"/>
                <a:gd name="T18" fmla="*/ 542944470 w 386"/>
                <a:gd name="T19" fmla="*/ 30076847 h 1097"/>
                <a:gd name="T20" fmla="*/ 492670072 w 386"/>
                <a:gd name="T21" fmla="*/ 0 h 1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6"/>
                <a:gd name="T34" fmla="*/ 0 h 1097"/>
                <a:gd name="T35" fmla="*/ 386 w 386"/>
                <a:gd name="T36" fmla="*/ 1097 h 10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6" h="1097">
                  <a:moveTo>
                    <a:pt x="49" y="0"/>
                  </a:moveTo>
                  <a:cubicBezTo>
                    <a:pt x="45" y="2"/>
                    <a:pt x="7" y="23"/>
                    <a:pt x="4" y="238"/>
                  </a:cubicBezTo>
                  <a:cubicBezTo>
                    <a:pt x="0" y="469"/>
                    <a:pt x="93" y="689"/>
                    <a:pt x="272" y="874"/>
                  </a:cubicBezTo>
                  <a:cubicBezTo>
                    <a:pt x="273" y="875"/>
                    <a:pt x="369" y="980"/>
                    <a:pt x="378" y="1093"/>
                  </a:cubicBezTo>
                  <a:cubicBezTo>
                    <a:pt x="378" y="1095"/>
                    <a:pt x="380" y="1097"/>
                    <a:pt x="382" y="1097"/>
                  </a:cubicBezTo>
                  <a:cubicBezTo>
                    <a:pt x="384" y="1097"/>
                    <a:pt x="386" y="1095"/>
                    <a:pt x="386" y="1093"/>
                  </a:cubicBezTo>
                  <a:cubicBezTo>
                    <a:pt x="377" y="977"/>
                    <a:pt x="279" y="869"/>
                    <a:pt x="278" y="868"/>
                  </a:cubicBezTo>
                  <a:cubicBezTo>
                    <a:pt x="101" y="685"/>
                    <a:pt x="9" y="467"/>
                    <a:pt x="12" y="238"/>
                  </a:cubicBezTo>
                  <a:cubicBezTo>
                    <a:pt x="15" y="29"/>
                    <a:pt x="52" y="8"/>
                    <a:pt x="52" y="8"/>
                  </a:cubicBezTo>
                  <a:cubicBezTo>
                    <a:pt x="54" y="7"/>
                    <a:pt x="55" y="5"/>
                    <a:pt x="54" y="3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" name="Freeform 230"/>
            <p:cNvSpPr>
              <a:spLocks noChangeArrowheads="1"/>
            </p:cNvSpPr>
            <p:nvPr/>
          </p:nvSpPr>
          <p:spPr bwMode="auto">
            <a:xfrm>
              <a:off x="1554162" y="25400"/>
              <a:ext cx="193675" cy="171450"/>
            </a:xfrm>
            <a:custGeom>
              <a:avLst/>
              <a:gdLst>
                <a:gd name="T0" fmla="*/ 110886875 w 61"/>
                <a:gd name="T1" fmla="*/ 0 h 54"/>
                <a:gd name="T2" fmla="*/ 0 w 61"/>
                <a:gd name="T3" fmla="*/ 241935000 h 54"/>
                <a:gd name="T4" fmla="*/ 302418750 w 61"/>
                <a:gd name="T5" fmla="*/ 544353750 h 54"/>
                <a:gd name="T6" fmla="*/ 614918125 w 61"/>
                <a:gd name="T7" fmla="*/ 241935000 h 54"/>
                <a:gd name="T8" fmla="*/ 504031250 w 61"/>
                <a:gd name="T9" fmla="*/ 0 h 54"/>
                <a:gd name="T10" fmla="*/ 110886875 w 61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54"/>
                <a:gd name="T20" fmla="*/ 61 w 61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54">
                  <a:moveTo>
                    <a:pt x="11" y="0"/>
                  </a:moveTo>
                  <a:cubicBezTo>
                    <a:pt x="5" y="6"/>
                    <a:pt x="0" y="14"/>
                    <a:pt x="0" y="24"/>
                  </a:cubicBezTo>
                  <a:cubicBezTo>
                    <a:pt x="0" y="41"/>
                    <a:pt x="14" y="54"/>
                    <a:pt x="30" y="54"/>
                  </a:cubicBezTo>
                  <a:cubicBezTo>
                    <a:pt x="47" y="54"/>
                    <a:pt x="61" y="41"/>
                    <a:pt x="61" y="24"/>
                  </a:cubicBezTo>
                  <a:cubicBezTo>
                    <a:pt x="61" y="14"/>
                    <a:pt x="57" y="6"/>
                    <a:pt x="50" y="0"/>
                  </a:cubicBezTo>
                  <a:cubicBezTo>
                    <a:pt x="37" y="0"/>
                    <a:pt x="24" y="0"/>
                    <a:pt x="1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7" name="Freeform 231"/>
            <p:cNvSpPr>
              <a:spLocks noChangeArrowheads="1"/>
            </p:cNvSpPr>
            <p:nvPr/>
          </p:nvSpPr>
          <p:spPr bwMode="auto">
            <a:xfrm>
              <a:off x="1744662" y="234950"/>
              <a:ext cx="185737" cy="131763"/>
            </a:xfrm>
            <a:custGeom>
              <a:avLst/>
              <a:gdLst>
                <a:gd name="T0" fmla="*/ 277491078 w 59"/>
                <a:gd name="T1" fmla="*/ 0 h 42"/>
                <a:gd name="T2" fmla="*/ 0 w 59"/>
                <a:gd name="T3" fmla="*/ 186999932 h 42"/>
                <a:gd name="T4" fmla="*/ 564895475 w 59"/>
                <a:gd name="T5" fmla="*/ 413368766 h 42"/>
                <a:gd name="T6" fmla="*/ 584715816 w 59"/>
                <a:gd name="T7" fmla="*/ 305106638 h 42"/>
                <a:gd name="T8" fmla="*/ 277491078 w 5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2"/>
                <a:gd name="T17" fmla="*/ 59 w 59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2">
                  <a:moveTo>
                    <a:pt x="28" y="0"/>
                  </a:moveTo>
                  <a:cubicBezTo>
                    <a:pt x="16" y="0"/>
                    <a:pt x="5" y="8"/>
                    <a:pt x="0" y="19"/>
                  </a:cubicBezTo>
                  <a:cubicBezTo>
                    <a:pt x="20" y="25"/>
                    <a:pt x="39" y="33"/>
                    <a:pt x="57" y="42"/>
                  </a:cubicBezTo>
                  <a:cubicBezTo>
                    <a:pt x="58" y="38"/>
                    <a:pt x="59" y="35"/>
                    <a:pt x="59" y="31"/>
                  </a:cubicBezTo>
                  <a:cubicBezTo>
                    <a:pt x="59" y="14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" name="Freeform 232"/>
            <p:cNvSpPr>
              <a:spLocks noChangeArrowheads="1"/>
            </p:cNvSpPr>
            <p:nvPr/>
          </p:nvSpPr>
          <p:spPr bwMode="auto">
            <a:xfrm>
              <a:off x="2044700" y="73025"/>
              <a:ext cx="187325" cy="114300"/>
            </a:xfrm>
            <a:custGeom>
              <a:avLst/>
              <a:gdLst>
                <a:gd name="T0" fmla="*/ 0 w 59"/>
                <a:gd name="T1" fmla="*/ 60483750 h 36"/>
                <a:gd name="T2" fmla="*/ 312499375 w 59"/>
                <a:gd name="T3" fmla="*/ 362902500 h 36"/>
                <a:gd name="T4" fmla="*/ 594756875 w 59"/>
                <a:gd name="T5" fmla="*/ 171370625 h 36"/>
                <a:gd name="T6" fmla="*/ 10080625 w 59"/>
                <a:gd name="T7" fmla="*/ 0 h 36"/>
                <a:gd name="T8" fmla="*/ 0 w 59"/>
                <a:gd name="T9" fmla="*/ 6048375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6"/>
                <a:gd name="T17" fmla="*/ 59 w 59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6">
                  <a:moveTo>
                    <a:pt x="0" y="6"/>
                  </a:moveTo>
                  <a:cubicBezTo>
                    <a:pt x="0" y="23"/>
                    <a:pt x="14" y="36"/>
                    <a:pt x="31" y="36"/>
                  </a:cubicBezTo>
                  <a:cubicBezTo>
                    <a:pt x="43" y="36"/>
                    <a:pt x="54" y="28"/>
                    <a:pt x="59" y="17"/>
                  </a:cubicBezTo>
                  <a:cubicBezTo>
                    <a:pt x="40" y="11"/>
                    <a:pt x="20" y="5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" name="Freeform 233"/>
            <p:cNvSpPr>
              <a:spLocks noChangeArrowheads="1"/>
            </p:cNvSpPr>
            <p:nvPr/>
          </p:nvSpPr>
          <p:spPr bwMode="auto">
            <a:xfrm>
              <a:off x="2082800" y="263525"/>
              <a:ext cx="180975" cy="131763"/>
            </a:xfrm>
            <a:custGeom>
              <a:avLst/>
              <a:gdLst>
                <a:gd name="T0" fmla="*/ 312499375 w 57"/>
                <a:gd name="T1" fmla="*/ 0 h 42"/>
                <a:gd name="T2" fmla="*/ 0 w 57"/>
                <a:gd name="T3" fmla="*/ 305106638 h 42"/>
                <a:gd name="T4" fmla="*/ 30241875 w 57"/>
                <a:gd name="T5" fmla="*/ 413368766 h 42"/>
                <a:gd name="T6" fmla="*/ 574595625 w 57"/>
                <a:gd name="T7" fmla="*/ 157472471 h 42"/>
                <a:gd name="T8" fmla="*/ 312499375 w 5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42"/>
                <a:gd name="T17" fmla="*/ 57 w 57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4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35"/>
                    <a:pt x="1" y="39"/>
                    <a:pt x="3" y="42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2" y="7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" name="Freeform 234"/>
            <p:cNvSpPr>
              <a:spLocks noChangeArrowheads="1"/>
            </p:cNvSpPr>
            <p:nvPr/>
          </p:nvSpPr>
          <p:spPr bwMode="auto">
            <a:xfrm>
              <a:off x="1214437" y="57150"/>
              <a:ext cx="184150" cy="92075"/>
            </a:xfrm>
            <a:custGeom>
              <a:avLst/>
              <a:gdLst>
                <a:gd name="T0" fmla="*/ 0 w 58"/>
                <a:gd name="T1" fmla="*/ 90725625 h 29"/>
                <a:gd name="T2" fmla="*/ 282257500 w 58"/>
                <a:gd name="T3" fmla="*/ 292338125 h 29"/>
                <a:gd name="T4" fmla="*/ 584676250 w 58"/>
                <a:gd name="T5" fmla="*/ 0 h 29"/>
                <a:gd name="T6" fmla="*/ 433466875 w 58"/>
                <a:gd name="T7" fmla="*/ 20161250 h 29"/>
                <a:gd name="T8" fmla="*/ 0 w 58"/>
                <a:gd name="T9" fmla="*/ 907256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29"/>
                <a:gd name="T17" fmla="*/ 58 w 5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29">
                  <a:moveTo>
                    <a:pt x="0" y="9"/>
                  </a:moveTo>
                  <a:cubicBezTo>
                    <a:pt x="4" y="21"/>
                    <a:pt x="15" y="29"/>
                    <a:pt x="28" y="29"/>
                  </a:cubicBezTo>
                  <a:cubicBezTo>
                    <a:pt x="44" y="29"/>
                    <a:pt x="58" y="16"/>
                    <a:pt x="58" y="0"/>
                  </a:cubicBezTo>
                  <a:cubicBezTo>
                    <a:pt x="53" y="0"/>
                    <a:pt x="48" y="1"/>
                    <a:pt x="43" y="2"/>
                  </a:cubicBezTo>
                  <a:cubicBezTo>
                    <a:pt x="29" y="4"/>
                    <a:pt x="14" y="6"/>
                    <a:pt x="0" y="9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" name="Freeform 235"/>
            <p:cNvSpPr>
              <a:spLocks noChangeArrowheads="1"/>
            </p:cNvSpPr>
            <p:nvPr/>
          </p:nvSpPr>
          <p:spPr bwMode="auto">
            <a:xfrm>
              <a:off x="950912" y="127000"/>
              <a:ext cx="1912937" cy="3444875"/>
            </a:xfrm>
            <a:custGeom>
              <a:avLst/>
              <a:gdLst>
                <a:gd name="T0" fmla="*/ 40254159 w 603"/>
                <a:gd name="T1" fmla="*/ 180450658 h 1088"/>
                <a:gd name="T2" fmla="*/ 10062747 w 603"/>
                <a:gd name="T3" fmla="*/ 230578655 h 1088"/>
                <a:gd name="T4" fmla="*/ 50320077 w 603"/>
                <a:gd name="T5" fmla="*/ 260651654 h 1088"/>
                <a:gd name="T6" fmla="*/ 2147483647 w 603"/>
                <a:gd name="T7" fmla="*/ 1142862611 h 1088"/>
                <a:gd name="T8" fmla="*/ 2147483647 w 603"/>
                <a:gd name="T9" fmla="*/ 2147483647 h 1088"/>
                <a:gd name="T10" fmla="*/ 2147483647 w 603"/>
                <a:gd name="T11" fmla="*/ 2147483647 h 1088"/>
                <a:gd name="T12" fmla="*/ 2147483647 w 603"/>
                <a:gd name="T13" fmla="*/ 2147483647 h 1088"/>
                <a:gd name="T14" fmla="*/ 2147483647 w 603"/>
                <a:gd name="T15" fmla="*/ 2147483647 h 1088"/>
                <a:gd name="T16" fmla="*/ 2147483647 w 603"/>
                <a:gd name="T17" fmla="*/ 2147483647 h 1088"/>
                <a:gd name="T18" fmla="*/ 2147483647 w 603"/>
                <a:gd name="T19" fmla="*/ 2147483647 h 1088"/>
                <a:gd name="T20" fmla="*/ 2147483647 w 603"/>
                <a:gd name="T21" fmla="*/ 2147483647 h 1088"/>
                <a:gd name="T22" fmla="*/ 2147483647 w 603"/>
                <a:gd name="T23" fmla="*/ 2147483647 h 1088"/>
                <a:gd name="T24" fmla="*/ 2147483647 w 603"/>
                <a:gd name="T25" fmla="*/ 1072685948 h 1088"/>
                <a:gd name="T26" fmla="*/ 1137220426 w 603"/>
                <a:gd name="T27" fmla="*/ 190478157 h 1088"/>
                <a:gd name="T28" fmla="*/ 40254159 w 603"/>
                <a:gd name="T29" fmla="*/ 180450658 h 10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3"/>
                <a:gd name="T46" fmla="*/ 0 h 1088"/>
                <a:gd name="T47" fmla="*/ 603 w 603"/>
                <a:gd name="T48" fmla="*/ 1088 h 10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3" h="1088">
                  <a:moveTo>
                    <a:pt x="4" y="18"/>
                  </a:moveTo>
                  <a:cubicBezTo>
                    <a:pt x="2" y="19"/>
                    <a:pt x="0" y="21"/>
                    <a:pt x="1" y="23"/>
                  </a:cubicBezTo>
                  <a:cubicBezTo>
                    <a:pt x="1" y="25"/>
                    <a:pt x="3" y="27"/>
                    <a:pt x="5" y="26"/>
                  </a:cubicBezTo>
                  <a:cubicBezTo>
                    <a:pt x="7" y="26"/>
                    <a:pt x="176" y="0"/>
                    <a:pt x="352" y="114"/>
                  </a:cubicBezTo>
                  <a:cubicBezTo>
                    <a:pt x="526" y="225"/>
                    <a:pt x="603" y="505"/>
                    <a:pt x="557" y="681"/>
                  </a:cubicBezTo>
                  <a:cubicBezTo>
                    <a:pt x="541" y="742"/>
                    <a:pt x="519" y="797"/>
                    <a:pt x="500" y="846"/>
                  </a:cubicBezTo>
                  <a:cubicBezTo>
                    <a:pt x="465" y="933"/>
                    <a:pt x="435" y="1008"/>
                    <a:pt x="453" y="1084"/>
                  </a:cubicBezTo>
                  <a:cubicBezTo>
                    <a:pt x="454" y="1086"/>
                    <a:pt x="456" y="1088"/>
                    <a:pt x="458" y="1087"/>
                  </a:cubicBezTo>
                  <a:cubicBezTo>
                    <a:pt x="460" y="1087"/>
                    <a:pt x="462" y="1084"/>
                    <a:pt x="461" y="1082"/>
                  </a:cubicBezTo>
                  <a:cubicBezTo>
                    <a:pt x="443" y="1009"/>
                    <a:pt x="472" y="938"/>
                    <a:pt x="507" y="849"/>
                  </a:cubicBezTo>
                  <a:cubicBezTo>
                    <a:pt x="527" y="800"/>
                    <a:pt x="549" y="745"/>
                    <a:pt x="565" y="683"/>
                  </a:cubicBezTo>
                  <a:cubicBezTo>
                    <a:pt x="588" y="596"/>
                    <a:pt x="581" y="481"/>
                    <a:pt x="546" y="374"/>
                  </a:cubicBezTo>
                  <a:cubicBezTo>
                    <a:pt x="507" y="255"/>
                    <a:pt x="440" y="161"/>
                    <a:pt x="356" y="107"/>
                  </a:cubicBezTo>
                  <a:cubicBezTo>
                    <a:pt x="263" y="47"/>
                    <a:pt x="172" y="26"/>
                    <a:pt x="113" y="19"/>
                  </a:cubicBezTo>
                  <a:cubicBezTo>
                    <a:pt x="48" y="11"/>
                    <a:pt x="6" y="18"/>
                    <a:pt x="4" y="18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" name="Freeform 236"/>
            <p:cNvSpPr>
              <a:spLocks noChangeArrowheads="1"/>
            </p:cNvSpPr>
            <p:nvPr/>
          </p:nvSpPr>
          <p:spPr bwMode="auto">
            <a:xfrm>
              <a:off x="1754187" y="3629025"/>
              <a:ext cx="823912" cy="276225"/>
            </a:xfrm>
            <a:custGeom>
              <a:avLst/>
              <a:gdLst>
                <a:gd name="T0" fmla="*/ 0 w 260"/>
                <a:gd name="T1" fmla="*/ 635079375 h 87"/>
                <a:gd name="T2" fmla="*/ 200838057 w 260"/>
                <a:gd name="T3" fmla="*/ 796369375 h 87"/>
                <a:gd name="T4" fmla="*/ 1194982951 w 260"/>
                <a:gd name="T5" fmla="*/ 786288750 h 87"/>
                <a:gd name="T6" fmla="*/ 2147483647 w 260"/>
                <a:gd name="T7" fmla="*/ 504031250 h 87"/>
                <a:gd name="T8" fmla="*/ 2147483647 w 260"/>
                <a:gd name="T9" fmla="*/ 10080625 h 87"/>
                <a:gd name="T10" fmla="*/ 2147483647 w 260"/>
                <a:gd name="T11" fmla="*/ 0 h 87"/>
                <a:gd name="T12" fmla="*/ 0 w 260"/>
                <a:gd name="T13" fmla="*/ 63507937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0"/>
                <a:gd name="T22" fmla="*/ 0 h 87"/>
                <a:gd name="T23" fmla="*/ 260 w 26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0" h="87">
                  <a:moveTo>
                    <a:pt x="0" y="63"/>
                  </a:moveTo>
                  <a:cubicBezTo>
                    <a:pt x="5" y="71"/>
                    <a:pt x="11" y="77"/>
                    <a:pt x="20" y="79"/>
                  </a:cubicBezTo>
                  <a:cubicBezTo>
                    <a:pt x="51" y="87"/>
                    <a:pt x="87" y="83"/>
                    <a:pt x="119" y="78"/>
                  </a:cubicBezTo>
                  <a:cubicBezTo>
                    <a:pt x="152" y="74"/>
                    <a:pt x="185" y="64"/>
                    <a:pt x="215" y="50"/>
                  </a:cubicBezTo>
                  <a:cubicBezTo>
                    <a:pt x="234" y="41"/>
                    <a:pt x="260" y="28"/>
                    <a:pt x="255" y="1"/>
                  </a:cubicBezTo>
                  <a:cubicBezTo>
                    <a:pt x="255" y="1"/>
                    <a:pt x="255" y="0"/>
                    <a:pt x="255" y="0"/>
                  </a:cubicBezTo>
                  <a:cubicBezTo>
                    <a:pt x="191" y="57"/>
                    <a:pt x="85" y="69"/>
                    <a:pt x="0" y="63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" name="Freeform 237"/>
            <p:cNvSpPr>
              <a:spLocks noChangeArrowheads="1"/>
            </p:cNvSpPr>
            <p:nvPr/>
          </p:nvSpPr>
          <p:spPr bwMode="auto">
            <a:xfrm>
              <a:off x="1703387" y="3503613"/>
              <a:ext cx="858837" cy="344488"/>
            </a:xfrm>
            <a:custGeom>
              <a:avLst/>
              <a:gdLst>
                <a:gd name="T0" fmla="*/ 2058908004 w 271"/>
                <a:gd name="T1" fmla="*/ 249709554 h 109"/>
                <a:gd name="T2" fmla="*/ 1918299591 w 271"/>
                <a:gd name="T3" fmla="*/ 309640985 h 109"/>
                <a:gd name="T4" fmla="*/ 0 w 271"/>
                <a:gd name="T5" fmla="*/ 539373395 h 109"/>
                <a:gd name="T6" fmla="*/ 160694424 w 271"/>
                <a:gd name="T7" fmla="*/ 1028802350 h 109"/>
                <a:gd name="T8" fmla="*/ 2147483647 w 271"/>
                <a:gd name="T9" fmla="*/ 399536550 h 109"/>
                <a:gd name="T10" fmla="*/ 2147483647 w 271"/>
                <a:gd name="T11" fmla="*/ 0 h 109"/>
                <a:gd name="T12" fmla="*/ 2058908004 w 271"/>
                <a:gd name="T13" fmla="*/ 249709554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1"/>
                <a:gd name="T22" fmla="*/ 0 h 109"/>
                <a:gd name="T23" fmla="*/ 271 w 271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1" h="109">
                  <a:moveTo>
                    <a:pt x="205" y="25"/>
                  </a:moveTo>
                  <a:cubicBezTo>
                    <a:pt x="203" y="27"/>
                    <a:pt x="193" y="29"/>
                    <a:pt x="191" y="31"/>
                  </a:cubicBezTo>
                  <a:cubicBezTo>
                    <a:pt x="131" y="54"/>
                    <a:pt x="65" y="60"/>
                    <a:pt x="0" y="54"/>
                  </a:cubicBezTo>
                  <a:cubicBezTo>
                    <a:pt x="3" y="68"/>
                    <a:pt x="7" y="88"/>
                    <a:pt x="16" y="103"/>
                  </a:cubicBezTo>
                  <a:cubicBezTo>
                    <a:pt x="101" y="109"/>
                    <a:pt x="207" y="97"/>
                    <a:pt x="271" y="40"/>
                  </a:cubicBezTo>
                  <a:cubicBezTo>
                    <a:pt x="269" y="29"/>
                    <a:pt x="265" y="11"/>
                    <a:pt x="262" y="0"/>
                  </a:cubicBezTo>
                  <a:cubicBezTo>
                    <a:pt x="245" y="11"/>
                    <a:pt x="226" y="19"/>
                    <a:pt x="205" y="25"/>
                  </a:cubicBezTo>
                  <a:close/>
                </a:path>
              </a:pathLst>
            </a:custGeom>
            <a:solidFill>
              <a:srgbClr val="FF4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4" name="Freeform 238"/>
            <p:cNvSpPr>
              <a:spLocks noChangeArrowheads="1"/>
            </p:cNvSpPr>
            <p:nvPr/>
          </p:nvSpPr>
          <p:spPr bwMode="auto">
            <a:xfrm>
              <a:off x="1693862" y="3414713"/>
              <a:ext cx="839787" cy="277813"/>
            </a:xfrm>
            <a:custGeom>
              <a:avLst/>
              <a:gdLst>
                <a:gd name="T0" fmla="*/ 2147483647 w 265"/>
                <a:gd name="T1" fmla="*/ 0 h 88"/>
                <a:gd name="T2" fmla="*/ 0 w 265"/>
                <a:gd name="T3" fmla="*/ 657785417 h 88"/>
                <a:gd name="T4" fmla="*/ 30127755 w 265"/>
                <a:gd name="T5" fmla="*/ 817246922 h 88"/>
                <a:gd name="T6" fmla="*/ 1948264643 w 265"/>
                <a:gd name="T7" fmla="*/ 588019627 h 88"/>
                <a:gd name="T8" fmla="*/ 2088864001 w 265"/>
                <a:gd name="T9" fmla="*/ 528220379 h 88"/>
                <a:gd name="T10" fmla="*/ 2147483647 w 265"/>
                <a:gd name="T11" fmla="*/ 279060002 h 88"/>
                <a:gd name="T12" fmla="*/ 2147483647 w 265"/>
                <a:gd name="T13" fmla="*/ 19933083 h 88"/>
                <a:gd name="T14" fmla="*/ 2147483647 w 26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5"/>
                <a:gd name="T25" fmla="*/ 0 h 88"/>
                <a:gd name="T26" fmla="*/ 265 w 265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5" h="88">
                  <a:moveTo>
                    <a:pt x="261" y="0"/>
                  </a:moveTo>
                  <a:cubicBezTo>
                    <a:pt x="192" y="54"/>
                    <a:pt x="87" y="69"/>
                    <a:pt x="0" y="66"/>
                  </a:cubicBezTo>
                  <a:cubicBezTo>
                    <a:pt x="1" y="71"/>
                    <a:pt x="2" y="76"/>
                    <a:pt x="3" y="82"/>
                  </a:cubicBezTo>
                  <a:cubicBezTo>
                    <a:pt x="68" y="88"/>
                    <a:pt x="134" y="82"/>
                    <a:pt x="194" y="59"/>
                  </a:cubicBezTo>
                  <a:cubicBezTo>
                    <a:pt x="196" y="57"/>
                    <a:pt x="206" y="55"/>
                    <a:pt x="208" y="53"/>
                  </a:cubicBezTo>
                  <a:cubicBezTo>
                    <a:pt x="229" y="47"/>
                    <a:pt x="248" y="39"/>
                    <a:pt x="265" y="28"/>
                  </a:cubicBezTo>
                  <a:cubicBezTo>
                    <a:pt x="263" y="19"/>
                    <a:pt x="261" y="11"/>
                    <a:pt x="261" y="2"/>
                  </a:cubicBezTo>
                  <a:cubicBezTo>
                    <a:pt x="261" y="1"/>
                    <a:pt x="261" y="1"/>
                    <a:pt x="261" y="0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5" name="Oval 239"/>
            <p:cNvSpPr>
              <a:spLocks noChangeArrowheads="1"/>
            </p:cNvSpPr>
            <p:nvPr/>
          </p:nvSpPr>
          <p:spPr bwMode="auto">
            <a:xfrm>
              <a:off x="1779587" y="3641725"/>
              <a:ext cx="23812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6" name="Oval 240"/>
            <p:cNvSpPr>
              <a:spLocks noChangeArrowheads="1"/>
            </p:cNvSpPr>
            <p:nvPr/>
          </p:nvSpPr>
          <p:spPr bwMode="auto">
            <a:xfrm>
              <a:off x="1860550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7" name="Oval 241"/>
            <p:cNvSpPr>
              <a:spLocks noChangeArrowheads="1"/>
            </p:cNvSpPr>
            <p:nvPr/>
          </p:nvSpPr>
          <p:spPr bwMode="auto">
            <a:xfrm>
              <a:off x="2009775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8" name="Oval 242"/>
            <p:cNvSpPr>
              <a:spLocks noChangeArrowheads="1"/>
            </p:cNvSpPr>
            <p:nvPr/>
          </p:nvSpPr>
          <p:spPr bwMode="auto">
            <a:xfrm>
              <a:off x="2143125" y="38290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9" name="Oval 243"/>
            <p:cNvSpPr>
              <a:spLocks noChangeArrowheads="1"/>
            </p:cNvSpPr>
            <p:nvPr/>
          </p:nvSpPr>
          <p:spPr bwMode="auto">
            <a:xfrm>
              <a:off x="2276475" y="380047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0" name="Oval 244"/>
            <p:cNvSpPr>
              <a:spLocks noChangeArrowheads="1"/>
            </p:cNvSpPr>
            <p:nvPr/>
          </p:nvSpPr>
          <p:spPr bwMode="auto">
            <a:xfrm>
              <a:off x="2397125" y="37433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1" name="Oval 245"/>
            <p:cNvSpPr>
              <a:spLocks noChangeArrowheads="1"/>
            </p:cNvSpPr>
            <p:nvPr/>
          </p:nvSpPr>
          <p:spPr bwMode="auto">
            <a:xfrm>
              <a:off x="2508250" y="36893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2" name="Oval 246"/>
            <p:cNvSpPr>
              <a:spLocks noChangeArrowheads="1"/>
            </p:cNvSpPr>
            <p:nvPr/>
          </p:nvSpPr>
          <p:spPr bwMode="auto">
            <a:xfrm>
              <a:off x="1901825" y="3635375"/>
              <a:ext cx="25400" cy="28575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3" name="Oval 247"/>
            <p:cNvSpPr>
              <a:spLocks noChangeArrowheads="1"/>
            </p:cNvSpPr>
            <p:nvPr/>
          </p:nvSpPr>
          <p:spPr bwMode="auto">
            <a:xfrm>
              <a:off x="2035175" y="36195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4" name="Oval 248"/>
            <p:cNvSpPr>
              <a:spLocks noChangeArrowheads="1"/>
            </p:cNvSpPr>
            <p:nvPr/>
          </p:nvSpPr>
          <p:spPr bwMode="auto">
            <a:xfrm>
              <a:off x="2171700" y="35909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5" name="Oval 249"/>
            <p:cNvSpPr>
              <a:spLocks noChangeArrowheads="1"/>
            </p:cNvSpPr>
            <p:nvPr/>
          </p:nvSpPr>
          <p:spPr bwMode="auto">
            <a:xfrm>
              <a:off x="2305050" y="3548063"/>
              <a:ext cx="25400" cy="23813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6" name="Oval 250"/>
            <p:cNvSpPr>
              <a:spLocks noChangeArrowheads="1"/>
            </p:cNvSpPr>
            <p:nvPr/>
          </p:nvSpPr>
          <p:spPr bwMode="auto">
            <a:xfrm>
              <a:off x="2435225" y="3500438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7" name="Freeform 251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352821875 w 310"/>
                <a:gd name="T11" fmla="*/ 56199643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0"/>
                <a:gd name="T19" fmla="*/ 0 h 223"/>
                <a:gd name="T20" fmla="*/ 310 w 310"/>
                <a:gd name="T21" fmla="*/ 223 h 2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  <a:lnTo>
                    <a:pt x="140" y="223"/>
                  </a:lnTo>
                  <a:close/>
                </a:path>
              </a:pathLst>
            </a:custGeom>
            <a:solidFill>
              <a:srgbClr val="B3B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" name="Freeform 252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"/>
                <a:gd name="T16" fmla="*/ 0 h 223"/>
                <a:gd name="T17" fmla="*/ 310 w 310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" name="Freeform 253"/>
            <p:cNvSpPr>
              <a:spLocks noChangeArrowheads="1"/>
            </p:cNvSpPr>
            <p:nvPr/>
          </p:nvSpPr>
          <p:spPr bwMode="auto">
            <a:xfrm>
              <a:off x="2374900" y="360363"/>
              <a:ext cx="463550" cy="665163"/>
            </a:xfrm>
            <a:custGeom>
              <a:avLst/>
              <a:gdLst>
                <a:gd name="T0" fmla="*/ 90725625 w 146"/>
                <a:gd name="T1" fmla="*/ 1183857107 h 210"/>
                <a:gd name="T2" fmla="*/ 0 w 146"/>
                <a:gd name="T3" fmla="*/ 521700011 h 210"/>
                <a:gd name="T4" fmla="*/ 947578750 w 146"/>
                <a:gd name="T5" fmla="*/ 792582891 h 210"/>
                <a:gd name="T6" fmla="*/ 917336875 w 146"/>
                <a:gd name="T7" fmla="*/ 0 h 210"/>
                <a:gd name="T8" fmla="*/ 1370965000 w 146"/>
                <a:gd name="T9" fmla="*/ 451471468 h 210"/>
                <a:gd name="T10" fmla="*/ 1471771250 w 146"/>
                <a:gd name="T11" fmla="*/ 1374480153 h 210"/>
                <a:gd name="T12" fmla="*/ 544353750 w 146"/>
                <a:gd name="T13" fmla="*/ 1063465772 h 210"/>
                <a:gd name="T14" fmla="*/ 604837500 w 146"/>
                <a:gd name="T15" fmla="*/ 2106865793 h 210"/>
                <a:gd name="T16" fmla="*/ 90725625 w 146"/>
                <a:gd name="T17" fmla="*/ 1183857107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6"/>
                <a:gd name="T28" fmla="*/ 0 h 210"/>
                <a:gd name="T29" fmla="*/ 146 w 146"/>
                <a:gd name="T30" fmla="*/ 210 h 2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6" h="210">
                  <a:moveTo>
                    <a:pt x="9" y="118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60" y="210"/>
                    <a:pt x="60" y="210"/>
                    <a:pt x="60" y="210"/>
                  </a:cubicBezTo>
                  <a:cubicBezTo>
                    <a:pt x="60" y="210"/>
                    <a:pt x="18" y="152"/>
                    <a:pt x="9" y="118"/>
                  </a:cubicBezTo>
                  <a:close/>
                </a:path>
              </a:pathLst>
            </a:custGeom>
            <a:solidFill>
              <a:srgbClr val="FF9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" name="Freeform 254"/>
            <p:cNvSpPr>
              <a:spLocks noChangeArrowheads="1"/>
            </p:cNvSpPr>
            <p:nvPr/>
          </p:nvSpPr>
          <p:spPr bwMode="auto">
            <a:xfrm>
              <a:off x="2682875" y="842963"/>
              <a:ext cx="212725" cy="133350"/>
            </a:xfrm>
            <a:custGeom>
              <a:avLst/>
              <a:gdLst>
                <a:gd name="T0" fmla="*/ 0 w 134"/>
                <a:gd name="T1" fmla="*/ 0 h 84"/>
                <a:gd name="T2" fmla="*/ 30241875 w 134"/>
                <a:gd name="T3" fmla="*/ 211693125 h 84"/>
                <a:gd name="T4" fmla="*/ 337700938 w 134"/>
                <a:gd name="T5" fmla="*/ 95765938 h 84"/>
                <a:gd name="T6" fmla="*/ 0 w 134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4"/>
                <a:gd name="T14" fmla="*/ 134 w 134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4">
                  <a:moveTo>
                    <a:pt x="0" y="0"/>
                  </a:moveTo>
                  <a:lnTo>
                    <a:pt x="12" y="84"/>
                  </a:lnTo>
                  <a:lnTo>
                    <a:pt x="134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" name="Freeform 255"/>
            <p:cNvSpPr>
              <a:spLocks noChangeArrowheads="1"/>
            </p:cNvSpPr>
            <p:nvPr/>
          </p:nvSpPr>
          <p:spPr bwMode="auto">
            <a:xfrm>
              <a:off x="2970212" y="677863"/>
              <a:ext cx="142875" cy="193675"/>
            </a:xfrm>
            <a:custGeom>
              <a:avLst/>
              <a:gdLst>
                <a:gd name="T0" fmla="*/ 0 w 90"/>
                <a:gd name="T1" fmla="*/ 0 h 122"/>
                <a:gd name="T2" fmla="*/ 10080625 w 90"/>
                <a:gd name="T3" fmla="*/ 307459063 h 122"/>
                <a:gd name="T4" fmla="*/ 226814063 w 90"/>
                <a:gd name="T5" fmla="*/ 226814063 h 122"/>
                <a:gd name="T6" fmla="*/ 0 w 90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2"/>
                <a:gd name="T14" fmla="*/ 90 w 90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2">
                  <a:moveTo>
                    <a:pt x="0" y="0"/>
                  </a:moveTo>
                  <a:lnTo>
                    <a:pt x="4" y="122"/>
                  </a:lnTo>
                  <a:lnTo>
                    <a:pt x="90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" name="Oval 256"/>
            <p:cNvSpPr>
              <a:spLocks noChangeArrowheads="1"/>
            </p:cNvSpPr>
            <p:nvPr/>
          </p:nvSpPr>
          <p:spPr bwMode="auto">
            <a:xfrm>
              <a:off x="2806700" y="1612900"/>
              <a:ext cx="41275" cy="36513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3" name="Oval 257"/>
            <p:cNvSpPr>
              <a:spLocks noChangeArrowheads="1"/>
            </p:cNvSpPr>
            <p:nvPr/>
          </p:nvSpPr>
          <p:spPr bwMode="auto">
            <a:xfrm>
              <a:off x="3046412" y="1517650"/>
              <a:ext cx="41275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4" name="Oval 258"/>
            <p:cNvSpPr>
              <a:spLocks noChangeArrowheads="1"/>
            </p:cNvSpPr>
            <p:nvPr/>
          </p:nvSpPr>
          <p:spPr bwMode="auto">
            <a:xfrm>
              <a:off x="2989262" y="1649413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5" name="Oval 259"/>
            <p:cNvSpPr>
              <a:spLocks noChangeArrowheads="1"/>
            </p:cNvSpPr>
            <p:nvPr/>
          </p:nvSpPr>
          <p:spPr bwMode="auto">
            <a:xfrm>
              <a:off x="2857500" y="1747838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6" name="Freeform 260"/>
            <p:cNvSpPr>
              <a:spLocks noChangeArrowheads="1"/>
            </p:cNvSpPr>
            <p:nvPr/>
          </p:nvSpPr>
          <p:spPr bwMode="auto">
            <a:xfrm>
              <a:off x="3211512" y="1677988"/>
              <a:ext cx="19050" cy="41275"/>
            </a:xfrm>
            <a:custGeom>
              <a:avLst/>
              <a:gdLst>
                <a:gd name="T0" fmla="*/ 60483750 w 6"/>
                <a:gd name="T1" fmla="*/ 131048125 h 13"/>
                <a:gd name="T2" fmla="*/ 0 w 6"/>
                <a:gd name="T3" fmla="*/ 70564375 h 13"/>
                <a:gd name="T4" fmla="*/ 60483750 w 6"/>
                <a:gd name="T5" fmla="*/ 0 h 13"/>
                <a:gd name="T6" fmla="*/ 0 60000 65536"/>
                <a:gd name="T7" fmla="*/ 0 60000 65536"/>
                <a:gd name="T8" fmla="*/ 0 60000 65536"/>
                <a:gd name="T9" fmla="*/ 0 w 6"/>
                <a:gd name="T10" fmla="*/ 0 h 13"/>
                <a:gd name="T11" fmla="*/ 6 w 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</a:path>
              </a:pathLst>
            </a:cu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" name="Oval 261"/>
            <p:cNvSpPr>
              <a:spLocks noChangeArrowheads="1"/>
            </p:cNvSpPr>
            <p:nvPr/>
          </p:nvSpPr>
          <p:spPr bwMode="auto">
            <a:xfrm>
              <a:off x="3230562" y="1460500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8" name="Freeform 262"/>
            <p:cNvSpPr>
              <a:spLocks noChangeArrowheads="1"/>
            </p:cNvSpPr>
            <p:nvPr/>
          </p:nvSpPr>
          <p:spPr bwMode="auto">
            <a:xfrm>
              <a:off x="2797175" y="2058988"/>
              <a:ext cx="404812" cy="277813"/>
            </a:xfrm>
            <a:custGeom>
              <a:avLst/>
              <a:gdLst>
                <a:gd name="T0" fmla="*/ 1280255901 w 128"/>
                <a:gd name="T1" fmla="*/ 0 h 88"/>
                <a:gd name="T2" fmla="*/ 180036974 w 128"/>
                <a:gd name="T3" fmla="*/ 19933083 h 88"/>
                <a:gd name="T4" fmla="*/ 0 w 128"/>
                <a:gd name="T5" fmla="*/ 877046170 h 88"/>
                <a:gd name="T6" fmla="*/ 1150229022 w 128"/>
                <a:gd name="T7" fmla="*/ 548153462 h 88"/>
                <a:gd name="T8" fmla="*/ 1280255901 w 12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88"/>
                <a:gd name="T17" fmla="*/ 128 w 128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88">
                  <a:moveTo>
                    <a:pt x="12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8" y="69"/>
                    <a:pt x="0" y="88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FF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" name="Freeform 263"/>
            <p:cNvSpPr>
              <a:spLocks noChangeArrowheads="1"/>
            </p:cNvSpPr>
            <p:nvPr/>
          </p:nvSpPr>
          <p:spPr bwMode="auto">
            <a:xfrm>
              <a:off x="2911475" y="2125663"/>
              <a:ext cx="198437" cy="107950"/>
            </a:xfrm>
            <a:custGeom>
              <a:avLst/>
              <a:gdLst>
                <a:gd name="T0" fmla="*/ 20161199 w 125"/>
                <a:gd name="T1" fmla="*/ 10080625 h 68"/>
                <a:gd name="T2" fmla="*/ 0 w 125"/>
                <a:gd name="T3" fmla="*/ 171370625 h 68"/>
                <a:gd name="T4" fmla="*/ 284776145 w 125"/>
                <a:gd name="T5" fmla="*/ 110886875 h 68"/>
                <a:gd name="T6" fmla="*/ 315017944 w 125"/>
                <a:gd name="T7" fmla="*/ 0 h 68"/>
                <a:gd name="T8" fmla="*/ 20161199 w 125"/>
                <a:gd name="T9" fmla="*/ 1008062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"/>
                <a:gd name="T16" fmla="*/ 0 h 68"/>
                <a:gd name="T17" fmla="*/ 125 w 125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" h="68">
                  <a:moveTo>
                    <a:pt x="8" y="4"/>
                  </a:moveTo>
                  <a:lnTo>
                    <a:pt x="0" y="68"/>
                  </a:lnTo>
                  <a:lnTo>
                    <a:pt x="113" y="44"/>
                  </a:lnTo>
                  <a:lnTo>
                    <a:pt x="125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" name="Freeform 264"/>
            <p:cNvSpPr>
              <a:spLocks noChangeArrowheads="1"/>
            </p:cNvSpPr>
            <p:nvPr/>
          </p:nvSpPr>
          <p:spPr bwMode="auto">
            <a:xfrm>
              <a:off x="2540000" y="2425700"/>
              <a:ext cx="314325" cy="419100"/>
            </a:xfrm>
            <a:custGeom>
              <a:avLst/>
              <a:gdLst>
                <a:gd name="T0" fmla="*/ 554434375 w 99"/>
                <a:gd name="T1" fmla="*/ 0 h 132"/>
                <a:gd name="T2" fmla="*/ 997981875 w 99"/>
                <a:gd name="T3" fmla="*/ 393144375 h 132"/>
                <a:gd name="T4" fmla="*/ 282257500 w 99"/>
                <a:gd name="T5" fmla="*/ 675401875 h 132"/>
                <a:gd name="T6" fmla="*/ 816530625 w 99"/>
                <a:gd name="T7" fmla="*/ 997981875 h 132"/>
                <a:gd name="T8" fmla="*/ 0 w 99"/>
                <a:gd name="T9" fmla="*/ 1330642500 h 132"/>
                <a:gd name="T10" fmla="*/ 554434375 w 99"/>
                <a:gd name="T11" fmla="*/ 0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132"/>
                <a:gd name="T20" fmla="*/ 99 w 99"/>
                <a:gd name="T21" fmla="*/ 132 h 1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132">
                  <a:moveTo>
                    <a:pt x="55" y="0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46" y="2"/>
                    <a:pt x="55" y="0"/>
                  </a:cubicBez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" name="Freeform 265"/>
            <p:cNvSpPr>
              <a:spLocks noChangeArrowheads="1"/>
            </p:cNvSpPr>
            <p:nvPr/>
          </p:nvSpPr>
          <p:spPr bwMode="auto">
            <a:xfrm>
              <a:off x="2860675" y="2301875"/>
              <a:ext cx="331787" cy="444500"/>
            </a:xfrm>
            <a:custGeom>
              <a:avLst/>
              <a:gdLst>
                <a:gd name="T0" fmla="*/ 1048405842 w 105"/>
                <a:gd name="T1" fmla="*/ 0 h 140"/>
                <a:gd name="T2" fmla="*/ 0 w 105"/>
                <a:gd name="T3" fmla="*/ 272176875 h 140"/>
                <a:gd name="T4" fmla="*/ 579119989 w 105"/>
                <a:gd name="T5" fmla="*/ 826611250 h 140"/>
                <a:gd name="T6" fmla="*/ 0 w 105"/>
                <a:gd name="T7" fmla="*/ 1139110625 h 140"/>
                <a:gd name="T8" fmla="*/ 269591157 w 105"/>
                <a:gd name="T9" fmla="*/ 1411287500 h 140"/>
                <a:gd name="T10" fmla="*/ 279576366 w 105"/>
                <a:gd name="T11" fmla="*/ 1411287500 h 140"/>
                <a:gd name="T12" fmla="*/ 1048405842 w 10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5"/>
                <a:gd name="T22" fmla="*/ 0 h 140"/>
                <a:gd name="T23" fmla="*/ 105 w 105"/>
                <a:gd name="T24" fmla="*/ 140 h 1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5" h="140">
                  <a:moveTo>
                    <a:pt x="105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33" y="133"/>
                    <a:pt x="79" y="87"/>
                    <a:pt x="105" y="0"/>
                  </a:cubicBezTo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" name="Freeform 266"/>
            <p:cNvSpPr>
              <a:spLocks noChangeArrowheads="1"/>
            </p:cNvSpPr>
            <p:nvPr/>
          </p:nvSpPr>
          <p:spPr bwMode="auto">
            <a:xfrm>
              <a:off x="3030537" y="2359025"/>
              <a:ext cx="139700" cy="120650"/>
            </a:xfrm>
            <a:custGeom>
              <a:avLst/>
              <a:gdLst>
                <a:gd name="T0" fmla="*/ 0 w 44"/>
                <a:gd name="T1" fmla="*/ 120967500 h 38"/>
                <a:gd name="T2" fmla="*/ 272176875 w 44"/>
                <a:gd name="T3" fmla="*/ 383063750 h 38"/>
                <a:gd name="T4" fmla="*/ 443547500 w 44"/>
                <a:gd name="T5" fmla="*/ 0 h 38"/>
                <a:gd name="T6" fmla="*/ 0 w 44"/>
                <a:gd name="T7" fmla="*/ 12096750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8"/>
                <a:gd name="T14" fmla="*/ 44 w 4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8">
                  <a:moveTo>
                    <a:pt x="0" y="12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34" y="26"/>
                    <a:pt x="39" y="13"/>
                    <a:pt x="4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16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" name="Oval 267"/>
            <p:cNvSpPr>
              <a:spLocks noChangeArrowheads="1"/>
            </p:cNvSpPr>
            <p:nvPr/>
          </p:nvSpPr>
          <p:spPr bwMode="auto">
            <a:xfrm>
              <a:off x="2806700" y="24257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4" name="Oval 268"/>
            <p:cNvSpPr>
              <a:spLocks noChangeArrowheads="1"/>
            </p:cNvSpPr>
            <p:nvPr/>
          </p:nvSpPr>
          <p:spPr bwMode="auto">
            <a:xfrm>
              <a:off x="2889250" y="24892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5" name="Oval 269"/>
            <p:cNvSpPr>
              <a:spLocks noChangeArrowheads="1"/>
            </p:cNvSpPr>
            <p:nvPr/>
          </p:nvSpPr>
          <p:spPr bwMode="auto">
            <a:xfrm>
              <a:off x="3106737" y="24130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6" name="Oval 270"/>
            <p:cNvSpPr>
              <a:spLocks noChangeArrowheads="1"/>
            </p:cNvSpPr>
            <p:nvPr/>
          </p:nvSpPr>
          <p:spPr bwMode="auto">
            <a:xfrm>
              <a:off x="2944812" y="2549525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7" name="Oval 271"/>
            <p:cNvSpPr>
              <a:spLocks noChangeArrowheads="1"/>
            </p:cNvSpPr>
            <p:nvPr/>
          </p:nvSpPr>
          <p:spPr bwMode="auto">
            <a:xfrm>
              <a:off x="2828925" y="2600325"/>
              <a:ext cx="25400" cy="28575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8" name="Oval 272"/>
            <p:cNvSpPr>
              <a:spLocks noChangeArrowheads="1"/>
            </p:cNvSpPr>
            <p:nvPr/>
          </p:nvSpPr>
          <p:spPr bwMode="auto">
            <a:xfrm>
              <a:off x="2730500" y="2641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9" name="Oval 273"/>
            <p:cNvSpPr>
              <a:spLocks noChangeArrowheads="1"/>
            </p:cNvSpPr>
            <p:nvPr/>
          </p:nvSpPr>
          <p:spPr bwMode="auto">
            <a:xfrm>
              <a:off x="2816225" y="27051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0" name="Oval 274"/>
            <p:cNvSpPr>
              <a:spLocks noChangeArrowheads="1"/>
            </p:cNvSpPr>
            <p:nvPr/>
          </p:nvSpPr>
          <p:spPr bwMode="auto">
            <a:xfrm>
              <a:off x="2879725" y="2768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1" name="Oval 275"/>
            <p:cNvSpPr>
              <a:spLocks noChangeArrowheads="1"/>
            </p:cNvSpPr>
            <p:nvPr/>
          </p:nvSpPr>
          <p:spPr bwMode="auto">
            <a:xfrm>
              <a:off x="2759075" y="2803525"/>
              <a:ext cx="28575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2" name="Oval 276"/>
            <p:cNvSpPr>
              <a:spLocks noChangeArrowheads="1"/>
            </p:cNvSpPr>
            <p:nvPr/>
          </p:nvSpPr>
          <p:spPr bwMode="auto">
            <a:xfrm>
              <a:off x="2635250" y="283845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3" name="Oval 277"/>
            <p:cNvSpPr>
              <a:spLocks noChangeArrowheads="1"/>
            </p:cNvSpPr>
            <p:nvPr/>
          </p:nvSpPr>
          <p:spPr bwMode="auto">
            <a:xfrm>
              <a:off x="2212975" y="3436938"/>
              <a:ext cx="28575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4" name="Oval 278"/>
            <p:cNvSpPr>
              <a:spLocks noChangeArrowheads="1"/>
            </p:cNvSpPr>
            <p:nvPr/>
          </p:nvSpPr>
          <p:spPr bwMode="auto">
            <a:xfrm>
              <a:off x="2333625" y="331311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5" name="Oval 279"/>
            <p:cNvSpPr>
              <a:spLocks noChangeArrowheads="1"/>
            </p:cNvSpPr>
            <p:nvPr/>
          </p:nvSpPr>
          <p:spPr bwMode="auto">
            <a:xfrm>
              <a:off x="2301875" y="340518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6" name="Oval 280"/>
            <p:cNvSpPr>
              <a:spLocks noChangeArrowheads="1"/>
            </p:cNvSpPr>
            <p:nvPr/>
          </p:nvSpPr>
          <p:spPr bwMode="auto">
            <a:xfrm>
              <a:off x="2251075" y="351313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7" name="Oval 281"/>
            <p:cNvSpPr>
              <a:spLocks noChangeArrowheads="1"/>
            </p:cNvSpPr>
            <p:nvPr/>
          </p:nvSpPr>
          <p:spPr bwMode="auto">
            <a:xfrm>
              <a:off x="2339975" y="348456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8" name="Freeform 282"/>
            <p:cNvSpPr>
              <a:spLocks noChangeArrowheads="1"/>
            </p:cNvSpPr>
            <p:nvPr/>
          </p:nvSpPr>
          <p:spPr bwMode="auto">
            <a:xfrm>
              <a:off x="1179512" y="4159250"/>
              <a:ext cx="817562" cy="566738"/>
            </a:xfrm>
            <a:custGeom>
              <a:avLst/>
              <a:gdLst>
                <a:gd name="T0" fmla="*/ 2147483647 w 258"/>
                <a:gd name="T1" fmla="*/ 1533735504 h 179"/>
                <a:gd name="T2" fmla="*/ 1345570792 w 258"/>
                <a:gd name="T3" fmla="*/ 1403417425 h 179"/>
                <a:gd name="T4" fmla="*/ 763159270 w 258"/>
                <a:gd name="T5" fmla="*/ 601464159 h 179"/>
                <a:gd name="T6" fmla="*/ 823408519 w 258"/>
                <a:gd name="T7" fmla="*/ 461122099 h 179"/>
                <a:gd name="T8" fmla="*/ 883657768 w 258"/>
                <a:gd name="T9" fmla="*/ 320780040 h 179"/>
                <a:gd name="T10" fmla="*/ 652702841 w 258"/>
                <a:gd name="T11" fmla="*/ 370903109 h 179"/>
                <a:gd name="T12" fmla="*/ 592453592 w 258"/>
                <a:gd name="T13" fmla="*/ 190465128 h 179"/>
                <a:gd name="T14" fmla="*/ 451870954 w 258"/>
                <a:gd name="T15" fmla="*/ 30071941 h 179"/>
                <a:gd name="T16" fmla="*/ 461913023 w 258"/>
                <a:gd name="T17" fmla="*/ 350855148 h 179"/>
                <a:gd name="T18" fmla="*/ 170705678 w 258"/>
                <a:gd name="T19" fmla="*/ 210513089 h 179"/>
                <a:gd name="T20" fmla="*/ 301246246 w 258"/>
                <a:gd name="T21" fmla="*/ 491197207 h 179"/>
                <a:gd name="T22" fmla="*/ 10042070 w 258"/>
                <a:gd name="T23" fmla="*/ 561368237 h 179"/>
                <a:gd name="T24" fmla="*/ 321330386 w 258"/>
                <a:gd name="T25" fmla="*/ 631536100 h 179"/>
                <a:gd name="T26" fmla="*/ 180747748 w 258"/>
                <a:gd name="T27" fmla="*/ 811977247 h 179"/>
                <a:gd name="T28" fmla="*/ 471955093 w 258"/>
                <a:gd name="T29" fmla="*/ 731782237 h 179"/>
                <a:gd name="T30" fmla="*/ 642660771 w 258"/>
                <a:gd name="T31" fmla="*/ 982391248 h 179"/>
                <a:gd name="T32" fmla="*/ 2078607021 w 258"/>
                <a:gd name="T33" fmla="*/ 1774320534 h 179"/>
                <a:gd name="T34" fmla="*/ 2147483647 w 258"/>
                <a:gd name="T35" fmla="*/ 16339784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8"/>
                <a:gd name="T55" fmla="*/ 0 h 179"/>
                <a:gd name="T56" fmla="*/ 258 w 258"/>
                <a:gd name="T57" fmla="*/ 179 h 1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8" h="179">
                  <a:moveTo>
                    <a:pt x="239" y="153"/>
                  </a:moveTo>
                  <a:cubicBezTo>
                    <a:pt x="202" y="161"/>
                    <a:pt x="167" y="161"/>
                    <a:pt x="134" y="140"/>
                  </a:cubicBezTo>
                  <a:cubicBezTo>
                    <a:pt x="106" y="122"/>
                    <a:pt x="81" y="93"/>
                    <a:pt x="76" y="60"/>
                  </a:cubicBezTo>
                  <a:cubicBezTo>
                    <a:pt x="74" y="52"/>
                    <a:pt x="77" y="52"/>
                    <a:pt x="82" y="46"/>
                  </a:cubicBezTo>
                  <a:cubicBezTo>
                    <a:pt x="86" y="42"/>
                    <a:pt x="90" y="39"/>
                    <a:pt x="88" y="32"/>
                  </a:cubicBezTo>
                  <a:cubicBezTo>
                    <a:pt x="85" y="18"/>
                    <a:pt x="70" y="31"/>
                    <a:pt x="65" y="37"/>
                  </a:cubicBezTo>
                  <a:cubicBezTo>
                    <a:pt x="61" y="32"/>
                    <a:pt x="62" y="24"/>
                    <a:pt x="59" y="19"/>
                  </a:cubicBezTo>
                  <a:cubicBezTo>
                    <a:pt x="56" y="14"/>
                    <a:pt x="51" y="4"/>
                    <a:pt x="45" y="3"/>
                  </a:cubicBezTo>
                  <a:cubicBezTo>
                    <a:pt x="33" y="0"/>
                    <a:pt x="43" y="31"/>
                    <a:pt x="46" y="35"/>
                  </a:cubicBezTo>
                  <a:cubicBezTo>
                    <a:pt x="42" y="30"/>
                    <a:pt x="23" y="9"/>
                    <a:pt x="17" y="21"/>
                  </a:cubicBezTo>
                  <a:cubicBezTo>
                    <a:pt x="13" y="29"/>
                    <a:pt x="25" y="44"/>
                    <a:pt x="30" y="49"/>
                  </a:cubicBezTo>
                  <a:cubicBezTo>
                    <a:pt x="25" y="49"/>
                    <a:pt x="0" y="44"/>
                    <a:pt x="1" y="56"/>
                  </a:cubicBezTo>
                  <a:cubicBezTo>
                    <a:pt x="3" y="65"/>
                    <a:pt x="26" y="62"/>
                    <a:pt x="32" y="63"/>
                  </a:cubicBezTo>
                  <a:cubicBezTo>
                    <a:pt x="29" y="65"/>
                    <a:pt x="10" y="74"/>
                    <a:pt x="18" y="81"/>
                  </a:cubicBezTo>
                  <a:cubicBezTo>
                    <a:pt x="25" y="86"/>
                    <a:pt x="40" y="74"/>
                    <a:pt x="47" y="73"/>
                  </a:cubicBezTo>
                  <a:cubicBezTo>
                    <a:pt x="52" y="81"/>
                    <a:pt x="58" y="90"/>
                    <a:pt x="64" y="98"/>
                  </a:cubicBezTo>
                  <a:cubicBezTo>
                    <a:pt x="92" y="147"/>
                    <a:pt x="150" y="179"/>
                    <a:pt x="207" y="177"/>
                  </a:cubicBezTo>
                  <a:cubicBezTo>
                    <a:pt x="223" y="177"/>
                    <a:pt x="244" y="171"/>
                    <a:pt x="258" y="163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" name="Freeform 283"/>
            <p:cNvSpPr>
              <a:spLocks noChangeArrowheads="1"/>
            </p:cNvSpPr>
            <p:nvPr/>
          </p:nvSpPr>
          <p:spPr bwMode="auto">
            <a:xfrm>
              <a:off x="1731962" y="3683000"/>
              <a:ext cx="754062" cy="1004888"/>
            </a:xfrm>
            <a:custGeom>
              <a:avLst/>
              <a:gdLst>
                <a:gd name="T0" fmla="*/ 893408222 w 238"/>
                <a:gd name="T1" fmla="*/ 2147483647 h 317"/>
                <a:gd name="T2" fmla="*/ 130497083 w 238"/>
                <a:gd name="T3" fmla="*/ 2147483647 h 317"/>
                <a:gd name="T4" fmla="*/ 321224075 w 238"/>
                <a:gd name="T5" fmla="*/ 1386742270 h 317"/>
                <a:gd name="T6" fmla="*/ 1154405555 w 238"/>
                <a:gd name="T7" fmla="*/ 713470480 h 317"/>
                <a:gd name="T8" fmla="*/ 1425440151 w 238"/>
                <a:gd name="T9" fmla="*/ 341661920 h 317"/>
                <a:gd name="T10" fmla="*/ 1666356624 w 238"/>
                <a:gd name="T11" fmla="*/ 100488800 h 317"/>
                <a:gd name="T12" fmla="*/ 2147483647 w 238"/>
                <a:gd name="T13" fmla="*/ 1215911310 h 317"/>
                <a:gd name="T14" fmla="*/ 2147483647 w 238"/>
                <a:gd name="T15" fmla="*/ 1748501950 h 317"/>
                <a:gd name="T16" fmla="*/ 2147483647 w 238"/>
                <a:gd name="T17" fmla="*/ 2147483647 h 3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8"/>
                <a:gd name="T28" fmla="*/ 0 h 317"/>
                <a:gd name="T29" fmla="*/ 238 w 238"/>
                <a:gd name="T30" fmla="*/ 317 h 3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8" h="317">
                  <a:moveTo>
                    <a:pt x="89" y="317"/>
                  </a:moveTo>
                  <a:cubicBezTo>
                    <a:pt x="57" y="295"/>
                    <a:pt x="28" y="278"/>
                    <a:pt x="13" y="238"/>
                  </a:cubicBezTo>
                  <a:cubicBezTo>
                    <a:pt x="0" y="201"/>
                    <a:pt x="4" y="168"/>
                    <a:pt x="32" y="138"/>
                  </a:cubicBezTo>
                  <a:cubicBezTo>
                    <a:pt x="58" y="111"/>
                    <a:pt x="87" y="95"/>
                    <a:pt x="115" y="71"/>
                  </a:cubicBezTo>
                  <a:cubicBezTo>
                    <a:pt x="127" y="61"/>
                    <a:pt x="139" y="49"/>
                    <a:pt x="142" y="34"/>
                  </a:cubicBezTo>
                  <a:cubicBezTo>
                    <a:pt x="146" y="18"/>
                    <a:pt x="141" y="0"/>
                    <a:pt x="166" y="10"/>
                  </a:cubicBezTo>
                  <a:cubicBezTo>
                    <a:pt x="201" y="24"/>
                    <a:pt x="226" y="87"/>
                    <a:pt x="233" y="121"/>
                  </a:cubicBezTo>
                  <a:cubicBezTo>
                    <a:pt x="236" y="139"/>
                    <a:pt x="236" y="157"/>
                    <a:pt x="237" y="174"/>
                  </a:cubicBezTo>
                  <a:cubicBezTo>
                    <a:pt x="238" y="205"/>
                    <a:pt x="224" y="234"/>
                    <a:pt x="223" y="263"/>
                  </a:cubicBezTo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" name="Freeform 284"/>
            <p:cNvSpPr>
              <a:spLocks noChangeArrowheads="1"/>
            </p:cNvSpPr>
            <p:nvPr/>
          </p:nvSpPr>
          <p:spPr bwMode="auto">
            <a:xfrm>
              <a:off x="1819275" y="4168775"/>
              <a:ext cx="587375" cy="544513"/>
            </a:xfrm>
            <a:custGeom>
              <a:avLst/>
              <a:gdLst>
                <a:gd name="T0" fmla="*/ 463708750 w 185"/>
                <a:gd name="T1" fmla="*/ 1593517295 h 172"/>
                <a:gd name="T2" fmla="*/ 50403125 w 185"/>
                <a:gd name="T3" fmla="*/ 841858253 h 172"/>
                <a:gd name="T4" fmla="*/ 342741250 w 185"/>
                <a:gd name="T5" fmla="*/ 160352747 h 172"/>
                <a:gd name="T6" fmla="*/ 665321250 w 185"/>
                <a:gd name="T7" fmla="*/ 30065349 h 172"/>
                <a:gd name="T8" fmla="*/ 1693545000 w 185"/>
                <a:gd name="T9" fmla="*/ 661459830 h 172"/>
                <a:gd name="T10" fmla="*/ 1864915625 w 185"/>
                <a:gd name="T11" fmla="*/ 982168490 h 172"/>
                <a:gd name="T12" fmla="*/ 463708750 w 185"/>
                <a:gd name="T13" fmla="*/ 1593517295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172"/>
                <a:gd name="T23" fmla="*/ 185 w 185"/>
                <a:gd name="T24" fmla="*/ 172 h 1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172">
                  <a:moveTo>
                    <a:pt x="46" y="159"/>
                  </a:moveTo>
                  <a:cubicBezTo>
                    <a:pt x="28" y="136"/>
                    <a:pt x="9" y="113"/>
                    <a:pt x="5" y="84"/>
                  </a:cubicBezTo>
                  <a:cubicBezTo>
                    <a:pt x="0" y="55"/>
                    <a:pt x="11" y="33"/>
                    <a:pt x="34" y="16"/>
                  </a:cubicBezTo>
                  <a:cubicBezTo>
                    <a:pt x="44" y="9"/>
                    <a:pt x="54" y="3"/>
                    <a:pt x="66" y="3"/>
                  </a:cubicBezTo>
                  <a:cubicBezTo>
                    <a:pt x="108" y="0"/>
                    <a:pt x="148" y="33"/>
                    <a:pt x="168" y="66"/>
                  </a:cubicBezTo>
                  <a:cubicBezTo>
                    <a:pt x="175" y="77"/>
                    <a:pt x="180" y="87"/>
                    <a:pt x="185" y="98"/>
                  </a:cubicBezTo>
                  <a:cubicBezTo>
                    <a:pt x="159" y="144"/>
                    <a:pt x="97" y="172"/>
                    <a:pt x="46" y="159"/>
                  </a:cubicBezTo>
                  <a:close/>
                </a:path>
              </a:pathLst>
            </a:custGeom>
            <a:solidFill>
              <a:srgbClr val="DE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ChangeArrowheads="1"/>
            </p:cNvSpPr>
            <p:nvPr/>
          </p:nvSpPr>
          <p:spPr bwMode="auto">
            <a:xfrm>
              <a:off x="1965325" y="4478338"/>
              <a:ext cx="520700" cy="836613"/>
            </a:xfrm>
            <a:custGeom>
              <a:avLst/>
              <a:gdLst>
                <a:gd name="T0" fmla="*/ 0 w 164"/>
                <a:gd name="T1" fmla="*/ 612590855 h 264"/>
                <a:gd name="T2" fmla="*/ 1401206875 w 164"/>
                <a:gd name="T3" fmla="*/ 0 h 264"/>
                <a:gd name="T4" fmla="*/ 1552416250 w 164"/>
                <a:gd name="T5" fmla="*/ 532250655 h 264"/>
                <a:gd name="T6" fmla="*/ 1602819375 w 164"/>
                <a:gd name="T7" fmla="*/ 1385862110 h 264"/>
                <a:gd name="T8" fmla="*/ 1612900000 w 164"/>
                <a:gd name="T9" fmla="*/ 2147483647 h 264"/>
                <a:gd name="T10" fmla="*/ 1522174375 w 164"/>
                <a:gd name="T11" fmla="*/ 2147483647 h 264"/>
                <a:gd name="T12" fmla="*/ 1370965000 w 164"/>
                <a:gd name="T13" fmla="*/ 2147483647 h 264"/>
                <a:gd name="T14" fmla="*/ 917336875 w 164"/>
                <a:gd name="T15" fmla="*/ 2018541185 h 264"/>
                <a:gd name="T16" fmla="*/ 766127500 w 164"/>
                <a:gd name="T17" fmla="*/ 2147483647 h 264"/>
                <a:gd name="T18" fmla="*/ 685482500 w 164"/>
                <a:gd name="T19" fmla="*/ 2147483647 h 264"/>
                <a:gd name="T20" fmla="*/ 493950625 w 164"/>
                <a:gd name="T21" fmla="*/ 2008498660 h 264"/>
                <a:gd name="T22" fmla="*/ 383063750 w 164"/>
                <a:gd name="T23" fmla="*/ 1185014780 h 264"/>
                <a:gd name="T24" fmla="*/ 0 w 164"/>
                <a:gd name="T25" fmla="*/ 612590855 h 2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4"/>
                <a:gd name="T40" fmla="*/ 0 h 264"/>
                <a:gd name="T41" fmla="*/ 164 w 164"/>
                <a:gd name="T42" fmla="*/ 264 h 2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4" h="264">
                  <a:moveTo>
                    <a:pt x="0" y="61"/>
                  </a:moveTo>
                  <a:cubicBezTo>
                    <a:pt x="51" y="74"/>
                    <a:pt x="113" y="46"/>
                    <a:pt x="139" y="0"/>
                  </a:cubicBezTo>
                  <a:cubicBezTo>
                    <a:pt x="145" y="17"/>
                    <a:pt x="150" y="34"/>
                    <a:pt x="154" y="53"/>
                  </a:cubicBezTo>
                  <a:cubicBezTo>
                    <a:pt x="160" y="81"/>
                    <a:pt x="162" y="110"/>
                    <a:pt x="159" y="138"/>
                  </a:cubicBezTo>
                  <a:cubicBezTo>
                    <a:pt x="157" y="168"/>
                    <a:pt x="157" y="196"/>
                    <a:pt x="160" y="226"/>
                  </a:cubicBezTo>
                  <a:cubicBezTo>
                    <a:pt x="160" y="233"/>
                    <a:pt x="164" y="252"/>
                    <a:pt x="151" y="247"/>
                  </a:cubicBezTo>
                  <a:cubicBezTo>
                    <a:pt x="146" y="245"/>
                    <a:pt x="139" y="225"/>
                    <a:pt x="136" y="219"/>
                  </a:cubicBezTo>
                  <a:cubicBezTo>
                    <a:pt x="124" y="199"/>
                    <a:pt x="112" y="195"/>
                    <a:pt x="91" y="201"/>
                  </a:cubicBezTo>
                  <a:cubicBezTo>
                    <a:pt x="75" y="205"/>
                    <a:pt x="74" y="215"/>
                    <a:pt x="76" y="229"/>
                  </a:cubicBezTo>
                  <a:cubicBezTo>
                    <a:pt x="78" y="237"/>
                    <a:pt x="81" y="264"/>
                    <a:pt x="68" y="257"/>
                  </a:cubicBezTo>
                  <a:cubicBezTo>
                    <a:pt x="55" y="250"/>
                    <a:pt x="48" y="212"/>
                    <a:pt x="49" y="200"/>
                  </a:cubicBezTo>
                  <a:cubicBezTo>
                    <a:pt x="51" y="172"/>
                    <a:pt x="48" y="143"/>
                    <a:pt x="38" y="118"/>
                  </a:cubicBezTo>
                  <a:cubicBezTo>
                    <a:pt x="29" y="97"/>
                    <a:pt x="15" y="79"/>
                    <a:pt x="0" y="61"/>
                  </a:cubicBezTo>
                  <a:close/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" name="Freeform 286"/>
            <p:cNvSpPr>
              <a:spLocks noChangeArrowheads="1"/>
            </p:cNvSpPr>
            <p:nvPr/>
          </p:nvSpPr>
          <p:spPr bwMode="auto">
            <a:xfrm>
              <a:off x="2073275" y="4319588"/>
              <a:ext cx="31750" cy="31750"/>
            </a:xfrm>
            <a:custGeom>
              <a:avLst/>
              <a:gdLst>
                <a:gd name="T0" fmla="*/ 10080625 w 10"/>
                <a:gd name="T1" fmla="*/ 60483750 h 10"/>
                <a:gd name="T2" fmla="*/ 60483750 w 10"/>
                <a:gd name="T3" fmla="*/ 100806250 h 10"/>
                <a:gd name="T4" fmla="*/ 100806250 w 10"/>
                <a:gd name="T5" fmla="*/ 40322500 h 10"/>
                <a:gd name="T6" fmla="*/ 40322500 w 10"/>
                <a:gd name="T7" fmla="*/ 10080625 h 10"/>
                <a:gd name="T8" fmla="*/ 10080625 w 10"/>
                <a:gd name="T9" fmla="*/ 604837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" y="6"/>
                  </a:moveTo>
                  <a:cubicBezTo>
                    <a:pt x="1" y="9"/>
                    <a:pt x="4" y="10"/>
                    <a:pt x="6" y="10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9" y="2"/>
                    <a:pt x="7" y="0"/>
                    <a:pt x="4" y="1"/>
                  </a:cubicBezTo>
                  <a:cubicBezTo>
                    <a:pt x="2" y="1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" name="Freeform 287"/>
            <p:cNvSpPr>
              <a:spLocks noChangeArrowheads="1"/>
            </p:cNvSpPr>
            <p:nvPr/>
          </p:nvSpPr>
          <p:spPr bwMode="auto">
            <a:xfrm>
              <a:off x="1870075" y="4437063"/>
              <a:ext cx="31750" cy="28575"/>
            </a:xfrm>
            <a:custGeom>
              <a:avLst/>
              <a:gdLst>
                <a:gd name="T0" fmla="*/ 10080625 w 10"/>
                <a:gd name="T1" fmla="*/ 50403125 h 9"/>
                <a:gd name="T2" fmla="*/ 60483750 w 10"/>
                <a:gd name="T3" fmla="*/ 90725625 h 9"/>
                <a:gd name="T4" fmla="*/ 100806250 w 10"/>
                <a:gd name="T5" fmla="*/ 40322500 h 9"/>
                <a:gd name="T6" fmla="*/ 40322500 w 10"/>
                <a:gd name="T7" fmla="*/ 0 h 9"/>
                <a:gd name="T8" fmla="*/ 10080625 w 10"/>
                <a:gd name="T9" fmla="*/ 504031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1" y="5"/>
                  </a:moveTo>
                  <a:cubicBezTo>
                    <a:pt x="1" y="8"/>
                    <a:pt x="4" y="9"/>
                    <a:pt x="6" y="9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9" y="1"/>
                    <a:pt x="7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ChangeArrowheads="1"/>
            </p:cNvSpPr>
            <p:nvPr/>
          </p:nvSpPr>
          <p:spPr bwMode="auto">
            <a:xfrm>
              <a:off x="1905000" y="4376738"/>
              <a:ext cx="174625" cy="161925"/>
            </a:xfrm>
            <a:custGeom>
              <a:avLst/>
              <a:gdLst>
                <a:gd name="T0" fmla="*/ 423386250 w 55"/>
                <a:gd name="T1" fmla="*/ 473789375 h 51"/>
                <a:gd name="T2" fmla="*/ 191531875 w 55"/>
                <a:gd name="T3" fmla="*/ 30241875 h 51"/>
                <a:gd name="T4" fmla="*/ 423386250 w 55"/>
                <a:gd name="T5" fmla="*/ 473789375 h 51"/>
                <a:gd name="T6" fmla="*/ 0 60000 65536"/>
                <a:gd name="T7" fmla="*/ 0 60000 65536"/>
                <a:gd name="T8" fmla="*/ 0 60000 65536"/>
                <a:gd name="T9" fmla="*/ 0 w 55"/>
                <a:gd name="T10" fmla="*/ 0 h 51"/>
                <a:gd name="T11" fmla="*/ 55 w 55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51">
                  <a:moveTo>
                    <a:pt x="42" y="47"/>
                  </a:moveTo>
                  <a:cubicBezTo>
                    <a:pt x="29" y="51"/>
                    <a:pt x="0" y="0"/>
                    <a:pt x="19" y="3"/>
                  </a:cubicBezTo>
                  <a:cubicBezTo>
                    <a:pt x="29" y="5"/>
                    <a:pt x="55" y="43"/>
                    <a:pt x="42" y="47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" name="Freeform 289"/>
            <p:cNvSpPr>
              <a:spLocks noChangeArrowheads="1"/>
            </p:cNvSpPr>
            <p:nvPr/>
          </p:nvSpPr>
          <p:spPr bwMode="auto">
            <a:xfrm>
              <a:off x="2105025" y="4297363"/>
              <a:ext cx="146050" cy="127000"/>
            </a:xfrm>
            <a:custGeom>
              <a:avLst/>
              <a:gdLst>
                <a:gd name="T0" fmla="*/ 161290000 w 46"/>
                <a:gd name="T1" fmla="*/ 342741250 h 40"/>
                <a:gd name="T2" fmla="*/ 433466875 w 46"/>
                <a:gd name="T3" fmla="*/ 141128750 h 40"/>
                <a:gd name="T4" fmla="*/ 161290000 w 46"/>
                <a:gd name="T5" fmla="*/ 34274125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4"/>
                  </a:moveTo>
                  <a:cubicBezTo>
                    <a:pt x="25" y="40"/>
                    <a:pt x="46" y="25"/>
                    <a:pt x="43" y="14"/>
                  </a:cubicBezTo>
                  <a:cubicBezTo>
                    <a:pt x="39" y="0"/>
                    <a:pt x="0" y="24"/>
                    <a:pt x="16" y="3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" name="Freeform 290"/>
            <p:cNvSpPr>
              <a:spLocks noChangeArrowheads="1"/>
            </p:cNvSpPr>
            <p:nvPr/>
          </p:nvSpPr>
          <p:spPr bwMode="auto">
            <a:xfrm>
              <a:off x="1851025" y="4462463"/>
              <a:ext cx="146050" cy="127000"/>
            </a:xfrm>
            <a:custGeom>
              <a:avLst/>
              <a:gdLst>
                <a:gd name="T0" fmla="*/ 161290000 w 46"/>
                <a:gd name="T1" fmla="*/ 352821875 h 40"/>
                <a:gd name="T2" fmla="*/ 433466875 w 46"/>
                <a:gd name="T3" fmla="*/ 151209375 h 40"/>
                <a:gd name="T4" fmla="*/ 161290000 w 46"/>
                <a:gd name="T5" fmla="*/ 352821875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5"/>
                  </a:moveTo>
                  <a:cubicBezTo>
                    <a:pt x="25" y="40"/>
                    <a:pt x="46" y="26"/>
                    <a:pt x="43" y="15"/>
                  </a:cubicBezTo>
                  <a:cubicBezTo>
                    <a:pt x="39" y="0"/>
                    <a:pt x="0" y="24"/>
                    <a:pt x="16" y="35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" name="Freeform 291"/>
            <p:cNvSpPr>
              <a:spLocks noChangeArrowheads="1"/>
            </p:cNvSpPr>
            <p:nvPr/>
          </p:nvSpPr>
          <p:spPr bwMode="auto">
            <a:xfrm>
              <a:off x="1939925" y="4376738"/>
              <a:ext cx="263525" cy="247650"/>
            </a:xfrm>
            <a:custGeom>
              <a:avLst/>
              <a:gdLst>
                <a:gd name="T0" fmla="*/ 715724375 w 83"/>
                <a:gd name="T1" fmla="*/ 30241875 h 78"/>
                <a:gd name="T2" fmla="*/ 786288750 w 83"/>
                <a:gd name="T3" fmla="*/ 372983125 h 78"/>
                <a:gd name="T4" fmla="*/ 594756875 w 83"/>
                <a:gd name="T5" fmla="*/ 604837500 h 78"/>
                <a:gd name="T6" fmla="*/ 30241875 w 83"/>
                <a:gd name="T7" fmla="*/ 433466875 h 78"/>
                <a:gd name="T8" fmla="*/ 0 w 83"/>
                <a:gd name="T9" fmla="*/ 463708750 h 78"/>
                <a:gd name="T10" fmla="*/ 604837500 w 83"/>
                <a:gd name="T11" fmla="*/ 635079375 h 78"/>
                <a:gd name="T12" fmla="*/ 826611250 w 83"/>
                <a:gd name="T13" fmla="*/ 383063750 h 78"/>
                <a:gd name="T14" fmla="*/ 756046875 w 83"/>
                <a:gd name="T15" fmla="*/ 0 h 78"/>
                <a:gd name="T16" fmla="*/ 715724375 w 83"/>
                <a:gd name="T17" fmla="*/ 30241875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78"/>
                <a:gd name="T29" fmla="*/ 83 w 8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78">
                  <a:moveTo>
                    <a:pt x="71" y="3"/>
                  </a:moveTo>
                  <a:cubicBezTo>
                    <a:pt x="77" y="10"/>
                    <a:pt x="79" y="28"/>
                    <a:pt x="78" y="37"/>
                  </a:cubicBezTo>
                  <a:cubicBezTo>
                    <a:pt x="75" y="49"/>
                    <a:pt x="65" y="57"/>
                    <a:pt x="59" y="60"/>
                  </a:cubicBezTo>
                  <a:cubicBezTo>
                    <a:pt x="35" y="73"/>
                    <a:pt x="17" y="58"/>
                    <a:pt x="3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61"/>
                    <a:pt x="34" y="78"/>
                    <a:pt x="60" y="63"/>
                  </a:cubicBezTo>
                  <a:cubicBezTo>
                    <a:pt x="67" y="60"/>
                    <a:pt x="79" y="52"/>
                    <a:pt x="82" y="38"/>
                  </a:cubicBezTo>
                  <a:cubicBezTo>
                    <a:pt x="83" y="28"/>
                    <a:pt x="81" y="8"/>
                    <a:pt x="75" y="0"/>
                  </a:cubicBezTo>
                  <a:lnTo>
                    <a:pt x="71" y="3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" name="Freeform 292"/>
            <p:cNvSpPr>
              <a:spLocks noChangeArrowheads="1"/>
            </p:cNvSpPr>
            <p:nvPr/>
          </p:nvSpPr>
          <p:spPr bwMode="auto">
            <a:xfrm>
              <a:off x="2339975" y="4608513"/>
              <a:ext cx="104775" cy="107950"/>
            </a:xfrm>
            <a:custGeom>
              <a:avLst/>
              <a:gdLst>
                <a:gd name="T0" fmla="*/ 20161250 w 33"/>
                <a:gd name="T1" fmla="*/ 201612500 h 34"/>
                <a:gd name="T2" fmla="*/ 191531875 w 33"/>
                <a:gd name="T3" fmla="*/ 322580000 h 34"/>
                <a:gd name="T4" fmla="*/ 312499375 w 33"/>
                <a:gd name="T5" fmla="*/ 141128750 h 34"/>
                <a:gd name="T6" fmla="*/ 131048125 w 33"/>
                <a:gd name="T7" fmla="*/ 20161250 h 34"/>
                <a:gd name="T8" fmla="*/ 20161250 w 33"/>
                <a:gd name="T9" fmla="*/ 20161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4"/>
                <a:gd name="T17" fmla="*/ 33 w 3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4">
                  <a:moveTo>
                    <a:pt x="2" y="20"/>
                  </a:moveTo>
                  <a:cubicBezTo>
                    <a:pt x="3" y="28"/>
                    <a:pt x="11" y="34"/>
                    <a:pt x="19" y="32"/>
                  </a:cubicBezTo>
                  <a:cubicBezTo>
                    <a:pt x="28" y="30"/>
                    <a:pt x="33" y="22"/>
                    <a:pt x="31" y="14"/>
                  </a:cubicBezTo>
                  <a:cubicBezTo>
                    <a:pt x="29" y="6"/>
                    <a:pt x="21" y="0"/>
                    <a:pt x="13" y="2"/>
                  </a:cubicBezTo>
                  <a:cubicBezTo>
                    <a:pt x="5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" name="Freeform 293"/>
            <p:cNvSpPr>
              <a:spLocks noChangeArrowheads="1"/>
            </p:cNvSpPr>
            <p:nvPr/>
          </p:nvSpPr>
          <p:spPr bwMode="auto">
            <a:xfrm>
              <a:off x="2076450" y="4668838"/>
              <a:ext cx="95250" cy="66675"/>
            </a:xfrm>
            <a:custGeom>
              <a:avLst/>
              <a:gdLst>
                <a:gd name="T0" fmla="*/ 272176875 w 30"/>
                <a:gd name="T1" fmla="*/ 0 h 21"/>
                <a:gd name="T2" fmla="*/ 282257500 w 30"/>
                <a:gd name="T3" fmla="*/ 30241875 h 21"/>
                <a:gd name="T4" fmla="*/ 171370625 w 30"/>
                <a:gd name="T5" fmla="*/ 201612500 h 21"/>
                <a:gd name="T6" fmla="*/ 0 w 30"/>
                <a:gd name="T7" fmla="*/ 90725625 h 21"/>
                <a:gd name="T8" fmla="*/ 0 w 30"/>
                <a:gd name="T9" fmla="*/ 40322500 h 21"/>
                <a:gd name="T10" fmla="*/ 272176875 w 30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27" y="0"/>
                  </a:moveTo>
                  <a:cubicBezTo>
                    <a:pt x="28" y="1"/>
                    <a:pt x="28" y="2"/>
                    <a:pt x="28" y="3"/>
                  </a:cubicBezTo>
                  <a:cubicBezTo>
                    <a:pt x="30" y="10"/>
                    <a:pt x="25" y="18"/>
                    <a:pt x="17" y="20"/>
                  </a:cubicBezTo>
                  <a:cubicBezTo>
                    <a:pt x="10" y="21"/>
                    <a:pt x="2" y="16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9" y="4"/>
                    <a:pt x="18" y="2"/>
                    <a:pt x="2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" name="Freeform 294"/>
            <p:cNvSpPr>
              <a:spLocks noChangeArrowheads="1"/>
            </p:cNvSpPr>
            <p:nvPr/>
          </p:nvSpPr>
          <p:spPr bwMode="auto">
            <a:xfrm>
              <a:off x="2076450" y="4814888"/>
              <a:ext cx="69850" cy="77788"/>
            </a:xfrm>
            <a:custGeom>
              <a:avLst/>
              <a:gdLst>
                <a:gd name="T0" fmla="*/ 60483750 w 22"/>
                <a:gd name="T1" fmla="*/ 9683050 h 25"/>
                <a:gd name="T2" fmla="*/ 201612500 w 22"/>
                <a:gd name="T3" fmla="*/ 106497995 h 25"/>
                <a:gd name="T4" fmla="*/ 110886875 w 22"/>
                <a:gd name="T5" fmla="*/ 242038918 h 25"/>
                <a:gd name="T6" fmla="*/ 90725625 w 22"/>
                <a:gd name="T7" fmla="*/ 242038918 h 25"/>
                <a:gd name="T8" fmla="*/ 0 w 22"/>
                <a:gd name="T9" fmla="*/ 48409028 h 25"/>
                <a:gd name="T10" fmla="*/ 60483750 w 22"/>
                <a:gd name="T11" fmla="*/ 968305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25"/>
                <a:gd name="T20" fmla="*/ 22 w 2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25">
                  <a:moveTo>
                    <a:pt x="6" y="1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8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7" y="18"/>
                    <a:pt x="4" y="11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" name="Freeform 295"/>
            <p:cNvSpPr>
              <a:spLocks noChangeArrowheads="1"/>
            </p:cNvSpPr>
            <p:nvPr/>
          </p:nvSpPr>
          <p:spPr bwMode="auto">
            <a:xfrm>
              <a:off x="2292350" y="4959350"/>
              <a:ext cx="111125" cy="111125"/>
            </a:xfrm>
            <a:custGeom>
              <a:avLst/>
              <a:gdLst>
                <a:gd name="T0" fmla="*/ 20161250 w 35"/>
                <a:gd name="T1" fmla="*/ 201612500 h 35"/>
                <a:gd name="T2" fmla="*/ 211693125 w 35"/>
                <a:gd name="T3" fmla="*/ 332660625 h 35"/>
                <a:gd name="T4" fmla="*/ 332660625 w 35"/>
                <a:gd name="T5" fmla="*/ 141128750 h 35"/>
                <a:gd name="T6" fmla="*/ 141128750 w 35"/>
                <a:gd name="T7" fmla="*/ 20161250 h 35"/>
                <a:gd name="T8" fmla="*/ 20161250 w 35"/>
                <a:gd name="T9" fmla="*/ 2016125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35"/>
                <a:gd name="T17" fmla="*/ 35 w 35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35">
                  <a:moveTo>
                    <a:pt x="2" y="20"/>
                  </a:moveTo>
                  <a:cubicBezTo>
                    <a:pt x="4" y="29"/>
                    <a:pt x="12" y="35"/>
                    <a:pt x="21" y="33"/>
                  </a:cubicBezTo>
                  <a:cubicBezTo>
                    <a:pt x="30" y="31"/>
                    <a:pt x="35" y="22"/>
                    <a:pt x="33" y="14"/>
                  </a:cubicBezTo>
                  <a:cubicBezTo>
                    <a:pt x="31" y="5"/>
                    <a:pt x="23" y="0"/>
                    <a:pt x="14" y="2"/>
                  </a:cubicBezTo>
                  <a:cubicBezTo>
                    <a:pt x="6" y="3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" name="Freeform 296"/>
            <p:cNvSpPr>
              <a:spLocks noChangeArrowheads="1"/>
            </p:cNvSpPr>
            <p:nvPr/>
          </p:nvSpPr>
          <p:spPr bwMode="auto">
            <a:xfrm>
              <a:off x="2228850" y="4818063"/>
              <a:ext cx="73025" cy="74613"/>
            </a:xfrm>
            <a:custGeom>
              <a:avLst/>
              <a:gdLst>
                <a:gd name="T0" fmla="*/ 10080625 w 23"/>
                <a:gd name="T1" fmla="*/ 135310676 h 24"/>
                <a:gd name="T2" fmla="*/ 141128750 w 23"/>
                <a:gd name="T3" fmla="*/ 212631506 h 24"/>
                <a:gd name="T4" fmla="*/ 221773750 w 23"/>
                <a:gd name="T5" fmla="*/ 96651815 h 24"/>
                <a:gd name="T6" fmla="*/ 90725625 w 23"/>
                <a:gd name="T7" fmla="*/ 19330985 h 24"/>
                <a:gd name="T8" fmla="*/ 10080625 w 23"/>
                <a:gd name="T9" fmla="*/ 1353106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" y="14"/>
                  </a:moveTo>
                  <a:cubicBezTo>
                    <a:pt x="2" y="20"/>
                    <a:pt x="8" y="24"/>
                    <a:pt x="14" y="22"/>
                  </a:cubicBezTo>
                  <a:cubicBezTo>
                    <a:pt x="20" y="21"/>
                    <a:pt x="23" y="15"/>
                    <a:pt x="22" y="10"/>
                  </a:cubicBezTo>
                  <a:cubicBezTo>
                    <a:pt x="21" y="4"/>
                    <a:pt x="15" y="0"/>
                    <a:pt x="9" y="2"/>
                  </a:cubicBezTo>
                  <a:cubicBezTo>
                    <a:pt x="4" y="3"/>
                    <a:pt x="0" y="8"/>
                    <a:pt x="1" y="1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" name="Freeform 297"/>
            <p:cNvSpPr>
              <a:spLocks noChangeArrowheads="1"/>
            </p:cNvSpPr>
            <p:nvPr/>
          </p:nvSpPr>
          <p:spPr bwMode="auto">
            <a:xfrm>
              <a:off x="2120900" y="5114925"/>
              <a:ext cx="34925" cy="57150"/>
            </a:xfrm>
            <a:custGeom>
              <a:avLst/>
              <a:gdLst>
                <a:gd name="T0" fmla="*/ 100806250 w 11"/>
                <a:gd name="T1" fmla="*/ 70564375 h 18"/>
                <a:gd name="T2" fmla="*/ 30241875 w 11"/>
                <a:gd name="T3" fmla="*/ 181451250 h 18"/>
                <a:gd name="T4" fmla="*/ 20161250 w 11"/>
                <a:gd name="T5" fmla="*/ 181451250 h 18"/>
                <a:gd name="T6" fmla="*/ 10080625 w 11"/>
                <a:gd name="T7" fmla="*/ 0 h 18"/>
                <a:gd name="T8" fmla="*/ 100806250 w 11"/>
                <a:gd name="T9" fmla="*/ 7056437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0" y="7"/>
                  </a:moveTo>
                  <a:cubicBezTo>
                    <a:pt x="11" y="12"/>
                    <a:pt x="8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2"/>
                    <a:pt x="0" y="6"/>
                    <a:pt x="1" y="0"/>
                  </a:cubicBezTo>
                  <a:cubicBezTo>
                    <a:pt x="5" y="0"/>
                    <a:pt x="9" y="3"/>
                    <a:pt x="1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" name="Freeform 298"/>
            <p:cNvSpPr>
              <a:spLocks noChangeArrowheads="1"/>
            </p:cNvSpPr>
            <p:nvPr/>
          </p:nvSpPr>
          <p:spPr bwMode="auto">
            <a:xfrm>
              <a:off x="2435225" y="4937125"/>
              <a:ext cx="34925" cy="60325"/>
            </a:xfrm>
            <a:custGeom>
              <a:avLst/>
              <a:gdLst>
                <a:gd name="T0" fmla="*/ 10080625 w 11"/>
                <a:gd name="T1" fmla="*/ 110886875 h 19"/>
                <a:gd name="T2" fmla="*/ 80645000 w 11"/>
                <a:gd name="T3" fmla="*/ 0 h 19"/>
                <a:gd name="T4" fmla="*/ 110886875 w 11"/>
                <a:gd name="T5" fmla="*/ 0 h 19"/>
                <a:gd name="T6" fmla="*/ 110886875 w 11"/>
                <a:gd name="T7" fmla="*/ 181451250 h 19"/>
                <a:gd name="T8" fmla="*/ 10080625 w 11"/>
                <a:gd name="T9" fmla="*/ 11088687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9"/>
                <a:gd name="T17" fmla="*/ 11 w 1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9">
                  <a:moveTo>
                    <a:pt x="1" y="11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6"/>
                    <a:pt x="10" y="12"/>
                    <a:pt x="11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" name="Freeform 299"/>
            <p:cNvSpPr>
              <a:spLocks noChangeArrowheads="1"/>
            </p:cNvSpPr>
            <p:nvPr/>
          </p:nvSpPr>
          <p:spPr bwMode="auto">
            <a:xfrm>
              <a:off x="2247900" y="4649788"/>
              <a:ext cx="41275" cy="44450"/>
            </a:xfrm>
            <a:custGeom>
              <a:avLst/>
              <a:gdLst>
                <a:gd name="T0" fmla="*/ 10080625 w 13"/>
                <a:gd name="T1" fmla="*/ 80645000 h 14"/>
                <a:gd name="T2" fmla="*/ 80645000 w 13"/>
                <a:gd name="T3" fmla="*/ 131048125 h 14"/>
                <a:gd name="T4" fmla="*/ 131048125 w 13"/>
                <a:gd name="T5" fmla="*/ 60483750 h 14"/>
                <a:gd name="T6" fmla="*/ 60483750 w 13"/>
                <a:gd name="T7" fmla="*/ 10080625 h 14"/>
                <a:gd name="T8" fmla="*/ 10080625 w 13"/>
                <a:gd name="T9" fmla="*/ 806450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1" y="8"/>
                  </a:moveTo>
                  <a:cubicBezTo>
                    <a:pt x="2" y="11"/>
                    <a:pt x="5" y="14"/>
                    <a:pt x="8" y="13"/>
                  </a:cubicBezTo>
                  <a:cubicBezTo>
                    <a:pt x="11" y="12"/>
                    <a:pt x="13" y="9"/>
                    <a:pt x="13" y="6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" name="Freeform 300"/>
            <p:cNvSpPr>
              <a:spLocks noChangeArrowheads="1"/>
            </p:cNvSpPr>
            <p:nvPr/>
          </p:nvSpPr>
          <p:spPr bwMode="auto">
            <a:xfrm>
              <a:off x="2000250" y="4697413"/>
              <a:ext cx="38100" cy="38100"/>
            </a:xfrm>
            <a:custGeom>
              <a:avLst/>
              <a:gdLst>
                <a:gd name="T0" fmla="*/ 40322500 w 12"/>
                <a:gd name="T1" fmla="*/ 10080625 h 12"/>
                <a:gd name="T2" fmla="*/ 110886875 w 12"/>
                <a:gd name="T3" fmla="*/ 50403125 h 12"/>
                <a:gd name="T4" fmla="*/ 60483750 w 12"/>
                <a:gd name="T5" fmla="*/ 120967500 h 12"/>
                <a:gd name="T6" fmla="*/ 0 w 12"/>
                <a:gd name="T7" fmla="*/ 40322500 h 12"/>
                <a:gd name="T8" fmla="*/ 40322500 w 12"/>
                <a:gd name="T9" fmla="*/ 100806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4" y="1"/>
                  </a:move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2"/>
                    <a:pt x="6" y="12"/>
                  </a:cubicBezTo>
                  <a:cubicBezTo>
                    <a:pt x="4" y="9"/>
                    <a:pt x="2" y="7"/>
                    <a:pt x="0" y="4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" name="Freeform 301"/>
            <p:cNvSpPr>
              <a:spLocks noChangeArrowheads="1"/>
            </p:cNvSpPr>
            <p:nvPr/>
          </p:nvSpPr>
          <p:spPr bwMode="auto">
            <a:xfrm>
              <a:off x="2368550" y="4503738"/>
              <a:ext cx="41275" cy="41275"/>
            </a:xfrm>
            <a:custGeom>
              <a:avLst/>
              <a:gdLst>
                <a:gd name="T0" fmla="*/ 70564375 w 13"/>
                <a:gd name="T1" fmla="*/ 0 h 13"/>
                <a:gd name="T2" fmla="*/ 120967500 w 13"/>
                <a:gd name="T3" fmla="*/ 50403125 h 13"/>
                <a:gd name="T4" fmla="*/ 70564375 w 13"/>
                <a:gd name="T5" fmla="*/ 120967500 h 13"/>
                <a:gd name="T6" fmla="*/ 0 w 13"/>
                <a:gd name="T7" fmla="*/ 90725625 h 13"/>
                <a:gd name="T8" fmla="*/ 70564375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7" y="0"/>
                  </a:moveTo>
                  <a:cubicBezTo>
                    <a:pt x="9" y="1"/>
                    <a:pt x="12" y="3"/>
                    <a:pt x="12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3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" name="Freeform 302"/>
            <p:cNvSpPr>
              <a:spLocks noChangeArrowheads="1"/>
            </p:cNvSpPr>
            <p:nvPr/>
          </p:nvSpPr>
          <p:spPr bwMode="auto">
            <a:xfrm>
              <a:off x="2143125" y="4997450"/>
              <a:ext cx="41275" cy="41275"/>
            </a:xfrm>
            <a:custGeom>
              <a:avLst/>
              <a:gdLst>
                <a:gd name="T0" fmla="*/ 0 w 13"/>
                <a:gd name="T1" fmla="*/ 70564375 h 13"/>
                <a:gd name="T2" fmla="*/ 70564375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705643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7"/>
                  </a:moveTo>
                  <a:cubicBezTo>
                    <a:pt x="1" y="11"/>
                    <a:pt x="4" y="13"/>
                    <a:pt x="7" y="12"/>
                  </a:cubicBezTo>
                  <a:cubicBezTo>
                    <a:pt x="11" y="11"/>
                    <a:pt x="13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" name="Freeform 303"/>
            <p:cNvSpPr>
              <a:spLocks noChangeArrowheads="1"/>
            </p:cNvSpPr>
            <p:nvPr/>
          </p:nvSpPr>
          <p:spPr bwMode="auto">
            <a:xfrm>
              <a:off x="2387600" y="4795838"/>
              <a:ext cx="41275" cy="41275"/>
            </a:xfrm>
            <a:custGeom>
              <a:avLst/>
              <a:gdLst>
                <a:gd name="T0" fmla="*/ 0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" name="Freeform 304"/>
            <p:cNvSpPr>
              <a:spLocks noChangeArrowheads="1"/>
            </p:cNvSpPr>
            <p:nvPr/>
          </p:nvSpPr>
          <p:spPr bwMode="auto">
            <a:xfrm>
              <a:off x="2178050" y="5216525"/>
              <a:ext cx="31750" cy="41275"/>
            </a:xfrm>
            <a:custGeom>
              <a:avLst/>
              <a:gdLst>
                <a:gd name="T0" fmla="*/ 80645000 w 10"/>
                <a:gd name="T1" fmla="*/ 120967500 h 13"/>
                <a:gd name="T2" fmla="*/ 10080625 w 10"/>
                <a:gd name="T3" fmla="*/ 70564375 h 13"/>
                <a:gd name="T4" fmla="*/ 50403125 w 10"/>
                <a:gd name="T5" fmla="*/ 0 h 13"/>
                <a:gd name="T6" fmla="*/ 100806250 w 10"/>
                <a:gd name="T7" fmla="*/ 10080625 h 13"/>
                <a:gd name="T8" fmla="*/ 100806250 w 10"/>
                <a:gd name="T9" fmla="*/ 110886875 h 13"/>
                <a:gd name="T10" fmla="*/ 80645000 w 10"/>
                <a:gd name="T11" fmla="*/ 12096750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3"/>
                <a:gd name="T20" fmla="*/ 10 w 1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3">
                  <a:moveTo>
                    <a:pt x="8" y="12"/>
                  </a:moveTo>
                  <a:cubicBezTo>
                    <a:pt x="5" y="13"/>
                    <a:pt x="1" y="10"/>
                    <a:pt x="1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5"/>
                    <a:pt x="10" y="8"/>
                    <a:pt x="10" y="11"/>
                  </a:cubicBezTo>
                  <a:cubicBezTo>
                    <a:pt x="9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" name="Freeform 305"/>
            <p:cNvSpPr>
              <a:spLocks noChangeArrowheads="1"/>
            </p:cNvSpPr>
            <p:nvPr/>
          </p:nvSpPr>
          <p:spPr bwMode="auto">
            <a:xfrm>
              <a:off x="2384425" y="5105400"/>
              <a:ext cx="41275" cy="41275"/>
            </a:xfrm>
            <a:custGeom>
              <a:avLst/>
              <a:gdLst>
                <a:gd name="T0" fmla="*/ 10080625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10080625 h 13"/>
                <a:gd name="T8" fmla="*/ 10080625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1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9"/>
                    <a:pt x="12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1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" name="Freeform 306"/>
            <p:cNvSpPr>
              <a:spLocks noChangeArrowheads="1"/>
            </p:cNvSpPr>
            <p:nvPr/>
          </p:nvSpPr>
          <p:spPr bwMode="auto">
            <a:xfrm>
              <a:off x="2571750" y="4789488"/>
              <a:ext cx="330200" cy="80963"/>
            </a:xfrm>
            <a:custGeom>
              <a:avLst/>
              <a:gdLst>
                <a:gd name="T0" fmla="*/ 0 w 104"/>
                <a:gd name="T1" fmla="*/ 0 h 26"/>
                <a:gd name="T2" fmla="*/ 40322500 w 104"/>
                <a:gd name="T3" fmla="*/ 193934411 h 26"/>
                <a:gd name="T4" fmla="*/ 1028223750 w 104"/>
                <a:gd name="T5" fmla="*/ 213328163 h 26"/>
                <a:gd name="T6" fmla="*/ 1048385000 w 104"/>
                <a:gd name="T7" fmla="*/ 38787505 h 26"/>
                <a:gd name="T8" fmla="*/ 0 w 10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26"/>
                <a:gd name="T17" fmla="*/ 104 w 104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26">
                  <a:moveTo>
                    <a:pt x="0" y="0"/>
                  </a:moveTo>
                  <a:cubicBezTo>
                    <a:pt x="1" y="7"/>
                    <a:pt x="2" y="13"/>
                    <a:pt x="4" y="20"/>
                  </a:cubicBezTo>
                  <a:cubicBezTo>
                    <a:pt x="36" y="26"/>
                    <a:pt x="69" y="26"/>
                    <a:pt x="102" y="22"/>
                  </a:cubicBezTo>
                  <a:cubicBezTo>
                    <a:pt x="103" y="16"/>
                    <a:pt x="103" y="10"/>
                    <a:pt x="104" y="4"/>
                  </a:cubicBezTo>
                  <a:cubicBezTo>
                    <a:pt x="70" y="6"/>
                    <a:pt x="35" y="3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" name="Freeform 307"/>
            <p:cNvSpPr>
              <a:spLocks noChangeArrowheads="1"/>
            </p:cNvSpPr>
            <p:nvPr/>
          </p:nvSpPr>
          <p:spPr bwMode="auto">
            <a:xfrm>
              <a:off x="2559050" y="4662488"/>
              <a:ext cx="368300" cy="98425"/>
            </a:xfrm>
            <a:custGeom>
              <a:avLst/>
              <a:gdLst>
                <a:gd name="T0" fmla="*/ 0 w 116"/>
                <a:gd name="T1" fmla="*/ 0 h 31"/>
                <a:gd name="T2" fmla="*/ 20161250 w 116"/>
                <a:gd name="T3" fmla="*/ 181451250 h 31"/>
                <a:gd name="T4" fmla="*/ 1118949375 w 116"/>
                <a:gd name="T5" fmla="*/ 302418750 h 31"/>
                <a:gd name="T6" fmla="*/ 1169352500 w 116"/>
                <a:gd name="T7" fmla="*/ 131048125 h 31"/>
                <a:gd name="T8" fmla="*/ 0 w 1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31"/>
                <a:gd name="T17" fmla="*/ 116 w 116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31">
                  <a:moveTo>
                    <a:pt x="0" y="0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38" y="26"/>
                    <a:pt x="74" y="31"/>
                    <a:pt x="111" y="30"/>
                  </a:cubicBezTo>
                  <a:cubicBezTo>
                    <a:pt x="113" y="24"/>
                    <a:pt x="114" y="19"/>
                    <a:pt x="116" y="13"/>
                  </a:cubicBezTo>
                  <a:cubicBezTo>
                    <a:pt x="77" y="14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" name="Freeform 308"/>
            <p:cNvSpPr>
              <a:spLocks noChangeArrowheads="1"/>
            </p:cNvSpPr>
            <p:nvPr/>
          </p:nvSpPr>
          <p:spPr bwMode="auto">
            <a:xfrm>
              <a:off x="2555875" y="4478338"/>
              <a:ext cx="446087" cy="117475"/>
            </a:xfrm>
            <a:custGeom>
              <a:avLst/>
              <a:gdLst>
                <a:gd name="T0" fmla="*/ 0 w 141"/>
                <a:gd name="T1" fmla="*/ 151209375 h 37"/>
                <a:gd name="T2" fmla="*/ 1321217946 w 141"/>
                <a:gd name="T3" fmla="*/ 362902500 h 37"/>
                <a:gd name="T4" fmla="*/ 1381275176 w 141"/>
                <a:gd name="T5" fmla="*/ 252015625 h 37"/>
                <a:gd name="T6" fmla="*/ 1411302210 w 141"/>
                <a:gd name="T7" fmla="*/ 201612500 h 37"/>
                <a:gd name="T8" fmla="*/ 10010066 w 141"/>
                <a:gd name="T9" fmla="*/ 0 h 37"/>
                <a:gd name="T10" fmla="*/ 0 w 141"/>
                <a:gd name="T11" fmla="*/ 1512093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37"/>
                <a:gd name="T20" fmla="*/ 141 w 141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37">
                  <a:moveTo>
                    <a:pt x="0" y="15"/>
                  </a:moveTo>
                  <a:cubicBezTo>
                    <a:pt x="41" y="32"/>
                    <a:pt x="87" y="37"/>
                    <a:pt x="132" y="36"/>
                  </a:cubicBezTo>
                  <a:cubicBezTo>
                    <a:pt x="134" y="32"/>
                    <a:pt x="136" y="29"/>
                    <a:pt x="138" y="25"/>
                  </a:cubicBezTo>
                  <a:cubicBezTo>
                    <a:pt x="139" y="23"/>
                    <a:pt x="140" y="22"/>
                    <a:pt x="141" y="20"/>
                  </a:cubicBezTo>
                  <a:cubicBezTo>
                    <a:pt x="94" y="16"/>
                    <a:pt x="48" y="7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" name="Freeform 309"/>
            <p:cNvSpPr>
              <a:spLocks noChangeArrowheads="1"/>
            </p:cNvSpPr>
            <p:nvPr/>
          </p:nvSpPr>
          <p:spPr bwMode="auto">
            <a:xfrm>
              <a:off x="2559050" y="4398963"/>
              <a:ext cx="471487" cy="142875"/>
            </a:xfrm>
            <a:custGeom>
              <a:avLst/>
              <a:gdLst>
                <a:gd name="T0" fmla="*/ 0 w 149"/>
                <a:gd name="T1" fmla="*/ 252015625 h 45"/>
                <a:gd name="T2" fmla="*/ 1401828946 w 149"/>
                <a:gd name="T3" fmla="*/ 453628125 h 45"/>
                <a:gd name="T4" fmla="*/ 1491946249 w 149"/>
                <a:gd name="T5" fmla="*/ 282257500 h 45"/>
                <a:gd name="T6" fmla="*/ 30039101 w 149"/>
                <a:gd name="T7" fmla="*/ 0 h 45"/>
                <a:gd name="T8" fmla="*/ 0 w 149"/>
                <a:gd name="T9" fmla="*/ 25201562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45"/>
                <a:gd name="T17" fmla="*/ 149 w 149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45">
                  <a:moveTo>
                    <a:pt x="0" y="25"/>
                  </a:moveTo>
                  <a:cubicBezTo>
                    <a:pt x="47" y="32"/>
                    <a:pt x="93" y="41"/>
                    <a:pt x="140" y="45"/>
                  </a:cubicBezTo>
                  <a:cubicBezTo>
                    <a:pt x="144" y="39"/>
                    <a:pt x="147" y="34"/>
                    <a:pt x="149" y="28"/>
                  </a:cubicBezTo>
                  <a:cubicBezTo>
                    <a:pt x="99" y="26"/>
                    <a:pt x="49" y="20"/>
                    <a:pt x="3" y="0"/>
                  </a:cubicBezTo>
                  <a:cubicBezTo>
                    <a:pt x="1" y="8"/>
                    <a:pt x="0" y="17"/>
                    <a:pt x="0" y="25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" name="Freeform 310"/>
            <p:cNvSpPr>
              <a:spLocks noChangeArrowheads="1"/>
            </p:cNvSpPr>
            <p:nvPr/>
          </p:nvSpPr>
          <p:spPr bwMode="auto">
            <a:xfrm>
              <a:off x="2584450" y="4275138"/>
              <a:ext cx="484187" cy="168275"/>
            </a:xfrm>
            <a:custGeom>
              <a:avLst/>
              <a:gdLst>
                <a:gd name="T0" fmla="*/ 20028886 w 153"/>
                <a:gd name="T1" fmla="*/ 120967500 h 53"/>
                <a:gd name="T2" fmla="*/ 0 w 153"/>
                <a:gd name="T3" fmla="*/ 201612500 h 53"/>
                <a:gd name="T4" fmla="*/ 1472178485 w 153"/>
                <a:gd name="T5" fmla="*/ 534273125 h 53"/>
                <a:gd name="T6" fmla="*/ 1522252282 w 153"/>
                <a:gd name="T7" fmla="*/ 372983125 h 53"/>
                <a:gd name="T8" fmla="*/ 1532268307 w 153"/>
                <a:gd name="T9" fmla="*/ 342741250 h 53"/>
                <a:gd name="T10" fmla="*/ 70102683 w 153"/>
                <a:gd name="T11" fmla="*/ 0 h 53"/>
                <a:gd name="T12" fmla="*/ 20028886 w 153"/>
                <a:gd name="T13" fmla="*/ 12096750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3"/>
                <a:gd name="T22" fmla="*/ 0 h 53"/>
                <a:gd name="T23" fmla="*/ 153 w 15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3" h="53">
                  <a:moveTo>
                    <a:pt x="2" y="12"/>
                  </a:moveTo>
                  <a:cubicBezTo>
                    <a:pt x="1" y="15"/>
                    <a:pt x="0" y="18"/>
                    <a:pt x="0" y="20"/>
                  </a:cubicBezTo>
                  <a:cubicBezTo>
                    <a:pt x="46" y="41"/>
                    <a:pt x="96" y="49"/>
                    <a:pt x="147" y="53"/>
                  </a:cubicBezTo>
                  <a:cubicBezTo>
                    <a:pt x="149" y="48"/>
                    <a:pt x="151" y="42"/>
                    <a:pt x="152" y="37"/>
                  </a:cubicBezTo>
                  <a:cubicBezTo>
                    <a:pt x="152" y="36"/>
                    <a:pt x="152" y="35"/>
                    <a:pt x="153" y="34"/>
                  </a:cubicBezTo>
                  <a:cubicBezTo>
                    <a:pt x="102" y="32"/>
                    <a:pt x="52" y="24"/>
                    <a:pt x="7" y="0"/>
                  </a:cubicBezTo>
                  <a:cubicBezTo>
                    <a:pt x="5" y="4"/>
                    <a:pt x="4" y="8"/>
                    <a:pt x="2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" name="Freeform 311"/>
            <p:cNvSpPr>
              <a:spLocks noChangeArrowheads="1"/>
            </p:cNvSpPr>
            <p:nvPr/>
          </p:nvSpPr>
          <p:spPr bwMode="auto">
            <a:xfrm>
              <a:off x="2606675" y="4233863"/>
              <a:ext cx="465137" cy="149225"/>
            </a:xfrm>
            <a:custGeom>
              <a:avLst/>
              <a:gdLst>
                <a:gd name="T0" fmla="*/ 0 w 147"/>
                <a:gd name="T1" fmla="*/ 131048125 h 47"/>
                <a:gd name="T2" fmla="*/ 1461773710 w 147"/>
                <a:gd name="T3" fmla="*/ 473789375 h 47"/>
                <a:gd name="T4" fmla="*/ 1471785230 w 147"/>
                <a:gd name="T5" fmla="*/ 372983125 h 47"/>
                <a:gd name="T6" fmla="*/ 70083806 w 147"/>
                <a:gd name="T7" fmla="*/ 0 h 47"/>
                <a:gd name="T8" fmla="*/ 0 w 147"/>
                <a:gd name="T9" fmla="*/ 1310481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47"/>
                <a:gd name="T17" fmla="*/ 147 w 147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47">
                  <a:moveTo>
                    <a:pt x="0" y="13"/>
                  </a:moveTo>
                  <a:cubicBezTo>
                    <a:pt x="45" y="37"/>
                    <a:pt x="95" y="45"/>
                    <a:pt x="146" y="47"/>
                  </a:cubicBezTo>
                  <a:cubicBezTo>
                    <a:pt x="146" y="44"/>
                    <a:pt x="147" y="40"/>
                    <a:pt x="147" y="37"/>
                  </a:cubicBezTo>
                  <a:cubicBezTo>
                    <a:pt x="99" y="32"/>
                    <a:pt x="51" y="18"/>
                    <a:pt x="7" y="0"/>
                  </a:cubicBezTo>
                  <a:cubicBezTo>
                    <a:pt x="5" y="5"/>
                    <a:pt x="2" y="9"/>
                    <a:pt x="0" y="13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" name="Freeform 312"/>
            <p:cNvSpPr>
              <a:spLocks noChangeArrowheads="1"/>
            </p:cNvSpPr>
            <p:nvPr/>
          </p:nvSpPr>
          <p:spPr bwMode="auto">
            <a:xfrm>
              <a:off x="2714625" y="4098925"/>
              <a:ext cx="357187" cy="147638"/>
            </a:xfrm>
            <a:custGeom>
              <a:avLst/>
              <a:gdLst>
                <a:gd name="T0" fmla="*/ 0 w 113"/>
                <a:gd name="T1" fmla="*/ 118408817 h 47"/>
                <a:gd name="T2" fmla="*/ 1129049141 w 113"/>
                <a:gd name="T3" fmla="*/ 463765512 h 47"/>
                <a:gd name="T4" fmla="*/ 1059106869 w 113"/>
                <a:gd name="T5" fmla="*/ 276287240 h 47"/>
                <a:gd name="T6" fmla="*/ 189840149 w 113"/>
                <a:gd name="T7" fmla="*/ 0 h 47"/>
                <a:gd name="T8" fmla="*/ 0 w 113"/>
                <a:gd name="T9" fmla="*/ 11840881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47"/>
                <a:gd name="T17" fmla="*/ 113 w 113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47">
                  <a:moveTo>
                    <a:pt x="0" y="12"/>
                  </a:moveTo>
                  <a:cubicBezTo>
                    <a:pt x="36" y="30"/>
                    <a:pt x="74" y="41"/>
                    <a:pt x="113" y="47"/>
                  </a:cubicBezTo>
                  <a:cubicBezTo>
                    <a:pt x="111" y="40"/>
                    <a:pt x="109" y="34"/>
                    <a:pt x="106" y="28"/>
                  </a:cubicBezTo>
                  <a:cubicBezTo>
                    <a:pt x="76" y="23"/>
                    <a:pt x="47" y="13"/>
                    <a:pt x="19" y="0"/>
                  </a:cubicBezTo>
                  <a:cubicBezTo>
                    <a:pt x="12" y="4"/>
                    <a:pt x="6" y="8"/>
                    <a:pt x="0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ChangeArrowheads="1"/>
            </p:cNvSpPr>
            <p:nvPr/>
          </p:nvSpPr>
          <p:spPr bwMode="auto">
            <a:xfrm>
              <a:off x="2774950" y="4073525"/>
              <a:ext cx="274637" cy="114300"/>
            </a:xfrm>
            <a:custGeom>
              <a:avLst/>
              <a:gdLst>
                <a:gd name="T0" fmla="*/ 558043444 w 87"/>
                <a:gd name="T1" fmla="*/ 90725625 h 36"/>
                <a:gd name="T2" fmla="*/ 0 w 87"/>
                <a:gd name="T3" fmla="*/ 80645000 h 36"/>
                <a:gd name="T4" fmla="*/ 866959561 w 87"/>
                <a:gd name="T5" fmla="*/ 362902500 h 36"/>
                <a:gd name="T6" fmla="*/ 558043444 w 87"/>
                <a:gd name="T7" fmla="*/ 90725625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36"/>
                <a:gd name="T14" fmla="*/ 87 w 87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36">
                  <a:moveTo>
                    <a:pt x="56" y="9"/>
                  </a:moveTo>
                  <a:cubicBezTo>
                    <a:pt x="36" y="0"/>
                    <a:pt x="17" y="1"/>
                    <a:pt x="0" y="8"/>
                  </a:cubicBezTo>
                  <a:cubicBezTo>
                    <a:pt x="28" y="21"/>
                    <a:pt x="57" y="31"/>
                    <a:pt x="87" y="36"/>
                  </a:cubicBezTo>
                  <a:cubicBezTo>
                    <a:pt x="80" y="25"/>
                    <a:pt x="70" y="15"/>
                    <a:pt x="56" y="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ChangeArrowheads="1"/>
            </p:cNvSpPr>
            <p:nvPr/>
          </p:nvSpPr>
          <p:spPr bwMode="auto">
            <a:xfrm>
              <a:off x="2663825" y="4137025"/>
              <a:ext cx="411162" cy="150813"/>
            </a:xfrm>
            <a:custGeom>
              <a:avLst/>
              <a:gdLst>
                <a:gd name="T0" fmla="*/ 160052715 w 130"/>
                <a:gd name="T1" fmla="*/ 0 h 48"/>
                <a:gd name="T2" fmla="*/ 0 w 130"/>
                <a:gd name="T3" fmla="*/ 157948340 h 48"/>
                <a:gd name="T4" fmla="*/ 1300416848 w 130"/>
                <a:gd name="T5" fmla="*/ 473845020 h 48"/>
                <a:gd name="T6" fmla="*/ 1290412960 w 130"/>
                <a:gd name="T7" fmla="*/ 345512583 h 48"/>
                <a:gd name="T8" fmla="*/ 160052715 w 13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48"/>
                <a:gd name="T17" fmla="*/ 130 w 13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48">
                  <a:moveTo>
                    <a:pt x="16" y="0"/>
                  </a:moveTo>
                  <a:cubicBezTo>
                    <a:pt x="10" y="5"/>
                    <a:pt x="5" y="10"/>
                    <a:pt x="0" y="16"/>
                  </a:cubicBezTo>
                  <a:cubicBezTo>
                    <a:pt x="39" y="38"/>
                    <a:pt x="85" y="45"/>
                    <a:pt x="130" y="48"/>
                  </a:cubicBezTo>
                  <a:cubicBezTo>
                    <a:pt x="130" y="44"/>
                    <a:pt x="130" y="39"/>
                    <a:pt x="129" y="35"/>
                  </a:cubicBezTo>
                  <a:cubicBezTo>
                    <a:pt x="90" y="29"/>
                    <a:pt x="52" y="18"/>
                    <a:pt x="16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" name="Freeform 315"/>
            <p:cNvSpPr>
              <a:spLocks noChangeArrowheads="1"/>
            </p:cNvSpPr>
            <p:nvPr/>
          </p:nvSpPr>
          <p:spPr bwMode="auto">
            <a:xfrm>
              <a:off x="2628900" y="4187825"/>
              <a:ext cx="449262" cy="163513"/>
            </a:xfrm>
            <a:custGeom>
              <a:avLst/>
              <a:gdLst>
                <a:gd name="T0" fmla="*/ 110107156 w 142"/>
                <a:gd name="T1" fmla="*/ 0 h 52"/>
                <a:gd name="T2" fmla="*/ 0 w 142"/>
                <a:gd name="T3" fmla="*/ 148315724 h 52"/>
                <a:gd name="T4" fmla="*/ 1401362075 w 142"/>
                <a:gd name="T5" fmla="*/ 514163484 h 52"/>
                <a:gd name="T6" fmla="*/ 1411372392 w 142"/>
                <a:gd name="T7" fmla="*/ 316407088 h 52"/>
                <a:gd name="T8" fmla="*/ 110107156 w 14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52"/>
                <a:gd name="T17" fmla="*/ 142 w 14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52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4" y="33"/>
                    <a:pt x="92" y="47"/>
                    <a:pt x="140" y="52"/>
                  </a:cubicBezTo>
                  <a:cubicBezTo>
                    <a:pt x="141" y="45"/>
                    <a:pt x="142" y="39"/>
                    <a:pt x="141" y="32"/>
                  </a:cubicBezTo>
                  <a:cubicBezTo>
                    <a:pt x="96" y="29"/>
                    <a:pt x="50" y="22"/>
                    <a:pt x="11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" name="Freeform 316"/>
            <p:cNvSpPr>
              <a:spLocks noChangeArrowheads="1"/>
            </p:cNvSpPr>
            <p:nvPr/>
          </p:nvSpPr>
          <p:spPr bwMode="auto">
            <a:xfrm>
              <a:off x="2568575" y="4338638"/>
              <a:ext cx="481012" cy="149225"/>
            </a:xfrm>
            <a:custGeom>
              <a:avLst/>
              <a:gdLst>
                <a:gd name="T0" fmla="*/ 0 w 152"/>
                <a:gd name="T1" fmla="*/ 191531875 h 47"/>
                <a:gd name="T2" fmla="*/ 1462102430 w 152"/>
                <a:gd name="T3" fmla="*/ 473789375 h 47"/>
                <a:gd name="T4" fmla="*/ 1502159337 w 152"/>
                <a:gd name="T5" fmla="*/ 383063750 h 47"/>
                <a:gd name="T6" fmla="*/ 1522187790 w 152"/>
                <a:gd name="T7" fmla="*/ 332660625 h 47"/>
                <a:gd name="T8" fmla="*/ 50072716 w 152"/>
                <a:gd name="T9" fmla="*/ 0 h 47"/>
                <a:gd name="T10" fmla="*/ 0 w 152"/>
                <a:gd name="T11" fmla="*/ 19153187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47"/>
                <a:gd name="T20" fmla="*/ 152 w 15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47">
                  <a:moveTo>
                    <a:pt x="0" y="19"/>
                  </a:moveTo>
                  <a:cubicBezTo>
                    <a:pt x="46" y="39"/>
                    <a:pt x="96" y="45"/>
                    <a:pt x="146" y="47"/>
                  </a:cubicBezTo>
                  <a:cubicBezTo>
                    <a:pt x="148" y="44"/>
                    <a:pt x="149" y="41"/>
                    <a:pt x="150" y="38"/>
                  </a:cubicBezTo>
                  <a:cubicBezTo>
                    <a:pt x="151" y="36"/>
                    <a:pt x="151" y="35"/>
                    <a:pt x="152" y="33"/>
                  </a:cubicBezTo>
                  <a:cubicBezTo>
                    <a:pt x="101" y="29"/>
                    <a:pt x="51" y="21"/>
                    <a:pt x="5" y="0"/>
                  </a:cubicBezTo>
                  <a:cubicBezTo>
                    <a:pt x="3" y="7"/>
                    <a:pt x="1" y="13"/>
                    <a:pt x="0" y="1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3" name="Freeform 317"/>
            <p:cNvSpPr>
              <a:spLocks noChangeArrowheads="1"/>
            </p:cNvSpPr>
            <p:nvPr/>
          </p:nvSpPr>
          <p:spPr bwMode="auto">
            <a:xfrm>
              <a:off x="2555875" y="4525963"/>
              <a:ext cx="417512" cy="123825"/>
            </a:xfrm>
            <a:custGeom>
              <a:avLst/>
              <a:gdLst>
                <a:gd name="T0" fmla="*/ 0 w 132"/>
                <a:gd name="T1" fmla="*/ 0 h 39"/>
                <a:gd name="T2" fmla="*/ 0 w 132"/>
                <a:gd name="T3" fmla="*/ 30241875 h 39"/>
                <a:gd name="T4" fmla="*/ 0 w 132"/>
                <a:gd name="T5" fmla="*/ 241935000 h 39"/>
                <a:gd name="T6" fmla="*/ 10004473 w 132"/>
                <a:gd name="T7" fmla="*/ 241935000 h 39"/>
                <a:gd name="T8" fmla="*/ 1250546492 w 132"/>
                <a:gd name="T9" fmla="*/ 372983125 h 39"/>
                <a:gd name="T10" fmla="*/ 1320577804 w 132"/>
                <a:gd name="T11" fmla="*/ 211693125 h 39"/>
                <a:gd name="T12" fmla="*/ 0 w 132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"/>
                <a:gd name="T22" fmla="*/ 0 h 39"/>
                <a:gd name="T23" fmla="*/ 132 w 132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"/>
                    <a:pt x="0" y="17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42" y="36"/>
                    <a:pt x="83" y="39"/>
                    <a:pt x="125" y="37"/>
                  </a:cubicBezTo>
                  <a:cubicBezTo>
                    <a:pt x="127" y="31"/>
                    <a:pt x="130" y="26"/>
                    <a:pt x="132" y="21"/>
                  </a:cubicBezTo>
                  <a:cubicBezTo>
                    <a:pt x="87" y="22"/>
                    <a:pt x="41" y="1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4" name="Freeform 318"/>
            <p:cNvSpPr>
              <a:spLocks noChangeArrowheads="1"/>
            </p:cNvSpPr>
            <p:nvPr/>
          </p:nvSpPr>
          <p:spPr bwMode="auto">
            <a:xfrm>
              <a:off x="2555875" y="4602163"/>
              <a:ext cx="395287" cy="104775"/>
            </a:xfrm>
            <a:custGeom>
              <a:avLst/>
              <a:gdLst>
                <a:gd name="T0" fmla="*/ 9999180 w 125"/>
                <a:gd name="T1" fmla="*/ 0 h 33"/>
                <a:gd name="T2" fmla="*/ 0 w 125"/>
                <a:gd name="T3" fmla="*/ 0 h 33"/>
                <a:gd name="T4" fmla="*/ 9999180 w 125"/>
                <a:gd name="T5" fmla="*/ 191531875 h 33"/>
                <a:gd name="T6" fmla="*/ 1170014735 w 125"/>
                <a:gd name="T7" fmla="*/ 322580000 h 33"/>
                <a:gd name="T8" fmla="*/ 1250014499 w 125"/>
                <a:gd name="T9" fmla="*/ 131048125 h 33"/>
                <a:gd name="T10" fmla="*/ 9999180 w 125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5"/>
                <a:gd name="T19" fmla="*/ 0 h 33"/>
                <a:gd name="T20" fmla="*/ 125 w 12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5" h="3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6"/>
                    <a:pt x="1" y="12"/>
                    <a:pt x="1" y="19"/>
                  </a:cubicBezTo>
                  <a:cubicBezTo>
                    <a:pt x="40" y="26"/>
                    <a:pt x="78" y="33"/>
                    <a:pt x="117" y="32"/>
                  </a:cubicBezTo>
                  <a:cubicBezTo>
                    <a:pt x="119" y="26"/>
                    <a:pt x="122" y="19"/>
                    <a:pt x="125" y="13"/>
                  </a:cubicBezTo>
                  <a:cubicBezTo>
                    <a:pt x="83" y="15"/>
                    <a:pt x="42" y="12"/>
                    <a:pt x="1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5" name="Freeform 319"/>
            <p:cNvSpPr>
              <a:spLocks noChangeArrowheads="1"/>
            </p:cNvSpPr>
            <p:nvPr/>
          </p:nvSpPr>
          <p:spPr bwMode="auto">
            <a:xfrm>
              <a:off x="2565400" y="4719638"/>
              <a:ext cx="346075" cy="88900"/>
            </a:xfrm>
            <a:custGeom>
              <a:avLst/>
              <a:gdLst>
                <a:gd name="T0" fmla="*/ 0 w 109"/>
                <a:gd name="T1" fmla="*/ 0 h 28"/>
                <a:gd name="T2" fmla="*/ 20161250 w 109"/>
                <a:gd name="T3" fmla="*/ 221773750 h 28"/>
                <a:gd name="T4" fmla="*/ 1068546250 w 109"/>
                <a:gd name="T5" fmla="*/ 262096250 h 28"/>
                <a:gd name="T6" fmla="*/ 1098788125 w 109"/>
                <a:gd name="T7" fmla="*/ 120967500 h 28"/>
                <a:gd name="T8" fmla="*/ 0 w 10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8"/>
                <a:gd name="T17" fmla="*/ 109 w 10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8">
                  <a:moveTo>
                    <a:pt x="0" y="0"/>
                  </a:moveTo>
                  <a:cubicBezTo>
                    <a:pt x="0" y="7"/>
                    <a:pt x="1" y="15"/>
                    <a:pt x="2" y="22"/>
                  </a:cubicBezTo>
                  <a:cubicBezTo>
                    <a:pt x="37" y="25"/>
                    <a:pt x="72" y="28"/>
                    <a:pt x="106" y="26"/>
                  </a:cubicBezTo>
                  <a:cubicBezTo>
                    <a:pt x="107" y="22"/>
                    <a:pt x="108" y="17"/>
                    <a:pt x="109" y="12"/>
                  </a:cubicBezTo>
                  <a:cubicBezTo>
                    <a:pt x="72" y="13"/>
                    <a:pt x="36" y="8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6" name="Freeform 320"/>
            <p:cNvSpPr>
              <a:spLocks noChangeArrowheads="1"/>
            </p:cNvSpPr>
            <p:nvPr/>
          </p:nvSpPr>
          <p:spPr bwMode="auto">
            <a:xfrm>
              <a:off x="2584450" y="4851400"/>
              <a:ext cx="311150" cy="57150"/>
            </a:xfrm>
            <a:custGeom>
              <a:avLst/>
              <a:gdLst>
                <a:gd name="T0" fmla="*/ 0 w 98"/>
                <a:gd name="T1" fmla="*/ 0 h 18"/>
                <a:gd name="T2" fmla="*/ 20161250 w 98"/>
                <a:gd name="T3" fmla="*/ 141128750 h 18"/>
                <a:gd name="T4" fmla="*/ 987901250 w 98"/>
                <a:gd name="T5" fmla="*/ 120967500 h 18"/>
                <a:gd name="T6" fmla="*/ 987901250 w 98"/>
                <a:gd name="T7" fmla="*/ 20161250 h 18"/>
                <a:gd name="T8" fmla="*/ 0 w 9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18"/>
                <a:gd name="T17" fmla="*/ 98 w 9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18">
                  <a:moveTo>
                    <a:pt x="0" y="0"/>
                  </a:moveTo>
                  <a:cubicBezTo>
                    <a:pt x="0" y="4"/>
                    <a:pt x="1" y="9"/>
                    <a:pt x="2" y="14"/>
                  </a:cubicBezTo>
                  <a:cubicBezTo>
                    <a:pt x="34" y="18"/>
                    <a:pt x="66" y="17"/>
                    <a:pt x="98" y="12"/>
                  </a:cubicBezTo>
                  <a:cubicBezTo>
                    <a:pt x="98" y="8"/>
                    <a:pt x="98" y="5"/>
                    <a:pt x="98" y="2"/>
                  </a:cubicBezTo>
                  <a:cubicBezTo>
                    <a:pt x="65" y="6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7" name="Freeform 321"/>
            <p:cNvSpPr>
              <a:spLocks noChangeArrowheads="1"/>
            </p:cNvSpPr>
            <p:nvPr/>
          </p:nvSpPr>
          <p:spPr bwMode="auto">
            <a:xfrm>
              <a:off x="2590800" y="4889500"/>
              <a:ext cx="307975" cy="219075"/>
            </a:xfrm>
            <a:custGeom>
              <a:avLst/>
              <a:gdLst>
                <a:gd name="T0" fmla="*/ 967740000 w 97"/>
                <a:gd name="T1" fmla="*/ 0 h 69"/>
                <a:gd name="T2" fmla="*/ 0 w 97"/>
                <a:gd name="T3" fmla="*/ 20161250 h 69"/>
                <a:gd name="T4" fmla="*/ 10080625 w 97"/>
                <a:gd name="T5" fmla="*/ 70564375 h 69"/>
                <a:gd name="T6" fmla="*/ 252015625 w 97"/>
                <a:gd name="T7" fmla="*/ 655240625 h 69"/>
                <a:gd name="T8" fmla="*/ 383063750 w 97"/>
                <a:gd name="T9" fmla="*/ 171370625 h 69"/>
                <a:gd name="T10" fmla="*/ 695563125 w 97"/>
                <a:gd name="T11" fmla="*/ 171370625 h 69"/>
                <a:gd name="T12" fmla="*/ 796369375 w 97"/>
                <a:gd name="T13" fmla="*/ 433466875 h 69"/>
                <a:gd name="T14" fmla="*/ 967740000 w 97"/>
                <a:gd name="T15" fmla="*/ 231854375 h 69"/>
                <a:gd name="T16" fmla="*/ 967740000 w 97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69"/>
                <a:gd name="T29" fmla="*/ 97 w 97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69">
                  <a:moveTo>
                    <a:pt x="96" y="0"/>
                  </a:moveTo>
                  <a:cubicBezTo>
                    <a:pt x="64" y="5"/>
                    <a:pt x="32" y="6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4" y="19"/>
                    <a:pt x="8" y="63"/>
                    <a:pt x="25" y="65"/>
                  </a:cubicBezTo>
                  <a:cubicBezTo>
                    <a:pt x="38" y="51"/>
                    <a:pt x="30" y="32"/>
                    <a:pt x="38" y="17"/>
                  </a:cubicBezTo>
                  <a:cubicBezTo>
                    <a:pt x="44" y="7"/>
                    <a:pt x="62" y="6"/>
                    <a:pt x="69" y="17"/>
                  </a:cubicBezTo>
                  <a:cubicBezTo>
                    <a:pt x="74" y="25"/>
                    <a:pt x="73" y="35"/>
                    <a:pt x="79" y="43"/>
                  </a:cubicBezTo>
                  <a:cubicBezTo>
                    <a:pt x="95" y="69"/>
                    <a:pt x="97" y="39"/>
                    <a:pt x="96" y="23"/>
                  </a:cubicBezTo>
                  <a:cubicBezTo>
                    <a:pt x="96" y="15"/>
                    <a:pt x="95" y="7"/>
                    <a:pt x="96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8" name="Freeform 322"/>
            <p:cNvSpPr>
              <a:spLocks noChangeArrowheads="1"/>
            </p:cNvSpPr>
            <p:nvPr/>
          </p:nvSpPr>
          <p:spPr bwMode="auto">
            <a:xfrm>
              <a:off x="2066925" y="4933950"/>
              <a:ext cx="976312" cy="808038"/>
            </a:xfrm>
            <a:custGeom>
              <a:avLst/>
              <a:gdLst>
                <a:gd name="T0" fmla="*/ 0 w 308"/>
                <a:gd name="T1" fmla="*/ 572344406 h 255"/>
                <a:gd name="T2" fmla="*/ 733498768 w 308"/>
                <a:gd name="T3" fmla="*/ 2147483647 h 255"/>
                <a:gd name="T4" fmla="*/ 2069870196 w 308"/>
                <a:gd name="T5" fmla="*/ 2147483647 h 255"/>
                <a:gd name="T6" fmla="*/ 2147483647 w 308"/>
                <a:gd name="T7" fmla="*/ 1817448576 h 255"/>
                <a:gd name="T8" fmla="*/ 2147483647 w 30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8"/>
                <a:gd name="T16" fmla="*/ 0 h 255"/>
                <a:gd name="T17" fmla="*/ 308 w 308"/>
                <a:gd name="T18" fmla="*/ 255 h 2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8" h="255">
                  <a:moveTo>
                    <a:pt x="0" y="57"/>
                  </a:moveTo>
                  <a:cubicBezTo>
                    <a:pt x="0" y="57"/>
                    <a:pt x="56" y="217"/>
                    <a:pt x="73" y="229"/>
                  </a:cubicBezTo>
                  <a:cubicBezTo>
                    <a:pt x="90" y="242"/>
                    <a:pt x="142" y="255"/>
                    <a:pt x="206" y="238"/>
                  </a:cubicBezTo>
                  <a:cubicBezTo>
                    <a:pt x="269" y="221"/>
                    <a:pt x="294" y="199"/>
                    <a:pt x="301" y="181"/>
                  </a:cubicBezTo>
                  <a:cubicBezTo>
                    <a:pt x="308" y="163"/>
                    <a:pt x="276" y="0"/>
                    <a:pt x="276" y="0"/>
                  </a:cubicBezTo>
                </a:path>
              </a:pathLst>
            </a:custGeom>
            <a:solidFill>
              <a:srgbClr val="B3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9" name="Freeform 323"/>
            <p:cNvSpPr>
              <a:spLocks noChangeArrowheads="1"/>
            </p:cNvSpPr>
            <p:nvPr/>
          </p:nvSpPr>
          <p:spPr bwMode="auto">
            <a:xfrm>
              <a:off x="1962150" y="4706938"/>
              <a:ext cx="1049337" cy="519113"/>
            </a:xfrm>
            <a:custGeom>
              <a:avLst/>
              <a:gdLst>
                <a:gd name="T0" fmla="*/ 2147483647 w 331"/>
                <a:gd name="T1" fmla="*/ 811560373 h 164"/>
                <a:gd name="T2" fmla="*/ 2147483647 w 331"/>
                <a:gd name="T3" fmla="*/ 470905128 h 164"/>
                <a:gd name="T4" fmla="*/ 2147483647 w 331"/>
                <a:gd name="T5" fmla="*/ 210405362 h 164"/>
                <a:gd name="T6" fmla="*/ 2147483647 w 331"/>
                <a:gd name="T7" fmla="*/ 0 h 164"/>
                <a:gd name="T8" fmla="*/ 2147483647 w 331"/>
                <a:gd name="T9" fmla="*/ 370713154 h 164"/>
                <a:gd name="T10" fmla="*/ 1899483842 w 331"/>
                <a:gd name="T11" fmla="*/ 591136763 h 164"/>
                <a:gd name="T12" fmla="*/ 994968029 w 331"/>
                <a:gd name="T13" fmla="*/ 771484216 h 164"/>
                <a:gd name="T14" fmla="*/ 482409702 w 331"/>
                <a:gd name="T15" fmla="*/ 811560373 h 164"/>
                <a:gd name="T16" fmla="*/ 241204851 w 331"/>
                <a:gd name="T17" fmla="*/ 811560373 h 164"/>
                <a:gd name="T18" fmla="*/ 20099083 w 331"/>
                <a:gd name="T19" fmla="*/ 761465969 h 164"/>
                <a:gd name="T20" fmla="*/ 0 w 331"/>
                <a:gd name="T21" fmla="*/ 731408060 h 164"/>
                <a:gd name="T22" fmla="*/ 120600840 w 331"/>
                <a:gd name="T23" fmla="*/ 1192291775 h 164"/>
                <a:gd name="T24" fmla="*/ 311554813 w 331"/>
                <a:gd name="T25" fmla="*/ 1542968433 h 164"/>
                <a:gd name="T26" fmla="*/ 1839183422 w 331"/>
                <a:gd name="T27" fmla="*/ 1502889111 h 164"/>
                <a:gd name="T28" fmla="*/ 2147483647 w 331"/>
                <a:gd name="T29" fmla="*/ 81156037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1"/>
                <a:gd name="T46" fmla="*/ 0 h 164"/>
                <a:gd name="T47" fmla="*/ 331 w 331"/>
                <a:gd name="T48" fmla="*/ 164 h 1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1" h="164">
                  <a:moveTo>
                    <a:pt x="331" y="81"/>
                  </a:moveTo>
                  <a:cubicBezTo>
                    <a:pt x="328" y="70"/>
                    <a:pt x="325" y="58"/>
                    <a:pt x="321" y="47"/>
                  </a:cubicBezTo>
                  <a:cubicBezTo>
                    <a:pt x="318" y="38"/>
                    <a:pt x="316" y="29"/>
                    <a:pt x="312" y="21"/>
                  </a:cubicBezTo>
                  <a:cubicBezTo>
                    <a:pt x="311" y="18"/>
                    <a:pt x="303" y="2"/>
                    <a:pt x="303" y="0"/>
                  </a:cubicBezTo>
                  <a:cubicBezTo>
                    <a:pt x="295" y="19"/>
                    <a:pt x="275" y="29"/>
                    <a:pt x="257" y="37"/>
                  </a:cubicBezTo>
                  <a:cubicBezTo>
                    <a:pt x="236" y="47"/>
                    <a:pt x="212" y="53"/>
                    <a:pt x="189" y="59"/>
                  </a:cubicBezTo>
                  <a:cubicBezTo>
                    <a:pt x="159" y="66"/>
                    <a:pt x="129" y="72"/>
                    <a:pt x="99" y="77"/>
                  </a:cubicBezTo>
                  <a:cubicBezTo>
                    <a:pt x="83" y="80"/>
                    <a:pt x="65" y="81"/>
                    <a:pt x="48" y="81"/>
                  </a:cubicBezTo>
                  <a:cubicBezTo>
                    <a:pt x="40" y="81"/>
                    <a:pt x="32" y="82"/>
                    <a:pt x="24" y="81"/>
                  </a:cubicBezTo>
                  <a:cubicBezTo>
                    <a:pt x="16" y="80"/>
                    <a:pt x="9" y="77"/>
                    <a:pt x="2" y="76"/>
                  </a:cubicBezTo>
                  <a:cubicBezTo>
                    <a:pt x="1" y="75"/>
                    <a:pt x="1" y="74"/>
                    <a:pt x="0" y="73"/>
                  </a:cubicBezTo>
                  <a:cubicBezTo>
                    <a:pt x="1" y="88"/>
                    <a:pt x="7" y="105"/>
                    <a:pt x="12" y="119"/>
                  </a:cubicBezTo>
                  <a:cubicBezTo>
                    <a:pt x="15" y="129"/>
                    <a:pt x="20" y="150"/>
                    <a:pt x="31" y="154"/>
                  </a:cubicBezTo>
                  <a:cubicBezTo>
                    <a:pt x="47" y="160"/>
                    <a:pt x="114" y="164"/>
                    <a:pt x="183" y="150"/>
                  </a:cubicBezTo>
                  <a:cubicBezTo>
                    <a:pt x="252" y="136"/>
                    <a:pt x="327" y="101"/>
                    <a:pt x="331" y="81"/>
                  </a:cubicBezTo>
                  <a:close/>
                </a:path>
              </a:pathLst>
            </a:custGeom>
            <a:solidFill>
              <a:srgbClr val="CF8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" name="Freeform 324"/>
            <p:cNvSpPr>
              <a:spLocks noChangeArrowheads="1"/>
            </p:cNvSpPr>
            <p:nvPr/>
          </p:nvSpPr>
          <p:spPr bwMode="auto">
            <a:xfrm>
              <a:off x="2740025" y="4168775"/>
              <a:ext cx="312737" cy="401638"/>
            </a:xfrm>
            <a:custGeom>
              <a:avLst/>
              <a:gdLst>
                <a:gd name="T0" fmla="*/ 29937460 w 99"/>
                <a:gd name="T1" fmla="*/ 600085122 h 127"/>
                <a:gd name="T2" fmla="*/ 109770687 w 99"/>
                <a:gd name="T3" fmla="*/ 1060150382 h 127"/>
                <a:gd name="T4" fmla="*/ 469013890 w 99"/>
                <a:gd name="T5" fmla="*/ 1260178756 h 127"/>
                <a:gd name="T6" fmla="*/ 798322792 w 99"/>
                <a:gd name="T7" fmla="*/ 1010144870 h 127"/>
                <a:gd name="T8" fmla="*/ 957986087 w 99"/>
                <a:gd name="T9" fmla="*/ 600085122 h 127"/>
                <a:gd name="T10" fmla="*/ 638656338 w 99"/>
                <a:gd name="T11" fmla="*/ 70011512 h 127"/>
                <a:gd name="T12" fmla="*/ 29937460 w 99"/>
                <a:gd name="T13" fmla="*/ 60008512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127"/>
                <a:gd name="T23" fmla="*/ 99 w 99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127">
                  <a:moveTo>
                    <a:pt x="3" y="60"/>
                  </a:moveTo>
                  <a:cubicBezTo>
                    <a:pt x="0" y="76"/>
                    <a:pt x="2" y="93"/>
                    <a:pt x="11" y="106"/>
                  </a:cubicBezTo>
                  <a:cubicBezTo>
                    <a:pt x="19" y="117"/>
                    <a:pt x="33" y="127"/>
                    <a:pt x="47" y="126"/>
                  </a:cubicBezTo>
                  <a:cubicBezTo>
                    <a:pt x="62" y="125"/>
                    <a:pt x="73" y="113"/>
                    <a:pt x="80" y="101"/>
                  </a:cubicBezTo>
                  <a:cubicBezTo>
                    <a:pt x="86" y="90"/>
                    <a:pt x="94" y="73"/>
                    <a:pt x="96" y="60"/>
                  </a:cubicBezTo>
                  <a:cubicBezTo>
                    <a:pt x="99" y="36"/>
                    <a:pt x="87" y="12"/>
                    <a:pt x="64" y="7"/>
                  </a:cubicBezTo>
                  <a:cubicBezTo>
                    <a:pt x="31" y="0"/>
                    <a:pt x="8" y="29"/>
                    <a:pt x="3" y="60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" name="Freeform 325"/>
            <p:cNvSpPr>
              <a:spLocks noChangeArrowheads="1"/>
            </p:cNvSpPr>
            <p:nvPr/>
          </p:nvSpPr>
          <p:spPr bwMode="auto">
            <a:xfrm>
              <a:off x="2832100" y="42910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40322500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4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2" name="Freeform 326"/>
            <p:cNvSpPr>
              <a:spLocks noChangeArrowheads="1"/>
            </p:cNvSpPr>
            <p:nvPr/>
          </p:nvSpPr>
          <p:spPr bwMode="auto">
            <a:xfrm>
              <a:off x="3008312" y="43672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30241875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3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" name="Freeform 327"/>
            <p:cNvSpPr>
              <a:spLocks noChangeArrowheads="1"/>
            </p:cNvSpPr>
            <p:nvPr/>
          </p:nvSpPr>
          <p:spPr bwMode="auto">
            <a:xfrm>
              <a:off x="2914650" y="4291013"/>
              <a:ext cx="68262" cy="127000"/>
            </a:xfrm>
            <a:custGeom>
              <a:avLst/>
              <a:gdLst>
                <a:gd name="T0" fmla="*/ 19256090 w 22"/>
                <a:gd name="T1" fmla="*/ 272176875 h 40"/>
                <a:gd name="T2" fmla="*/ 115530332 w 22"/>
                <a:gd name="T3" fmla="*/ 372983125 h 40"/>
                <a:gd name="T4" fmla="*/ 202176530 w 22"/>
                <a:gd name="T5" fmla="*/ 141128750 h 40"/>
                <a:gd name="T6" fmla="*/ 19256090 w 22"/>
                <a:gd name="T7" fmla="*/ 27217687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0"/>
                <a:gd name="T14" fmla="*/ 22 w 22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0">
                  <a:moveTo>
                    <a:pt x="2" y="27"/>
                  </a:moveTo>
                  <a:cubicBezTo>
                    <a:pt x="0" y="32"/>
                    <a:pt x="5" y="40"/>
                    <a:pt x="12" y="37"/>
                  </a:cubicBezTo>
                  <a:cubicBezTo>
                    <a:pt x="18" y="35"/>
                    <a:pt x="22" y="19"/>
                    <a:pt x="21" y="14"/>
                  </a:cubicBezTo>
                  <a:cubicBezTo>
                    <a:pt x="19" y="0"/>
                    <a:pt x="4" y="20"/>
                    <a:pt x="2" y="27"/>
                  </a:cubicBezTo>
                  <a:close/>
                </a:path>
              </a:pathLst>
            </a:custGeom>
            <a:solidFill>
              <a:srgbClr val="658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" name="Freeform 328"/>
            <p:cNvSpPr>
              <a:spLocks noChangeArrowheads="1"/>
            </p:cNvSpPr>
            <p:nvPr/>
          </p:nvSpPr>
          <p:spPr bwMode="auto">
            <a:xfrm>
              <a:off x="2825750" y="4360863"/>
              <a:ext cx="157162" cy="123825"/>
            </a:xfrm>
            <a:custGeom>
              <a:avLst/>
              <a:gdLst>
                <a:gd name="T0" fmla="*/ 0 w 50"/>
                <a:gd name="T1" fmla="*/ 0 h 39"/>
                <a:gd name="T2" fmla="*/ 158079826 w 50"/>
                <a:gd name="T3" fmla="*/ 362902500 h 39"/>
                <a:gd name="T4" fmla="*/ 395199565 w 50"/>
                <a:gd name="T5" fmla="*/ 362902500 h 39"/>
                <a:gd name="T6" fmla="*/ 493997885 w 50"/>
                <a:gd name="T7" fmla="*/ 241935000 h 39"/>
                <a:gd name="T8" fmla="*/ 474239478 w 50"/>
                <a:gd name="T9" fmla="*/ 231854375 h 39"/>
                <a:gd name="T10" fmla="*/ 385317219 w 50"/>
                <a:gd name="T11" fmla="*/ 342741250 h 39"/>
                <a:gd name="T12" fmla="*/ 167959029 w 50"/>
                <a:gd name="T13" fmla="*/ 342741250 h 39"/>
                <a:gd name="T14" fmla="*/ 19758407 w 50"/>
                <a:gd name="T15" fmla="*/ 0 h 39"/>
                <a:gd name="T16" fmla="*/ 0 w 50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39"/>
                <a:gd name="T29" fmla="*/ 50 w 50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39">
                  <a:moveTo>
                    <a:pt x="0" y="0"/>
                  </a:moveTo>
                  <a:cubicBezTo>
                    <a:pt x="0" y="16"/>
                    <a:pt x="1" y="28"/>
                    <a:pt x="16" y="36"/>
                  </a:cubicBezTo>
                  <a:cubicBezTo>
                    <a:pt x="23" y="39"/>
                    <a:pt x="33" y="39"/>
                    <a:pt x="40" y="36"/>
                  </a:cubicBezTo>
                  <a:cubicBezTo>
                    <a:pt x="46" y="33"/>
                    <a:pt x="49" y="29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9"/>
                    <a:pt x="43" y="32"/>
                    <a:pt x="39" y="34"/>
                  </a:cubicBezTo>
                  <a:cubicBezTo>
                    <a:pt x="33" y="37"/>
                    <a:pt x="23" y="37"/>
                    <a:pt x="17" y="34"/>
                  </a:cubicBezTo>
                  <a:cubicBezTo>
                    <a:pt x="3" y="27"/>
                    <a:pt x="2" y="1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5" name="Freeform 329"/>
            <p:cNvSpPr>
              <a:spLocks noChangeArrowheads="1"/>
            </p:cNvSpPr>
            <p:nvPr/>
          </p:nvSpPr>
          <p:spPr bwMode="auto">
            <a:xfrm>
              <a:off x="1978025" y="5191125"/>
              <a:ext cx="498475" cy="430213"/>
            </a:xfrm>
            <a:custGeom>
              <a:avLst/>
              <a:gdLst>
                <a:gd name="T0" fmla="*/ 80645000 w 157"/>
                <a:gd name="T1" fmla="*/ 1010671564 h 136"/>
                <a:gd name="T2" fmla="*/ 1048385000 w 157"/>
                <a:gd name="T3" fmla="*/ 1160771614 h 136"/>
                <a:gd name="T4" fmla="*/ 715724375 w 157"/>
                <a:gd name="T5" fmla="*/ 100065646 h 136"/>
                <a:gd name="T6" fmla="*/ 120967500 w 157"/>
                <a:gd name="T7" fmla="*/ 250165696 h 136"/>
                <a:gd name="T8" fmla="*/ 80645000 w 157"/>
                <a:gd name="T9" fmla="*/ 1010671564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136"/>
                <a:gd name="T17" fmla="*/ 157 w 157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136">
                  <a:moveTo>
                    <a:pt x="8" y="101"/>
                  </a:moveTo>
                  <a:cubicBezTo>
                    <a:pt x="21" y="136"/>
                    <a:pt x="76" y="132"/>
                    <a:pt x="104" y="116"/>
                  </a:cubicBezTo>
                  <a:cubicBezTo>
                    <a:pt x="157" y="86"/>
                    <a:pt x="111" y="26"/>
                    <a:pt x="71" y="10"/>
                  </a:cubicBezTo>
                  <a:cubicBezTo>
                    <a:pt x="48" y="1"/>
                    <a:pt x="24" y="0"/>
                    <a:pt x="12" y="25"/>
                  </a:cubicBezTo>
                  <a:cubicBezTo>
                    <a:pt x="3" y="46"/>
                    <a:pt x="0" y="79"/>
                    <a:pt x="8" y="101"/>
                  </a:cubicBezTo>
                  <a:close/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6" name="Freeform 330"/>
            <p:cNvSpPr>
              <a:spLocks noChangeArrowheads="1"/>
            </p:cNvSpPr>
            <p:nvPr/>
          </p:nvSpPr>
          <p:spPr bwMode="auto">
            <a:xfrm>
              <a:off x="1835150" y="5095875"/>
              <a:ext cx="250825" cy="196850"/>
            </a:xfrm>
            <a:custGeom>
              <a:avLst/>
              <a:gdLst>
                <a:gd name="T0" fmla="*/ 786288750 w 79"/>
                <a:gd name="T1" fmla="*/ 413305625 h 62"/>
                <a:gd name="T2" fmla="*/ 524192500 w 79"/>
                <a:gd name="T3" fmla="*/ 100806250 h 62"/>
                <a:gd name="T4" fmla="*/ 0 w 79"/>
                <a:gd name="T5" fmla="*/ 0 h 62"/>
                <a:gd name="T6" fmla="*/ 70564375 w 79"/>
                <a:gd name="T7" fmla="*/ 221773750 h 62"/>
                <a:gd name="T8" fmla="*/ 50403125 w 79"/>
                <a:gd name="T9" fmla="*/ 322580000 h 62"/>
                <a:gd name="T10" fmla="*/ 50403125 w 79"/>
                <a:gd name="T11" fmla="*/ 473789375 h 62"/>
                <a:gd name="T12" fmla="*/ 20161250 w 79"/>
                <a:gd name="T13" fmla="*/ 624998750 h 62"/>
                <a:gd name="T14" fmla="*/ 332660625 w 79"/>
                <a:gd name="T15" fmla="*/ 504031250 h 62"/>
                <a:gd name="T16" fmla="*/ 665321250 w 79"/>
                <a:gd name="T17" fmla="*/ 453628125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2"/>
                <a:gd name="T29" fmla="*/ 79 w 7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2">
                  <a:moveTo>
                    <a:pt x="78" y="41"/>
                  </a:moveTo>
                  <a:cubicBezTo>
                    <a:pt x="79" y="33"/>
                    <a:pt x="60" y="15"/>
                    <a:pt x="52" y="10"/>
                  </a:cubicBezTo>
                  <a:cubicBezTo>
                    <a:pt x="38" y="1"/>
                    <a:pt x="17" y="0"/>
                    <a:pt x="0" y="0"/>
                  </a:cubicBezTo>
                  <a:cubicBezTo>
                    <a:pt x="0" y="7"/>
                    <a:pt x="6" y="15"/>
                    <a:pt x="7" y="22"/>
                  </a:cubicBezTo>
                  <a:cubicBezTo>
                    <a:pt x="7" y="26"/>
                    <a:pt x="6" y="29"/>
                    <a:pt x="5" y="32"/>
                  </a:cubicBezTo>
                  <a:cubicBezTo>
                    <a:pt x="5" y="37"/>
                    <a:pt x="6" y="42"/>
                    <a:pt x="5" y="47"/>
                  </a:cubicBezTo>
                  <a:cubicBezTo>
                    <a:pt x="4" y="52"/>
                    <a:pt x="3" y="57"/>
                    <a:pt x="2" y="62"/>
                  </a:cubicBezTo>
                  <a:cubicBezTo>
                    <a:pt x="12" y="56"/>
                    <a:pt x="23" y="53"/>
                    <a:pt x="33" y="50"/>
                  </a:cubicBezTo>
                  <a:cubicBezTo>
                    <a:pt x="45" y="46"/>
                    <a:pt x="53" y="45"/>
                    <a:pt x="66" y="45"/>
                  </a:cubicBezTo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7" name="Freeform 331"/>
            <p:cNvSpPr>
              <a:spLocks noChangeArrowheads="1"/>
            </p:cNvSpPr>
            <p:nvPr/>
          </p:nvSpPr>
          <p:spPr bwMode="auto">
            <a:xfrm>
              <a:off x="1792287" y="5089525"/>
              <a:ext cx="80962" cy="200025"/>
            </a:xfrm>
            <a:custGeom>
              <a:avLst/>
              <a:gdLst>
                <a:gd name="T0" fmla="*/ 145448233 w 26"/>
                <a:gd name="T1" fmla="*/ 20161250 h 63"/>
                <a:gd name="T2" fmla="*/ 155144989 w 26"/>
                <a:gd name="T3" fmla="*/ 635079375 h 63"/>
                <a:gd name="T4" fmla="*/ 164841746 w 26"/>
                <a:gd name="T5" fmla="*/ 0 h 63"/>
                <a:gd name="T6" fmla="*/ 0 60000 65536"/>
                <a:gd name="T7" fmla="*/ 0 60000 65536"/>
                <a:gd name="T8" fmla="*/ 0 60000 65536"/>
                <a:gd name="T9" fmla="*/ 0 w 26"/>
                <a:gd name="T10" fmla="*/ 0 h 63"/>
                <a:gd name="T11" fmla="*/ 26 w 26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63">
                  <a:moveTo>
                    <a:pt x="15" y="2"/>
                  </a:moveTo>
                  <a:cubicBezTo>
                    <a:pt x="26" y="17"/>
                    <a:pt x="25" y="47"/>
                    <a:pt x="16" y="63"/>
                  </a:cubicBezTo>
                  <a:cubicBezTo>
                    <a:pt x="0" y="56"/>
                    <a:pt x="4" y="10"/>
                    <a:pt x="17" y="0"/>
                  </a:cubicBezTo>
                </a:path>
              </a:pathLst>
            </a:custGeom>
            <a:solidFill>
              <a:srgbClr val="A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8" name="Freeform 332"/>
            <p:cNvSpPr>
              <a:spLocks noChangeArrowheads="1"/>
            </p:cNvSpPr>
            <p:nvPr/>
          </p:nvSpPr>
          <p:spPr bwMode="auto">
            <a:xfrm>
              <a:off x="1984375" y="5165725"/>
              <a:ext cx="130175" cy="117475"/>
            </a:xfrm>
            <a:custGeom>
              <a:avLst/>
              <a:gdLst>
                <a:gd name="T0" fmla="*/ 70564375 w 41"/>
                <a:gd name="T1" fmla="*/ 252015625 h 37"/>
                <a:gd name="T2" fmla="*/ 272176875 w 41"/>
                <a:gd name="T3" fmla="*/ 10080625 h 37"/>
                <a:gd name="T4" fmla="*/ 372983125 w 41"/>
                <a:gd name="T5" fmla="*/ 10080625 h 37"/>
                <a:gd name="T6" fmla="*/ 272176875 w 41"/>
                <a:gd name="T7" fmla="*/ 292338125 h 37"/>
                <a:gd name="T8" fmla="*/ 90725625 w 41"/>
                <a:gd name="T9" fmla="*/ 23185437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37"/>
                <a:gd name="T17" fmla="*/ 41 w 4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37">
                  <a:moveTo>
                    <a:pt x="7" y="25"/>
                  </a:moveTo>
                  <a:cubicBezTo>
                    <a:pt x="17" y="20"/>
                    <a:pt x="22" y="10"/>
                    <a:pt x="27" y="1"/>
                  </a:cubicBezTo>
                  <a:cubicBezTo>
                    <a:pt x="30" y="0"/>
                    <a:pt x="34" y="0"/>
                    <a:pt x="37" y="1"/>
                  </a:cubicBezTo>
                  <a:cubicBezTo>
                    <a:pt x="41" y="10"/>
                    <a:pt x="35" y="23"/>
                    <a:pt x="27" y="29"/>
                  </a:cubicBezTo>
                  <a:cubicBezTo>
                    <a:pt x="20" y="35"/>
                    <a:pt x="0" y="37"/>
                    <a:pt x="9" y="23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" name="Freeform 333"/>
            <p:cNvSpPr>
              <a:spLocks noChangeArrowheads="1"/>
            </p:cNvSpPr>
            <p:nvPr/>
          </p:nvSpPr>
          <p:spPr bwMode="auto">
            <a:xfrm>
              <a:off x="2584450" y="5153025"/>
              <a:ext cx="171450" cy="69850"/>
            </a:xfrm>
            <a:custGeom>
              <a:avLst/>
              <a:gdLst>
                <a:gd name="T0" fmla="*/ 544353750 w 54"/>
                <a:gd name="T1" fmla="*/ 120967500 h 22"/>
                <a:gd name="T2" fmla="*/ 231854375 w 54"/>
                <a:gd name="T3" fmla="*/ 0 h 22"/>
                <a:gd name="T4" fmla="*/ 0 w 54"/>
                <a:gd name="T5" fmla="*/ 90725625 h 22"/>
                <a:gd name="T6" fmla="*/ 544353750 w 54"/>
                <a:gd name="T7" fmla="*/ 12096750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2"/>
                <a:gd name="T14" fmla="*/ 54 w 54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2">
                  <a:moveTo>
                    <a:pt x="54" y="12"/>
                  </a:moveTo>
                  <a:cubicBezTo>
                    <a:pt x="45" y="4"/>
                    <a:pt x="34" y="0"/>
                    <a:pt x="23" y="0"/>
                  </a:cubicBezTo>
                  <a:cubicBezTo>
                    <a:pt x="14" y="1"/>
                    <a:pt x="6" y="4"/>
                    <a:pt x="0" y="9"/>
                  </a:cubicBezTo>
                  <a:cubicBezTo>
                    <a:pt x="13" y="22"/>
                    <a:pt x="36" y="20"/>
                    <a:pt x="54" y="12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" name="Freeform 334"/>
            <p:cNvSpPr>
              <a:spLocks noChangeArrowheads="1"/>
            </p:cNvSpPr>
            <p:nvPr/>
          </p:nvSpPr>
          <p:spPr bwMode="auto">
            <a:xfrm>
              <a:off x="2559050" y="5181600"/>
              <a:ext cx="219075" cy="69850"/>
            </a:xfrm>
            <a:custGeom>
              <a:avLst/>
              <a:gdLst>
                <a:gd name="T0" fmla="*/ 695563125 w 69"/>
                <a:gd name="T1" fmla="*/ 120967500 h 22"/>
                <a:gd name="T2" fmla="*/ 624998750 w 69"/>
                <a:gd name="T3" fmla="*/ 30241875 h 22"/>
                <a:gd name="T4" fmla="*/ 80645000 w 69"/>
                <a:gd name="T5" fmla="*/ 0 h 22"/>
                <a:gd name="T6" fmla="*/ 0 w 69"/>
                <a:gd name="T7" fmla="*/ 90725625 h 22"/>
                <a:gd name="T8" fmla="*/ 695563125 w 69"/>
                <a:gd name="T9" fmla="*/ 1209675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22"/>
                <a:gd name="T17" fmla="*/ 69 w 6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22">
                  <a:moveTo>
                    <a:pt x="69" y="12"/>
                  </a:moveTo>
                  <a:cubicBezTo>
                    <a:pt x="67" y="9"/>
                    <a:pt x="64" y="6"/>
                    <a:pt x="62" y="3"/>
                  </a:cubicBezTo>
                  <a:cubicBezTo>
                    <a:pt x="44" y="11"/>
                    <a:pt x="21" y="13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20" y="22"/>
                    <a:pt x="46" y="19"/>
                    <a:pt x="69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" name="Freeform 335"/>
            <p:cNvSpPr>
              <a:spLocks noChangeArrowheads="1"/>
            </p:cNvSpPr>
            <p:nvPr/>
          </p:nvSpPr>
          <p:spPr bwMode="auto">
            <a:xfrm>
              <a:off x="2540000" y="5210175"/>
              <a:ext cx="257175" cy="66675"/>
            </a:xfrm>
            <a:custGeom>
              <a:avLst/>
              <a:gdLst>
                <a:gd name="T0" fmla="*/ 816530625 w 81"/>
                <a:gd name="T1" fmla="*/ 110886875 h 21"/>
                <a:gd name="T2" fmla="*/ 756046875 w 81"/>
                <a:gd name="T3" fmla="*/ 30241875 h 21"/>
                <a:gd name="T4" fmla="*/ 60483750 w 81"/>
                <a:gd name="T5" fmla="*/ 0 h 21"/>
                <a:gd name="T6" fmla="*/ 0 w 81"/>
                <a:gd name="T7" fmla="*/ 80645000 h 21"/>
                <a:gd name="T8" fmla="*/ 816530625 w 81"/>
                <a:gd name="T9" fmla="*/ 1108868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1"/>
                <a:gd name="T17" fmla="*/ 81 w 8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1">
                  <a:moveTo>
                    <a:pt x="81" y="11"/>
                  </a:moveTo>
                  <a:cubicBezTo>
                    <a:pt x="79" y="8"/>
                    <a:pt x="77" y="5"/>
                    <a:pt x="75" y="3"/>
                  </a:cubicBezTo>
                  <a:cubicBezTo>
                    <a:pt x="52" y="10"/>
                    <a:pt x="26" y="13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4" y="21"/>
                    <a:pt x="54" y="20"/>
                    <a:pt x="81" y="11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" name="Freeform 336"/>
            <p:cNvSpPr>
              <a:spLocks noChangeArrowheads="1"/>
            </p:cNvSpPr>
            <p:nvPr/>
          </p:nvSpPr>
          <p:spPr bwMode="auto">
            <a:xfrm>
              <a:off x="2527300" y="5235575"/>
              <a:ext cx="282575" cy="69850"/>
            </a:xfrm>
            <a:custGeom>
              <a:avLst/>
              <a:gdLst>
                <a:gd name="T0" fmla="*/ 897175625 w 89"/>
                <a:gd name="T1" fmla="*/ 110886875 h 22"/>
                <a:gd name="T2" fmla="*/ 856853125 w 89"/>
                <a:gd name="T3" fmla="*/ 30241875 h 22"/>
                <a:gd name="T4" fmla="*/ 40322500 w 89"/>
                <a:gd name="T5" fmla="*/ 0 h 22"/>
                <a:gd name="T6" fmla="*/ 0 w 89"/>
                <a:gd name="T7" fmla="*/ 90725625 h 22"/>
                <a:gd name="T8" fmla="*/ 897175625 w 89"/>
                <a:gd name="T9" fmla="*/ 11088687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2"/>
                <a:gd name="T17" fmla="*/ 89 w 8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2">
                  <a:moveTo>
                    <a:pt x="89" y="11"/>
                  </a:moveTo>
                  <a:cubicBezTo>
                    <a:pt x="88" y="8"/>
                    <a:pt x="86" y="6"/>
                    <a:pt x="85" y="3"/>
                  </a:cubicBezTo>
                  <a:cubicBezTo>
                    <a:pt x="58" y="12"/>
                    <a:pt x="28" y="1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6" y="22"/>
                    <a:pt x="59" y="19"/>
                    <a:pt x="89" y="11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" name="Freeform 337"/>
            <p:cNvSpPr>
              <a:spLocks noChangeArrowheads="1"/>
            </p:cNvSpPr>
            <p:nvPr/>
          </p:nvSpPr>
          <p:spPr bwMode="auto">
            <a:xfrm>
              <a:off x="2520950" y="5264150"/>
              <a:ext cx="295275" cy="66675"/>
            </a:xfrm>
            <a:custGeom>
              <a:avLst/>
              <a:gdLst>
                <a:gd name="T0" fmla="*/ 937498125 w 93"/>
                <a:gd name="T1" fmla="*/ 80645000 h 21"/>
                <a:gd name="T2" fmla="*/ 917336875 w 93"/>
                <a:gd name="T3" fmla="*/ 20161250 h 21"/>
                <a:gd name="T4" fmla="*/ 20161250 w 93"/>
                <a:gd name="T5" fmla="*/ 0 h 21"/>
                <a:gd name="T6" fmla="*/ 0 w 93"/>
                <a:gd name="T7" fmla="*/ 100806250 h 21"/>
                <a:gd name="T8" fmla="*/ 937498125 w 93"/>
                <a:gd name="T9" fmla="*/ 80645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21"/>
                <a:gd name="T17" fmla="*/ 93 w 9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21">
                  <a:moveTo>
                    <a:pt x="93" y="8"/>
                  </a:moveTo>
                  <a:cubicBezTo>
                    <a:pt x="92" y="6"/>
                    <a:pt x="92" y="4"/>
                    <a:pt x="91" y="2"/>
                  </a:cubicBezTo>
                  <a:cubicBezTo>
                    <a:pt x="61" y="10"/>
                    <a:pt x="28" y="13"/>
                    <a:pt x="2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27" y="21"/>
                    <a:pt x="64" y="21"/>
                    <a:pt x="93" y="8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4" name="Freeform 338"/>
            <p:cNvSpPr>
              <a:spLocks noChangeArrowheads="1"/>
            </p:cNvSpPr>
            <p:nvPr/>
          </p:nvSpPr>
          <p:spPr bwMode="auto">
            <a:xfrm>
              <a:off x="2514600" y="5289550"/>
              <a:ext cx="311150" cy="82550"/>
            </a:xfrm>
            <a:custGeom>
              <a:avLst/>
              <a:gdLst>
                <a:gd name="T0" fmla="*/ 987901250 w 98"/>
                <a:gd name="T1" fmla="*/ 141128750 h 26"/>
                <a:gd name="T2" fmla="*/ 957659375 w 98"/>
                <a:gd name="T3" fmla="*/ 0 h 26"/>
                <a:gd name="T4" fmla="*/ 20161250 w 98"/>
                <a:gd name="T5" fmla="*/ 20161250 h 26"/>
                <a:gd name="T6" fmla="*/ 0 w 98"/>
                <a:gd name="T7" fmla="*/ 110886875 h 26"/>
                <a:gd name="T8" fmla="*/ 987901250 w 98"/>
                <a:gd name="T9" fmla="*/ 14112875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6"/>
                <a:gd name="T17" fmla="*/ 98 w 9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6">
                  <a:moveTo>
                    <a:pt x="98" y="14"/>
                  </a:moveTo>
                  <a:cubicBezTo>
                    <a:pt x="98" y="9"/>
                    <a:pt x="97" y="5"/>
                    <a:pt x="95" y="0"/>
                  </a:cubicBezTo>
                  <a:cubicBezTo>
                    <a:pt x="66" y="13"/>
                    <a:pt x="29" y="13"/>
                    <a:pt x="2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29" y="26"/>
                    <a:pt x="65" y="23"/>
                    <a:pt x="98" y="14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5" name="Freeform 339"/>
            <p:cNvSpPr>
              <a:spLocks noChangeArrowheads="1"/>
            </p:cNvSpPr>
            <p:nvPr/>
          </p:nvSpPr>
          <p:spPr bwMode="auto">
            <a:xfrm>
              <a:off x="2514600" y="5324475"/>
              <a:ext cx="314325" cy="79375"/>
            </a:xfrm>
            <a:custGeom>
              <a:avLst/>
              <a:gdLst>
                <a:gd name="T0" fmla="*/ 997981875 w 99"/>
                <a:gd name="T1" fmla="*/ 151209375 h 25"/>
                <a:gd name="T2" fmla="*/ 987901250 w 99"/>
                <a:gd name="T3" fmla="*/ 30241875 h 25"/>
                <a:gd name="T4" fmla="*/ 0 w 99"/>
                <a:gd name="T5" fmla="*/ 0 h 25"/>
                <a:gd name="T6" fmla="*/ 0 w 99"/>
                <a:gd name="T7" fmla="*/ 110886875 h 25"/>
                <a:gd name="T8" fmla="*/ 997981875 w 99"/>
                <a:gd name="T9" fmla="*/ 15120937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5"/>
                <a:gd name="T17" fmla="*/ 99 w 99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5">
                  <a:moveTo>
                    <a:pt x="99" y="15"/>
                  </a:moveTo>
                  <a:cubicBezTo>
                    <a:pt x="99" y="11"/>
                    <a:pt x="99" y="7"/>
                    <a:pt x="98" y="3"/>
                  </a:cubicBezTo>
                  <a:cubicBezTo>
                    <a:pt x="65" y="12"/>
                    <a:pt x="29" y="15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31" y="25"/>
                    <a:pt x="67" y="25"/>
                    <a:pt x="99" y="15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6" name="Freeform 340"/>
            <p:cNvSpPr>
              <a:spLocks noChangeArrowheads="1"/>
            </p:cNvSpPr>
            <p:nvPr/>
          </p:nvSpPr>
          <p:spPr bwMode="auto">
            <a:xfrm>
              <a:off x="2514600" y="5359400"/>
              <a:ext cx="314325" cy="73025"/>
            </a:xfrm>
            <a:custGeom>
              <a:avLst/>
              <a:gdLst>
                <a:gd name="T0" fmla="*/ 977820625 w 99"/>
                <a:gd name="T1" fmla="*/ 120967500 h 23"/>
                <a:gd name="T2" fmla="*/ 997981875 w 99"/>
                <a:gd name="T3" fmla="*/ 40322500 h 23"/>
                <a:gd name="T4" fmla="*/ 0 w 99"/>
                <a:gd name="T5" fmla="*/ 0 h 23"/>
                <a:gd name="T6" fmla="*/ 20161250 w 99"/>
                <a:gd name="T7" fmla="*/ 80645000 h 23"/>
                <a:gd name="T8" fmla="*/ 977820625 w 99"/>
                <a:gd name="T9" fmla="*/ 12096750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3"/>
                <a:gd name="T17" fmla="*/ 99 w 9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3">
                  <a:moveTo>
                    <a:pt x="97" y="12"/>
                  </a:moveTo>
                  <a:cubicBezTo>
                    <a:pt x="98" y="10"/>
                    <a:pt x="98" y="7"/>
                    <a:pt x="99" y="4"/>
                  </a:cubicBezTo>
                  <a:cubicBezTo>
                    <a:pt x="67" y="14"/>
                    <a:pt x="31" y="14"/>
                    <a:pt x="0" y="0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30" y="22"/>
                    <a:pt x="66" y="23"/>
                    <a:pt x="97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7" name="Freeform 341"/>
            <p:cNvSpPr>
              <a:spLocks noChangeArrowheads="1"/>
            </p:cNvSpPr>
            <p:nvPr/>
          </p:nvSpPr>
          <p:spPr bwMode="auto">
            <a:xfrm>
              <a:off x="2533650" y="5419725"/>
              <a:ext cx="276225" cy="68263"/>
            </a:xfrm>
            <a:custGeom>
              <a:avLst/>
              <a:gdLst>
                <a:gd name="T0" fmla="*/ 0 w 87"/>
                <a:gd name="T1" fmla="*/ 0 h 22"/>
                <a:gd name="T2" fmla="*/ 594756875 w 87"/>
                <a:gd name="T3" fmla="*/ 192554409 h 22"/>
                <a:gd name="T4" fmla="*/ 877014375 w 87"/>
                <a:gd name="T5" fmla="*/ 38509641 h 22"/>
                <a:gd name="T6" fmla="*/ 0 w 8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"/>
                <a:gd name="T14" fmla="*/ 87 w 8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">
                  <a:moveTo>
                    <a:pt x="0" y="0"/>
                  </a:moveTo>
                  <a:cubicBezTo>
                    <a:pt x="11" y="19"/>
                    <a:pt x="37" y="22"/>
                    <a:pt x="59" y="20"/>
                  </a:cubicBezTo>
                  <a:cubicBezTo>
                    <a:pt x="72" y="19"/>
                    <a:pt x="81" y="13"/>
                    <a:pt x="87" y="4"/>
                  </a:cubicBezTo>
                  <a:cubicBezTo>
                    <a:pt x="59" y="13"/>
                    <a:pt x="27" y="10"/>
                    <a:pt x="0" y="0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" name="Freeform 342"/>
            <p:cNvSpPr>
              <a:spLocks noChangeArrowheads="1"/>
            </p:cNvSpPr>
            <p:nvPr/>
          </p:nvSpPr>
          <p:spPr bwMode="auto">
            <a:xfrm>
              <a:off x="2520950" y="5384800"/>
              <a:ext cx="301625" cy="76200"/>
            </a:xfrm>
            <a:custGeom>
              <a:avLst/>
              <a:gdLst>
                <a:gd name="T0" fmla="*/ 0 w 95"/>
                <a:gd name="T1" fmla="*/ 0 h 24"/>
                <a:gd name="T2" fmla="*/ 0 w 95"/>
                <a:gd name="T3" fmla="*/ 20161250 h 24"/>
                <a:gd name="T4" fmla="*/ 40322500 w 95"/>
                <a:gd name="T5" fmla="*/ 110886875 h 24"/>
                <a:gd name="T6" fmla="*/ 917336875 w 95"/>
                <a:gd name="T7" fmla="*/ 151209375 h 24"/>
                <a:gd name="T8" fmla="*/ 957659375 w 95"/>
                <a:gd name="T9" fmla="*/ 40322500 h 24"/>
                <a:gd name="T10" fmla="*/ 0 w 9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24"/>
                <a:gd name="T20" fmla="*/ 95 w 95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2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2" y="8"/>
                    <a:pt x="4" y="11"/>
                  </a:cubicBezTo>
                  <a:cubicBezTo>
                    <a:pt x="31" y="21"/>
                    <a:pt x="63" y="24"/>
                    <a:pt x="91" y="15"/>
                  </a:cubicBezTo>
                  <a:cubicBezTo>
                    <a:pt x="93" y="12"/>
                    <a:pt x="94" y="8"/>
                    <a:pt x="95" y="4"/>
                  </a:cubicBezTo>
                  <a:cubicBezTo>
                    <a:pt x="64" y="15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9" name="Freeform 343"/>
            <p:cNvSpPr>
              <a:spLocks noChangeArrowheads="1"/>
            </p:cNvSpPr>
            <p:nvPr/>
          </p:nvSpPr>
          <p:spPr bwMode="auto">
            <a:xfrm>
              <a:off x="2625725" y="5038725"/>
              <a:ext cx="212725" cy="136525"/>
            </a:xfrm>
            <a:custGeom>
              <a:avLst/>
              <a:gdLst>
                <a:gd name="T0" fmla="*/ 50403125 w 67"/>
                <a:gd name="T1" fmla="*/ 372983125 h 43"/>
                <a:gd name="T2" fmla="*/ 564515000 w 67"/>
                <a:gd name="T3" fmla="*/ 20161250 h 43"/>
                <a:gd name="T4" fmla="*/ 675401875 w 67"/>
                <a:gd name="T5" fmla="*/ 433466875 h 43"/>
                <a:gd name="T6" fmla="*/ 70564375 w 67"/>
                <a:gd name="T7" fmla="*/ 413305625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43"/>
                <a:gd name="T14" fmla="*/ 67 w 67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43">
                  <a:moveTo>
                    <a:pt x="5" y="37"/>
                  </a:moveTo>
                  <a:cubicBezTo>
                    <a:pt x="0" y="21"/>
                    <a:pt x="41" y="0"/>
                    <a:pt x="56" y="2"/>
                  </a:cubicBezTo>
                  <a:cubicBezTo>
                    <a:pt x="58" y="17"/>
                    <a:pt x="65" y="30"/>
                    <a:pt x="67" y="43"/>
                  </a:cubicBezTo>
                  <a:cubicBezTo>
                    <a:pt x="51" y="38"/>
                    <a:pt x="24" y="35"/>
                    <a:pt x="7" y="41"/>
                  </a:cubicBezTo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0" name="Freeform 344"/>
            <p:cNvSpPr>
              <a:spLocks noChangeArrowheads="1"/>
            </p:cNvSpPr>
            <p:nvPr/>
          </p:nvSpPr>
          <p:spPr bwMode="auto">
            <a:xfrm>
              <a:off x="2609850" y="5114925"/>
              <a:ext cx="114300" cy="92075"/>
            </a:xfrm>
            <a:custGeom>
              <a:avLst/>
              <a:gdLst>
                <a:gd name="T0" fmla="*/ 120967500 w 36"/>
                <a:gd name="T1" fmla="*/ 0 h 29"/>
                <a:gd name="T2" fmla="*/ 342741250 w 36"/>
                <a:gd name="T3" fmla="*/ 131048125 h 29"/>
                <a:gd name="T4" fmla="*/ 30241875 w 36"/>
                <a:gd name="T5" fmla="*/ 161290000 h 29"/>
                <a:gd name="T6" fmla="*/ 80645000 w 3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2" y="0"/>
                  </a:moveTo>
                  <a:cubicBezTo>
                    <a:pt x="13" y="13"/>
                    <a:pt x="24" y="14"/>
                    <a:pt x="34" y="13"/>
                  </a:cubicBezTo>
                  <a:cubicBezTo>
                    <a:pt x="36" y="29"/>
                    <a:pt x="9" y="23"/>
                    <a:pt x="3" y="16"/>
                  </a:cubicBezTo>
                  <a:cubicBezTo>
                    <a:pt x="0" y="10"/>
                    <a:pt x="2" y="4"/>
                    <a:pt x="8" y="0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1" name="Oval 345"/>
            <p:cNvSpPr>
              <a:spLocks noChangeArrowheads="1"/>
            </p:cNvSpPr>
            <p:nvPr/>
          </p:nvSpPr>
          <p:spPr bwMode="auto">
            <a:xfrm>
              <a:off x="2022475" y="538480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2" name="Oval 346"/>
            <p:cNvSpPr>
              <a:spLocks noChangeArrowheads="1"/>
            </p:cNvSpPr>
            <p:nvPr/>
          </p:nvSpPr>
          <p:spPr bwMode="auto">
            <a:xfrm>
              <a:off x="2159000" y="52482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3" name="Oval 347"/>
            <p:cNvSpPr>
              <a:spLocks noChangeArrowheads="1"/>
            </p:cNvSpPr>
            <p:nvPr/>
          </p:nvSpPr>
          <p:spPr bwMode="auto">
            <a:xfrm>
              <a:off x="2063750" y="52768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4" name="Oval 348"/>
            <p:cNvSpPr>
              <a:spLocks noChangeArrowheads="1"/>
            </p:cNvSpPr>
            <p:nvPr/>
          </p:nvSpPr>
          <p:spPr bwMode="auto">
            <a:xfrm>
              <a:off x="2136775" y="53625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5" name="Oval 349"/>
            <p:cNvSpPr>
              <a:spLocks noChangeArrowheads="1"/>
            </p:cNvSpPr>
            <p:nvPr/>
          </p:nvSpPr>
          <p:spPr bwMode="auto">
            <a:xfrm>
              <a:off x="2235200" y="536892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6" name="Oval 350"/>
            <p:cNvSpPr>
              <a:spLocks noChangeArrowheads="1"/>
            </p:cNvSpPr>
            <p:nvPr/>
          </p:nvSpPr>
          <p:spPr bwMode="auto">
            <a:xfrm>
              <a:off x="2143125" y="547052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7" name="Freeform 351"/>
            <p:cNvSpPr>
              <a:spLocks noChangeArrowheads="1"/>
            </p:cNvSpPr>
            <p:nvPr/>
          </p:nvSpPr>
          <p:spPr bwMode="auto">
            <a:xfrm>
              <a:off x="2301875" y="5295900"/>
              <a:ext cx="31750" cy="28575"/>
            </a:xfrm>
            <a:custGeom>
              <a:avLst/>
              <a:gdLst>
                <a:gd name="T0" fmla="*/ 30241875 w 10"/>
                <a:gd name="T1" fmla="*/ 0 h 9"/>
                <a:gd name="T2" fmla="*/ 0 w 10"/>
                <a:gd name="T3" fmla="*/ 40322500 h 9"/>
                <a:gd name="T4" fmla="*/ 50403125 w 10"/>
                <a:gd name="T5" fmla="*/ 90725625 h 9"/>
                <a:gd name="T6" fmla="*/ 100806250 w 10"/>
                <a:gd name="T7" fmla="*/ 60483750 h 9"/>
                <a:gd name="T8" fmla="*/ 30241875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8" y="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8" name="Oval 352"/>
            <p:cNvSpPr>
              <a:spLocks noChangeArrowheads="1"/>
            </p:cNvSpPr>
            <p:nvPr/>
          </p:nvSpPr>
          <p:spPr bwMode="auto">
            <a:xfrm>
              <a:off x="2273300" y="547687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9" name="Oval 353"/>
            <p:cNvSpPr>
              <a:spLocks noChangeArrowheads="1"/>
            </p:cNvSpPr>
            <p:nvPr/>
          </p:nvSpPr>
          <p:spPr bwMode="auto">
            <a:xfrm>
              <a:off x="2038350" y="5500688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0" name="Oval 354"/>
            <p:cNvSpPr>
              <a:spLocks noChangeArrowheads="1"/>
            </p:cNvSpPr>
            <p:nvPr/>
          </p:nvSpPr>
          <p:spPr bwMode="auto">
            <a:xfrm>
              <a:off x="2197100" y="5548313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1" name="Freeform 355"/>
            <p:cNvSpPr>
              <a:spLocks noChangeArrowheads="1"/>
            </p:cNvSpPr>
            <p:nvPr/>
          </p:nvSpPr>
          <p:spPr bwMode="auto">
            <a:xfrm>
              <a:off x="2362200" y="5413375"/>
              <a:ext cx="22225" cy="31750"/>
            </a:xfrm>
            <a:custGeom>
              <a:avLst/>
              <a:gdLst>
                <a:gd name="T0" fmla="*/ 60483750 w 7"/>
                <a:gd name="T1" fmla="*/ 0 h 10"/>
                <a:gd name="T2" fmla="*/ 50403125 w 7"/>
                <a:gd name="T3" fmla="*/ 0 h 10"/>
                <a:gd name="T4" fmla="*/ 0 w 7"/>
                <a:gd name="T5" fmla="*/ 50403125 h 10"/>
                <a:gd name="T6" fmla="*/ 50403125 w 7"/>
                <a:gd name="T7" fmla="*/ 100806250 h 10"/>
                <a:gd name="T8" fmla="*/ 60483750 w 7"/>
                <a:gd name="T9" fmla="*/ 100806250 h 10"/>
                <a:gd name="T10" fmla="*/ 60483750 w 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0"/>
                <a:gd name="T20" fmla="*/ 7 w 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" name="Oval 356"/>
            <p:cNvSpPr>
              <a:spLocks noChangeArrowheads="1"/>
            </p:cNvSpPr>
            <p:nvPr/>
          </p:nvSpPr>
          <p:spPr bwMode="auto">
            <a:xfrm>
              <a:off x="1933575" y="51371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3" name="Freeform 357"/>
            <p:cNvSpPr>
              <a:spLocks noChangeArrowheads="1"/>
            </p:cNvSpPr>
            <p:nvPr/>
          </p:nvSpPr>
          <p:spPr bwMode="auto">
            <a:xfrm>
              <a:off x="1936750" y="5229225"/>
              <a:ext cx="31750" cy="22225"/>
            </a:xfrm>
            <a:custGeom>
              <a:avLst/>
              <a:gdLst>
                <a:gd name="T0" fmla="*/ 50403125 w 10"/>
                <a:gd name="T1" fmla="*/ 0 h 7"/>
                <a:gd name="T2" fmla="*/ 0 w 10"/>
                <a:gd name="T3" fmla="*/ 50403125 h 7"/>
                <a:gd name="T4" fmla="*/ 0 w 10"/>
                <a:gd name="T5" fmla="*/ 70564375 h 7"/>
                <a:gd name="T6" fmla="*/ 100806250 w 10"/>
                <a:gd name="T7" fmla="*/ 50403125 h 7"/>
                <a:gd name="T8" fmla="*/ 50403125 w 1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6"/>
                    <a:pt x="7" y="6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" name="Freeform 358"/>
            <p:cNvSpPr>
              <a:spLocks noChangeArrowheads="1"/>
            </p:cNvSpPr>
            <p:nvPr/>
          </p:nvSpPr>
          <p:spPr bwMode="auto">
            <a:xfrm>
              <a:off x="1870075" y="5095875"/>
              <a:ext cx="34925" cy="25400"/>
            </a:xfrm>
            <a:custGeom>
              <a:avLst/>
              <a:gdLst>
                <a:gd name="T0" fmla="*/ 10080625 w 11"/>
                <a:gd name="T1" fmla="*/ 0 h 8"/>
                <a:gd name="T2" fmla="*/ 0 w 11"/>
                <a:gd name="T3" fmla="*/ 30241875 h 8"/>
                <a:gd name="T4" fmla="*/ 60483750 w 11"/>
                <a:gd name="T5" fmla="*/ 80645000 h 8"/>
                <a:gd name="T6" fmla="*/ 110886875 w 11"/>
                <a:gd name="T7" fmla="*/ 30241875 h 8"/>
                <a:gd name="T8" fmla="*/ 100806250 w 11"/>
                <a:gd name="T9" fmla="*/ 20161250 h 8"/>
                <a:gd name="T10" fmla="*/ 10080625 w 11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8"/>
                <a:gd name="T20" fmla="*/ 11 w 11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8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8" y="8"/>
                    <a:pt x="11" y="6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" name="Oval 359"/>
            <p:cNvSpPr>
              <a:spLocks noChangeArrowheads="1"/>
            </p:cNvSpPr>
            <p:nvPr/>
          </p:nvSpPr>
          <p:spPr bwMode="auto">
            <a:xfrm>
              <a:off x="1866900" y="5194300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6" name="Oval 360"/>
            <p:cNvSpPr>
              <a:spLocks noChangeArrowheads="1"/>
            </p:cNvSpPr>
            <p:nvPr/>
          </p:nvSpPr>
          <p:spPr bwMode="auto">
            <a:xfrm>
              <a:off x="2006600" y="51625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7" name="Freeform 361"/>
            <p:cNvSpPr>
              <a:spLocks noChangeArrowheads="1"/>
            </p:cNvSpPr>
            <p:nvPr/>
          </p:nvSpPr>
          <p:spPr bwMode="auto">
            <a:xfrm>
              <a:off x="2416175" y="3765550"/>
              <a:ext cx="171450" cy="1123950"/>
            </a:xfrm>
            <a:custGeom>
              <a:avLst/>
              <a:gdLst>
                <a:gd name="T0" fmla="*/ 80645000 w 54"/>
                <a:gd name="T1" fmla="*/ 0 h 355"/>
                <a:gd name="T2" fmla="*/ 120967500 w 54"/>
                <a:gd name="T3" fmla="*/ 821962048 h 355"/>
                <a:gd name="T4" fmla="*/ 141128750 w 54"/>
                <a:gd name="T5" fmla="*/ 1002392433 h 355"/>
                <a:gd name="T6" fmla="*/ 191531875 w 54"/>
                <a:gd name="T7" fmla="*/ 1423395608 h 355"/>
                <a:gd name="T8" fmla="*/ 282257500 w 54"/>
                <a:gd name="T9" fmla="*/ 2125069678 h 355"/>
                <a:gd name="T10" fmla="*/ 332660625 w 54"/>
                <a:gd name="T11" fmla="*/ 2147483647 h 355"/>
                <a:gd name="T12" fmla="*/ 504031250 w 54"/>
                <a:gd name="T13" fmla="*/ 2147483647 h 355"/>
                <a:gd name="T14" fmla="*/ 524192500 w 54"/>
                <a:gd name="T15" fmla="*/ 2147483647 h 355"/>
                <a:gd name="T16" fmla="*/ 534273125 w 54"/>
                <a:gd name="T17" fmla="*/ 2147483647 h 355"/>
                <a:gd name="T18" fmla="*/ 362902500 w 54"/>
                <a:gd name="T19" fmla="*/ 2147483647 h 355"/>
                <a:gd name="T20" fmla="*/ 312499375 w 54"/>
                <a:gd name="T21" fmla="*/ 2115045944 h 355"/>
                <a:gd name="T22" fmla="*/ 221773750 w 54"/>
                <a:gd name="T23" fmla="*/ 1413371874 h 355"/>
                <a:gd name="T24" fmla="*/ 171370625 w 54"/>
                <a:gd name="T25" fmla="*/ 992368699 h 355"/>
                <a:gd name="T26" fmla="*/ 151209375 w 54"/>
                <a:gd name="T27" fmla="*/ 821962048 h 355"/>
                <a:gd name="T28" fmla="*/ 110886875 w 54"/>
                <a:gd name="T29" fmla="*/ 20047469 h 355"/>
                <a:gd name="T30" fmla="*/ 110886875 w 54"/>
                <a:gd name="T31" fmla="*/ 0 h 355"/>
                <a:gd name="T32" fmla="*/ 80645000 w 54"/>
                <a:gd name="T33" fmla="*/ 0 h 3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55"/>
                <a:gd name="T53" fmla="*/ 54 w 54"/>
                <a:gd name="T54" fmla="*/ 355 h 3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55">
                  <a:moveTo>
                    <a:pt x="8" y="0"/>
                  </a:moveTo>
                  <a:cubicBezTo>
                    <a:pt x="0" y="11"/>
                    <a:pt x="7" y="54"/>
                    <a:pt x="12" y="8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22" y="165"/>
                    <a:pt x="25" y="188"/>
                    <a:pt x="28" y="212"/>
                  </a:cubicBezTo>
                  <a:cubicBezTo>
                    <a:pt x="31" y="226"/>
                    <a:pt x="32" y="242"/>
                    <a:pt x="33" y="259"/>
                  </a:cubicBezTo>
                  <a:cubicBezTo>
                    <a:pt x="36" y="292"/>
                    <a:pt x="39" y="326"/>
                    <a:pt x="50" y="354"/>
                  </a:cubicBezTo>
                  <a:cubicBezTo>
                    <a:pt x="51" y="355"/>
                    <a:pt x="52" y="355"/>
                    <a:pt x="52" y="355"/>
                  </a:cubicBezTo>
                  <a:cubicBezTo>
                    <a:pt x="53" y="354"/>
                    <a:pt x="54" y="354"/>
                    <a:pt x="53" y="353"/>
                  </a:cubicBezTo>
                  <a:cubicBezTo>
                    <a:pt x="42" y="325"/>
                    <a:pt x="39" y="291"/>
                    <a:pt x="36" y="258"/>
                  </a:cubicBezTo>
                  <a:cubicBezTo>
                    <a:pt x="35" y="242"/>
                    <a:pt x="34" y="226"/>
                    <a:pt x="31" y="211"/>
                  </a:cubicBezTo>
                  <a:cubicBezTo>
                    <a:pt x="28" y="188"/>
                    <a:pt x="25" y="164"/>
                    <a:pt x="22" y="141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0" y="56"/>
                    <a:pt x="3" y="12"/>
                    <a:pt x="11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" name="Freeform 362"/>
            <p:cNvSpPr>
              <a:spLocks noChangeArrowheads="1"/>
            </p:cNvSpPr>
            <p:nvPr/>
          </p:nvSpPr>
          <p:spPr bwMode="auto">
            <a:xfrm>
              <a:off x="2416175" y="4506913"/>
              <a:ext cx="187325" cy="401638"/>
            </a:xfrm>
            <a:custGeom>
              <a:avLst/>
              <a:gdLst>
                <a:gd name="T0" fmla="*/ 0 w 59"/>
                <a:gd name="T1" fmla="*/ 0 h 127"/>
                <a:gd name="T2" fmla="*/ 362902500 w 59"/>
                <a:gd name="T3" fmla="*/ 1270181756 h 127"/>
                <a:gd name="T4" fmla="*/ 252015625 w 59"/>
                <a:gd name="T5" fmla="*/ 1200170244 h 127"/>
                <a:gd name="T6" fmla="*/ 302418750 w 59"/>
                <a:gd name="T7" fmla="*/ 690099472 h 127"/>
                <a:gd name="T8" fmla="*/ 40322500 w 59"/>
                <a:gd name="T9" fmla="*/ 300042561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27"/>
                <a:gd name="T17" fmla="*/ 59 w 59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27">
                  <a:moveTo>
                    <a:pt x="0" y="0"/>
                  </a:moveTo>
                  <a:cubicBezTo>
                    <a:pt x="59" y="29"/>
                    <a:pt x="56" y="71"/>
                    <a:pt x="36" y="127"/>
                  </a:cubicBezTo>
                  <a:cubicBezTo>
                    <a:pt x="32" y="126"/>
                    <a:pt x="27" y="123"/>
                    <a:pt x="25" y="120"/>
                  </a:cubicBezTo>
                  <a:cubicBezTo>
                    <a:pt x="38" y="104"/>
                    <a:pt x="33" y="87"/>
                    <a:pt x="30" y="69"/>
                  </a:cubicBezTo>
                  <a:cubicBezTo>
                    <a:pt x="27" y="48"/>
                    <a:pt x="20" y="44"/>
                    <a:pt x="4" y="30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2" name="儿童歌曲 - 快乐的小青蛙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624923" y="-806532"/>
            <a:ext cx="609600" cy="609600"/>
          </a:xfrm>
          <a:prstGeom prst="rect">
            <a:avLst/>
          </a:prstGeom>
        </p:spPr>
      </p:pic>
      <p:sp>
        <p:nvSpPr>
          <p:cNvPr id="694" name="文本框 18">
            <a:extLst>
              <a:ext uri="{FF2B5EF4-FFF2-40B4-BE49-F238E27FC236}">
                <a16:creationId xmlns="" xmlns:a16="http://schemas.microsoft.com/office/drawing/2014/main" id="{94AAAAED-4D83-41E3-BB60-D604328DBD4C}"/>
              </a:ext>
            </a:extLst>
          </p:cNvPr>
          <p:cNvSpPr txBox="1"/>
          <p:nvPr/>
        </p:nvSpPr>
        <p:spPr>
          <a:xfrm>
            <a:off x="517342" y="2322792"/>
            <a:ext cx="110766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Chủ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đề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1: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Em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và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mái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4000">
                <a:solidFill>
                  <a:srgbClr val="C00000"/>
                </a:solidFill>
              </a:rPr>
              <a:t>trường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mến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yêu</a:t>
            </a:r>
            <a:endParaRPr lang="zh-CN" altLang="en-US" sz="400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695" name="文本框 18">
            <a:extLst>
              <a:ext uri="{FF2B5EF4-FFF2-40B4-BE49-F238E27FC236}">
                <a16:creationId xmlns="" xmlns:a16="http://schemas.microsoft.com/office/drawing/2014/main" id="{94AAAAED-4D83-41E3-BB60-D604328DBD4C}"/>
              </a:ext>
            </a:extLst>
          </p:cNvPr>
          <p:cNvSpPr txBox="1"/>
          <p:nvPr/>
        </p:nvSpPr>
        <p:spPr>
          <a:xfrm>
            <a:off x="2768008" y="1373483"/>
            <a:ext cx="6673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Hoạt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động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trải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nghiệm</a:t>
            </a:r>
            <a:endParaRPr lang="zh-CN" altLang="en-US" sz="4400" b="1">
              <a:solidFill>
                <a:srgbClr val="70AD47"/>
              </a:solidFill>
              <a:latin typeface="Arial" panose="020B0604020202020204" pitchFamily="34" charset="0"/>
            </a:endParaRPr>
          </a:p>
        </p:txBody>
      </p:sp>
      <p:sp>
        <p:nvSpPr>
          <p:cNvPr id="696" name="Rounded Rectangle 695"/>
          <p:cNvSpPr/>
          <p:nvPr/>
        </p:nvSpPr>
        <p:spPr>
          <a:xfrm>
            <a:off x="1965121" y="192459"/>
            <a:ext cx="8261759" cy="864096"/>
          </a:xfrm>
          <a:prstGeom prst="roundRect">
            <a:avLst/>
          </a:prstGeom>
          <a:solidFill>
            <a:srgbClr val="FFFFFF">
              <a:alpha val="85000"/>
            </a:srgbClr>
          </a:solidFill>
          <a:ln w="12700" cap="flat" cmpd="sng" algn="ctr">
            <a:solidFill>
              <a:srgbClr val="FCF1F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altLang="zh-CN" sz="3600" i="1" dirty="0" err="1">
                <a:solidFill>
                  <a:srgbClr val="000000"/>
                </a:solidFill>
                <a:latin typeface="Arial" panose="020B0604020202020204" pitchFamily="34" charset="0"/>
              </a:rPr>
              <a:t>T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hứ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ngày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tháng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năm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2021</a:t>
            </a:r>
            <a:endParaRPr lang="zh-CN" altLang="en-US" sz="36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00" name="文本框 18">
            <a:extLst>
              <a:ext uri="{FF2B5EF4-FFF2-40B4-BE49-F238E27FC236}">
                <a16:creationId xmlns="" xmlns:a16="http://schemas.microsoft.com/office/drawing/2014/main" id="{94AAAAED-4D83-41E3-BB60-D604328DBD4C}"/>
              </a:ext>
            </a:extLst>
          </p:cNvPr>
          <p:cNvSpPr txBox="1"/>
          <p:nvPr/>
        </p:nvSpPr>
        <p:spPr>
          <a:xfrm>
            <a:off x="4413844" y="3318650"/>
            <a:ext cx="3031758" cy="1123712"/>
          </a:xfrm>
          <a:prstGeom prst="roundRect">
            <a:avLst/>
          </a:prstGeom>
          <a:solidFill>
            <a:srgbClr val="FFCCBE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b="1" dirty="0" err="1" smtClean="0">
                <a:latin typeface="Arial" panose="020B0604020202020204" pitchFamily="34" charset="0"/>
                <a:ea typeface="仓耳今楷05-6763 W05" panose="02020400000000000000" pitchFamily="18" charset="-122"/>
              </a:rPr>
              <a:t>Tuần</a:t>
            </a:r>
            <a:r>
              <a:rPr lang="en-US" altLang="zh-CN" sz="6000" b="1" dirty="0" smtClean="0">
                <a:latin typeface="Arial" panose="020B0604020202020204" pitchFamily="34" charset="0"/>
                <a:ea typeface="仓耳今楷05-6763 W05" panose="02020400000000000000" pitchFamily="18" charset="-122"/>
              </a:rPr>
              <a:t> 2</a:t>
            </a:r>
            <a:endParaRPr lang="zh-CN" altLang="en-US" sz="6000" b="1" dirty="0">
              <a:latin typeface="Arial" panose="020B0604020202020204" pitchFamily="34" charset="0"/>
              <a:ea typeface="仓耳今楷05-6763 W05" panose="02020400000000000000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94" grpId="0"/>
      <p:bldP spid="695" grpId="0"/>
      <p:bldP spid="700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 bwMode="auto">
          <a:xfrm flipH="1">
            <a:off x="182563" y="88671"/>
            <a:ext cx="1604962" cy="1068387"/>
            <a:chOff x="0" y="0"/>
            <a:chExt cx="4038600" cy="2689225"/>
          </a:xfrm>
        </p:grpSpPr>
        <p:grpSp>
          <p:nvGrpSpPr>
            <p:cNvPr id="8" name="Group 16"/>
            <p:cNvGrpSpPr/>
            <p:nvPr/>
          </p:nvGrpSpPr>
          <p:grpSpPr bwMode="auto">
            <a:xfrm>
              <a:off x="279400" y="0"/>
              <a:ext cx="3759200" cy="2689225"/>
              <a:chOff x="0" y="0"/>
              <a:chExt cx="2368" cy="1694"/>
            </a:xfrm>
          </p:grpSpPr>
          <p:sp>
            <p:nvSpPr>
              <p:cNvPr id="90" name="Freeform 5"/>
              <p:cNvSpPr>
                <a:spLocks noChangeArrowheads="1"/>
              </p:cNvSpPr>
              <p:nvPr/>
            </p:nvSpPr>
            <p:spPr bwMode="auto">
              <a:xfrm>
                <a:off x="777" y="662"/>
                <a:ext cx="746" cy="211"/>
              </a:xfrm>
              <a:custGeom>
                <a:avLst/>
                <a:gdLst>
                  <a:gd name="T0" fmla="*/ 1284 w 315"/>
                  <a:gd name="T1" fmla="*/ 73 h 89"/>
                  <a:gd name="T2" fmla="*/ 1627 w 315"/>
                  <a:gd name="T3" fmla="*/ 192 h 89"/>
                  <a:gd name="T4" fmla="*/ 1274 w 315"/>
                  <a:gd name="T5" fmla="*/ 455 h 89"/>
                  <a:gd name="T6" fmla="*/ 718 w 315"/>
                  <a:gd name="T7" fmla="*/ 479 h 89"/>
                  <a:gd name="T8" fmla="*/ 353 w 315"/>
                  <a:gd name="T9" fmla="*/ 427 h 89"/>
                  <a:gd name="T10" fmla="*/ 123 w 315"/>
                  <a:gd name="T11" fmla="*/ 237 h 89"/>
                  <a:gd name="T12" fmla="*/ 455 w 315"/>
                  <a:gd name="T13" fmla="*/ 28 h 89"/>
                  <a:gd name="T14" fmla="*/ 1284 w 315"/>
                  <a:gd name="T15" fmla="*/ 73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5"/>
                  <a:gd name="T25" fmla="*/ 0 h 89"/>
                  <a:gd name="T26" fmla="*/ 315 w 315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5" h="89">
                    <a:moveTo>
                      <a:pt x="229" y="13"/>
                    </a:moveTo>
                    <a:cubicBezTo>
                      <a:pt x="247" y="16"/>
                      <a:pt x="278" y="18"/>
                      <a:pt x="290" y="34"/>
                    </a:cubicBezTo>
                    <a:cubicBezTo>
                      <a:pt x="315" y="67"/>
                      <a:pt x="244" y="78"/>
                      <a:pt x="227" y="81"/>
                    </a:cubicBezTo>
                    <a:cubicBezTo>
                      <a:pt x="197" y="88"/>
                      <a:pt x="158" y="89"/>
                      <a:pt x="128" y="85"/>
                    </a:cubicBezTo>
                    <a:cubicBezTo>
                      <a:pt x="106" y="83"/>
                      <a:pt x="83" y="85"/>
                      <a:pt x="63" y="76"/>
                    </a:cubicBezTo>
                    <a:cubicBezTo>
                      <a:pt x="46" y="69"/>
                      <a:pt x="32" y="57"/>
                      <a:pt x="22" y="42"/>
                    </a:cubicBezTo>
                    <a:cubicBezTo>
                      <a:pt x="0" y="6"/>
                      <a:pt x="62" y="7"/>
                      <a:pt x="81" y="5"/>
                    </a:cubicBezTo>
                    <a:cubicBezTo>
                      <a:pt x="130" y="0"/>
                      <a:pt x="180" y="7"/>
                      <a:pt x="229" y="13"/>
                    </a:cubicBezTo>
                    <a:close/>
                  </a:path>
                </a:pathLst>
              </a:custGeom>
              <a:solidFill>
                <a:srgbClr val="604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6"/>
              <p:cNvSpPr>
                <a:spLocks noChangeArrowheads="1"/>
              </p:cNvSpPr>
              <p:nvPr/>
            </p:nvSpPr>
            <p:spPr bwMode="auto">
              <a:xfrm>
                <a:off x="829" y="665"/>
                <a:ext cx="627" cy="132"/>
              </a:xfrm>
              <a:custGeom>
                <a:avLst/>
                <a:gdLst>
                  <a:gd name="T0" fmla="*/ 111 w 265"/>
                  <a:gd name="T1" fmla="*/ 290 h 56"/>
                  <a:gd name="T2" fmla="*/ 431 w 265"/>
                  <a:gd name="T3" fmla="*/ 144 h 56"/>
                  <a:gd name="T4" fmla="*/ 845 w 265"/>
                  <a:gd name="T5" fmla="*/ 144 h 56"/>
                  <a:gd name="T6" fmla="*/ 1221 w 265"/>
                  <a:gd name="T7" fmla="*/ 229 h 56"/>
                  <a:gd name="T8" fmla="*/ 1377 w 265"/>
                  <a:gd name="T9" fmla="*/ 311 h 56"/>
                  <a:gd name="T10" fmla="*/ 1472 w 265"/>
                  <a:gd name="T11" fmla="*/ 189 h 56"/>
                  <a:gd name="T12" fmla="*/ 1197 w 265"/>
                  <a:gd name="T13" fmla="*/ 45 h 56"/>
                  <a:gd name="T14" fmla="*/ 816 w 265"/>
                  <a:gd name="T15" fmla="*/ 5 h 56"/>
                  <a:gd name="T16" fmla="*/ 426 w 265"/>
                  <a:gd name="T17" fmla="*/ 0 h 56"/>
                  <a:gd name="T18" fmla="*/ 78 w 265"/>
                  <a:gd name="T19" fmla="*/ 6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56"/>
                  <a:gd name="T32" fmla="*/ 265 w 265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56">
                    <a:moveTo>
                      <a:pt x="20" y="52"/>
                    </a:moveTo>
                    <a:cubicBezTo>
                      <a:pt x="0" y="37"/>
                      <a:pt x="70" y="27"/>
                      <a:pt x="77" y="26"/>
                    </a:cubicBezTo>
                    <a:cubicBezTo>
                      <a:pt x="102" y="26"/>
                      <a:pt x="126" y="25"/>
                      <a:pt x="151" y="26"/>
                    </a:cubicBezTo>
                    <a:cubicBezTo>
                      <a:pt x="174" y="28"/>
                      <a:pt x="197" y="30"/>
                      <a:pt x="218" y="41"/>
                    </a:cubicBezTo>
                    <a:cubicBezTo>
                      <a:pt x="230" y="47"/>
                      <a:pt x="234" y="56"/>
                      <a:pt x="246" y="56"/>
                    </a:cubicBezTo>
                    <a:cubicBezTo>
                      <a:pt x="261" y="56"/>
                      <a:pt x="265" y="47"/>
                      <a:pt x="263" y="34"/>
                    </a:cubicBezTo>
                    <a:cubicBezTo>
                      <a:pt x="261" y="11"/>
                      <a:pt x="232" y="12"/>
                      <a:pt x="214" y="8"/>
                    </a:cubicBezTo>
                    <a:cubicBezTo>
                      <a:pt x="192" y="4"/>
                      <a:pt x="170" y="1"/>
                      <a:pt x="146" y="1"/>
                    </a:cubicBezTo>
                    <a:cubicBezTo>
                      <a:pt x="123" y="1"/>
                      <a:pt x="100" y="0"/>
                      <a:pt x="76" y="0"/>
                    </a:cubicBezTo>
                    <a:cubicBezTo>
                      <a:pt x="56" y="0"/>
                      <a:pt x="30" y="0"/>
                      <a:pt x="14" y="12"/>
                    </a:cubicBezTo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7"/>
              <p:cNvSpPr>
                <a:spLocks noChangeArrowheads="1"/>
              </p:cNvSpPr>
              <p:nvPr/>
            </p:nvSpPr>
            <p:spPr bwMode="auto">
              <a:xfrm>
                <a:off x="1160" y="273"/>
                <a:ext cx="372" cy="465"/>
              </a:xfrm>
              <a:custGeom>
                <a:avLst/>
                <a:gdLst>
                  <a:gd name="T0" fmla="*/ 0 w 157"/>
                  <a:gd name="T1" fmla="*/ 1001 h 196"/>
                  <a:gd name="T2" fmla="*/ 57 w 157"/>
                  <a:gd name="T3" fmla="*/ 660 h 196"/>
                  <a:gd name="T4" fmla="*/ 213 w 157"/>
                  <a:gd name="T5" fmla="*/ 270 h 196"/>
                  <a:gd name="T6" fmla="*/ 775 w 157"/>
                  <a:gd name="T7" fmla="*/ 254 h 196"/>
                  <a:gd name="T8" fmla="*/ 701 w 157"/>
                  <a:gd name="T9" fmla="*/ 845 h 196"/>
                  <a:gd name="T10" fmla="*/ 566 w 157"/>
                  <a:gd name="T11" fmla="*/ 1103 h 196"/>
                  <a:gd name="T12" fmla="*/ 0 w 157"/>
                  <a:gd name="T13" fmla="*/ 100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"/>
                  <a:gd name="T22" fmla="*/ 0 h 196"/>
                  <a:gd name="T23" fmla="*/ 157 w 157"/>
                  <a:gd name="T24" fmla="*/ 196 h 1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" h="196">
                    <a:moveTo>
                      <a:pt x="0" y="178"/>
                    </a:moveTo>
                    <a:cubicBezTo>
                      <a:pt x="2" y="158"/>
                      <a:pt x="5" y="137"/>
                      <a:pt x="10" y="117"/>
                    </a:cubicBezTo>
                    <a:cubicBezTo>
                      <a:pt x="15" y="93"/>
                      <a:pt x="24" y="69"/>
                      <a:pt x="38" y="48"/>
                    </a:cubicBezTo>
                    <a:cubicBezTo>
                      <a:pt x="63" y="12"/>
                      <a:pt x="115" y="0"/>
                      <a:pt x="138" y="45"/>
                    </a:cubicBezTo>
                    <a:cubicBezTo>
                      <a:pt x="157" y="81"/>
                      <a:pt x="142" y="118"/>
                      <a:pt x="125" y="150"/>
                    </a:cubicBezTo>
                    <a:cubicBezTo>
                      <a:pt x="116" y="165"/>
                      <a:pt x="108" y="180"/>
                      <a:pt x="101" y="196"/>
                    </a:cubicBezTo>
                    <a:cubicBezTo>
                      <a:pt x="67" y="196"/>
                      <a:pt x="33" y="188"/>
                      <a:pt x="0" y="178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"/>
              <p:cNvSpPr>
                <a:spLocks noChangeArrowheads="1"/>
              </p:cNvSpPr>
              <p:nvPr/>
            </p:nvSpPr>
            <p:spPr bwMode="auto">
              <a:xfrm>
                <a:off x="1158" y="695"/>
                <a:ext cx="242" cy="60"/>
              </a:xfrm>
              <a:custGeom>
                <a:avLst/>
                <a:gdLst>
                  <a:gd name="T0" fmla="*/ 0 w 102"/>
                  <a:gd name="T1" fmla="*/ 41 h 25"/>
                  <a:gd name="T2" fmla="*/ 5 w 102"/>
                  <a:gd name="T3" fmla="*/ 34 h 25"/>
                  <a:gd name="T4" fmla="*/ 5 w 102"/>
                  <a:gd name="T5" fmla="*/ 0 h 25"/>
                  <a:gd name="T6" fmla="*/ 574 w 102"/>
                  <a:gd name="T7" fmla="*/ 103 h 25"/>
                  <a:gd name="T8" fmla="*/ 558 w 102"/>
                  <a:gd name="T9" fmla="*/ 144 h 25"/>
                  <a:gd name="T10" fmla="*/ 0 w 102"/>
                  <a:gd name="T11" fmla="*/ 4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5"/>
                  <a:gd name="T20" fmla="*/ 102 w 102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5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4" y="10"/>
                      <a:pt x="68" y="18"/>
                      <a:pt x="102" y="18"/>
                    </a:cubicBezTo>
                    <a:cubicBezTo>
                      <a:pt x="101" y="20"/>
                      <a:pt x="100" y="22"/>
                      <a:pt x="99" y="25"/>
                    </a:cubicBezTo>
                    <a:cubicBezTo>
                      <a:pt x="65" y="25"/>
                      <a:pt x="32" y="17"/>
                      <a:pt x="0" y="7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9"/>
              <p:cNvSpPr>
                <a:spLocks noChangeArrowheads="1"/>
              </p:cNvSpPr>
              <p:nvPr/>
            </p:nvSpPr>
            <p:spPr bwMode="auto">
              <a:xfrm>
                <a:off x="1158" y="712"/>
                <a:ext cx="235" cy="67"/>
              </a:xfrm>
              <a:custGeom>
                <a:avLst/>
                <a:gdLst>
                  <a:gd name="T0" fmla="*/ 0 w 99"/>
                  <a:gd name="T1" fmla="*/ 53 h 28"/>
                  <a:gd name="T2" fmla="*/ 0 w 99"/>
                  <a:gd name="T3" fmla="*/ 0 h 28"/>
                  <a:gd name="T4" fmla="*/ 558 w 99"/>
                  <a:gd name="T5" fmla="*/ 103 h 28"/>
                  <a:gd name="T6" fmla="*/ 541 w 99"/>
                  <a:gd name="T7" fmla="*/ 148 h 28"/>
                  <a:gd name="T8" fmla="*/ 0 w 99"/>
                  <a:gd name="T9" fmla="*/ 5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8"/>
                  <a:gd name="T17" fmla="*/ 99 w 9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8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2" y="10"/>
                      <a:pt x="65" y="18"/>
                      <a:pt x="99" y="18"/>
                    </a:cubicBezTo>
                    <a:cubicBezTo>
                      <a:pt x="98" y="20"/>
                      <a:pt x="97" y="23"/>
                      <a:pt x="96" y="26"/>
                    </a:cubicBezTo>
                    <a:cubicBezTo>
                      <a:pt x="63" y="28"/>
                      <a:pt x="31" y="19"/>
                      <a:pt x="0" y="9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10"/>
              <p:cNvSpPr>
                <a:spLocks noChangeArrowheads="1"/>
              </p:cNvSpPr>
              <p:nvPr/>
            </p:nvSpPr>
            <p:spPr bwMode="auto">
              <a:xfrm>
                <a:off x="1156" y="733"/>
                <a:ext cx="229" cy="62"/>
              </a:xfrm>
              <a:custGeom>
                <a:avLst/>
                <a:gdLst>
                  <a:gd name="T0" fmla="*/ 519 w 97"/>
                  <a:gd name="T1" fmla="*/ 148 h 26"/>
                  <a:gd name="T2" fmla="*/ 0 w 97"/>
                  <a:gd name="T3" fmla="*/ 50 h 26"/>
                  <a:gd name="T4" fmla="*/ 5 w 97"/>
                  <a:gd name="T5" fmla="*/ 0 h 26"/>
                  <a:gd name="T6" fmla="*/ 541 w 97"/>
                  <a:gd name="T7" fmla="*/ 98 h 26"/>
                  <a:gd name="T8" fmla="*/ 536 w 97"/>
                  <a:gd name="T9" fmla="*/ 103 h 26"/>
                  <a:gd name="T10" fmla="*/ 519 w 97"/>
                  <a:gd name="T11" fmla="*/ 14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26"/>
                  <a:gd name="T20" fmla="*/ 97 w 97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26">
                    <a:moveTo>
                      <a:pt x="93" y="26"/>
                    </a:moveTo>
                    <a:cubicBezTo>
                      <a:pt x="61" y="26"/>
                      <a:pt x="30" y="18"/>
                      <a:pt x="0" y="9"/>
                    </a:cubicBezTo>
                    <a:cubicBezTo>
                      <a:pt x="0" y="6"/>
                      <a:pt x="0" y="3"/>
                      <a:pt x="1" y="0"/>
                    </a:cubicBezTo>
                    <a:cubicBezTo>
                      <a:pt x="32" y="10"/>
                      <a:pt x="64" y="19"/>
                      <a:pt x="97" y="17"/>
                    </a:cubicBezTo>
                    <a:cubicBezTo>
                      <a:pt x="97" y="17"/>
                      <a:pt x="96" y="18"/>
                      <a:pt x="96" y="18"/>
                    </a:cubicBezTo>
                    <a:cubicBezTo>
                      <a:pt x="95" y="21"/>
                      <a:pt x="94" y="23"/>
                      <a:pt x="93" y="2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11"/>
              <p:cNvSpPr>
                <a:spLocks noChangeArrowheads="1"/>
              </p:cNvSpPr>
              <p:nvPr/>
            </p:nvSpPr>
            <p:spPr bwMode="auto">
              <a:xfrm>
                <a:off x="1153" y="755"/>
                <a:ext cx="223" cy="64"/>
              </a:xfrm>
              <a:custGeom>
                <a:avLst/>
                <a:gdLst>
                  <a:gd name="T0" fmla="*/ 0 w 94"/>
                  <a:gd name="T1" fmla="*/ 57 h 27"/>
                  <a:gd name="T2" fmla="*/ 5 w 94"/>
                  <a:gd name="T3" fmla="*/ 0 h 27"/>
                  <a:gd name="T4" fmla="*/ 529 w 94"/>
                  <a:gd name="T5" fmla="*/ 95 h 27"/>
                  <a:gd name="T6" fmla="*/ 512 w 94"/>
                  <a:gd name="T7" fmla="*/ 152 h 27"/>
                  <a:gd name="T8" fmla="*/ 0 w 94"/>
                  <a:gd name="T9" fmla="*/ 5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27"/>
                  <a:gd name="T17" fmla="*/ 94 w 9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27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  <a:cubicBezTo>
                      <a:pt x="31" y="9"/>
                      <a:pt x="62" y="17"/>
                      <a:pt x="94" y="17"/>
                    </a:cubicBezTo>
                    <a:cubicBezTo>
                      <a:pt x="93" y="21"/>
                      <a:pt x="92" y="24"/>
                      <a:pt x="91" y="27"/>
                    </a:cubicBezTo>
                    <a:cubicBezTo>
                      <a:pt x="60" y="25"/>
                      <a:pt x="30" y="19"/>
                      <a:pt x="0" y="1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12"/>
              <p:cNvSpPr>
                <a:spLocks noChangeArrowheads="1"/>
              </p:cNvSpPr>
              <p:nvPr/>
            </p:nvSpPr>
            <p:spPr bwMode="auto">
              <a:xfrm>
                <a:off x="1151" y="779"/>
                <a:ext cx="218" cy="61"/>
              </a:xfrm>
              <a:custGeom>
                <a:avLst/>
                <a:gdLst>
                  <a:gd name="T0" fmla="*/ 5 w 92"/>
                  <a:gd name="T1" fmla="*/ 0 h 26"/>
                  <a:gd name="T2" fmla="*/ 517 w 92"/>
                  <a:gd name="T3" fmla="*/ 94 h 26"/>
                  <a:gd name="T4" fmla="*/ 505 w 92"/>
                  <a:gd name="T5" fmla="*/ 143 h 26"/>
                  <a:gd name="T6" fmla="*/ 0 w 92"/>
                  <a:gd name="T7" fmla="*/ 54 h 26"/>
                  <a:gd name="T8" fmla="*/ 5 w 9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26"/>
                  <a:gd name="T17" fmla="*/ 92 w 9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26">
                    <a:moveTo>
                      <a:pt x="1" y="0"/>
                    </a:moveTo>
                    <a:cubicBezTo>
                      <a:pt x="31" y="9"/>
                      <a:pt x="61" y="15"/>
                      <a:pt x="92" y="17"/>
                    </a:cubicBezTo>
                    <a:cubicBezTo>
                      <a:pt x="91" y="20"/>
                      <a:pt x="91" y="23"/>
                      <a:pt x="90" y="26"/>
                    </a:cubicBezTo>
                    <a:cubicBezTo>
                      <a:pt x="60" y="25"/>
                      <a:pt x="30" y="18"/>
                      <a:pt x="0" y="10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13"/>
              <p:cNvSpPr>
                <a:spLocks noChangeArrowheads="1"/>
              </p:cNvSpPr>
              <p:nvPr/>
            </p:nvSpPr>
            <p:spPr bwMode="auto">
              <a:xfrm>
                <a:off x="1310" y="904"/>
                <a:ext cx="40" cy="22"/>
              </a:xfrm>
              <a:custGeom>
                <a:avLst/>
                <a:gdLst>
                  <a:gd name="T0" fmla="*/ 0 w 17"/>
                  <a:gd name="T1" fmla="*/ 0 h 9"/>
                  <a:gd name="T2" fmla="*/ 94 w 17"/>
                  <a:gd name="T3" fmla="*/ 5 h 9"/>
                  <a:gd name="T4" fmla="*/ 89 w 17"/>
                  <a:gd name="T5" fmla="*/ 54 h 9"/>
                  <a:gd name="T6" fmla="*/ 5 w 17"/>
                  <a:gd name="T7" fmla="*/ 49 h 9"/>
                  <a:gd name="T8" fmla="*/ 0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9"/>
                  <a:gd name="T17" fmla="*/ 17 w 1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9">
                    <a:moveTo>
                      <a:pt x="0" y="0"/>
                    </a:moveTo>
                    <a:cubicBezTo>
                      <a:pt x="6" y="0"/>
                      <a:pt x="12" y="1"/>
                      <a:pt x="17" y="1"/>
                    </a:cubicBezTo>
                    <a:cubicBezTo>
                      <a:pt x="17" y="4"/>
                      <a:pt x="17" y="7"/>
                      <a:pt x="16" y="9"/>
                    </a:cubicBezTo>
                    <a:cubicBezTo>
                      <a:pt x="11" y="9"/>
                      <a:pt x="6" y="9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14"/>
              <p:cNvSpPr>
                <a:spLocks noChangeArrowheads="1"/>
              </p:cNvSpPr>
              <p:nvPr/>
            </p:nvSpPr>
            <p:spPr bwMode="auto">
              <a:xfrm>
                <a:off x="1314" y="945"/>
                <a:ext cx="31" cy="33"/>
              </a:xfrm>
              <a:custGeom>
                <a:avLst/>
                <a:gdLst>
                  <a:gd name="T0" fmla="*/ 57 w 13"/>
                  <a:gd name="T1" fmla="*/ 57 h 14"/>
                  <a:gd name="T2" fmla="*/ 0 w 13"/>
                  <a:gd name="T3" fmla="*/ 0 h 14"/>
                  <a:gd name="T4" fmla="*/ 74 w 13"/>
                  <a:gd name="T5" fmla="*/ 5 h 14"/>
                  <a:gd name="T6" fmla="*/ 57 w 13"/>
                  <a:gd name="T7" fmla="*/ 5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0" y="10"/>
                    </a:moveTo>
                    <a:cubicBezTo>
                      <a:pt x="4" y="14"/>
                      <a:pt x="2" y="8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5"/>
                      <a:pt x="13" y="9"/>
                      <a:pt x="10" y="1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15"/>
              <p:cNvSpPr>
                <a:spLocks noChangeArrowheads="1"/>
              </p:cNvSpPr>
              <p:nvPr/>
            </p:nvSpPr>
            <p:spPr bwMode="auto">
              <a:xfrm>
                <a:off x="1312" y="923"/>
                <a:ext cx="35" cy="24"/>
              </a:xfrm>
              <a:custGeom>
                <a:avLst/>
                <a:gdLst>
                  <a:gd name="T0" fmla="*/ 82 w 15"/>
                  <a:gd name="T1" fmla="*/ 5 h 10"/>
                  <a:gd name="T2" fmla="*/ 82 w 15"/>
                  <a:gd name="T3" fmla="*/ 24 h 10"/>
                  <a:gd name="T4" fmla="*/ 77 w 15"/>
                  <a:gd name="T5" fmla="*/ 58 h 10"/>
                  <a:gd name="T6" fmla="*/ 5 w 15"/>
                  <a:gd name="T7" fmla="*/ 53 h 10"/>
                  <a:gd name="T8" fmla="*/ 0 w 15"/>
                  <a:gd name="T9" fmla="*/ 0 h 10"/>
                  <a:gd name="T10" fmla="*/ 82 w 15"/>
                  <a:gd name="T11" fmla="*/ 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0"/>
                  <a:gd name="T20" fmla="*/ 15 w 1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0">
                    <a:moveTo>
                      <a:pt x="15" y="1"/>
                    </a:moveTo>
                    <a:cubicBezTo>
                      <a:pt x="15" y="2"/>
                      <a:pt x="15" y="3"/>
                      <a:pt x="15" y="4"/>
                    </a:cubicBezTo>
                    <a:cubicBezTo>
                      <a:pt x="15" y="6"/>
                      <a:pt x="15" y="8"/>
                      <a:pt x="14" y="10"/>
                    </a:cubicBezTo>
                    <a:cubicBezTo>
                      <a:pt x="10" y="10"/>
                      <a:pt x="6" y="9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ubicBezTo>
                      <a:pt x="5" y="1"/>
                      <a:pt x="10" y="1"/>
                      <a:pt x="15" y="1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16"/>
              <p:cNvSpPr>
                <a:spLocks noChangeArrowheads="1"/>
              </p:cNvSpPr>
              <p:nvPr/>
            </p:nvSpPr>
            <p:spPr bwMode="auto">
              <a:xfrm>
                <a:off x="1153" y="866"/>
                <a:ext cx="48" cy="33"/>
              </a:xfrm>
              <a:custGeom>
                <a:avLst/>
                <a:gdLst>
                  <a:gd name="T0" fmla="*/ 103 w 20"/>
                  <a:gd name="T1" fmla="*/ 78 h 14"/>
                  <a:gd name="T2" fmla="*/ 0 w 20"/>
                  <a:gd name="T3" fmla="*/ 50 h 14"/>
                  <a:gd name="T4" fmla="*/ 0 w 20"/>
                  <a:gd name="T5" fmla="*/ 0 h 14"/>
                  <a:gd name="T6" fmla="*/ 115 w 20"/>
                  <a:gd name="T7" fmla="*/ 33 h 14"/>
                  <a:gd name="T8" fmla="*/ 103 w 20"/>
                  <a:gd name="T9" fmla="*/ 7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4"/>
                  <a:gd name="T17" fmla="*/ 20 w 2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4">
                    <a:moveTo>
                      <a:pt x="18" y="14"/>
                    </a:moveTo>
                    <a:cubicBezTo>
                      <a:pt x="12" y="12"/>
                      <a:pt x="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7" y="2"/>
                      <a:pt x="13" y="4"/>
                      <a:pt x="20" y="6"/>
                    </a:cubicBezTo>
                    <a:cubicBezTo>
                      <a:pt x="19" y="9"/>
                      <a:pt x="19" y="11"/>
                      <a:pt x="18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17"/>
              <p:cNvSpPr>
                <a:spLocks noChangeArrowheads="1"/>
              </p:cNvSpPr>
              <p:nvPr/>
            </p:nvSpPr>
            <p:spPr bwMode="auto">
              <a:xfrm>
                <a:off x="1153" y="888"/>
                <a:ext cx="43" cy="33"/>
              </a:xfrm>
              <a:custGeom>
                <a:avLst/>
                <a:gdLst>
                  <a:gd name="T0" fmla="*/ 103 w 18"/>
                  <a:gd name="T1" fmla="*/ 28 h 14"/>
                  <a:gd name="T2" fmla="*/ 98 w 18"/>
                  <a:gd name="T3" fmla="*/ 57 h 14"/>
                  <a:gd name="T4" fmla="*/ 91 w 18"/>
                  <a:gd name="T5" fmla="*/ 78 h 14"/>
                  <a:gd name="T6" fmla="*/ 0 w 18"/>
                  <a:gd name="T7" fmla="*/ 57 h 14"/>
                  <a:gd name="T8" fmla="*/ 0 w 18"/>
                  <a:gd name="T9" fmla="*/ 0 h 14"/>
                  <a:gd name="T10" fmla="*/ 103 w 18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14"/>
                  <a:gd name="T20" fmla="*/ 18 w 18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14">
                    <a:moveTo>
                      <a:pt x="18" y="5"/>
                    </a:moveTo>
                    <a:cubicBezTo>
                      <a:pt x="18" y="7"/>
                      <a:pt x="17" y="8"/>
                      <a:pt x="17" y="10"/>
                    </a:cubicBezTo>
                    <a:cubicBezTo>
                      <a:pt x="17" y="11"/>
                      <a:pt x="17" y="13"/>
                      <a:pt x="16" y="14"/>
                    </a:cubicBezTo>
                    <a:cubicBezTo>
                      <a:pt x="11" y="13"/>
                      <a:pt x="6" y="12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6" y="2"/>
                      <a:pt x="12" y="3"/>
                      <a:pt x="18" y="5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18"/>
              <p:cNvSpPr>
                <a:spLocks noChangeArrowheads="1"/>
              </p:cNvSpPr>
              <p:nvPr/>
            </p:nvSpPr>
            <p:spPr bwMode="auto">
              <a:xfrm>
                <a:off x="1153" y="911"/>
                <a:ext cx="38" cy="38"/>
              </a:xfrm>
              <a:custGeom>
                <a:avLst/>
                <a:gdLst>
                  <a:gd name="T0" fmla="*/ 50 w 16"/>
                  <a:gd name="T1" fmla="*/ 90 h 16"/>
                  <a:gd name="T2" fmla="*/ 12 w 16"/>
                  <a:gd name="T3" fmla="*/ 45 h 16"/>
                  <a:gd name="T4" fmla="*/ 0 w 16"/>
                  <a:gd name="T5" fmla="*/ 0 h 16"/>
                  <a:gd name="T6" fmla="*/ 90 w 16"/>
                  <a:gd name="T7" fmla="*/ 24 h 16"/>
                  <a:gd name="T8" fmla="*/ 50 w 16"/>
                  <a:gd name="T9" fmla="*/ 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9" y="16"/>
                    </a:moveTo>
                    <a:cubicBezTo>
                      <a:pt x="4" y="16"/>
                      <a:pt x="3" y="11"/>
                      <a:pt x="2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2"/>
                      <a:pt x="11" y="3"/>
                      <a:pt x="16" y="4"/>
                    </a:cubicBezTo>
                    <a:cubicBezTo>
                      <a:pt x="16" y="10"/>
                      <a:pt x="15" y="16"/>
                      <a:pt x="9" y="1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19"/>
              <p:cNvSpPr>
                <a:spLocks noChangeArrowheads="1"/>
              </p:cNvSpPr>
              <p:nvPr/>
            </p:nvSpPr>
            <p:spPr bwMode="auto">
              <a:xfrm>
                <a:off x="1151" y="847"/>
                <a:ext cx="204" cy="60"/>
              </a:xfrm>
              <a:custGeom>
                <a:avLst/>
                <a:gdLst>
                  <a:gd name="T0" fmla="*/ 365 w 86"/>
                  <a:gd name="T1" fmla="*/ 103 h 25"/>
                  <a:gd name="T2" fmla="*/ 282 w 86"/>
                  <a:gd name="T3" fmla="*/ 74 h 25"/>
                  <a:gd name="T4" fmla="*/ 135 w 86"/>
                  <a:gd name="T5" fmla="*/ 53 h 25"/>
                  <a:gd name="T6" fmla="*/ 119 w 86"/>
                  <a:gd name="T7" fmla="*/ 82 h 25"/>
                  <a:gd name="T8" fmla="*/ 5 w 86"/>
                  <a:gd name="T9" fmla="*/ 46 h 25"/>
                  <a:gd name="T10" fmla="*/ 5 w 86"/>
                  <a:gd name="T11" fmla="*/ 34 h 25"/>
                  <a:gd name="T12" fmla="*/ 0 w 86"/>
                  <a:gd name="T13" fmla="*/ 0 h 25"/>
                  <a:gd name="T14" fmla="*/ 484 w 86"/>
                  <a:gd name="T15" fmla="*/ 91 h 25"/>
                  <a:gd name="T16" fmla="*/ 472 w 86"/>
                  <a:gd name="T17" fmla="*/ 144 h 25"/>
                  <a:gd name="T18" fmla="*/ 377 w 86"/>
                  <a:gd name="T19" fmla="*/ 139 h 25"/>
                  <a:gd name="T20" fmla="*/ 365 w 86"/>
                  <a:gd name="T21" fmla="*/ 103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25"/>
                  <a:gd name="T35" fmla="*/ 86 w 86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25">
                    <a:moveTo>
                      <a:pt x="65" y="18"/>
                    </a:moveTo>
                    <a:cubicBezTo>
                      <a:pt x="62" y="14"/>
                      <a:pt x="55" y="14"/>
                      <a:pt x="50" y="13"/>
                    </a:cubicBezTo>
                    <a:cubicBezTo>
                      <a:pt x="42" y="10"/>
                      <a:pt x="33" y="9"/>
                      <a:pt x="24" y="9"/>
                    </a:cubicBezTo>
                    <a:cubicBezTo>
                      <a:pt x="23" y="11"/>
                      <a:pt x="22" y="12"/>
                      <a:pt x="21" y="14"/>
                    </a:cubicBezTo>
                    <a:cubicBezTo>
                      <a:pt x="14" y="12"/>
                      <a:pt x="8" y="10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8" y="7"/>
                      <a:pt x="57" y="13"/>
                      <a:pt x="86" y="16"/>
                    </a:cubicBezTo>
                    <a:cubicBezTo>
                      <a:pt x="85" y="19"/>
                      <a:pt x="85" y="22"/>
                      <a:pt x="84" y="25"/>
                    </a:cubicBezTo>
                    <a:cubicBezTo>
                      <a:pt x="79" y="25"/>
                      <a:pt x="73" y="24"/>
                      <a:pt x="67" y="24"/>
                    </a:cubicBezTo>
                    <a:cubicBezTo>
                      <a:pt x="67" y="21"/>
                      <a:pt x="66" y="18"/>
                      <a:pt x="65" y="18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0"/>
              <p:cNvSpPr>
                <a:spLocks noChangeArrowheads="1"/>
              </p:cNvSpPr>
              <p:nvPr/>
            </p:nvSpPr>
            <p:spPr bwMode="auto">
              <a:xfrm>
                <a:off x="1151" y="826"/>
                <a:ext cx="208" cy="59"/>
              </a:xfrm>
              <a:custGeom>
                <a:avLst/>
                <a:gdLst>
                  <a:gd name="T0" fmla="*/ 0 w 88"/>
                  <a:gd name="T1" fmla="*/ 0 h 25"/>
                  <a:gd name="T2" fmla="*/ 492 w 88"/>
                  <a:gd name="T3" fmla="*/ 83 h 25"/>
                  <a:gd name="T4" fmla="*/ 480 w 88"/>
                  <a:gd name="T5" fmla="*/ 139 h 25"/>
                  <a:gd name="T6" fmla="*/ 0 w 88"/>
                  <a:gd name="T7" fmla="*/ 50 h 25"/>
                  <a:gd name="T8" fmla="*/ 0 w 8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5"/>
                  <a:gd name="T17" fmla="*/ 88 w 8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5">
                    <a:moveTo>
                      <a:pt x="0" y="0"/>
                    </a:moveTo>
                    <a:cubicBezTo>
                      <a:pt x="29" y="8"/>
                      <a:pt x="58" y="14"/>
                      <a:pt x="88" y="15"/>
                    </a:cubicBezTo>
                    <a:cubicBezTo>
                      <a:pt x="87" y="18"/>
                      <a:pt x="87" y="22"/>
                      <a:pt x="86" y="25"/>
                    </a:cubicBezTo>
                    <a:cubicBezTo>
                      <a:pt x="57" y="22"/>
                      <a:pt x="28" y="16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1"/>
              <p:cNvSpPr>
                <a:spLocks noChangeArrowheads="1"/>
              </p:cNvSpPr>
              <p:nvPr/>
            </p:nvSpPr>
            <p:spPr bwMode="auto">
              <a:xfrm>
                <a:off x="1151" y="802"/>
                <a:ext cx="213" cy="60"/>
              </a:xfrm>
              <a:custGeom>
                <a:avLst/>
                <a:gdLst>
                  <a:gd name="T0" fmla="*/ 0 w 90"/>
                  <a:gd name="T1" fmla="*/ 0 h 25"/>
                  <a:gd name="T2" fmla="*/ 504 w 90"/>
                  <a:gd name="T3" fmla="*/ 91 h 25"/>
                  <a:gd name="T4" fmla="*/ 492 w 90"/>
                  <a:gd name="T5" fmla="*/ 144 h 25"/>
                  <a:gd name="T6" fmla="*/ 0 w 90"/>
                  <a:gd name="T7" fmla="*/ 58 h 25"/>
                  <a:gd name="T8" fmla="*/ 0 w 9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25"/>
                  <a:gd name="T17" fmla="*/ 90 w 9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25">
                    <a:moveTo>
                      <a:pt x="0" y="0"/>
                    </a:moveTo>
                    <a:cubicBezTo>
                      <a:pt x="30" y="8"/>
                      <a:pt x="60" y="15"/>
                      <a:pt x="90" y="16"/>
                    </a:cubicBezTo>
                    <a:cubicBezTo>
                      <a:pt x="89" y="19"/>
                      <a:pt x="88" y="22"/>
                      <a:pt x="88" y="25"/>
                    </a:cubicBezTo>
                    <a:cubicBezTo>
                      <a:pt x="58" y="24"/>
                      <a:pt x="29" y="18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2"/>
              <p:cNvSpPr>
                <a:spLocks noChangeArrowheads="1"/>
              </p:cNvSpPr>
              <p:nvPr/>
            </p:nvSpPr>
            <p:spPr bwMode="auto">
              <a:xfrm>
                <a:off x="1302" y="363"/>
                <a:ext cx="192" cy="240"/>
              </a:xfrm>
              <a:custGeom>
                <a:avLst/>
                <a:gdLst>
                  <a:gd name="T0" fmla="*/ 140 w 81"/>
                  <a:gd name="T1" fmla="*/ 29 h 101"/>
                  <a:gd name="T2" fmla="*/ 213 w 81"/>
                  <a:gd name="T3" fmla="*/ 0 h 101"/>
                  <a:gd name="T4" fmla="*/ 353 w 81"/>
                  <a:gd name="T5" fmla="*/ 62 h 101"/>
                  <a:gd name="T6" fmla="*/ 434 w 81"/>
                  <a:gd name="T7" fmla="*/ 214 h 101"/>
                  <a:gd name="T8" fmla="*/ 213 w 81"/>
                  <a:gd name="T9" fmla="*/ 558 h 101"/>
                  <a:gd name="T10" fmla="*/ 50 w 81"/>
                  <a:gd name="T11" fmla="*/ 456 h 101"/>
                  <a:gd name="T12" fmla="*/ 5 w 81"/>
                  <a:gd name="T13" fmla="*/ 271 h 101"/>
                  <a:gd name="T14" fmla="*/ 140 w 81"/>
                  <a:gd name="T15" fmla="*/ 29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01"/>
                  <a:gd name="T26" fmla="*/ 81 w 81"/>
                  <a:gd name="T27" fmla="*/ 101 h 1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01">
                    <a:moveTo>
                      <a:pt x="25" y="5"/>
                    </a:moveTo>
                    <a:cubicBezTo>
                      <a:pt x="28" y="3"/>
                      <a:pt x="33" y="1"/>
                      <a:pt x="38" y="0"/>
                    </a:cubicBezTo>
                    <a:cubicBezTo>
                      <a:pt x="46" y="0"/>
                      <a:pt x="56" y="6"/>
                      <a:pt x="63" y="11"/>
                    </a:cubicBezTo>
                    <a:cubicBezTo>
                      <a:pt x="71" y="16"/>
                      <a:pt x="76" y="28"/>
                      <a:pt x="77" y="38"/>
                    </a:cubicBezTo>
                    <a:cubicBezTo>
                      <a:pt x="81" y="61"/>
                      <a:pt x="67" y="101"/>
                      <a:pt x="38" y="99"/>
                    </a:cubicBezTo>
                    <a:cubicBezTo>
                      <a:pt x="26" y="98"/>
                      <a:pt x="15" y="91"/>
                      <a:pt x="9" y="81"/>
                    </a:cubicBezTo>
                    <a:cubicBezTo>
                      <a:pt x="4" y="72"/>
                      <a:pt x="0" y="58"/>
                      <a:pt x="1" y="48"/>
                    </a:cubicBezTo>
                    <a:cubicBezTo>
                      <a:pt x="3" y="32"/>
                      <a:pt x="11" y="15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3"/>
              <p:cNvSpPr>
                <a:spLocks noChangeArrowheads="1"/>
              </p:cNvSpPr>
              <p:nvPr/>
            </p:nvSpPr>
            <p:spPr bwMode="auto">
              <a:xfrm>
                <a:off x="1452" y="454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4"/>
              <p:cNvSpPr>
                <a:spLocks noChangeArrowheads="1"/>
              </p:cNvSpPr>
              <p:nvPr/>
            </p:nvSpPr>
            <p:spPr bwMode="auto">
              <a:xfrm>
                <a:off x="1329" y="430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"/>
              <p:cNvSpPr>
                <a:spLocks noChangeArrowheads="1"/>
              </p:cNvSpPr>
              <p:nvPr/>
            </p:nvSpPr>
            <p:spPr bwMode="auto">
              <a:xfrm>
                <a:off x="1388" y="420"/>
                <a:ext cx="38" cy="93"/>
              </a:xfrm>
              <a:custGeom>
                <a:avLst/>
                <a:gdLst>
                  <a:gd name="T0" fmla="*/ 24 w 16"/>
                  <a:gd name="T1" fmla="*/ 114 h 39"/>
                  <a:gd name="T2" fmla="*/ 57 w 16"/>
                  <a:gd name="T3" fmla="*/ 5 h 39"/>
                  <a:gd name="T4" fmla="*/ 86 w 16"/>
                  <a:gd name="T5" fmla="*/ 181 h 39"/>
                  <a:gd name="T6" fmla="*/ 62 w 16"/>
                  <a:gd name="T7" fmla="*/ 222 h 39"/>
                  <a:gd name="T8" fmla="*/ 12 w 16"/>
                  <a:gd name="T9" fmla="*/ 205 h 39"/>
                  <a:gd name="T10" fmla="*/ 24 w 16"/>
                  <a:gd name="T11" fmla="*/ 114 h 39"/>
                  <a:gd name="T12" fmla="*/ 24 w 16"/>
                  <a:gd name="T13" fmla="*/ 1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9"/>
                  <a:gd name="T23" fmla="*/ 16 w 16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9">
                    <a:moveTo>
                      <a:pt x="4" y="20"/>
                    </a:moveTo>
                    <a:cubicBezTo>
                      <a:pt x="5" y="16"/>
                      <a:pt x="4" y="2"/>
                      <a:pt x="10" y="1"/>
                    </a:cubicBezTo>
                    <a:cubicBezTo>
                      <a:pt x="16" y="0"/>
                      <a:pt x="15" y="29"/>
                      <a:pt x="15" y="32"/>
                    </a:cubicBezTo>
                    <a:cubicBezTo>
                      <a:pt x="15" y="36"/>
                      <a:pt x="15" y="38"/>
                      <a:pt x="11" y="39"/>
                    </a:cubicBezTo>
                    <a:cubicBezTo>
                      <a:pt x="8" y="39"/>
                      <a:pt x="3" y="38"/>
                      <a:pt x="2" y="36"/>
                    </a:cubicBezTo>
                    <a:cubicBezTo>
                      <a:pt x="0" y="32"/>
                      <a:pt x="3" y="2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4E9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6"/>
              <p:cNvSpPr>
                <a:spLocks noChangeArrowheads="1"/>
              </p:cNvSpPr>
              <p:nvPr/>
            </p:nvSpPr>
            <p:spPr bwMode="auto">
              <a:xfrm>
                <a:off x="1317" y="465"/>
                <a:ext cx="45" cy="31"/>
              </a:xfrm>
              <a:custGeom>
                <a:avLst/>
                <a:gdLst>
                  <a:gd name="T0" fmla="*/ 33 w 19"/>
                  <a:gd name="T1" fmla="*/ 5 h 13"/>
                  <a:gd name="T2" fmla="*/ 17 w 19"/>
                  <a:gd name="T3" fmla="*/ 50 h 13"/>
                  <a:gd name="T4" fmla="*/ 73 w 19"/>
                  <a:gd name="T5" fmla="*/ 69 h 13"/>
                  <a:gd name="T6" fmla="*/ 95 w 19"/>
                  <a:gd name="T7" fmla="*/ 29 h 13"/>
                  <a:gd name="T8" fmla="*/ 33 w 19"/>
                  <a:gd name="T9" fmla="*/ 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3"/>
                  <a:gd name="T17" fmla="*/ 19 w 19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3">
                    <a:moveTo>
                      <a:pt x="6" y="1"/>
                    </a:moveTo>
                    <a:cubicBezTo>
                      <a:pt x="2" y="2"/>
                      <a:pt x="0" y="6"/>
                      <a:pt x="3" y="9"/>
                    </a:cubicBezTo>
                    <a:cubicBezTo>
                      <a:pt x="5" y="11"/>
                      <a:pt x="10" y="13"/>
                      <a:pt x="13" y="12"/>
                    </a:cubicBezTo>
                    <a:cubicBezTo>
                      <a:pt x="16" y="12"/>
                      <a:pt x="19" y="9"/>
                      <a:pt x="17" y="5"/>
                    </a:cubicBezTo>
                    <a:cubicBezTo>
                      <a:pt x="16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7"/>
              <p:cNvSpPr>
                <a:spLocks noChangeArrowheads="1"/>
              </p:cNvSpPr>
              <p:nvPr/>
            </p:nvSpPr>
            <p:spPr bwMode="auto">
              <a:xfrm>
                <a:off x="1440" y="487"/>
                <a:ext cx="45" cy="28"/>
              </a:xfrm>
              <a:custGeom>
                <a:avLst/>
                <a:gdLst>
                  <a:gd name="T0" fmla="*/ 28 w 19"/>
                  <a:gd name="T1" fmla="*/ 5 h 12"/>
                  <a:gd name="T2" fmla="*/ 12 w 19"/>
                  <a:gd name="T3" fmla="*/ 44 h 12"/>
                  <a:gd name="T4" fmla="*/ 66 w 19"/>
                  <a:gd name="T5" fmla="*/ 61 h 12"/>
                  <a:gd name="T6" fmla="*/ 95 w 19"/>
                  <a:gd name="T7" fmla="*/ 28 h 12"/>
                  <a:gd name="T8" fmla="*/ 28 w 1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2"/>
                  <a:gd name="T17" fmla="*/ 19 w 1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2">
                    <a:moveTo>
                      <a:pt x="5" y="1"/>
                    </a:moveTo>
                    <a:cubicBezTo>
                      <a:pt x="2" y="2"/>
                      <a:pt x="0" y="5"/>
                      <a:pt x="2" y="8"/>
                    </a:cubicBezTo>
                    <a:cubicBezTo>
                      <a:pt x="4" y="10"/>
                      <a:pt x="9" y="12"/>
                      <a:pt x="12" y="11"/>
                    </a:cubicBezTo>
                    <a:cubicBezTo>
                      <a:pt x="15" y="11"/>
                      <a:pt x="19" y="8"/>
                      <a:pt x="17" y="5"/>
                    </a:cubicBezTo>
                    <a:cubicBezTo>
                      <a:pt x="15" y="1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8"/>
              <p:cNvSpPr>
                <a:spLocks noChangeArrowheads="1"/>
              </p:cNvSpPr>
              <p:nvPr/>
            </p:nvSpPr>
            <p:spPr bwMode="auto">
              <a:xfrm>
                <a:off x="1326" y="475"/>
                <a:ext cx="135" cy="76"/>
              </a:xfrm>
              <a:custGeom>
                <a:avLst/>
                <a:gdLst>
                  <a:gd name="T0" fmla="*/ 33 w 57"/>
                  <a:gd name="T1" fmla="*/ 5 h 32"/>
                  <a:gd name="T2" fmla="*/ 62 w 57"/>
                  <a:gd name="T3" fmla="*/ 135 h 32"/>
                  <a:gd name="T4" fmla="*/ 173 w 57"/>
                  <a:gd name="T5" fmla="*/ 181 h 32"/>
                  <a:gd name="T6" fmla="*/ 291 w 57"/>
                  <a:gd name="T7" fmla="*/ 114 h 32"/>
                  <a:gd name="T8" fmla="*/ 315 w 57"/>
                  <a:gd name="T9" fmla="*/ 50 h 32"/>
                  <a:gd name="T10" fmla="*/ 308 w 57"/>
                  <a:gd name="T11" fmla="*/ 45 h 32"/>
                  <a:gd name="T12" fmla="*/ 303 w 57"/>
                  <a:gd name="T13" fmla="*/ 50 h 32"/>
                  <a:gd name="T14" fmla="*/ 287 w 57"/>
                  <a:gd name="T15" fmla="*/ 107 h 32"/>
                  <a:gd name="T16" fmla="*/ 173 w 57"/>
                  <a:gd name="T17" fmla="*/ 164 h 32"/>
                  <a:gd name="T18" fmla="*/ 66 w 57"/>
                  <a:gd name="T19" fmla="*/ 124 h 32"/>
                  <a:gd name="T20" fmla="*/ 40 w 57"/>
                  <a:gd name="T21" fmla="*/ 12 h 32"/>
                  <a:gd name="T22" fmla="*/ 40 w 57"/>
                  <a:gd name="T23" fmla="*/ 0 h 32"/>
                  <a:gd name="T24" fmla="*/ 33 w 57"/>
                  <a:gd name="T25" fmla="*/ 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"/>
                  <a:gd name="T40" fmla="*/ 0 h 32"/>
                  <a:gd name="T41" fmla="*/ 57 w 57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" h="32">
                    <a:moveTo>
                      <a:pt x="6" y="1"/>
                    </a:moveTo>
                    <a:cubicBezTo>
                      <a:pt x="0" y="8"/>
                      <a:pt x="5" y="18"/>
                      <a:pt x="11" y="24"/>
                    </a:cubicBezTo>
                    <a:cubicBezTo>
                      <a:pt x="16" y="30"/>
                      <a:pt x="25" y="31"/>
                      <a:pt x="31" y="32"/>
                    </a:cubicBezTo>
                    <a:cubicBezTo>
                      <a:pt x="40" y="32"/>
                      <a:pt x="47" y="29"/>
                      <a:pt x="52" y="20"/>
                    </a:cubicBezTo>
                    <a:cubicBezTo>
                      <a:pt x="54" y="18"/>
                      <a:pt x="57" y="12"/>
                      <a:pt x="56" y="9"/>
                    </a:cubicBezTo>
                    <a:cubicBezTo>
                      <a:pt x="56" y="8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9"/>
                    </a:cubicBezTo>
                    <a:cubicBezTo>
                      <a:pt x="54" y="12"/>
                      <a:pt x="52" y="17"/>
                      <a:pt x="51" y="19"/>
                    </a:cubicBezTo>
                    <a:cubicBezTo>
                      <a:pt x="45" y="27"/>
                      <a:pt x="40" y="30"/>
                      <a:pt x="31" y="29"/>
                    </a:cubicBezTo>
                    <a:cubicBezTo>
                      <a:pt x="25" y="29"/>
                      <a:pt x="17" y="28"/>
                      <a:pt x="12" y="22"/>
                    </a:cubicBezTo>
                    <a:cubicBezTo>
                      <a:pt x="8" y="18"/>
                      <a:pt x="2" y="9"/>
                      <a:pt x="7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9"/>
              <p:cNvSpPr>
                <a:spLocks noChangeArrowheads="1"/>
              </p:cNvSpPr>
              <p:nvPr/>
            </p:nvSpPr>
            <p:spPr bwMode="auto">
              <a:xfrm>
                <a:off x="426" y="178"/>
                <a:ext cx="445" cy="406"/>
              </a:xfrm>
              <a:custGeom>
                <a:avLst/>
                <a:gdLst>
                  <a:gd name="T0" fmla="*/ 980 w 188"/>
                  <a:gd name="T1" fmla="*/ 869 h 171"/>
                  <a:gd name="T2" fmla="*/ 521 w 188"/>
                  <a:gd name="T3" fmla="*/ 717 h 171"/>
                  <a:gd name="T4" fmla="*/ 331 w 188"/>
                  <a:gd name="T5" fmla="*/ 304 h 171"/>
                  <a:gd name="T6" fmla="*/ 369 w 188"/>
                  <a:gd name="T7" fmla="*/ 247 h 171"/>
                  <a:gd name="T8" fmla="*/ 414 w 188"/>
                  <a:gd name="T9" fmla="*/ 192 h 171"/>
                  <a:gd name="T10" fmla="*/ 303 w 188"/>
                  <a:gd name="T11" fmla="*/ 192 h 171"/>
                  <a:gd name="T12" fmla="*/ 291 w 188"/>
                  <a:gd name="T13" fmla="*/ 107 h 171"/>
                  <a:gd name="T14" fmla="*/ 246 w 188"/>
                  <a:gd name="T15" fmla="*/ 21 h 171"/>
                  <a:gd name="T16" fmla="*/ 218 w 188"/>
                  <a:gd name="T17" fmla="*/ 169 h 171"/>
                  <a:gd name="T18" fmla="*/ 102 w 188"/>
                  <a:gd name="T19" fmla="*/ 78 h 171"/>
                  <a:gd name="T20" fmla="*/ 135 w 188"/>
                  <a:gd name="T21" fmla="*/ 214 h 171"/>
                  <a:gd name="T22" fmla="*/ 0 w 188"/>
                  <a:gd name="T23" fmla="*/ 221 h 171"/>
                  <a:gd name="T24" fmla="*/ 135 w 188"/>
                  <a:gd name="T25" fmla="*/ 283 h 171"/>
                  <a:gd name="T26" fmla="*/ 57 w 188"/>
                  <a:gd name="T27" fmla="*/ 349 h 171"/>
                  <a:gd name="T28" fmla="*/ 189 w 188"/>
                  <a:gd name="T29" fmla="*/ 337 h 171"/>
                  <a:gd name="T30" fmla="*/ 241 w 188"/>
                  <a:gd name="T31" fmla="*/ 468 h 171"/>
                  <a:gd name="T32" fmla="*/ 812 w 188"/>
                  <a:gd name="T33" fmla="*/ 952 h 171"/>
                  <a:gd name="T34" fmla="*/ 1053 w 188"/>
                  <a:gd name="T35" fmla="*/ 931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8"/>
                  <a:gd name="T55" fmla="*/ 0 h 171"/>
                  <a:gd name="T56" fmla="*/ 188 w 188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8" h="171">
                    <a:moveTo>
                      <a:pt x="175" y="154"/>
                    </a:moveTo>
                    <a:cubicBezTo>
                      <a:pt x="144" y="155"/>
                      <a:pt x="116" y="149"/>
                      <a:pt x="93" y="127"/>
                    </a:cubicBezTo>
                    <a:cubicBezTo>
                      <a:pt x="74" y="109"/>
                      <a:pt x="58" y="82"/>
                      <a:pt x="59" y="54"/>
                    </a:cubicBezTo>
                    <a:cubicBezTo>
                      <a:pt x="59" y="48"/>
                      <a:pt x="62" y="48"/>
                      <a:pt x="66" y="44"/>
                    </a:cubicBezTo>
                    <a:cubicBezTo>
                      <a:pt x="70" y="42"/>
                      <a:pt x="74" y="39"/>
                      <a:pt x="74" y="34"/>
                    </a:cubicBezTo>
                    <a:cubicBezTo>
                      <a:pt x="73" y="22"/>
                      <a:pt x="59" y="31"/>
                      <a:pt x="54" y="34"/>
                    </a:cubicBezTo>
                    <a:cubicBezTo>
                      <a:pt x="52" y="30"/>
                      <a:pt x="54" y="24"/>
                      <a:pt x="52" y="19"/>
                    </a:cubicBezTo>
                    <a:cubicBezTo>
                      <a:pt x="51" y="15"/>
                      <a:pt x="48" y="6"/>
                      <a:pt x="44" y="4"/>
                    </a:cubicBezTo>
                    <a:cubicBezTo>
                      <a:pt x="35" y="0"/>
                      <a:pt x="38" y="26"/>
                      <a:pt x="39" y="30"/>
                    </a:cubicBezTo>
                    <a:cubicBezTo>
                      <a:pt x="37" y="25"/>
                      <a:pt x="25" y="5"/>
                      <a:pt x="18" y="14"/>
                    </a:cubicBezTo>
                    <a:cubicBezTo>
                      <a:pt x="14" y="20"/>
                      <a:pt x="21" y="34"/>
                      <a:pt x="24" y="38"/>
                    </a:cubicBezTo>
                    <a:cubicBezTo>
                      <a:pt x="20" y="37"/>
                      <a:pt x="1" y="30"/>
                      <a:pt x="0" y="39"/>
                    </a:cubicBezTo>
                    <a:cubicBezTo>
                      <a:pt x="0" y="47"/>
                      <a:pt x="19" y="48"/>
                      <a:pt x="24" y="50"/>
                    </a:cubicBezTo>
                    <a:cubicBezTo>
                      <a:pt x="21" y="51"/>
                      <a:pt x="4" y="55"/>
                      <a:pt x="10" y="62"/>
                    </a:cubicBezTo>
                    <a:cubicBezTo>
                      <a:pt x="15" y="67"/>
                      <a:pt x="29" y="60"/>
                      <a:pt x="34" y="60"/>
                    </a:cubicBezTo>
                    <a:cubicBezTo>
                      <a:pt x="37" y="68"/>
                      <a:pt x="41" y="75"/>
                      <a:pt x="43" y="83"/>
                    </a:cubicBezTo>
                    <a:cubicBezTo>
                      <a:pt x="58" y="127"/>
                      <a:pt x="100" y="162"/>
                      <a:pt x="145" y="169"/>
                    </a:cubicBezTo>
                    <a:cubicBezTo>
                      <a:pt x="159" y="171"/>
                      <a:pt x="176" y="170"/>
                      <a:pt x="188" y="165"/>
                    </a:cubicBezTo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30"/>
              <p:cNvSpPr>
                <a:spLocks noChangeArrowheads="1"/>
              </p:cNvSpPr>
              <p:nvPr/>
            </p:nvSpPr>
            <p:spPr bwMode="auto">
              <a:xfrm>
                <a:off x="755" y="0"/>
                <a:ext cx="472" cy="582"/>
              </a:xfrm>
              <a:custGeom>
                <a:avLst/>
                <a:gdLst>
                  <a:gd name="T0" fmla="*/ 299 w 199"/>
                  <a:gd name="T1" fmla="*/ 1383 h 245"/>
                  <a:gd name="T2" fmla="*/ 28 w 199"/>
                  <a:gd name="T3" fmla="*/ 960 h 245"/>
                  <a:gd name="T4" fmla="*/ 202 w 199"/>
                  <a:gd name="T5" fmla="*/ 525 h 245"/>
                  <a:gd name="T6" fmla="*/ 636 w 199"/>
                  <a:gd name="T7" fmla="*/ 295 h 245"/>
                  <a:gd name="T8" fmla="*/ 792 w 199"/>
                  <a:gd name="T9" fmla="*/ 152 h 245"/>
                  <a:gd name="T10" fmla="*/ 918 w 199"/>
                  <a:gd name="T11" fmla="*/ 62 h 245"/>
                  <a:gd name="T12" fmla="*/ 1120 w 199"/>
                  <a:gd name="T13" fmla="*/ 627 h 245"/>
                  <a:gd name="T14" fmla="*/ 1091 w 199"/>
                  <a:gd name="T15" fmla="*/ 869 h 245"/>
                  <a:gd name="T16" fmla="*/ 951 w 199"/>
                  <a:gd name="T17" fmla="*/ 12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45"/>
                  <a:gd name="T29" fmla="*/ 199 w 199"/>
                  <a:gd name="T30" fmla="*/ 245 h 2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45">
                    <a:moveTo>
                      <a:pt x="53" y="245"/>
                    </a:moveTo>
                    <a:cubicBezTo>
                      <a:pt x="31" y="222"/>
                      <a:pt x="10" y="204"/>
                      <a:pt x="5" y="170"/>
                    </a:cubicBezTo>
                    <a:cubicBezTo>
                      <a:pt x="0" y="138"/>
                      <a:pt x="9" y="112"/>
                      <a:pt x="36" y="93"/>
                    </a:cubicBezTo>
                    <a:cubicBezTo>
                      <a:pt x="61" y="75"/>
                      <a:pt x="87" y="67"/>
                      <a:pt x="113" y="52"/>
                    </a:cubicBezTo>
                    <a:cubicBezTo>
                      <a:pt x="124" y="46"/>
                      <a:pt x="135" y="38"/>
                      <a:pt x="141" y="27"/>
                    </a:cubicBezTo>
                    <a:cubicBezTo>
                      <a:pt x="147" y="14"/>
                      <a:pt x="145" y="0"/>
                      <a:pt x="163" y="11"/>
                    </a:cubicBezTo>
                    <a:cubicBezTo>
                      <a:pt x="189" y="28"/>
                      <a:pt x="199" y="82"/>
                      <a:pt x="199" y="111"/>
                    </a:cubicBezTo>
                    <a:cubicBezTo>
                      <a:pt x="199" y="126"/>
                      <a:pt x="196" y="140"/>
                      <a:pt x="194" y="154"/>
                    </a:cubicBezTo>
                    <a:cubicBezTo>
                      <a:pt x="190" y="179"/>
                      <a:pt x="174" y="200"/>
                      <a:pt x="169" y="223"/>
                    </a:cubicBezTo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31"/>
              <p:cNvSpPr>
                <a:spLocks noChangeArrowheads="1"/>
              </p:cNvSpPr>
              <p:nvPr/>
            </p:nvSpPr>
            <p:spPr bwMode="auto">
              <a:xfrm>
                <a:off x="803" y="273"/>
                <a:ext cx="338" cy="335"/>
              </a:xfrm>
              <a:custGeom>
                <a:avLst/>
                <a:gdLst>
                  <a:gd name="T0" fmla="*/ 123 w 143"/>
                  <a:gd name="T1" fmla="*/ 701 h 141"/>
                  <a:gd name="T2" fmla="*/ 5 w 143"/>
                  <a:gd name="T3" fmla="*/ 321 h 141"/>
                  <a:gd name="T4" fmla="*/ 196 w 143"/>
                  <a:gd name="T5" fmla="*/ 40 h 141"/>
                  <a:gd name="T6" fmla="*/ 352 w 143"/>
                  <a:gd name="T7" fmla="*/ 5 h 141"/>
                  <a:gd name="T8" fmla="*/ 754 w 143"/>
                  <a:gd name="T9" fmla="*/ 385 h 141"/>
                  <a:gd name="T10" fmla="*/ 799 w 143"/>
                  <a:gd name="T11" fmla="*/ 546 h 141"/>
                  <a:gd name="T12" fmla="*/ 123 w 143"/>
                  <a:gd name="T13" fmla="*/ 70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"/>
                  <a:gd name="T22" fmla="*/ 0 h 141"/>
                  <a:gd name="T23" fmla="*/ 143 w 143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" h="141">
                    <a:moveTo>
                      <a:pt x="22" y="124"/>
                    </a:moveTo>
                    <a:cubicBezTo>
                      <a:pt x="11" y="102"/>
                      <a:pt x="0" y="81"/>
                      <a:pt x="1" y="57"/>
                    </a:cubicBezTo>
                    <a:cubicBezTo>
                      <a:pt x="2" y="33"/>
                      <a:pt x="14" y="17"/>
                      <a:pt x="35" y="7"/>
                    </a:cubicBezTo>
                    <a:cubicBezTo>
                      <a:pt x="44" y="3"/>
                      <a:pt x="53" y="0"/>
                      <a:pt x="63" y="1"/>
                    </a:cubicBezTo>
                    <a:cubicBezTo>
                      <a:pt x="97" y="6"/>
                      <a:pt x="123" y="38"/>
                      <a:pt x="135" y="68"/>
                    </a:cubicBezTo>
                    <a:cubicBezTo>
                      <a:pt x="138" y="78"/>
                      <a:pt x="141" y="87"/>
                      <a:pt x="143" y="97"/>
                    </a:cubicBezTo>
                    <a:cubicBezTo>
                      <a:pt x="114" y="129"/>
                      <a:pt x="60" y="141"/>
                      <a:pt x="22" y="124"/>
                    </a:cubicBezTo>
                    <a:close/>
                  </a:path>
                </a:pathLst>
              </a:custGeom>
              <a:solidFill>
                <a:srgbClr val="DE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32"/>
              <p:cNvSpPr>
                <a:spLocks noChangeArrowheads="1"/>
              </p:cNvSpPr>
              <p:nvPr/>
            </p:nvSpPr>
            <p:spPr bwMode="auto">
              <a:xfrm>
                <a:off x="855" y="503"/>
                <a:ext cx="296" cy="487"/>
              </a:xfrm>
              <a:custGeom>
                <a:avLst/>
                <a:gdLst>
                  <a:gd name="T0" fmla="*/ 0 w 125"/>
                  <a:gd name="T1" fmla="*/ 152 h 205"/>
                  <a:gd name="T2" fmla="*/ 680 w 125"/>
                  <a:gd name="T3" fmla="*/ 0 h 205"/>
                  <a:gd name="T4" fmla="*/ 696 w 125"/>
                  <a:gd name="T5" fmla="*/ 249 h 205"/>
                  <a:gd name="T6" fmla="*/ 644 w 125"/>
                  <a:gd name="T7" fmla="*/ 637 h 205"/>
                  <a:gd name="T8" fmla="*/ 566 w 125"/>
                  <a:gd name="T9" fmla="*/ 1038 h 205"/>
                  <a:gd name="T10" fmla="*/ 509 w 125"/>
                  <a:gd name="T11" fmla="*/ 1124 h 205"/>
                  <a:gd name="T12" fmla="*/ 471 w 125"/>
                  <a:gd name="T13" fmla="*/ 988 h 205"/>
                  <a:gd name="T14" fmla="*/ 279 w 125"/>
                  <a:gd name="T15" fmla="*/ 862 h 205"/>
                  <a:gd name="T16" fmla="*/ 192 w 125"/>
                  <a:gd name="T17" fmla="*/ 976 h 205"/>
                  <a:gd name="T18" fmla="*/ 128 w 125"/>
                  <a:gd name="T19" fmla="*/ 1095 h 205"/>
                  <a:gd name="T20" fmla="*/ 95 w 125"/>
                  <a:gd name="T21" fmla="*/ 817 h 205"/>
                  <a:gd name="T22" fmla="*/ 118 w 125"/>
                  <a:gd name="T23" fmla="*/ 439 h 205"/>
                  <a:gd name="T24" fmla="*/ 0 w 125"/>
                  <a:gd name="T25" fmla="*/ 152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5"/>
                  <a:gd name="T40" fmla="*/ 0 h 205"/>
                  <a:gd name="T41" fmla="*/ 125 w 125"/>
                  <a:gd name="T42" fmla="*/ 205 h 2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5" h="205">
                    <a:moveTo>
                      <a:pt x="0" y="27"/>
                    </a:moveTo>
                    <a:cubicBezTo>
                      <a:pt x="38" y="44"/>
                      <a:pt x="92" y="32"/>
                      <a:pt x="121" y="0"/>
                    </a:cubicBezTo>
                    <a:cubicBezTo>
                      <a:pt x="123" y="14"/>
                      <a:pt x="124" y="29"/>
                      <a:pt x="124" y="44"/>
                    </a:cubicBezTo>
                    <a:cubicBezTo>
                      <a:pt x="125" y="68"/>
                      <a:pt x="121" y="91"/>
                      <a:pt x="115" y="113"/>
                    </a:cubicBezTo>
                    <a:cubicBezTo>
                      <a:pt x="108" y="137"/>
                      <a:pt x="104" y="159"/>
                      <a:pt x="101" y="184"/>
                    </a:cubicBezTo>
                    <a:cubicBezTo>
                      <a:pt x="101" y="189"/>
                      <a:pt x="101" y="205"/>
                      <a:pt x="91" y="199"/>
                    </a:cubicBezTo>
                    <a:cubicBezTo>
                      <a:pt x="87" y="197"/>
                      <a:pt x="85" y="179"/>
                      <a:pt x="84" y="175"/>
                    </a:cubicBezTo>
                    <a:cubicBezTo>
                      <a:pt x="77" y="157"/>
                      <a:pt x="69" y="151"/>
                      <a:pt x="50" y="153"/>
                    </a:cubicBezTo>
                    <a:cubicBezTo>
                      <a:pt x="37" y="154"/>
                      <a:pt x="35" y="162"/>
                      <a:pt x="34" y="173"/>
                    </a:cubicBezTo>
                    <a:cubicBezTo>
                      <a:pt x="34" y="179"/>
                      <a:pt x="32" y="201"/>
                      <a:pt x="23" y="194"/>
                    </a:cubicBezTo>
                    <a:cubicBezTo>
                      <a:pt x="14" y="186"/>
                      <a:pt x="15" y="155"/>
                      <a:pt x="17" y="145"/>
                    </a:cubicBezTo>
                    <a:cubicBezTo>
                      <a:pt x="23" y="123"/>
                      <a:pt x="25" y="100"/>
                      <a:pt x="21" y="78"/>
                    </a:cubicBezTo>
                    <a:cubicBezTo>
                      <a:pt x="18" y="60"/>
                      <a:pt x="9" y="43"/>
                      <a:pt x="0" y="27"/>
                    </a:cubicBezTo>
                    <a:close/>
                  </a:path>
                </a:pathLst>
              </a:custGeom>
              <a:solidFill>
                <a:srgbClr val="568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33"/>
              <p:cNvSpPr>
                <a:spLocks noChangeArrowheads="1"/>
              </p:cNvSpPr>
              <p:nvPr/>
            </p:nvSpPr>
            <p:spPr bwMode="auto">
              <a:xfrm>
                <a:off x="952" y="373"/>
                <a:ext cx="16" cy="16"/>
              </a:xfrm>
              <a:custGeom>
                <a:avLst/>
                <a:gdLst>
                  <a:gd name="T0" fmla="*/ 0 w 7"/>
                  <a:gd name="T1" fmla="*/ 21 h 7"/>
                  <a:gd name="T2" fmla="*/ 16 w 7"/>
                  <a:gd name="T3" fmla="*/ 37 h 7"/>
                  <a:gd name="T4" fmla="*/ 37 w 7"/>
                  <a:gd name="T5" fmla="*/ 21 h 7"/>
                  <a:gd name="T6" fmla="*/ 16 w 7"/>
                  <a:gd name="T7" fmla="*/ 0 h 7"/>
                  <a:gd name="T8" fmla="*/ 0 w 7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6"/>
                      <a:pt x="1" y="7"/>
                      <a:pt x="3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34"/>
              <p:cNvSpPr>
                <a:spLocks noChangeArrowheads="1"/>
              </p:cNvSpPr>
              <p:nvPr/>
            </p:nvSpPr>
            <p:spPr bwMode="auto">
              <a:xfrm>
                <a:off x="817" y="420"/>
                <a:ext cx="16" cy="19"/>
              </a:xfrm>
              <a:prstGeom prst="ellipse">
                <a:avLst/>
              </a:pr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0" name="Freeform 35"/>
              <p:cNvSpPr>
                <a:spLocks noChangeArrowheads="1"/>
              </p:cNvSpPr>
              <p:nvPr/>
            </p:nvSpPr>
            <p:spPr bwMode="auto">
              <a:xfrm>
                <a:off x="855" y="382"/>
                <a:ext cx="87" cy="107"/>
              </a:xfrm>
              <a:custGeom>
                <a:avLst/>
                <a:gdLst>
                  <a:gd name="T0" fmla="*/ 139 w 37"/>
                  <a:gd name="T1" fmla="*/ 250 h 45"/>
                  <a:gd name="T2" fmla="*/ 82 w 37"/>
                  <a:gd name="T3" fmla="*/ 29 h 45"/>
                  <a:gd name="T4" fmla="*/ 139 w 37"/>
                  <a:gd name="T5" fmla="*/ 250 h 45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45"/>
                  <a:gd name="T11" fmla="*/ 37 w 37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45">
                    <a:moveTo>
                      <a:pt x="25" y="44"/>
                    </a:moveTo>
                    <a:cubicBezTo>
                      <a:pt x="15" y="45"/>
                      <a:pt x="0" y="0"/>
                      <a:pt x="15" y="5"/>
                    </a:cubicBezTo>
                    <a:cubicBezTo>
                      <a:pt x="22" y="8"/>
                      <a:pt x="37" y="43"/>
                      <a:pt x="25" y="4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36"/>
              <p:cNvSpPr>
                <a:spLocks noChangeArrowheads="1"/>
              </p:cNvSpPr>
              <p:nvPr/>
            </p:nvSpPr>
            <p:spPr bwMode="auto">
              <a:xfrm>
                <a:off x="973" y="373"/>
                <a:ext cx="88" cy="71"/>
              </a:xfrm>
              <a:custGeom>
                <a:avLst/>
                <a:gdLst>
                  <a:gd name="T0" fmla="*/ 69 w 37"/>
                  <a:gd name="T1" fmla="*/ 135 h 30"/>
                  <a:gd name="T2" fmla="*/ 205 w 37"/>
                  <a:gd name="T3" fmla="*/ 66 h 30"/>
                  <a:gd name="T4" fmla="*/ 69 w 37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30"/>
                  <a:gd name="T11" fmla="*/ 37 w 37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30">
                    <a:moveTo>
                      <a:pt x="12" y="24"/>
                    </a:moveTo>
                    <a:cubicBezTo>
                      <a:pt x="18" y="30"/>
                      <a:pt x="37" y="21"/>
                      <a:pt x="36" y="12"/>
                    </a:cubicBezTo>
                    <a:cubicBezTo>
                      <a:pt x="35" y="0"/>
                      <a:pt x="0" y="13"/>
                      <a:pt x="12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37"/>
              <p:cNvSpPr>
                <a:spLocks noChangeArrowheads="1"/>
              </p:cNvSpPr>
              <p:nvPr/>
            </p:nvSpPr>
            <p:spPr bwMode="auto">
              <a:xfrm>
                <a:off x="803" y="442"/>
                <a:ext cx="85" cy="71"/>
              </a:xfrm>
              <a:custGeom>
                <a:avLst/>
                <a:gdLst>
                  <a:gd name="T0" fmla="*/ 61 w 36"/>
                  <a:gd name="T1" fmla="*/ 135 h 30"/>
                  <a:gd name="T2" fmla="*/ 196 w 36"/>
                  <a:gd name="T3" fmla="*/ 66 h 30"/>
                  <a:gd name="T4" fmla="*/ 61 w 36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30"/>
                  <a:gd name="T11" fmla="*/ 36 w 36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30">
                    <a:moveTo>
                      <a:pt x="11" y="24"/>
                    </a:moveTo>
                    <a:cubicBezTo>
                      <a:pt x="17" y="30"/>
                      <a:pt x="36" y="22"/>
                      <a:pt x="35" y="12"/>
                    </a:cubicBezTo>
                    <a:cubicBezTo>
                      <a:pt x="34" y="0"/>
                      <a:pt x="0" y="13"/>
                      <a:pt x="11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38"/>
              <p:cNvSpPr>
                <a:spLocks noChangeArrowheads="1"/>
              </p:cNvSpPr>
              <p:nvPr/>
            </p:nvSpPr>
            <p:spPr bwMode="auto">
              <a:xfrm>
                <a:off x="857" y="416"/>
                <a:ext cx="166" cy="130"/>
              </a:xfrm>
              <a:custGeom>
                <a:avLst/>
                <a:gdLst>
                  <a:gd name="T0" fmla="*/ 360 w 70"/>
                  <a:gd name="T1" fmla="*/ 5 h 55"/>
                  <a:gd name="T2" fmla="*/ 360 w 70"/>
                  <a:gd name="T3" fmla="*/ 168 h 55"/>
                  <a:gd name="T4" fmla="*/ 254 w 70"/>
                  <a:gd name="T5" fmla="*/ 251 h 55"/>
                  <a:gd name="T6" fmla="*/ 17 w 70"/>
                  <a:gd name="T7" fmla="*/ 128 h 55"/>
                  <a:gd name="T8" fmla="*/ 0 w 70"/>
                  <a:gd name="T9" fmla="*/ 135 h 55"/>
                  <a:gd name="T10" fmla="*/ 254 w 70"/>
                  <a:gd name="T11" fmla="*/ 267 h 55"/>
                  <a:gd name="T12" fmla="*/ 372 w 70"/>
                  <a:gd name="T13" fmla="*/ 173 h 55"/>
                  <a:gd name="T14" fmla="*/ 377 w 70"/>
                  <a:gd name="T15" fmla="*/ 0 h 55"/>
                  <a:gd name="T16" fmla="*/ 360 w 70"/>
                  <a:gd name="T17" fmla="*/ 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55"/>
                  <a:gd name="T29" fmla="*/ 70 w 7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55">
                    <a:moveTo>
                      <a:pt x="64" y="1"/>
                    </a:moveTo>
                    <a:cubicBezTo>
                      <a:pt x="67" y="8"/>
                      <a:pt x="67" y="23"/>
                      <a:pt x="64" y="30"/>
                    </a:cubicBezTo>
                    <a:cubicBezTo>
                      <a:pt x="60" y="39"/>
                      <a:pt x="50" y="43"/>
                      <a:pt x="45" y="45"/>
                    </a:cubicBezTo>
                    <a:cubicBezTo>
                      <a:pt x="23" y="51"/>
                      <a:pt x="11" y="37"/>
                      <a:pt x="3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9"/>
                      <a:pt x="22" y="55"/>
                      <a:pt x="45" y="48"/>
                    </a:cubicBezTo>
                    <a:cubicBezTo>
                      <a:pt x="51" y="46"/>
                      <a:pt x="62" y="41"/>
                      <a:pt x="66" y="31"/>
                    </a:cubicBezTo>
                    <a:cubicBezTo>
                      <a:pt x="69" y="23"/>
                      <a:pt x="70" y="7"/>
                      <a:pt x="67" y="0"/>
                    </a:cubicBez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39"/>
              <p:cNvSpPr>
                <a:spLocks noChangeArrowheads="1"/>
              </p:cNvSpPr>
              <p:nvPr/>
            </p:nvSpPr>
            <p:spPr bwMode="auto">
              <a:xfrm>
                <a:off x="1080" y="582"/>
                <a:ext cx="59" cy="59"/>
              </a:xfrm>
              <a:custGeom>
                <a:avLst/>
                <a:gdLst>
                  <a:gd name="T0" fmla="*/ 0 w 25"/>
                  <a:gd name="T1" fmla="*/ 66 h 25"/>
                  <a:gd name="T2" fmla="*/ 73 w 25"/>
                  <a:gd name="T3" fmla="*/ 139 h 25"/>
                  <a:gd name="T4" fmla="*/ 139 w 25"/>
                  <a:gd name="T5" fmla="*/ 66 h 25"/>
                  <a:gd name="T6" fmla="*/ 73 w 25"/>
                  <a:gd name="T7" fmla="*/ 0 h 25"/>
                  <a:gd name="T8" fmla="*/ 0 w 25"/>
                  <a:gd name="T9" fmla="*/ 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cubicBezTo>
                      <a:pt x="1" y="19"/>
                      <a:pt x="6" y="25"/>
                      <a:pt x="13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0"/>
              <p:cNvSpPr>
                <a:spLocks noChangeArrowheads="1"/>
              </p:cNvSpPr>
              <p:nvPr/>
            </p:nvSpPr>
            <p:spPr bwMode="auto">
              <a:xfrm>
                <a:off x="919" y="584"/>
                <a:ext cx="54" cy="38"/>
              </a:xfrm>
              <a:custGeom>
                <a:avLst/>
                <a:gdLst>
                  <a:gd name="T0" fmla="*/ 127 w 23"/>
                  <a:gd name="T1" fmla="*/ 5 h 16"/>
                  <a:gd name="T2" fmla="*/ 127 w 23"/>
                  <a:gd name="T3" fmla="*/ 24 h 16"/>
                  <a:gd name="T4" fmla="*/ 66 w 23"/>
                  <a:gd name="T5" fmla="*/ 90 h 16"/>
                  <a:gd name="T6" fmla="*/ 0 w 23"/>
                  <a:gd name="T7" fmla="*/ 24 h 16"/>
                  <a:gd name="T8" fmla="*/ 0 w 23"/>
                  <a:gd name="T9" fmla="*/ 0 h 16"/>
                  <a:gd name="T10" fmla="*/ 127 w 23"/>
                  <a:gd name="T11" fmla="*/ 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6"/>
                  <a:gd name="T20" fmla="*/ 23 w 23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6">
                    <a:moveTo>
                      <a:pt x="23" y="1"/>
                    </a:moveTo>
                    <a:cubicBezTo>
                      <a:pt x="23" y="2"/>
                      <a:pt x="23" y="3"/>
                      <a:pt x="23" y="4"/>
                    </a:cubicBezTo>
                    <a:cubicBezTo>
                      <a:pt x="23" y="10"/>
                      <a:pt x="18" y="15"/>
                      <a:pt x="12" y="16"/>
                    </a:cubicBezTo>
                    <a:cubicBezTo>
                      <a:pt x="5" y="16"/>
                      <a:pt x="0" y="10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8" y="2"/>
                      <a:pt x="16" y="1"/>
                      <a:pt x="2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1"/>
              <p:cNvSpPr>
                <a:spLocks noChangeArrowheads="1"/>
              </p:cNvSpPr>
              <p:nvPr/>
            </p:nvSpPr>
            <p:spPr bwMode="auto">
              <a:xfrm>
                <a:off x="902" y="669"/>
                <a:ext cx="36" cy="48"/>
              </a:xfrm>
              <a:custGeom>
                <a:avLst/>
                <a:gdLst>
                  <a:gd name="T0" fmla="*/ 29 w 15"/>
                  <a:gd name="T1" fmla="*/ 0 h 20"/>
                  <a:gd name="T2" fmla="*/ 86 w 15"/>
                  <a:gd name="T3" fmla="*/ 58 h 20"/>
                  <a:gd name="T4" fmla="*/ 34 w 15"/>
                  <a:gd name="T5" fmla="*/ 115 h 20"/>
                  <a:gd name="T6" fmla="*/ 24 w 15"/>
                  <a:gd name="T7" fmla="*/ 115 h 20"/>
                  <a:gd name="T8" fmla="*/ 0 w 15"/>
                  <a:gd name="T9" fmla="*/ 12 h 20"/>
                  <a:gd name="T10" fmla="*/ 29 w 1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0"/>
                  <a:gd name="T20" fmla="*/ 15 w 15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0">
                    <a:moveTo>
                      <a:pt x="5" y="0"/>
                    </a:moveTo>
                    <a:cubicBezTo>
                      <a:pt x="11" y="0"/>
                      <a:pt x="15" y="4"/>
                      <a:pt x="15" y="10"/>
                    </a:cubicBezTo>
                    <a:cubicBezTo>
                      <a:pt x="15" y="15"/>
                      <a:pt x="11" y="20"/>
                      <a:pt x="6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13"/>
                      <a:pt x="2" y="7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2"/>
              <p:cNvSpPr>
                <a:spLocks noChangeArrowheads="1"/>
              </p:cNvSpPr>
              <p:nvPr/>
            </p:nvSpPr>
            <p:spPr bwMode="auto">
              <a:xfrm>
                <a:off x="1011" y="786"/>
                <a:ext cx="62" cy="61"/>
              </a:xfrm>
              <a:custGeom>
                <a:avLst/>
                <a:gdLst>
                  <a:gd name="T0" fmla="*/ 0 w 26"/>
                  <a:gd name="T1" fmla="*/ 73 h 26"/>
                  <a:gd name="T2" fmla="*/ 74 w 26"/>
                  <a:gd name="T3" fmla="*/ 143 h 26"/>
                  <a:gd name="T4" fmla="*/ 148 w 26"/>
                  <a:gd name="T5" fmla="*/ 73 h 26"/>
                  <a:gd name="T6" fmla="*/ 74 w 26"/>
                  <a:gd name="T7" fmla="*/ 0 h 26"/>
                  <a:gd name="T8" fmla="*/ 0 w 26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13"/>
                    </a:moveTo>
                    <a:cubicBezTo>
                      <a:pt x="0" y="20"/>
                      <a:pt x="6" y="26"/>
                      <a:pt x="13" y="26"/>
                    </a:cubicBezTo>
                    <a:cubicBezTo>
                      <a:pt x="21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3"/>
              <p:cNvSpPr>
                <a:spLocks noChangeArrowheads="1"/>
              </p:cNvSpPr>
              <p:nvPr/>
            </p:nvSpPr>
            <p:spPr bwMode="auto">
              <a:xfrm>
                <a:off x="992" y="691"/>
                <a:ext cx="40" cy="40"/>
              </a:xfrm>
              <a:custGeom>
                <a:avLst/>
                <a:gdLst>
                  <a:gd name="T0" fmla="*/ 0 w 17"/>
                  <a:gd name="T1" fmla="*/ 49 h 17"/>
                  <a:gd name="T2" fmla="*/ 45 w 17"/>
                  <a:gd name="T3" fmla="*/ 94 h 17"/>
                  <a:gd name="T4" fmla="*/ 94 w 17"/>
                  <a:gd name="T5" fmla="*/ 49 h 17"/>
                  <a:gd name="T6" fmla="*/ 45 w 17"/>
                  <a:gd name="T7" fmla="*/ 0 h 17"/>
                  <a:gd name="T8" fmla="*/ 0 w 17"/>
                  <a:gd name="T9" fmla="*/ 4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9"/>
                    </a:moveTo>
                    <a:cubicBezTo>
                      <a:pt x="0" y="14"/>
                      <a:pt x="4" y="17"/>
                      <a:pt x="8" y="17"/>
                    </a:cubicBez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"/>
              <p:cNvSpPr>
                <a:spLocks noChangeArrowheads="1"/>
              </p:cNvSpPr>
              <p:nvPr/>
            </p:nvSpPr>
            <p:spPr bwMode="auto">
              <a:xfrm>
                <a:off x="890" y="850"/>
                <a:ext cx="22" cy="35"/>
              </a:xfrm>
              <a:custGeom>
                <a:avLst/>
                <a:gdLst>
                  <a:gd name="T0" fmla="*/ 54 w 9"/>
                  <a:gd name="T1" fmla="*/ 37 h 15"/>
                  <a:gd name="T2" fmla="*/ 5 w 9"/>
                  <a:gd name="T3" fmla="*/ 82 h 15"/>
                  <a:gd name="T4" fmla="*/ 0 w 9"/>
                  <a:gd name="T5" fmla="*/ 82 h 15"/>
                  <a:gd name="T6" fmla="*/ 17 w 9"/>
                  <a:gd name="T7" fmla="*/ 0 h 15"/>
                  <a:gd name="T8" fmla="*/ 54 w 9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9" y="7"/>
                    </a:moveTo>
                    <a:cubicBezTo>
                      <a:pt x="9" y="11"/>
                      <a:pt x="5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  <a:cubicBezTo>
                      <a:pt x="6" y="1"/>
                      <a:pt x="9" y="4"/>
                      <a:pt x="9" y="7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5"/>
              <p:cNvSpPr>
                <a:spLocks noChangeArrowheads="1"/>
              </p:cNvSpPr>
              <p:nvPr/>
            </p:nvSpPr>
            <p:spPr bwMode="auto">
              <a:xfrm>
                <a:off x="1101" y="783"/>
                <a:ext cx="21" cy="36"/>
              </a:xfrm>
              <a:custGeom>
                <a:avLst/>
                <a:gdLst>
                  <a:gd name="T0" fmla="*/ 0 w 9"/>
                  <a:gd name="T1" fmla="*/ 46 h 15"/>
                  <a:gd name="T2" fmla="*/ 37 w 9"/>
                  <a:gd name="T3" fmla="*/ 0 h 15"/>
                  <a:gd name="T4" fmla="*/ 49 w 9"/>
                  <a:gd name="T5" fmla="*/ 5 h 15"/>
                  <a:gd name="T6" fmla="*/ 37 w 9"/>
                  <a:gd name="T7" fmla="*/ 86 h 15"/>
                  <a:gd name="T8" fmla="*/ 0 w 9"/>
                  <a:gd name="T9" fmla="*/ 4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0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6"/>
                      <a:pt x="7" y="10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6"/>
              <p:cNvSpPr>
                <a:spLocks noChangeArrowheads="1"/>
              </p:cNvSpPr>
              <p:nvPr/>
            </p:nvSpPr>
            <p:spPr bwMode="auto">
              <a:xfrm>
                <a:off x="1025" y="591"/>
                <a:ext cx="22" cy="21"/>
              </a:xfrm>
              <a:custGeom>
                <a:avLst/>
                <a:gdLst>
                  <a:gd name="T0" fmla="*/ 0 w 9"/>
                  <a:gd name="T1" fmla="*/ 28 h 9"/>
                  <a:gd name="T2" fmla="*/ 29 w 9"/>
                  <a:gd name="T3" fmla="*/ 49 h 9"/>
                  <a:gd name="T4" fmla="*/ 54 w 9"/>
                  <a:gd name="T5" fmla="*/ 21 h 9"/>
                  <a:gd name="T6" fmla="*/ 24 w 9"/>
                  <a:gd name="T7" fmla="*/ 0 h 9"/>
                  <a:gd name="T8" fmla="*/ 0 w 9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0" y="5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7"/>
              <p:cNvSpPr>
                <a:spLocks noChangeArrowheads="1"/>
              </p:cNvSpPr>
              <p:nvPr/>
            </p:nvSpPr>
            <p:spPr bwMode="auto">
              <a:xfrm>
                <a:off x="871" y="586"/>
                <a:ext cx="19" cy="24"/>
              </a:xfrm>
              <a:custGeom>
                <a:avLst/>
                <a:gdLst>
                  <a:gd name="T0" fmla="*/ 17 w 8"/>
                  <a:gd name="T1" fmla="*/ 5 h 10"/>
                  <a:gd name="T2" fmla="*/ 45 w 8"/>
                  <a:gd name="T3" fmla="*/ 29 h 10"/>
                  <a:gd name="T4" fmla="*/ 24 w 8"/>
                  <a:gd name="T5" fmla="*/ 58 h 10"/>
                  <a:gd name="T6" fmla="*/ 0 w 8"/>
                  <a:gd name="T7" fmla="*/ 12 h 10"/>
                  <a:gd name="T8" fmla="*/ 17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3" y="1"/>
                    </a:moveTo>
                    <a:cubicBezTo>
                      <a:pt x="6" y="0"/>
                      <a:pt x="8" y="3"/>
                      <a:pt x="8" y="5"/>
                    </a:cubicBezTo>
                    <a:cubicBezTo>
                      <a:pt x="8" y="8"/>
                      <a:pt x="6" y="10"/>
                      <a:pt x="4" y="10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8"/>
              <p:cNvSpPr>
                <a:spLocks noChangeArrowheads="1"/>
              </p:cNvSpPr>
              <p:nvPr/>
            </p:nvSpPr>
            <p:spPr bwMode="auto">
              <a:xfrm>
                <a:off x="1113" y="518"/>
                <a:ext cx="24" cy="21"/>
              </a:xfrm>
              <a:custGeom>
                <a:avLst/>
                <a:gdLst>
                  <a:gd name="T0" fmla="*/ 34 w 10"/>
                  <a:gd name="T1" fmla="*/ 0 h 9"/>
                  <a:gd name="T2" fmla="*/ 58 w 10"/>
                  <a:gd name="T3" fmla="*/ 21 h 9"/>
                  <a:gd name="T4" fmla="*/ 29 w 10"/>
                  <a:gd name="T5" fmla="*/ 49 h 9"/>
                  <a:gd name="T6" fmla="*/ 0 w 10"/>
                  <a:gd name="T7" fmla="*/ 28 h 9"/>
                  <a:gd name="T8" fmla="*/ 34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6" y="0"/>
                    </a:move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9"/>
              <p:cNvSpPr>
                <a:spLocks noChangeArrowheads="1"/>
              </p:cNvSpPr>
              <p:nvPr/>
            </p:nvSpPr>
            <p:spPr bwMode="auto">
              <a:xfrm>
                <a:off x="919" y="786"/>
                <a:ext cx="23" cy="23"/>
              </a:xfrm>
              <a:custGeom>
                <a:avLst/>
                <a:gdLst>
                  <a:gd name="T0" fmla="*/ 0 w 10"/>
                  <a:gd name="T1" fmla="*/ 28 h 10"/>
                  <a:gd name="T2" fmla="*/ 28 w 10"/>
                  <a:gd name="T3" fmla="*/ 48 h 10"/>
                  <a:gd name="T4" fmla="*/ 53 w 10"/>
                  <a:gd name="T5" fmla="*/ 21 h 10"/>
                  <a:gd name="T6" fmla="*/ 28 w 10"/>
                  <a:gd name="T7" fmla="*/ 0 h 10"/>
                  <a:gd name="T8" fmla="*/ 0 w 10"/>
                  <a:gd name="T9" fmla="*/ 2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3" y="10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50"/>
              <p:cNvSpPr>
                <a:spLocks noChangeArrowheads="1"/>
              </p:cNvSpPr>
              <p:nvPr/>
            </p:nvSpPr>
            <p:spPr bwMode="auto">
              <a:xfrm>
                <a:off x="1089" y="693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3" y="10"/>
                      <a:pt x="5" y="10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51"/>
              <p:cNvSpPr>
                <a:spLocks noChangeArrowheads="1"/>
              </p:cNvSpPr>
              <p:nvPr/>
            </p:nvSpPr>
            <p:spPr bwMode="auto">
              <a:xfrm>
                <a:off x="916" y="918"/>
                <a:ext cx="19" cy="24"/>
              </a:xfrm>
              <a:custGeom>
                <a:avLst/>
                <a:gdLst>
                  <a:gd name="T0" fmla="*/ 29 w 8"/>
                  <a:gd name="T1" fmla="*/ 58 h 10"/>
                  <a:gd name="T2" fmla="*/ 0 w 8"/>
                  <a:gd name="T3" fmla="*/ 29 h 10"/>
                  <a:gd name="T4" fmla="*/ 24 w 8"/>
                  <a:gd name="T5" fmla="*/ 0 h 10"/>
                  <a:gd name="T6" fmla="*/ 45 w 8"/>
                  <a:gd name="T7" fmla="*/ 12 h 10"/>
                  <a:gd name="T8" fmla="*/ 33 w 8"/>
                  <a:gd name="T9" fmla="*/ 58 h 10"/>
                  <a:gd name="T10" fmla="*/ 29 w 8"/>
                  <a:gd name="T11" fmla="*/ 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5"/>
                      <a:pt x="7" y="7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52"/>
              <p:cNvSpPr>
                <a:spLocks noChangeArrowheads="1"/>
              </p:cNvSpPr>
              <p:nvPr/>
            </p:nvSpPr>
            <p:spPr bwMode="auto">
              <a:xfrm>
                <a:off x="1051" y="878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3"/>
              <p:cNvSpPr>
                <a:spLocks noChangeArrowheads="1"/>
              </p:cNvSpPr>
              <p:nvPr/>
            </p:nvSpPr>
            <p:spPr bwMode="auto">
              <a:xfrm>
                <a:off x="175" y="541"/>
                <a:ext cx="320" cy="223"/>
              </a:xfrm>
              <a:custGeom>
                <a:avLst/>
                <a:gdLst>
                  <a:gd name="T0" fmla="*/ 759 w 135"/>
                  <a:gd name="T1" fmla="*/ 74 h 94"/>
                  <a:gd name="T2" fmla="*/ 612 w 135"/>
                  <a:gd name="T3" fmla="*/ 40 h 94"/>
                  <a:gd name="T4" fmla="*/ 33 w 135"/>
                  <a:gd name="T5" fmla="*/ 176 h 94"/>
                  <a:gd name="T6" fmla="*/ 389 w 135"/>
                  <a:gd name="T7" fmla="*/ 529 h 94"/>
                  <a:gd name="T8" fmla="*/ 759 w 135"/>
                  <a:gd name="T9" fmla="*/ 7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94"/>
                  <a:gd name="T17" fmla="*/ 135 w 135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94">
                    <a:moveTo>
                      <a:pt x="135" y="13"/>
                    </a:moveTo>
                    <a:cubicBezTo>
                      <a:pt x="126" y="10"/>
                      <a:pt x="117" y="8"/>
                      <a:pt x="109" y="7"/>
                    </a:cubicBezTo>
                    <a:cubicBezTo>
                      <a:pt x="58" y="0"/>
                      <a:pt x="15" y="10"/>
                      <a:pt x="6" y="31"/>
                    </a:cubicBezTo>
                    <a:cubicBezTo>
                      <a:pt x="0" y="47"/>
                      <a:pt x="44" y="78"/>
                      <a:pt x="69" y="94"/>
                    </a:cubicBezTo>
                    <a:cubicBezTo>
                      <a:pt x="86" y="63"/>
                      <a:pt x="107" y="34"/>
                      <a:pt x="135" y="13"/>
                    </a:cubicBezTo>
                    <a:close/>
                  </a:path>
                </a:pathLst>
              </a:custGeom>
              <a:solidFill>
                <a:srgbClr val="587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4"/>
              <p:cNvSpPr>
                <a:spLocks noChangeArrowheads="1"/>
              </p:cNvSpPr>
              <p:nvPr/>
            </p:nvSpPr>
            <p:spPr bwMode="auto">
              <a:xfrm>
                <a:off x="466" y="572"/>
                <a:ext cx="95" cy="24"/>
              </a:xfrm>
              <a:custGeom>
                <a:avLst/>
                <a:gdLst>
                  <a:gd name="T0" fmla="*/ 69 w 40"/>
                  <a:gd name="T1" fmla="*/ 0 h 10"/>
                  <a:gd name="T2" fmla="*/ 0 w 40"/>
                  <a:gd name="T3" fmla="*/ 58 h 10"/>
                  <a:gd name="T4" fmla="*/ 226 w 40"/>
                  <a:gd name="T5" fmla="*/ 58 h 10"/>
                  <a:gd name="T6" fmla="*/ 69 w 4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10"/>
                  <a:gd name="T14" fmla="*/ 40 w 4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10">
                    <a:moveTo>
                      <a:pt x="12" y="0"/>
                    </a:moveTo>
                    <a:cubicBezTo>
                      <a:pt x="8" y="3"/>
                      <a:pt x="4" y="7"/>
                      <a:pt x="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0" y="6"/>
                      <a:pt x="21" y="3"/>
                      <a:pt x="1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55"/>
              <p:cNvSpPr>
                <a:spLocks noChangeArrowheads="1"/>
              </p:cNvSpPr>
              <p:nvPr/>
            </p:nvSpPr>
            <p:spPr bwMode="auto">
              <a:xfrm>
                <a:off x="450" y="596"/>
                <a:ext cx="147" cy="16"/>
              </a:xfrm>
              <a:custGeom>
                <a:avLst/>
                <a:gdLst>
                  <a:gd name="T0" fmla="*/ 40 w 62"/>
                  <a:gd name="T1" fmla="*/ 0 h 7"/>
                  <a:gd name="T2" fmla="*/ 0 w 62"/>
                  <a:gd name="T3" fmla="*/ 37 h 7"/>
                  <a:gd name="T4" fmla="*/ 349 w 62"/>
                  <a:gd name="T5" fmla="*/ 37 h 7"/>
                  <a:gd name="T6" fmla="*/ 263 w 62"/>
                  <a:gd name="T7" fmla="*/ 0 h 7"/>
                  <a:gd name="T8" fmla="*/ 40 w 6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7"/>
                  <a:gd name="T17" fmla="*/ 62 w 6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7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7" y="4"/>
                      <a:pt x="52" y="2"/>
                      <a:pt x="47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56"/>
              <p:cNvSpPr>
                <a:spLocks noChangeArrowheads="1"/>
              </p:cNvSpPr>
              <p:nvPr/>
            </p:nvSpPr>
            <p:spPr bwMode="auto">
              <a:xfrm>
                <a:off x="433" y="612"/>
                <a:ext cx="199" cy="17"/>
              </a:xfrm>
              <a:custGeom>
                <a:avLst/>
                <a:gdLst>
                  <a:gd name="T0" fmla="*/ 40 w 84"/>
                  <a:gd name="T1" fmla="*/ 0 h 7"/>
                  <a:gd name="T2" fmla="*/ 0 w 84"/>
                  <a:gd name="T3" fmla="*/ 41 h 7"/>
                  <a:gd name="T4" fmla="*/ 471 w 84"/>
                  <a:gd name="T5" fmla="*/ 41 h 7"/>
                  <a:gd name="T6" fmla="*/ 386 w 84"/>
                  <a:gd name="T7" fmla="*/ 0 h 7"/>
                  <a:gd name="T8" fmla="*/ 40 w 8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7"/>
                  <a:gd name="T17" fmla="*/ 84 w 8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9" y="5"/>
                      <a:pt x="74" y="2"/>
                      <a:pt x="69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7"/>
              <p:cNvSpPr>
                <a:spLocks noChangeArrowheads="1"/>
              </p:cNvSpPr>
              <p:nvPr/>
            </p:nvSpPr>
            <p:spPr bwMode="auto">
              <a:xfrm>
                <a:off x="414" y="629"/>
                <a:ext cx="258" cy="24"/>
              </a:xfrm>
              <a:custGeom>
                <a:avLst/>
                <a:gdLst>
                  <a:gd name="T0" fmla="*/ 516 w 109"/>
                  <a:gd name="T1" fmla="*/ 0 h 10"/>
                  <a:gd name="T2" fmla="*/ 45 w 109"/>
                  <a:gd name="T3" fmla="*/ 0 h 10"/>
                  <a:gd name="T4" fmla="*/ 0 w 109"/>
                  <a:gd name="T5" fmla="*/ 58 h 10"/>
                  <a:gd name="T6" fmla="*/ 611 w 109"/>
                  <a:gd name="T7" fmla="*/ 58 h 10"/>
                  <a:gd name="T8" fmla="*/ 516 w 10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"/>
                  <a:gd name="T17" fmla="*/ 109 w 109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">
                    <a:moveTo>
                      <a:pt x="9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6"/>
                      <a:pt x="0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4" y="6"/>
                      <a:pt x="98" y="3"/>
                      <a:pt x="92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58"/>
              <p:cNvSpPr>
                <a:spLocks noChangeArrowheads="1"/>
              </p:cNvSpPr>
              <p:nvPr/>
            </p:nvSpPr>
            <p:spPr bwMode="auto">
              <a:xfrm>
                <a:off x="398" y="653"/>
                <a:ext cx="305" cy="19"/>
              </a:xfrm>
              <a:custGeom>
                <a:avLst/>
                <a:gdLst>
                  <a:gd name="T0" fmla="*/ 648 w 129"/>
                  <a:gd name="T1" fmla="*/ 0 h 8"/>
                  <a:gd name="T2" fmla="*/ 40 w 129"/>
                  <a:gd name="T3" fmla="*/ 0 h 8"/>
                  <a:gd name="T4" fmla="*/ 0 w 129"/>
                  <a:gd name="T5" fmla="*/ 45 h 8"/>
                  <a:gd name="T6" fmla="*/ 721 w 129"/>
                  <a:gd name="T7" fmla="*/ 45 h 8"/>
                  <a:gd name="T8" fmla="*/ 648 w 1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8"/>
                  <a:gd name="T17" fmla="*/ 129 w 129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8">
                    <a:moveTo>
                      <a:pt x="11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5"/>
                      <a:pt x="0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5" y="5"/>
                      <a:pt x="121" y="2"/>
                      <a:pt x="116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59"/>
              <p:cNvSpPr>
                <a:spLocks noChangeArrowheads="1"/>
              </p:cNvSpPr>
              <p:nvPr/>
            </p:nvSpPr>
            <p:spPr bwMode="auto">
              <a:xfrm>
                <a:off x="386" y="672"/>
                <a:ext cx="343" cy="19"/>
              </a:xfrm>
              <a:custGeom>
                <a:avLst/>
                <a:gdLst>
                  <a:gd name="T0" fmla="*/ 750 w 145"/>
                  <a:gd name="T1" fmla="*/ 0 h 8"/>
                  <a:gd name="T2" fmla="*/ 28 w 145"/>
                  <a:gd name="T3" fmla="*/ 0 h 8"/>
                  <a:gd name="T4" fmla="*/ 0 w 145"/>
                  <a:gd name="T5" fmla="*/ 45 h 8"/>
                  <a:gd name="T6" fmla="*/ 811 w 145"/>
                  <a:gd name="T7" fmla="*/ 45 h 8"/>
                  <a:gd name="T8" fmla="*/ 750 w 14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8"/>
                  <a:gd name="T17" fmla="*/ 145 w 14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8">
                    <a:moveTo>
                      <a:pt x="13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2" y="5"/>
                      <a:pt x="138" y="3"/>
                      <a:pt x="134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60"/>
              <p:cNvSpPr>
                <a:spLocks noChangeArrowheads="1"/>
              </p:cNvSpPr>
              <p:nvPr/>
            </p:nvSpPr>
            <p:spPr bwMode="auto">
              <a:xfrm>
                <a:off x="369" y="691"/>
                <a:ext cx="389" cy="23"/>
              </a:xfrm>
              <a:custGeom>
                <a:avLst/>
                <a:gdLst>
                  <a:gd name="T0" fmla="*/ 856 w 164"/>
                  <a:gd name="T1" fmla="*/ 0 h 10"/>
                  <a:gd name="T2" fmla="*/ 40 w 164"/>
                  <a:gd name="T3" fmla="*/ 0 h 10"/>
                  <a:gd name="T4" fmla="*/ 0 w 164"/>
                  <a:gd name="T5" fmla="*/ 53 h 10"/>
                  <a:gd name="T6" fmla="*/ 923 w 164"/>
                  <a:gd name="T7" fmla="*/ 53 h 10"/>
                  <a:gd name="T8" fmla="*/ 856 w 16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10"/>
                  <a:gd name="T17" fmla="*/ 164 w 16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10">
                    <a:moveTo>
                      <a:pt x="15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1" y="7"/>
                      <a:pt x="157" y="3"/>
                      <a:pt x="15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61"/>
              <p:cNvSpPr>
                <a:spLocks noChangeArrowheads="1"/>
              </p:cNvSpPr>
              <p:nvPr/>
            </p:nvSpPr>
            <p:spPr bwMode="auto">
              <a:xfrm>
                <a:off x="355" y="714"/>
                <a:ext cx="419" cy="22"/>
              </a:xfrm>
              <a:custGeom>
                <a:avLst/>
                <a:gdLst>
                  <a:gd name="T0" fmla="*/ 952 w 177"/>
                  <a:gd name="T1" fmla="*/ 0 h 9"/>
                  <a:gd name="T2" fmla="*/ 33 w 177"/>
                  <a:gd name="T3" fmla="*/ 0 h 9"/>
                  <a:gd name="T4" fmla="*/ 0 w 177"/>
                  <a:gd name="T5" fmla="*/ 54 h 9"/>
                  <a:gd name="T6" fmla="*/ 992 w 177"/>
                  <a:gd name="T7" fmla="*/ 54 h 9"/>
                  <a:gd name="T8" fmla="*/ 952 w 17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9"/>
                  <a:gd name="T17" fmla="*/ 177 w 17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9">
                    <a:moveTo>
                      <a:pt x="17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5" y="6"/>
                      <a:pt x="173" y="3"/>
                      <a:pt x="170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2"/>
              <p:cNvSpPr>
                <a:spLocks noChangeArrowheads="1"/>
              </p:cNvSpPr>
              <p:nvPr/>
            </p:nvSpPr>
            <p:spPr bwMode="auto">
              <a:xfrm>
                <a:off x="338" y="736"/>
                <a:ext cx="446" cy="61"/>
              </a:xfrm>
              <a:custGeom>
                <a:avLst/>
                <a:gdLst>
                  <a:gd name="T0" fmla="*/ 1037 w 188"/>
                  <a:gd name="T1" fmla="*/ 0 h 26"/>
                  <a:gd name="T2" fmla="*/ 40 w 188"/>
                  <a:gd name="T3" fmla="*/ 0 h 26"/>
                  <a:gd name="T4" fmla="*/ 0 w 188"/>
                  <a:gd name="T5" fmla="*/ 66 h 26"/>
                  <a:gd name="T6" fmla="*/ 90 w 188"/>
                  <a:gd name="T7" fmla="*/ 127 h 26"/>
                  <a:gd name="T8" fmla="*/ 1041 w 188"/>
                  <a:gd name="T9" fmla="*/ 16 h 26"/>
                  <a:gd name="T10" fmla="*/ 1037 w 18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"/>
                  <a:gd name="T19" fmla="*/ 0 h 26"/>
                  <a:gd name="T20" fmla="*/ 188 w 18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" h="26">
                    <a:moveTo>
                      <a:pt x="18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9" y="19"/>
                      <a:pt x="16" y="23"/>
                      <a:pt x="16" y="23"/>
                    </a:cubicBezTo>
                    <a:cubicBezTo>
                      <a:pt x="16" y="23"/>
                      <a:pt x="188" y="26"/>
                      <a:pt x="185" y="3"/>
                    </a:cubicBezTo>
                    <a:cubicBezTo>
                      <a:pt x="184" y="2"/>
                      <a:pt x="184" y="1"/>
                      <a:pt x="184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3"/>
              <p:cNvSpPr>
                <a:spLocks noChangeArrowheads="1"/>
              </p:cNvSpPr>
              <p:nvPr/>
            </p:nvSpPr>
            <p:spPr bwMode="auto">
              <a:xfrm>
                <a:off x="203" y="1130"/>
                <a:ext cx="2090" cy="493"/>
              </a:xfrm>
              <a:custGeom>
                <a:avLst/>
                <a:gdLst>
                  <a:gd name="T0" fmla="*/ 4874 w 882"/>
                  <a:gd name="T1" fmla="*/ 66 h 208"/>
                  <a:gd name="T2" fmla="*/ 1938 w 882"/>
                  <a:gd name="T3" fmla="*/ 500 h 208"/>
                  <a:gd name="T4" fmla="*/ 1673 w 882"/>
                  <a:gd name="T5" fmla="*/ 517 h 208"/>
                  <a:gd name="T6" fmla="*/ 33 w 882"/>
                  <a:gd name="T7" fmla="*/ 173 h 208"/>
                  <a:gd name="T8" fmla="*/ 0 w 882"/>
                  <a:gd name="T9" fmla="*/ 152 h 208"/>
                  <a:gd name="T10" fmla="*/ 85 w 882"/>
                  <a:gd name="T11" fmla="*/ 583 h 208"/>
                  <a:gd name="T12" fmla="*/ 4009 w 882"/>
                  <a:gd name="T13" fmla="*/ 820 h 208"/>
                  <a:gd name="T14" fmla="*/ 4952 w 882"/>
                  <a:gd name="T15" fmla="*/ 0 h 208"/>
                  <a:gd name="T16" fmla="*/ 4874 w 882"/>
                  <a:gd name="T17" fmla="*/ 66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2"/>
                  <a:gd name="T28" fmla="*/ 0 h 208"/>
                  <a:gd name="T29" fmla="*/ 882 w 882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2" h="208">
                    <a:moveTo>
                      <a:pt x="868" y="12"/>
                    </a:moveTo>
                    <a:cubicBezTo>
                      <a:pt x="707" y="113"/>
                      <a:pt x="521" y="82"/>
                      <a:pt x="345" y="89"/>
                    </a:cubicBezTo>
                    <a:cubicBezTo>
                      <a:pt x="330" y="89"/>
                      <a:pt x="313" y="94"/>
                      <a:pt x="298" y="92"/>
                    </a:cubicBezTo>
                    <a:cubicBezTo>
                      <a:pt x="198" y="84"/>
                      <a:pt x="98" y="88"/>
                      <a:pt x="6" y="31"/>
                    </a:cubicBezTo>
                    <a:cubicBezTo>
                      <a:pt x="4" y="30"/>
                      <a:pt x="2" y="28"/>
                      <a:pt x="0" y="27"/>
                    </a:cubicBezTo>
                    <a:cubicBezTo>
                      <a:pt x="2" y="52"/>
                      <a:pt x="7" y="79"/>
                      <a:pt x="15" y="104"/>
                    </a:cubicBezTo>
                    <a:cubicBezTo>
                      <a:pt x="50" y="208"/>
                      <a:pt x="522" y="189"/>
                      <a:pt x="714" y="146"/>
                    </a:cubicBezTo>
                    <a:cubicBezTo>
                      <a:pt x="804" y="125"/>
                      <a:pt x="854" y="64"/>
                      <a:pt x="882" y="0"/>
                    </a:cubicBezTo>
                    <a:cubicBezTo>
                      <a:pt x="878" y="4"/>
                      <a:pt x="873" y="8"/>
                      <a:pt x="8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4"/>
              <p:cNvSpPr>
                <a:spLocks noChangeArrowheads="1"/>
              </p:cNvSpPr>
              <p:nvPr/>
            </p:nvSpPr>
            <p:spPr bwMode="auto">
              <a:xfrm>
                <a:off x="189" y="705"/>
                <a:ext cx="448" cy="624"/>
              </a:xfrm>
              <a:custGeom>
                <a:avLst/>
                <a:gdLst>
                  <a:gd name="T0" fmla="*/ 951 w 189"/>
                  <a:gd name="T1" fmla="*/ 0 h 263"/>
                  <a:gd name="T2" fmla="*/ 668 w 189"/>
                  <a:gd name="T3" fmla="*/ 45 h 263"/>
                  <a:gd name="T4" fmla="*/ 107 w 189"/>
                  <a:gd name="T5" fmla="*/ 316 h 263"/>
                  <a:gd name="T6" fmla="*/ 33 w 189"/>
                  <a:gd name="T7" fmla="*/ 1160 h 263"/>
                  <a:gd name="T8" fmla="*/ 66 w 189"/>
                  <a:gd name="T9" fmla="*/ 1182 h 263"/>
                  <a:gd name="T10" fmla="*/ 1062 w 189"/>
                  <a:gd name="T11" fmla="*/ 1481 h 263"/>
                  <a:gd name="T12" fmla="*/ 939 w 189"/>
                  <a:gd name="T13" fmla="*/ 731 h 263"/>
                  <a:gd name="T14" fmla="*/ 951 w 189"/>
                  <a:gd name="T15" fmla="*/ 0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263"/>
                  <a:gd name="T26" fmla="*/ 189 w 189"/>
                  <a:gd name="T27" fmla="*/ 263 h 2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263">
                    <a:moveTo>
                      <a:pt x="169" y="0"/>
                    </a:moveTo>
                    <a:cubicBezTo>
                      <a:pt x="154" y="1"/>
                      <a:pt x="137" y="4"/>
                      <a:pt x="119" y="8"/>
                    </a:cubicBezTo>
                    <a:cubicBezTo>
                      <a:pt x="19" y="29"/>
                      <a:pt x="19" y="56"/>
                      <a:pt x="19" y="56"/>
                    </a:cubicBezTo>
                    <a:cubicBezTo>
                      <a:pt x="19" y="56"/>
                      <a:pt x="0" y="126"/>
                      <a:pt x="6" y="206"/>
                    </a:cubicBezTo>
                    <a:cubicBezTo>
                      <a:pt x="8" y="207"/>
                      <a:pt x="10" y="209"/>
                      <a:pt x="12" y="210"/>
                    </a:cubicBezTo>
                    <a:cubicBezTo>
                      <a:pt x="69" y="245"/>
                      <a:pt x="128" y="257"/>
                      <a:pt x="189" y="263"/>
                    </a:cubicBezTo>
                    <a:cubicBezTo>
                      <a:pt x="179" y="219"/>
                      <a:pt x="172" y="175"/>
                      <a:pt x="167" y="130"/>
                    </a:cubicBezTo>
                    <a:cubicBezTo>
                      <a:pt x="162" y="87"/>
                      <a:pt x="163" y="43"/>
                      <a:pt x="169" y="0"/>
                    </a:cubicBezTo>
                    <a:close/>
                  </a:path>
                </a:pathLst>
              </a:custGeom>
              <a:solidFill>
                <a:srgbClr val="60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5"/>
              <p:cNvSpPr>
                <a:spLocks noChangeArrowheads="1"/>
              </p:cNvSpPr>
              <p:nvPr/>
            </p:nvSpPr>
            <p:spPr bwMode="auto">
              <a:xfrm>
                <a:off x="831" y="793"/>
                <a:ext cx="495" cy="560"/>
              </a:xfrm>
              <a:custGeom>
                <a:avLst/>
                <a:gdLst>
                  <a:gd name="T0" fmla="*/ 360 w 209"/>
                  <a:gd name="T1" fmla="*/ 185 h 236"/>
                  <a:gd name="T2" fmla="*/ 45 w 209"/>
                  <a:gd name="T3" fmla="*/ 0 h 236"/>
                  <a:gd name="T4" fmla="*/ 111 w 209"/>
                  <a:gd name="T5" fmla="*/ 1312 h 236"/>
                  <a:gd name="T6" fmla="*/ 185 w 209"/>
                  <a:gd name="T7" fmla="*/ 1317 h 236"/>
                  <a:gd name="T8" fmla="*/ 448 w 209"/>
                  <a:gd name="T9" fmla="*/ 1300 h 236"/>
                  <a:gd name="T10" fmla="*/ 881 w 209"/>
                  <a:gd name="T11" fmla="*/ 1296 h 236"/>
                  <a:gd name="T12" fmla="*/ 1172 w 209"/>
                  <a:gd name="T13" fmla="*/ 168 h 236"/>
                  <a:gd name="T14" fmla="*/ 360 w 209"/>
                  <a:gd name="T15" fmla="*/ 185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9"/>
                  <a:gd name="T25" fmla="*/ 0 h 236"/>
                  <a:gd name="T26" fmla="*/ 209 w 209"/>
                  <a:gd name="T27" fmla="*/ 236 h 2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9" h="236">
                    <a:moveTo>
                      <a:pt x="64" y="33"/>
                    </a:moveTo>
                    <a:cubicBezTo>
                      <a:pt x="32" y="27"/>
                      <a:pt x="16" y="13"/>
                      <a:pt x="8" y="0"/>
                    </a:cubicBezTo>
                    <a:cubicBezTo>
                      <a:pt x="0" y="77"/>
                      <a:pt x="7" y="156"/>
                      <a:pt x="20" y="233"/>
                    </a:cubicBezTo>
                    <a:cubicBezTo>
                      <a:pt x="24" y="234"/>
                      <a:pt x="28" y="234"/>
                      <a:pt x="33" y="234"/>
                    </a:cubicBezTo>
                    <a:cubicBezTo>
                      <a:pt x="48" y="236"/>
                      <a:pt x="65" y="231"/>
                      <a:pt x="80" y="231"/>
                    </a:cubicBezTo>
                    <a:cubicBezTo>
                      <a:pt x="105" y="230"/>
                      <a:pt x="131" y="230"/>
                      <a:pt x="157" y="230"/>
                    </a:cubicBezTo>
                    <a:cubicBezTo>
                      <a:pt x="171" y="163"/>
                      <a:pt x="189" y="96"/>
                      <a:pt x="209" y="30"/>
                    </a:cubicBezTo>
                    <a:cubicBezTo>
                      <a:pt x="167" y="42"/>
                      <a:pt x="108" y="42"/>
                      <a:pt x="64" y="33"/>
                    </a:cubicBez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6"/>
              <p:cNvSpPr>
                <a:spLocks noChangeArrowheads="1"/>
              </p:cNvSpPr>
              <p:nvPr/>
            </p:nvSpPr>
            <p:spPr bwMode="auto">
              <a:xfrm>
                <a:off x="1257" y="864"/>
                <a:ext cx="242" cy="242"/>
              </a:xfrm>
              <a:custGeom>
                <a:avLst/>
                <a:gdLst>
                  <a:gd name="T0" fmla="*/ 164 w 102"/>
                  <a:gd name="T1" fmla="*/ 0 h 102"/>
                  <a:gd name="T2" fmla="*/ 0 w 102"/>
                  <a:gd name="T3" fmla="*/ 574 h 102"/>
                  <a:gd name="T4" fmla="*/ 574 w 102"/>
                  <a:gd name="T5" fmla="*/ 361 h 102"/>
                  <a:gd name="T6" fmla="*/ 164 w 102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2"/>
                  <a:gd name="T13" fmla="*/ 0 h 102"/>
                  <a:gd name="T14" fmla="*/ 102 w 102"/>
                  <a:gd name="T15" fmla="*/ 102 h 1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2" h="102">
                    <a:moveTo>
                      <a:pt x="29" y="0"/>
                    </a:moveTo>
                    <a:cubicBezTo>
                      <a:pt x="19" y="34"/>
                      <a:pt x="9" y="68"/>
                      <a:pt x="0" y="102"/>
                    </a:cubicBezTo>
                    <a:cubicBezTo>
                      <a:pt x="102" y="64"/>
                      <a:pt x="102" y="64"/>
                      <a:pt x="102" y="64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5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7"/>
              <p:cNvSpPr>
                <a:spLocks noChangeArrowheads="1"/>
              </p:cNvSpPr>
              <p:nvPr/>
            </p:nvSpPr>
            <p:spPr bwMode="auto">
              <a:xfrm>
                <a:off x="1257" y="1016"/>
                <a:ext cx="247" cy="303"/>
              </a:xfrm>
              <a:custGeom>
                <a:avLst/>
                <a:gdLst>
                  <a:gd name="T0" fmla="*/ 587 w 104"/>
                  <a:gd name="T1" fmla="*/ 12 h 128"/>
                  <a:gd name="T2" fmla="*/ 575 w 104"/>
                  <a:gd name="T3" fmla="*/ 0 h 128"/>
                  <a:gd name="T4" fmla="*/ 0 w 104"/>
                  <a:gd name="T5" fmla="*/ 213 h 128"/>
                  <a:gd name="T6" fmla="*/ 0 w 104"/>
                  <a:gd name="T7" fmla="*/ 218 h 128"/>
                  <a:gd name="T8" fmla="*/ 537 w 104"/>
                  <a:gd name="T9" fmla="*/ 717 h 128"/>
                  <a:gd name="T10" fmla="*/ 587 w 104"/>
                  <a:gd name="T11" fmla="*/ 1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128"/>
                  <a:gd name="T20" fmla="*/ 104 w 104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128">
                    <a:moveTo>
                      <a:pt x="104" y="2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95" y="128"/>
                      <a:pt x="95" y="128"/>
                      <a:pt x="95" y="128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FFE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8"/>
              <p:cNvSpPr>
                <a:spLocks noChangeArrowheads="1"/>
              </p:cNvSpPr>
              <p:nvPr/>
            </p:nvSpPr>
            <p:spPr bwMode="auto">
              <a:xfrm>
                <a:off x="1203" y="1108"/>
                <a:ext cx="280" cy="233"/>
              </a:xfrm>
              <a:custGeom>
                <a:avLst/>
                <a:gdLst>
                  <a:gd name="T0" fmla="*/ 131 w 118"/>
                  <a:gd name="T1" fmla="*/ 0 h 98"/>
                  <a:gd name="T2" fmla="*/ 0 w 118"/>
                  <a:gd name="T3" fmla="*/ 549 h 98"/>
                  <a:gd name="T4" fmla="*/ 664 w 118"/>
                  <a:gd name="T5" fmla="*/ 554 h 98"/>
                  <a:gd name="T6" fmla="*/ 664 w 118"/>
                  <a:gd name="T7" fmla="*/ 504 h 98"/>
                  <a:gd name="T8" fmla="*/ 131 w 11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98"/>
                  <a:gd name="T17" fmla="*/ 118 w 11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98">
                    <a:moveTo>
                      <a:pt x="23" y="0"/>
                    </a:moveTo>
                    <a:cubicBezTo>
                      <a:pt x="14" y="33"/>
                      <a:pt x="6" y="65"/>
                      <a:pt x="0" y="97"/>
                    </a:cubicBezTo>
                    <a:cubicBezTo>
                      <a:pt x="39" y="97"/>
                      <a:pt x="78" y="98"/>
                      <a:pt x="118" y="98"/>
                    </a:cubicBezTo>
                    <a:cubicBezTo>
                      <a:pt x="118" y="89"/>
                      <a:pt x="118" y="89"/>
                      <a:pt x="118" y="8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6DA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9"/>
              <p:cNvSpPr>
                <a:spLocks noChangeArrowheads="1"/>
              </p:cNvSpPr>
              <p:nvPr/>
            </p:nvSpPr>
            <p:spPr bwMode="auto">
              <a:xfrm>
                <a:off x="1483" y="1319"/>
                <a:ext cx="23" cy="22"/>
              </a:xfrm>
              <a:custGeom>
                <a:avLst/>
                <a:gdLst>
                  <a:gd name="T0" fmla="*/ 0 w 10"/>
                  <a:gd name="T1" fmla="*/ 54 h 9"/>
                  <a:gd name="T2" fmla="*/ 53 w 10"/>
                  <a:gd name="T3" fmla="*/ 49 h 9"/>
                  <a:gd name="T4" fmla="*/ 0 w 10"/>
                  <a:gd name="T5" fmla="*/ 0 h 9"/>
                  <a:gd name="T6" fmla="*/ 0 w 10"/>
                  <a:gd name="T7" fmla="*/ 54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9"/>
                  <a:gd name="T14" fmla="*/ 10 w 1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9">
                    <a:moveTo>
                      <a:pt x="0" y="9"/>
                    </a:moveTo>
                    <a:cubicBezTo>
                      <a:pt x="3" y="9"/>
                      <a:pt x="6" y="8"/>
                      <a:pt x="10" y="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70"/>
              <p:cNvSpPr>
                <a:spLocks noChangeArrowheads="1"/>
              </p:cNvSpPr>
              <p:nvPr/>
            </p:nvSpPr>
            <p:spPr bwMode="auto">
              <a:xfrm>
                <a:off x="1483" y="1020"/>
                <a:ext cx="345" cy="318"/>
              </a:xfrm>
              <a:custGeom>
                <a:avLst/>
                <a:gdLst>
                  <a:gd name="T0" fmla="*/ 811 w 146"/>
                  <a:gd name="T1" fmla="*/ 669 h 134"/>
                  <a:gd name="T2" fmla="*/ 50 w 146"/>
                  <a:gd name="T3" fmla="*/ 0 h 134"/>
                  <a:gd name="T4" fmla="*/ 0 w 146"/>
                  <a:gd name="T5" fmla="*/ 710 h 134"/>
                  <a:gd name="T6" fmla="*/ 57 w 146"/>
                  <a:gd name="T7" fmla="*/ 755 h 134"/>
                  <a:gd name="T8" fmla="*/ 815 w 146"/>
                  <a:gd name="T9" fmla="*/ 698 h 134"/>
                  <a:gd name="T10" fmla="*/ 811 w 146"/>
                  <a:gd name="T11" fmla="*/ 669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4"/>
                  <a:gd name="T20" fmla="*/ 146 w 146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4">
                    <a:moveTo>
                      <a:pt x="145" y="11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56" y="134"/>
                      <a:pt x="101" y="131"/>
                      <a:pt x="146" y="124"/>
                    </a:cubicBezTo>
                    <a:cubicBezTo>
                      <a:pt x="146" y="122"/>
                      <a:pt x="145" y="121"/>
                      <a:pt x="145" y="119"/>
                    </a:cubicBezTo>
                    <a:close/>
                  </a:path>
                </a:pathLst>
              </a:custGeom>
              <a:solidFill>
                <a:srgbClr val="B17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71"/>
              <p:cNvSpPr>
                <a:spLocks noChangeArrowheads="1"/>
              </p:cNvSpPr>
              <p:nvPr/>
            </p:nvSpPr>
            <p:spPr bwMode="auto">
              <a:xfrm>
                <a:off x="1459" y="783"/>
                <a:ext cx="249" cy="242"/>
              </a:xfrm>
              <a:custGeom>
                <a:avLst/>
                <a:gdLst>
                  <a:gd name="T0" fmla="*/ 586 w 105"/>
                  <a:gd name="T1" fmla="*/ 152 h 102"/>
                  <a:gd name="T2" fmla="*/ 443 w 105"/>
                  <a:gd name="T3" fmla="*/ 112 h 102"/>
                  <a:gd name="T4" fmla="*/ 0 w 105"/>
                  <a:gd name="T5" fmla="*/ 0 h 102"/>
                  <a:gd name="T6" fmla="*/ 95 w 105"/>
                  <a:gd name="T7" fmla="*/ 553 h 102"/>
                  <a:gd name="T8" fmla="*/ 123 w 105"/>
                  <a:gd name="T9" fmla="*/ 574 h 102"/>
                  <a:gd name="T10" fmla="*/ 590 w 105"/>
                  <a:gd name="T11" fmla="*/ 164 h 102"/>
                  <a:gd name="T12" fmla="*/ 586 w 105"/>
                  <a:gd name="T13" fmla="*/ 152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02"/>
                  <a:gd name="T23" fmla="*/ 105 w 105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02">
                    <a:moveTo>
                      <a:pt x="104" y="27"/>
                    </a:moveTo>
                    <a:cubicBezTo>
                      <a:pt x="95" y="25"/>
                      <a:pt x="86" y="22"/>
                      <a:pt x="79" y="20"/>
                    </a:cubicBezTo>
                    <a:cubicBezTo>
                      <a:pt x="55" y="13"/>
                      <a:pt x="13" y="3"/>
                      <a:pt x="0" y="0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28"/>
                      <a:pt x="104" y="27"/>
                      <a:pt x="104" y="27"/>
                    </a:cubicBezTo>
                    <a:close/>
                  </a:path>
                </a:pathLst>
              </a:custGeom>
              <a:solidFill>
                <a:srgbClr val="FF8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72"/>
              <p:cNvSpPr>
                <a:spLocks noChangeArrowheads="1"/>
              </p:cNvSpPr>
              <p:nvPr/>
            </p:nvSpPr>
            <p:spPr bwMode="auto">
              <a:xfrm>
                <a:off x="1511" y="852"/>
                <a:ext cx="251" cy="249"/>
              </a:xfrm>
              <a:custGeom>
                <a:avLst/>
                <a:gdLst>
                  <a:gd name="T0" fmla="*/ 533 w 106"/>
                  <a:gd name="T1" fmla="*/ 258 h 105"/>
                  <a:gd name="T2" fmla="*/ 466 w 106"/>
                  <a:gd name="T3" fmla="*/ 0 h 105"/>
                  <a:gd name="T4" fmla="*/ 0 w 106"/>
                  <a:gd name="T5" fmla="*/ 410 h 105"/>
                  <a:gd name="T6" fmla="*/ 40 w 106"/>
                  <a:gd name="T7" fmla="*/ 443 h 105"/>
                  <a:gd name="T8" fmla="*/ 594 w 106"/>
                  <a:gd name="T9" fmla="*/ 590 h 105"/>
                  <a:gd name="T10" fmla="*/ 533 w 106"/>
                  <a:gd name="T11" fmla="*/ 258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5"/>
                  <a:gd name="T20" fmla="*/ 106 w 106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5">
                    <a:moveTo>
                      <a:pt x="95" y="46"/>
                    </a:moveTo>
                    <a:cubicBezTo>
                      <a:pt x="92" y="29"/>
                      <a:pt x="88" y="15"/>
                      <a:pt x="83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1" y="85"/>
                      <a:pt x="99" y="66"/>
                      <a:pt x="95" y="46"/>
                    </a:cubicBezTo>
                    <a:close/>
                  </a:path>
                </a:pathLst>
              </a:custGeom>
              <a:solidFill>
                <a:srgbClr val="74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73"/>
              <p:cNvSpPr>
                <a:spLocks noChangeArrowheads="1"/>
              </p:cNvSpPr>
              <p:nvPr/>
            </p:nvSpPr>
            <p:spPr bwMode="auto">
              <a:xfrm>
                <a:off x="1528" y="1039"/>
                <a:ext cx="298" cy="264"/>
              </a:xfrm>
              <a:custGeom>
                <a:avLst/>
                <a:gdLst>
                  <a:gd name="T0" fmla="*/ 587 w 126"/>
                  <a:gd name="T1" fmla="*/ 259 h 111"/>
                  <a:gd name="T2" fmla="*/ 553 w 126"/>
                  <a:gd name="T3" fmla="*/ 147 h 111"/>
                  <a:gd name="T4" fmla="*/ 0 w 126"/>
                  <a:gd name="T5" fmla="*/ 0 h 111"/>
                  <a:gd name="T6" fmla="*/ 705 w 126"/>
                  <a:gd name="T7" fmla="*/ 628 h 111"/>
                  <a:gd name="T8" fmla="*/ 587 w 126"/>
                  <a:gd name="T9" fmla="*/ 259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11"/>
                  <a:gd name="T17" fmla="*/ 126 w 126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11">
                    <a:moveTo>
                      <a:pt x="105" y="46"/>
                    </a:moveTo>
                    <a:cubicBezTo>
                      <a:pt x="102" y="39"/>
                      <a:pt x="100" y="32"/>
                      <a:pt x="9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19" y="89"/>
                      <a:pt x="112" y="68"/>
                      <a:pt x="105" y="46"/>
                    </a:cubicBezTo>
                    <a:close/>
                  </a:path>
                </a:pathLst>
              </a:custGeom>
              <a:solidFill>
                <a:srgbClr val="83B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74"/>
              <p:cNvSpPr>
                <a:spLocks noChangeArrowheads="1"/>
              </p:cNvSpPr>
              <p:nvPr/>
            </p:nvSpPr>
            <p:spPr bwMode="auto">
              <a:xfrm>
                <a:off x="1326" y="781"/>
                <a:ext cx="173" cy="235"/>
              </a:xfrm>
              <a:custGeom>
                <a:avLst/>
                <a:gdLst>
                  <a:gd name="T0" fmla="*/ 315 w 73"/>
                  <a:gd name="T1" fmla="*/ 5 h 99"/>
                  <a:gd name="T2" fmla="*/ 291 w 73"/>
                  <a:gd name="T3" fmla="*/ 0 h 99"/>
                  <a:gd name="T4" fmla="*/ 0 w 73"/>
                  <a:gd name="T5" fmla="*/ 197 h 99"/>
                  <a:gd name="T6" fmla="*/ 0 w 73"/>
                  <a:gd name="T7" fmla="*/ 197 h 99"/>
                  <a:gd name="T8" fmla="*/ 410 w 73"/>
                  <a:gd name="T9" fmla="*/ 558 h 99"/>
                  <a:gd name="T10" fmla="*/ 315 w 73"/>
                  <a:gd name="T11" fmla="*/ 5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99"/>
                  <a:gd name="T20" fmla="*/ 73 w 73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99">
                    <a:moveTo>
                      <a:pt x="56" y="1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44" y="16"/>
                      <a:pt x="25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3" y="99"/>
                      <a:pt x="73" y="99"/>
                      <a:pt x="73" y="99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75"/>
              <p:cNvSpPr>
                <a:spLocks noChangeArrowheads="1"/>
              </p:cNvSpPr>
              <p:nvPr/>
            </p:nvSpPr>
            <p:spPr bwMode="auto">
              <a:xfrm>
                <a:off x="1722" y="847"/>
                <a:ext cx="234" cy="74"/>
              </a:xfrm>
              <a:custGeom>
                <a:avLst/>
                <a:gdLst>
                  <a:gd name="T0" fmla="*/ 553 w 99"/>
                  <a:gd name="T1" fmla="*/ 45 h 31"/>
                  <a:gd name="T2" fmla="*/ 513 w 99"/>
                  <a:gd name="T3" fmla="*/ 0 h 31"/>
                  <a:gd name="T4" fmla="*/ 0 w 99"/>
                  <a:gd name="T5" fmla="*/ 119 h 31"/>
                  <a:gd name="T6" fmla="*/ 12 w 99"/>
                  <a:gd name="T7" fmla="*/ 177 h 31"/>
                  <a:gd name="T8" fmla="*/ 553 w 99"/>
                  <a:gd name="T9" fmla="*/ 4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1"/>
                  <a:gd name="T17" fmla="*/ 99 w 99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1">
                    <a:moveTo>
                      <a:pt x="99" y="8"/>
                    </a:moveTo>
                    <a:cubicBezTo>
                      <a:pt x="97" y="5"/>
                      <a:pt x="94" y="2"/>
                      <a:pt x="92" y="0"/>
                    </a:cubicBezTo>
                    <a:cubicBezTo>
                      <a:pt x="64" y="16"/>
                      <a:pt x="32" y="21"/>
                      <a:pt x="0" y="21"/>
                    </a:cubicBezTo>
                    <a:cubicBezTo>
                      <a:pt x="1" y="24"/>
                      <a:pt x="2" y="27"/>
                      <a:pt x="2" y="31"/>
                    </a:cubicBezTo>
                    <a:cubicBezTo>
                      <a:pt x="36" y="29"/>
                      <a:pt x="70" y="23"/>
                      <a:pt x="99" y="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76"/>
              <p:cNvSpPr>
                <a:spLocks noChangeArrowheads="1"/>
              </p:cNvSpPr>
              <p:nvPr/>
            </p:nvSpPr>
            <p:spPr bwMode="auto">
              <a:xfrm>
                <a:off x="1727" y="866"/>
                <a:ext cx="248" cy="79"/>
              </a:xfrm>
              <a:custGeom>
                <a:avLst/>
                <a:gdLst>
                  <a:gd name="T0" fmla="*/ 586 w 105"/>
                  <a:gd name="T1" fmla="*/ 53 h 33"/>
                  <a:gd name="T2" fmla="*/ 541 w 105"/>
                  <a:gd name="T3" fmla="*/ 0 h 33"/>
                  <a:gd name="T4" fmla="*/ 0 w 105"/>
                  <a:gd name="T5" fmla="*/ 132 h 33"/>
                  <a:gd name="T6" fmla="*/ 17 w 105"/>
                  <a:gd name="T7" fmla="*/ 189 h 33"/>
                  <a:gd name="T8" fmla="*/ 586 w 105"/>
                  <a:gd name="T9" fmla="*/ 5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3"/>
                  <a:gd name="T17" fmla="*/ 105 w 105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3">
                    <a:moveTo>
                      <a:pt x="105" y="9"/>
                    </a:moveTo>
                    <a:cubicBezTo>
                      <a:pt x="103" y="6"/>
                      <a:pt x="100" y="3"/>
                      <a:pt x="97" y="0"/>
                    </a:cubicBezTo>
                    <a:cubicBezTo>
                      <a:pt x="68" y="15"/>
                      <a:pt x="34" y="21"/>
                      <a:pt x="0" y="23"/>
                    </a:cubicBezTo>
                    <a:cubicBezTo>
                      <a:pt x="1" y="26"/>
                      <a:pt x="2" y="30"/>
                      <a:pt x="3" y="33"/>
                    </a:cubicBezTo>
                    <a:cubicBezTo>
                      <a:pt x="39" y="32"/>
                      <a:pt x="74" y="24"/>
                      <a:pt x="105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77"/>
              <p:cNvSpPr>
                <a:spLocks noChangeArrowheads="1"/>
              </p:cNvSpPr>
              <p:nvPr/>
            </p:nvSpPr>
            <p:spPr bwMode="auto">
              <a:xfrm>
                <a:off x="1734" y="888"/>
                <a:ext cx="255" cy="90"/>
              </a:xfrm>
              <a:custGeom>
                <a:avLst/>
                <a:gdLst>
                  <a:gd name="T0" fmla="*/ 17 w 108"/>
                  <a:gd name="T1" fmla="*/ 213 h 38"/>
                  <a:gd name="T2" fmla="*/ 602 w 108"/>
                  <a:gd name="T3" fmla="*/ 33 h 38"/>
                  <a:gd name="T4" fmla="*/ 569 w 108"/>
                  <a:gd name="T5" fmla="*/ 0 h 38"/>
                  <a:gd name="T6" fmla="*/ 0 w 108"/>
                  <a:gd name="T7" fmla="*/ 135 h 38"/>
                  <a:gd name="T8" fmla="*/ 5 w 108"/>
                  <a:gd name="T9" fmla="*/ 173 h 38"/>
                  <a:gd name="T10" fmla="*/ 17 w 108"/>
                  <a:gd name="T11" fmla="*/ 21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8"/>
                  <a:gd name="T20" fmla="*/ 108 w 10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8">
                    <a:moveTo>
                      <a:pt x="3" y="38"/>
                    </a:moveTo>
                    <a:cubicBezTo>
                      <a:pt x="40" y="36"/>
                      <a:pt x="77" y="23"/>
                      <a:pt x="108" y="6"/>
                    </a:cubicBezTo>
                    <a:cubicBezTo>
                      <a:pt x="106" y="4"/>
                      <a:pt x="104" y="2"/>
                      <a:pt x="102" y="0"/>
                    </a:cubicBezTo>
                    <a:cubicBezTo>
                      <a:pt x="71" y="15"/>
                      <a:pt x="36" y="23"/>
                      <a:pt x="0" y="24"/>
                    </a:cubicBezTo>
                    <a:cubicBezTo>
                      <a:pt x="0" y="26"/>
                      <a:pt x="1" y="29"/>
                      <a:pt x="1" y="31"/>
                    </a:cubicBezTo>
                    <a:cubicBezTo>
                      <a:pt x="2" y="33"/>
                      <a:pt x="2" y="36"/>
                      <a:pt x="3" y="3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78"/>
              <p:cNvSpPr>
                <a:spLocks noChangeArrowheads="1"/>
              </p:cNvSpPr>
              <p:nvPr/>
            </p:nvSpPr>
            <p:spPr bwMode="auto">
              <a:xfrm>
                <a:off x="1741" y="902"/>
                <a:ext cx="265" cy="109"/>
              </a:xfrm>
              <a:custGeom>
                <a:avLst/>
                <a:gdLst>
                  <a:gd name="T0" fmla="*/ 627 w 112"/>
                  <a:gd name="T1" fmla="*/ 50 h 46"/>
                  <a:gd name="T2" fmla="*/ 587 w 112"/>
                  <a:gd name="T3" fmla="*/ 0 h 46"/>
                  <a:gd name="T4" fmla="*/ 0 w 112"/>
                  <a:gd name="T5" fmla="*/ 180 h 46"/>
                  <a:gd name="T6" fmla="*/ 12 w 112"/>
                  <a:gd name="T7" fmla="*/ 258 h 46"/>
                  <a:gd name="T8" fmla="*/ 627 w 112"/>
                  <a:gd name="T9" fmla="*/ 5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6"/>
                  <a:gd name="T17" fmla="*/ 112 w 1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6">
                    <a:moveTo>
                      <a:pt x="112" y="9"/>
                    </a:moveTo>
                    <a:cubicBezTo>
                      <a:pt x="110" y="6"/>
                      <a:pt x="107" y="3"/>
                      <a:pt x="105" y="0"/>
                    </a:cubicBezTo>
                    <a:cubicBezTo>
                      <a:pt x="74" y="17"/>
                      <a:pt x="37" y="30"/>
                      <a:pt x="0" y="32"/>
                    </a:cubicBezTo>
                    <a:cubicBezTo>
                      <a:pt x="0" y="37"/>
                      <a:pt x="1" y="41"/>
                      <a:pt x="2" y="46"/>
                    </a:cubicBezTo>
                    <a:cubicBezTo>
                      <a:pt x="41" y="44"/>
                      <a:pt x="80" y="30"/>
                      <a:pt x="112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79"/>
              <p:cNvSpPr>
                <a:spLocks noChangeArrowheads="1"/>
              </p:cNvSpPr>
              <p:nvPr/>
            </p:nvSpPr>
            <p:spPr bwMode="auto">
              <a:xfrm>
                <a:off x="1745" y="923"/>
                <a:ext cx="282" cy="119"/>
              </a:xfrm>
              <a:custGeom>
                <a:avLst/>
                <a:gdLst>
                  <a:gd name="T0" fmla="*/ 668 w 119"/>
                  <a:gd name="T1" fmla="*/ 57 h 50"/>
                  <a:gd name="T2" fmla="*/ 619 w 119"/>
                  <a:gd name="T3" fmla="*/ 0 h 50"/>
                  <a:gd name="T4" fmla="*/ 0 w 119"/>
                  <a:gd name="T5" fmla="*/ 209 h 50"/>
                  <a:gd name="T6" fmla="*/ 12 w 119"/>
                  <a:gd name="T7" fmla="*/ 283 h 50"/>
                  <a:gd name="T8" fmla="*/ 668 w 119"/>
                  <a:gd name="T9" fmla="*/ 57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0"/>
                  <a:gd name="T17" fmla="*/ 119 w 11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0">
                    <a:moveTo>
                      <a:pt x="119" y="10"/>
                    </a:moveTo>
                    <a:cubicBezTo>
                      <a:pt x="116" y="6"/>
                      <a:pt x="113" y="3"/>
                      <a:pt x="110" y="0"/>
                    </a:cubicBezTo>
                    <a:cubicBezTo>
                      <a:pt x="78" y="21"/>
                      <a:pt x="39" y="35"/>
                      <a:pt x="0" y="37"/>
                    </a:cubicBezTo>
                    <a:cubicBezTo>
                      <a:pt x="1" y="41"/>
                      <a:pt x="1" y="46"/>
                      <a:pt x="2" y="50"/>
                    </a:cubicBezTo>
                    <a:cubicBezTo>
                      <a:pt x="44" y="45"/>
                      <a:pt x="84" y="30"/>
                      <a:pt x="119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80"/>
              <p:cNvSpPr>
                <a:spLocks noChangeArrowheads="1"/>
              </p:cNvSpPr>
              <p:nvPr/>
            </p:nvSpPr>
            <p:spPr bwMode="auto">
              <a:xfrm>
                <a:off x="1750" y="947"/>
                <a:ext cx="299" cy="126"/>
              </a:xfrm>
              <a:custGeom>
                <a:avLst/>
                <a:gdLst>
                  <a:gd name="T0" fmla="*/ 710 w 126"/>
                  <a:gd name="T1" fmla="*/ 57 h 53"/>
                  <a:gd name="T2" fmla="*/ 660 w 126"/>
                  <a:gd name="T3" fmla="*/ 0 h 53"/>
                  <a:gd name="T4" fmla="*/ 0 w 126"/>
                  <a:gd name="T5" fmla="*/ 226 h 53"/>
                  <a:gd name="T6" fmla="*/ 12 w 126"/>
                  <a:gd name="T7" fmla="*/ 300 h 53"/>
                  <a:gd name="T8" fmla="*/ 710 w 126"/>
                  <a:gd name="T9" fmla="*/ 5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53"/>
                  <a:gd name="T17" fmla="*/ 126 w 12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53">
                    <a:moveTo>
                      <a:pt x="126" y="10"/>
                    </a:moveTo>
                    <a:cubicBezTo>
                      <a:pt x="123" y="7"/>
                      <a:pt x="120" y="3"/>
                      <a:pt x="117" y="0"/>
                    </a:cubicBezTo>
                    <a:cubicBezTo>
                      <a:pt x="82" y="20"/>
                      <a:pt x="42" y="35"/>
                      <a:pt x="0" y="40"/>
                    </a:cubicBezTo>
                    <a:cubicBezTo>
                      <a:pt x="1" y="45"/>
                      <a:pt x="2" y="49"/>
                      <a:pt x="2" y="53"/>
                    </a:cubicBezTo>
                    <a:cubicBezTo>
                      <a:pt x="47" y="49"/>
                      <a:pt x="90" y="35"/>
                      <a:pt x="126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81"/>
              <p:cNvSpPr>
                <a:spLocks noChangeArrowheads="1"/>
              </p:cNvSpPr>
              <p:nvPr/>
            </p:nvSpPr>
            <p:spPr bwMode="auto">
              <a:xfrm>
                <a:off x="1755" y="971"/>
                <a:ext cx="317" cy="132"/>
              </a:xfrm>
              <a:custGeom>
                <a:avLst/>
                <a:gdLst>
                  <a:gd name="T0" fmla="*/ 750 w 134"/>
                  <a:gd name="T1" fmla="*/ 61 h 56"/>
                  <a:gd name="T2" fmla="*/ 693 w 134"/>
                  <a:gd name="T3" fmla="*/ 0 h 56"/>
                  <a:gd name="T4" fmla="*/ 0 w 134"/>
                  <a:gd name="T5" fmla="*/ 238 h 56"/>
                  <a:gd name="T6" fmla="*/ 17 w 134"/>
                  <a:gd name="T7" fmla="*/ 311 h 56"/>
                  <a:gd name="T8" fmla="*/ 750 w 134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"/>
                  <a:gd name="T16" fmla="*/ 0 h 56"/>
                  <a:gd name="T17" fmla="*/ 134 w 134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" h="56">
                    <a:moveTo>
                      <a:pt x="134" y="11"/>
                    </a:moveTo>
                    <a:cubicBezTo>
                      <a:pt x="131" y="8"/>
                      <a:pt x="127" y="4"/>
                      <a:pt x="124" y="0"/>
                    </a:cubicBezTo>
                    <a:cubicBezTo>
                      <a:pt x="88" y="25"/>
                      <a:pt x="45" y="39"/>
                      <a:pt x="0" y="43"/>
                    </a:cubicBezTo>
                    <a:cubicBezTo>
                      <a:pt x="1" y="47"/>
                      <a:pt x="2" y="52"/>
                      <a:pt x="3" y="56"/>
                    </a:cubicBezTo>
                    <a:cubicBezTo>
                      <a:pt x="49" y="50"/>
                      <a:pt x="96" y="37"/>
                      <a:pt x="134" y="11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82"/>
              <p:cNvSpPr>
                <a:spLocks noChangeArrowheads="1"/>
              </p:cNvSpPr>
              <p:nvPr/>
            </p:nvSpPr>
            <p:spPr bwMode="auto">
              <a:xfrm>
                <a:off x="1762" y="997"/>
                <a:ext cx="332" cy="149"/>
              </a:xfrm>
              <a:custGeom>
                <a:avLst/>
                <a:gdLst>
                  <a:gd name="T0" fmla="*/ 787 w 140"/>
                  <a:gd name="T1" fmla="*/ 61 h 63"/>
                  <a:gd name="T2" fmla="*/ 738 w 140"/>
                  <a:gd name="T3" fmla="*/ 0 h 63"/>
                  <a:gd name="T4" fmla="*/ 0 w 140"/>
                  <a:gd name="T5" fmla="*/ 251 h 63"/>
                  <a:gd name="T6" fmla="*/ 33 w 140"/>
                  <a:gd name="T7" fmla="*/ 352 h 63"/>
                  <a:gd name="T8" fmla="*/ 787 w 140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0"/>
                  <a:gd name="T16" fmla="*/ 0 h 63"/>
                  <a:gd name="T17" fmla="*/ 140 w 14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0" h="63">
                    <a:moveTo>
                      <a:pt x="140" y="11"/>
                    </a:moveTo>
                    <a:cubicBezTo>
                      <a:pt x="137" y="8"/>
                      <a:pt x="134" y="4"/>
                      <a:pt x="131" y="0"/>
                    </a:cubicBezTo>
                    <a:cubicBezTo>
                      <a:pt x="93" y="26"/>
                      <a:pt x="46" y="39"/>
                      <a:pt x="0" y="45"/>
                    </a:cubicBezTo>
                    <a:cubicBezTo>
                      <a:pt x="2" y="51"/>
                      <a:pt x="3" y="57"/>
                      <a:pt x="6" y="63"/>
                    </a:cubicBezTo>
                    <a:cubicBezTo>
                      <a:pt x="54" y="53"/>
                      <a:pt x="104" y="44"/>
                      <a:pt x="140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83"/>
              <p:cNvSpPr>
                <a:spLocks noChangeArrowheads="1"/>
              </p:cNvSpPr>
              <p:nvPr/>
            </p:nvSpPr>
            <p:spPr bwMode="auto">
              <a:xfrm>
                <a:off x="1776" y="1023"/>
                <a:ext cx="344" cy="149"/>
              </a:xfrm>
              <a:custGeom>
                <a:avLst/>
                <a:gdLst>
                  <a:gd name="T0" fmla="*/ 21 w 145"/>
                  <a:gd name="T1" fmla="*/ 352 h 63"/>
                  <a:gd name="T2" fmla="*/ 816 w 145"/>
                  <a:gd name="T3" fmla="*/ 78 h 63"/>
                  <a:gd name="T4" fmla="*/ 754 w 145"/>
                  <a:gd name="T5" fmla="*/ 0 h 63"/>
                  <a:gd name="T6" fmla="*/ 0 w 145"/>
                  <a:gd name="T7" fmla="*/ 291 h 63"/>
                  <a:gd name="T8" fmla="*/ 0 w 145"/>
                  <a:gd name="T9" fmla="*/ 296 h 63"/>
                  <a:gd name="T10" fmla="*/ 21 w 145"/>
                  <a:gd name="T11" fmla="*/ 352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63"/>
                  <a:gd name="T20" fmla="*/ 145 w 145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63">
                    <a:moveTo>
                      <a:pt x="4" y="63"/>
                    </a:moveTo>
                    <a:cubicBezTo>
                      <a:pt x="53" y="58"/>
                      <a:pt x="104" y="43"/>
                      <a:pt x="145" y="14"/>
                    </a:cubicBezTo>
                    <a:cubicBezTo>
                      <a:pt x="142" y="9"/>
                      <a:pt x="138" y="5"/>
                      <a:pt x="134" y="0"/>
                    </a:cubicBezTo>
                    <a:cubicBezTo>
                      <a:pt x="98" y="33"/>
                      <a:pt x="48" y="4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6"/>
                      <a:pt x="2" y="60"/>
                      <a:pt x="4" y="63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84"/>
              <p:cNvSpPr>
                <a:spLocks noChangeArrowheads="1"/>
              </p:cNvSpPr>
              <p:nvPr/>
            </p:nvSpPr>
            <p:spPr bwMode="auto">
              <a:xfrm>
                <a:off x="1786" y="1056"/>
                <a:ext cx="355" cy="149"/>
              </a:xfrm>
              <a:custGeom>
                <a:avLst/>
                <a:gdLst>
                  <a:gd name="T0" fmla="*/ 840 w 150"/>
                  <a:gd name="T1" fmla="*/ 57 h 63"/>
                  <a:gd name="T2" fmla="*/ 790 w 150"/>
                  <a:gd name="T3" fmla="*/ 0 h 63"/>
                  <a:gd name="T4" fmla="*/ 0 w 150"/>
                  <a:gd name="T5" fmla="*/ 274 h 63"/>
                  <a:gd name="T6" fmla="*/ 21 w 150"/>
                  <a:gd name="T7" fmla="*/ 352 h 63"/>
                  <a:gd name="T8" fmla="*/ 840 w 150"/>
                  <a:gd name="T9" fmla="*/ 5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63"/>
                  <a:gd name="T17" fmla="*/ 150 w 15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63">
                    <a:moveTo>
                      <a:pt x="150" y="10"/>
                    </a:moveTo>
                    <a:cubicBezTo>
                      <a:pt x="147" y="7"/>
                      <a:pt x="144" y="3"/>
                      <a:pt x="141" y="0"/>
                    </a:cubicBezTo>
                    <a:cubicBezTo>
                      <a:pt x="100" y="29"/>
                      <a:pt x="49" y="44"/>
                      <a:pt x="0" y="49"/>
                    </a:cubicBezTo>
                    <a:cubicBezTo>
                      <a:pt x="1" y="54"/>
                      <a:pt x="3" y="59"/>
                      <a:pt x="4" y="63"/>
                    </a:cubicBezTo>
                    <a:cubicBezTo>
                      <a:pt x="56" y="60"/>
                      <a:pt x="107" y="38"/>
                      <a:pt x="150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85"/>
              <p:cNvSpPr>
                <a:spLocks noChangeArrowheads="1"/>
              </p:cNvSpPr>
              <p:nvPr/>
            </p:nvSpPr>
            <p:spPr bwMode="auto">
              <a:xfrm>
                <a:off x="1795" y="1080"/>
                <a:ext cx="365" cy="159"/>
              </a:xfrm>
              <a:custGeom>
                <a:avLst/>
                <a:gdLst>
                  <a:gd name="T0" fmla="*/ 865 w 154"/>
                  <a:gd name="T1" fmla="*/ 57 h 67"/>
                  <a:gd name="T2" fmla="*/ 820 w 154"/>
                  <a:gd name="T3" fmla="*/ 0 h 67"/>
                  <a:gd name="T4" fmla="*/ 0 w 154"/>
                  <a:gd name="T5" fmla="*/ 299 h 67"/>
                  <a:gd name="T6" fmla="*/ 21 w 154"/>
                  <a:gd name="T7" fmla="*/ 377 h 67"/>
                  <a:gd name="T8" fmla="*/ 865 w 154"/>
                  <a:gd name="T9" fmla="*/ 5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67"/>
                  <a:gd name="T17" fmla="*/ 154 w 15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67">
                    <a:moveTo>
                      <a:pt x="154" y="10"/>
                    </a:moveTo>
                    <a:cubicBezTo>
                      <a:pt x="151" y="7"/>
                      <a:pt x="148" y="3"/>
                      <a:pt x="146" y="0"/>
                    </a:cubicBezTo>
                    <a:cubicBezTo>
                      <a:pt x="103" y="28"/>
                      <a:pt x="52" y="50"/>
                      <a:pt x="0" y="53"/>
                    </a:cubicBezTo>
                    <a:cubicBezTo>
                      <a:pt x="2" y="58"/>
                      <a:pt x="3" y="62"/>
                      <a:pt x="4" y="67"/>
                    </a:cubicBezTo>
                    <a:cubicBezTo>
                      <a:pt x="58" y="61"/>
                      <a:pt x="109" y="40"/>
                      <a:pt x="154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86"/>
              <p:cNvSpPr>
                <a:spLocks noChangeArrowheads="1"/>
              </p:cNvSpPr>
              <p:nvPr/>
            </p:nvSpPr>
            <p:spPr bwMode="auto">
              <a:xfrm>
                <a:off x="1805" y="1103"/>
                <a:ext cx="372" cy="164"/>
              </a:xfrm>
              <a:custGeom>
                <a:avLst/>
                <a:gdLst>
                  <a:gd name="T0" fmla="*/ 881 w 157"/>
                  <a:gd name="T1" fmla="*/ 50 h 69"/>
                  <a:gd name="T2" fmla="*/ 841 w 157"/>
                  <a:gd name="T3" fmla="*/ 0 h 69"/>
                  <a:gd name="T4" fmla="*/ 0 w 157"/>
                  <a:gd name="T5" fmla="*/ 321 h 69"/>
                  <a:gd name="T6" fmla="*/ 21 w 157"/>
                  <a:gd name="T7" fmla="*/ 390 h 69"/>
                  <a:gd name="T8" fmla="*/ 881 w 157"/>
                  <a:gd name="T9" fmla="*/ 5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69"/>
                  <a:gd name="T17" fmla="*/ 157 w 157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69">
                    <a:moveTo>
                      <a:pt x="157" y="9"/>
                    </a:moveTo>
                    <a:cubicBezTo>
                      <a:pt x="155" y="6"/>
                      <a:pt x="152" y="3"/>
                      <a:pt x="150" y="0"/>
                    </a:cubicBezTo>
                    <a:cubicBezTo>
                      <a:pt x="105" y="30"/>
                      <a:pt x="54" y="51"/>
                      <a:pt x="0" y="57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59" y="61"/>
                      <a:pt x="114" y="43"/>
                      <a:pt x="157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87"/>
              <p:cNvSpPr>
                <a:spLocks noChangeArrowheads="1"/>
              </p:cNvSpPr>
              <p:nvPr/>
            </p:nvSpPr>
            <p:spPr bwMode="auto">
              <a:xfrm>
                <a:off x="1814" y="1125"/>
                <a:ext cx="384" cy="168"/>
              </a:xfrm>
              <a:custGeom>
                <a:avLst/>
                <a:gdLst>
                  <a:gd name="T0" fmla="*/ 910 w 162"/>
                  <a:gd name="T1" fmla="*/ 66 h 71"/>
                  <a:gd name="T2" fmla="*/ 860 w 162"/>
                  <a:gd name="T3" fmla="*/ 0 h 71"/>
                  <a:gd name="T4" fmla="*/ 0 w 162"/>
                  <a:gd name="T5" fmla="*/ 336 h 71"/>
                  <a:gd name="T6" fmla="*/ 21 w 162"/>
                  <a:gd name="T7" fmla="*/ 398 h 71"/>
                  <a:gd name="T8" fmla="*/ 315 w 162"/>
                  <a:gd name="T9" fmla="*/ 324 h 71"/>
                  <a:gd name="T10" fmla="*/ 910 w 162"/>
                  <a:gd name="T11" fmla="*/ 6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71"/>
                  <a:gd name="T20" fmla="*/ 162 w 162"/>
                  <a:gd name="T21" fmla="*/ 71 h 7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71">
                    <a:moveTo>
                      <a:pt x="162" y="12"/>
                    </a:moveTo>
                    <a:cubicBezTo>
                      <a:pt x="159" y="8"/>
                      <a:pt x="156" y="4"/>
                      <a:pt x="153" y="0"/>
                    </a:cubicBezTo>
                    <a:cubicBezTo>
                      <a:pt x="110" y="34"/>
                      <a:pt x="55" y="52"/>
                      <a:pt x="0" y="60"/>
                    </a:cubicBezTo>
                    <a:cubicBezTo>
                      <a:pt x="1" y="64"/>
                      <a:pt x="3" y="68"/>
                      <a:pt x="4" y="71"/>
                    </a:cubicBezTo>
                    <a:cubicBezTo>
                      <a:pt x="21" y="69"/>
                      <a:pt x="39" y="63"/>
                      <a:pt x="56" y="58"/>
                    </a:cubicBezTo>
                    <a:cubicBezTo>
                      <a:pt x="92" y="46"/>
                      <a:pt x="132" y="36"/>
                      <a:pt x="162" y="12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88"/>
              <p:cNvSpPr>
                <a:spLocks noChangeArrowheads="1"/>
              </p:cNvSpPr>
              <p:nvPr/>
            </p:nvSpPr>
            <p:spPr bwMode="auto">
              <a:xfrm>
                <a:off x="1824" y="1153"/>
                <a:ext cx="395" cy="162"/>
              </a:xfrm>
              <a:custGeom>
                <a:avLst/>
                <a:gdLst>
                  <a:gd name="T0" fmla="*/ 934 w 167"/>
                  <a:gd name="T1" fmla="*/ 69 h 68"/>
                  <a:gd name="T2" fmla="*/ 885 w 167"/>
                  <a:gd name="T3" fmla="*/ 0 h 68"/>
                  <a:gd name="T4" fmla="*/ 291 w 167"/>
                  <a:gd name="T5" fmla="*/ 262 h 68"/>
                  <a:gd name="T6" fmla="*/ 0 w 167"/>
                  <a:gd name="T7" fmla="*/ 336 h 68"/>
                  <a:gd name="T8" fmla="*/ 12 w 167"/>
                  <a:gd name="T9" fmla="*/ 386 h 68"/>
                  <a:gd name="T10" fmla="*/ 934 w 167"/>
                  <a:gd name="T11" fmla="*/ 6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68"/>
                  <a:gd name="T20" fmla="*/ 167 w 167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68">
                    <a:moveTo>
                      <a:pt x="167" y="12"/>
                    </a:moveTo>
                    <a:cubicBezTo>
                      <a:pt x="164" y="8"/>
                      <a:pt x="161" y="4"/>
                      <a:pt x="158" y="0"/>
                    </a:cubicBezTo>
                    <a:cubicBezTo>
                      <a:pt x="128" y="24"/>
                      <a:pt x="88" y="34"/>
                      <a:pt x="52" y="46"/>
                    </a:cubicBezTo>
                    <a:cubicBezTo>
                      <a:pt x="35" y="51"/>
                      <a:pt x="17" y="57"/>
                      <a:pt x="0" y="59"/>
                    </a:cubicBezTo>
                    <a:cubicBezTo>
                      <a:pt x="1" y="62"/>
                      <a:pt x="1" y="65"/>
                      <a:pt x="2" y="68"/>
                    </a:cubicBezTo>
                    <a:cubicBezTo>
                      <a:pt x="59" y="58"/>
                      <a:pt x="114" y="42"/>
                      <a:pt x="167" y="12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89"/>
              <p:cNvSpPr>
                <a:spLocks noChangeArrowheads="1"/>
              </p:cNvSpPr>
              <p:nvPr/>
            </p:nvSpPr>
            <p:spPr bwMode="auto">
              <a:xfrm>
                <a:off x="1705" y="821"/>
                <a:ext cx="235" cy="76"/>
              </a:xfrm>
              <a:custGeom>
                <a:avLst/>
                <a:gdLst>
                  <a:gd name="T0" fmla="*/ 558 w 99"/>
                  <a:gd name="T1" fmla="*/ 62 h 32"/>
                  <a:gd name="T2" fmla="*/ 501 w 99"/>
                  <a:gd name="T3" fmla="*/ 0 h 32"/>
                  <a:gd name="T4" fmla="*/ 0 w 99"/>
                  <a:gd name="T5" fmla="*/ 62 h 32"/>
                  <a:gd name="T6" fmla="*/ 40 w 99"/>
                  <a:gd name="T7" fmla="*/ 181 h 32"/>
                  <a:gd name="T8" fmla="*/ 558 w 99"/>
                  <a:gd name="T9" fmla="*/ 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2"/>
                  <a:gd name="T17" fmla="*/ 99 w 9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2">
                    <a:moveTo>
                      <a:pt x="99" y="11"/>
                    </a:moveTo>
                    <a:cubicBezTo>
                      <a:pt x="95" y="7"/>
                      <a:pt x="92" y="3"/>
                      <a:pt x="89" y="0"/>
                    </a:cubicBezTo>
                    <a:cubicBezTo>
                      <a:pt x="60" y="19"/>
                      <a:pt x="27" y="17"/>
                      <a:pt x="0" y="11"/>
                    </a:cubicBezTo>
                    <a:cubicBezTo>
                      <a:pt x="2" y="18"/>
                      <a:pt x="5" y="25"/>
                      <a:pt x="7" y="32"/>
                    </a:cubicBezTo>
                    <a:cubicBezTo>
                      <a:pt x="39" y="32"/>
                      <a:pt x="71" y="27"/>
                      <a:pt x="99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90"/>
              <p:cNvSpPr>
                <a:spLocks noChangeArrowheads="1"/>
              </p:cNvSpPr>
              <p:nvPr/>
            </p:nvSpPr>
            <p:spPr bwMode="auto">
              <a:xfrm>
                <a:off x="1916" y="598"/>
                <a:ext cx="452" cy="584"/>
              </a:xfrm>
              <a:custGeom>
                <a:avLst/>
                <a:gdLst>
                  <a:gd name="T0" fmla="*/ 890 w 191"/>
                  <a:gd name="T1" fmla="*/ 1263 h 246"/>
                  <a:gd name="T2" fmla="*/ 1041 w 191"/>
                  <a:gd name="T3" fmla="*/ 304 h 246"/>
                  <a:gd name="T4" fmla="*/ 492 w 191"/>
                  <a:gd name="T5" fmla="*/ 33 h 246"/>
                  <a:gd name="T6" fmla="*/ 45 w 191"/>
                  <a:gd name="T7" fmla="*/ 496 h 246"/>
                  <a:gd name="T8" fmla="*/ 0 w 191"/>
                  <a:gd name="T9" fmla="*/ 529 h 246"/>
                  <a:gd name="T10" fmla="*/ 717 w 191"/>
                  <a:gd name="T11" fmla="*/ 1386 h 246"/>
                  <a:gd name="T12" fmla="*/ 812 w 191"/>
                  <a:gd name="T13" fmla="*/ 1329 h 246"/>
                  <a:gd name="T14" fmla="*/ 890 w 191"/>
                  <a:gd name="T15" fmla="*/ 1263 h 2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246"/>
                  <a:gd name="T26" fmla="*/ 191 w 191"/>
                  <a:gd name="T27" fmla="*/ 246 h 2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246">
                    <a:moveTo>
                      <a:pt x="159" y="224"/>
                    </a:moveTo>
                    <a:cubicBezTo>
                      <a:pt x="190" y="152"/>
                      <a:pt x="191" y="77"/>
                      <a:pt x="186" y="54"/>
                    </a:cubicBezTo>
                    <a:cubicBezTo>
                      <a:pt x="175" y="13"/>
                      <a:pt x="118" y="0"/>
                      <a:pt x="88" y="6"/>
                    </a:cubicBezTo>
                    <a:cubicBezTo>
                      <a:pt x="59" y="11"/>
                      <a:pt x="48" y="53"/>
                      <a:pt x="8" y="88"/>
                    </a:cubicBezTo>
                    <a:cubicBezTo>
                      <a:pt x="5" y="90"/>
                      <a:pt x="3" y="92"/>
                      <a:pt x="0" y="94"/>
                    </a:cubicBezTo>
                    <a:cubicBezTo>
                      <a:pt x="45" y="143"/>
                      <a:pt x="88" y="192"/>
                      <a:pt x="128" y="246"/>
                    </a:cubicBezTo>
                    <a:cubicBezTo>
                      <a:pt x="134" y="242"/>
                      <a:pt x="139" y="239"/>
                      <a:pt x="145" y="236"/>
                    </a:cubicBezTo>
                    <a:cubicBezTo>
                      <a:pt x="150" y="232"/>
                      <a:pt x="155" y="228"/>
                      <a:pt x="159" y="224"/>
                    </a:cubicBezTo>
                    <a:close/>
                  </a:path>
                </a:pathLst>
              </a:custGeom>
              <a:solidFill>
                <a:srgbClr val="FF7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91"/>
              <p:cNvSpPr>
                <a:spLocks noChangeArrowheads="1"/>
              </p:cNvSpPr>
              <p:nvPr/>
            </p:nvSpPr>
            <p:spPr bwMode="auto">
              <a:xfrm>
                <a:off x="580" y="688"/>
                <a:ext cx="270" cy="112"/>
              </a:xfrm>
              <a:custGeom>
                <a:avLst/>
                <a:gdLst>
                  <a:gd name="T0" fmla="*/ 639 w 114"/>
                  <a:gd name="T1" fmla="*/ 250 h 47"/>
                  <a:gd name="T2" fmla="*/ 590 w 114"/>
                  <a:gd name="T3" fmla="*/ 74 h 47"/>
                  <a:gd name="T4" fmla="*/ 21 w 114"/>
                  <a:gd name="T5" fmla="*/ 41 h 47"/>
                  <a:gd name="T6" fmla="*/ 0 w 114"/>
                  <a:gd name="T7" fmla="*/ 262 h 47"/>
                  <a:gd name="T8" fmla="*/ 635 w 114"/>
                  <a:gd name="T9" fmla="*/ 267 h 47"/>
                  <a:gd name="T10" fmla="*/ 639 w 114"/>
                  <a:gd name="T11" fmla="*/ 25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7"/>
                  <a:gd name="T20" fmla="*/ 114 w 11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7">
                    <a:moveTo>
                      <a:pt x="114" y="44"/>
                    </a:moveTo>
                    <a:cubicBezTo>
                      <a:pt x="104" y="28"/>
                      <a:pt x="105" y="13"/>
                      <a:pt x="105" y="13"/>
                    </a:cubicBezTo>
                    <a:cubicBezTo>
                      <a:pt x="105" y="13"/>
                      <a:pt x="71" y="0"/>
                      <a:pt x="4" y="7"/>
                    </a:cubicBezTo>
                    <a:cubicBezTo>
                      <a:pt x="2" y="20"/>
                      <a:pt x="1" y="33"/>
                      <a:pt x="0" y="46"/>
                    </a:cubicBezTo>
                    <a:cubicBezTo>
                      <a:pt x="38" y="47"/>
                      <a:pt x="75" y="46"/>
                      <a:pt x="113" y="47"/>
                    </a:cubicBezTo>
                    <a:cubicBezTo>
                      <a:pt x="113" y="46"/>
                      <a:pt x="113" y="45"/>
                      <a:pt x="114" y="44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92"/>
              <p:cNvSpPr>
                <a:spLocks noChangeArrowheads="1"/>
              </p:cNvSpPr>
              <p:nvPr/>
            </p:nvSpPr>
            <p:spPr bwMode="auto">
              <a:xfrm>
                <a:off x="575" y="797"/>
                <a:ext cx="273" cy="105"/>
              </a:xfrm>
              <a:custGeom>
                <a:avLst/>
                <a:gdLst>
                  <a:gd name="T0" fmla="*/ 636 w 115"/>
                  <a:gd name="T1" fmla="*/ 251 h 44"/>
                  <a:gd name="T2" fmla="*/ 648 w 115"/>
                  <a:gd name="T3" fmla="*/ 5 h 44"/>
                  <a:gd name="T4" fmla="*/ 12 w 115"/>
                  <a:gd name="T5" fmla="*/ 0 h 44"/>
                  <a:gd name="T6" fmla="*/ 5 w 115"/>
                  <a:gd name="T7" fmla="*/ 246 h 44"/>
                  <a:gd name="T8" fmla="*/ 636 w 115"/>
                  <a:gd name="T9" fmla="*/ 25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44"/>
                  <a:gd name="T17" fmla="*/ 115 w 1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44">
                    <a:moveTo>
                      <a:pt x="113" y="44"/>
                    </a:moveTo>
                    <a:cubicBezTo>
                      <a:pt x="113" y="30"/>
                      <a:pt x="114" y="16"/>
                      <a:pt x="115" y="1"/>
                    </a:cubicBezTo>
                    <a:cubicBezTo>
                      <a:pt x="77" y="0"/>
                      <a:pt x="40" y="1"/>
                      <a:pt x="2" y="0"/>
                    </a:cubicBezTo>
                    <a:cubicBezTo>
                      <a:pt x="1" y="14"/>
                      <a:pt x="0" y="29"/>
                      <a:pt x="1" y="43"/>
                    </a:cubicBezTo>
                    <a:cubicBezTo>
                      <a:pt x="38" y="42"/>
                      <a:pt x="75" y="43"/>
                      <a:pt x="113" y="44"/>
                    </a:cubicBezTo>
                    <a:close/>
                  </a:path>
                </a:pathLst>
              </a:custGeom>
              <a:solidFill>
                <a:srgbClr val="97C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93"/>
              <p:cNvSpPr>
                <a:spLocks noChangeArrowheads="1"/>
              </p:cNvSpPr>
              <p:nvPr/>
            </p:nvSpPr>
            <p:spPr bwMode="auto">
              <a:xfrm>
                <a:off x="578" y="897"/>
                <a:ext cx="265" cy="100"/>
              </a:xfrm>
              <a:custGeom>
                <a:avLst/>
                <a:gdLst>
                  <a:gd name="T0" fmla="*/ 627 w 112"/>
                  <a:gd name="T1" fmla="*/ 12 h 42"/>
                  <a:gd name="T2" fmla="*/ 0 w 112"/>
                  <a:gd name="T3" fmla="*/ 5 h 42"/>
                  <a:gd name="T4" fmla="*/ 12 w 112"/>
                  <a:gd name="T5" fmla="*/ 233 h 42"/>
                  <a:gd name="T6" fmla="*/ 627 w 112"/>
                  <a:gd name="T7" fmla="*/ 221 h 42"/>
                  <a:gd name="T8" fmla="*/ 627 w 112"/>
                  <a:gd name="T9" fmla="*/ 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2"/>
                  <a:gd name="T17" fmla="*/ 112 w 11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2">
                    <a:moveTo>
                      <a:pt x="112" y="2"/>
                    </a:moveTo>
                    <a:cubicBezTo>
                      <a:pt x="74" y="1"/>
                      <a:pt x="37" y="0"/>
                      <a:pt x="0" y="1"/>
                    </a:cubicBezTo>
                    <a:cubicBezTo>
                      <a:pt x="0" y="15"/>
                      <a:pt x="1" y="28"/>
                      <a:pt x="2" y="41"/>
                    </a:cubicBezTo>
                    <a:cubicBezTo>
                      <a:pt x="39" y="42"/>
                      <a:pt x="75" y="40"/>
                      <a:pt x="112" y="39"/>
                    </a:cubicBezTo>
                    <a:cubicBezTo>
                      <a:pt x="112" y="27"/>
                      <a:pt x="111" y="15"/>
                      <a:pt x="112" y="2"/>
                    </a:cubicBezTo>
                    <a:close/>
                  </a:path>
                </a:pathLst>
              </a:custGeom>
              <a:solidFill>
                <a:srgbClr val="FF5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94"/>
              <p:cNvSpPr>
                <a:spLocks noChangeArrowheads="1"/>
              </p:cNvSpPr>
              <p:nvPr/>
            </p:nvSpPr>
            <p:spPr bwMode="auto">
              <a:xfrm>
                <a:off x="594" y="1089"/>
                <a:ext cx="263" cy="102"/>
              </a:xfrm>
              <a:custGeom>
                <a:avLst/>
                <a:gdLst>
                  <a:gd name="T0" fmla="*/ 0 w 111"/>
                  <a:gd name="T1" fmla="*/ 5 h 43"/>
                  <a:gd name="T2" fmla="*/ 33 w 111"/>
                  <a:gd name="T3" fmla="*/ 242 h 43"/>
                  <a:gd name="T4" fmla="*/ 623 w 111"/>
                  <a:gd name="T5" fmla="*/ 230 h 43"/>
                  <a:gd name="T6" fmla="*/ 602 w 111"/>
                  <a:gd name="T7" fmla="*/ 0 h 43"/>
                  <a:gd name="T8" fmla="*/ 0 w 111"/>
                  <a:gd name="T9" fmla="*/ 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43"/>
                  <a:gd name="T17" fmla="*/ 111 w 11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43">
                    <a:moveTo>
                      <a:pt x="0" y="1"/>
                    </a:moveTo>
                    <a:cubicBezTo>
                      <a:pt x="2" y="15"/>
                      <a:pt x="4" y="29"/>
                      <a:pt x="6" y="43"/>
                    </a:cubicBezTo>
                    <a:cubicBezTo>
                      <a:pt x="41" y="43"/>
                      <a:pt x="76" y="42"/>
                      <a:pt x="111" y="41"/>
                    </a:cubicBezTo>
                    <a:cubicBezTo>
                      <a:pt x="109" y="27"/>
                      <a:pt x="108" y="14"/>
                      <a:pt x="107" y="0"/>
                    </a:cubicBezTo>
                    <a:cubicBezTo>
                      <a:pt x="71" y="1"/>
                      <a:pt x="36" y="1"/>
                      <a:pt x="0" y="1"/>
                    </a:cubicBezTo>
                    <a:close/>
                  </a:path>
                </a:pathLst>
              </a:custGeom>
              <a:solidFill>
                <a:srgbClr val="6F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95"/>
              <p:cNvSpPr>
                <a:spLocks noChangeArrowheads="1"/>
              </p:cNvSpPr>
              <p:nvPr/>
            </p:nvSpPr>
            <p:spPr bwMode="auto">
              <a:xfrm>
                <a:off x="608" y="1186"/>
                <a:ext cx="259" cy="86"/>
              </a:xfrm>
              <a:custGeom>
                <a:avLst/>
                <a:gdLst>
                  <a:gd name="T0" fmla="*/ 615 w 109"/>
                  <a:gd name="T1" fmla="*/ 205 h 36"/>
                  <a:gd name="T2" fmla="*/ 592 w 109"/>
                  <a:gd name="T3" fmla="*/ 0 h 36"/>
                  <a:gd name="T4" fmla="*/ 0 w 109"/>
                  <a:gd name="T5" fmla="*/ 12 h 36"/>
                  <a:gd name="T6" fmla="*/ 33 w 109"/>
                  <a:gd name="T7" fmla="*/ 201 h 36"/>
                  <a:gd name="T8" fmla="*/ 615 w 109"/>
                  <a:gd name="T9" fmla="*/ 20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36"/>
                  <a:gd name="T17" fmla="*/ 109 w 10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36">
                    <a:moveTo>
                      <a:pt x="109" y="36"/>
                    </a:moveTo>
                    <a:cubicBezTo>
                      <a:pt x="107" y="24"/>
                      <a:pt x="106" y="12"/>
                      <a:pt x="105" y="0"/>
                    </a:cubicBezTo>
                    <a:cubicBezTo>
                      <a:pt x="70" y="1"/>
                      <a:pt x="35" y="2"/>
                      <a:pt x="0" y="2"/>
                    </a:cubicBezTo>
                    <a:cubicBezTo>
                      <a:pt x="2" y="13"/>
                      <a:pt x="4" y="24"/>
                      <a:pt x="6" y="35"/>
                    </a:cubicBezTo>
                    <a:cubicBezTo>
                      <a:pt x="41" y="36"/>
                      <a:pt x="75" y="36"/>
                      <a:pt x="109" y="36"/>
                    </a:cubicBezTo>
                    <a:close/>
                  </a:path>
                </a:pathLst>
              </a:custGeom>
              <a:solidFill>
                <a:srgbClr val="FFF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96"/>
              <p:cNvSpPr>
                <a:spLocks noChangeArrowheads="1"/>
              </p:cNvSpPr>
              <p:nvPr/>
            </p:nvSpPr>
            <p:spPr bwMode="auto">
              <a:xfrm>
                <a:off x="623" y="1270"/>
                <a:ext cx="255" cy="75"/>
              </a:xfrm>
              <a:custGeom>
                <a:avLst/>
                <a:gdLst>
                  <a:gd name="T0" fmla="*/ 0 w 108"/>
                  <a:gd name="T1" fmla="*/ 0 h 32"/>
                  <a:gd name="T2" fmla="*/ 33 w 108"/>
                  <a:gd name="T3" fmla="*/ 138 h 32"/>
                  <a:gd name="T4" fmla="*/ 602 w 108"/>
                  <a:gd name="T5" fmla="*/ 176 h 32"/>
                  <a:gd name="T6" fmla="*/ 574 w 108"/>
                  <a:gd name="T7" fmla="*/ 5 h 32"/>
                  <a:gd name="T8" fmla="*/ 0 w 10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32"/>
                  <a:gd name="T17" fmla="*/ 108 w 10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32">
                    <a:moveTo>
                      <a:pt x="0" y="0"/>
                    </a:moveTo>
                    <a:cubicBezTo>
                      <a:pt x="2" y="8"/>
                      <a:pt x="4" y="17"/>
                      <a:pt x="6" y="25"/>
                    </a:cubicBezTo>
                    <a:cubicBezTo>
                      <a:pt x="39" y="28"/>
                      <a:pt x="74" y="30"/>
                      <a:pt x="108" y="32"/>
                    </a:cubicBezTo>
                    <a:cubicBezTo>
                      <a:pt x="106" y="22"/>
                      <a:pt x="105" y="11"/>
                      <a:pt x="103" y="1"/>
                    </a:cubicBezTo>
                    <a:cubicBezTo>
                      <a:pt x="69" y="1"/>
                      <a:pt x="35" y="1"/>
                      <a:pt x="0" y="0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97"/>
              <p:cNvSpPr>
                <a:spLocks noChangeArrowheads="1"/>
              </p:cNvSpPr>
              <p:nvPr/>
            </p:nvSpPr>
            <p:spPr bwMode="auto">
              <a:xfrm>
                <a:off x="582" y="990"/>
                <a:ext cx="266" cy="102"/>
              </a:xfrm>
              <a:custGeom>
                <a:avLst/>
                <a:gdLst>
                  <a:gd name="T0" fmla="*/ 0 w 112"/>
                  <a:gd name="T1" fmla="*/ 12 h 43"/>
                  <a:gd name="T2" fmla="*/ 5 w 112"/>
                  <a:gd name="T3" fmla="*/ 57 h 43"/>
                  <a:gd name="T4" fmla="*/ 29 w 112"/>
                  <a:gd name="T5" fmla="*/ 242 h 43"/>
                  <a:gd name="T6" fmla="*/ 632 w 112"/>
                  <a:gd name="T7" fmla="*/ 237 h 43"/>
                  <a:gd name="T8" fmla="*/ 620 w 112"/>
                  <a:gd name="T9" fmla="*/ 0 h 43"/>
                  <a:gd name="T10" fmla="*/ 0 w 112"/>
                  <a:gd name="T11" fmla="*/ 1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3"/>
                  <a:gd name="T20" fmla="*/ 112 w 11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3">
                    <a:moveTo>
                      <a:pt x="0" y="2"/>
                    </a:moveTo>
                    <a:cubicBezTo>
                      <a:pt x="0" y="5"/>
                      <a:pt x="1" y="8"/>
                      <a:pt x="1" y="10"/>
                    </a:cubicBezTo>
                    <a:cubicBezTo>
                      <a:pt x="2" y="21"/>
                      <a:pt x="3" y="32"/>
                      <a:pt x="5" y="43"/>
                    </a:cubicBezTo>
                    <a:cubicBezTo>
                      <a:pt x="41" y="43"/>
                      <a:pt x="76" y="43"/>
                      <a:pt x="112" y="42"/>
                    </a:cubicBezTo>
                    <a:cubicBezTo>
                      <a:pt x="111" y="28"/>
                      <a:pt x="110" y="14"/>
                      <a:pt x="110" y="0"/>
                    </a:cubicBezTo>
                    <a:cubicBezTo>
                      <a:pt x="73" y="1"/>
                      <a:pt x="37" y="3"/>
                      <a:pt x="0" y="2"/>
                    </a:cubicBezTo>
                    <a:close/>
                  </a:path>
                </a:pathLst>
              </a:custGeom>
              <a:solidFill>
                <a:srgbClr val="9D6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98"/>
              <p:cNvSpPr>
                <a:spLocks noChangeArrowheads="1"/>
              </p:cNvSpPr>
              <p:nvPr/>
            </p:nvSpPr>
            <p:spPr bwMode="auto">
              <a:xfrm>
                <a:off x="1933" y="700"/>
                <a:ext cx="137" cy="143"/>
              </a:xfrm>
              <a:custGeom>
                <a:avLst/>
                <a:gdLst>
                  <a:gd name="T0" fmla="*/ 222 w 58"/>
                  <a:gd name="T1" fmla="*/ 0 h 60"/>
                  <a:gd name="T2" fmla="*/ 0 w 58"/>
                  <a:gd name="T3" fmla="*/ 255 h 60"/>
                  <a:gd name="T4" fmla="*/ 151 w 58"/>
                  <a:gd name="T5" fmla="*/ 341 h 60"/>
                  <a:gd name="T6" fmla="*/ 324 w 58"/>
                  <a:gd name="T7" fmla="*/ 164 h 60"/>
                  <a:gd name="T8" fmla="*/ 222 w 5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0"/>
                  <a:gd name="T17" fmla="*/ 58 w 58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0">
                    <a:moveTo>
                      <a:pt x="40" y="0"/>
                    </a:moveTo>
                    <a:cubicBezTo>
                      <a:pt x="31" y="18"/>
                      <a:pt x="16" y="33"/>
                      <a:pt x="0" y="45"/>
                    </a:cubicBezTo>
                    <a:cubicBezTo>
                      <a:pt x="5" y="54"/>
                      <a:pt x="15" y="60"/>
                      <a:pt x="27" y="60"/>
                    </a:cubicBezTo>
                    <a:cubicBezTo>
                      <a:pt x="44" y="60"/>
                      <a:pt x="58" y="46"/>
                      <a:pt x="58" y="29"/>
                    </a:cubicBezTo>
                    <a:cubicBezTo>
                      <a:pt x="58" y="16"/>
                      <a:pt x="51" y="5"/>
                      <a:pt x="40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99"/>
              <p:cNvSpPr>
                <a:spLocks noChangeArrowheads="1"/>
              </p:cNvSpPr>
              <p:nvPr/>
            </p:nvSpPr>
            <p:spPr bwMode="auto">
              <a:xfrm>
                <a:off x="1952" y="719"/>
                <a:ext cx="97" cy="102"/>
              </a:xfrm>
              <a:custGeom>
                <a:avLst/>
                <a:gdLst>
                  <a:gd name="T0" fmla="*/ 151 w 41"/>
                  <a:gd name="T1" fmla="*/ 0 h 43"/>
                  <a:gd name="T2" fmla="*/ 0 w 41"/>
                  <a:gd name="T3" fmla="*/ 176 h 43"/>
                  <a:gd name="T4" fmla="*/ 106 w 41"/>
                  <a:gd name="T5" fmla="*/ 242 h 43"/>
                  <a:gd name="T6" fmla="*/ 229 w 41"/>
                  <a:gd name="T7" fmla="*/ 119 h 43"/>
                  <a:gd name="T8" fmla="*/ 151 w 4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43"/>
                  <a:gd name="T17" fmla="*/ 41 w 4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43">
                    <a:moveTo>
                      <a:pt x="27" y="0"/>
                    </a:moveTo>
                    <a:cubicBezTo>
                      <a:pt x="20" y="12"/>
                      <a:pt x="10" y="22"/>
                      <a:pt x="0" y="31"/>
                    </a:cubicBezTo>
                    <a:cubicBezTo>
                      <a:pt x="3" y="38"/>
                      <a:pt x="11" y="43"/>
                      <a:pt x="19" y="43"/>
                    </a:cubicBezTo>
                    <a:cubicBezTo>
                      <a:pt x="31" y="43"/>
                      <a:pt x="41" y="33"/>
                      <a:pt x="41" y="21"/>
                    </a:cubicBezTo>
                    <a:cubicBezTo>
                      <a:pt x="41" y="12"/>
                      <a:pt x="35" y="4"/>
                      <a:pt x="27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00"/>
              <p:cNvSpPr>
                <a:spLocks noChangeArrowheads="1"/>
              </p:cNvSpPr>
              <p:nvPr/>
            </p:nvSpPr>
            <p:spPr bwMode="auto">
              <a:xfrm>
                <a:off x="1966" y="736"/>
                <a:ext cx="64" cy="66"/>
              </a:xfrm>
              <a:custGeom>
                <a:avLst/>
                <a:gdLst>
                  <a:gd name="T0" fmla="*/ 95 w 27"/>
                  <a:gd name="T1" fmla="*/ 0 h 28"/>
                  <a:gd name="T2" fmla="*/ 0 w 27"/>
                  <a:gd name="T3" fmla="*/ 106 h 28"/>
                  <a:gd name="T4" fmla="*/ 73 w 27"/>
                  <a:gd name="T5" fmla="*/ 156 h 28"/>
                  <a:gd name="T6" fmla="*/ 152 w 27"/>
                  <a:gd name="T7" fmla="*/ 78 h 28"/>
                  <a:gd name="T8" fmla="*/ 95 w 2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8"/>
                  <a:gd name="T17" fmla="*/ 27 w 2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8">
                    <a:moveTo>
                      <a:pt x="17" y="0"/>
                    </a:moveTo>
                    <a:cubicBezTo>
                      <a:pt x="12" y="7"/>
                      <a:pt x="6" y="13"/>
                      <a:pt x="0" y="19"/>
                    </a:cubicBezTo>
                    <a:cubicBezTo>
                      <a:pt x="2" y="24"/>
                      <a:pt x="7" y="28"/>
                      <a:pt x="13" y="28"/>
                    </a:cubicBez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3" y="2"/>
                      <a:pt x="17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101"/>
              <p:cNvSpPr>
                <a:spLocks noChangeArrowheads="1"/>
              </p:cNvSpPr>
              <p:nvPr/>
            </p:nvSpPr>
            <p:spPr bwMode="auto">
              <a:xfrm>
                <a:off x="1982" y="755"/>
                <a:ext cx="29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87" name="Freeform 102"/>
              <p:cNvSpPr>
                <a:spLocks noChangeArrowheads="1"/>
              </p:cNvSpPr>
              <p:nvPr/>
            </p:nvSpPr>
            <p:spPr bwMode="auto">
              <a:xfrm>
                <a:off x="2170" y="610"/>
                <a:ext cx="149" cy="112"/>
              </a:xfrm>
              <a:custGeom>
                <a:avLst/>
                <a:gdLst>
                  <a:gd name="T0" fmla="*/ 21 w 63"/>
                  <a:gd name="T1" fmla="*/ 0 h 47"/>
                  <a:gd name="T2" fmla="*/ 0 w 63"/>
                  <a:gd name="T3" fmla="*/ 86 h 47"/>
                  <a:gd name="T4" fmla="*/ 180 w 63"/>
                  <a:gd name="T5" fmla="*/ 267 h 47"/>
                  <a:gd name="T6" fmla="*/ 352 w 63"/>
                  <a:gd name="T7" fmla="*/ 124 h 47"/>
                  <a:gd name="T8" fmla="*/ 21 w 6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7"/>
                  <a:gd name="T17" fmla="*/ 63 w 6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33"/>
                      <a:pt x="14" y="47"/>
                      <a:pt x="32" y="47"/>
                    </a:cubicBezTo>
                    <a:cubicBezTo>
                      <a:pt x="47" y="47"/>
                      <a:pt x="60" y="36"/>
                      <a:pt x="63" y="22"/>
                    </a:cubicBezTo>
                    <a:cubicBezTo>
                      <a:pt x="48" y="6"/>
                      <a:pt x="25" y="2"/>
                      <a:pt x="4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03"/>
              <p:cNvSpPr>
                <a:spLocks noChangeArrowheads="1"/>
              </p:cNvSpPr>
              <p:nvPr/>
            </p:nvSpPr>
            <p:spPr bwMode="auto">
              <a:xfrm>
                <a:off x="2193" y="612"/>
                <a:ext cx="107" cy="86"/>
              </a:xfrm>
              <a:custGeom>
                <a:avLst/>
                <a:gdLst>
                  <a:gd name="T0" fmla="*/ 0 w 45"/>
                  <a:gd name="T1" fmla="*/ 79 h 36"/>
                  <a:gd name="T2" fmla="*/ 124 w 45"/>
                  <a:gd name="T3" fmla="*/ 205 h 36"/>
                  <a:gd name="T4" fmla="*/ 254 w 45"/>
                  <a:gd name="T5" fmla="*/ 79 h 36"/>
                  <a:gd name="T6" fmla="*/ 254 w 45"/>
                  <a:gd name="T7" fmla="*/ 79 h 36"/>
                  <a:gd name="T8" fmla="*/ 29 w 45"/>
                  <a:gd name="T9" fmla="*/ 0 h 36"/>
                  <a:gd name="T10" fmla="*/ 0 w 45"/>
                  <a:gd name="T11" fmla="*/ 7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6"/>
                  <a:gd name="T20" fmla="*/ 45 w 4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6">
                    <a:moveTo>
                      <a:pt x="0" y="14"/>
                    </a:moveTo>
                    <a:cubicBezTo>
                      <a:pt x="0" y="26"/>
                      <a:pt x="10" y="36"/>
                      <a:pt x="22" y="36"/>
                    </a:cubicBezTo>
                    <a:cubicBezTo>
                      <a:pt x="35" y="36"/>
                      <a:pt x="45" y="26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3" y="6"/>
                      <a:pt x="19" y="2"/>
                      <a:pt x="5" y="0"/>
                    </a:cubicBezTo>
                    <a:cubicBezTo>
                      <a:pt x="2" y="4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04"/>
              <p:cNvSpPr>
                <a:spLocks noChangeArrowheads="1"/>
              </p:cNvSpPr>
              <p:nvPr/>
            </p:nvSpPr>
            <p:spPr bwMode="auto">
              <a:xfrm>
                <a:off x="2212" y="617"/>
                <a:ext cx="69" cy="62"/>
              </a:xfrm>
              <a:custGeom>
                <a:avLst/>
                <a:gdLst>
                  <a:gd name="T0" fmla="*/ 0 w 29"/>
                  <a:gd name="T1" fmla="*/ 69 h 26"/>
                  <a:gd name="T2" fmla="*/ 79 w 29"/>
                  <a:gd name="T3" fmla="*/ 148 h 26"/>
                  <a:gd name="T4" fmla="*/ 164 w 29"/>
                  <a:gd name="T5" fmla="*/ 69 h 26"/>
                  <a:gd name="T6" fmla="*/ 152 w 29"/>
                  <a:gd name="T7" fmla="*/ 33 h 26"/>
                  <a:gd name="T8" fmla="*/ 40 w 29"/>
                  <a:gd name="T9" fmla="*/ 0 h 26"/>
                  <a:gd name="T10" fmla="*/ 0 w 29"/>
                  <a:gd name="T11" fmla="*/ 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6"/>
                  <a:gd name="T20" fmla="*/ 29 w 29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6">
                    <a:moveTo>
                      <a:pt x="0" y="12"/>
                    </a:moveTo>
                    <a:cubicBezTo>
                      <a:pt x="0" y="20"/>
                      <a:pt x="7" y="26"/>
                      <a:pt x="14" y="26"/>
                    </a:cubicBezTo>
                    <a:cubicBezTo>
                      <a:pt x="22" y="26"/>
                      <a:pt x="29" y="20"/>
                      <a:pt x="29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1" y="4"/>
                      <a:pt x="14" y="2"/>
                      <a:pt x="7" y="0"/>
                    </a:cubicBezTo>
                    <a:cubicBezTo>
                      <a:pt x="3" y="3"/>
                      <a:pt x="0" y="7"/>
                      <a:pt x="0" y="12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105"/>
              <p:cNvSpPr>
                <a:spLocks noChangeArrowheads="1"/>
              </p:cNvSpPr>
              <p:nvPr/>
            </p:nvSpPr>
            <p:spPr bwMode="auto">
              <a:xfrm>
                <a:off x="2231" y="634"/>
                <a:ext cx="31" cy="28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1" name="Oval 106"/>
              <p:cNvSpPr>
                <a:spLocks noChangeArrowheads="1"/>
              </p:cNvSpPr>
              <p:nvPr/>
            </p:nvSpPr>
            <p:spPr bwMode="auto">
              <a:xfrm>
                <a:off x="2129" y="755"/>
                <a:ext cx="149" cy="149"/>
              </a:xfrm>
              <a:prstGeom prst="ellipse">
                <a:avLst/>
              </a:pr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2" name="Oval 107"/>
              <p:cNvSpPr>
                <a:spLocks noChangeArrowheads="1"/>
              </p:cNvSpPr>
              <p:nvPr/>
            </p:nvSpPr>
            <p:spPr bwMode="auto">
              <a:xfrm>
                <a:off x="2153" y="776"/>
                <a:ext cx="104" cy="104"/>
              </a:xfrm>
              <a:prstGeom prst="ellipse">
                <a:avLst/>
              </a:pr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3" name="Oval 108"/>
              <p:cNvSpPr>
                <a:spLocks noChangeArrowheads="1"/>
              </p:cNvSpPr>
              <p:nvPr/>
            </p:nvSpPr>
            <p:spPr bwMode="auto">
              <a:xfrm>
                <a:off x="2172" y="795"/>
                <a:ext cx="66" cy="67"/>
              </a:xfrm>
              <a:prstGeom prst="ellipse">
                <a:avLst/>
              </a:pr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4" name="Oval 109"/>
              <p:cNvSpPr>
                <a:spLocks noChangeArrowheads="1"/>
              </p:cNvSpPr>
              <p:nvPr/>
            </p:nvSpPr>
            <p:spPr bwMode="auto">
              <a:xfrm>
                <a:off x="2191" y="816"/>
                <a:ext cx="28" cy="29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5" name="Freeform 110"/>
              <p:cNvSpPr>
                <a:spLocks noChangeArrowheads="1"/>
              </p:cNvSpPr>
              <p:nvPr/>
            </p:nvSpPr>
            <p:spPr bwMode="auto">
              <a:xfrm>
                <a:off x="2226" y="954"/>
                <a:ext cx="116" cy="149"/>
              </a:xfrm>
              <a:custGeom>
                <a:avLst/>
                <a:gdLst>
                  <a:gd name="T0" fmla="*/ 270 w 49"/>
                  <a:gd name="T1" fmla="*/ 57 h 63"/>
                  <a:gd name="T2" fmla="*/ 270 w 49"/>
                  <a:gd name="T3" fmla="*/ 61 h 63"/>
                  <a:gd name="T4" fmla="*/ 275 w 49"/>
                  <a:gd name="T5" fmla="*/ 33 h 63"/>
                  <a:gd name="T6" fmla="*/ 180 w 49"/>
                  <a:gd name="T7" fmla="*/ 0 h 63"/>
                  <a:gd name="T8" fmla="*/ 0 w 49"/>
                  <a:gd name="T9" fmla="*/ 180 h 63"/>
                  <a:gd name="T10" fmla="*/ 180 w 49"/>
                  <a:gd name="T11" fmla="*/ 352 h 63"/>
                  <a:gd name="T12" fmla="*/ 180 w 49"/>
                  <a:gd name="T13" fmla="*/ 352 h 63"/>
                  <a:gd name="T14" fmla="*/ 270 w 49"/>
                  <a:gd name="T15" fmla="*/ 61 h 63"/>
                  <a:gd name="T16" fmla="*/ 270 w 49"/>
                  <a:gd name="T17" fmla="*/ 57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3"/>
                  <a:gd name="T29" fmla="*/ 49 w 49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3">
                    <a:moveTo>
                      <a:pt x="48" y="10"/>
                    </a:move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4" y="2"/>
                      <a:pt x="38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9" y="47"/>
                      <a:pt x="45" y="30"/>
                      <a:pt x="48" y="11"/>
                    </a:cubicBezTo>
                    <a:cubicBezTo>
                      <a:pt x="48" y="11"/>
                      <a:pt x="48" y="11"/>
                      <a:pt x="48" y="1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11"/>
              <p:cNvSpPr>
                <a:spLocks noChangeArrowheads="1"/>
              </p:cNvSpPr>
              <p:nvPr/>
            </p:nvSpPr>
            <p:spPr bwMode="auto">
              <a:xfrm>
                <a:off x="2250" y="978"/>
                <a:ext cx="88" cy="104"/>
              </a:xfrm>
              <a:custGeom>
                <a:avLst/>
                <a:gdLst>
                  <a:gd name="T0" fmla="*/ 124 w 37"/>
                  <a:gd name="T1" fmla="*/ 0 h 44"/>
                  <a:gd name="T2" fmla="*/ 0 w 37"/>
                  <a:gd name="T3" fmla="*/ 123 h 44"/>
                  <a:gd name="T4" fmla="*/ 124 w 37"/>
                  <a:gd name="T5" fmla="*/ 246 h 44"/>
                  <a:gd name="T6" fmla="*/ 147 w 37"/>
                  <a:gd name="T7" fmla="*/ 246 h 44"/>
                  <a:gd name="T8" fmla="*/ 209 w 37"/>
                  <a:gd name="T9" fmla="*/ 33 h 44"/>
                  <a:gd name="T10" fmla="*/ 124 w 37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44"/>
                  <a:gd name="T20" fmla="*/ 37 w 37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1" y="31"/>
                      <a:pt x="35" y="19"/>
                      <a:pt x="37" y="6"/>
                    </a:cubicBezTo>
                    <a:cubicBezTo>
                      <a:pt x="33" y="2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12"/>
              <p:cNvSpPr>
                <a:spLocks noChangeArrowheads="1"/>
              </p:cNvSpPr>
              <p:nvPr/>
            </p:nvSpPr>
            <p:spPr bwMode="auto">
              <a:xfrm>
                <a:off x="2269" y="997"/>
                <a:ext cx="64" cy="66"/>
              </a:xfrm>
              <a:custGeom>
                <a:avLst/>
                <a:gdLst>
                  <a:gd name="T0" fmla="*/ 78 w 27"/>
                  <a:gd name="T1" fmla="*/ 0 h 28"/>
                  <a:gd name="T2" fmla="*/ 0 w 27"/>
                  <a:gd name="T3" fmla="*/ 78 h 28"/>
                  <a:gd name="T4" fmla="*/ 78 w 27"/>
                  <a:gd name="T5" fmla="*/ 156 h 28"/>
                  <a:gd name="T6" fmla="*/ 123 w 27"/>
                  <a:gd name="T7" fmla="*/ 144 h 28"/>
                  <a:gd name="T8" fmla="*/ 152 w 27"/>
                  <a:gd name="T9" fmla="*/ 45 h 28"/>
                  <a:gd name="T10" fmla="*/ 78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8"/>
                  <a:gd name="T20" fmla="*/ 27 w 27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ubicBezTo>
                      <a:pt x="17" y="28"/>
                      <a:pt x="20" y="27"/>
                      <a:pt x="22" y="26"/>
                    </a:cubicBezTo>
                    <a:cubicBezTo>
                      <a:pt x="24" y="20"/>
                      <a:pt x="26" y="14"/>
                      <a:pt x="27" y="8"/>
                    </a:cubicBezTo>
                    <a:cubicBezTo>
                      <a:pt x="25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113"/>
              <p:cNvSpPr>
                <a:spLocks noChangeArrowheads="1"/>
              </p:cNvSpPr>
              <p:nvPr/>
            </p:nvSpPr>
            <p:spPr bwMode="auto">
              <a:xfrm>
                <a:off x="2288" y="1016"/>
                <a:ext cx="31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9" name="Freeform 114"/>
              <p:cNvSpPr>
                <a:spLocks noChangeArrowheads="1"/>
              </p:cNvSpPr>
              <p:nvPr/>
            </p:nvSpPr>
            <p:spPr bwMode="auto">
              <a:xfrm>
                <a:off x="1914" y="826"/>
                <a:ext cx="315" cy="334"/>
              </a:xfrm>
              <a:custGeom>
                <a:avLst/>
                <a:gdLst>
                  <a:gd name="T0" fmla="*/ 746 w 133"/>
                  <a:gd name="T1" fmla="*/ 365 h 141"/>
                  <a:gd name="T2" fmla="*/ 377 w 133"/>
                  <a:gd name="T3" fmla="*/ 779 h 141"/>
                  <a:gd name="T4" fmla="*/ 0 w 133"/>
                  <a:gd name="T5" fmla="*/ 426 h 141"/>
                  <a:gd name="T6" fmla="*/ 377 w 133"/>
                  <a:gd name="T7" fmla="*/ 17 h 141"/>
                  <a:gd name="T8" fmla="*/ 746 w 133"/>
                  <a:gd name="T9" fmla="*/ 365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41"/>
                  <a:gd name="T17" fmla="*/ 133 w 133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41">
                    <a:moveTo>
                      <a:pt x="133" y="65"/>
                    </a:moveTo>
                    <a:cubicBezTo>
                      <a:pt x="133" y="103"/>
                      <a:pt x="103" y="136"/>
                      <a:pt x="67" y="139"/>
                    </a:cubicBezTo>
                    <a:cubicBezTo>
                      <a:pt x="30" y="141"/>
                      <a:pt x="0" y="113"/>
                      <a:pt x="0" y="76"/>
                    </a:cubicBezTo>
                    <a:cubicBezTo>
                      <a:pt x="0" y="38"/>
                      <a:pt x="30" y="6"/>
                      <a:pt x="67" y="3"/>
                    </a:cubicBezTo>
                    <a:cubicBezTo>
                      <a:pt x="103" y="0"/>
                      <a:pt x="133" y="28"/>
                      <a:pt x="133" y="65"/>
                    </a:cubicBezTo>
                    <a:close/>
                  </a:path>
                </a:pathLst>
              </a:custGeom>
              <a:solidFill>
                <a:srgbClr val="65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15"/>
              <p:cNvSpPr>
                <a:spLocks noChangeArrowheads="1"/>
              </p:cNvSpPr>
              <p:nvPr/>
            </p:nvSpPr>
            <p:spPr bwMode="auto">
              <a:xfrm>
                <a:off x="1963" y="876"/>
                <a:ext cx="223" cy="235"/>
              </a:xfrm>
              <a:custGeom>
                <a:avLst/>
                <a:gdLst>
                  <a:gd name="T0" fmla="*/ 529 w 94"/>
                  <a:gd name="T1" fmla="*/ 259 h 99"/>
                  <a:gd name="T2" fmla="*/ 266 w 94"/>
                  <a:gd name="T3" fmla="*/ 546 h 99"/>
                  <a:gd name="T4" fmla="*/ 0 w 94"/>
                  <a:gd name="T5" fmla="*/ 299 h 99"/>
                  <a:gd name="T6" fmla="*/ 266 w 94"/>
                  <a:gd name="T7" fmla="*/ 12 h 99"/>
                  <a:gd name="T8" fmla="*/ 529 w 94"/>
                  <a:gd name="T9" fmla="*/ 25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9"/>
                  <a:gd name="T17" fmla="*/ 94 w 94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9">
                    <a:moveTo>
                      <a:pt x="94" y="46"/>
                    </a:moveTo>
                    <a:cubicBezTo>
                      <a:pt x="94" y="72"/>
                      <a:pt x="73" y="95"/>
                      <a:pt x="47" y="97"/>
                    </a:cubicBezTo>
                    <a:cubicBezTo>
                      <a:pt x="21" y="99"/>
                      <a:pt x="0" y="80"/>
                      <a:pt x="0" y="53"/>
                    </a:cubicBezTo>
                    <a:cubicBezTo>
                      <a:pt x="0" y="27"/>
                      <a:pt x="21" y="4"/>
                      <a:pt x="47" y="2"/>
                    </a:cubicBezTo>
                    <a:cubicBezTo>
                      <a:pt x="73" y="0"/>
                      <a:pt x="94" y="19"/>
                      <a:pt x="94" y="46"/>
                    </a:cubicBezTo>
                    <a:close/>
                  </a:path>
                </a:pathLst>
              </a:custGeom>
              <a:solidFill>
                <a:srgbClr val="D9B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16"/>
              <p:cNvSpPr>
                <a:spLocks noChangeArrowheads="1"/>
              </p:cNvSpPr>
              <p:nvPr/>
            </p:nvSpPr>
            <p:spPr bwMode="auto">
              <a:xfrm>
                <a:off x="284" y="750"/>
                <a:ext cx="187" cy="553"/>
              </a:xfrm>
              <a:custGeom>
                <a:avLst/>
                <a:gdLst>
                  <a:gd name="T0" fmla="*/ 196 w 79"/>
                  <a:gd name="T1" fmla="*/ 0 h 233"/>
                  <a:gd name="T2" fmla="*/ 296 w 79"/>
                  <a:gd name="T3" fmla="*/ 78 h 233"/>
                  <a:gd name="T4" fmla="*/ 107 w 79"/>
                  <a:gd name="T5" fmla="*/ 225 h 233"/>
                  <a:gd name="T6" fmla="*/ 324 w 79"/>
                  <a:gd name="T7" fmla="*/ 418 h 233"/>
                  <a:gd name="T8" fmla="*/ 123 w 79"/>
                  <a:gd name="T9" fmla="*/ 598 h 233"/>
                  <a:gd name="T10" fmla="*/ 348 w 79"/>
                  <a:gd name="T11" fmla="*/ 743 h 233"/>
                  <a:gd name="T12" fmla="*/ 156 w 79"/>
                  <a:gd name="T13" fmla="*/ 911 h 233"/>
                  <a:gd name="T14" fmla="*/ 386 w 79"/>
                  <a:gd name="T15" fmla="*/ 1047 h 233"/>
                  <a:gd name="T16" fmla="*/ 246 w 79"/>
                  <a:gd name="T17" fmla="*/ 1210 h 233"/>
                  <a:gd name="T18" fmla="*/ 443 w 79"/>
                  <a:gd name="T19" fmla="*/ 1312 h 233"/>
                  <a:gd name="T20" fmla="*/ 173 w 79"/>
                  <a:gd name="T21" fmla="*/ 1227 h 233"/>
                  <a:gd name="T22" fmla="*/ 128 w 79"/>
                  <a:gd name="T23" fmla="*/ 1194 h 233"/>
                  <a:gd name="T24" fmla="*/ 185 w 79"/>
                  <a:gd name="T25" fmla="*/ 1099 h 233"/>
                  <a:gd name="T26" fmla="*/ 5 w 79"/>
                  <a:gd name="T27" fmla="*/ 940 h 233"/>
                  <a:gd name="T28" fmla="*/ 0 w 79"/>
                  <a:gd name="T29" fmla="*/ 185 h 233"/>
                  <a:gd name="T30" fmla="*/ 118 w 79"/>
                  <a:gd name="T31" fmla="*/ 85 h 233"/>
                  <a:gd name="T32" fmla="*/ 78 w 79"/>
                  <a:gd name="T33" fmla="*/ 50 h 233"/>
                  <a:gd name="T34" fmla="*/ 196 w 79"/>
                  <a:gd name="T35" fmla="*/ 0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"/>
                  <a:gd name="T55" fmla="*/ 0 h 233"/>
                  <a:gd name="T56" fmla="*/ 79 w 79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" h="233">
                    <a:moveTo>
                      <a:pt x="35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36" y="223"/>
                      <a:pt x="31" y="218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Line 117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Line 118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19"/>
              <p:cNvSpPr>
                <a:spLocks noChangeArrowheads="1"/>
              </p:cNvSpPr>
              <p:nvPr/>
            </p:nvSpPr>
            <p:spPr bwMode="auto">
              <a:xfrm>
                <a:off x="1501" y="835"/>
                <a:ext cx="128" cy="129"/>
              </a:xfrm>
              <a:custGeom>
                <a:avLst/>
                <a:gdLst>
                  <a:gd name="T0" fmla="*/ 0 w 128"/>
                  <a:gd name="T1" fmla="*/ 0 h 129"/>
                  <a:gd name="T2" fmla="*/ 24 w 128"/>
                  <a:gd name="T3" fmla="*/ 129 h 129"/>
                  <a:gd name="T4" fmla="*/ 128 w 128"/>
                  <a:gd name="T5" fmla="*/ 31 h 129"/>
                  <a:gd name="T6" fmla="*/ 0 w 128"/>
                  <a:gd name="T7" fmla="*/ 0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29"/>
                  <a:gd name="T14" fmla="*/ 128 w 128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29">
                    <a:moveTo>
                      <a:pt x="0" y="0"/>
                    </a:moveTo>
                    <a:lnTo>
                      <a:pt x="24" y="129"/>
                    </a:lnTo>
                    <a:lnTo>
                      <a:pt x="12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0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125 w 15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29"/>
                  <a:gd name="T17" fmla="*/ 154 w 154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E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29"/>
                  <a:gd name="T14" fmla="*/ 154 w 154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>
                <a:spLocks noChangeArrowheads="1"/>
              </p:cNvSpPr>
              <p:nvPr/>
            </p:nvSpPr>
            <p:spPr bwMode="auto">
              <a:xfrm>
                <a:off x="1321" y="1058"/>
                <a:ext cx="140" cy="140"/>
              </a:xfrm>
              <a:custGeom>
                <a:avLst/>
                <a:gdLst>
                  <a:gd name="T0" fmla="*/ 102 w 59"/>
                  <a:gd name="T1" fmla="*/ 225 h 59"/>
                  <a:gd name="T2" fmla="*/ 0 w 59"/>
                  <a:gd name="T3" fmla="*/ 140 h 59"/>
                  <a:gd name="T4" fmla="*/ 332 w 59"/>
                  <a:gd name="T5" fmla="*/ 0 h 59"/>
                  <a:gd name="T6" fmla="*/ 327 w 59"/>
                  <a:gd name="T7" fmla="*/ 247 h 59"/>
                  <a:gd name="T8" fmla="*/ 332 w 59"/>
                  <a:gd name="T9" fmla="*/ 332 h 59"/>
                  <a:gd name="T10" fmla="*/ 102 w 59"/>
                  <a:gd name="T11" fmla="*/ 22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59"/>
                  <a:gd name="T20" fmla="*/ 59 w 59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59">
                    <a:moveTo>
                      <a:pt x="18" y="40"/>
                    </a:moveTo>
                    <a:cubicBezTo>
                      <a:pt x="14" y="36"/>
                      <a:pt x="0" y="25"/>
                      <a:pt x="0" y="2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59"/>
                      <a:pt x="59" y="59"/>
                      <a:pt x="59" y="59"/>
                    </a:cubicBez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26F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ChangeArrowheads="1"/>
              </p:cNvSpPr>
              <p:nvPr/>
            </p:nvSpPr>
            <p:spPr bwMode="auto">
              <a:xfrm>
                <a:off x="1300" y="918"/>
                <a:ext cx="135" cy="145"/>
              </a:xfrm>
              <a:custGeom>
                <a:avLst/>
                <a:gdLst>
                  <a:gd name="T0" fmla="*/ 43 w 135"/>
                  <a:gd name="T1" fmla="*/ 0 h 145"/>
                  <a:gd name="T2" fmla="*/ 0 w 135"/>
                  <a:gd name="T3" fmla="*/ 145 h 145"/>
                  <a:gd name="T4" fmla="*/ 135 w 135"/>
                  <a:gd name="T5" fmla="*/ 88 h 145"/>
                  <a:gd name="T6" fmla="*/ 43 w 135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5"/>
                  <a:gd name="T13" fmla="*/ 0 h 145"/>
                  <a:gd name="T14" fmla="*/ 135 w 135"/>
                  <a:gd name="T15" fmla="*/ 145 h 1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5" h="145">
                    <a:moveTo>
                      <a:pt x="43" y="0"/>
                    </a:moveTo>
                    <a:lnTo>
                      <a:pt x="0" y="145"/>
                    </a:lnTo>
                    <a:lnTo>
                      <a:pt x="135" y="8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4"/>
              <p:cNvSpPr>
                <a:spLocks noChangeArrowheads="1"/>
              </p:cNvSpPr>
              <p:nvPr/>
            </p:nvSpPr>
            <p:spPr bwMode="auto">
              <a:xfrm>
                <a:off x="1381" y="828"/>
                <a:ext cx="75" cy="112"/>
              </a:xfrm>
              <a:custGeom>
                <a:avLst/>
                <a:gdLst>
                  <a:gd name="T0" fmla="*/ 0 w 75"/>
                  <a:gd name="T1" fmla="*/ 45 h 112"/>
                  <a:gd name="T2" fmla="*/ 75 w 75"/>
                  <a:gd name="T3" fmla="*/ 112 h 112"/>
                  <a:gd name="T4" fmla="*/ 47 w 75"/>
                  <a:gd name="T5" fmla="*/ 0 h 112"/>
                  <a:gd name="T6" fmla="*/ 0 w 75"/>
                  <a:gd name="T7" fmla="*/ 45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112"/>
                  <a:gd name="T14" fmla="*/ 75 w 75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112">
                    <a:moveTo>
                      <a:pt x="0" y="45"/>
                    </a:moveTo>
                    <a:lnTo>
                      <a:pt x="75" y="112"/>
                    </a:lnTo>
                    <a:lnTo>
                      <a:pt x="47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B37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5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9 w 206"/>
                  <a:gd name="T7" fmla="*/ 102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76"/>
                  <a:gd name="T14" fmla="*/ 206 w 206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  <a:lnTo>
                      <a:pt x="9" y="102"/>
                    </a:lnTo>
                    <a:close/>
                  </a:path>
                </a:pathLst>
              </a:custGeom>
              <a:solidFill>
                <a:srgbClr val="95B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6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0 60000 65536"/>
                  <a:gd name="T7" fmla="*/ 0 60000 65536"/>
                  <a:gd name="T8" fmla="*/ 0 60000 65536"/>
                  <a:gd name="T9" fmla="*/ 0 w 206"/>
                  <a:gd name="T10" fmla="*/ 0 h 176"/>
                  <a:gd name="T11" fmla="*/ 206 w 206"/>
                  <a:gd name="T12" fmla="*/ 176 h 1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27"/>
              <p:cNvSpPr>
                <a:spLocks noChangeArrowheads="1"/>
              </p:cNvSpPr>
              <p:nvPr/>
            </p:nvSpPr>
            <p:spPr bwMode="auto">
              <a:xfrm>
                <a:off x="1632" y="1099"/>
                <a:ext cx="128" cy="114"/>
              </a:xfrm>
              <a:custGeom>
                <a:avLst/>
                <a:gdLst>
                  <a:gd name="T0" fmla="*/ 0 w 128"/>
                  <a:gd name="T1" fmla="*/ 0 h 114"/>
                  <a:gd name="T2" fmla="*/ 128 w 128"/>
                  <a:gd name="T3" fmla="*/ 114 h 114"/>
                  <a:gd name="T4" fmla="*/ 104 w 128"/>
                  <a:gd name="T5" fmla="*/ 26 h 114"/>
                  <a:gd name="T6" fmla="*/ 0 w 128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14"/>
                  <a:gd name="T14" fmla="*/ 128 w 128"/>
                  <a:gd name="T15" fmla="*/ 114 h 1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14">
                    <a:moveTo>
                      <a:pt x="0" y="0"/>
                    </a:moveTo>
                    <a:lnTo>
                      <a:pt x="128" y="114"/>
                    </a:lnTo>
                    <a:lnTo>
                      <a:pt x="10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6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28"/>
              <p:cNvSpPr>
                <a:spLocks noChangeArrowheads="1"/>
              </p:cNvSpPr>
              <p:nvPr/>
            </p:nvSpPr>
            <p:spPr bwMode="auto">
              <a:xfrm>
                <a:off x="838" y="871"/>
                <a:ext cx="76" cy="140"/>
              </a:xfrm>
              <a:custGeom>
                <a:avLst/>
                <a:gdLst>
                  <a:gd name="T0" fmla="*/ 181 w 32"/>
                  <a:gd name="T1" fmla="*/ 164 h 59"/>
                  <a:gd name="T2" fmla="*/ 17 w 32"/>
                  <a:gd name="T3" fmla="*/ 0 h 59"/>
                  <a:gd name="T4" fmla="*/ 17 w 32"/>
                  <a:gd name="T5" fmla="*/ 0 h 59"/>
                  <a:gd name="T6" fmla="*/ 0 w 32"/>
                  <a:gd name="T7" fmla="*/ 332 h 59"/>
                  <a:gd name="T8" fmla="*/ 17 w 32"/>
                  <a:gd name="T9" fmla="*/ 332 h 59"/>
                  <a:gd name="T10" fmla="*/ 181 w 32"/>
                  <a:gd name="T11" fmla="*/ 16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59"/>
                  <a:gd name="T20" fmla="*/ 32 w 32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59">
                    <a:moveTo>
                      <a:pt x="32" y="29"/>
                    </a:moveTo>
                    <a:cubicBezTo>
                      <a:pt x="32" y="13"/>
                      <a:pt x="19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9"/>
                      <a:pt x="0" y="39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19" y="59"/>
                      <a:pt x="32" y="46"/>
                      <a:pt x="32" y="29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129"/>
              <p:cNvSpPr>
                <a:spLocks noChangeArrowheads="1"/>
              </p:cNvSpPr>
              <p:nvPr/>
            </p:nvSpPr>
            <p:spPr bwMode="auto">
              <a:xfrm>
                <a:off x="1066" y="992"/>
                <a:ext cx="66" cy="66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5" name="Oval 130"/>
              <p:cNvSpPr>
                <a:spLocks noChangeArrowheads="1"/>
              </p:cNvSpPr>
              <p:nvPr/>
            </p:nvSpPr>
            <p:spPr bwMode="auto">
              <a:xfrm>
                <a:off x="1149" y="873"/>
                <a:ext cx="106" cy="107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6" name="Freeform 131"/>
              <p:cNvSpPr>
                <a:spLocks noChangeArrowheads="1"/>
              </p:cNvSpPr>
              <p:nvPr/>
            </p:nvSpPr>
            <p:spPr bwMode="auto">
              <a:xfrm>
                <a:off x="1198" y="1058"/>
                <a:ext cx="67" cy="81"/>
              </a:xfrm>
              <a:custGeom>
                <a:avLst/>
                <a:gdLst>
                  <a:gd name="T0" fmla="*/ 98 w 28"/>
                  <a:gd name="T1" fmla="*/ 0 h 34"/>
                  <a:gd name="T2" fmla="*/ 0 w 28"/>
                  <a:gd name="T3" fmla="*/ 98 h 34"/>
                  <a:gd name="T4" fmla="*/ 98 w 28"/>
                  <a:gd name="T5" fmla="*/ 193 h 34"/>
                  <a:gd name="T6" fmla="*/ 115 w 28"/>
                  <a:gd name="T7" fmla="*/ 188 h 34"/>
                  <a:gd name="T8" fmla="*/ 160 w 28"/>
                  <a:gd name="T9" fmla="*/ 24 h 34"/>
                  <a:gd name="T10" fmla="*/ 98 w 28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4"/>
                  <a:gd name="T20" fmla="*/ 28 w 28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4">
                    <a:moveTo>
                      <a:pt x="17" y="0"/>
                    </a:move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2" y="24"/>
                      <a:pt x="25" y="14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132"/>
              <p:cNvSpPr>
                <a:spLocks noChangeArrowheads="1"/>
              </p:cNvSpPr>
              <p:nvPr/>
            </p:nvSpPr>
            <p:spPr bwMode="auto">
              <a:xfrm>
                <a:off x="902" y="1042"/>
                <a:ext cx="114" cy="114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8" name="Oval 133"/>
              <p:cNvSpPr>
                <a:spLocks noChangeArrowheads="1"/>
              </p:cNvSpPr>
              <p:nvPr/>
            </p:nvSpPr>
            <p:spPr bwMode="auto">
              <a:xfrm>
                <a:off x="1054" y="1122"/>
                <a:ext cx="113" cy="11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9" name="Freeform 134"/>
              <p:cNvSpPr>
                <a:spLocks noChangeArrowheads="1"/>
              </p:cNvSpPr>
              <p:nvPr/>
            </p:nvSpPr>
            <p:spPr bwMode="auto">
              <a:xfrm>
                <a:off x="862" y="1210"/>
                <a:ext cx="52" cy="93"/>
              </a:xfrm>
              <a:custGeom>
                <a:avLst/>
                <a:gdLst>
                  <a:gd name="T0" fmla="*/ 118 w 22"/>
                  <a:gd name="T1" fmla="*/ 119 h 39"/>
                  <a:gd name="T2" fmla="*/ 17 w 22"/>
                  <a:gd name="T3" fmla="*/ 0 h 39"/>
                  <a:gd name="T4" fmla="*/ 0 w 22"/>
                  <a:gd name="T5" fmla="*/ 0 h 39"/>
                  <a:gd name="T6" fmla="*/ 21 w 22"/>
                  <a:gd name="T7" fmla="*/ 222 h 39"/>
                  <a:gd name="T8" fmla="*/ 118 w 22"/>
                  <a:gd name="T9" fmla="*/ 11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9"/>
                  <a:gd name="T17" fmla="*/ 22 w 2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9">
                    <a:moveTo>
                      <a:pt x="21" y="21"/>
                    </a:moveTo>
                    <a:cubicBezTo>
                      <a:pt x="22" y="10"/>
                      <a:pt x="1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3"/>
                      <a:pt x="2" y="26"/>
                      <a:pt x="4" y="39"/>
                    </a:cubicBezTo>
                    <a:cubicBezTo>
                      <a:pt x="13" y="38"/>
                      <a:pt x="21" y="31"/>
                      <a:pt x="21" y="21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135"/>
              <p:cNvSpPr>
                <a:spLocks noChangeArrowheads="1"/>
              </p:cNvSpPr>
              <p:nvPr/>
            </p:nvSpPr>
            <p:spPr bwMode="auto">
              <a:xfrm>
                <a:off x="992" y="1196"/>
                <a:ext cx="140" cy="14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21" name="Freeform 136"/>
              <p:cNvSpPr>
                <a:spLocks noChangeArrowheads="1"/>
              </p:cNvSpPr>
              <p:nvPr/>
            </p:nvSpPr>
            <p:spPr bwMode="auto">
              <a:xfrm>
                <a:off x="791" y="674"/>
                <a:ext cx="701" cy="268"/>
              </a:xfrm>
              <a:custGeom>
                <a:avLst/>
                <a:gdLst>
                  <a:gd name="T0" fmla="*/ 102 w 296"/>
                  <a:gd name="T1" fmla="*/ 40 h 113"/>
                  <a:gd name="T2" fmla="*/ 21 w 296"/>
                  <a:gd name="T3" fmla="*/ 242 h 113"/>
                  <a:gd name="T4" fmla="*/ 538 w 296"/>
                  <a:gd name="T5" fmla="*/ 569 h 113"/>
                  <a:gd name="T6" fmla="*/ 1537 w 296"/>
                  <a:gd name="T7" fmla="*/ 398 h 113"/>
                  <a:gd name="T8" fmla="*/ 1632 w 296"/>
                  <a:gd name="T9" fmla="*/ 197 h 113"/>
                  <a:gd name="T10" fmla="*/ 1558 w 296"/>
                  <a:gd name="T11" fmla="*/ 107 h 113"/>
                  <a:gd name="T12" fmla="*/ 1459 w 296"/>
                  <a:gd name="T13" fmla="*/ 62 h 113"/>
                  <a:gd name="T14" fmla="*/ 1049 w 296"/>
                  <a:gd name="T15" fmla="*/ 344 h 113"/>
                  <a:gd name="T16" fmla="*/ 467 w 296"/>
                  <a:gd name="T17" fmla="*/ 337 h 113"/>
                  <a:gd name="T18" fmla="*/ 208 w 296"/>
                  <a:gd name="T19" fmla="*/ 157 h 113"/>
                  <a:gd name="T20" fmla="*/ 258 w 296"/>
                  <a:gd name="T21" fmla="*/ 66 h 113"/>
                  <a:gd name="T22" fmla="*/ 242 w 296"/>
                  <a:gd name="T23" fmla="*/ 0 h 113"/>
                  <a:gd name="T24" fmla="*/ 102 w 296"/>
                  <a:gd name="T25" fmla="*/ 4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6"/>
                  <a:gd name="T40" fmla="*/ 0 h 113"/>
                  <a:gd name="T41" fmla="*/ 296 w 296"/>
                  <a:gd name="T42" fmla="*/ 113 h 1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6" h="113">
                    <a:moveTo>
                      <a:pt x="18" y="7"/>
                    </a:moveTo>
                    <a:cubicBezTo>
                      <a:pt x="6" y="14"/>
                      <a:pt x="0" y="27"/>
                      <a:pt x="4" y="43"/>
                    </a:cubicBezTo>
                    <a:cubicBezTo>
                      <a:pt x="11" y="71"/>
                      <a:pt x="39" y="89"/>
                      <a:pt x="96" y="101"/>
                    </a:cubicBezTo>
                    <a:cubicBezTo>
                      <a:pt x="154" y="113"/>
                      <a:pt x="237" y="101"/>
                      <a:pt x="274" y="71"/>
                    </a:cubicBezTo>
                    <a:cubicBezTo>
                      <a:pt x="284" y="63"/>
                      <a:pt x="296" y="49"/>
                      <a:pt x="291" y="35"/>
                    </a:cubicBezTo>
                    <a:cubicBezTo>
                      <a:pt x="289" y="30"/>
                      <a:pt x="282" y="23"/>
                      <a:pt x="278" y="19"/>
                    </a:cubicBezTo>
                    <a:cubicBezTo>
                      <a:pt x="276" y="17"/>
                      <a:pt x="260" y="12"/>
                      <a:pt x="260" y="11"/>
                    </a:cubicBezTo>
                    <a:cubicBezTo>
                      <a:pt x="274" y="37"/>
                      <a:pt x="202" y="58"/>
                      <a:pt x="187" y="61"/>
                    </a:cubicBezTo>
                    <a:cubicBezTo>
                      <a:pt x="153" y="66"/>
                      <a:pt x="117" y="70"/>
                      <a:pt x="83" y="60"/>
                    </a:cubicBezTo>
                    <a:cubicBezTo>
                      <a:pt x="67" y="56"/>
                      <a:pt x="41" y="47"/>
                      <a:pt x="37" y="28"/>
                    </a:cubicBezTo>
                    <a:cubicBezTo>
                      <a:pt x="34" y="16"/>
                      <a:pt x="41" y="19"/>
                      <a:pt x="46" y="12"/>
                    </a:cubicBezTo>
                    <a:cubicBezTo>
                      <a:pt x="52" y="6"/>
                      <a:pt x="54" y="0"/>
                      <a:pt x="43" y="0"/>
                    </a:cubicBezTo>
                    <a:cubicBezTo>
                      <a:pt x="33" y="0"/>
                      <a:pt x="25" y="2"/>
                      <a:pt x="18" y="7"/>
                    </a:cubicBezTo>
                    <a:close/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37"/>
              <p:cNvSpPr>
                <a:spLocks noChangeArrowheads="1"/>
              </p:cNvSpPr>
              <p:nvPr/>
            </p:nvSpPr>
            <p:spPr bwMode="auto">
              <a:xfrm>
                <a:off x="945" y="1111"/>
                <a:ext cx="701" cy="215"/>
              </a:xfrm>
              <a:custGeom>
                <a:avLst/>
                <a:gdLst>
                  <a:gd name="T0" fmla="*/ 545 w 296"/>
                  <a:gd name="T1" fmla="*/ 291 h 91"/>
                  <a:gd name="T2" fmla="*/ 1660 w 296"/>
                  <a:gd name="T3" fmla="*/ 241 h 91"/>
                  <a:gd name="T4" fmla="*/ 1385 w 296"/>
                  <a:gd name="T5" fmla="*/ 118 h 91"/>
                  <a:gd name="T6" fmla="*/ 40 w 296"/>
                  <a:gd name="T7" fmla="*/ 258 h 91"/>
                  <a:gd name="T8" fmla="*/ 118 w 296"/>
                  <a:gd name="T9" fmla="*/ 508 h 91"/>
                  <a:gd name="T10" fmla="*/ 545 w 296"/>
                  <a:gd name="T11" fmla="*/ 291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6"/>
                  <a:gd name="T19" fmla="*/ 0 h 91"/>
                  <a:gd name="T20" fmla="*/ 296 w 296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6" h="91">
                    <a:moveTo>
                      <a:pt x="97" y="52"/>
                    </a:moveTo>
                    <a:cubicBezTo>
                      <a:pt x="163" y="37"/>
                      <a:pt x="232" y="29"/>
                      <a:pt x="296" y="43"/>
                    </a:cubicBezTo>
                    <a:cubicBezTo>
                      <a:pt x="277" y="32"/>
                      <a:pt x="260" y="25"/>
                      <a:pt x="247" y="21"/>
                    </a:cubicBezTo>
                    <a:cubicBezTo>
                      <a:pt x="186" y="4"/>
                      <a:pt x="28" y="0"/>
                      <a:pt x="7" y="46"/>
                    </a:cubicBezTo>
                    <a:cubicBezTo>
                      <a:pt x="0" y="60"/>
                      <a:pt x="8" y="76"/>
                      <a:pt x="21" y="91"/>
                    </a:cubicBezTo>
                    <a:cubicBezTo>
                      <a:pt x="37" y="65"/>
                      <a:pt x="69" y="59"/>
                      <a:pt x="97" y="52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38"/>
              <p:cNvSpPr>
                <a:spLocks noChangeArrowheads="1"/>
              </p:cNvSpPr>
              <p:nvPr/>
            </p:nvSpPr>
            <p:spPr bwMode="auto">
              <a:xfrm>
                <a:off x="995" y="1179"/>
                <a:ext cx="762" cy="221"/>
              </a:xfrm>
              <a:custGeom>
                <a:avLst/>
                <a:gdLst>
                  <a:gd name="T0" fmla="*/ 1803 w 322"/>
                  <a:gd name="T1" fmla="*/ 231 h 93"/>
                  <a:gd name="T2" fmla="*/ 1541 w 322"/>
                  <a:gd name="T3" fmla="*/ 78 h 93"/>
                  <a:gd name="T4" fmla="*/ 426 w 322"/>
                  <a:gd name="T5" fmla="*/ 131 h 93"/>
                  <a:gd name="T6" fmla="*/ 0 w 322"/>
                  <a:gd name="T7" fmla="*/ 349 h 93"/>
                  <a:gd name="T8" fmla="*/ 208 w 322"/>
                  <a:gd name="T9" fmla="*/ 525 h 93"/>
                  <a:gd name="T10" fmla="*/ 1803 w 322"/>
                  <a:gd name="T11" fmla="*/ 231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93"/>
                  <a:gd name="T20" fmla="*/ 322 w 322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93">
                    <a:moveTo>
                      <a:pt x="322" y="41"/>
                    </a:moveTo>
                    <a:cubicBezTo>
                      <a:pt x="306" y="31"/>
                      <a:pt x="290" y="22"/>
                      <a:pt x="275" y="14"/>
                    </a:cubicBezTo>
                    <a:cubicBezTo>
                      <a:pt x="211" y="0"/>
                      <a:pt x="142" y="8"/>
                      <a:pt x="76" y="23"/>
                    </a:cubicBezTo>
                    <a:cubicBezTo>
                      <a:pt x="48" y="30"/>
                      <a:pt x="16" y="36"/>
                      <a:pt x="0" y="62"/>
                    </a:cubicBezTo>
                    <a:cubicBezTo>
                      <a:pt x="10" y="73"/>
                      <a:pt x="24" y="84"/>
                      <a:pt x="37" y="93"/>
                    </a:cubicBezTo>
                    <a:cubicBezTo>
                      <a:pt x="120" y="43"/>
                      <a:pt x="225" y="25"/>
                      <a:pt x="322" y="41"/>
                    </a:cubicBezTo>
                    <a:close/>
                  </a:path>
                </a:pathLst>
              </a:custGeom>
              <a:solidFill>
                <a:srgbClr val="7C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39"/>
              <p:cNvSpPr>
                <a:spLocks noChangeArrowheads="1"/>
              </p:cNvSpPr>
              <p:nvPr/>
            </p:nvSpPr>
            <p:spPr bwMode="auto">
              <a:xfrm>
                <a:off x="1082" y="1239"/>
                <a:ext cx="744" cy="239"/>
              </a:xfrm>
              <a:custGeom>
                <a:avLst/>
                <a:gdLst>
                  <a:gd name="T0" fmla="*/ 0 w 314"/>
                  <a:gd name="T1" fmla="*/ 381 h 101"/>
                  <a:gd name="T2" fmla="*/ 230 w 314"/>
                  <a:gd name="T3" fmla="*/ 521 h 101"/>
                  <a:gd name="T4" fmla="*/ 315 w 314"/>
                  <a:gd name="T5" fmla="*/ 566 h 101"/>
                  <a:gd name="T6" fmla="*/ 1763 w 314"/>
                  <a:gd name="T7" fmla="*/ 201 h 101"/>
                  <a:gd name="T8" fmla="*/ 1599 w 314"/>
                  <a:gd name="T9" fmla="*/ 90 h 101"/>
                  <a:gd name="T10" fmla="*/ 0 w 314"/>
                  <a:gd name="T11" fmla="*/ 38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101"/>
                  <a:gd name="T20" fmla="*/ 314 w 314"/>
                  <a:gd name="T21" fmla="*/ 101 h 1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101">
                    <a:moveTo>
                      <a:pt x="0" y="68"/>
                    </a:moveTo>
                    <a:cubicBezTo>
                      <a:pt x="21" y="83"/>
                      <a:pt x="41" y="93"/>
                      <a:pt x="41" y="93"/>
                    </a:cubicBezTo>
                    <a:cubicBezTo>
                      <a:pt x="46" y="96"/>
                      <a:pt x="51" y="98"/>
                      <a:pt x="56" y="101"/>
                    </a:cubicBezTo>
                    <a:cubicBezTo>
                      <a:pt x="132" y="53"/>
                      <a:pt x="224" y="34"/>
                      <a:pt x="314" y="36"/>
                    </a:cubicBezTo>
                    <a:cubicBezTo>
                      <a:pt x="305" y="29"/>
                      <a:pt x="295" y="23"/>
                      <a:pt x="285" y="16"/>
                    </a:cubicBezTo>
                    <a:cubicBezTo>
                      <a:pt x="188" y="0"/>
                      <a:pt x="83" y="18"/>
                      <a:pt x="0" y="68"/>
                    </a:cubicBezTo>
                    <a:close/>
                  </a:path>
                </a:pathLst>
              </a:custGeom>
              <a:solidFill>
                <a:srgbClr val="FF7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40"/>
              <p:cNvSpPr>
                <a:spLocks noChangeArrowheads="1"/>
              </p:cNvSpPr>
              <p:nvPr/>
            </p:nvSpPr>
            <p:spPr bwMode="auto">
              <a:xfrm>
                <a:off x="1215" y="1379"/>
                <a:ext cx="218" cy="189"/>
              </a:xfrm>
              <a:custGeom>
                <a:avLst/>
                <a:gdLst>
                  <a:gd name="T0" fmla="*/ 0 w 92"/>
                  <a:gd name="T1" fmla="*/ 234 h 80"/>
                  <a:gd name="T2" fmla="*/ 438 w 92"/>
                  <a:gd name="T3" fmla="*/ 447 h 80"/>
                  <a:gd name="T4" fmla="*/ 517 w 92"/>
                  <a:gd name="T5" fmla="*/ 0 h 80"/>
                  <a:gd name="T6" fmla="*/ 0 w 92"/>
                  <a:gd name="T7" fmla="*/ 234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0" y="42"/>
                    </a:moveTo>
                    <a:cubicBezTo>
                      <a:pt x="25" y="56"/>
                      <a:pt x="51" y="69"/>
                      <a:pt x="78" y="8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60" y="10"/>
                      <a:pt x="29" y="24"/>
                      <a:pt x="0" y="42"/>
                    </a:cubicBezTo>
                    <a:close/>
                  </a:path>
                </a:pathLst>
              </a:custGeom>
              <a:solidFill>
                <a:srgbClr val="5D9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41"/>
              <p:cNvSpPr>
                <a:spLocks noChangeArrowheads="1"/>
              </p:cNvSpPr>
              <p:nvPr/>
            </p:nvSpPr>
            <p:spPr bwMode="auto">
              <a:xfrm>
                <a:off x="1504" y="1334"/>
                <a:ext cx="350" cy="230"/>
              </a:xfrm>
              <a:custGeom>
                <a:avLst/>
                <a:gdLst>
                  <a:gd name="T0" fmla="*/ 0 w 148"/>
                  <a:gd name="T1" fmla="*/ 57 h 97"/>
                  <a:gd name="T2" fmla="*/ 381 w 148"/>
                  <a:gd name="T3" fmla="*/ 545 h 97"/>
                  <a:gd name="T4" fmla="*/ 828 w 148"/>
                  <a:gd name="T5" fmla="*/ 304 h 97"/>
                  <a:gd name="T6" fmla="*/ 296 w 148"/>
                  <a:gd name="T7" fmla="*/ 0 h 97"/>
                  <a:gd name="T8" fmla="*/ 0 w 148"/>
                  <a:gd name="T9" fmla="*/ 57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97"/>
                  <a:gd name="T17" fmla="*/ 148 w 148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97">
                    <a:moveTo>
                      <a:pt x="0" y="10"/>
                    </a:moveTo>
                    <a:cubicBezTo>
                      <a:pt x="68" y="97"/>
                      <a:pt x="68" y="97"/>
                      <a:pt x="68" y="97"/>
                    </a:cubicBezTo>
                    <a:cubicBezTo>
                      <a:pt x="93" y="79"/>
                      <a:pt x="119" y="64"/>
                      <a:pt x="148" y="5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5" y="3"/>
                      <a:pt x="17" y="6"/>
                      <a:pt x="0" y="10"/>
                    </a:cubicBezTo>
                    <a:close/>
                  </a:path>
                </a:pathLst>
              </a:custGeom>
              <a:solidFill>
                <a:srgbClr val="FF9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42"/>
              <p:cNvSpPr>
                <a:spLocks noChangeArrowheads="1"/>
              </p:cNvSpPr>
              <p:nvPr/>
            </p:nvSpPr>
            <p:spPr bwMode="auto">
              <a:xfrm>
                <a:off x="1629" y="1324"/>
                <a:ext cx="330" cy="138"/>
              </a:xfrm>
              <a:custGeom>
                <a:avLst/>
                <a:gdLst>
                  <a:gd name="T0" fmla="*/ 468 w 139"/>
                  <a:gd name="T1" fmla="*/ 0 h 58"/>
                  <a:gd name="T2" fmla="*/ 0 w 139"/>
                  <a:gd name="T3" fmla="*/ 24 h 58"/>
                  <a:gd name="T4" fmla="*/ 537 w 139"/>
                  <a:gd name="T5" fmla="*/ 328 h 58"/>
                  <a:gd name="T6" fmla="*/ 783 w 139"/>
                  <a:gd name="T7" fmla="*/ 271 h 58"/>
                  <a:gd name="T8" fmla="*/ 468 w 1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9"/>
                  <a:gd name="T16" fmla="*/ 0 h 58"/>
                  <a:gd name="T17" fmla="*/ 139 w 13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9" h="58">
                    <a:moveTo>
                      <a:pt x="83" y="0"/>
                    </a:moveTo>
                    <a:cubicBezTo>
                      <a:pt x="56" y="0"/>
                      <a:pt x="28" y="1"/>
                      <a:pt x="0" y="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109" y="54"/>
                      <a:pt x="124" y="50"/>
                      <a:pt x="139" y="48"/>
                    </a:cubicBezTo>
                    <a:cubicBezTo>
                      <a:pt x="124" y="32"/>
                      <a:pt x="104" y="16"/>
                      <a:pt x="83" y="0"/>
                    </a:cubicBezTo>
                    <a:close/>
                  </a:path>
                </a:pathLst>
              </a:custGeom>
              <a:solidFill>
                <a:srgbClr val="7C3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43"/>
              <p:cNvSpPr>
                <a:spLocks noChangeArrowheads="1"/>
              </p:cNvSpPr>
              <p:nvPr/>
            </p:nvSpPr>
            <p:spPr bwMode="auto">
              <a:xfrm>
                <a:off x="1400" y="1357"/>
                <a:ext cx="265" cy="219"/>
              </a:xfrm>
              <a:custGeom>
                <a:avLst/>
                <a:gdLst>
                  <a:gd name="T0" fmla="*/ 599 w 112"/>
                  <a:gd name="T1" fmla="*/ 517 h 92"/>
                  <a:gd name="T2" fmla="*/ 627 w 112"/>
                  <a:gd name="T3" fmla="*/ 493 h 92"/>
                  <a:gd name="T4" fmla="*/ 246 w 112"/>
                  <a:gd name="T5" fmla="*/ 0 h 92"/>
                  <a:gd name="T6" fmla="*/ 78 w 112"/>
                  <a:gd name="T7" fmla="*/ 50 h 92"/>
                  <a:gd name="T8" fmla="*/ 0 w 112"/>
                  <a:gd name="T9" fmla="*/ 488 h 92"/>
                  <a:gd name="T10" fmla="*/ 599 w 112"/>
                  <a:gd name="T11" fmla="*/ 517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92"/>
                  <a:gd name="T20" fmla="*/ 112 w 11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92">
                    <a:moveTo>
                      <a:pt x="107" y="91"/>
                    </a:moveTo>
                    <a:cubicBezTo>
                      <a:pt x="109" y="90"/>
                      <a:pt x="110" y="88"/>
                      <a:pt x="112" y="8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4" y="3"/>
                      <a:pt x="24" y="6"/>
                      <a:pt x="14" y="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36" y="85"/>
                      <a:pt x="72" y="92"/>
                      <a:pt x="107" y="91"/>
                    </a:cubicBezTo>
                    <a:close/>
                  </a:path>
                </a:pathLst>
              </a:custGeom>
              <a:solidFill>
                <a:srgbClr val="6D4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144"/>
              <p:cNvSpPr>
                <a:spLocks noChangeArrowheads="1"/>
              </p:cNvSpPr>
              <p:nvPr/>
            </p:nvSpPr>
            <p:spPr bwMode="auto">
              <a:xfrm>
                <a:off x="1400" y="1559"/>
                <a:ext cx="253" cy="73"/>
              </a:xfrm>
              <a:custGeom>
                <a:avLst/>
                <a:gdLst>
                  <a:gd name="T0" fmla="*/ 0 w 107"/>
                  <a:gd name="T1" fmla="*/ 5 h 31"/>
                  <a:gd name="T2" fmla="*/ 0 w 107"/>
                  <a:gd name="T3" fmla="*/ 21 h 31"/>
                  <a:gd name="T4" fmla="*/ 426 w 107"/>
                  <a:gd name="T5" fmla="*/ 172 h 31"/>
                  <a:gd name="T6" fmla="*/ 598 w 107"/>
                  <a:gd name="T7" fmla="*/ 33 h 31"/>
                  <a:gd name="T8" fmla="*/ 0 w 107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1"/>
                  <a:gd name="T17" fmla="*/ 107 w 10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1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6" y="15"/>
                      <a:pt x="51" y="24"/>
                      <a:pt x="76" y="31"/>
                    </a:cubicBezTo>
                    <a:cubicBezTo>
                      <a:pt x="86" y="22"/>
                      <a:pt x="96" y="14"/>
                      <a:pt x="107" y="6"/>
                    </a:cubicBezTo>
                    <a:cubicBezTo>
                      <a:pt x="72" y="7"/>
                      <a:pt x="36" y="0"/>
                      <a:pt x="0" y="1"/>
                    </a:cubicBezTo>
                    <a:close/>
                  </a:path>
                </a:pathLst>
              </a:custGeom>
              <a:solidFill>
                <a:srgbClr val="ED4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45"/>
              <p:cNvSpPr>
                <a:spLocks noChangeArrowheads="1"/>
              </p:cNvSpPr>
              <p:nvPr/>
            </p:nvSpPr>
            <p:spPr bwMode="auto">
              <a:xfrm>
                <a:off x="1580" y="1438"/>
                <a:ext cx="476" cy="256"/>
              </a:xfrm>
              <a:custGeom>
                <a:avLst/>
                <a:gdLst>
                  <a:gd name="T0" fmla="*/ 0 w 201"/>
                  <a:gd name="T1" fmla="*/ 460 h 108"/>
                  <a:gd name="T2" fmla="*/ 1049 w 201"/>
                  <a:gd name="T3" fmla="*/ 422 h 108"/>
                  <a:gd name="T4" fmla="*/ 898 w 201"/>
                  <a:gd name="T5" fmla="*/ 0 h 108"/>
                  <a:gd name="T6" fmla="*/ 0 w 201"/>
                  <a:gd name="T7" fmla="*/ 460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1"/>
                  <a:gd name="T13" fmla="*/ 0 h 108"/>
                  <a:gd name="T14" fmla="*/ 201 w 20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1" h="108">
                    <a:moveTo>
                      <a:pt x="0" y="82"/>
                    </a:moveTo>
                    <a:cubicBezTo>
                      <a:pt x="86" y="106"/>
                      <a:pt x="161" y="108"/>
                      <a:pt x="187" y="75"/>
                    </a:cubicBezTo>
                    <a:cubicBezTo>
                      <a:pt x="201" y="56"/>
                      <a:pt x="187" y="28"/>
                      <a:pt x="160" y="0"/>
                    </a:cubicBezTo>
                    <a:cubicBezTo>
                      <a:pt x="100" y="7"/>
                      <a:pt x="47" y="41"/>
                      <a:pt x="0" y="82"/>
                    </a:cubicBezTo>
                    <a:close/>
                  </a:path>
                </a:pathLst>
              </a:custGeom>
              <a:solidFill>
                <a:srgbClr val="FFE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146"/>
              <p:cNvSpPr>
                <a:spLocks noChangeArrowheads="1"/>
              </p:cNvSpPr>
              <p:nvPr/>
            </p:nvSpPr>
            <p:spPr bwMode="auto">
              <a:xfrm>
                <a:off x="608" y="745"/>
                <a:ext cx="15" cy="15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2" name="Oval 147"/>
              <p:cNvSpPr>
                <a:spLocks noChangeArrowheads="1"/>
              </p:cNvSpPr>
              <p:nvPr/>
            </p:nvSpPr>
            <p:spPr bwMode="auto">
              <a:xfrm>
                <a:off x="668" y="748"/>
                <a:ext cx="11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3" name="Oval 148"/>
              <p:cNvSpPr>
                <a:spLocks noChangeArrowheads="1"/>
              </p:cNvSpPr>
              <p:nvPr/>
            </p:nvSpPr>
            <p:spPr bwMode="auto">
              <a:xfrm>
                <a:off x="720" y="748"/>
                <a:ext cx="14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4" name="Oval 149"/>
              <p:cNvSpPr>
                <a:spLocks noChangeArrowheads="1"/>
              </p:cNvSpPr>
              <p:nvPr/>
            </p:nvSpPr>
            <p:spPr bwMode="auto">
              <a:xfrm>
                <a:off x="774" y="750"/>
                <a:ext cx="14" cy="12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5" name="Oval 150"/>
              <p:cNvSpPr>
                <a:spLocks noChangeArrowheads="1"/>
              </p:cNvSpPr>
              <p:nvPr/>
            </p:nvSpPr>
            <p:spPr bwMode="auto">
              <a:xfrm>
                <a:off x="658" y="1298"/>
                <a:ext cx="14" cy="14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6" name="Oval 151"/>
              <p:cNvSpPr>
                <a:spLocks noChangeArrowheads="1"/>
              </p:cNvSpPr>
              <p:nvPr/>
            </p:nvSpPr>
            <p:spPr bwMode="auto">
              <a:xfrm>
                <a:off x="715" y="1300"/>
                <a:ext cx="14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7" name="Oval 152"/>
              <p:cNvSpPr>
                <a:spLocks noChangeArrowheads="1"/>
              </p:cNvSpPr>
              <p:nvPr/>
            </p:nvSpPr>
            <p:spPr bwMode="auto">
              <a:xfrm>
                <a:off x="769" y="1300"/>
                <a:ext cx="15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8" name="Oval 153"/>
              <p:cNvSpPr>
                <a:spLocks noChangeArrowheads="1"/>
              </p:cNvSpPr>
              <p:nvPr/>
            </p:nvSpPr>
            <p:spPr bwMode="auto">
              <a:xfrm>
                <a:off x="824" y="1303"/>
                <a:ext cx="12" cy="12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9" name="Oval 154"/>
              <p:cNvSpPr>
                <a:spLocks noChangeArrowheads="1"/>
              </p:cNvSpPr>
              <p:nvPr/>
            </p:nvSpPr>
            <p:spPr bwMode="auto">
              <a:xfrm>
                <a:off x="601" y="843"/>
                <a:ext cx="15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0" name="Oval 155"/>
              <p:cNvSpPr>
                <a:spLocks noChangeArrowheads="1"/>
              </p:cNvSpPr>
              <p:nvPr/>
            </p:nvSpPr>
            <p:spPr bwMode="auto">
              <a:xfrm>
                <a:off x="670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1" name="Oval 156"/>
              <p:cNvSpPr>
                <a:spLocks noChangeArrowheads="1"/>
              </p:cNvSpPr>
              <p:nvPr/>
            </p:nvSpPr>
            <p:spPr bwMode="auto">
              <a:xfrm>
                <a:off x="734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2" name="Oval 157"/>
              <p:cNvSpPr>
                <a:spLocks noChangeArrowheads="1"/>
              </p:cNvSpPr>
              <p:nvPr/>
            </p:nvSpPr>
            <p:spPr bwMode="auto">
              <a:xfrm>
                <a:off x="798" y="847"/>
                <a:ext cx="16" cy="17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3" name="Oval 158"/>
              <p:cNvSpPr>
                <a:spLocks noChangeArrowheads="1"/>
              </p:cNvSpPr>
              <p:nvPr/>
            </p:nvSpPr>
            <p:spPr bwMode="auto">
              <a:xfrm>
                <a:off x="604" y="942"/>
                <a:ext cx="14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4" name="Oval 159"/>
              <p:cNvSpPr>
                <a:spLocks noChangeArrowheads="1"/>
              </p:cNvSpPr>
              <p:nvPr/>
            </p:nvSpPr>
            <p:spPr bwMode="auto">
              <a:xfrm>
                <a:off x="672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5" name="Oval 160"/>
              <p:cNvSpPr>
                <a:spLocks noChangeArrowheads="1"/>
              </p:cNvSpPr>
              <p:nvPr/>
            </p:nvSpPr>
            <p:spPr bwMode="auto">
              <a:xfrm>
                <a:off x="736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61"/>
              <p:cNvSpPr>
                <a:spLocks noChangeArrowheads="1"/>
              </p:cNvSpPr>
              <p:nvPr/>
            </p:nvSpPr>
            <p:spPr bwMode="auto">
              <a:xfrm>
                <a:off x="800" y="947"/>
                <a:ext cx="17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Oval 162"/>
              <p:cNvSpPr>
                <a:spLocks noChangeArrowheads="1"/>
              </p:cNvSpPr>
              <p:nvPr/>
            </p:nvSpPr>
            <p:spPr bwMode="auto">
              <a:xfrm>
                <a:off x="608" y="1032"/>
                <a:ext cx="17" cy="17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8" name="Oval 163"/>
              <p:cNvSpPr>
                <a:spLocks noChangeArrowheads="1"/>
              </p:cNvSpPr>
              <p:nvPr/>
            </p:nvSpPr>
            <p:spPr bwMode="auto">
              <a:xfrm>
                <a:off x="679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9" name="Oval 164"/>
              <p:cNvSpPr>
                <a:spLocks noChangeArrowheads="1"/>
              </p:cNvSpPr>
              <p:nvPr/>
            </p:nvSpPr>
            <p:spPr bwMode="auto">
              <a:xfrm>
                <a:off x="743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0" name="Oval 165"/>
              <p:cNvSpPr>
                <a:spLocks noChangeArrowheads="1"/>
              </p:cNvSpPr>
              <p:nvPr/>
            </p:nvSpPr>
            <p:spPr bwMode="auto">
              <a:xfrm>
                <a:off x="807" y="1039"/>
                <a:ext cx="17" cy="15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1" name="Freeform 166"/>
              <p:cNvSpPr>
                <a:spLocks noChangeArrowheads="1"/>
              </p:cNvSpPr>
              <p:nvPr/>
            </p:nvSpPr>
            <p:spPr bwMode="auto">
              <a:xfrm>
                <a:off x="616" y="1134"/>
                <a:ext cx="16" cy="17"/>
              </a:xfrm>
              <a:custGeom>
                <a:avLst/>
                <a:gdLst>
                  <a:gd name="T0" fmla="*/ 37 w 7"/>
                  <a:gd name="T1" fmla="*/ 24 h 7"/>
                  <a:gd name="T2" fmla="*/ 21 w 7"/>
                  <a:gd name="T3" fmla="*/ 41 h 7"/>
                  <a:gd name="T4" fmla="*/ 0 w 7"/>
                  <a:gd name="T5" fmla="*/ 24 h 7"/>
                  <a:gd name="T6" fmla="*/ 16 w 7"/>
                  <a:gd name="T7" fmla="*/ 0 h 7"/>
                  <a:gd name="T8" fmla="*/ 37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67"/>
              <p:cNvSpPr>
                <a:spLocks noChangeArrowheads="1"/>
              </p:cNvSpPr>
              <p:nvPr/>
            </p:nvSpPr>
            <p:spPr bwMode="auto">
              <a:xfrm>
                <a:off x="684" y="1134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68"/>
              <p:cNvSpPr>
                <a:spLocks noChangeArrowheads="1"/>
              </p:cNvSpPr>
              <p:nvPr/>
            </p:nvSpPr>
            <p:spPr bwMode="auto">
              <a:xfrm>
                <a:off x="748" y="1132"/>
                <a:ext cx="17" cy="17"/>
              </a:xfrm>
              <a:custGeom>
                <a:avLst/>
                <a:gdLst>
                  <a:gd name="T0" fmla="*/ 41 w 7"/>
                  <a:gd name="T1" fmla="*/ 17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69"/>
              <p:cNvSpPr>
                <a:spLocks noChangeArrowheads="1"/>
              </p:cNvSpPr>
              <p:nvPr/>
            </p:nvSpPr>
            <p:spPr bwMode="auto">
              <a:xfrm>
                <a:off x="814" y="1132"/>
                <a:ext cx="15" cy="17"/>
              </a:xfrm>
              <a:custGeom>
                <a:avLst/>
                <a:gdLst>
                  <a:gd name="T0" fmla="*/ 38 w 6"/>
                  <a:gd name="T1" fmla="*/ 24 h 7"/>
                  <a:gd name="T2" fmla="*/ 20 w 6"/>
                  <a:gd name="T3" fmla="*/ 41 h 7"/>
                  <a:gd name="T4" fmla="*/ 0 w 6"/>
                  <a:gd name="T5" fmla="*/ 24 h 7"/>
                  <a:gd name="T6" fmla="*/ 20 w 6"/>
                  <a:gd name="T7" fmla="*/ 0 h 7"/>
                  <a:gd name="T8" fmla="*/ 38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6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170"/>
              <p:cNvSpPr>
                <a:spLocks noChangeArrowheads="1"/>
              </p:cNvSpPr>
              <p:nvPr/>
            </p:nvSpPr>
            <p:spPr bwMode="auto">
              <a:xfrm>
                <a:off x="634" y="1224"/>
                <a:ext cx="15" cy="17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6" name="Oval 171"/>
              <p:cNvSpPr>
                <a:spLocks noChangeArrowheads="1"/>
              </p:cNvSpPr>
              <p:nvPr/>
            </p:nvSpPr>
            <p:spPr bwMode="auto">
              <a:xfrm>
                <a:off x="703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7" name="Oval 172"/>
              <p:cNvSpPr>
                <a:spLocks noChangeArrowheads="1"/>
              </p:cNvSpPr>
              <p:nvPr/>
            </p:nvSpPr>
            <p:spPr bwMode="auto">
              <a:xfrm>
                <a:off x="767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8" name="Freeform 173"/>
              <p:cNvSpPr>
                <a:spLocks noChangeArrowheads="1"/>
              </p:cNvSpPr>
              <p:nvPr/>
            </p:nvSpPr>
            <p:spPr bwMode="auto">
              <a:xfrm>
                <a:off x="831" y="1229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17 w 7"/>
                  <a:gd name="T3" fmla="*/ 41 h 7"/>
                  <a:gd name="T4" fmla="*/ 0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74"/>
              <p:cNvSpPr>
                <a:spLocks noEditPoints="1" noChangeArrowheads="1"/>
              </p:cNvSpPr>
              <p:nvPr/>
            </p:nvSpPr>
            <p:spPr bwMode="auto">
              <a:xfrm>
                <a:off x="762" y="361"/>
                <a:ext cx="131" cy="130"/>
              </a:xfrm>
              <a:custGeom>
                <a:avLst/>
                <a:gdLst>
                  <a:gd name="T0" fmla="*/ 160 w 55"/>
                  <a:gd name="T1" fmla="*/ 0 h 55"/>
                  <a:gd name="T2" fmla="*/ 0 w 55"/>
                  <a:gd name="T3" fmla="*/ 151 h 55"/>
                  <a:gd name="T4" fmla="*/ 160 w 55"/>
                  <a:gd name="T5" fmla="*/ 307 h 55"/>
                  <a:gd name="T6" fmla="*/ 312 w 55"/>
                  <a:gd name="T7" fmla="*/ 151 h 55"/>
                  <a:gd name="T8" fmla="*/ 160 w 55"/>
                  <a:gd name="T9" fmla="*/ 0 h 55"/>
                  <a:gd name="T10" fmla="*/ 160 w 55"/>
                  <a:gd name="T11" fmla="*/ 246 h 55"/>
                  <a:gd name="T12" fmla="*/ 62 w 55"/>
                  <a:gd name="T13" fmla="*/ 151 h 55"/>
                  <a:gd name="T14" fmla="*/ 160 w 55"/>
                  <a:gd name="T15" fmla="*/ 57 h 55"/>
                  <a:gd name="T16" fmla="*/ 255 w 55"/>
                  <a:gd name="T17" fmla="*/ 151 h 55"/>
                  <a:gd name="T18" fmla="*/ 160 w 55"/>
                  <a:gd name="T19" fmla="*/ 246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55"/>
                  <a:gd name="T32" fmla="*/ 55 w 55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7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4"/>
                    </a:moveTo>
                    <a:cubicBezTo>
                      <a:pt x="18" y="44"/>
                      <a:pt x="11" y="36"/>
                      <a:pt x="11" y="27"/>
                    </a:cubicBezTo>
                    <a:cubicBezTo>
                      <a:pt x="11" y="17"/>
                      <a:pt x="18" y="10"/>
                      <a:pt x="28" y="10"/>
                    </a:cubicBezTo>
                    <a:cubicBezTo>
                      <a:pt x="37" y="10"/>
                      <a:pt x="45" y="17"/>
                      <a:pt x="45" y="27"/>
                    </a:cubicBezTo>
                    <a:cubicBezTo>
                      <a:pt x="45" y="36"/>
                      <a:pt x="37" y="44"/>
                      <a:pt x="28" y="44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75"/>
              <p:cNvSpPr>
                <a:spLocks noEditPoints="1" noChangeArrowheads="1"/>
              </p:cNvSpPr>
              <p:nvPr/>
            </p:nvSpPr>
            <p:spPr bwMode="auto">
              <a:xfrm>
                <a:off x="921" y="306"/>
                <a:ext cx="128" cy="131"/>
              </a:xfrm>
              <a:custGeom>
                <a:avLst/>
                <a:gdLst>
                  <a:gd name="T0" fmla="*/ 152 w 54"/>
                  <a:gd name="T1" fmla="*/ 0 h 55"/>
                  <a:gd name="T2" fmla="*/ 0 w 54"/>
                  <a:gd name="T3" fmla="*/ 152 h 55"/>
                  <a:gd name="T4" fmla="*/ 152 w 54"/>
                  <a:gd name="T5" fmla="*/ 312 h 55"/>
                  <a:gd name="T6" fmla="*/ 303 w 54"/>
                  <a:gd name="T7" fmla="*/ 152 h 55"/>
                  <a:gd name="T8" fmla="*/ 152 w 54"/>
                  <a:gd name="T9" fmla="*/ 0 h 55"/>
                  <a:gd name="T10" fmla="*/ 152 w 54"/>
                  <a:gd name="T11" fmla="*/ 243 h 55"/>
                  <a:gd name="T12" fmla="*/ 57 w 54"/>
                  <a:gd name="T13" fmla="*/ 152 h 55"/>
                  <a:gd name="T14" fmla="*/ 152 w 54"/>
                  <a:gd name="T15" fmla="*/ 57 h 55"/>
                  <a:gd name="T16" fmla="*/ 247 w 54"/>
                  <a:gd name="T17" fmla="*/ 152 h 55"/>
                  <a:gd name="T18" fmla="*/ 152 w 54"/>
                  <a:gd name="T19" fmla="*/ 24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55"/>
                  <a:gd name="T32" fmla="*/ 54 w 54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55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43"/>
                    </a:moveTo>
                    <a:cubicBezTo>
                      <a:pt x="18" y="43"/>
                      <a:pt x="10" y="36"/>
                      <a:pt x="10" y="27"/>
                    </a:cubicBezTo>
                    <a:cubicBezTo>
                      <a:pt x="10" y="17"/>
                      <a:pt x="18" y="10"/>
                      <a:pt x="27" y="10"/>
                    </a:cubicBezTo>
                    <a:cubicBezTo>
                      <a:pt x="36" y="10"/>
                      <a:pt x="44" y="17"/>
                      <a:pt x="44" y="27"/>
                    </a:cubicBezTo>
                    <a:cubicBezTo>
                      <a:pt x="44" y="36"/>
                      <a:pt x="36" y="43"/>
                      <a:pt x="27" y="43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76"/>
              <p:cNvSpPr>
                <a:spLocks noChangeArrowheads="1"/>
              </p:cNvSpPr>
              <p:nvPr/>
            </p:nvSpPr>
            <p:spPr bwMode="auto">
              <a:xfrm>
                <a:off x="878" y="359"/>
                <a:ext cx="67" cy="73"/>
              </a:xfrm>
              <a:custGeom>
                <a:avLst/>
                <a:gdLst>
                  <a:gd name="T0" fmla="*/ 0 w 28"/>
                  <a:gd name="T1" fmla="*/ 99 h 31"/>
                  <a:gd name="T2" fmla="*/ 156 w 28"/>
                  <a:gd name="T3" fmla="*/ 66 h 31"/>
                  <a:gd name="T4" fmla="*/ 91 w 28"/>
                  <a:gd name="T5" fmla="*/ 115 h 31"/>
                  <a:gd name="T6" fmla="*/ 24 w 28"/>
                  <a:gd name="T7" fmla="*/ 172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1"/>
                  <a:gd name="T14" fmla="*/ 28 w 28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1">
                    <a:moveTo>
                      <a:pt x="0" y="18"/>
                    </a:moveTo>
                    <a:cubicBezTo>
                      <a:pt x="5" y="14"/>
                      <a:pt x="24" y="0"/>
                      <a:pt x="27" y="12"/>
                    </a:cubicBezTo>
                    <a:cubicBezTo>
                      <a:pt x="28" y="20"/>
                      <a:pt x="22" y="19"/>
                      <a:pt x="16" y="21"/>
                    </a:cubicBezTo>
                    <a:cubicBezTo>
                      <a:pt x="11" y="23"/>
                      <a:pt x="7" y="26"/>
                      <a:pt x="4" y="31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77"/>
              <p:cNvSpPr>
                <a:spLocks noChangeArrowheads="1"/>
              </p:cNvSpPr>
              <p:nvPr/>
            </p:nvSpPr>
            <p:spPr bwMode="auto">
              <a:xfrm>
                <a:off x="1040" y="306"/>
                <a:ext cx="47" cy="67"/>
              </a:xfrm>
              <a:custGeom>
                <a:avLst/>
                <a:gdLst>
                  <a:gd name="T0" fmla="*/ 0 w 20"/>
                  <a:gd name="T1" fmla="*/ 103 h 28"/>
                  <a:gd name="T2" fmla="*/ 94 w 20"/>
                  <a:gd name="T3" fmla="*/ 69 h 28"/>
                  <a:gd name="T4" fmla="*/ 12 w 20"/>
                  <a:gd name="T5" fmla="*/ 160 h 2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8"/>
                  <a:gd name="T11" fmla="*/ 20 w 20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8">
                    <a:moveTo>
                      <a:pt x="0" y="18"/>
                    </a:moveTo>
                    <a:cubicBezTo>
                      <a:pt x="6" y="17"/>
                      <a:pt x="13" y="0"/>
                      <a:pt x="17" y="12"/>
                    </a:cubicBezTo>
                    <a:cubicBezTo>
                      <a:pt x="20" y="19"/>
                      <a:pt x="8" y="27"/>
                      <a:pt x="2" y="28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78"/>
              <p:cNvSpPr>
                <a:spLocks noChangeArrowheads="1"/>
              </p:cNvSpPr>
              <p:nvPr/>
            </p:nvSpPr>
            <p:spPr bwMode="auto">
              <a:xfrm>
                <a:off x="985" y="496"/>
                <a:ext cx="199" cy="439"/>
              </a:xfrm>
              <a:custGeom>
                <a:avLst/>
                <a:gdLst>
                  <a:gd name="T0" fmla="*/ 467 w 84"/>
                  <a:gd name="T1" fmla="*/ 327 h 185"/>
                  <a:gd name="T2" fmla="*/ 455 w 84"/>
                  <a:gd name="T3" fmla="*/ 168 h 185"/>
                  <a:gd name="T4" fmla="*/ 398 w 84"/>
                  <a:gd name="T5" fmla="*/ 45 h 185"/>
                  <a:gd name="T6" fmla="*/ 365 w 84"/>
                  <a:gd name="T7" fmla="*/ 259 h 185"/>
                  <a:gd name="T8" fmla="*/ 365 w 84"/>
                  <a:gd name="T9" fmla="*/ 434 h 185"/>
                  <a:gd name="T10" fmla="*/ 332 w 84"/>
                  <a:gd name="T11" fmla="*/ 603 h 185"/>
                  <a:gd name="T12" fmla="*/ 225 w 84"/>
                  <a:gd name="T13" fmla="*/ 743 h 185"/>
                  <a:gd name="T14" fmla="*/ 66 w 84"/>
                  <a:gd name="T15" fmla="*/ 812 h 185"/>
                  <a:gd name="T16" fmla="*/ 5 w 84"/>
                  <a:gd name="T17" fmla="*/ 930 h 185"/>
                  <a:gd name="T18" fmla="*/ 90 w 84"/>
                  <a:gd name="T19" fmla="*/ 873 h 185"/>
                  <a:gd name="T20" fmla="*/ 85 w 84"/>
                  <a:gd name="T21" fmla="*/ 997 h 185"/>
                  <a:gd name="T22" fmla="*/ 147 w 84"/>
                  <a:gd name="T23" fmla="*/ 890 h 185"/>
                  <a:gd name="T24" fmla="*/ 140 w 84"/>
                  <a:gd name="T25" fmla="*/ 1001 h 185"/>
                  <a:gd name="T26" fmla="*/ 208 w 84"/>
                  <a:gd name="T27" fmla="*/ 890 h 185"/>
                  <a:gd name="T28" fmla="*/ 201 w 84"/>
                  <a:gd name="T29" fmla="*/ 1020 h 185"/>
                  <a:gd name="T30" fmla="*/ 242 w 84"/>
                  <a:gd name="T31" fmla="*/ 911 h 185"/>
                  <a:gd name="T32" fmla="*/ 360 w 84"/>
                  <a:gd name="T33" fmla="*/ 755 h 185"/>
                  <a:gd name="T34" fmla="*/ 467 w 84"/>
                  <a:gd name="T35" fmla="*/ 327 h 1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4"/>
                  <a:gd name="T55" fmla="*/ 0 h 185"/>
                  <a:gd name="T56" fmla="*/ 84 w 84"/>
                  <a:gd name="T57" fmla="*/ 185 h 1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4" h="185">
                    <a:moveTo>
                      <a:pt x="83" y="58"/>
                    </a:moveTo>
                    <a:cubicBezTo>
                      <a:pt x="84" y="49"/>
                      <a:pt x="84" y="39"/>
                      <a:pt x="81" y="30"/>
                    </a:cubicBezTo>
                    <a:cubicBezTo>
                      <a:pt x="80" y="25"/>
                      <a:pt x="76" y="10"/>
                      <a:pt x="71" y="8"/>
                    </a:cubicBezTo>
                    <a:cubicBezTo>
                      <a:pt x="55" y="0"/>
                      <a:pt x="64" y="41"/>
                      <a:pt x="65" y="46"/>
                    </a:cubicBezTo>
                    <a:cubicBezTo>
                      <a:pt x="67" y="56"/>
                      <a:pt x="66" y="66"/>
                      <a:pt x="65" y="77"/>
                    </a:cubicBezTo>
                    <a:cubicBezTo>
                      <a:pt x="64" y="87"/>
                      <a:pt x="63" y="97"/>
                      <a:pt x="59" y="107"/>
                    </a:cubicBezTo>
                    <a:cubicBezTo>
                      <a:pt x="56" y="116"/>
                      <a:pt x="48" y="126"/>
                      <a:pt x="40" y="132"/>
                    </a:cubicBezTo>
                    <a:cubicBezTo>
                      <a:pt x="32" y="138"/>
                      <a:pt x="20" y="138"/>
                      <a:pt x="12" y="144"/>
                    </a:cubicBezTo>
                    <a:cubicBezTo>
                      <a:pt x="7" y="148"/>
                      <a:pt x="0" y="159"/>
                      <a:pt x="1" y="165"/>
                    </a:cubicBezTo>
                    <a:cubicBezTo>
                      <a:pt x="3" y="177"/>
                      <a:pt x="10" y="157"/>
                      <a:pt x="16" y="155"/>
                    </a:cubicBezTo>
                    <a:cubicBezTo>
                      <a:pt x="14" y="158"/>
                      <a:pt x="8" y="174"/>
                      <a:pt x="15" y="177"/>
                    </a:cubicBezTo>
                    <a:cubicBezTo>
                      <a:pt x="20" y="179"/>
                      <a:pt x="22" y="160"/>
                      <a:pt x="26" y="158"/>
                    </a:cubicBezTo>
                    <a:cubicBezTo>
                      <a:pt x="25" y="165"/>
                      <a:pt x="21" y="170"/>
                      <a:pt x="25" y="178"/>
                    </a:cubicBezTo>
                    <a:cubicBezTo>
                      <a:pt x="33" y="180"/>
                      <a:pt x="33" y="162"/>
                      <a:pt x="37" y="158"/>
                    </a:cubicBezTo>
                    <a:cubicBezTo>
                      <a:pt x="36" y="162"/>
                      <a:pt x="29" y="178"/>
                      <a:pt x="36" y="181"/>
                    </a:cubicBezTo>
                    <a:cubicBezTo>
                      <a:pt x="44" y="185"/>
                      <a:pt x="42" y="166"/>
                      <a:pt x="43" y="162"/>
                    </a:cubicBezTo>
                    <a:cubicBezTo>
                      <a:pt x="46" y="151"/>
                      <a:pt x="57" y="143"/>
                      <a:pt x="64" y="134"/>
                    </a:cubicBezTo>
                    <a:cubicBezTo>
                      <a:pt x="79" y="112"/>
                      <a:pt x="80" y="84"/>
                      <a:pt x="83" y="58"/>
                    </a:cubicBezTo>
                    <a:close/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79"/>
              <p:cNvSpPr>
                <a:spLocks noChangeArrowheads="1"/>
              </p:cNvSpPr>
              <p:nvPr/>
            </p:nvSpPr>
            <p:spPr bwMode="auto">
              <a:xfrm>
                <a:off x="1419" y="333"/>
                <a:ext cx="435" cy="329"/>
              </a:xfrm>
              <a:custGeom>
                <a:avLst/>
                <a:gdLst>
                  <a:gd name="T0" fmla="*/ 66 w 184"/>
                  <a:gd name="T1" fmla="*/ 651 h 139"/>
                  <a:gd name="T2" fmla="*/ 385 w 184"/>
                  <a:gd name="T3" fmla="*/ 606 h 139"/>
                  <a:gd name="T4" fmla="*/ 716 w 184"/>
                  <a:gd name="T5" fmla="*/ 225 h 139"/>
                  <a:gd name="T6" fmla="*/ 615 w 184"/>
                  <a:gd name="T7" fmla="*/ 128 h 139"/>
                  <a:gd name="T8" fmla="*/ 754 w 184"/>
                  <a:gd name="T9" fmla="*/ 156 h 139"/>
                  <a:gd name="T10" fmla="*/ 761 w 184"/>
                  <a:gd name="T11" fmla="*/ 45 h 139"/>
                  <a:gd name="T12" fmla="*/ 827 w 184"/>
                  <a:gd name="T13" fmla="*/ 147 h 139"/>
                  <a:gd name="T14" fmla="*/ 922 w 184"/>
                  <a:gd name="T15" fmla="*/ 33 h 139"/>
                  <a:gd name="T16" fmla="*/ 901 w 184"/>
                  <a:gd name="T17" fmla="*/ 180 h 139"/>
                  <a:gd name="T18" fmla="*/ 1007 w 184"/>
                  <a:gd name="T19" fmla="*/ 147 h 139"/>
                  <a:gd name="T20" fmla="*/ 894 w 184"/>
                  <a:gd name="T21" fmla="*/ 241 h 139"/>
                  <a:gd name="T22" fmla="*/ 939 w 184"/>
                  <a:gd name="T23" fmla="*/ 320 h 139"/>
                  <a:gd name="T24" fmla="*/ 783 w 184"/>
                  <a:gd name="T25" fmla="*/ 336 h 139"/>
                  <a:gd name="T26" fmla="*/ 709 w 184"/>
                  <a:gd name="T27" fmla="*/ 471 h 139"/>
                  <a:gd name="T28" fmla="*/ 586 w 184"/>
                  <a:gd name="T29" fmla="*/ 589 h 139"/>
                  <a:gd name="T30" fmla="*/ 262 w 184"/>
                  <a:gd name="T31" fmla="*/ 734 h 139"/>
                  <a:gd name="T32" fmla="*/ 0 w 184"/>
                  <a:gd name="T33" fmla="*/ 734 h 1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4"/>
                  <a:gd name="T52" fmla="*/ 0 h 139"/>
                  <a:gd name="T53" fmla="*/ 184 w 184"/>
                  <a:gd name="T54" fmla="*/ 139 h 1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4" h="139">
                    <a:moveTo>
                      <a:pt x="12" y="116"/>
                    </a:moveTo>
                    <a:cubicBezTo>
                      <a:pt x="33" y="114"/>
                      <a:pt x="49" y="117"/>
                      <a:pt x="69" y="108"/>
                    </a:cubicBezTo>
                    <a:cubicBezTo>
                      <a:pt x="101" y="93"/>
                      <a:pt x="122" y="75"/>
                      <a:pt x="128" y="40"/>
                    </a:cubicBezTo>
                    <a:cubicBezTo>
                      <a:pt x="124" y="38"/>
                      <a:pt x="108" y="28"/>
                      <a:pt x="110" y="23"/>
                    </a:cubicBezTo>
                    <a:cubicBezTo>
                      <a:pt x="113" y="16"/>
                      <a:pt x="134" y="24"/>
                      <a:pt x="135" y="28"/>
                    </a:cubicBezTo>
                    <a:cubicBezTo>
                      <a:pt x="133" y="22"/>
                      <a:pt x="134" y="13"/>
                      <a:pt x="136" y="8"/>
                    </a:cubicBezTo>
                    <a:cubicBezTo>
                      <a:pt x="147" y="0"/>
                      <a:pt x="146" y="21"/>
                      <a:pt x="148" y="26"/>
                    </a:cubicBezTo>
                    <a:cubicBezTo>
                      <a:pt x="151" y="23"/>
                      <a:pt x="159" y="4"/>
                      <a:pt x="165" y="6"/>
                    </a:cubicBezTo>
                    <a:cubicBezTo>
                      <a:pt x="172" y="9"/>
                      <a:pt x="163" y="28"/>
                      <a:pt x="161" y="32"/>
                    </a:cubicBezTo>
                    <a:cubicBezTo>
                      <a:pt x="165" y="27"/>
                      <a:pt x="174" y="25"/>
                      <a:pt x="180" y="26"/>
                    </a:cubicBezTo>
                    <a:cubicBezTo>
                      <a:pt x="184" y="37"/>
                      <a:pt x="167" y="39"/>
                      <a:pt x="160" y="43"/>
                    </a:cubicBezTo>
                    <a:cubicBezTo>
                      <a:pt x="170" y="42"/>
                      <a:pt x="182" y="51"/>
                      <a:pt x="168" y="57"/>
                    </a:cubicBezTo>
                    <a:cubicBezTo>
                      <a:pt x="156" y="61"/>
                      <a:pt x="149" y="48"/>
                      <a:pt x="140" y="60"/>
                    </a:cubicBezTo>
                    <a:cubicBezTo>
                      <a:pt x="135" y="66"/>
                      <a:pt x="133" y="76"/>
                      <a:pt x="127" y="84"/>
                    </a:cubicBezTo>
                    <a:cubicBezTo>
                      <a:pt x="121" y="92"/>
                      <a:pt x="113" y="98"/>
                      <a:pt x="105" y="105"/>
                    </a:cubicBezTo>
                    <a:cubicBezTo>
                      <a:pt x="89" y="118"/>
                      <a:pt x="67" y="125"/>
                      <a:pt x="47" y="131"/>
                    </a:cubicBezTo>
                    <a:cubicBezTo>
                      <a:pt x="36" y="135"/>
                      <a:pt x="10" y="139"/>
                      <a:pt x="0" y="131"/>
                    </a:cubicBezTo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80"/>
              <p:cNvSpPr>
                <a:spLocks noChangeArrowheads="1"/>
              </p:cNvSpPr>
              <p:nvPr/>
            </p:nvSpPr>
            <p:spPr bwMode="auto">
              <a:xfrm>
                <a:off x="1153" y="544"/>
                <a:ext cx="154" cy="382"/>
              </a:xfrm>
              <a:custGeom>
                <a:avLst/>
                <a:gdLst>
                  <a:gd name="T0" fmla="*/ 185 w 65"/>
                  <a:gd name="T1" fmla="*/ 569 h 161"/>
                  <a:gd name="T2" fmla="*/ 237 w 65"/>
                  <a:gd name="T3" fmla="*/ 615 h 161"/>
                  <a:gd name="T4" fmla="*/ 308 w 65"/>
                  <a:gd name="T5" fmla="*/ 669 h 161"/>
                  <a:gd name="T6" fmla="*/ 360 w 65"/>
                  <a:gd name="T7" fmla="*/ 759 h 161"/>
                  <a:gd name="T8" fmla="*/ 320 w 65"/>
                  <a:gd name="T9" fmla="*/ 845 h 161"/>
                  <a:gd name="T10" fmla="*/ 320 w 65"/>
                  <a:gd name="T11" fmla="*/ 776 h 161"/>
                  <a:gd name="T12" fmla="*/ 275 w 65"/>
                  <a:gd name="T13" fmla="*/ 873 h 161"/>
                  <a:gd name="T14" fmla="*/ 275 w 65"/>
                  <a:gd name="T15" fmla="*/ 776 h 161"/>
                  <a:gd name="T16" fmla="*/ 225 w 65"/>
                  <a:gd name="T17" fmla="*/ 873 h 161"/>
                  <a:gd name="T18" fmla="*/ 208 w 65"/>
                  <a:gd name="T19" fmla="*/ 788 h 161"/>
                  <a:gd name="T20" fmla="*/ 163 w 65"/>
                  <a:gd name="T21" fmla="*/ 866 h 161"/>
                  <a:gd name="T22" fmla="*/ 173 w 65"/>
                  <a:gd name="T23" fmla="*/ 755 h 161"/>
                  <a:gd name="T24" fmla="*/ 123 w 65"/>
                  <a:gd name="T25" fmla="*/ 615 h 161"/>
                  <a:gd name="T26" fmla="*/ 33 w 65"/>
                  <a:gd name="T27" fmla="*/ 389 h 161"/>
                  <a:gd name="T28" fmla="*/ 21 w 65"/>
                  <a:gd name="T29" fmla="*/ 140 h 161"/>
                  <a:gd name="T30" fmla="*/ 85 w 65"/>
                  <a:gd name="T31" fmla="*/ 185 h 161"/>
                  <a:gd name="T32" fmla="*/ 185 w 65"/>
                  <a:gd name="T33" fmla="*/ 569 h 1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1"/>
                  <a:gd name="T53" fmla="*/ 65 w 65"/>
                  <a:gd name="T54" fmla="*/ 161 h 1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1">
                    <a:moveTo>
                      <a:pt x="33" y="101"/>
                    </a:moveTo>
                    <a:cubicBezTo>
                      <a:pt x="36" y="104"/>
                      <a:pt x="39" y="107"/>
                      <a:pt x="42" y="109"/>
                    </a:cubicBezTo>
                    <a:cubicBezTo>
                      <a:pt x="46" y="113"/>
                      <a:pt x="51" y="115"/>
                      <a:pt x="55" y="119"/>
                    </a:cubicBezTo>
                    <a:cubicBezTo>
                      <a:pt x="60" y="123"/>
                      <a:pt x="63" y="129"/>
                      <a:pt x="64" y="135"/>
                    </a:cubicBezTo>
                    <a:cubicBezTo>
                      <a:pt x="65" y="138"/>
                      <a:pt x="64" y="151"/>
                      <a:pt x="57" y="150"/>
                    </a:cubicBezTo>
                    <a:cubicBezTo>
                      <a:pt x="57" y="146"/>
                      <a:pt x="57" y="142"/>
                      <a:pt x="57" y="138"/>
                    </a:cubicBezTo>
                    <a:cubicBezTo>
                      <a:pt x="57" y="141"/>
                      <a:pt x="53" y="154"/>
                      <a:pt x="49" y="155"/>
                    </a:cubicBezTo>
                    <a:cubicBezTo>
                      <a:pt x="45" y="156"/>
                      <a:pt x="49" y="142"/>
                      <a:pt x="49" y="138"/>
                    </a:cubicBezTo>
                    <a:cubicBezTo>
                      <a:pt x="47" y="141"/>
                      <a:pt x="45" y="152"/>
                      <a:pt x="40" y="155"/>
                    </a:cubicBezTo>
                    <a:cubicBezTo>
                      <a:pt x="32" y="161"/>
                      <a:pt x="37" y="144"/>
                      <a:pt x="37" y="140"/>
                    </a:cubicBezTo>
                    <a:cubicBezTo>
                      <a:pt x="34" y="143"/>
                      <a:pt x="34" y="153"/>
                      <a:pt x="29" y="154"/>
                    </a:cubicBezTo>
                    <a:cubicBezTo>
                      <a:pt x="21" y="156"/>
                      <a:pt x="31" y="138"/>
                      <a:pt x="31" y="134"/>
                    </a:cubicBezTo>
                    <a:cubicBezTo>
                      <a:pt x="31" y="125"/>
                      <a:pt x="26" y="116"/>
                      <a:pt x="22" y="109"/>
                    </a:cubicBezTo>
                    <a:cubicBezTo>
                      <a:pt x="15" y="95"/>
                      <a:pt x="8" y="84"/>
                      <a:pt x="6" y="69"/>
                    </a:cubicBezTo>
                    <a:cubicBezTo>
                      <a:pt x="5" y="53"/>
                      <a:pt x="0" y="41"/>
                      <a:pt x="4" y="25"/>
                    </a:cubicBezTo>
                    <a:cubicBezTo>
                      <a:pt x="10" y="0"/>
                      <a:pt x="17" y="16"/>
                      <a:pt x="15" y="33"/>
                    </a:cubicBezTo>
                    <a:cubicBezTo>
                      <a:pt x="12" y="54"/>
                      <a:pt x="18" y="83"/>
                      <a:pt x="33" y="101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81"/>
              <p:cNvSpPr>
                <a:spLocks noChangeArrowheads="1"/>
              </p:cNvSpPr>
              <p:nvPr/>
            </p:nvSpPr>
            <p:spPr bwMode="auto">
              <a:xfrm>
                <a:off x="412" y="724"/>
                <a:ext cx="222" cy="598"/>
              </a:xfrm>
              <a:custGeom>
                <a:avLst/>
                <a:gdLst>
                  <a:gd name="T0" fmla="*/ 73 w 222"/>
                  <a:gd name="T1" fmla="*/ 0 h 598"/>
                  <a:gd name="T2" fmla="*/ 170 w 222"/>
                  <a:gd name="T3" fmla="*/ 64 h 598"/>
                  <a:gd name="T4" fmla="*/ 78 w 222"/>
                  <a:gd name="T5" fmla="*/ 123 h 598"/>
                  <a:gd name="T6" fmla="*/ 163 w 222"/>
                  <a:gd name="T7" fmla="*/ 192 h 598"/>
                  <a:gd name="T8" fmla="*/ 85 w 222"/>
                  <a:gd name="T9" fmla="*/ 263 h 598"/>
                  <a:gd name="T10" fmla="*/ 177 w 222"/>
                  <a:gd name="T11" fmla="*/ 330 h 598"/>
                  <a:gd name="T12" fmla="*/ 92 w 222"/>
                  <a:gd name="T13" fmla="*/ 394 h 598"/>
                  <a:gd name="T14" fmla="*/ 192 w 222"/>
                  <a:gd name="T15" fmla="*/ 444 h 598"/>
                  <a:gd name="T16" fmla="*/ 130 w 222"/>
                  <a:gd name="T17" fmla="*/ 512 h 598"/>
                  <a:gd name="T18" fmla="*/ 213 w 222"/>
                  <a:gd name="T19" fmla="*/ 555 h 598"/>
                  <a:gd name="T20" fmla="*/ 222 w 222"/>
                  <a:gd name="T21" fmla="*/ 598 h 598"/>
                  <a:gd name="T22" fmla="*/ 59 w 222"/>
                  <a:gd name="T23" fmla="*/ 519 h 598"/>
                  <a:gd name="T24" fmla="*/ 118 w 222"/>
                  <a:gd name="T25" fmla="*/ 453 h 598"/>
                  <a:gd name="T26" fmla="*/ 21 w 222"/>
                  <a:gd name="T27" fmla="*/ 406 h 598"/>
                  <a:gd name="T28" fmla="*/ 97 w 222"/>
                  <a:gd name="T29" fmla="*/ 330 h 598"/>
                  <a:gd name="T30" fmla="*/ 9 w 222"/>
                  <a:gd name="T31" fmla="*/ 268 h 598"/>
                  <a:gd name="T32" fmla="*/ 97 w 222"/>
                  <a:gd name="T33" fmla="*/ 192 h 598"/>
                  <a:gd name="T34" fmla="*/ 0 w 222"/>
                  <a:gd name="T35" fmla="*/ 123 h 598"/>
                  <a:gd name="T36" fmla="*/ 97 w 222"/>
                  <a:gd name="T37" fmla="*/ 59 h 598"/>
                  <a:gd name="T38" fmla="*/ 16 w 222"/>
                  <a:gd name="T39" fmla="*/ 7 h 598"/>
                  <a:gd name="T40" fmla="*/ 73 w 222"/>
                  <a:gd name="T41" fmla="*/ 0 h 5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2"/>
                  <a:gd name="T64" fmla="*/ 0 h 598"/>
                  <a:gd name="T65" fmla="*/ 222 w 222"/>
                  <a:gd name="T66" fmla="*/ 598 h 5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2" h="598">
                    <a:moveTo>
                      <a:pt x="73" y="0"/>
                    </a:moveTo>
                    <a:lnTo>
                      <a:pt x="170" y="64"/>
                    </a:lnTo>
                    <a:lnTo>
                      <a:pt x="78" y="123"/>
                    </a:lnTo>
                    <a:lnTo>
                      <a:pt x="163" y="192"/>
                    </a:lnTo>
                    <a:lnTo>
                      <a:pt x="85" y="263"/>
                    </a:lnTo>
                    <a:lnTo>
                      <a:pt x="177" y="330"/>
                    </a:lnTo>
                    <a:lnTo>
                      <a:pt x="92" y="394"/>
                    </a:lnTo>
                    <a:lnTo>
                      <a:pt x="192" y="444"/>
                    </a:lnTo>
                    <a:lnTo>
                      <a:pt x="130" y="512"/>
                    </a:lnTo>
                    <a:lnTo>
                      <a:pt x="213" y="555"/>
                    </a:lnTo>
                    <a:lnTo>
                      <a:pt x="222" y="598"/>
                    </a:lnTo>
                    <a:lnTo>
                      <a:pt x="59" y="519"/>
                    </a:lnTo>
                    <a:lnTo>
                      <a:pt x="118" y="453"/>
                    </a:lnTo>
                    <a:lnTo>
                      <a:pt x="21" y="406"/>
                    </a:lnTo>
                    <a:lnTo>
                      <a:pt x="97" y="330"/>
                    </a:lnTo>
                    <a:lnTo>
                      <a:pt x="9" y="268"/>
                    </a:lnTo>
                    <a:lnTo>
                      <a:pt x="97" y="192"/>
                    </a:lnTo>
                    <a:lnTo>
                      <a:pt x="0" y="123"/>
                    </a:lnTo>
                    <a:lnTo>
                      <a:pt x="97" y="59"/>
                    </a:lnTo>
                    <a:lnTo>
                      <a:pt x="16" y="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46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82"/>
              <p:cNvSpPr>
                <a:spLocks noChangeArrowheads="1"/>
              </p:cNvSpPr>
              <p:nvPr/>
            </p:nvSpPr>
            <p:spPr bwMode="auto">
              <a:xfrm>
                <a:off x="128" y="809"/>
                <a:ext cx="108" cy="102"/>
              </a:xfrm>
              <a:custGeom>
                <a:avLst/>
                <a:gdLst>
                  <a:gd name="T0" fmla="*/ 33 w 46"/>
                  <a:gd name="T1" fmla="*/ 0 h 43"/>
                  <a:gd name="T2" fmla="*/ 0 w 46"/>
                  <a:gd name="T3" fmla="*/ 21 h 43"/>
                  <a:gd name="T4" fmla="*/ 216 w 46"/>
                  <a:gd name="T5" fmla="*/ 242 h 43"/>
                  <a:gd name="T6" fmla="*/ 254 w 46"/>
                  <a:gd name="T7" fmla="*/ 230 h 43"/>
                  <a:gd name="T8" fmla="*/ 33 w 4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3"/>
                  <a:gd name="T17" fmla="*/ 46 w 4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3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18" y="12"/>
                      <a:pt x="31" y="26"/>
                      <a:pt x="39" y="43"/>
                    </a:cubicBezTo>
                    <a:cubicBezTo>
                      <a:pt x="41" y="42"/>
                      <a:pt x="43" y="42"/>
                      <a:pt x="46" y="41"/>
                    </a:cubicBezTo>
                    <a:cubicBezTo>
                      <a:pt x="38" y="23"/>
                      <a:pt x="25" y="7"/>
                      <a:pt x="6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83"/>
              <p:cNvSpPr>
                <a:spLocks noChangeArrowheads="1"/>
              </p:cNvSpPr>
              <p:nvPr/>
            </p:nvSpPr>
            <p:spPr bwMode="auto">
              <a:xfrm>
                <a:off x="111" y="819"/>
                <a:ext cx="109" cy="99"/>
              </a:xfrm>
              <a:custGeom>
                <a:avLst/>
                <a:gdLst>
                  <a:gd name="T0" fmla="*/ 40 w 46"/>
                  <a:gd name="T1" fmla="*/ 0 h 42"/>
                  <a:gd name="T2" fmla="*/ 0 w 46"/>
                  <a:gd name="T3" fmla="*/ 28 h 42"/>
                  <a:gd name="T4" fmla="*/ 201 w 46"/>
                  <a:gd name="T5" fmla="*/ 233 h 42"/>
                  <a:gd name="T6" fmla="*/ 258 w 46"/>
                  <a:gd name="T7" fmla="*/ 217 h 42"/>
                  <a:gd name="T8" fmla="*/ 40 w 4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2"/>
                  <a:gd name="T17" fmla="*/ 46 w 4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2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17" y="12"/>
                      <a:pt x="29" y="26"/>
                      <a:pt x="36" y="42"/>
                    </a:cubicBezTo>
                    <a:cubicBezTo>
                      <a:pt x="40" y="41"/>
                      <a:pt x="43" y="40"/>
                      <a:pt x="46" y="39"/>
                    </a:cubicBezTo>
                    <a:cubicBezTo>
                      <a:pt x="38" y="22"/>
                      <a:pt x="25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84"/>
              <p:cNvSpPr>
                <a:spLocks noChangeArrowheads="1"/>
              </p:cNvSpPr>
              <p:nvPr/>
            </p:nvSpPr>
            <p:spPr bwMode="auto">
              <a:xfrm>
                <a:off x="99" y="831"/>
                <a:ext cx="97" cy="92"/>
              </a:xfrm>
              <a:custGeom>
                <a:avLst/>
                <a:gdLst>
                  <a:gd name="T0" fmla="*/ 28 w 41"/>
                  <a:gd name="T1" fmla="*/ 0 h 39"/>
                  <a:gd name="T2" fmla="*/ 17 w 41"/>
                  <a:gd name="T3" fmla="*/ 12 h 39"/>
                  <a:gd name="T4" fmla="*/ 0 w 41"/>
                  <a:gd name="T5" fmla="*/ 28 h 39"/>
                  <a:gd name="T6" fmla="*/ 201 w 41"/>
                  <a:gd name="T7" fmla="*/ 217 h 39"/>
                  <a:gd name="T8" fmla="*/ 229 w 41"/>
                  <a:gd name="T9" fmla="*/ 205 h 39"/>
                  <a:gd name="T10" fmla="*/ 28 w 4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9"/>
                  <a:gd name="T20" fmla="*/ 41 w 4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9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7" y="9"/>
                      <a:pt x="28" y="23"/>
                      <a:pt x="36" y="39"/>
                    </a:cubicBezTo>
                    <a:cubicBezTo>
                      <a:pt x="38" y="38"/>
                      <a:pt x="40" y="38"/>
                      <a:pt x="41" y="37"/>
                    </a:cubicBezTo>
                    <a:cubicBezTo>
                      <a:pt x="34" y="21"/>
                      <a:pt x="22" y="7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85"/>
              <p:cNvSpPr>
                <a:spLocks noChangeArrowheads="1"/>
              </p:cNvSpPr>
              <p:nvPr/>
            </p:nvSpPr>
            <p:spPr bwMode="auto">
              <a:xfrm>
                <a:off x="66" y="866"/>
                <a:ext cx="88" cy="79"/>
              </a:xfrm>
              <a:custGeom>
                <a:avLst/>
                <a:gdLst>
                  <a:gd name="T0" fmla="*/ 17 w 37"/>
                  <a:gd name="T1" fmla="*/ 0 h 33"/>
                  <a:gd name="T2" fmla="*/ 0 w 37"/>
                  <a:gd name="T3" fmla="*/ 29 h 33"/>
                  <a:gd name="T4" fmla="*/ 164 w 37"/>
                  <a:gd name="T5" fmla="*/ 189 h 33"/>
                  <a:gd name="T6" fmla="*/ 209 w 37"/>
                  <a:gd name="T7" fmla="*/ 172 h 33"/>
                  <a:gd name="T8" fmla="*/ 17 w 3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3"/>
                  <a:gd name="T17" fmla="*/ 37 w 37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3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3" y="10"/>
                      <a:pt x="22" y="21"/>
                      <a:pt x="29" y="33"/>
                    </a:cubicBezTo>
                    <a:cubicBezTo>
                      <a:pt x="32" y="32"/>
                      <a:pt x="34" y="31"/>
                      <a:pt x="37" y="30"/>
                    </a:cubicBezTo>
                    <a:cubicBezTo>
                      <a:pt x="29" y="16"/>
                      <a:pt x="18" y="6"/>
                      <a:pt x="3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86"/>
              <p:cNvSpPr>
                <a:spLocks noChangeArrowheads="1"/>
              </p:cNvSpPr>
              <p:nvPr/>
            </p:nvSpPr>
            <p:spPr bwMode="auto">
              <a:xfrm>
                <a:off x="35" y="909"/>
                <a:ext cx="71" cy="62"/>
              </a:xfrm>
              <a:custGeom>
                <a:avLst/>
                <a:gdLst>
                  <a:gd name="T0" fmla="*/ 135 w 30"/>
                  <a:gd name="T1" fmla="*/ 148 h 26"/>
                  <a:gd name="T2" fmla="*/ 168 w 30"/>
                  <a:gd name="T3" fmla="*/ 124 h 26"/>
                  <a:gd name="T4" fmla="*/ 21 w 30"/>
                  <a:gd name="T5" fmla="*/ 0 h 26"/>
                  <a:gd name="T6" fmla="*/ 0 w 30"/>
                  <a:gd name="T7" fmla="*/ 41 h 26"/>
                  <a:gd name="T8" fmla="*/ 135 w 30"/>
                  <a:gd name="T9" fmla="*/ 14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24" y="26"/>
                    </a:moveTo>
                    <a:cubicBezTo>
                      <a:pt x="26" y="25"/>
                      <a:pt x="28" y="24"/>
                      <a:pt x="30" y="22"/>
                    </a:cubicBezTo>
                    <a:cubicBezTo>
                      <a:pt x="24" y="12"/>
                      <a:pt x="15" y="4"/>
                      <a:pt x="4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10" y="9"/>
                      <a:pt x="17" y="17"/>
                      <a:pt x="24" y="26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87"/>
              <p:cNvSpPr>
                <a:spLocks noChangeArrowheads="1"/>
              </p:cNvSpPr>
              <p:nvPr/>
            </p:nvSpPr>
            <p:spPr bwMode="auto">
              <a:xfrm>
                <a:off x="26" y="926"/>
                <a:ext cx="66" cy="49"/>
              </a:xfrm>
              <a:custGeom>
                <a:avLst/>
                <a:gdLst>
                  <a:gd name="T0" fmla="*/ 139 w 28"/>
                  <a:gd name="T1" fmla="*/ 114 h 21"/>
                  <a:gd name="T2" fmla="*/ 156 w 28"/>
                  <a:gd name="T3" fmla="*/ 103 h 21"/>
                  <a:gd name="T4" fmla="*/ 21 w 28"/>
                  <a:gd name="T5" fmla="*/ 0 h 21"/>
                  <a:gd name="T6" fmla="*/ 0 w 28"/>
                  <a:gd name="T7" fmla="*/ 44 h 21"/>
                  <a:gd name="T8" fmla="*/ 139 w 28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1"/>
                  <a:gd name="T17" fmla="*/ 28 w 2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1">
                    <a:moveTo>
                      <a:pt x="25" y="21"/>
                    </a:moveTo>
                    <a:cubicBezTo>
                      <a:pt x="26" y="20"/>
                      <a:pt x="27" y="20"/>
                      <a:pt x="28" y="19"/>
                    </a:cubicBezTo>
                    <a:cubicBezTo>
                      <a:pt x="21" y="10"/>
                      <a:pt x="14" y="2"/>
                      <a:pt x="4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10" y="8"/>
                      <a:pt x="19" y="13"/>
                      <a:pt x="25" y="2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88"/>
              <p:cNvSpPr>
                <a:spLocks noChangeArrowheads="1"/>
              </p:cNvSpPr>
              <p:nvPr/>
            </p:nvSpPr>
            <p:spPr bwMode="auto">
              <a:xfrm>
                <a:off x="0" y="945"/>
                <a:ext cx="85" cy="106"/>
              </a:xfrm>
              <a:custGeom>
                <a:avLst/>
                <a:gdLst>
                  <a:gd name="T0" fmla="*/ 61 w 36"/>
                  <a:gd name="T1" fmla="*/ 0 h 45"/>
                  <a:gd name="T2" fmla="*/ 0 w 36"/>
                  <a:gd name="T3" fmla="*/ 245 h 45"/>
                  <a:gd name="T4" fmla="*/ 0 w 36"/>
                  <a:gd name="T5" fmla="*/ 250 h 45"/>
                  <a:gd name="T6" fmla="*/ 201 w 36"/>
                  <a:gd name="T7" fmla="*/ 73 h 45"/>
                  <a:gd name="T8" fmla="*/ 61 w 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5"/>
                  <a:gd name="T17" fmla="*/ 36 w 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5">
                    <a:moveTo>
                      <a:pt x="11" y="0"/>
                    </a:moveTo>
                    <a:cubicBezTo>
                      <a:pt x="5" y="13"/>
                      <a:pt x="2" y="28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1" y="33"/>
                      <a:pt x="23" y="22"/>
                      <a:pt x="36" y="13"/>
                    </a:cubicBezTo>
                    <a:cubicBezTo>
                      <a:pt x="30" y="5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89"/>
              <p:cNvSpPr>
                <a:spLocks noChangeArrowheads="1"/>
              </p:cNvSpPr>
              <p:nvPr/>
            </p:nvSpPr>
            <p:spPr bwMode="auto">
              <a:xfrm>
                <a:off x="45" y="892"/>
                <a:ext cx="73" cy="69"/>
              </a:xfrm>
              <a:custGeom>
                <a:avLst/>
                <a:gdLst>
                  <a:gd name="T0" fmla="*/ 144 w 31"/>
                  <a:gd name="T1" fmla="*/ 164 h 29"/>
                  <a:gd name="T2" fmla="*/ 172 w 31"/>
                  <a:gd name="T3" fmla="*/ 148 h 29"/>
                  <a:gd name="T4" fmla="*/ 21 w 31"/>
                  <a:gd name="T5" fmla="*/ 0 h 29"/>
                  <a:gd name="T6" fmla="*/ 0 w 31"/>
                  <a:gd name="T7" fmla="*/ 40 h 29"/>
                  <a:gd name="T8" fmla="*/ 144 w 31"/>
                  <a:gd name="T9" fmla="*/ 16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9"/>
                  <a:gd name="T17" fmla="*/ 31 w 3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9">
                    <a:moveTo>
                      <a:pt x="26" y="29"/>
                    </a:moveTo>
                    <a:cubicBezTo>
                      <a:pt x="27" y="28"/>
                      <a:pt x="29" y="27"/>
                      <a:pt x="31" y="26"/>
                    </a:cubicBezTo>
                    <a:cubicBezTo>
                      <a:pt x="25" y="15"/>
                      <a:pt x="16" y="5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1" y="11"/>
                      <a:pt x="20" y="19"/>
                      <a:pt x="26" y="29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190"/>
              <p:cNvSpPr>
                <a:spLocks noChangeArrowheads="1"/>
              </p:cNvSpPr>
              <p:nvPr/>
            </p:nvSpPr>
            <p:spPr bwMode="auto">
              <a:xfrm>
                <a:off x="54" y="878"/>
                <a:ext cx="81" cy="76"/>
              </a:xfrm>
              <a:custGeom>
                <a:avLst/>
                <a:gdLst>
                  <a:gd name="T0" fmla="*/ 29 w 34"/>
                  <a:gd name="T1" fmla="*/ 0 h 32"/>
                  <a:gd name="T2" fmla="*/ 0 w 34"/>
                  <a:gd name="T3" fmla="*/ 33 h 32"/>
                  <a:gd name="T4" fmla="*/ 152 w 34"/>
                  <a:gd name="T5" fmla="*/ 181 h 32"/>
                  <a:gd name="T6" fmla="*/ 193 w 34"/>
                  <a:gd name="T7" fmla="*/ 159 h 32"/>
                  <a:gd name="T8" fmla="*/ 29 w 3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2"/>
                  <a:gd name="T17" fmla="*/ 34 w 3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2"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2" y="11"/>
                      <a:pt x="21" y="21"/>
                      <a:pt x="27" y="32"/>
                    </a:cubicBezTo>
                    <a:cubicBezTo>
                      <a:pt x="29" y="31"/>
                      <a:pt x="32" y="29"/>
                      <a:pt x="34" y="28"/>
                    </a:cubicBezTo>
                    <a:cubicBezTo>
                      <a:pt x="27" y="16"/>
                      <a:pt x="18" y="5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91"/>
              <p:cNvSpPr>
                <a:spLocks noChangeArrowheads="1"/>
              </p:cNvSpPr>
              <p:nvPr/>
            </p:nvSpPr>
            <p:spPr bwMode="auto">
              <a:xfrm>
                <a:off x="73" y="859"/>
                <a:ext cx="97" cy="78"/>
              </a:xfrm>
              <a:custGeom>
                <a:avLst/>
                <a:gdLst>
                  <a:gd name="T0" fmla="*/ 21 w 41"/>
                  <a:gd name="T1" fmla="*/ 0 h 33"/>
                  <a:gd name="T2" fmla="*/ 0 w 41"/>
                  <a:gd name="T3" fmla="*/ 17 h 33"/>
                  <a:gd name="T4" fmla="*/ 189 w 41"/>
                  <a:gd name="T5" fmla="*/ 184 h 33"/>
                  <a:gd name="T6" fmla="*/ 229 w 41"/>
                  <a:gd name="T7" fmla="*/ 163 h 33"/>
                  <a:gd name="T8" fmla="*/ 21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33"/>
                  <a:gd name="T17" fmla="*/ 41 w 4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3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5" y="9"/>
                      <a:pt x="26" y="19"/>
                      <a:pt x="34" y="33"/>
                    </a:cubicBezTo>
                    <a:cubicBezTo>
                      <a:pt x="36" y="31"/>
                      <a:pt x="39" y="30"/>
                      <a:pt x="41" y="29"/>
                    </a:cubicBezTo>
                    <a:cubicBezTo>
                      <a:pt x="33" y="15"/>
                      <a:pt x="20" y="3"/>
                      <a:pt x="4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92"/>
              <p:cNvSpPr>
                <a:spLocks noChangeArrowheads="1"/>
              </p:cNvSpPr>
              <p:nvPr/>
            </p:nvSpPr>
            <p:spPr bwMode="auto">
              <a:xfrm>
                <a:off x="82" y="843"/>
                <a:ext cx="102" cy="85"/>
              </a:xfrm>
              <a:custGeom>
                <a:avLst/>
                <a:gdLst>
                  <a:gd name="T0" fmla="*/ 40 w 43"/>
                  <a:gd name="T1" fmla="*/ 0 h 36"/>
                  <a:gd name="T2" fmla="*/ 0 w 43"/>
                  <a:gd name="T3" fmla="*/ 40 h 36"/>
                  <a:gd name="T4" fmla="*/ 209 w 43"/>
                  <a:gd name="T5" fmla="*/ 201 h 36"/>
                  <a:gd name="T6" fmla="*/ 242 w 43"/>
                  <a:gd name="T7" fmla="*/ 189 h 36"/>
                  <a:gd name="T8" fmla="*/ 40 w 4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6" y="10"/>
                      <a:pt x="29" y="22"/>
                      <a:pt x="37" y="36"/>
                    </a:cubicBezTo>
                    <a:cubicBezTo>
                      <a:pt x="39" y="36"/>
                      <a:pt x="41" y="35"/>
                      <a:pt x="43" y="34"/>
                    </a:cubicBezTo>
                    <a:cubicBezTo>
                      <a:pt x="35" y="18"/>
                      <a:pt x="24" y="4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93"/>
              <p:cNvSpPr>
                <a:spLocks noChangeArrowheads="1"/>
              </p:cNvSpPr>
              <p:nvPr/>
            </p:nvSpPr>
            <p:spPr bwMode="auto">
              <a:xfrm>
                <a:off x="142" y="800"/>
                <a:ext cx="109" cy="107"/>
              </a:xfrm>
              <a:custGeom>
                <a:avLst/>
                <a:gdLst>
                  <a:gd name="T0" fmla="*/ 40 w 46"/>
                  <a:gd name="T1" fmla="*/ 0 h 45"/>
                  <a:gd name="T2" fmla="*/ 0 w 46"/>
                  <a:gd name="T3" fmla="*/ 24 h 45"/>
                  <a:gd name="T4" fmla="*/ 225 w 46"/>
                  <a:gd name="T5" fmla="*/ 254 h 45"/>
                  <a:gd name="T6" fmla="*/ 258 w 46"/>
                  <a:gd name="T7" fmla="*/ 243 h 45"/>
                  <a:gd name="T8" fmla="*/ 40 w 4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5"/>
                  <a:gd name="T17" fmla="*/ 46 w 4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5">
                    <a:moveTo>
                      <a:pt x="7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19" y="11"/>
                      <a:pt x="32" y="27"/>
                      <a:pt x="40" y="45"/>
                    </a:cubicBezTo>
                    <a:cubicBezTo>
                      <a:pt x="42" y="44"/>
                      <a:pt x="44" y="44"/>
                      <a:pt x="46" y="43"/>
                    </a:cubicBezTo>
                    <a:cubicBezTo>
                      <a:pt x="38" y="25"/>
                      <a:pt x="27" y="6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94"/>
              <p:cNvSpPr>
                <a:spLocks noChangeArrowheads="1"/>
              </p:cNvSpPr>
              <p:nvPr/>
            </p:nvSpPr>
            <p:spPr bwMode="auto">
              <a:xfrm>
                <a:off x="158" y="790"/>
                <a:ext cx="114" cy="112"/>
              </a:xfrm>
              <a:custGeom>
                <a:avLst/>
                <a:gdLst>
                  <a:gd name="T0" fmla="*/ 45 w 48"/>
                  <a:gd name="T1" fmla="*/ 0 h 47"/>
                  <a:gd name="T2" fmla="*/ 0 w 48"/>
                  <a:gd name="T3" fmla="*/ 24 h 47"/>
                  <a:gd name="T4" fmla="*/ 221 w 48"/>
                  <a:gd name="T5" fmla="*/ 267 h 47"/>
                  <a:gd name="T6" fmla="*/ 271 w 48"/>
                  <a:gd name="T7" fmla="*/ 262 h 47"/>
                  <a:gd name="T8" fmla="*/ 45 w 4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7"/>
                  <a:gd name="T17" fmla="*/ 48 w 4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7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0" y="10"/>
                      <a:pt x="31" y="29"/>
                      <a:pt x="39" y="47"/>
                    </a:cubicBezTo>
                    <a:cubicBezTo>
                      <a:pt x="42" y="47"/>
                      <a:pt x="45" y="46"/>
                      <a:pt x="48" y="46"/>
                    </a:cubicBezTo>
                    <a:cubicBezTo>
                      <a:pt x="41" y="26"/>
                      <a:pt x="27" y="9"/>
                      <a:pt x="8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95"/>
              <p:cNvSpPr>
                <a:spLocks noChangeArrowheads="1"/>
              </p:cNvSpPr>
              <p:nvPr/>
            </p:nvSpPr>
            <p:spPr bwMode="auto">
              <a:xfrm>
                <a:off x="177" y="786"/>
                <a:ext cx="121" cy="113"/>
              </a:xfrm>
              <a:custGeom>
                <a:avLst/>
                <a:gdLst>
                  <a:gd name="T0" fmla="*/ 40 w 51"/>
                  <a:gd name="T1" fmla="*/ 0 h 48"/>
                  <a:gd name="T2" fmla="*/ 0 w 51"/>
                  <a:gd name="T3" fmla="*/ 12 h 48"/>
                  <a:gd name="T4" fmla="*/ 225 w 51"/>
                  <a:gd name="T5" fmla="*/ 266 h 48"/>
                  <a:gd name="T6" fmla="*/ 287 w 51"/>
                  <a:gd name="T7" fmla="*/ 254 h 48"/>
                  <a:gd name="T8" fmla="*/ 40 w 5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48"/>
                  <a:gd name="T17" fmla="*/ 51 w 5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48">
                    <a:moveTo>
                      <a:pt x="7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19" y="11"/>
                      <a:pt x="33" y="28"/>
                      <a:pt x="40" y="48"/>
                    </a:cubicBezTo>
                    <a:cubicBezTo>
                      <a:pt x="44" y="47"/>
                      <a:pt x="48" y="46"/>
                      <a:pt x="51" y="46"/>
                    </a:cubicBezTo>
                    <a:cubicBezTo>
                      <a:pt x="43" y="26"/>
                      <a:pt x="27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196"/>
              <p:cNvSpPr>
                <a:spLocks noChangeArrowheads="1"/>
              </p:cNvSpPr>
              <p:nvPr/>
            </p:nvSpPr>
            <p:spPr bwMode="auto">
              <a:xfrm>
                <a:off x="194" y="783"/>
                <a:ext cx="125" cy="112"/>
              </a:xfrm>
              <a:custGeom>
                <a:avLst/>
                <a:gdLst>
                  <a:gd name="T0" fmla="*/ 50 w 53"/>
                  <a:gd name="T1" fmla="*/ 0 h 47"/>
                  <a:gd name="T2" fmla="*/ 0 w 53"/>
                  <a:gd name="T3" fmla="*/ 5 h 47"/>
                  <a:gd name="T4" fmla="*/ 245 w 53"/>
                  <a:gd name="T5" fmla="*/ 267 h 47"/>
                  <a:gd name="T6" fmla="*/ 295 w 53"/>
                  <a:gd name="T7" fmla="*/ 262 h 47"/>
                  <a:gd name="T8" fmla="*/ 50 w 5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47"/>
                  <a:gd name="T17" fmla="*/ 53 w 5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4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20" y="9"/>
                      <a:pt x="36" y="27"/>
                      <a:pt x="44" y="47"/>
                    </a:cubicBezTo>
                    <a:cubicBezTo>
                      <a:pt x="47" y="47"/>
                      <a:pt x="50" y="46"/>
                      <a:pt x="53" y="46"/>
                    </a:cubicBezTo>
                    <a:cubicBezTo>
                      <a:pt x="44" y="27"/>
                      <a:pt x="28" y="11"/>
                      <a:pt x="9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97"/>
              <p:cNvSpPr>
                <a:spLocks noChangeArrowheads="1"/>
              </p:cNvSpPr>
              <p:nvPr/>
            </p:nvSpPr>
            <p:spPr bwMode="auto">
              <a:xfrm>
                <a:off x="215" y="781"/>
                <a:ext cx="123" cy="111"/>
              </a:xfrm>
              <a:custGeom>
                <a:avLst/>
                <a:gdLst>
                  <a:gd name="T0" fmla="*/ 0 w 52"/>
                  <a:gd name="T1" fmla="*/ 5 h 47"/>
                  <a:gd name="T2" fmla="*/ 246 w 52"/>
                  <a:gd name="T3" fmla="*/ 262 h 47"/>
                  <a:gd name="T4" fmla="*/ 291 w 52"/>
                  <a:gd name="T5" fmla="*/ 262 h 47"/>
                  <a:gd name="T6" fmla="*/ 0 w 52"/>
                  <a:gd name="T7" fmla="*/ 5 h 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47"/>
                  <a:gd name="T14" fmla="*/ 52 w 52"/>
                  <a:gd name="T15" fmla="*/ 47 h 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47">
                    <a:moveTo>
                      <a:pt x="0" y="1"/>
                    </a:moveTo>
                    <a:cubicBezTo>
                      <a:pt x="19" y="12"/>
                      <a:pt x="35" y="28"/>
                      <a:pt x="44" y="47"/>
                    </a:cubicBezTo>
                    <a:cubicBezTo>
                      <a:pt x="46" y="47"/>
                      <a:pt x="49" y="47"/>
                      <a:pt x="52" y="47"/>
                    </a:cubicBezTo>
                    <a:cubicBezTo>
                      <a:pt x="41" y="19"/>
                      <a:pt x="24" y="0"/>
                      <a:pt x="0" y="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198"/>
              <p:cNvSpPr>
                <a:spLocks noChangeArrowheads="1"/>
              </p:cNvSpPr>
              <p:nvPr/>
            </p:nvSpPr>
            <p:spPr bwMode="auto">
              <a:xfrm>
                <a:off x="0" y="902"/>
                <a:ext cx="291" cy="239"/>
              </a:xfrm>
              <a:custGeom>
                <a:avLst/>
                <a:gdLst>
                  <a:gd name="T0" fmla="*/ 606 w 123"/>
                  <a:gd name="T1" fmla="*/ 0 h 101"/>
                  <a:gd name="T2" fmla="*/ 0 w 123"/>
                  <a:gd name="T3" fmla="*/ 353 h 101"/>
                  <a:gd name="T4" fmla="*/ 12 w 123"/>
                  <a:gd name="T5" fmla="*/ 525 h 101"/>
                  <a:gd name="T6" fmla="*/ 672 w 123"/>
                  <a:gd name="T7" fmla="*/ 537 h 101"/>
                  <a:gd name="T8" fmla="*/ 606 w 12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01"/>
                  <a:gd name="T17" fmla="*/ 123 w 12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01">
                    <a:moveTo>
                      <a:pt x="108" y="0"/>
                    </a:moveTo>
                    <a:cubicBezTo>
                      <a:pt x="67" y="9"/>
                      <a:pt x="28" y="31"/>
                      <a:pt x="0" y="63"/>
                    </a:cubicBezTo>
                    <a:cubicBezTo>
                      <a:pt x="0" y="73"/>
                      <a:pt x="1" y="84"/>
                      <a:pt x="2" y="94"/>
                    </a:cubicBezTo>
                    <a:cubicBezTo>
                      <a:pt x="42" y="100"/>
                      <a:pt x="81" y="101"/>
                      <a:pt x="120" y="96"/>
                    </a:cubicBezTo>
                    <a:cubicBezTo>
                      <a:pt x="123" y="64"/>
                      <a:pt x="121" y="30"/>
                      <a:pt x="108" y="0"/>
                    </a:cubicBezTo>
                    <a:close/>
                  </a:path>
                </a:pathLst>
              </a:custGeom>
              <a:solidFill>
                <a:srgbClr val="FF5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9"/>
              <p:cNvSpPr>
                <a:spLocks noChangeArrowheads="1"/>
              </p:cNvSpPr>
              <p:nvPr/>
            </p:nvSpPr>
            <p:spPr bwMode="auto">
              <a:xfrm>
                <a:off x="255" y="892"/>
                <a:ext cx="119" cy="238"/>
              </a:xfrm>
              <a:custGeom>
                <a:avLst/>
                <a:gdLst>
                  <a:gd name="T0" fmla="*/ 198 w 50"/>
                  <a:gd name="T1" fmla="*/ 0 h 100"/>
                  <a:gd name="T2" fmla="*/ 0 w 50"/>
                  <a:gd name="T3" fmla="*/ 24 h 100"/>
                  <a:gd name="T4" fmla="*/ 69 w 50"/>
                  <a:gd name="T5" fmla="*/ 566 h 100"/>
                  <a:gd name="T6" fmla="*/ 283 w 50"/>
                  <a:gd name="T7" fmla="*/ 533 h 100"/>
                  <a:gd name="T8" fmla="*/ 198 w 50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0"/>
                  <a:gd name="T17" fmla="*/ 50 w 50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0">
                    <a:moveTo>
                      <a:pt x="35" y="0"/>
                    </a:moveTo>
                    <a:cubicBezTo>
                      <a:pt x="23" y="0"/>
                      <a:pt x="12" y="2"/>
                      <a:pt x="0" y="4"/>
                    </a:cubicBezTo>
                    <a:cubicBezTo>
                      <a:pt x="13" y="34"/>
                      <a:pt x="15" y="68"/>
                      <a:pt x="12" y="100"/>
                    </a:cubicBezTo>
                    <a:cubicBezTo>
                      <a:pt x="25" y="99"/>
                      <a:pt x="37" y="97"/>
                      <a:pt x="50" y="94"/>
                    </a:cubicBezTo>
                    <a:cubicBezTo>
                      <a:pt x="50" y="61"/>
                      <a:pt x="45" y="27"/>
                      <a:pt x="35" y="0"/>
                    </a:cubicBezTo>
                    <a:close/>
                  </a:path>
                </a:pathLst>
              </a:custGeom>
              <a:solidFill>
                <a:srgbClr val="86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200"/>
              <p:cNvSpPr>
                <a:spLocks noChangeArrowheads="1"/>
              </p:cNvSpPr>
              <p:nvPr/>
            </p:nvSpPr>
            <p:spPr bwMode="auto">
              <a:xfrm>
                <a:off x="14" y="1160"/>
                <a:ext cx="59" cy="112"/>
              </a:xfrm>
              <a:custGeom>
                <a:avLst/>
                <a:gdLst>
                  <a:gd name="T0" fmla="*/ 139 w 25"/>
                  <a:gd name="T1" fmla="*/ 102 h 47"/>
                  <a:gd name="T2" fmla="*/ 0 w 25"/>
                  <a:gd name="T3" fmla="*/ 0 h 47"/>
                  <a:gd name="T4" fmla="*/ 57 w 25"/>
                  <a:gd name="T5" fmla="*/ 169 h 47"/>
                  <a:gd name="T6" fmla="*/ 111 w 25"/>
                  <a:gd name="T7" fmla="*/ 267 h 47"/>
                  <a:gd name="T8" fmla="*/ 139 w 25"/>
                  <a:gd name="T9" fmla="*/ 10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47"/>
                  <a:gd name="T17" fmla="*/ 25 w 2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47">
                    <a:moveTo>
                      <a:pt x="25" y="18"/>
                    </a:moveTo>
                    <a:cubicBezTo>
                      <a:pt x="16" y="13"/>
                      <a:pt x="8" y="7"/>
                      <a:pt x="0" y="0"/>
                    </a:cubicBezTo>
                    <a:cubicBezTo>
                      <a:pt x="2" y="11"/>
                      <a:pt x="6" y="21"/>
                      <a:pt x="10" y="30"/>
                    </a:cubicBezTo>
                    <a:cubicBezTo>
                      <a:pt x="13" y="36"/>
                      <a:pt x="16" y="42"/>
                      <a:pt x="20" y="47"/>
                    </a:cubicBezTo>
                    <a:lnTo>
                      <a:pt x="25" y="18"/>
                    </a:lnTo>
                    <a:close/>
                  </a:path>
                </a:pathLst>
              </a:custGeom>
              <a:solidFill>
                <a:srgbClr val="D9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201"/>
              <p:cNvSpPr>
                <a:spLocks noChangeArrowheads="1"/>
              </p:cNvSpPr>
              <p:nvPr/>
            </p:nvSpPr>
            <p:spPr bwMode="auto">
              <a:xfrm>
                <a:off x="61" y="1203"/>
                <a:ext cx="90" cy="95"/>
              </a:xfrm>
              <a:custGeom>
                <a:avLst/>
                <a:gdLst>
                  <a:gd name="T0" fmla="*/ 28 w 38"/>
                  <a:gd name="T1" fmla="*/ 0 h 40"/>
                  <a:gd name="T2" fmla="*/ 0 w 38"/>
                  <a:gd name="T3" fmla="*/ 164 h 40"/>
                  <a:gd name="T4" fmla="*/ 45 w 38"/>
                  <a:gd name="T5" fmla="*/ 226 h 40"/>
                  <a:gd name="T6" fmla="*/ 213 w 38"/>
                  <a:gd name="T7" fmla="*/ 95 h 40"/>
                  <a:gd name="T8" fmla="*/ 28 w 3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0"/>
                  <a:gd name="T17" fmla="*/ 38 w 3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0">
                    <a:moveTo>
                      <a:pt x="5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2" y="33"/>
                      <a:pt x="5" y="37"/>
                      <a:pt x="8" y="4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27" y="12"/>
                      <a:pt x="16" y="6"/>
                      <a:pt x="5" y="0"/>
                    </a:cubicBezTo>
                    <a:close/>
                  </a:path>
                </a:pathLst>
              </a:custGeom>
              <a:solidFill>
                <a:srgbClr val="FFD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202"/>
              <p:cNvSpPr>
                <a:spLocks noChangeArrowheads="1"/>
              </p:cNvSpPr>
              <p:nvPr/>
            </p:nvSpPr>
            <p:spPr bwMode="auto">
              <a:xfrm>
                <a:off x="80" y="1243"/>
                <a:ext cx="111" cy="131"/>
              </a:xfrm>
              <a:custGeom>
                <a:avLst/>
                <a:gdLst>
                  <a:gd name="T0" fmla="*/ 168 w 47"/>
                  <a:gd name="T1" fmla="*/ 0 h 55"/>
                  <a:gd name="T2" fmla="*/ 0 w 47"/>
                  <a:gd name="T3" fmla="*/ 131 h 55"/>
                  <a:gd name="T4" fmla="*/ 234 w 47"/>
                  <a:gd name="T5" fmla="*/ 312 h 55"/>
                  <a:gd name="T6" fmla="*/ 262 w 47"/>
                  <a:gd name="T7" fmla="*/ 33 h 55"/>
                  <a:gd name="T8" fmla="*/ 168 w 4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5"/>
                  <a:gd name="T17" fmla="*/ 47 w 4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5">
                    <a:moveTo>
                      <a:pt x="3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1" y="37"/>
                      <a:pt x="26" y="49"/>
                      <a:pt x="42" y="5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1" y="4"/>
                      <a:pt x="36" y="2"/>
                      <a:pt x="30" y="0"/>
                    </a:cubicBezTo>
                    <a:close/>
                  </a:path>
                </a:pathLst>
              </a:custGeom>
              <a:solidFill>
                <a:srgbClr val="9AB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203"/>
              <p:cNvSpPr>
                <a:spLocks noChangeArrowheads="1"/>
              </p:cNvSpPr>
              <p:nvPr/>
            </p:nvSpPr>
            <p:spPr bwMode="auto">
              <a:xfrm>
                <a:off x="180" y="1258"/>
                <a:ext cx="111" cy="125"/>
              </a:xfrm>
              <a:custGeom>
                <a:avLst/>
                <a:gdLst>
                  <a:gd name="T0" fmla="*/ 28 w 47"/>
                  <a:gd name="T1" fmla="*/ 0 h 53"/>
                  <a:gd name="T2" fmla="*/ 0 w 47"/>
                  <a:gd name="T3" fmla="*/ 274 h 53"/>
                  <a:gd name="T4" fmla="*/ 83 w 47"/>
                  <a:gd name="T5" fmla="*/ 295 h 53"/>
                  <a:gd name="T6" fmla="*/ 262 w 47"/>
                  <a:gd name="T7" fmla="*/ 50 h 53"/>
                  <a:gd name="T8" fmla="*/ 28 w 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3"/>
                  <a:gd name="T17" fmla="*/ 47 w 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3">
                    <a:moveTo>
                      <a:pt x="5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5" y="51"/>
                      <a:pt x="10" y="52"/>
                      <a:pt x="15" y="53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3" y="7"/>
                      <a:pt x="19" y="4"/>
                      <a:pt x="5" y="0"/>
                    </a:cubicBezTo>
                    <a:close/>
                  </a:path>
                </a:pathLst>
              </a:custGeom>
              <a:solidFill>
                <a:srgbClr val="8D6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204"/>
              <p:cNvSpPr>
                <a:spLocks noChangeArrowheads="1"/>
              </p:cNvSpPr>
              <p:nvPr/>
            </p:nvSpPr>
            <p:spPr bwMode="auto">
              <a:xfrm>
                <a:off x="215" y="1279"/>
                <a:ext cx="135" cy="111"/>
              </a:xfrm>
              <a:custGeom>
                <a:avLst/>
                <a:gdLst>
                  <a:gd name="T0" fmla="*/ 180 w 57"/>
                  <a:gd name="T1" fmla="*/ 0 h 47"/>
                  <a:gd name="T2" fmla="*/ 0 w 57"/>
                  <a:gd name="T3" fmla="*/ 246 h 47"/>
                  <a:gd name="T4" fmla="*/ 303 w 57"/>
                  <a:gd name="T5" fmla="*/ 57 h 47"/>
                  <a:gd name="T6" fmla="*/ 320 w 57"/>
                  <a:gd name="T7" fmla="*/ 12 h 47"/>
                  <a:gd name="T8" fmla="*/ 180 w 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47"/>
                  <a:gd name="T17" fmla="*/ 57 w 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47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21" y="47"/>
                      <a:pt x="41" y="38"/>
                      <a:pt x="54" y="10"/>
                    </a:cubicBezTo>
                    <a:cubicBezTo>
                      <a:pt x="55" y="7"/>
                      <a:pt x="56" y="4"/>
                      <a:pt x="57" y="2"/>
                    </a:cubicBezTo>
                    <a:cubicBezTo>
                      <a:pt x="48" y="2"/>
                      <a:pt x="40" y="1"/>
                      <a:pt x="32" y="0"/>
                    </a:cubicBezTo>
                    <a:close/>
                  </a:path>
                </a:pathLst>
              </a:custGeom>
              <a:solidFill>
                <a:srgbClr val="FA7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" name="Freeform 206"/>
            <p:cNvSpPr>
              <a:spLocks noChangeArrowheads="1"/>
            </p:cNvSpPr>
            <p:nvPr/>
          </p:nvSpPr>
          <p:spPr bwMode="auto">
            <a:xfrm>
              <a:off x="285750" y="1770062"/>
              <a:ext cx="587375" cy="268288"/>
            </a:xfrm>
            <a:custGeom>
              <a:avLst/>
              <a:gdLst>
                <a:gd name="T0" fmla="*/ 0 w 156"/>
                <a:gd name="T1" fmla="*/ 57115114 h 71"/>
                <a:gd name="T2" fmla="*/ 56708044 w 156"/>
                <a:gd name="T3" fmla="*/ 271292070 h 71"/>
                <a:gd name="T4" fmla="*/ 2069830430 w 156"/>
                <a:gd name="T5" fmla="*/ 1013780999 h 71"/>
                <a:gd name="T6" fmla="*/ 2147483647 w 156"/>
                <a:gd name="T7" fmla="*/ 0 h 71"/>
                <a:gd name="T8" fmla="*/ 0 w 156"/>
                <a:gd name="T9" fmla="*/ 571151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0" y="4"/>
                  </a:moveTo>
                  <a:cubicBezTo>
                    <a:pt x="1" y="9"/>
                    <a:pt x="2" y="14"/>
                    <a:pt x="4" y="19"/>
                  </a:cubicBezTo>
                  <a:cubicBezTo>
                    <a:pt x="43" y="51"/>
                    <a:pt x="95" y="70"/>
                    <a:pt x="146" y="71"/>
                  </a:cubicBezTo>
                  <a:cubicBezTo>
                    <a:pt x="152" y="53"/>
                    <a:pt x="156" y="27"/>
                    <a:pt x="156" y="0"/>
                  </a:cubicBezTo>
                  <a:cubicBezTo>
                    <a:pt x="105" y="11"/>
                    <a:pt x="52" y="12"/>
                    <a:pt x="0" y="4"/>
                  </a:cubicBezTo>
                  <a:close/>
                </a:path>
              </a:pathLst>
            </a:custGeom>
            <a:solidFill>
              <a:srgbClr val="5D9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207"/>
            <p:cNvSpPr>
              <a:spLocks noChangeArrowheads="1"/>
            </p:cNvSpPr>
            <p:nvPr/>
          </p:nvSpPr>
          <p:spPr bwMode="auto">
            <a:xfrm>
              <a:off x="381000" y="1533525"/>
              <a:ext cx="173038" cy="349250"/>
            </a:xfrm>
            <a:custGeom>
              <a:avLst/>
              <a:gdLst>
                <a:gd name="T0" fmla="*/ 84901471 w 46"/>
                <a:gd name="T1" fmla="*/ 56413263 h 93"/>
                <a:gd name="T2" fmla="*/ 424511116 w 46"/>
                <a:gd name="T3" fmla="*/ 126924210 h 93"/>
                <a:gd name="T4" fmla="*/ 438662615 w 46"/>
                <a:gd name="T5" fmla="*/ 1100021083 h 93"/>
                <a:gd name="T6" fmla="*/ 0 w 46"/>
                <a:gd name="T7" fmla="*/ 1255151925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93"/>
                <a:gd name="T14" fmla="*/ 46 w 46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93">
                  <a:moveTo>
                    <a:pt x="6" y="4"/>
                  </a:moveTo>
                  <a:cubicBezTo>
                    <a:pt x="6" y="4"/>
                    <a:pt x="25" y="0"/>
                    <a:pt x="30" y="9"/>
                  </a:cubicBezTo>
                  <a:cubicBezTo>
                    <a:pt x="35" y="17"/>
                    <a:pt x="46" y="58"/>
                    <a:pt x="31" y="78"/>
                  </a:cubicBezTo>
                  <a:cubicBezTo>
                    <a:pt x="31" y="78"/>
                    <a:pt x="26" y="93"/>
                    <a:pt x="0" y="89"/>
                  </a:cubicBezTo>
                </a:path>
              </a:pathLst>
            </a:custGeom>
            <a:solidFill>
              <a:srgbClr val="A7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208"/>
            <p:cNvSpPr>
              <a:spLocks noChangeArrowheads="1"/>
            </p:cNvSpPr>
            <p:nvPr/>
          </p:nvSpPr>
          <p:spPr bwMode="auto">
            <a:xfrm>
              <a:off x="0" y="1657350"/>
              <a:ext cx="30163" cy="120650"/>
            </a:xfrm>
            <a:custGeom>
              <a:avLst/>
              <a:gdLst>
                <a:gd name="T0" fmla="*/ 99511507 w 8"/>
                <a:gd name="T1" fmla="*/ 0 h 32"/>
                <a:gd name="T2" fmla="*/ 14214314 w 8"/>
                <a:gd name="T3" fmla="*/ 156366170 h 32"/>
                <a:gd name="T4" fmla="*/ 99511507 w 8"/>
                <a:gd name="T5" fmla="*/ 454888203 h 32"/>
                <a:gd name="T6" fmla="*/ 99511507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2"/>
                <a:gd name="T14" fmla="*/ 8 w 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2">
                  <a:moveTo>
                    <a:pt x="7" y="0"/>
                  </a:moveTo>
                  <a:cubicBezTo>
                    <a:pt x="4" y="4"/>
                    <a:pt x="2" y="8"/>
                    <a:pt x="1" y="11"/>
                  </a:cubicBezTo>
                  <a:cubicBezTo>
                    <a:pt x="0" y="18"/>
                    <a:pt x="2" y="25"/>
                    <a:pt x="7" y="32"/>
                  </a:cubicBezTo>
                  <a:cubicBezTo>
                    <a:pt x="8" y="21"/>
                    <a:pt x="8" y="10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209"/>
            <p:cNvSpPr>
              <a:spLocks noChangeArrowheads="1"/>
            </p:cNvSpPr>
            <p:nvPr/>
          </p:nvSpPr>
          <p:spPr bwMode="auto">
            <a:xfrm>
              <a:off x="26987" y="1638300"/>
              <a:ext cx="30163" cy="166688"/>
            </a:xfrm>
            <a:custGeom>
              <a:avLst/>
              <a:gdLst>
                <a:gd name="T0" fmla="*/ 71079110 w 8"/>
                <a:gd name="T1" fmla="*/ 0 h 44"/>
                <a:gd name="T2" fmla="*/ 0 w 8"/>
                <a:gd name="T3" fmla="*/ 71759184 h 44"/>
                <a:gd name="T4" fmla="*/ 0 w 8"/>
                <a:gd name="T5" fmla="*/ 531011143 h 44"/>
                <a:gd name="T6" fmla="*/ 71079110 w 8"/>
                <a:gd name="T7" fmla="*/ 631474758 h 44"/>
                <a:gd name="T8" fmla="*/ 71079110 w 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4"/>
                <a:gd name="T17" fmla="*/ 8 w 8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4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1" y="15"/>
                    <a:pt x="1" y="26"/>
                    <a:pt x="0" y="37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7" y="29"/>
                    <a:pt x="8" y="14"/>
                    <a:pt x="5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210"/>
            <p:cNvSpPr>
              <a:spLocks noChangeArrowheads="1"/>
            </p:cNvSpPr>
            <p:nvPr/>
          </p:nvSpPr>
          <p:spPr bwMode="auto">
            <a:xfrm>
              <a:off x="46037" y="1619250"/>
              <a:ext cx="41275" cy="204788"/>
            </a:xfrm>
            <a:custGeom>
              <a:avLst/>
              <a:gdLst>
                <a:gd name="T0" fmla="*/ 98557195 w 11"/>
                <a:gd name="T1" fmla="*/ 0 h 54"/>
                <a:gd name="T2" fmla="*/ 0 w 11"/>
                <a:gd name="T3" fmla="*/ 71910927 h 54"/>
                <a:gd name="T4" fmla="*/ 0 w 11"/>
                <a:gd name="T5" fmla="*/ 704721016 h 54"/>
                <a:gd name="T6" fmla="*/ 70396389 w 11"/>
                <a:gd name="T7" fmla="*/ 776631943 h 54"/>
                <a:gd name="T8" fmla="*/ 98557195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4"/>
                <a:gd name="T17" fmla="*/ 11 w 1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4">
                  <a:moveTo>
                    <a:pt x="7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3" y="19"/>
                    <a:pt x="2" y="34"/>
                    <a:pt x="0" y="49"/>
                  </a:cubicBezTo>
                  <a:cubicBezTo>
                    <a:pt x="1" y="50"/>
                    <a:pt x="3" y="52"/>
                    <a:pt x="5" y="54"/>
                  </a:cubicBezTo>
                  <a:cubicBezTo>
                    <a:pt x="9" y="36"/>
                    <a:pt x="11" y="18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211"/>
            <p:cNvSpPr>
              <a:spLocks noChangeArrowheads="1"/>
            </p:cNvSpPr>
            <p:nvPr/>
          </p:nvSpPr>
          <p:spPr bwMode="auto">
            <a:xfrm>
              <a:off x="65087" y="1604962"/>
              <a:ext cx="47625" cy="233363"/>
            </a:xfrm>
            <a:custGeom>
              <a:avLst/>
              <a:gdLst>
                <a:gd name="T0" fmla="*/ 120787990 w 13"/>
                <a:gd name="T1" fmla="*/ 0 h 62"/>
                <a:gd name="T2" fmla="*/ 26842183 w 13"/>
                <a:gd name="T3" fmla="*/ 56669570 h 62"/>
                <a:gd name="T4" fmla="*/ 0 w 13"/>
                <a:gd name="T5" fmla="*/ 821689943 h 62"/>
                <a:gd name="T6" fmla="*/ 80526548 w 13"/>
                <a:gd name="T7" fmla="*/ 878359512 h 62"/>
                <a:gd name="T8" fmla="*/ 120787990 w 1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2"/>
                <a:gd name="T17" fmla="*/ 13 w 1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2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6" y="22"/>
                    <a:pt x="4" y="40"/>
                    <a:pt x="0" y="58"/>
                  </a:cubicBezTo>
                  <a:cubicBezTo>
                    <a:pt x="2" y="59"/>
                    <a:pt x="4" y="61"/>
                    <a:pt x="6" y="62"/>
                  </a:cubicBezTo>
                  <a:cubicBezTo>
                    <a:pt x="10" y="41"/>
                    <a:pt x="13" y="20"/>
                    <a:pt x="9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212"/>
            <p:cNvSpPr>
              <a:spLocks noChangeArrowheads="1"/>
            </p:cNvSpPr>
            <p:nvPr/>
          </p:nvSpPr>
          <p:spPr bwMode="auto">
            <a:xfrm>
              <a:off x="87312" y="1589087"/>
              <a:ext cx="44450" cy="265113"/>
            </a:xfrm>
            <a:custGeom>
              <a:avLst/>
              <a:gdLst>
                <a:gd name="T0" fmla="*/ 123489508 w 12"/>
                <a:gd name="T1" fmla="*/ 0 h 70"/>
                <a:gd name="T2" fmla="*/ 41164404 w 12"/>
                <a:gd name="T3" fmla="*/ 57374241 h 70"/>
                <a:gd name="T4" fmla="*/ 0 w 12"/>
                <a:gd name="T5" fmla="*/ 946695799 h 70"/>
                <a:gd name="T6" fmla="*/ 96045338 w 12"/>
                <a:gd name="T7" fmla="*/ 1004070040 h 70"/>
                <a:gd name="T8" fmla="*/ 123489508 w 1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0"/>
                <a:gd name="T17" fmla="*/ 12 w 1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0">
                  <a:moveTo>
                    <a:pt x="9" y="0"/>
                  </a:moveTo>
                  <a:cubicBezTo>
                    <a:pt x="6" y="1"/>
                    <a:pt x="4" y="3"/>
                    <a:pt x="3" y="4"/>
                  </a:cubicBezTo>
                  <a:cubicBezTo>
                    <a:pt x="7" y="24"/>
                    <a:pt x="4" y="45"/>
                    <a:pt x="0" y="66"/>
                  </a:cubicBezTo>
                  <a:cubicBezTo>
                    <a:pt x="2" y="67"/>
                    <a:pt x="4" y="69"/>
                    <a:pt x="7" y="70"/>
                  </a:cubicBezTo>
                  <a:cubicBezTo>
                    <a:pt x="12" y="48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213"/>
            <p:cNvSpPr>
              <a:spLocks noChangeArrowheads="1"/>
            </p:cNvSpPr>
            <p:nvPr/>
          </p:nvSpPr>
          <p:spPr bwMode="auto">
            <a:xfrm>
              <a:off x="112712" y="1577975"/>
              <a:ext cx="49213" cy="287338"/>
            </a:xfrm>
            <a:custGeom>
              <a:avLst/>
              <a:gdLst>
                <a:gd name="T0" fmla="*/ 100315022 w 13"/>
                <a:gd name="T1" fmla="*/ 0 h 76"/>
                <a:gd name="T2" fmla="*/ 28660894 w 13"/>
                <a:gd name="T3" fmla="*/ 42881416 h 76"/>
                <a:gd name="T4" fmla="*/ 0 w 13"/>
                <a:gd name="T5" fmla="*/ 1043475509 h 76"/>
                <a:gd name="T6" fmla="*/ 57321788 w 13"/>
                <a:gd name="T7" fmla="*/ 1086356924 h 76"/>
                <a:gd name="T8" fmla="*/ 100315022 w 13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76"/>
                <a:gd name="T17" fmla="*/ 13 w 13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76">
                  <a:moveTo>
                    <a:pt x="7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5" y="27"/>
                    <a:pt x="5" y="51"/>
                    <a:pt x="0" y="73"/>
                  </a:cubicBezTo>
                  <a:cubicBezTo>
                    <a:pt x="1" y="74"/>
                    <a:pt x="3" y="75"/>
                    <a:pt x="4" y="76"/>
                  </a:cubicBezTo>
                  <a:cubicBezTo>
                    <a:pt x="11" y="51"/>
                    <a:pt x="13" y="25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214"/>
            <p:cNvSpPr>
              <a:spLocks noChangeArrowheads="1"/>
            </p:cNvSpPr>
            <p:nvPr/>
          </p:nvSpPr>
          <p:spPr bwMode="auto">
            <a:xfrm>
              <a:off x="128587" y="1566862"/>
              <a:ext cx="60325" cy="309563"/>
            </a:xfrm>
            <a:custGeom>
              <a:avLst/>
              <a:gdLst>
                <a:gd name="T0" fmla="*/ 142152092 w 16"/>
                <a:gd name="T1" fmla="*/ 0 h 82"/>
                <a:gd name="T2" fmla="*/ 42646005 w 16"/>
                <a:gd name="T3" fmla="*/ 42753670 h 82"/>
                <a:gd name="T4" fmla="*/ 0 w 16"/>
                <a:gd name="T5" fmla="*/ 1125895732 h 82"/>
                <a:gd name="T6" fmla="*/ 113723936 w 16"/>
                <a:gd name="T7" fmla="*/ 1168649402 h 82"/>
                <a:gd name="T8" fmla="*/ 142152092 w 1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82"/>
                <a:gd name="T17" fmla="*/ 16 w 16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82">
                  <a:moveTo>
                    <a:pt x="10" y="0"/>
                  </a:moveTo>
                  <a:cubicBezTo>
                    <a:pt x="8" y="1"/>
                    <a:pt x="6" y="2"/>
                    <a:pt x="3" y="3"/>
                  </a:cubicBezTo>
                  <a:cubicBezTo>
                    <a:pt x="9" y="28"/>
                    <a:pt x="7" y="54"/>
                    <a:pt x="0" y="79"/>
                  </a:cubicBezTo>
                  <a:cubicBezTo>
                    <a:pt x="3" y="80"/>
                    <a:pt x="5" y="81"/>
                    <a:pt x="8" y="82"/>
                  </a:cubicBezTo>
                  <a:cubicBezTo>
                    <a:pt x="16" y="56"/>
                    <a:pt x="15" y="27"/>
                    <a:pt x="10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215"/>
            <p:cNvSpPr>
              <a:spLocks noChangeArrowheads="1"/>
            </p:cNvSpPr>
            <p:nvPr/>
          </p:nvSpPr>
          <p:spPr bwMode="auto">
            <a:xfrm>
              <a:off x="158750" y="1558925"/>
              <a:ext cx="55563" cy="323850"/>
            </a:xfrm>
            <a:custGeom>
              <a:avLst/>
              <a:gdLst>
                <a:gd name="T0" fmla="*/ 96046202 w 15"/>
                <a:gd name="T1" fmla="*/ 0 h 86"/>
                <a:gd name="T2" fmla="*/ 27440714 w 15"/>
                <a:gd name="T3" fmla="*/ 28359469 h 86"/>
                <a:gd name="T4" fmla="*/ 0 w 15"/>
                <a:gd name="T5" fmla="*/ 1191161723 h 86"/>
                <a:gd name="T6" fmla="*/ 68605488 w 15"/>
                <a:gd name="T7" fmla="*/ 1219521192 h 86"/>
                <a:gd name="T8" fmla="*/ 96046202 w 1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6"/>
                <a:gd name="T17" fmla="*/ 15 w 1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6">
                  <a:moveTo>
                    <a:pt x="7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7" y="29"/>
                    <a:pt x="8" y="58"/>
                    <a:pt x="0" y="84"/>
                  </a:cubicBezTo>
                  <a:cubicBezTo>
                    <a:pt x="1" y="84"/>
                    <a:pt x="3" y="85"/>
                    <a:pt x="5" y="86"/>
                  </a:cubicBezTo>
                  <a:cubicBezTo>
                    <a:pt x="14" y="58"/>
                    <a:pt x="15" y="28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216"/>
            <p:cNvSpPr>
              <a:spLocks noChangeArrowheads="1"/>
            </p:cNvSpPr>
            <p:nvPr/>
          </p:nvSpPr>
          <p:spPr bwMode="auto">
            <a:xfrm>
              <a:off x="177800" y="1511300"/>
              <a:ext cx="280988" cy="401638"/>
            </a:xfrm>
            <a:custGeom>
              <a:avLst/>
              <a:gdLst>
                <a:gd name="T0" fmla="*/ 926394957 w 75"/>
                <a:gd name="T1" fmla="*/ 408600977 h 107"/>
                <a:gd name="T2" fmla="*/ 561451489 w 75"/>
                <a:gd name="T3" fmla="*/ 28178472 h 107"/>
                <a:gd name="T4" fmla="*/ 28072574 w 75"/>
                <a:gd name="T5" fmla="*/ 183165696 h 107"/>
                <a:gd name="T6" fmla="*/ 0 w 75"/>
                <a:gd name="T7" fmla="*/ 1394881267 h 107"/>
                <a:gd name="T8" fmla="*/ 378981628 w 75"/>
                <a:gd name="T9" fmla="*/ 1465329323 h 107"/>
                <a:gd name="T10" fmla="*/ 926394957 w 75"/>
                <a:gd name="T11" fmla="*/ 408600977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07"/>
                <a:gd name="T20" fmla="*/ 75 w 75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07">
                  <a:moveTo>
                    <a:pt x="66" y="29"/>
                  </a:moveTo>
                  <a:cubicBezTo>
                    <a:pt x="66" y="29"/>
                    <a:pt x="61" y="0"/>
                    <a:pt x="40" y="2"/>
                  </a:cubicBezTo>
                  <a:cubicBezTo>
                    <a:pt x="32" y="2"/>
                    <a:pt x="17" y="7"/>
                    <a:pt x="2" y="13"/>
                  </a:cubicBezTo>
                  <a:cubicBezTo>
                    <a:pt x="10" y="41"/>
                    <a:pt x="9" y="71"/>
                    <a:pt x="0" y="99"/>
                  </a:cubicBezTo>
                  <a:cubicBezTo>
                    <a:pt x="9" y="101"/>
                    <a:pt x="18" y="103"/>
                    <a:pt x="27" y="104"/>
                  </a:cubicBezTo>
                  <a:cubicBezTo>
                    <a:pt x="75" y="107"/>
                    <a:pt x="71" y="48"/>
                    <a:pt x="66" y="29"/>
                  </a:cubicBezTo>
                  <a:close/>
                </a:path>
              </a:pathLst>
            </a:custGeom>
            <a:solidFill>
              <a:srgbClr val="7C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Oval 217"/>
            <p:cNvSpPr>
              <a:spLocks noChangeArrowheads="1"/>
            </p:cNvSpPr>
            <p:nvPr/>
          </p:nvSpPr>
          <p:spPr bwMode="auto">
            <a:xfrm>
              <a:off x="214312" y="16271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1" name="Oval 218"/>
            <p:cNvSpPr>
              <a:spLocks noChangeArrowheads="1"/>
            </p:cNvSpPr>
            <p:nvPr/>
          </p:nvSpPr>
          <p:spPr bwMode="auto">
            <a:xfrm>
              <a:off x="274637" y="154781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2" name="Oval 219"/>
            <p:cNvSpPr>
              <a:spLocks noChangeArrowheads="1"/>
            </p:cNvSpPr>
            <p:nvPr/>
          </p:nvSpPr>
          <p:spPr bwMode="auto">
            <a:xfrm>
              <a:off x="293687" y="16652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Oval 220"/>
            <p:cNvSpPr>
              <a:spLocks noChangeArrowheads="1"/>
            </p:cNvSpPr>
            <p:nvPr/>
          </p:nvSpPr>
          <p:spPr bwMode="auto">
            <a:xfrm>
              <a:off x="301625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Oval 221"/>
            <p:cNvSpPr>
              <a:spLocks noChangeArrowheads="1"/>
            </p:cNvSpPr>
            <p:nvPr/>
          </p:nvSpPr>
          <p:spPr bwMode="auto">
            <a:xfrm>
              <a:off x="222250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5" name="Oval 222"/>
            <p:cNvSpPr>
              <a:spLocks noChangeArrowheads="1"/>
            </p:cNvSpPr>
            <p:nvPr/>
          </p:nvSpPr>
          <p:spPr bwMode="auto">
            <a:xfrm>
              <a:off x="331787" y="1835150"/>
              <a:ext cx="25400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" name="Oval 223"/>
            <p:cNvSpPr>
              <a:spLocks noChangeArrowheads="1"/>
            </p:cNvSpPr>
            <p:nvPr/>
          </p:nvSpPr>
          <p:spPr bwMode="auto">
            <a:xfrm>
              <a:off x="387350" y="1714500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" name="Oval 224"/>
            <p:cNvSpPr>
              <a:spLocks noChangeArrowheads="1"/>
            </p:cNvSpPr>
            <p:nvPr/>
          </p:nvSpPr>
          <p:spPr bwMode="auto">
            <a:xfrm>
              <a:off x="214312" y="1841500"/>
              <a:ext cx="26988" cy="26988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8" name="Oval 225"/>
            <p:cNvSpPr>
              <a:spLocks noChangeArrowheads="1"/>
            </p:cNvSpPr>
            <p:nvPr/>
          </p:nvSpPr>
          <p:spPr bwMode="auto">
            <a:xfrm>
              <a:off x="361950" y="1589087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9" name="Oval 226"/>
            <p:cNvSpPr>
              <a:spLocks noChangeArrowheads="1"/>
            </p:cNvSpPr>
            <p:nvPr/>
          </p:nvSpPr>
          <p:spPr bwMode="auto">
            <a:xfrm>
              <a:off x="768350" y="1473200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" name="Oval 227"/>
            <p:cNvSpPr>
              <a:spLocks noChangeArrowheads="1"/>
            </p:cNvSpPr>
            <p:nvPr/>
          </p:nvSpPr>
          <p:spPr bwMode="auto">
            <a:xfrm>
              <a:off x="782637" y="1552575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" name="Oval 228"/>
            <p:cNvSpPr>
              <a:spLocks noChangeArrowheads="1"/>
            </p:cNvSpPr>
            <p:nvPr/>
          </p:nvSpPr>
          <p:spPr bwMode="auto">
            <a:xfrm>
              <a:off x="793750" y="1635125"/>
              <a:ext cx="22225" cy="26988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" name="Freeform 229"/>
            <p:cNvSpPr>
              <a:spLocks noChangeArrowheads="1"/>
            </p:cNvSpPr>
            <p:nvPr/>
          </p:nvSpPr>
          <p:spPr bwMode="auto">
            <a:xfrm>
              <a:off x="515937" y="1431925"/>
              <a:ext cx="244475" cy="368300"/>
            </a:xfrm>
            <a:custGeom>
              <a:avLst/>
              <a:gdLst>
                <a:gd name="T0" fmla="*/ 198047317 w 65"/>
                <a:gd name="T1" fmla="*/ 127112356 h 98"/>
                <a:gd name="T2" fmla="*/ 0 w 65"/>
                <a:gd name="T3" fmla="*/ 381340827 h 98"/>
                <a:gd name="T4" fmla="*/ 353657535 w 65"/>
                <a:gd name="T5" fmla="*/ 564953409 h 98"/>
                <a:gd name="T6" fmla="*/ 99023658 w 65"/>
                <a:gd name="T7" fmla="*/ 805054944 h 98"/>
                <a:gd name="T8" fmla="*/ 424389794 w 65"/>
                <a:gd name="T9" fmla="*/ 988663768 h 98"/>
                <a:gd name="T10" fmla="*/ 155610218 w 65"/>
                <a:gd name="T11" fmla="*/ 1172276351 h 98"/>
                <a:gd name="T12" fmla="*/ 466826893 w 65"/>
                <a:gd name="T13" fmla="*/ 1384131531 h 98"/>
                <a:gd name="T14" fmla="*/ 792193029 w 65"/>
                <a:gd name="T15" fmla="*/ 1355885176 h 98"/>
                <a:gd name="T16" fmla="*/ 636582811 w 65"/>
                <a:gd name="T17" fmla="*/ 98866001 h 98"/>
                <a:gd name="T18" fmla="*/ 636582811 w 65"/>
                <a:gd name="T19" fmla="*/ 0 h 98"/>
                <a:gd name="T20" fmla="*/ 198047317 w 65"/>
                <a:gd name="T21" fmla="*/ 12711235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98"/>
                <a:gd name="T35" fmla="*/ 65 w 65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98">
                  <a:moveTo>
                    <a:pt x="14" y="9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65" y="38"/>
                    <a:pt x="45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3" y="4"/>
                    <a:pt x="14" y="9"/>
                  </a:cubicBezTo>
                  <a:close/>
                </a:path>
              </a:pathLst>
            </a:custGeom>
            <a:solidFill>
              <a:srgbClr val="B1C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Oval 230"/>
            <p:cNvSpPr>
              <a:spLocks noChangeArrowheads="1"/>
            </p:cNvSpPr>
            <p:nvPr/>
          </p:nvSpPr>
          <p:spPr bwMode="auto">
            <a:xfrm>
              <a:off x="793750" y="1709737"/>
              <a:ext cx="22225" cy="23813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Freeform 231"/>
            <p:cNvSpPr>
              <a:spLocks noChangeArrowheads="1"/>
            </p:cNvSpPr>
            <p:nvPr/>
          </p:nvSpPr>
          <p:spPr bwMode="auto">
            <a:xfrm>
              <a:off x="612775" y="1431925"/>
              <a:ext cx="150813" cy="361950"/>
            </a:xfrm>
            <a:custGeom>
              <a:avLst/>
              <a:gdLst>
                <a:gd name="T0" fmla="*/ 270091002 w 40"/>
                <a:gd name="T1" fmla="*/ 0 h 96"/>
                <a:gd name="T2" fmla="*/ 0 w 40"/>
                <a:gd name="T3" fmla="*/ 312736111 h 96"/>
                <a:gd name="T4" fmla="*/ 398029440 w 40"/>
                <a:gd name="T5" fmla="*/ 483320130 h 96"/>
                <a:gd name="T6" fmla="*/ 85292292 w 40"/>
                <a:gd name="T7" fmla="*/ 739192388 h 96"/>
                <a:gd name="T8" fmla="*/ 469107607 w 40"/>
                <a:gd name="T9" fmla="*/ 952422411 h 96"/>
                <a:gd name="T10" fmla="*/ 113724313 w 40"/>
                <a:gd name="T11" fmla="*/ 1151434586 h 96"/>
                <a:gd name="T12" fmla="*/ 426461461 w 40"/>
                <a:gd name="T13" fmla="*/ 1364664609 h 96"/>
                <a:gd name="T14" fmla="*/ 270091002 w 40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96"/>
                <a:gd name="T26" fmla="*/ 40 w 40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96">
                  <a:moveTo>
                    <a:pt x="19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0" y="42"/>
                    <a:pt x="19" y="0"/>
                  </a:cubicBezTo>
                  <a:close/>
                </a:path>
              </a:pathLst>
            </a:custGeom>
            <a:solidFill>
              <a:srgbClr val="A2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232"/>
            <p:cNvSpPr>
              <a:spLocks noChangeArrowheads="1"/>
            </p:cNvSpPr>
            <p:nvPr/>
          </p:nvSpPr>
          <p:spPr bwMode="auto">
            <a:xfrm>
              <a:off x="439737" y="1895475"/>
              <a:ext cx="23813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Oval 233"/>
            <p:cNvSpPr>
              <a:spLocks noChangeArrowheads="1"/>
            </p:cNvSpPr>
            <p:nvPr/>
          </p:nvSpPr>
          <p:spPr bwMode="auto">
            <a:xfrm>
              <a:off x="523875" y="1846262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" name="Oval 234"/>
            <p:cNvSpPr>
              <a:spLocks noChangeArrowheads="1"/>
            </p:cNvSpPr>
            <p:nvPr/>
          </p:nvSpPr>
          <p:spPr bwMode="auto">
            <a:xfrm>
              <a:off x="677862" y="1824037"/>
              <a:ext cx="25400" cy="25400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Oval 235"/>
            <p:cNvSpPr>
              <a:spLocks noChangeArrowheads="1"/>
            </p:cNvSpPr>
            <p:nvPr/>
          </p:nvSpPr>
          <p:spPr bwMode="auto">
            <a:xfrm>
              <a:off x="654050" y="1962150"/>
              <a:ext cx="23813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Oval 236"/>
            <p:cNvSpPr>
              <a:spLocks noChangeArrowheads="1"/>
            </p:cNvSpPr>
            <p:nvPr/>
          </p:nvSpPr>
          <p:spPr bwMode="auto">
            <a:xfrm>
              <a:off x="565150" y="1939925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Oval 237"/>
            <p:cNvSpPr>
              <a:spLocks noChangeArrowheads="1"/>
            </p:cNvSpPr>
            <p:nvPr/>
          </p:nvSpPr>
          <p:spPr bwMode="auto">
            <a:xfrm>
              <a:off x="636587" y="1876425"/>
              <a:ext cx="25400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1" name="Oval 238"/>
            <p:cNvSpPr>
              <a:spLocks noChangeArrowheads="1"/>
            </p:cNvSpPr>
            <p:nvPr/>
          </p:nvSpPr>
          <p:spPr bwMode="auto">
            <a:xfrm>
              <a:off x="749300" y="1898650"/>
              <a:ext cx="22225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2" name="Oval 239"/>
            <p:cNvSpPr>
              <a:spLocks noChangeArrowheads="1"/>
            </p:cNvSpPr>
            <p:nvPr/>
          </p:nvSpPr>
          <p:spPr bwMode="auto">
            <a:xfrm>
              <a:off x="782637" y="1985962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3" name="Oval 240"/>
            <p:cNvSpPr>
              <a:spLocks noChangeArrowheads="1"/>
            </p:cNvSpPr>
            <p:nvPr/>
          </p:nvSpPr>
          <p:spPr bwMode="auto">
            <a:xfrm>
              <a:off x="804862" y="1819275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4" name="Freeform 241"/>
            <p:cNvSpPr>
              <a:spLocks noChangeArrowheads="1"/>
            </p:cNvSpPr>
            <p:nvPr/>
          </p:nvSpPr>
          <p:spPr bwMode="auto">
            <a:xfrm>
              <a:off x="3475037" y="1457325"/>
              <a:ext cx="225425" cy="219075"/>
            </a:xfrm>
            <a:custGeom>
              <a:avLst/>
              <a:gdLst>
                <a:gd name="T0" fmla="*/ 204133450 w 142"/>
                <a:gd name="T1" fmla="*/ 0 h 138"/>
                <a:gd name="T2" fmla="*/ 221773750 w 142"/>
                <a:gd name="T3" fmla="*/ 133569075 h 138"/>
                <a:gd name="T4" fmla="*/ 357862188 w 142"/>
                <a:gd name="T5" fmla="*/ 133569075 h 138"/>
                <a:gd name="T6" fmla="*/ 226814063 w 142"/>
                <a:gd name="T7" fmla="*/ 216733438 h 138"/>
                <a:gd name="T8" fmla="*/ 244455950 w 142"/>
                <a:gd name="T9" fmla="*/ 347781563 h 138"/>
                <a:gd name="T10" fmla="*/ 148690013 w 142"/>
                <a:gd name="T11" fmla="*/ 269657513 h 138"/>
                <a:gd name="T12" fmla="*/ 25201563 w 142"/>
                <a:gd name="T13" fmla="*/ 347781563 h 138"/>
                <a:gd name="T14" fmla="*/ 90725625 w 142"/>
                <a:gd name="T15" fmla="*/ 216733438 h 138"/>
                <a:gd name="T16" fmla="*/ 0 w 142"/>
                <a:gd name="T17" fmla="*/ 133569075 h 138"/>
                <a:gd name="T18" fmla="*/ 138609388 w 142"/>
                <a:gd name="T19" fmla="*/ 133569075 h 138"/>
                <a:gd name="T20" fmla="*/ 204133450 w 142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38"/>
                <a:gd name="T35" fmla="*/ 142 w 142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38">
                  <a:moveTo>
                    <a:pt x="81" y="0"/>
                  </a:moveTo>
                  <a:lnTo>
                    <a:pt x="88" y="53"/>
                  </a:lnTo>
                  <a:lnTo>
                    <a:pt x="142" y="53"/>
                  </a:lnTo>
                  <a:lnTo>
                    <a:pt x="90" y="86"/>
                  </a:lnTo>
                  <a:lnTo>
                    <a:pt x="97" y="138"/>
                  </a:lnTo>
                  <a:lnTo>
                    <a:pt x="59" y="107"/>
                  </a:lnTo>
                  <a:lnTo>
                    <a:pt x="10" y="138"/>
                  </a:lnTo>
                  <a:lnTo>
                    <a:pt x="36" y="86"/>
                  </a:lnTo>
                  <a:lnTo>
                    <a:pt x="0" y="53"/>
                  </a:lnTo>
                  <a:lnTo>
                    <a:pt x="55" y="5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D7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242"/>
            <p:cNvSpPr>
              <a:spLocks noChangeArrowheads="1"/>
            </p:cNvSpPr>
            <p:nvPr/>
          </p:nvSpPr>
          <p:spPr bwMode="auto">
            <a:xfrm>
              <a:off x="334962" y="1895475"/>
              <a:ext cx="38100" cy="85725"/>
            </a:xfrm>
            <a:custGeom>
              <a:avLst/>
              <a:gdLst>
                <a:gd name="T0" fmla="*/ 145161000 w 10"/>
                <a:gd name="T1" fmla="*/ 83350790 h 23"/>
                <a:gd name="T2" fmla="*/ 101612700 w 10"/>
                <a:gd name="T3" fmla="*/ 319511984 h 23"/>
                <a:gd name="T4" fmla="*/ 0 w 10"/>
                <a:gd name="T5" fmla="*/ 13891177 h 23"/>
                <a:gd name="T6" fmla="*/ 29032200 w 10"/>
                <a:gd name="T7" fmla="*/ 0 h 23"/>
                <a:gd name="T8" fmla="*/ 145161000 w 10"/>
                <a:gd name="T9" fmla="*/ 833507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6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ACD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243"/>
            <p:cNvSpPr>
              <a:spLocks noChangeArrowheads="1"/>
            </p:cNvSpPr>
            <p:nvPr/>
          </p:nvSpPr>
          <p:spPr bwMode="auto">
            <a:xfrm>
              <a:off x="392112" y="1943100"/>
              <a:ext cx="82550" cy="90488"/>
            </a:xfrm>
            <a:custGeom>
              <a:avLst/>
              <a:gdLst>
                <a:gd name="T0" fmla="*/ 35282188 w 52"/>
                <a:gd name="T1" fmla="*/ 0 h 57"/>
                <a:gd name="T2" fmla="*/ 0 w 52"/>
                <a:gd name="T3" fmla="*/ 115927828 h 57"/>
                <a:gd name="T4" fmla="*/ 22682200 w 52"/>
                <a:gd name="T5" fmla="*/ 143650494 h 57"/>
                <a:gd name="T6" fmla="*/ 131048125 w 52"/>
                <a:gd name="T7" fmla="*/ 47884027 h 57"/>
                <a:gd name="T8" fmla="*/ 35282188 w 5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7"/>
                <a:gd name="T17" fmla="*/ 52 w 5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7">
                  <a:moveTo>
                    <a:pt x="14" y="0"/>
                  </a:moveTo>
                  <a:lnTo>
                    <a:pt x="0" y="46"/>
                  </a:lnTo>
                  <a:lnTo>
                    <a:pt x="9" y="57"/>
                  </a:lnTo>
                  <a:lnTo>
                    <a:pt x="52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9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244"/>
            <p:cNvSpPr>
              <a:spLocks noChangeArrowheads="1"/>
            </p:cNvSpPr>
            <p:nvPr/>
          </p:nvSpPr>
          <p:spPr bwMode="auto">
            <a:xfrm>
              <a:off x="439737" y="2003425"/>
              <a:ext cx="117475" cy="139700"/>
            </a:xfrm>
            <a:custGeom>
              <a:avLst/>
              <a:gdLst>
                <a:gd name="T0" fmla="*/ 344648913 w 31"/>
                <a:gd name="T1" fmla="*/ 0 h 37"/>
                <a:gd name="T2" fmla="*/ 0 w 31"/>
                <a:gd name="T3" fmla="*/ 242345519 h 37"/>
                <a:gd name="T4" fmla="*/ 373369656 w 31"/>
                <a:gd name="T5" fmla="*/ 527461892 h 37"/>
                <a:gd name="T6" fmla="*/ 445173407 w 31"/>
                <a:gd name="T7" fmla="*/ 42767078 h 37"/>
                <a:gd name="T8" fmla="*/ 344648913 w 3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7"/>
                <a:gd name="T17" fmla="*/ 31 w 3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7">
                  <a:moveTo>
                    <a:pt x="2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2" y="35"/>
                    <a:pt x="26" y="37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245"/>
            <p:cNvSpPr>
              <a:spLocks noChangeArrowheads="1"/>
            </p:cNvSpPr>
            <p:nvPr/>
          </p:nvSpPr>
          <p:spPr bwMode="auto">
            <a:xfrm>
              <a:off x="582612" y="2027237"/>
              <a:ext cx="114300" cy="142875"/>
            </a:xfrm>
            <a:custGeom>
              <a:avLst/>
              <a:gdLst>
                <a:gd name="T0" fmla="*/ 87096600 w 30"/>
                <a:gd name="T1" fmla="*/ 0 h 38"/>
                <a:gd name="T2" fmla="*/ 0 w 30"/>
                <a:gd name="T3" fmla="*/ 523054095 h 38"/>
                <a:gd name="T4" fmla="*/ 116128800 w 30"/>
                <a:gd name="T5" fmla="*/ 537191201 h 38"/>
                <a:gd name="T6" fmla="*/ 435483000 w 30"/>
                <a:gd name="T7" fmla="*/ 84818872 h 38"/>
                <a:gd name="T8" fmla="*/ 8709660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8"/>
                <a:gd name="T17" fmla="*/ 30 w 30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8">
                  <a:moveTo>
                    <a:pt x="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88C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246"/>
            <p:cNvSpPr>
              <a:spLocks noChangeArrowheads="1"/>
            </p:cNvSpPr>
            <p:nvPr/>
          </p:nvSpPr>
          <p:spPr bwMode="auto">
            <a:xfrm>
              <a:off x="666750" y="2052637"/>
              <a:ext cx="157163" cy="125413"/>
            </a:xfrm>
            <a:custGeom>
              <a:avLst/>
              <a:gdLst>
                <a:gd name="T0" fmla="*/ 336055656 w 42"/>
                <a:gd name="T1" fmla="*/ 43328291 h 33"/>
                <a:gd name="T2" fmla="*/ 0 w 42"/>
                <a:gd name="T3" fmla="*/ 462177308 h 33"/>
                <a:gd name="T4" fmla="*/ 210037124 w 42"/>
                <a:gd name="T5" fmla="*/ 476618805 h 33"/>
                <a:gd name="T6" fmla="*/ 560095254 w 42"/>
                <a:gd name="T7" fmla="*/ 86656583 h 33"/>
                <a:gd name="T8" fmla="*/ 588100204 w 42"/>
                <a:gd name="T9" fmla="*/ 28886794 h 33"/>
                <a:gd name="T10" fmla="*/ 364060606 w 42"/>
                <a:gd name="T11" fmla="*/ 0 h 33"/>
                <a:gd name="T12" fmla="*/ 336055656 w 42"/>
                <a:gd name="T13" fmla="*/ 433282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3"/>
                <a:gd name="T23" fmla="*/ 42 w 4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3">
                  <a:moveTo>
                    <a:pt x="24" y="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31" y="25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FFE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Oval 247"/>
            <p:cNvSpPr>
              <a:spLocks noChangeArrowheads="1"/>
            </p:cNvSpPr>
            <p:nvPr/>
          </p:nvSpPr>
          <p:spPr bwMode="auto">
            <a:xfrm>
              <a:off x="1876425" y="1951037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1" name="Oval 248"/>
            <p:cNvSpPr>
              <a:spLocks noChangeArrowheads="1"/>
            </p:cNvSpPr>
            <p:nvPr/>
          </p:nvSpPr>
          <p:spPr bwMode="auto">
            <a:xfrm>
              <a:off x="2005012" y="2082800"/>
              <a:ext cx="30163" cy="26988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2" name="Oval 249"/>
            <p:cNvSpPr>
              <a:spLocks noChangeArrowheads="1"/>
            </p:cNvSpPr>
            <p:nvPr/>
          </p:nvSpPr>
          <p:spPr bwMode="auto">
            <a:xfrm>
              <a:off x="2139950" y="20415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Oval 250"/>
            <p:cNvSpPr>
              <a:spLocks noChangeArrowheads="1"/>
            </p:cNvSpPr>
            <p:nvPr/>
          </p:nvSpPr>
          <p:spPr bwMode="auto">
            <a:xfrm>
              <a:off x="2290762" y="199707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Oval 251"/>
            <p:cNvSpPr>
              <a:spLocks noChangeArrowheads="1"/>
            </p:cNvSpPr>
            <p:nvPr/>
          </p:nvSpPr>
          <p:spPr bwMode="auto">
            <a:xfrm>
              <a:off x="2471737" y="1955800"/>
              <a:ext cx="30163" cy="25400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Oval 252"/>
            <p:cNvSpPr>
              <a:spLocks noChangeArrowheads="1"/>
            </p:cNvSpPr>
            <p:nvPr/>
          </p:nvSpPr>
          <p:spPr bwMode="auto">
            <a:xfrm>
              <a:off x="2640012" y="1936750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Oval 253"/>
            <p:cNvSpPr>
              <a:spLocks noChangeArrowheads="1"/>
            </p:cNvSpPr>
            <p:nvPr/>
          </p:nvSpPr>
          <p:spPr bwMode="auto">
            <a:xfrm>
              <a:off x="2824162" y="19399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Oval 254"/>
            <p:cNvSpPr>
              <a:spLocks noChangeArrowheads="1"/>
            </p:cNvSpPr>
            <p:nvPr/>
          </p:nvSpPr>
          <p:spPr bwMode="auto">
            <a:xfrm>
              <a:off x="2166937" y="2241550"/>
              <a:ext cx="25400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Oval 255"/>
            <p:cNvSpPr>
              <a:spLocks noChangeArrowheads="1"/>
            </p:cNvSpPr>
            <p:nvPr/>
          </p:nvSpPr>
          <p:spPr bwMode="auto">
            <a:xfrm>
              <a:off x="2343150" y="2181225"/>
              <a:ext cx="26988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Oval 256"/>
            <p:cNvSpPr>
              <a:spLocks noChangeArrowheads="1"/>
            </p:cNvSpPr>
            <p:nvPr/>
          </p:nvSpPr>
          <p:spPr bwMode="auto">
            <a:xfrm>
              <a:off x="2513012" y="2109787"/>
              <a:ext cx="25400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Oval 257"/>
            <p:cNvSpPr>
              <a:spLocks noChangeArrowheads="1"/>
            </p:cNvSpPr>
            <p:nvPr/>
          </p:nvSpPr>
          <p:spPr bwMode="auto">
            <a:xfrm>
              <a:off x="2692400" y="2071687"/>
              <a:ext cx="30163" cy="26988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Oval 258"/>
            <p:cNvSpPr>
              <a:spLocks noChangeArrowheads="1"/>
            </p:cNvSpPr>
            <p:nvPr/>
          </p:nvSpPr>
          <p:spPr bwMode="auto">
            <a:xfrm>
              <a:off x="2906712" y="2044700"/>
              <a:ext cx="26988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Oval 259"/>
            <p:cNvSpPr>
              <a:spLocks noChangeArrowheads="1"/>
            </p:cNvSpPr>
            <p:nvPr/>
          </p:nvSpPr>
          <p:spPr bwMode="auto">
            <a:xfrm>
              <a:off x="2035175" y="1895475"/>
              <a:ext cx="25400" cy="25400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Oval 260"/>
            <p:cNvSpPr>
              <a:spLocks noChangeArrowheads="1"/>
            </p:cNvSpPr>
            <p:nvPr/>
          </p:nvSpPr>
          <p:spPr bwMode="auto">
            <a:xfrm>
              <a:off x="2227262" y="1854200"/>
              <a:ext cx="25400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Oval 261"/>
            <p:cNvSpPr>
              <a:spLocks noChangeArrowheads="1"/>
            </p:cNvSpPr>
            <p:nvPr/>
          </p:nvSpPr>
          <p:spPr bwMode="auto">
            <a:xfrm>
              <a:off x="23844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5" name="Oval 262"/>
            <p:cNvSpPr>
              <a:spLocks noChangeArrowheads="1"/>
            </p:cNvSpPr>
            <p:nvPr/>
          </p:nvSpPr>
          <p:spPr bwMode="auto">
            <a:xfrm>
              <a:off x="25495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6" name="Oval 263"/>
            <p:cNvSpPr>
              <a:spLocks noChangeArrowheads="1"/>
            </p:cNvSpPr>
            <p:nvPr/>
          </p:nvSpPr>
          <p:spPr bwMode="auto">
            <a:xfrm>
              <a:off x="2697162" y="1854200"/>
              <a:ext cx="30163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7" name="Freeform 264"/>
            <p:cNvSpPr>
              <a:spLocks noChangeArrowheads="1"/>
            </p:cNvSpPr>
            <p:nvPr/>
          </p:nvSpPr>
          <p:spPr bwMode="auto">
            <a:xfrm>
              <a:off x="2298700" y="2252662"/>
              <a:ext cx="198438" cy="173038"/>
            </a:xfrm>
            <a:custGeom>
              <a:avLst/>
              <a:gdLst>
                <a:gd name="T0" fmla="*/ 0 w 53"/>
                <a:gd name="T1" fmla="*/ 367908882 h 46"/>
                <a:gd name="T2" fmla="*/ 742974337 w 53"/>
                <a:gd name="T3" fmla="*/ 0 h 46"/>
                <a:gd name="T4" fmla="*/ 644844874 w 53"/>
                <a:gd name="T5" fmla="*/ 650916292 h 46"/>
                <a:gd name="T6" fmla="*/ 0 w 53"/>
                <a:gd name="T7" fmla="*/ 36790888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6"/>
                <a:gd name="T14" fmla="*/ 53 w 53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6">
                  <a:moveTo>
                    <a:pt x="0" y="26"/>
                  </a:moveTo>
                  <a:cubicBezTo>
                    <a:pt x="0" y="26"/>
                    <a:pt x="35" y="7"/>
                    <a:pt x="53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2" y="29"/>
                    <a:pt x="0" y="26"/>
                  </a:cubicBez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265"/>
            <p:cNvSpPr>
              <a:spLocks noChangeArrowheads="1"/>
            </p:cNvSpPr>
            <p:nvPr/>
          </p:nvSpPr>
          <p:spPr bwMode="auto">
            <a:xfrm>
              <a:off x="2565400" y="2214562"/>
              <a:ext cx="269875" cy="233363"/>
            </a:xfrm>
            <a:custGeom>
              <a:avLst/>
              <a:gdLst>
                <a:gd name="T0" fmla="*/ 40322500 w 170"/>
                <a:gd name="T1" fmla="*/ 7561279 h 147"/>
                <a:gd name="T2" fmla="*/ 0 w 170"/>
                <a:gd name="T3" fmla="*/ 352822631 h 147"/>
                <a:gd name="T4" fmla="*/ 428426563 w 170"/>
                <a:gd name="T5" fmla="*/ 370464556 h 147"/>
                <a:gd name="T6" fmla="*/ 148690013 w 170"/>
                <a:gd name="T7" fmla="*/ 0 h 147"/>
                <a:gd name="T8" fmla="*/ 40322500 w 170"/>
                <a:gd name="T9" fmla="*/ 756127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147"/>
                <a:gd name="T17" fmla="*/ 170 w 170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147">
                  <a:moveTo>
                    <a:pt x="16" y="3"/>
                  </a:moveTo>
                  <a:lnTo>
                    <a:pt x="0" y="140"/>
                  </a:lnTo>
                  <a:lnTo>
                    <a:pt x="170" y="147"/>
                  </a:lnTo>
                  <a:lnTo>
                    <a:pt x="59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266"/>
            <p:cNvSpPr>
              <a:spLocks noChangeArrowheads="1"/>
            </p:cNvSpPr>
            <p:nvPr/>
          </p:nvSpPr>
          <p:spPr bwMode="auto">
            <a:xfrm>
              <a:off x="2609850" y="2263775"/>
              <a:ext cx="136525" cy="142875"/>
            </a:xfrm>
            <a:custGeom>
              <a:avLst/>
              <a:gdLst>
                <a:gd name="T0" fmla="*/ 17641888 w 86"/>
                <a:gd name="T1" fmla="*/ 12601575 h 90"/>
                <a:gd name="T2" fmla="*/ 0 w 86"/>
                <a:gd name="T3" fmla="*/ 209173763 h 90"/>
                <a:gd name="T4" fmla="*/ 216733438 w 86"/>
                <a:gd name="T5" fmla="*/ 226814063 h 90"/>
                <a:gd name="T6" fmla="*/ 73085325 w 86"/>
                <a:gd name="T7" fmla="*/ 0 h 90"/>
                <a:gd name="T8" fmla="*/ 17641888 w 86"/>
                <a:gd name="T9" fmla="*/ 126015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0"/>
                <a:gd name="T17" fmla="*/ 86 w 8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0">
                  <a:moveTo>
                    <a:pt x="7" y="5"/>
                  </a:moveTo>
                  <a:lnTo>
                    <a:pt x="0" y="83"/>
                  </a:lnTo>
                  <a:lnTo>
                    <a:pt x="86" y="90"/>
                  </a:lnTo>
                  <a:lnTo>
                    <a:pt x="29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8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267"/>
            <p:cNvSpPr>
              <a:spLocks noChangeArrowheads="1"/>
            </p:cNvSpPr>
            <p:nvPr/>
          </p:nvSpPr>
          <p:spPr bwMode="auto">
            <a:xfrm>
              <a:off x="2598737" y="2524125"/>
              <a:ext cx="211138" cy="52388"/>
            </a:xfrm>
            <a:custGeom>
              <a:avLst/>
              <a:gdLst>
                <a:gd name="T0" fmla="*/ 0 w 56"/>
                <a:gd name="T1" fmla="*/ 0 h 14"/>
                <a:gd name="T2" fmla="*/ 796058126 w 56"/>
                <a:gd name="T3" fmla="*/ 42007692 h 14"/>
                <a:gd name="T4" fmla="*/ 582827597 w 56"/>
                <a:gd name="T5" fmla="*/ 196035896 h 14"/>
                <a:gd name="T6" fmla="*/ 0 w 5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4"/>
                <a:gd name="T14" fmla="*/ 56 w 56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4">
                  <a:moveTo>
                    <a:pt x="0" y="0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88C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268"/>
            <p:cNvSpPr>
              <a:spLocks noChangeArrowheads="1"/>
            </p:cNvSpPr>
            <p:nvPr/>
          </p:nvSpPr>
          <p:spPr bwMode="auto">
            <a:xfrm>
              <a:off x="2733675" y="2151062"/>
              <a:ext cx="406400" cy="266700"/>
            </a:xfrm>
            <a:custGeom>
              <a:avLst/>
              <a:gdLst>
                <a:gd name="T0" fmla="*/ 0 w 108"/>
                <a:gd name="T1" fmla="*/ 112881714 h 71"/>
                <a:gd name="T2" fmla="*/ 764634074 w 108"/>
                <a:gd name="T3" fmla="*/ 1001815352 h 71"/>
                <a:gd name="T4" fmla="*/ 1529268148 w 108"/>
                <a:gd name="T5" fmla="*/ 634952599 h 71"/>
                <a:gd name="T6" fmla="*/ 453117185 w 108"/>
                <a:gd name="T7" fmla="*/ 0 h 71"/>
                <a:gd name="T8" fmla="*/ 0 w 108"/>
                <a:gd name="T9" fmla="*/ 1128817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71"/>
                <a:gd name="T17" fmla="*/ 108 w 108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71">
                  <a:moveTo>
                    <a:pt x="0" y="8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71"/>
                    <a:pt x="94" y="48"/>
                    <a:pt x="108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269"/>
            <p:cNvSpPr>
              <a:spLocks noChangeArrowheads="1"/>
            </p:cNvSpPr>
            <p:nvPr/>
          </p:nvSpPr>
          <p:spPr bwMode="auto">
            <a:xfrm>
              <a:off x="2801937" y="2189162"/>
              <a:ext cx="252413" cy="168275"/>
            </a:xfrm>
            <a:custGeom>
              <a:avLst/>
              <a:gdLst>
                <a:gd name="T0" fmla="*/ 56770321 w 67"/>
                <a:gd name="T1" fmla="*/ 111869220 h 45"/>
                <a:gd name="T2" fmla="*/ 539335001 w 67"/>
                <a:gd name="T3" fmla="*/ 629255014 h 45"/>
                <a:gd name="T4" fmla="*/ 950930188 w 67"/>
                <a:gd name="T5" fmla="*/ 461454923 h 45"/>
                <a:gd name="T6" fmla="*/ 212893412 w 67"/>
                <a:gd name="T7" fmla="*/ 0 h 45"/>
                <a:gd name="T8" fmla="*/ 0 w 67"/>
                <a:gd name="T9" fmla="*/ 27967305 h 45"/>
                <a:gd name="T10" fmla="*/ 56770321 w 67"/>
                <a:gd name="T11" fmla="*/ 11186922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5"/>
                <a:gd name="T20" fmla="*/ 67 w 67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5">
                  <a:moveTo>
                    <a:pt x="4" y="8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64" y="34"/>
                    <a:pt x="67" y="3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5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270"/>
            <p:cNvSpPr>
              <a:spLocks noChangeArrowheads="1"/>
            </p:cNvSpPr>
            <p:nvPr/>
          </p:nvSpPr>
          <p:spPr bwMode="auto">
            <a:xfrm>
              <a:off x="2994025" y="2132012"/>
              <a:ext cx="342900" cy="150813"/>
            </a:xfrm>
            <a:custGeom>
              <a:avLst/>
              <a:gdLst>
                <a:gd name="T0" fmla="*/ 14198321 w 91"/>
                <a:gd name="T1" fmla="*/ 56860271 h 40"/>
                <a:gd name="T2" fmla="*/ 837731077 w 91"/>
                <a:gd name="T3" fmla="*/ 568614024 h 40"/>
                <a:gd name="T4" fmla="*/ 1292092418 w 91"/>
                <a:gd name="T5" fmla="*/ 483321732 h 40"/>
                <a:gd name="T6" fmla="*/ 653145369 w 91"/>
                <a:gd name="T7" fmla="*/ 0 h 40"/>
                <a:gd name="T8" fmla="*/ 14198321 w 91"/>
                <a:gd name="T9" fmla="*/ 5686027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40"/>
                <a:gd name="T17" fmla="*/ 91 w 9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40">
                  <a:moveTo>
                    <a:pt x="1" y="4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86" y="33"/>
                    <a:pt x="91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9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271"/>
            <p:cNvSpPr>
              <a:spLocks noChangeArrowheads="1"/>
            </p:cNvSpPr>
            <p:nvPr/>
          </p:nvSpPr>
          <p:spPr bwMode="auto">
            <a:xfrm>
              <a:off x="3095625" y="2162175"/>
              <a:ext cx="173038" cy="79375"/>
            </a:xfrm>
            <a:custGeom>
              <a:avLst/>
              <a:gdLst>
                <a:gd name="T0" fmla="*/ 0 w 109"/>
                <a:gd name="T1" fmla="*/ 12601575 h 50"/>
                <a:gd name="T2" fmla="*/ 178932405 w 109"/>
                <a:gd name="T3" fmla="*/ 126007813 h 50"/>
                <a:gd name="T4" fmla="*/ 274698619 w 109"/>
                <a:gd name="T5" fmla="*/ 108367513 h 50"/>
                <a:gd name="T6" fmla="*/ 113408153 w 109"/>
                <a:gd name="T7" fmla="*/ 0 h 50"/>
                <a:gd name="T8" fmla="*/ 0 w 109"/>
                <a:gd name="T9" fmla="*/ 1260157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50"/>
                <a:gd name="T17" fmla="*/ 109 w 109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50">
                  <a:moveTo>
                    <a:pt x="0" y="5"/>
                  </a:moveTo>
                  <a:lnTo>
                    <a:pt x="71" y="50"/>
                  </a:lnTo>
                  <a:lnTo>
                    <a:pt x="109" y="43"/>
                  </a:lnTo>
                  <a:lnTo>
                    <a:pt x="4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5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272"/>
            <p:cNvSpPr>
              <a:spLocks noChangeArrowheads="1"/>
            </p:cNvSpPr>
            <p:nvPr/>
          </p:nvSpPr>
          <p:spPr bwMode="auto">
            <a:xfrm>
              <a:off x="2373312" y="2305050"/>
              <a:ext cx="87313" cy="79375"/>
            </a:xfrm>
            <a:custGeom>
              <a:avLst/>
              <a:gdLst>
                <a:gd name="T0" fmla="*/ 0 w 55"/>
                <a:gd name="T1" fmla="*/ 73085325 h 50"/>
                <a:gd name="T2" fmla="*/ 138610181 w 55"/>
                <a:gd name="T3" fmla="*/ 0 h 50"/>
                <a:gd name="T4" fmla="*/ 113408474 w 55"/>
                <a:gd name="T5" fmla="*/ 126007813 h 50"/>
                <a:gd name="T6" fmla="*/ 0 w 55"/>
                <a:gd name="T7" fmla="*/ 73085325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50"/>
                <a:gd name="T14" fmla="*/ 55 w 5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50">
                  <a:moveTo>
                    <a:pt x="0" y="29"/>
                  </a:moveTo>
                  <a:lnTo>
                    <a:pt x="55" y="0"/>
                  </a:lnTo>
                  <a:lnTo>
                    <a:pt x="45" y="5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273"/>
            <p:cNvSpPr>
              <a:spLocks noChangeArrowheads="1"/>
            </p:cNvSpPr>
            <p:nvPr/>
          </p:nvSpPr>
          <p:spPr bwMode="auto">
            <a:xfrm>
              <a:off x="2870200" y="2436812"/>
              <a:ext cx="142875" cy="136525"/>
            </a:xfrm>
            <a:custGeom>
              <a:avLst/>
              <a:gdLst>
                <a:gd name="T0" fmla="*/ 268597480 w 38"/>
                <a:gd name="T1" fmla="*/ 517752101 h 36"/>
                <a:gd name="T2" fmla="*/ 537191201 w 38"/>
                <a:gd name="T3" fmla="*/ 230112888 h 36"/>
                <a:gd name="T4" fmla="*/ 424098118 w 38"/>
                <a:gd name="T5" fmla="*/ 0 h 36"/>
                <a:gd name="T6" fmla="*/ 0 w 38"/>
                <a:gd name="T7" fmla="*/ 316404272 h 36"/>
                <a:gd name="T8" fmla="*/ 268597480 w 38"/>
                <a:gd name="T9" fmla="*/ 51775210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6"/>
                <a:gd name="T17" fmla="*/ 38 w 38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6">
                  <a:moveTo>
                    <a:pt x="19" y="36"/>
                  </a:moveTo>
                  <a:cubicBezTo>
                    <a:pt x="30" y="36"/>
                    <a:pt x="38" y="27"/>
                    <a:pt x="38" y="16"/>
                  </a:cubicBezTo>
                  <a:cubicBezTo>
                    <a:pt x="38" y="9"/>
                    <a:pt x="35" y="4"/>
                    <a:pt x="30" y="0"/>
                  </a:cubicBezTo>
                  <a:cubicBezTo>
                    <a:pt x="20" y="7"/>
                    <a:pt x="10" y="14"/>
                    <a:pt x="0" y="22"/>
                  </a:cubicBezTo>
                  <a:cubicBezTo>
                    <a:pt x="3" y="30"/>
                    <a:pt x="10" y="36"/>
                    <a:pt x="19" y="36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274"/>
            <p:cNvSpPr>
              <a:spLocks noChangeArrowheads="1"/>
            </p:cNvSpPr>
            <p:nvPr/>
          </p:nvSpPr>
          <p:spPr bwMode="auto">
            <a:xfrm>
              <a:off x="3192462" y="2305050"/>
              <a:ext cx="117475" cy="101600"/>
            </a:xfrm>
            <a:custGeom>
              <a:avLst/>
              <a:gdLst>
                <a:gd name="T0" fmla="*/ 0 w 31"/>
                <a:gd name="T1" fmla="*/ 155760326 h 27"/>
                <a:gd name="T2" fmla="*/ 229765942 w 31"/>
                <a:gd name="T3" fmla="*/ 382317037 h 27"/>
                <a:gd name="T4" fmla="*/ 445173407 w 31"/>
                <a:gd name="T5" fmla="*/ 155760326 h 27"/>
                <a:gd name="T6" fmla="*/ 387731922 w 31"/>
                <a:gd name="T7" fmla="*/ 0 h 27"/>
                <a:gd name="T8" fmla="*/ 14362266 w 31"/>
                <a:gd name="T9" fmla="*/ 99120207 h 27"/>
                <a:gd name="T10" fmla="*/ 0 w 31"/>
                <a:gd name="T11" fmla="*/ 1557603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7"/>
                <a:gd name="T20" fmla="*/ 31 w 3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7">
                  <a:moveTo>
                    <a:pt x="0" y="11"/>
                  </a:moveTo>
                  <a:cubicBezTo>
                    <a:pt x="0" y="20"/>
                    <a:pt x="7" y="27"/>
                    <a:pt x="16" y="27"/>
                  </a:cubicBezTo>
                  <a:cubicBezTo>
                    <a:pt x="24" y="27"/>
                    <a:pt x="31" y="20"/>
                    <a:pt x="31" y="11"/>
                  </a:cubicBezTo>
                  <a:cubicBezTo>
                    <a:pt x="31" y="7"/>
                    <a:pt x="30" y="3"/>
                    <a:pt x="27" y="0"/>
                  </a:cubicBezTo>
                  <a:cubicBezTo>
                    <a:pt x="18" y="2"/>
                    <a:pt x="9" y="5"/>
                    <a:pt x="1" y="7"/>
                  </a:cubicBezTo>
                  <a:cubicBezTo>
                    <a:pt x="1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275"/>
            <p:cNvSpPr>
              <a:spLocks noChangeArrowheads="1"/>
            </p:cNvSpPr>
            <p:nvPr/>
          </p:nvSpPr>
          <p:spPr bwMode="auto">
            <a:xfrm>
              <a:off x="3395662" y="2354262"/>
              <a:ext cx="109538" cy="153988"/>
            </a:xfrm>
            <a:custGeom>
              <a:avLst/>
              <a:gdLst>
                <a:gd name="T0" fmla="*/ 299609093 w 29"/>
                <a:gd name="T1" fmla="*/ 578348882 h 41"/>
                <a:gd name="T2" fmla="*/ 413743912 w 29"/>
                <a:gd name="T3" fmla="*/ 550135275 h 41"/>
                <a:gd name="T4" fmla="*/ 199736877 w 29"/>
                <a:gd name="T5" fmla="*/ 0 h 41"/>
                <a:gd name="T6" fmla="*/ 0 w 29"/>
                <a:gd name="T7" fmla="*/ 282121039 h 41"/>
                <a:gd name="T8" fmla="*/ 299609093 w 29"/>
                <a:gd name="T9" fmla="*/ 57834888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1"/>
                <a:gd name="T17" fmla="*/ 29 w 2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1">
                  <a:moveTo>
                    <a:pt x="21" y="41"/>
                  </a:moveTo>
                  <a:cubicBezTo>
                    <a:pt x="24" y="41"/>
                    <a:pt x="27" y="40"/>
                    <a:pt x="29" y="39"/>
                  </a:cubicBezTo>
                  <a:cubicBezTo>
                    <a:pt x="28" y="25"/>
                    <a:pt x="23" y="11"/>
                    <a:pt x="14" y="0"/>
                  </a:cubicBezTo>
                  <a:cubicBezTo>
                    <a:pt x="6" y="3"/>
                    <a:pt x="0" y="10"/>
                    <a:pt x="0" y="20"/>
                  </a:cubicBezTo>
                  <a:cubicBezTo>
                    <a:pt x="0" y="31"/>
                    <a:pt x="9" y="41"/>
                    <a:pt x="21" y="4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276"/>
            <p:cNvSpPr>
              <a:spLocks noChangeArrowheads="1"/>
            </p:cNvSpPr>
            <p:nvPr/>
          </p:nvSpPr>
          <p:spPr bwMode="auto">
            <a:xfrm>
              <a:off x="3306762" y="2549525"/>
              <a:ext cx="115888" cy="95250"/>
            </a:xfrm>
            <a:custGeom>
              <a:avLst/>
              <a:gdLst>
                <a:gd name="T0" fmla="*/ 209626439 w 31"/>
                <a:gd name="T1" fmla="*/ 0 h 25"/>
                <a:gd name="T2" fmla="*/ 0 w 31"/>
                <a:gd name="T3" fmla="*/ 232257600 h 25"/>
                <a:gd name="T4" fmla="*/ 41925288 w 31"/>
                <a:gd name="T5" fmla="*/ 362902500 h 25"/>
                <a:gd name="T6" fmla="*/ 419252877 w 31"/>
                <a:gd name="T7" fmla="*/ 275805900 h 25"/>
                <a:gd name="T8" fmla="*/ 433226727 w 31"/>
                <a:gd name="T9" fmla="*/ 232257600 h 25"/>
                <a:gd name="T10" fmla="*/ 209626439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1" y="23"/>
                    <a:pt x="3" y="25"/>
                  </a:cubicBezTo>
                  <a:cubicBezTo>
                    <a:pt x="13" y="24"/>
                    <a:pt x="22" y="22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277"/>
            <p:cNvSpPr>
              <a:spLocks noChangeArrowheads="1"/>
            </p:cNvSpPr>
            <p:nvPr/>
          </p:nvSpPr>
          <p:spPr bwMode="auto">
            <a:xfrm>
              <a:off x="3073400" y="2576512"/>
              <a:ext cx="146050" cy="79375"/>
            </a:xfrm>
            <a:custGeom>
              <a:avLst/>
              <a:gdLst>
                <a:gd name="T0" fmla="*/ 280479663 w 39"/>
                <a:gd name="T1" fmla="*/ 0 h 21"/>
                <a:gd name="T2" fmla="*/ 0 w 39"/>
                <a:gd name="T3" fmla="*/ 271443601 h 21"/>
                <a:gd name="T4" fmla="*/ 546938526 w 39"/>
                <a:gd name="T5" fmla="*/ 285731101 h 21"/>
                <a:gd name="T6" fmla="*/ 546938526 w 39"/>
                <a:gd name="T7" fmla="*/ 285731101 h 21"/>
                <a:gd name="T8" fmla="*/ 280479663 w 3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"/>
                <a:gd name="T17" fmla="*/ 39 w 3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">
                  <a:moveTo>
                    <a:pt x="20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13" y="20"/>
                    <a:pt x="26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Oval 278"/>
            <p:cNvSpPr>
              <a:spLocks noChangeArrowheads="1"/>
            </p:cNvSpPr>
            <p:nvPr/>
          </p:nvSpPr>
          <p:spPr bwMode="auto">
            <a:xfrm>
              <a:off x="3136900" y="2471737"/>
              <a:ext cx="74613" cy="74613"/>
            </a:xfrm>
            <a:prstGeom prst="ellipse">
              <a:avLst/>
            </a:pr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2" name="Oval 279"/>
            <p:cNvSpPr>
              <a:spLocks noChangeArrowheads="1"/>
            </p:cNvSpPr>
            <p:nvPr/>
          </p:nvSpPr>
          <p:spPr bwMode="auto">
            <a:xfrm>
              <a:off x="628650" y="954087"/>
              <a:ext cx="30163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3" name="Oval 280"/>
            <p:cNvSpPr>
              <a:spLocks noChangeArrowheads="1"/>
            </p:cNvSpPr>
            <p:nvPr/>
          </p:nvSpPr>
          <p:spPr bwMode="auto">
            <a:xfrm>
              <a:off x="801687" y="9080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Oval 281"/>
            <p:cNvSpPr>
              <a:spLocks noChangeArrowheads="1"/>
            </p:cNvSpPr>
            <p:nvPr/>
          </p:nvSpPr>
          <p:spPr bwMode="auto">
            <a:xfrm>
              <a:off x="738187" y="990600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Oval 282"/>
            <p:cNvSpPr>
              <a:spLocks noChangeArrowheads="1"/>
            </p:cNvSpPr>
            <p:nvPr/>
          </p:nvSpPr>
          <p:spPr bwMode="auto">
            <a:xfrm>
              <a:off x="933450" y="912812"/>
              <a:ext cx="25400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Oval 283"/>
            <p:cNvSpPr>
              <a:spLocks noChangeArrowheads="1"/>
            </p:cNvSpPr>
            <p:nvPr/>
          </p:nvSpPr>
          <p:spPr bwMode="auto">
            <a:xfrm>
              <a:off x="862012" y="10096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Oval 284"/>
            <p:cNvSpPr>
              <a:spLocks noChangeArrowheads="1"/>
            </p:cNvSpPr>
            <p:nvPr/>
          </p:nvSpPr>
          <p:spPr bwMode="auto">
            <a:xfrm>
              <a:off x="801687" y="1119187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Oval 285"/>
            <p:cNvSpPr>
              <a:spLocks noChangeArrowheads="1"/>
            </p:cNvSpPr>
            <p:nvPr/>
          </p:nvSpPr>
          <p:spPr bwMode="auto">
            <a:xfrm>
              <a:off x="692150" y="1062037"/>
              <a:ext cx="26988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Oval 286"/>
            <p:cNvSpPr>
              <a:spLocks noChangeArrowheads="1"/>
            </p:cNvSpPr>
            <p:nvPr/>
          </p:nvSpPr>
          <p:spPr bwMode="auto">
            <a:xfrm>
              <a:off x="1008062" y="900112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4516510" y="1814529"/>
            <a:ext cx="2377440" cy="1645920"/>
            <a:chOff x="2519115" y="1666315"/>
            <a:chExt cx="2377440" cy="1645920"/>
          </a:xfrm>
        </p:grpSpPr>
        <p:sp>
          <p:nvSpPr>
            <p:cNvPr id="291" name="Oval 290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solidFill>
              <a:srgbClr val="FFCCBE"/>
            </a:solidFill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" name="Rectangle 291"/>
            <p:cNvSpPr/>
            <p:nvPr/>
          </p:nvSpPr>
          <p:spPr>
            <a:xfrm>
              <a:off x="2785656" y="2063007"/>
              <a:ext cx="1901482" cy="95410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Chăm</a:t>
              </a:r>
              <a:r>
                <a:rPr lang="en-US" sz="2800" b="1" dirty="0"/>
                <a:t> </a:t>
              </a:r>
              <a:r>
                <a:rPr lang="en-US" sz="2800" b="1" dirty="0" err="1"/>
                <a:t>chỉ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học</a:t>
              </a:r>
              <a:r>
                <a:rPr lang="en-US" sz="2800" b="1" dirty="0"/>
                <a:t> </a:t>
              </a:r>
              <a:r>
                <a:rPr lang="en-US" sz="2800" b="1" dirty="0" err="1"/>
                <a:t>tập</a:t>
              </a:r>
              <a:endParaRPr lang="en-US" sz="2800" dirty="0"/>
            </a:p>
          </p:txBody>
        </p:sp>
      </p:grpSp>
      <p:sp>
        <p:nvSpPr>
          <p:cNvPr id="293" name="Rounded Rectangle 292"/>
          <p:cNvSpPr/>
          <p:nvPr/>
        </p:nvSpPr>
        <p:spPr>
          <a:xfrm>
            <a:off x="1866584" y="258183"/>
            <a:ext cx="10054732" cy="612934"/>
          </a:xfrm>
          <a:prstGeom prst="roundRect">
            <a:avLst/>
          </a:prstGeom>
          <a:solidFill>
            <a:srgbClr val="ABDFD1"/>
          </a:solidFill>
          <a:ln w="28575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Nêu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những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việc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hiện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sự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chăm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chỉ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r>
              <a:rPr lang="zh-CN" altLang="en-US" sz="3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endParaRPr lang="zh-CN" altLang="en-US" sz="30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cxnSp>
        <p:nvCxnSpPr>
          <p:cNvPr id="294" name="Curved Connector 293"/>
          <p:cNvCxnSpPr>
            <a:stCxn id="291" idx="2"/>
            <a:endCxn id="297" idx="3"/>
          </p:cNvCxnSpPr>
          <p:nvPr/>
        </p:nvCxnSpPr>
        <p:spPr>
          <a:xfrm rot="10800000">
            <a:off x="3060046" y="2211221"/>
            <a:ext cx="1456464" cy="426268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Curved Connector 294"/>
          <p:cNvCxnSpPr>
            <a:endCxn id="301" idx="0"/>
          </p:cNvCxnSpPr>
          <p:nvPr/>
        </p:nvCxnSpPr>
        <p:spPr>
          <a:xfrm rot="16200000" flipH="1">
            <a:off x="5349552" y="3828075"/>
            <a:ext cx="746073" cy="118900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Curved Connector 295"/>
          <p:cNvCxnSpPr>
            <a:stCxn id="291" idx="6"/>
            <a:endCxn id="299" idx="1"/>
          </p:cNvCxnSpPr>
          <p:nvPr/>
        </p:nvCxnSpPr>
        <p:spPr>
          <a:xfrm flipV="1">
            <a:off x="6893950" y="2028483"/>
            <a:ext cx="1194482" cy="609006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7" name="Picture 4" descr="Raised Hand - Clip Art Raise Hand - Png Download (#629809) is a creative  clipart. Download the transparent clipart and use it … | Clip art, Student  clipart, Cartoo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500" b="97593" l="4091" r="97841">
                        <a14:foregroundMark x1="12955" y1="18148" x2="25114" y2="14815"/>
                        <a14:foregroundMark x1="17159" y1="23704" x2="18068" y2="32963"/>
                        <a14:foregroundMark x1="43295" y1="45278" x2="58977" y2="44537"/>
                        <a14:foregroundMark x1="43068" y1="58426" x2="53068" y2="72407"/>
                        <a14:foregroundMark x1="29773" y1="88333" x2="69545" y2="88333"/>
                        <a14:foregroundMark x1="52159" y1="60926" x2="57273" y2="5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5279" y="1404432"/>
            <a:ext cx="1314767" cy="16135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8" name="Group 297"/>
          <p:cNvGrpSpPr/>
          <p:nvPr/>
        </p:nvGrpSpPr>
        <p:grpSpPr>
          <a:xfrm>
            <a:off x="8088432" y="1221256"/>
            <a:ext cx="2467801" cy="1614453"/>
            <a:chOff x="7991405" y="990337"/>
            <a:chExt cx="2467801" cy="1614453"/>
          </a:xfrm>
        </p:grpSpPr>
        <p:pic>
          <p:nvPicPr>
            <p:cNvPr id="299" name="Picture 6" descr="Premium Vector | Cute boy writing his homework at night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1405" y="990337"/>
              <a:ext cx="1614453" cy="16144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" name="Picture 8" descr="Checklist icon image Royalty Free Vector Image"/>
            <p:cNvPicPr>
              <a:picLocks noChangeAspect="1" noChangeArrowheads="1"/>
            </p:cNvPicPr>
            <p:nvPr/>
          </p:nvPicPr>
          <p:blipFill rotWithShape="1"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0802"/>
            <a:stretch/>
          </p:blipFill>
          <p:spPr bwMode="auto">
            <a:xfrm>
              <a:off x="9266947" y="1005970"/>
              <a:ext cx="1192259" cy="11485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01" name="Picture 30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4924" y="4260562"/>
            <a:ext cx="2974227" cy="1507485"/>
          </a:xfrm>
          <a:prstGeom prst="rect">
            <a:avLst/>
          </a:prstGeom>
        </p:spPr>
      </p:pic>
      <p:sp>
        <p:nvSpPr>
          <p:cNvPr id="302" name="Rounded Rectangle 301"/>
          <p:cNvSpPr/>
          <p:nvPr/>
        </p:nvSpPr>
        <p:spPr>
          <a:xfrm>
            <a:off x="576451" y="3140048"/>
            <a:ext cx="3660269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Tích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cực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phát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biểu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03" name="Rounded Rectangle 302"/>
          <p:cNvSpPr/>
          <p:nvPr/>
        </p:nvSpPr>
        <p:spPr>
          <a:xfrm>
            <a:off x="7491191" y="2972897"/>
            <a:ext cx="3756486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Hoàn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thành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bài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04" name="Rounded Rectangle 303"/>
          <p:cNvSpPr/>
          <p:nvPr/>
        </p:nvSpPr>
        <p:spPr>
          <a:xfrm>
            <a:off x="7480449" y="3663473"/>
            <a:ext cx="3756486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Tự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giác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3349985" y="5908176"/>
            <a:ext cx="5172735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Tích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cực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hoạt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động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nhóm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306" name="Group 305"/>
          <p:cNvGrpSpPr/>
          <p:nvPr/>
        </p:nvGrpSpPr>
        <p:grpSpPr>
          <a:xfrm>
            <a:off x="-58947" y="5130248"/>
            <a:ext cx="2321082" cy="1818361"/>
            <a:chOff x="-58947" y="5130248"/>
            <a:chExt cx="2321082" cy="1818361"/>
          </a:xfrm>
        </p:grpSpPr>
        <p:pic>
          <p:nvPicPr>
            <p:cNvPr id="307" name="Picture 30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8947" y="5813771"/>
              <a:ext cx="1134838" cy="1134838"/>
            </a:xfrm>
            <a:prstGeom prst="rect">
              <a:avLst/>
            </a:prstGeom>
          </p:spPr>
        </p:pic>
        <p:sp>
          <p:nvSpPr>
            <p:cNvPr id="308" name="Oval Callout 307"/>
            <p:cNvSpPr/>
            <p:nvPr/>
          </p:nvSpPr>
          <p:spPr>
            <a:xfrm>
              <a:off x="756939" y="5130248"/>
              <a:ext cx="1505196" cy="789479"/>
            </a:xfrm>
            <a:prstGeom prst="wedgeEllipseCallout">
              <a:avLst>
                <a:gd name="adj1" fmla="val -40396"/>
                <a:gd name="adj2" fmla="val 72316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09" name="Rectangle 308"/>
            <p:cNvSpPr/>
            <p:nvPr/>
          </p:nvSpPr>
          <p:spPr>
            <a:xfrm>
              <a:off x="944812" y="5240475"/>
              <a:ext cx="12362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Ghi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chép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</a:p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vào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vở</a:t>
              </a:r>
              <a:endParaRPr lang="en-US" altLang="zh-CN" dirty="0">
                <a:solidFill>
                  <a:srgbClr val="FF0000"/>
                </a:solidFill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112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 animBg="1"/>
      <p:bldP spid="303" grpId="0" animBg="1"/>
      <p:bldP spid="304" grpId="0" animBg="1"/>
      <p:bldP spid="30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 bwMode="auto">
          <a:xfrm flipH="1">
            <a:off x="182563" y="88671"/>
            <a:ext cx="1604962" cy="1068387"/>
            <a:chOff x="0" y="0"/>
            <a:chExt cx="4038600" cy="2689225"/>
          </a:xfrm>
        </p:grpSpPr>
        <p:grpSp>
          <p:nvGrpSpPr>
            <p:cNvPr id="8" name="Group 16"/>
            <p:cNvGrpSpPr/>
            <p:nvPr/>
          </p:nvGrpSpPr>
          <p:grpSpPr bwMode="auto">
            <a:xfrm>
              <a:off x="279400" y="0"/>
              <a:ext cx="3759200" cy="2689225"/>
              <a:chOff x="0" y="0"/>
              <a:chExt cx="2368" cy="1694"/>
            </a:xfrm>
          </p:grpSpPr>
          <p:sp>
            <p:nvSpPr>
              <p:cNvPr id="90" name="Freeform 5"/>
              <p:cNvSpPr>
                <a:spLocks noChangeArrowheads="1"/>
              </p:cNvSpPr>
              <p:nvPr/>
            </p:nvSpPr>
            <p:spPr bwMode="auto">
              <a:xfrm>
                <a:off x="777" y="662"/>
                <a:ext cx="746" cy="211"/>
              </a:xfrm>
              <a:custGeom>
                <a:avLst/>
                <a:gdLst>
                  <a:gd name="T0" fmla="*/ 1284 w 315"/>
                  <a:gd name="T1" fmla="*/ 73 h 89"/>
                  <a:gd name="T2" fmla="*/ 1627 w 315"/>
                  <a:gd name="T3" fmla="*/ 192 h 89"/>
                  <a:gd name="T4" fmla="*/ 1274 w 315"/>
                  <a:gd name="T5" fmla="*/ 455 h 89"/>
                  <a:gd name="T6" fmla="*/ 718 w 315"/>
                  <a:gd name="T7" fmla="*/ 479 h 89"/>
                  <a:gd name="T8" fmla="*/ 353 w 315"/>
                  <a:gd name="T9" fmla="*/ 427 h 89"/>
                  <a:gd name="T10" fmla="*/ 123 w 315"/>
                  <a:gd name="T11" fmla="*/ 237 h 89"/>
                  <a:gd name="T12" fmla="*/ 455 w 315"/>
                  <a:gd name="T13" fmla="*/ 28 h 89"/>
                  <a:gd name="T14" fmla="*/ 1284 w 315"/>
                  <a:gd name="T15" fmla="*/ 73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5"/>
                  <a:gd name="T25" fmla="*/ 0 h 89"/>
                  <a:gd name="T26" fmla="*/ 315 w 315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5" h="89">
                    <a:moveTo>
                      <a:pt x="229" y="13"/>
                    </a:moveTo>
                    <a:cubicBezTo>
                      <a:pt x="247" y="16"/>
                      <a:pt x="278" y="18"/>
                      <a:pt x="290" y="34"/>
                    </a:cubicBezTo>
                    <a:cubicBezTo>
                      <a:pt x="315" y="67"/>
                      <a:pt x="244" y="78"/>
                      <a:pt x="227" y="81"/>
                    </a:cubicBezTo>
                    <a:cubicBezTo>
                      <a:pt x="197" y="88"/>
                      <a:pt x="158" y="89"/>
                      <a:pt x="128" y="85"/>
                    </a:cubicBezTo>
                    <a:cubicBezTo>
                      <a:pt x="106" y="83"/>
                      <a:pt x="83" y="85"/>
                      <a:pt x="63" y="76"/>
                    </a:cubicBezTo>
                    <a:cubicBezTo>
                      <a:pt x="46" y="69"/>
                      <a:pt x="32" y="57"/>
                      <a:pt x="22" y="42"/>
                    </a:cubicBezTo>
                    <a:cubicBezTo>
                      <a:pt x="0" y="6"/>
                      <a:pt x="62" y="7"/>
                      <a:pt x="81" y="5"/>
                    </a:cubicBezTo>
                    <a:cubicBezTo>
                      <a:pt x="130" y="0"/>
                      <a:pt x="180" y="7"/>
                      <a:pt x="229" y="13"/>
                    </a:cubicBezTo>
                    <a:close/>
                  </a:path>
                </a:pathLst>
              </a:custGeom>
              <a:solidFill>
                <a:srgbClr val="604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6"/>
              <p:cNvSpPr>
                <a:spLocks noChangeArrowheads="1"/>
              </p:cNvSpPr>
              <p:nvPr/>
            </p:nvSpPr>
            <p:spPr bwMode="auto">
              <a:xfrm>
                <a:off x="829" y="665"/>
                <a:ext cx="627" cy="132"/>
              </a:xfrm>
              <a:custGeom>
                <a:avLst/>
                <a:gdLst>
                  <a:gd name="T0" fmla="*/ 111 w 265"/>
                  <a:gd name="T1" fmla="*/ 290 h 56"/>
                  <a:gd name="T2" fmla="*/ 431 w 265"/>
                  <a:gd name="T3" fmla="*/ 144 h 56"/>
                  <a:gd name="T4" fmla="*/ 845 w 265"/>
                  <a:gd name="T5" fmla="*/ 144 h 56"/>
                  <a:gd name="T6" fmla="*/ 1221 w 265"/>
                  <a:gd name="T7" fmla="*/ 229 h 56"/>
                  <a:gd name="T8" fmla="*/ 1377 w 265"/>
                  <a:gd name="T9" fmla="*/ 311 h 56"/>
                  <a:gd name="T10" fmla="*/ 1472 w 265"/>
                  <a:gd name="T11" fmla="*/ 189 h 56"/>
                  <a:gd name="T12" fmla="*/ 1197 w 265"/>
                  <a:gd name="T13" fmla="*/ 45 h 56"/>
                  <a:gd name="T14" fmla="*/ 816 w 265"/>
                  <a:gd name="T15" fmla="*/ 5 h 56"/>
                  <a:gd name="T16" fmla="*/ 426 w 265"/>
                  <a:gd name="T17" fmla="*/ 0 h 56"/>
                  <a:gd name="T18" fmla="*/ 78 w 265"/>
                  <a:gd name="T19" fmla="*/ 6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56"/>
                  <a:gd name="T32" fmla="*/ 265 w 265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56">
                    <a:moveTo>
                      <a:pt x="20" y="52"/>
                    </a:moveTo>
                    <a:cubicBezTo>
                      <a:pt x="0" y="37"/>
                      <a:pt x="70" y="27"/>
                      <a:pt x="77" y="26"/>
                    </a:cubicBezTo>
                    <a:cubicBezTo>
                      <a:pt x="102" y="26"/>
                      <a:pt x="126" y="25"/>
                      <a:pt x="151" y="26"/>
                    </a:cubicBezTo>
                    <a:cubicBezTo>
                      <a:pt x="174" y="28"/>
                      <a:pt x="197" y="30"/>
                      <a:pt x="218" y="41"/>
                    </a:cubicBezTo>
                    <a:cubicBezTo>
                      <a:pt x="230" y="47"/>
                      <a:pt x="234" y="56"/>
                      <a:pt x="246" y="56"/>
                    </a:cubicBezTo>
                    <a:cubicBezTo>
                      <a:pt x="261" y="56"/>
                      <a:pt x="265" y="47"/>
                      <a:pt x="263" y="34"/>
                    </a:cubicBezTo>
                    <a:cubicBezTo>
                      <a:pt x="261" y="11"/>
                      <a:pt x="232" y="12"/>
                      <a:pt x="214" y="8"/>
                    </a:cubicBezTo>
                    <a:cubicBezTo>
                      <a:pt x="192" y="4"/>
                      <a:pt x="170" y="1"/>
                      <a:pt x="146" y="1"/>
                    </a:cubicBezTo>
                    <a:cubicBezTo>
                      <a:pt x="123" y="1"/>
                      <a:pt x="100" y="0"/>
                      <a:pt x="76" y="0"/>
                    </a:cubicBezTo>
                    <a:cubicBezTo>
                      <a:pt x="56" y="0"/>
                      <a:pt x="30" y="0"/>
                      <a:pt x="14" y="12"/>
                    </a:cubicBezTo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7"/>
              <p:cNvSpPr>
                <a:spLocks noChangeArrowheads="1"/>
              </p:cNvSpPr>
              <p:nvPr/>
            </p:nvSpPr>
            <p:spPr bwMode="auto">
              <a:xfrm>
                <a:off x="1160" y="273"/>
                <a:ext cx="372" cy="465"/>
              </a:xfrm>
              <a:custGeom>
                <a:avLst/>
                <a:gdLst>
                  <a:gd name="T0" fmla="*/ 0 w 157"/>
                  <a:gd name="T1" fmla="*/ 1001 h 196"/>
                  <a:gd name="T2" fmla="*/ 57 w 157"/>
                  <a:gd name="T3" fmla="*/ 660 h 196"/>
                  <a:gd name="T4" fmla="*/ 213 w 157"/>
                  <a:gd name="T5" fmla="*/ 270 h 196"/>
                  <a:gd name="T6" fmla="*/ 775 w 157"/>
                  <a:gd name="T7" fmla="*/ 254 h 196"/>
                  <a:gd name="T8" fmla="*/ 701 w 157"/>
                  <a:gd name="T9" fmla="*/ 845 h 196"/>
                  <a:gd name="T10" fmla="*/ 566 w 157"/>
                  <a:gd name="T11" fmla="*/ 1103 h 196"/>
                  <a:gd name="T12" fmla="*/ 0 w 157"/>
                  <a:gd name="T13" fmla="*/ 100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"/>
                  <a:gd name="T22" fmla="*/ 0 h 196"/>
                  <a:gd name="T23" fmla="*/ 157 w 157"/>
                  <a:gd name="T24" fmla="*/ 196 h 1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" h="196">
                    <a:moveTo>
                      <a:pt x="0" y="178"/>
                    </a:moveTo>
                    <a:cubicBezTo>
                      <a:pt x="2" y="158"/>
                      <a:pt x="5" y="137"/>
                      <a:pt x="10" y="117"/>
                    </a:cubicBezTo>
                    <a:cubicBezTo>
                      <a:pt x="15" y="93"/>
                      <a:pt x="24" y="69"/>
                      <a:pt x="38" y="48"/>
                    </a:cubicBezTo>
                    <a:cubicBezTo>
                      <a:pt x="63" y="12"/>
                      <a:pt x="115" y="0"/>
                      <a:pt x="138" y="45"/>
                    </a:cubicBezTo>
                    <a:cubicBezTo>
                      <a:pt x="157" y="81"/>
                      <a:pt x="142" y="118"/>
                      <a:pt x="125" y="150"/>
                    </a:cubicBezTo>
                    <a:cubicBezTo>
                      <a:pt x="116" y="165"/>
                      <a:pt x="108" y="180"/>
                      <a:pt x="101" y="196"/>
                    </a:cubicBezTo>
                    <a:cubicBezTo>
                      <a:pt x="67" y="196"/>
                      <a:pt x="33" y="188"/>
                      <a:pt x="0" y="178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"/>
              <p:cNvSpPr>
                <a:spLocks noChangeArrowheads="1"/>
              </p:cNvSpPr>
              <p:nvPr/>
            </p:nvSpPr>
            <p:spPr bwMode="auto">
              <a:xfrm>
                <a:off x="1158" y="695"/>
                <a:ext cx="242" cy="60"/>
              </a:xfrm>
              <a:custGeom>
                <a:avLst/>
                <a:gdLst>
                  <a:gd name="T0" fmla="*/ 0 w 102"/>
                  <a:gd name="T1" fmla="*/ 41 h 25"/>
                  <a:gd name="T2" fmla="*/ 5 w 102"/>
                  <a:gd name="T3" fmla="*/ 34 h 25"/>
                  <a:gd name="T4" fmla="*/ 5 w 102"/>
                  <a:gd name="T5" fmla="*/ 0 h 25"/>
                  <a:gd name="T6" fmla="*/ 574 w 102"/>
                  <a:gd name="T7" fmla="*/ 103 h 25"/>
                  <a:gd name="T8" fmla="*/ 558 w 102"/>
                  <a:gd name="T9" fmla="*/ 144 h 25"/>
                  <a:gd name="T10" fmla="*/ 0 w 102"/>
                  <a:gd name="T11" fmla="*/ 4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5"/>
                  <a:gd name="T20" fmla="*/ 102 w 102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5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4" y="10"/>
                      <a:pt x="68" y="18"/>
                      <a:pt x="102" y="18"/>
                    </a:cubicBezTo>
                    <a:cubicBezTo>
                      <a:pt x="101" y="20"/>
                      <a:pt x="100" y="22"/>
                      <a:pt x="99" y="25"/>
                    </a:cubicBezTo>
                    <a:cubicBezTo>
                      <a:pt x="65" y="25"/>
                      <a:pt x="32" y="17"/>
                      <a:pt x="0" y="7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9"/>
              <p:cNvSpPr>
                <a:spLocks noChangeArrowheads="1"/>
              </p:cNvSpPr>
              <p:nvPr/>
            </p:nvSpPr>
            <p:spPr bwMode="auto">
              <a:xfrm>
                <a:off x="1158" y="712"/>
                <a:ext cx="235" cy="67"/>
              </a:xfrm>
              <a:custGeom>
                <a:avLst/>
                <a:gdLst>
                  <a:gd name="T0" fmla="*/ 0 w 99"/>
                  <a:gd name="T1" fmla="*/ 53 h 28"/>
                  <a:gd name="T2" fmla="*/ 0 w 99"/>
                  <a:gd name="T3" fmla="*/ 0 h 28"/>
                  <a:gd name="T4" fmla="*/ 558 w 99"/>
                  <a:gd name="T5" fmla="*/ 103 h 28"/>
                  <a:gd name="T6" fmla="*/ 541 w 99"/>
                  <a:gd name="T7" fmla="*/ 148 h 28"/>
                  <a:gd name="T8" fmla="*/ 0 w 99"/>
                  <a:gd name="T9" fmla="*/ 5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8"/>
                  <a:gd name="T17" fmla="*/ 99 w 9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8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2" y="10"/>
                      <a:pt x="65" y="18"/>
                      <a:pt x="99" y="18"/>
                    </a:cubicBezTo>
                    <a:cubicBezTo>
                      <a:pt x="98" y="20"/>
                      <a:pt x="97" y="23"/>
                      <a:pt x="96" y="26"/>
                    </a:cubicBezTo>
                    <a:cubicBezTo>
                      <a:pt x="63" y="28"/>
                      <a:pt x="31" y="19"/>
                      <a:pt x="0" y="9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10"/>
              <p:cNvSpPr>
                <a:spLocks noChangeArrowheads="1"/>
              </p:cNvSpPr>
              <p:nvPr/>
            </p:nvSpPr>
            <p:spPr bwMode="auto">
              <a:xfrm>
                <a:off x="1156" y="733"/>
                <a:ext cx="229" cy="62"/>
              </a:xfrm>
              <a:custGeom>
                <a:avLst/>
                <a:gdLst>
                  <a:gd name="T0" fmla="*/ 519 w 97"/>
                  <a:gd name="T1" fmla="*/ 148 h 26"/>
                  <a:gd name="T2" fmla="*/ 0 w 97"/>
                  <a:gd name="T3" fmla="*/ 50 h 26"/>
                  <a:gd name="T4" fmla="*/ 5 w 97"/>
                  <a:gd name="T5" fmla="*/ 0 h 26"/>
                  <a:gd name="T6" fmla="*/ 541 w 97"/>
                  <a:gd name="T7" fmla="*/ 98 h 26"/>
                  <a:gd name="T8" fmla="*/ 536 w 97"/>
                  <a:gd name="T9" fmla="*/ 103 h 26"/>
                  <a:gd name="T10" fmla="*/ 519 w 97"/>
                  <a:gd name="T11" fmla="*/ 14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26"/>
                  <a:gd name="T20" fmla="*/ 97 w 97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26">
                    <a:moveTo>
                      <a:pt x="93" y="26"/>
                    </a:moveTo>
                    <a:cubicBezTo>
                      <a:pt x="61" y="26"/>
                      <a:pt x="30" y="18"/>
                      <a:pt x="0" y="9"/>
                    </a:cubicBezTo>
                    <a:cubicBezTo>
                      <a:pt x="0" y="6"/>
                      <a:pt x="0" y="3"/>
                      <a:pt x="1" y="0"/>
                    </a:cubicBezTo>
                    <a:cubicBezTo>
                      <a:pt x="32" y="10"/>
                      <a:pt x="64" y="19"/>
                      <a:pt x="97" y="17"/>
                    </a:cubicBezTo>
                    <a:cubicBezTo>
                      <a:pt x="97" y="17"/>
                      <a:pt x="96" y="18"/>
                      <a:pt x="96" y="18"/>
                    </a:cubicBezTo>
                    <a:cubicBezTo>
                      <a:pt x="95" y="21"/>
                      <a:pt x="94" y="23"/>
                      <a:pt x="93" y="2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11"/>
              <p:cNvSpPr>
                <a:spLocks noChangeArrowheads="1"/>
              </p:cNvSpPr>
              <p:nvPr/>
            </p:nvSpPr>
            <p:spPr bwMode="auto">
              <a:xfrm>
                <a:off x="1153" y="755"/>
                <a:ext cx="223" cy="64"/>
              </a:xfrm>
              <a:custGeom>
                <a:avLst/>
                <a:gdLst>
                  <a:gd name="T0" fmla="*/ 0 w 94"/>
                  <a:gd name="T1" fmla="*/ 57 h 27"/>
                  <a:gd name="T2" fmla="*/ 5 w 94"/>
                  <a:gd name="T3" fmla="*/ 0 h 27"/>
                  <a:gd name="T4" fmla="*/ 529 w 94"/>
                  <a:gd name="T5" fmla="*/ 95 h 27"/>
                  <a:gd name="T6" fmla="*/ 512 w 94"/>
                  <a:gd name="T7" fmla="*/ 152 h 27"/>
                  <a:gd name="T8" fmla="*/ 0 w 94"/>
                  <a:gd name="T9" fmla="*/ 5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27"/>
                  <a:gd name="T17" fmla="*/ 94 w 9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27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  <a:cubicBezTo>
                      <a:pt x="31" y="9"/>
                      <a:pt x="62" y="17"/>
                      <a:pt x="94" y="17"/>
                    </a:cubicBezTo>
                    <a:cubicBezTo>
                      <a:pt x="93" y="21"/>
                      <a:pt x="92" y="24"/>
                      <a:pt x="91" y="27"/>
                    </a:cubicBezTo>
                    <a:cubicBezTo>
                      <a:pt x="60" y="25"/>
                      <a:pt x="30" y="19"/>
                      <a:pt x="0" y="1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12"/>
              <p:cNvSpPr>
                <a:spLocks noChangeArrowheads="1"/>
              </p:cNvSpPr>
              <p:nvPr/>
            </p:nvSpPr>
            <p:spPr bwMode="auto">
              <a:xfrm>
                <a:off x="1151" y="779"/>
                <a:ext cx="218" cy="61"/>
              </a:xfrm>
              <a:custGeom>
                <a:avLst/>
                <a:gdLst>
                  <a:gd name="T0" fmla="*/ 5 w 92"/>
                  <a:gd name="T1" fmla="*/ 0 h 26"/>
                  <a:gd name="T2" fmla="*/ 517 w 92"/>
                  <a:gd name="T3" fmla="*/ 94 h 26"/>
                  <a:gd name="T4" fmla="*/ 505 w 92"/>
                  <a:gd name="T5" fmla="*/ 143 h 26"/>
                  <a:gd name="T6" fmla="*/ 0 w 92"/>
                  <a:gd name="T7" fmla="*/ 54 h 26"/>
                  <a:gd name="T8" fmla="*/ 5 w 9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26"/>
                  <a:gd name="T17" fmla="*/ 92 w 9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26">
                    <a:moveTo>
                      <a:pt x="1" y="0"/>
                    </a:moveTo>
                    <a:cubicBezTo>
                      <a:pt x="31" y="9"/>
                      <a:pt x="61" y="15"/>
                      <a:pt x="92" y="17"/>
                    </a:cubicBezTo>
                    <a:cubicBezTo>
                      <a:pt x="91" y="20"/>
                      <a:pt x="91" y="23"/>
                      <a:pt x="90" y="26"/>
                    </a:cubicBezTo>
                    <a:cubicBezTo>
                      <a:pt x="60" y="25"/>
                      <a:pt x="30" y="18"/>
                      <a:pt x="0" y="10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13"/>
              <p:cNvSpPr>
                <a:spLocks noChangeArrowheads="1"/>
              </p:cNvSpPr>
              <p:nvPr/>
            </p:nvSpPr>
            <p:spPr bwMode="auto">
              <a:xfrm>
                <a:off x="1310" y="904"/>
                <a:ext cx="40" cy="22"/>
              </a:xfrm>
              <a:custGeom>
                <a:avLst/>
                <a:gdLst>
                  <a:gd name="T0" fmla="*/ 0 w 17"/>
                  <a:gd name="T1" fmla="*/ 0 h 9"/>
                  <a:gd name="T2" fmla="*/ 94 w 17"/>
                  <a:gd name="T3" fmla="*/ 5 h 9"/>
                  <a:gd name="T4" fmla="*/ 89 w 17"/>
                  <a:gd name="T5" fmla="*/ 54 h 9"/>
                  <a:gd name="T6" fmla="*/ 5 w 17"/>
                  <a:gd name="T7" fmla="*/ 49 h 9"/>
                  <a:gd name="T8" fmla="*/ 0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9"/>
                  <a:gd name="T17" fmla="*/ 17 w 1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9">
                    <a:moveTo>
                      <a:pt x="0" y="0"/>
                    </a:moveTo>
                    <a:cubicBezTo>
                      <a:pt x="6" y="0"/>
                      <a:pt x="12" y="1"/>
                      <a:pt x="17" y="1"/>
                    </a:cubicBezTo>
                    <a:cubicBezTo>
                      <a:pt x="17" y="4"/>
                      <a:pt x="17" y="7"/>
                      <a:pt x="16" y="9"/>
                    </a:cubicBezTo>
                    <a:cubicBezTo>
                      <a:pt x="11" y="9"/>
                      <a:pt x="6" y="9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14"/>
              <p:cNvSpPr>
                <a:spLocks noChangeArrowheads="1"/>
              </p:cNvSpPr>
              <p:nvPr/>
            </p:nvSpPr>
            <p:spPr bwMode="auto">
              <a:xfrm>
                <a:off x="1314" y="945"/>
                <a:ext cx="31" cy="33"/>
              </a:xfrm>
              <a:custGeom>
                <a:avLst/>
                <a:gdLst>
                  <a:gd name="T0" fmla="*/ 57 w 13"/>
                  <a:gd name="T1" fmla="*/ 57 h 14"/>
                  <a:gd name="T2" fmla="*/ 0 w 13"/>
                  <a:gd name="T3" fmla="*/ 0 h 14"/>
                  <a:gd name="T4" fmla="*/ 74 w 13"/>
                  <a:gd name="T5" fmla="*/ 5 h 14"/>
                  <a:gd name="T6" fmla="*/ 57 w 13"/>
                  <a:gd name="T7" fmla="*/ 5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0" y="10"/>
                    </a:moveTo>
                    <a:cubicBezTo>
                      <a:pt x="4" y="14"/>
                      <a:pt x="2" y="8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5"/>
                      <a:pt x="13" y="9"/>
                      <a:pt x="10" y="1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15"/>
              <p:cNvSpPr>
                <a:spLocks noChangeArrowheads="1"/>
              </p:cNvSpPr>
              <p:nvPr/>
            </p:nvSpPr>
            <p:spPr bwMode="auto">
              <a:xfrm>
                <a:off x="1312" y="923"/>
                <a:ext cx="35" cy="24"/>
              </a:xfrm>
              <a:custGeom>
                <a:avLst/>
                <a:gdLst>
                  <a:gd name="T0" fmla="*/ 82 w 15"/>
                  <a:gd name="T1" fmla="*/ 5 h 10"/>
                  <a:gd name="T2" fmla="*/ 82 w 15"/>
                  <a:gd name="T3" fmla="*/ 24 h 10"/>
                  <a:gd name="T4" fmla="*/ 77 w 15"/>
                  <a:gd name="T5" fmla="*/ 58 h 10"/>
                  <a:gd name="T6" fmla="*/ 5 w 15"/>
                  <a:gd name="T7" fmla="*/ 53 h 10"/>
                  <a:gd name="T8" fmla="*/ 0 w 15"/>
                  <a:gd name="T9" fmla="*/ 0 h 10"/>
                  <a:gd name="T10" fmla="*/ 82 w 15"/>
                  <a:gd name="T11" fmla="*/ 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0"/>
                  <a:gd name="T20" fmla="*/ 15 w 1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0">
                    <a:moveTo>
                      <a:pt x="15" y="1"/>
                    </a:moveTo>
                    <a:cubicBezTo>
                      <a:pt x="15" y="2"/>
                      <a:pt x="15" y="3"/>
                      <a:pt x="15" y="4"/>
                    </a:cubicBezTo>
                    <a:cubicBezTo>
                      <a:pt x="15" y="6"/>
                      <a:pt x="15" y="8"/>
                      <a:pt x="14" y="10"/>
                    </a:cubicBezTo>
                    <a:cubicBezTo>
                      <a:pt x="10" y="10"/>
                      <a:pt x="6" y="9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ubicBezTo>
                      <a:pt x="5" y="1"/>
                      <a:pt x="10" y="1"/>
                      <a:pt x="15" y="1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16"/>
              <p:cNvSpPr>
                <a:spLocks noChangeArrowheads="1"/>
              </p:cNvSpPr>
              <p:nvPr/>
            </p:nvSpPr>
            <p:spPr bwMode="auto">
              <a:xfrm>
                <a:off x="1153" y="866"/>
                <a:ext cx="48" cy="33"/>
              </a:xfrm>
              <a:custGeom>
                <a:avLst/>
                <a:gdLst>
                  <a:gd name="T0" fmla="*/ 103 w 20"/>
                  <a:gd name="T1" fmla="*/ 78 h 14"/>
                  <a:gd name="T2" fmla="*/ 0 w 20"/>
                  <a:gd name="T3" fmla="*/ 50 h 14"/>
                  <a:gd name="T4" fmla="*/ 0 w 20"/>
                  <a:gd name="T5" fmla="*/ 0 h 14"/>
                  <a:gd name="T6" fmla="*/ 115 w 20"/>
                  <a:gd name="T7" fmla="*/ 33 h 14"/>
                  <a:gd name="T8" fmla="*/ 103 w 20"/>
                  <a:gd name="T9" fmla="*/ 7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4"/>
                  <a:gd name="T17" fmla="*/ 20 w 2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4">
                    <a:moveTo>
                      <a:pt x="18" y="14"/>
                    </a:moveTo>
                    <a:cubicBezTo>
                      <a:pt x="12" y="12"/>
                      <a:pt x="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7" y="2"/>
                      <a:pt x="13" y="4"/>
                      <a:pt x="20" y="6"/>
                    </a:cubicBezTo>
                    <a:cubicBezTo>
                      <a:pt x="19" y="9"/>
                      <a:pt x="19" y="11"/>
                      <a:pt x="18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17"/>
              <p:cNvSpPr>
                <a:spLocks noChangeArrowheads="1"/>
              </p:cNvSpPr>
              <p:nvPr/>
            </p:nvSpPr>
            <p:spPr bwMode="auto">
              <a:xfrm>
                <a:off x="1153" y="888"/>
                <a:ext cx="43" cy="33"/>
              </a:xfrm>
              <a:custGeom>
                <a:avLst/>
                <a:gdLst>
                  <a:gd name="T0" fmla="*/ 103 w 18"/>
                  <a:gd name="T1" fmla="*/ 28 h 14"/>
                  <a:gd name="T2" fmla="*/ 98 w 18"/>
                  <a:gd name="T3" fmla="*/ 57 h 14"/>
                  <a:gd name="T4" fmla="*/ 91 w 18"/>
                  <a:gd name="T5" fmla="*/ 78 h 14"/>
                  <a:gd name="T6" fmla="*/ 0 w 18"/>
                  <a:gd name="T7" fmla="*/ 57 h 14"/>
                  <a:gd name="T8" fmla="*/ 0 w 18"/>
                  <a:gd name="T9" fmla="*/ 0 h 14"/>
                  <a:gd name="T10" fmla="*/ 103 w 18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14"/>
                  <a:gd name="T20" fmla="*/ 18 w 18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14">
                    <a:moveTo>
                      <a:pt x="18" y="5"/>
                    </a:moveTo>
                    <a:cubicBezTo>
                      <a:pt x="18" y="7"/>
                      <a:pt x="17" y="8"/>
                      <a:pt x="17" y="10"/>
                    </a:cubicBezTo>
                    <a:cubicBezTo>
                      <a:pt x="17" y="11"/>
                      <a:pt x="17" y="13"/>
                      <a:pt x="16" y="14"/>
                    </a:cubicBezTo>
                    <a:cubicBezTo>
                      <a:pt x="11" y="13"/>
                      <a:pt x="6" y="12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6" y="2"/>
                      <a:pt x="12" y="3"/>
                      <a:pt x="18" y="5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18"/>
              <p:cNvSpPr>
                <a:spLocks noChangeArrowheads="1"/>
              </p:cNvSpPr>
              <p:nvPr/>
            </p:nvSpPr>
            <p:spPr bwMode="auto">
              <a:xfrm>
                <a:off x="1153" y="911"/>
                <a:ext cx="38" cy="38"/>
              </a:xfrm>
              <a:custGeom>
                <a:avLst/>
                <a:gdLst>
                  <a:gd name="T0" fmla="*/ 50 w 16"/>
                  <a:gd name="T1" fmla="*/ 90 h 16"/>
                  <a:gd name="T2" fmla="*/ 12 w 16"/>
                  <a:gd name="T3" fmla="*/ 45 h 16"/>
                  <a:gd name="T4" fmla="*/ 0 w 16"/>
                  <a:gd name="T5" fmla="*/ 0 h 16"/>
                  <a:gd name="T6" fmla="*/ 90 w 16"/>
                  <a:gd name="T7" fmla="*/ 24 h 16"/>
                  <a:gd name="T8" fmla="*/ 50 w 16"/>
                  <a:gd name="T9" fmla="*/ 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9" y="16"/>
                    </a:moveTo>
                    <a:cubicBezTo>
                      <a:pt x="4" y="16"/>
                      <a:pt x="3" y="11"/>
                      <a:pt x="2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2"/>
                      <a:pt x="11" y="3"/>
                      <a:pt x="16" y="4"/>
                    </a:cubicBezTo>
                    <a:cubicBezTo>
                      <a:pt x="16" y="10"/>
                      <a:pt x="15" y="16"/>
                      <a:pt x="9" y="1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19"/>
              <p:cNvSpPr>
                <a:spLocks noChangeArrowheads="1"/>
              </p:cNvSpPr>
              <p:nvPr/>
            </p:nvSpPr>
            <p:spPr bwMode="auto">
              <a:xfrm>
                <a:off x="1151" y="847"/>
                <a:ext cx="204" cy="60"/>
              </a:xfrm>
              <a:custGeom>
                <a:avLst/>
                <a:gdLst>
                  <a:gd name="T0" fmla="*/ 365 w 86"/>
                  <a:gd name="T1" fmla="*/ 103 h 25"/>
                  <a:gd name="T2" fmla="*/ 282 w 86"/>
                  <a:gd name="T3" fmla="*/ 74 h 25"/>
                  <a:gd name="T4" fmla="*/ 135 w 86"/>
                  <a:gd name="T5" fmla="*/ 53 h 25"/>
                  <a:gd name="T6" fmla="*/ 119 w 86"/>
                  <a:gd name="T7" fmla="*/ 82 h 25"/>
                  <a:gd name="T8" fmla="*/ 5 w 86"/>
                  <a:gd name="T9" fmla="*/ 46 h 25"/>
                  <a:gd name="T10" fmla="*/ 5 w 86"/>
                  <a:gd name="T11" fmla="*/ 34 h 25"/>
                  <a:gd name="T12" fmla="*/ 0 w 86"/>
                  <a:gd name="T13" fmla="*/ 0 h 25"/>
                  <a:gd name="T14" fmla="*/ 484 w 86"/>
                  <a:gd name="T15" fmla="*/ 91 h 25"/>
                  <a:gd name="T16" fmla="*/ 472 w 86"/>
                  <a:gd name="T17" fmla="*/ 144 h 25"/>
                  <a:gd name="T18" fmla="*/ 377 w 86"/>
                  <a:gd name="T19" fmla="*/ 139 h 25"/>
                  <a:gd name="T20" fmla="*/ 365 w 86"/>
                  <a:gd name="T21" fmla="*/ 103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25"/>
                  <a:gd name="T35" fmla="*/ 86 w 86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25">
                    <a:moveTo>
                      <a:pt x="65" y="18"/>
                    </a:moveTo>
                    <a:cubicBezTo>
                      <a:pt x="62" y="14"/>
                      <a:pt x="55" y="14"/>
                      <a:pt x="50" y="13"/>
                    </a:cubicBezTo>
                    <a:cubicBezTo>
                      <a:pt x="42" y="10"/>
                      <a:pt x="33" y="9"/>
                      <a:pt x="24" y="9"/>
                    </a:cubicBezTo>
                    <a:cubicBezTo>
                      <a:pt x="23" y="11"/>
                      <a:pt x="22" y="12"/>
                      <a:pt x="21" y="14"/>
                    </a:cubicBezTo>
                    <a:cubicBezTo>
                      <a:pt x="14" y="12"/>
                      <a:pt x="8" y="10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8" y="7"/>
                      <a:pt x="57" y="13"/>
                      <a:pt x="86" y="16"/>
                    </a:cubicBezTo>
                    <a:cubicBezTo>
                      <a:pt x="85" y="19"/>
                      <a:pt x="85" y="22"/>
                      <a:pt x="84" y="25"/>
                    </a:cubicBezTo>
                    <a:cubicBezTo>
                      <a:pt x="79" y="25"/>
                      <a:pt x="73" y="24"/>
                      <a:pt x="67" y="24"/>
                    </a:cubicBezTo>
                    <a:cubicBezTo>
                      <a:pt x="67" y="21"/>
                      <a:pt x="66" y="18"/>
                      <a:pt x="65" y="18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0"/>
              <p:cNvSpPr>
                <a:spLocks noChangeArrowheads="1"/>
              </p:cNvSpPr>
              <p:nvPr/>
            </p:nvSpPr>
            <p:spPr bwMode="auto">
              <a:xfrm>
                <a:off x="1151" y="826"/>
                <a:ext cx="208" cy="59"/>
              </a:xfrm>
              <a:custGeom>
                <a:avLst/>
                <a:gdLst>
                  <a:gd name="T0" fmla="*/ 0 w 88"/>
                  <a:gd name="T1" fmla="*/ 0 h 25"/>
                  <a:gd name="T2" fmla="*/ 492 w 88"/>
                  <a:gd name="T3" fmla="*/ 83 h 25"/>
                  <a:gd name="T4" fmla="*/ 480 w 88"/>
                  <a:gd name="T5" fmla="*/ 139 h 25"/>
                  <a:gd name="T6" fmla="*/ 0 w 88"/>
                  <a:gd name="T7" fmla="*/ 50 h 25"/>
                  <a:gd name="T8" fmla="*/ 0 w 8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5"/>
                  <a:gd name="T17" fmla="*/ 88 w 8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5">
                    <a:moveTo>
                      <a:pt x="0" y="0"/>
                    </a:moveTo>
                    <a:cubicBezTo>
                      <a:pt x="29" y="8"/>
                      <a:pt x="58" y="14"/>
                      <a:pt x="88" y="15"/>
                    </a:cubicBezTo>
                    <a:cubicBezTo>
                      <a:pt x="87" y="18"/>
                      <a:pt x="87" y="22"/>
                      <a:pt x="86" y="25"/>
                    </a:cubicBezTo>
                    <a:cubicBezTo>
                      <a:pt x="57" y="22"/>
                      <a:pt x="28" y="16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1"/>
              <p:cNvSpPr>
                <a:spLocks noChangeArrowheads="1"/>
              </p:cNvSpPr>
              <p:nvPr/>
            </p:nvSpPr>
            <p:spPr bwMode="auto">
              <a:xfrm>
                <a:off x="1151" y="802"/>
                <a:ext cx="213" cy="60"/>
              </a:xfrm>
              <a:custGeom>
                <a:avLst/>
                <a:gdLst>
                  <a:gd name="T0" fmla="*/ 0 w 90"/>
                  <a:gd name="T1" fmla="*/ 0 h 25"/>
                  <a:gd name="T2" fmla="*/ 504 w 90"/>
                  <a:gd name="T3" fmla="*/ 91 h 25"/>
                  <a:gd name="T4" fmla="*/ 492 w 90"/>
                  <a:gd name="T5" fmla="*/ 144 h 25"/>
                  <a:gd name="T6" fmla="*/ 0 w 90"/>
                  <a:gd name="T7" fmla="*/ 58 h 25"/>
                  <a:gd name="T8" fmla="*/ 0 w 9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25"/>
                  <a:gd name="T17" fmla="*/ 90 w 9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25">
                    <a:moveTo>
                      <a:pt x="0" y="0"/>
                    </a:moveTo>
                    <a:cubicBezTo>
                      <a:pt x="30" y="8"/>
                      <a:pt x="60" y="15"/>
                      <a:pt x="90" y="16"/>
                    </a:cubicBezTo>
                    <a:cubicBezTo>
                      <a:pt x="89" y="19"/>
                      <a:pt x="88" y="22"/>
                      <a:pt x="88" y="25"/>
                    </a:cubicBezTo>
                    <a:cubicBezTo>
                      <a:pt x="58" y="24"/>
                      <a:pt x="29" y="18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2"/>
              <p:cNvSpPr>
                <a:spLocks noChangeArrowheads="1"/>
              </p:cNvSpPr>
              <p:nvPr/>
            </p:nvSpPr>
            <p:spPr bwMode="auto">
              <a:xfrm>
                <a:off x="1302" y="363"/>
                <a:ext cx="192" cy="240"/>
              </a:xfrm>
              <a:custGeom>
                <a:avLst/>
                <a:gdLst>
                  <a:gd name="T0" fmla="*/ 140 w 81"/>
                  <a:gd name="T1" fmla="*/ 29 h 101"/>
                  <a:gd name="T2" fmla="*/ 213 w 81"/>
                  <a:gd name="T3" fmla="*/ 0 h 101"/>
                  <a:gd name="T4" fmla="*/ 353 w 81"/>
                  <a:gd name="T5" fmla="*/ 62 h 101"/>
                  <a:gd name="T6" fmla="*/ 434 w 81"/>
                  <a:gd name="T7" fmla="*/ 214 h 101"/>
                  <a:gd name="T8" fmla="*/ 213 w 81"/>
                  <a:gd name="T9" fmla="*/ 558 h 101"/>
                  <a:gd name="T10" fmla="*/ 50 w 81"/>
                  <a:gd name="T11" fmla="*/ 456 h 101"/>
                  <a:gd name="T12" fmla="*/ 5 w 81"/>
                  <a:gd name="T13" fmla="*/ 271 h 101"/>
                  <a:gd name="T14" fmla="*/ 140 w 81"/>
                  <a:gd name="T15" fmla="*/ 29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01"/>
                  <a:gd name="T26" fmla="*/ 81 w 81"/>
                  <a:gd name="T27" fmla="*/ 101 h 1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01">
                    <a:moveTo>
                      <a:pt x="25" y="5"/>
                    </a:moveTo>
                    <a:cubicBezTo>
                      <a:pt x="28" y="3"/>
                      <a:pt x="33" y="1"/>
                      <a:pt x="38" y="0"/>
                    </a:cubicBezTo>
                    <a:cubicBezTo>
                      <a:pt x="46" y="0"/>
                      <a:pt x="56" y="6"/>
                      <a:pt x="63" y="11"/>
                    </a:cubicBezTo>
                    <a:cubicBezTo>
                      <a:pt x="71" y="16"/>
                      <a:pt x="76" y="28"/>
                      <a:pt x="77" y="38"/>
                    </a:cubicBezTo>
                    <a:cubicBezTo>
                      <a:pt x="81" y="61"/>
                      <a:pt x="67" y="101"/>
                      <a:pt x="38" y="99"/>
                    </a:cubicBezTo>
                    <a:cubicBezTo>
                      <a:pt x="26" y="98"/>
                      <a:pt x="15" y="91"/>
                      <a:pt x="9" y="81"/>
                    </a:cubicBezTo>
                    <a:cubicBezTo>
                      <a:pt x="4" y="72"/>
                      <a:pt x="0" y="58"/>
                      <a:pt x="1" y="48"/>
                    </a:cubicBezTo>
                    <a:cubicBezTo>
                      <a:pt x="3" y="32"/>
                      <a:pt x="11" y="15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3"/>
              <p:cNvSpPr>
                <a:spLocks noChangeArrowheads="1"/>
              </p:cNvSpPr>
              <p:nvPr/>
            </p:nvSpPr>
            <p:spPr bwMode="auto">
              <a:xfrm>
                <a:off x="1452" y="454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4"/>
              <p:cNvSpPr>
                <a:spLocks noChangeArrowheads="1"/>
              </p:cNvSpPr>
              <p:nvPr/>
            </p:nvSpPr>
            <p:spPr bwMode="auto">
              <a:xfrm>
                <a:off x="1329" y="430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"/>
              <p:cNvSpPr>
                <a:spLocks noChangeArrowheads="1"/>
              </p:cNvSpPr>
              <p:nvPr/>
            </p:nvSpPr>
            <p:spPr bwMode="auto">
              <a:xfrm>
                <a:off x="1388" y="420"/>
                <a:ext cx="38" cy="93"/>
              </a:xfrm>
              <a:custGeom>
                <a:avLst/>
                <a:gdLst>
                  <a:gd name="T0" fmla="*/ 24 w 16"/>
                  <a:gd name="T1" fmla="*/ 114 h 39"/>
                  <a:gd name="T2" fmla="*/ 57 w 16"/>
                  <a:gd name="T3" fmla="*/ 5 h 39"/>
                  <a:gd name="T4" fmla="*/ 86 w 16"/>
                  <a:gd name="T5" fmla="*/ 181 h 39"/>
                  <a:gd name="T6" fmla="*/ 62 w 16"/>
                  <a:gd name="T7" fmla="*/ 222 h 39"/>
                  <a:gd name="T8" fmla="*/ 12 w 16"/>
                  <a:gd name="T9" fmla="*/ 205 h 39"/>
                  <a:gd name="T10" fmla="*/ 24 w 16"/>
                  <a:gd name="T11" fmla="*/ 114 h 39"/>
                  <a:gd name="T12" fmla="*/ 24 w 16"/>
                  <a:gd name="T13" fmla="*/ 1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9"/>
                  <a:gd name="T23" fmla="*/ 16 w 16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9">
                    <a:moveTo>
                      <a:pt x="4" y="20"/>
                    </a:moveTo>
                    <a:cubicBezTo>
                      <a:pt x="5" y="16"/>
                      <a:pt x="4" y="2"/>
                      <a:pt x="10" y="1"/>
                    </a:cubicBezTo>
                    <a:cubicBezTo>
                      <a:pt x="16" y="0"/>
                      <a:pt x="15" y="29"/>
                      <a:pt x="15" y="32"/>
                    </a:cubicBezTo>
                    <a:cubicBezTo>
                      <a:pt x="15" y="36"/>
                      <a:pt x="15" y="38"/>
                      <a:pt x="11" y="39"/>
                    </a:cubicBezTo>
                    <a:cubicBezTo>
                      <a:pt x="8" y="39"/>
                      <a:pt x="3" y="38"/>
                      <a:pt x="2" y="36"/>
                    </a:cubicBezTo>
                    <a:cubicBezTo>
                      <a:pt x="0" y="32"/>
                      <a:pt x="3" y="2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4E9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6"/>
              <p:cNvSpPr>
                <a:spLocks noChangeArrowheads="1"/>
              </p:cNvSpPr>
              <p:nvPr/>
            </p:nvSpPr>
            <p:spPr bwMode="auto">
              <a:xfrm>
                <a:off x="1317" y="465"/>
                <a:ext cx="45" cy="31"/>
              </a:xfrm>
              <a:custGeom>
                <a:avLst/>
                <a:gdLst>
                  <a:gd name="T0" fmla="*/ 33 w 19"/>
                  <a:gd name="T1" fmla="*/ 5 h 13"/>
                  <a:gd name="T2" fmla="*/ 17 w 19"/>
                  <a:gd name="T3" fmla="*/ 50 h 13"/>
                  <a:gd name="T4" fmla="*/ 73 w 19"/>
                  <a:gd name="T5" fmla="*/ 69 h 13"/>
                  <a:gd name="T6" fmla="*/ 95 w 19"/>
                  <a:gd name="T7" fmla="*/ 29 h 13"/>
                  <a:gd name="T8" fmla="*/ 33 w 19"/>
                  <a:gd name="T9" fmla="*/ 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3"/>
                  <a:gd name="T17" fmla="*/ 19 w 19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3">
                    <a:moveTo>
                      <a:pt x="6" y="1"/>
                    </a:moveTo>
                    <a:cubicBezTo>
                      <a:pt x="2" y="2"/>
                      <a:pt x="0" y="6"/>
                      <a:pt x="3" y="9"/>
                    </a:cubicBezTo>
                    <a:cubicBezTo>
                      <a:pt x="5" y="11"/>
                      <a:pt x="10" y="13"/>
                      <a:pt x="13" y="12"/>
                    </a:cubicBezTo>
                    <a:cubicBezTo>
                      <a:pt x="16" y="12"/>
                      <a:pt x="19" y="9"/>
                      <a:pt x="17" y="5"/>
                    </a:cubicBezTo>
                    <a:cubicBezTo>
                      <a:pt x="16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7"/>
              <p:cNvSpPr>
                <a:spLocks noChangeArrowheads="1"/>
              </p:cNvSpPr>
              <p:nvPr/>
            </p:nvSpPr>
            <p:spPr bwMode="auto">
              <a:xfrm>
                <a:off x="1440" y="487"/>
                <a:ext cx="45" cy="28"/>
              </a:xfrm>
              <a:custGeom>
                <a:avLst/>
                <a:gdLst>
                  <a:gd name="T0" fmla="*/ 28 w 19"/>
                  <a:gd name="T1" fmla="*/ 5 h 12"/>
                  <a:gd name="T2" fmla="*/ 12 w 19"/>
                  <a:gd name="T3" fmla="*/ 44 h 12"/>
                  <a:gd name="T4" fmla="*/ 66 w 19"/>
                  <a:gd name="T5" fmla="*/ 61 h 12"/>
                  <a:gd name="T6" fmla="*/ 95 w 19"/>
                  <a:gd name="T7" fmla="*/ 28 h 12"/>
                  <a:gd name="T8" fmla="*/ 28 w 1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2"/>
                  <a:gd name="T17" fmla="*/ 19 w 1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2">
                    <a:moveTo>
                      <a:pt x="5" y="1"/>
                    </a:moveTo>
                    <a:cubicBezTo>
                      <a:pt x="2" y="2"/>
                      <a:pt x="0" y="5"/>
                      <a:pt x="2" y="8"/>
                    </a:cubicBezTo>
                    <a:cubicBezTo>
                      <a:pt x="4" y="10"/>
                      <a:pt x="9" y="12"/>
                      <a:pt x="12" y="11"/>
                    </a:cubicBezTo>
                    <a:cubicBezTo>
                      <a:pt x="15" y="11"/>
                      <a:pt x="19" y="8"/>
                      <a:pt x="17" y="5"/>
                    </a:cubicBezTo>
                    <a:cubicBezTo>
                      <a:pt x="15" y="1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8"/>
              <p:cNvSpPr>
                <a:spLocks noChangeArrowheads="1"/>
              </p:cNvSpPr>
              <p:nvPr/>
            </p:nvSpPr>
            <p:spPr bwMode="auto">
              <a:xfrm>
                <a:off x="1326" y="475"/>
                <a:ext cx="135" cy="76"/>
              </a:xfrm>
              <a:custGeom>
                <a:avLst/>
                <a:gdLst>
                  <a:gd name="T0" fmla="*/ 33 w 57"/>
                  <a:gd name="T1" fmla="*/ 5 h 32"/>
                  <a:gd name="T2" fmla="*/ 62 w 57"/>
                  <a:gd name="T3" fmla="*/ 135 h 32"/>
                  <a:gd name="T4" fmla="*/ 173 w 57"/>
                  <a:gd name="T5" fmla="*/ 181 h 32"/>
                  <a:gd name="T6" fmla="*/ 291 w 57"/>
                  <a:gd name="T7" fmla="*/ 114 h 32"/>
                  <a:gd name="T8" fmla="*/ 315 w 57"/>
                  <a:gd name="T9" fmla="*/ 50 h 32"/>
                  <a:gd name="T10" fmla="*/ 308 w 57"/>
                  <a:gd name="T11" fmla="*/ 45 h 32"/>
                  <a:gd name="T12" fmla="*/ 303 w 57"/>
                  <a:gd name="T13" fmla="*/ 50 h 32"/>
                  <a:gd name="T14" fmla="*/ 287 w 57"/>
                  <a:gd name="T15" fmla="*/ 107 h 32"/>
                  <a:gd name="T16" fmla="*/ 173 w 57"/>
                  <a:gd name="T17" fmla="*/ 164 h 32"/>
                  <a:gd name="T18" fmla="*/ 66 w 57"/>
                  <a:gd name="T19" fmla="*/ 124 h 32"/>
                  <a:gd name="T20" fmla="*/ 40 w 57"/>
                  <a:gd name="T21" fmla="*/ 12 h 32"/>
                  <a:gd name="T22" fmla="*/ 40 w 57"/>
                  <a:gd name="T23" fmla="*/ 0 h 32"/>
                  <a:gd name="T24" fmla="*/ 33 w 57"/>
                  <a:gd name="T25" fmla="*/ 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"/>
                  <a:gd name="T40" fmla="*/ 0 h 32"/>
                  <a:gd name="T41" fmla="*/ 57 w 57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" h="32">
                    <a:moveTo>
                      <a:pt x="6" y="1"/>
                    </a:moveTo>
                    <a:cubicBezTo>
                      <a:pt x="0" y="8"/>
                      <a:pt x="5" y="18"/>
                      <a:pt x="11" y="24"/>
                    </a:cubicBezTo>
                    <a:cubicBezTo>
                      <a:pt x="16" y="30"/>
                      <a:pt x="25" y="31"/>
                      <a:pt x="31" y="32"/>
                    </a:cubicBezTo>
                    <a:cubicBezTo>
                      <a:pt x="40" y="32"/>
                      <a:pt x="47" y="29"/>
                      <a:pt x="52" y="20"/>
                    </a:cubicBezTo>
                    <a:cubicBezTo>
                      <a:pt x="54" y="18"/>
                      <a:pt x="57" y="12"/>
                      <a:pt x="56" y="9"/>
                    </a:cubicBezTo>
                    <a:cubicBezTo>
                      <a:pt x="56" y="8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9"/>
                    </a:cubicBezTo>
                    <a:cubicBezTo>
                      <a:pt x="54" y="12"/>
                      <a:pt x="52" y="17"/>
                      <a:pt x="51" y="19"/>
                    </a:cubicBezTo>
                    <a:cubicBezTo>
                      <a:pt x="45" y="27"/>
                      <a:pt x="40" y="30"/>
                      <a:pt x="31" y="29"/>
                    </a:cubicBezTo>
                    <a:cubicBezTo>
                      <a:pt x="25" y="29"/>
                      <a:pt x="17" y="28"/>
                      <a:pt x="12" y="22"/>
                    </a:cubicBezTo>
                    <a:cubicBezTo>
                      <a:pt x="8" y="18"/>
                      <a:pt x="2" y="9"/>
                      <a:pt x="7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9"/>
              <p:cNvSpPr>
                <a:spLocks noChangeArrowheads="1"/>
              </p:cNvSpPr>
              <p:nvPr/>
            </p:nvSpPr>
            <p:spPr bwMode="auto">
              <a:xfrm>
                <a:off x="426" y="178"/>
                <a:ext cx="445" cy="406"/>
              </a:xfrm>
              <a:custGeom>
                <a:avLst/>
                <a:gdLst>
                  <a:gd name="T0" fmla="*/ 980 w 188"/>
                  <a:gd name="T1" fmla="*/ 869 h 171"/>
                  <a:gd name="T2" fmla="*/ 521 w 188"/>
                  <a:gd name="T3" fmla="*/ 717 h 171"/>
                  <a:gd name="T4" fmla="*/ 331 w 188"/>
                  <a:gd name="T5" fmla="*/ 304 h 171"/>
                  <a:gd name="T6" fmla="*/ 369 w 188"/>
                  <a:gd name="T7" fmla="*/ 247 h 171"/>
                  <a:gd name="T8" fmla="*/ 414 w 188"/>
                  <a:gd name="T9" fmla="*/ 192 h 171"/>
                  <a:gd name="T10" fmla="*/ 303 w 188"/>
                  <a:gd name="T11" fmla="*/ 192 h 171"/>
                  <a:gd name="T12" fmla="*/ 291 w 188"/>
                  <a:gd name="T13" fmla="*/ 107 h 171"/>
                  <a:gd name="T14" fmla="*/ 246 w 188"/>
                  <a:gd name="T15" fmla="*/ 21 h 171"/>
                  <a:gd name="T16" fmla="*/ 218 w 188"/>
                  <a:gd name="T17" fmla="*/ 169 h 171"/>
                  <a:gd name="T18" fmla="*/ 102 w 188"/>
                  <a:gd name="T19" fmla="*/ 78 h 171"/>
                  <a:gd name="T20" fmla="*/ 135 w 188"/>
                  <a:gd name="T21" fmla="*/ 214 h 171"/>
                  <a:gd name="T22" fmla="*/ 0 w 188"/>
                  <a:gd name="T23" fmla="*/ 221 h 171"/>
                  <a:gd name="T24" fmla="*/ 135 w 188"/>
                  <a:gd name="T25" fmla="*/ 283 h 171"/>
                  <a:gd name="T26" fmla="*/ 57 w 188"/>
                  <a:gd name="T27" fmla="*/ 349 h 171"/>
                  <a:gd name="T28" fmla="*/ 189 w 188"/>
                  <a:gd name="T29" fmla="*/ 337 h 171"/>
                  <a:gd name="T30" fmla="*/ 241 w 188"/>
                  <a:gd name="T31" fmla="*/ 468 h 171"/>
                  <a:gd name="T32" fmla="*/ 812 w 188"/>
                  <a:gd name="T33" fmla="*/ 952 h 171"/>
                  <a:gd name="T34" fmla="*/ 1053 w 188"/>
                  <a:gd name="T35" fmla="*/ 931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8"/>
                  <a:gd name="T55" fmla="*/ 0 h 171"/>
                  <a:gd name="T56" fmla="*/ 188 w 188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8" h="171">
                    <a:moveTo>
                      <a:pt x="175" y="154"/>
                    </a:moveTo>
                    <a:cubicBezTo>
                      <a:pt x="144" y="155"/>
                      <a:pt x="116" y="149"/>
                      <a:pt x="93" y="127"/>
                    </a:cubicBezTo>
                    <a:cubicBezTo>
                      <a:pt x="74" y="109"/>
                      <a:pt x="58" y="82"/>
                      <a:pt x="59" y="54"/>
                    </a:cubicBezTo>
                    <a:cubicBezTo>
                      <a:pt x="59" y="48"/>
                      <a:pt x="62" y="48"/>
                      <a:pt x="66" y="44"/>
                    </a:cubicBezTo>
                    <a:cubicBezTo>
                      <a:pt x="70" y="42"/>
                      <a:pt x="74" y="39"/>
                      <a:pt x="74" y="34"/>
                    </a:cubicBezTo>
                    <a:cubicBezTo>
                      <a:pt x="73" y="22"/>
                      <a:pt x="59" y="31"/>
                      <a:pt x="54" y="34"/>
                    </a:cubicBezTo>
                    <a:cubicBezTo>
                      <a:pt x="52" y="30"/>
                      <a:pt x="54" y="24"/>
                      <a:pt x="52" y="19"/>
                    </a:cubicBezTo>
                    <a:cubicBezTo>
                      <a:pt x="51" y="15"/>
                      <a:pt x="48" y="6"/>
                      <a:pt x="44" y="4"/>
                    </a:cubicBezTo>
                    <a:cubicBezTo>
                      <a:pt x="35" y="0"/>
                      <a:pt x="38" y="26"/>
                      <a:pt x="39" y="30"/>
                    </a:cubicBezTo>
                    <a:cubicBezTo>
                      <a:pt x="37" y="25"/>
                      <a:pt x="25" y="5"/>
                      <a:pt x="18" y="14"/>
                    </a:cubicBezTo>
                    <a:cubicBezTo>
                      <a:pt x="14" y="20"/>
                      <a:pt x="21" y="34"/>
                      <a:pt x="24" y="38"/>
                    </a:cubicBezTo>
                    <a:cubicBezTo>
                      <a:pt x="20" y="37"/>
                      <a:pt x="1" y="30"/>
                      <a:pt x="0" y="39"/>
                    </a:cubicBezTo>
                    <a:cubicBezTo>
                      <a:pt x="0" y="47"/>
                      <a:pt x="19" y="48"/>
                      <a:pt x="24" y="50"/>
                    </a:cubicBezTo>
                    <a:cubicBezTo>
                      <a:pt x="21" y="51"/>
                      <a:pt x="4" y="55"/>
                      <a:pt x="10" y="62"/>
                    </a:cubicBezTo>
                    <a:cubicBezTo>
                      <a:pt x="15" y="67"/>
                      <a:pt x="29" y="60"/>
                      <a:pt x="34" y="60"/>
                    </a:cubicBezTo>
                    <a:cubicBezTo>
                      <a:pt x="37" y="68"/>
                      <a:pt x="41" y="75"/>
                      <a:pt x="43" y="83"/>
                    </a:cubicBezTo>
                    <a:cubicBezTo>
                      <a:pt x="58" y="127"/>
                      <a:pt x="100" y="162"/>
                      <a:pt x="145" y="169"/>
                    </a:cubicBezTo>
                    <a:cubicBezTo>
                      <a:pt x="159" y="171"/>
                      <a:pt x="176" y="170"/>
                      <a:pt x="188" y="165"/>
                    </a:cubicBezTo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30"/>
              <p:cNvSpPr>
                <a:spLocks noChangeArrowheads="1"/>
              </p:cNvSpPr>
              <p:nvPr/>
            </p:nvSpPr>
            <p:spPr bwMode="auto">
              <a:xfrm>
                <a:off x="755" y="0"/>
                <a:ext cx="472" cy="582"/>
              </a:xfrm>
              <a:custGeom>
                <a:avLst/>
                <a:gdLst>
                  <a:gd name="T0" fmla="*/ 299 w 199"/>
                  <a:gd name="T1" fmla="*/ 1383 h 245"/>
                  <a:gd name="T2" fmla="*/ 28 w 199"/>
                  <a:gd name="T3" fmla="*/ 960 h 245"/>
                  <a:gd name="T4" fmla="*/ 202 w 199"/>
                  <a:gd name="T5" fmla="*/ 525 h 245"/>
                  <a:gd name="T6" fmla="*/ 636 w 199"/>
                  <a:gd name="T7" fmla="*/ 295 h 245"/>
                  <a:gd name="T8" fmla="*/ 792 w 199"/>
                  <a:gd name="T9" fmla="*/ 152 h 245"/>
                  <a:gd name="T10" fmla="*/ 918 w 199"/>
                  <a:gd name="T11" fmla="*/ 62 h 245"/>
                  <a:gd name="T12" fmla="*/ 1120 w 199"/>
                  <a:gd name="T13" fmla="*/ 627 h 245"/>
                  <a:gd name="T14" fmla="*/ 1091 w 199"/>
                  <a:gd name="T15" fmla="*/ 869 h 245"/>
                  <a:gd name="T16" fmla="*/ 951 w 199"/>
                  <a:gd name="T17" fmla="*/ 12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45"/>
                  <a:gd name="T29" fmla="*/ 199 w 199"/>
                  <a:gd name="T30" fmla="*/ 245 h 2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45">
                    <a:moveTo>
                      <a:pt x="53" y="245"/>
                    </a:moveTo>
                    <a:cubicBezTo>
                      <a:pt x="31" y="222"/>
                      <a:pt x="10" y="204"/>
                      <a:pt x="5" y="170"/>
                    </a:cubicBezTo>
                    <a:cubicBezTo>
                      <a:pt x="0" y="138"/>
                      <a:pt x="9" y="112"/>
                      <a:pt x="36" y="93"/>
                    </a:cubicBezTo>
                    <a:cubicBezTo>
                      <a:pt x="61" y="75"/>
                      <a:pt x="87" y="67"/>
                      <a:pt x="113" y="52"/>
                    </a:cubicBezTo>
                    <a:cubicBezTo>
                      <a:pt x="124" y="46"/>
                      <a:pt x="135" y="38"/>
                      <a:pt x="141" y="27"/>
                    </a:cubicBezTo>
                    <a:cubicBezTo>
                      <a:pt x="147" y="14"/>
                      <a:pt x="145" y="0"/>
                      <a:pt x="163" y="11"/>
                    </a:cubicBezTo>
                    <a:cubicBezTo>
                      <a:pt x="189" y="28"/>
                      <a:pt x="199" y="82"/>
                      <a:pt x="199" y="111"/>
                    </a:cubicBezTo>
                    <a:cubicBezTo>
                      <a:pt x="199" y="126"/>
                      <a:pt x="196" y="140"/>
                      <a:pt x="194" y="154"/>
                    </a:cubicBezTo>
                    <a:cubicBezTo>
                      <a:pt x="190" y="179"/>
                      <a:pt x="174" y="200"/>
                      <a:pt x="169" y="223"/>
                    </a:cubicBezTo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31"/>
              <p:cNvSpPr>
                <a:spLocks noChangeArrowheads="1"/>
              </p:cNvSpPr>
              <p:nvPr/>
            </p:nvSpPr>
            <p:spPr bwMode="auto">
              <a:xfrm>
                <a:off x="803" y="273"/>
                <a:ext cx="338" cy="335"/>
              </a:xfrm>
              <a:custGeom>
                <a:avLst/>
                <a:gdLst>
                  <a:gd name="T0" fmla="*/ 123 w 143"/>
                  <a:gd name="T1" fmla="*/ 701 h 141"/>
                  <a:gd name="T2" fmla="*/ 5 w 143"/>
                  <a:gd name="T3" fmla="*/ 321 h 141"/>
                  <a:gd name="T4" fmla="*/ 196 w 143"/>
                  <a:gd name="T5" fmla="*/ 40 h 141"/>
                  <a:gd name="T6" fmla="*/ 352 w 143"/>
                  <a:gd name="T7" fmla="*/ 5 h 141"/>
                  <a:gd name="T8" fmla="*/ 754 w 143"/>
                  <a:gd name="T9" fmla="*/ 385 h 141"/>
                  <a:gd name="T10" fmla="*/ 799 w 143"/>
                  <a:gd name="T11" fmla="*/ 546 h 141"/>
                  <a:gd name="T12" fmla="*/ 123 w 143"/>
                  <a:gd name="T13" fmla="*/ 70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"/>
                  <a:gd name="T22" fmla="*/ 0 h 141"/>
                  <a:gd name="T23" fmla="*/ 143 w 143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" h="141">
                    <a:moveTo>
                      <a:pt x="22" y="124"/>
                    </a:moveTo>
                    <a:cubicBezTo>
                      <a:pt x="11" y="102"/>
                      <a:pt x="0" y="81"/>
                      <a:pt x="1" y="57"/>
                    </a:cubicBezTo>
                    <a:cubicBezTo>
                      <a:pt x="2" y="33"/>
                      <a:pt x="14" y="17"/>
                      <a:pt x="35" y="7"/>
                    </a:cubicBezTo>
                    <a:cubicBezTo>
                      <a:pt x="44" y="3"/>
                      <a:pt x="53" y="0"/>
                      <a:pt x="63" y="1"/>
                    </a:cubicBezTo>
                    <a:cubicBezTo>
                      <a:pt x="97" y="6"/>
                      <a:pt x="123" y="38"/>
                      <a:pt x="135" y="68"/>
                    </a:cubicBezTo>
                    <a:cubicBezTo>
                      <a:pt x="138" y="78"/>
                      <a:pt x="141" y="87"/>
                      <a:pt x="143" y="97"/>
                    </a:cubicBezTo>
                    <a:cubicBezTo>
                      <a:pt x="114" y="129"/>
                      <a:pt x="60" y="141"/>
                      <a:pt x="22" y="124"/>
                    </a:cubicBezTo>
                    <a:close/>
                  </a:path>
                </a:pathLst>
              </a:custGeom>
              <a:solidFill>
                <a:srgbClr val="DE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32"/>
              <p:cNvSpPr>
                <a:spLocks noChangeArrowheads="1"/>
              </p:cNvSpPr>
              <p:nvPr/>
            </p:nvSpPr>
            <p:spPr bwMode="auto">
              <a:xfrm>
                <a:off x="855" y="503"/>
                <a:ext cx="296" cy="487"/>
              </a:xfrm>
              <a:custGeom>
                <a:avLst/>
                <a:gdLst>
                  <a:gd name="T0" fmla="*/ 0 w 125"/>
                  <a:gd name="T1" fmla="*/ 152 h 205"/>
                  <a:gd name="T2" fmla="*/ 680 w 125"/>
                  <a:gd name="T3" fmla="*/ 0 h 205"/>
                  <a:gd name="T4" fmla="*/ 696 w 125"/>
                  <a:gd name="T5" fmla="*/ 249 h 205"/>
                  <a:gd name="T6" fmla="*/ 644 w 125"/>
                  <a:gd name="T7" fmla="*/ 637 h 205"/>
                  <a:gd name="T8" fmla="*/ 566 w 125"/>
                  <a:gd name="T9" fmla="*/ 1038 h 205"/>
                  <a:gd name="T10" fmla="*/ 509 w 125"/>
                  <a:gd name="T11" fmla="*/ 1124 h 205"/>
                  <a:gd name="T12" fmla="*/ 471 w 125"/>
                  <a:gd name="T13" fmla="*/ 988 h 205"/>
                  <a:gd name="T14" fmla="*/ 279 w 125"/>
                  <a:gd name="T15" fmla="*/ 862 h 205"/>
                  <a:gd name="T16" fmla="*/ 192 w 125"/>
                  <a:gd name="T17" fmla="*/ 976 h 205"/>
                  <a:gd name="T18" fmla="*/ 128 w 125"/>
                  <a:gd name="T19" fmla="*/ 1095 h 205"/>
                  <a:gd name="T20" fmla="*/ 95 w 125"/>
                  <a:gd name="T21" fmla="*/ 817 h 205"/>
                  <a:gd name="T22" fmla="*/ 118 w 125"/>
                  <a:gd name="T23" fmla="*/ 439 h 205"/>
                  <a:gd name="T24" fmla="*/ 0 w 125"/>
                  <a:gd name="T25" fmla="*/ 152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5"/>
                  <a:gd name="T40" fmla="*/ 0 h 205"/>
                  <a:gd name="T41" fmla="*/ 125 w 125"/>
                  <a:gd name="T42" fmla="*/ 205 h 2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5" h="205">
                    <a:moveTo>
                      <a:pt x="0" y="27"/>
                    </a:moveTo>
                    <a:cubicBezTo>
                      <a:pt x="38" y="44"/>
                      <a:pt x="92" y="32"/>
                      <a:pt x="121" y="0"/>
                    </a:cubicBezTo>
                    <a:cubicBezTo>
                      <a:pt x="123" y="14"/>
                      <a:pt x="124" y="29"/>
                      <a:pt x="124" y="44"/>
                    </a:cubicBezTo>
                    <a:cubicBezTo>
                      <a:pt x="125" y="68"/>
                      <a:pt x="121" y="91"/>
                      <a:pt x="115" y="113"/>
                    </a:cubicBezTo>
                    <a:cubicBezTo>
                      <a:pt x="108" y="137"/>
                      <a:pt x="104" y="159"/>
                      <a:pt x="101" y="184"/>
                    </a:cubicBezTo>
                    <a:cubicBezTo>
                      <a:pt x="101" y="189"/>
                      <a:pt x="101" y="205"/>
                      <a:pt x="91" y="199"/>
                    </a:cubicBezTo>
                    <a:cubicBezTo>
                      <a:pt x="87" y="197"/>
                      <a:pt x="85" y="179"/>
                      <a:pt x="84" y="175"/>
                    </a:cubicBezTo>
                    <a:cubicBezTo>
                      <a:pt x="77" y="157"/>
                      <a:pt x="69" y="151"/>
                      <a:pt x="50" y="153"/>
                    </a:cubicBezTo>
                    <a:cubicBezTo>
                      <a:pt x="37" y="154"/>
                      <a:pt x="35" y="162"/>
                      <a:pt x="34" y="173"/>
                    </a:cubicBezTo>
                    <a:cubicBezTo>
                      <a:pt x="34" y="179"/>
                      <a:pt x="32" y="201"/>
                      <a:pt x="23" y="194"/>
                    </a:cubicBezTo>
                    <a:cubicBezTo>
                      <a:pt x="14" y="186"/>
                      <a:pt x="15" y="155"/>
                      <a:pt x="17" y="145"/>
                    </a:cubicBezTo>
                    <a:cubicBezTo>
                      <a:pt x="23" y="123"/>
                      <a:pt x="25" y="100"/>
                      <a:pt x="21" y="78"/>
                    </a:cubicBezTo>
                    <a:cubicBezTo>
                      <a:pt x="18" y="60"/>
                      <a:pt x="9" y="43"/>
                      <a:pt x="0" y="27"/>
                    </a:cubicBezTo>
                    <a:close/>
                  </a:path>
                </a:pathLst>
              </a:custGeom>
              <a:solidFill>
                <a:srgbClr val="568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33"/>
              <p:cNvSpPr>
                <a:spLocks noChangeArrowheads="1"/>
              </p:cNvSpPr>
              <p:nvPr/>
            </p:nvSpPr>
            <p:spPr bwMode="auto">
              <a:xfrm>
                <a:off x="952" y="373"/>
                <a:ext cx="16" cy="16"/>
              </a:xfrm>
              <a:custGeom>
                <a:avLst/>
                <a:gdLst>
                  <a:gd name="T0" fmla="*/ 0 w 7"/>
                  <a:gd name="T1" fmla="*/ 21 h 7"/>
                  <a:gd name="T2" fmla="*/ 16 w 7"/>
                  <a:gd name="T3" fmla="*/ 37 h 7"/>
                  <a:gd name="T4" fmla="*/ 37 w 7"/>
                  <a:gd name="T5" fmla="*/ 21 h 7"/>
                  <a:gd name="T6" fmla="*/ 16 w 7"/>
                  <a:gd name="T7" fmla="*/ 0 h 7"/>
                  <a:gd name="T8" fmla="*/ 0 w 7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6"/>
                      <a:pt x="1" y="7"/>
                      <a:pt x="3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34"/>
              <p:cNvSpPr>
                <a:spLocks noChangeArrowheads="1"/>
              </p:cNvSpPr>
              <p:nvPr/>
            </p:nvSpPr>
            <p:spPr bwMode="auto">
              <a:xfrm>
                <a:off x="817" y="420"/>
                <a:ext cx="16" cy="19"/>
              </a:xfrm>
              <a:prstGeom prst="ellipse">
                <a:avLst/>
              </a:pr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0" name="Freeform 35"/>
              <p:cNvSpPr>
                <a:spLocks noChangeArrowheads="1"/>
              </p:cNvSpPr>
              <p:nvPr/>
            </p:nvSpPr>
            <p:spPr bwMode="auto">
              <a:xfrm>
                <a:off x="855" y="382"/>
                <a:ext cx="87" cy="107"/>
              </a:xfrm>
              <a:custGeom>
                <a:avLst/>
                <a:gdLst>
                  <a:gd name="T0" fmla="*/ 139 w 37"/>
                  <a:gd name="T1" fmla="*/ 250 h 45"/>
                  <a:gd name="T2" fmla="*/ 82 w 37"/>
                  <a:gd name="T3" fmla="*/ 29 h 45"/>
                  <a:gd name="T4" fmla="*/ 139 w 37"/>
                  <a:gd name="T5" fmla="*/ 250 h 45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45"/>
                  <a:gd name="T11" fmla="*/ 37 w 37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45">
                    <a:moveTo>
                      <a:pt x="25" y="44"/>
                    </a:moveTo>
                    <a:cubicBezTo>
                      <a:pt x="15" y="45"/>
                      <a:pt x="0" y="0"/>
                      <a:pt x="15" y="5"/>
                    </a:cubicBezTo>
                    <a:cubicBezTo>
                      <a:pt x="22" y="8"/>
                      <a:pt x="37" y="43"/>
                      <a:pt x="25" y="4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36"/>
              <p:cNvSpPr>
                <a:spLocks noChangeArrowheads="1"/>
              </p:cNvSpPr>
              <p:nvPr/>
            </p:nvSpPr>
            <p:spPr bwMode="auto">
              <a:xfrm>
                <a:off x="973" y="373"/>
                <a:ext cx="88" cy="71"/>
              </a:xfrm>
              <a:custGeom>
                <a:avLst/>
                <a:gdLst>
                  <a:gd name="T0" fmla="*/ 69 w 37"/>
                  <a:gd name="T1" fmla="*/ 135 h 30"/>
                  <a:gd name="T2" fmla="*/ 205 w 37"/>
                  <a:gd name="T3" fmla="*/ 66 h 30"/>
                  <a:gd name="T4" fmla="*/ 69 w 37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30"/>
                  <a:gd name="T11" fmla="*/ 37 w 37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30">
                    <a:moveTo>
                      <a:pt x="12" y="24"/>
                    </a:moveTo>
                    <a:cubicBezTo>
                      <a:pt x="18" y="30"/>
                      <a:pt x="37" y="21"/>
                      <a:pt x="36" y="12"/>
                    </a:cubicBezTo>
                    <a:cubicBezTo>
                      <a:pt x="35" y="0"/>
                      <a:pt x="0" y="13"/>
                      <a:pt x="12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37"/>
              <p:cNvSpPr>
                <a:spLocks noChangeArrowheads="1"/>
              </p:cNvSpPr>
              <p:nvPr/>
            </p:nvSpPr>
            <p:spPr bwMode="auto">
              <a:xfrm>
                <a:off x="803" y="442"/>
                <a:ext cx="85" cy="71"/>
              </a:xfrm>
              <a:custGeom>
                <a:avLst/>
                <a:gdLst>
                  <a:gd name="T0" fmla="*/ 61 w 36"/>
                  <a:gd name="T1" fmla="*/ 135 h 30"/>
                  <a:gd name="T2" fmla="*/ 196 w 36"/>
                  <a:gd name="T3" fmla="*/ 66 h 30"/>
                  <a:gd name="T4" fmla="*/ 61 w 36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30"/>
                  <a:gd name="T11" fmla="*/ 36 w 36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30">
                    <a:moveTo>
                      <a:pt x="11" y="24"/>
                    </a:moveTo>
                    <a:cubicBezTo>
                      <a:pt x="17" y="30"/>
                      <a:pt x="36" y="22"/>
                      <a:pt x="35" y="12"/>
                    </a:cubicBezTo>
                    <a:cubicBezTo>
                      <a:pt x="34" y="0"/>
                      <a:pt x="0" y="13"/>
                      <a:pt x="11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38"/>
              <p:cNvSpPr>
                <a:spLocks noChangeArrowheads="1"/>
              </p:cNvSpPr>
              <p:nvPr/>
            </p:nvSpPr>
            <p:spPr bwMode="auto">
              <a:xfrm>
                <a:off x="857" y="416"/>
                <a:ext cx="166" cy="130"/>
              </a:xfrm>
              <a:custGeom>
                <a:avLst/>
                <a:gdLst>
                  <a:gd name="T0" fmla="*/ 360 w 70"/>
                  <a:gd name="T1" fmla="*/ 5 h 55"/>
                  <a:gd name="T2" fmla="*/ 360 w 70"/>
                  <a:gd name="T3" fmla="*/ 168 h 55"/>
                  <a:gd name="T4" fmla="*/ 254 w 70"/>
                  <a:gd name="T5" fmla="*/ 251 h 55"/>
                  <a:gd name="T6" fmla="*/ 17 w 70"/>
                  <a:gd name="T7" fmla="*/ 128 h 55"/>
                  <a:gd name="T8" fmla="*/ 0 w 70"/>
                  <a:gd name="T9" fmla="*/ 135 h 55"/>
                  <a:gd name="T10" fmla="*/ 254 w 70"/>
                  <a:gd name="T11" fmla="*/ 267 h 55"/>
                  <a:gd name="T12" fmla="*/ 372 w 70"/>
                  <a:gd name="T13" fmla="*/ 173 h 55"/>
                  <a:gd name="T14" fmla="*/ 377 w 70"/>
                  <a:gd name="T15" fmla="*/ 0 h 55"/>
                  <a:gd name="T16" fmla="*/ 360 w 70"/>
                  <a:gd name="T17" fmla="*/ 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55"/>
                  <a:gd name="T29" fmla="*/ 70 w 7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55">
                    <a:moveTo>
                      <a:pt x="64" y="1"/>
                    </a:moveTo>
                    <a:cubicBezTo>
                      <a:pt x="67" y="8"/>
                      <a:pt x="67" y="23"/>
                      <a:pt x="64" y="30"/>
                    </a:cubicBezTo>
                    <a:cubicBezTo>
                      <a:pt x="60" y="39"/>
                      <a:pt x="50" y="43"/>
                      <a:pt x="45" y="45"/>
                    </a:cubicBezTo>
                    <a:cubicBezTo>
                      <a:pt x="23" y="51"/>
                      <a:pt x="11" y="37"/>
                      <a:pt x="3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9"/>
                      <a:pt x="22" y="55"/>
                      <a:pt x="45" y="48"/>
                    </a:cubicBezTo>
                    <a:cubicBezTo>
                      <a:pt x="51" y="46"/>
                      <a:pt x="62" y="41"/>
                      <a:pt x="66" y="31"/>
                    </a:cubicBezTo>
                    <a:cubicBezTo>
                      <a:pt x="69" y="23"/>
                      <a:pt x="70" y="7"/>
                      <a:pt x="67" y="0"/>
                    </a:cubicBez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39"/>
              <p:cNvSpPr>
                <a:spLocks noChangeArrowheads="1"/>
              </p:cNvSpPr>
              <p:nvPr/>
            </p:nvSpPr>
            <p:spPr bwMode="auto">
              <a:xfrm>
                <a:off x="1080" y="582"/>
                <a:ext cx="59" cy="59"/>
              </a:xfrm>
              <a:custGeom>
                <a:avLst/>
                <a:gdLst>
                  <a:gd name="T0" fmla="*/ 0 w 25"/>
                  <a:gd name="T1" fmla="*/ 66 h 25"/>
                  <a:gd name="T2" fmla="*/ 73 w 25"/>
                  <a:gd name="T3" fmla="*/ 139 h 25"/>
                  <a:gd name="T4" fmla="*/ 139 w 25"/>
                  <a:gd name="T5" fmla="*/ 66 h 25"/>
                  <a:gd name="T6" fmla="*/ 73 w 25"/>
                  <a:gd name="T7" fmla="*/ 0 h 25"/>
                  <a:gd name="T8" fmla="*/ 0 w 25"/>
                  <a:gd name="T9" fmla="*/ 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cubicBezTo>
                      <a:pt x="1" y="19"/>
                      <a:pt x="6" y="25"/>
                      <a:pt x="13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0"/>
              <p:cNvSpPr>
                <a:spLocks noChangeArrowheads="1"/>
              </p:cNvSpPr>
              <p:nvPr/>
            </p:nvSpPr>
            <p:spPr bwMode="auto">
              <a:xfrm>
                <a:off x="919" y="584"/>
                <a:ext cx="54" cy="38"/>
              </a:xfrm>
              <a:custGeom>
                <a:avLst/>
                <a:gdLst>
                  <a:gd name="T0" fmla="*/ 127 w 23"/>
                  <a:gd name="T1" fmla="*/ 5 h 16"/>
                  <a:gd name="T2" fmla="*/ 127 w 23"/>
                  <a:gd name="T3" fmla="*/ 24 h 16"/>
                  <a:gd name="T4" fmla="*/ 66 w 23"/>
                  <a:gd name="T5" fmla="*/ 90 h 16"/>
                  <a:gd name="T6" fmla="*/ 0 w 23"/>
                  <a:gd name="T7" fmla="*/ 24 h 16"/>
                  <a:gd name="T8" fmla="*/ 0 w 23"/>
                  <a:gd name="T9" fmla="*/ 0 h 16"/>
                  <a:gd name="T10" fmla="*/ 127 w 23"/>
                  <a:gd name="T11" fmla="*/ 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6"/>
                  <a:gd name="T20" fmla="*/ 23 w 23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6">
                    <a:moveTo>
                      <a:pt x="23" y="1"/>
                    </a:moveTo>
                    <a:cubicBezTo>
                      <a:pt x="23" y="2"/>
                      <a:pt x="23" y="3"/>
                      <a:pt x="23" y="4"/>
                    </a:cubicBezTo>
                    <a:cubicBezTo>
                      <a:pt x="23" y="10"/>
                      <a:pt x="18" y="15"/>
                      <a:pt x="12" y="16"/>
                    </a:cubicBezTo>
                    <a:cubicBezTo>
                      <a:pt x="5" y="16"/>
                      <a:pt x="0" y="10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8" y="2"/>
                      <a:pt x="16" y="1"/>
                      <a:pt x="2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1"/>
              <p:cNvSpPr>
                <a:spLocks noChangeArrowheads="1"/>
              </p:cNvSpPr>
              <p:nvPr/>
            </p:nvSpPr>
            <p:spPr bwMode="auto">
              <a:xfrm>
                <a:off x="902" y="669"/>
                <a:ext cx="36" cy="48"/>
              </a:xfrm>
              <a:custGeom>
                <a:avLst/>
                <a:gdLst>
                  <a:gd name="T0" fmla="*/ 29 w 15"/>
                  <a:gd name="T1" fmla="*/ 0 h 20"/>
                  <a:gd name="T2" fmla="*/ 86 w 15"/>
                  <a:gd name="T3" fmla="*/ 58 h 20"/>
                  <a:gd name="T4" fmla="*/ 34 w 15"/>
                  <a:gd name="T5" fmla="*/ 115 h 20"/>
                  <a:gd name="T6" fmla="*/ 24 w 15"/>
                  <a:gd name="T7" fmla="*/ 115 h 20"/>
                  <a:gd name="T8" fmla="*/ 0 w 15"/>
                  <a:gd name="T9" fmla="*/ 12 h 20"/>
                  <a:gd name="T10" fmla="*/ 29 w 1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0"/>
                  <a:gd name="T20" fmla="*/ 15 w 15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0">
                    <a:moveTo>
                      <a:pt x="5" y="0"/>
                    </a:moveTo>
                    <a:cubicBezTo>
                      <a:pt x="11" y="0"/>
                      <a:pt x="15" y="4"/>
                      <a:pt x="15" y="10"/>
                    </a:cubicBezTo>
                    <a:cubicBezTo>
                      <a:pt x="15" y="15"/>
                      <a:pt x="11" y="20"/>
                      <a:pt x="6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13"/>
                      <a:pt x="2" y="7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2"/>
              <p:cNvSpPr>
                <a:spLocks noChangeArrowheads="1"/>
              </p:cNvSpPr>
              <p:nvPr/>
            </p:nvSpPr>
            <p:spPr bwMode="auto">
              <a:xfrm>
                <a:off x="1011" y="786"/>
                <a:ext cx="62" cy="61"/>
              </a:xfrm>
              <a:custGeom>
                <a:avLst/>
                <a:gdLst>
                  <a:gd name="T0" fmla="*/ 0 w 26"/>
                  <a:gd name="T1" fmla="*/ 73 h 26"/>
                  <a:gd name="T2" fmla="*/ 74 w 26"/>
                  <a:gd name="T3" fmla="*/ 143 h 26"/>
                  <a:gd name="T4" fmla="*/ 148 w 26"/>
                  <a:gd name="T5" fmla="*/ 73 h 26"/>
                  <a:gd name="T6" fmla="*/ 74 w 26"/>
                  <a:gd name="T7" fmla="*/ 0 h 26"/>
                  <a:gd name="T8" fmla="*/ 0 w 26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13"/>
                    </a:moveTo>
                    <a:cubicBezTo>
                      <a:pt x="0" y="20"/>
                      <a:pt x="6" y="26"/>
                      <a:pt x="13" y="26"/>
                    </a:cubicBezTo>
                    <a:cubicBezTo>
                      <a:pt x="21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3"/>
              <p:cNvSpPr>
                <a:spLocks noChangeArrowheads="1"/>
              </p:cNvSpPr>
              <p:nvPr/>
            </p:nvSpPr>
            <p:spPr bwMode="auto">
              <a:xfrm>
                <a:off x="992" y="691"/>
                <a:ext cx="40" cy="40"/>
              </a:xfrm>
              <a:custGeom>
                <a:avLst/>
                <a:gdLst>
                  <a:gd name="T0" fmla="*/ 0 w 17"/>
                  <a:gd name="T1" fmla="*/ 49 h 17"/>
                  <a:gd name="T2" fmla="*/ 45 w 17"/>
                  <a:gd name="T3" fmla="*/ 94 h 17"/>
                  <a:gd name="T4" fmla="*/ 94 w 17"/>
                  <a:gd name="T5" fmla="*/ 49 h 17"/>
                  <a:gd name="T6" fmla="*/ 45 w 17"/>
                  <a:gd name="T7" fmla="*/ 0 h 17"/>
                  <a:gd name="T8" fmla="*/ 0 w 17"/>
                  <a:gd name="T9" fmla="*/ 4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9"/>
                    </a:moveTo>
                    <a:cubicBezTo>
                      <a:pt x="0" y="14"/>
                      <a:pt x="4" y="17"/>
                      <a:pt x="8" y="17"/>
                    </a:cubicBez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"/>
              <p:cNvSpPr>
                <a:spLocks noChangeArrowheads="1"/>
              </p:cNvSpPr>
              <p:nvPr/>
            </p:nvSpPr>
            <p:spPr bwMode="auto">
              <a:xfrm>
                <a:off x="890" y="850"/>
                <a:ext cx="22" cy="35"/>
              </a:xfrm>
              <a:custGeom>
                <a:avLst/>
                <a:gdLst>
                  <a:gd name="T0" fmla="*/ 54 w 9"/>
                  <a:gd name="T1" fmla="*/ 37 h 15"/>
                  <a:gd name="T2" fmla="*/ 5 w 9"/>
                  <a:gd name="T3" fmla="*/ 82 h 15"/>
                  <a:gd name="T4" fmla="*/ 0 w 9"/>
                  <a:gd name="T5" fmla="*/ 82 h 15"/>
                  <a:gd name="T6" fmla="*/ 17 w 9"/>
                  <a:gd name="T7" fmla="*/ 0 h 15"/>
                  <a:gd name="T8" fmla="*/ 54 w 9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9" y="7"/>
                    </a:moveTo>
                    <a:cubicBezTo>
                      <a:pt x="9" y="11"/>
                      <a:pt x="5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  <a:cubicBezTo>
                      <a:pt x="6" y="1"/>
                      <a:pt x="9" y="4"/>
                      <a:pt x="9" y="7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5"/>
              <p:cNvSpPr>
                <a:spLocks noChangeArrowheads="1"/>
              </p:cNvSpPr>
              <p:nvPr/>
            </p:nvSpPr>
            <p:spPr bwMode="auto">
              <a:xfrm>
                <a:off x="1101" y="783"/>
                <a:ext cx="21" cy="36"/>
              </a:xfrm>
              <a:custGeom>
                <a:avLst/>
                <a:gdLst>
                  <a:gd name="T0" fmla="*/ 0 w 9"/>
                  <a:gd name="T1" fmla="*/ 46 h 15"/>
                  <a:gd name="T2" fmla="*/ 37 w 9"/>
                  <a:gd name="T3" fmla="*/ 0 h 15"/>
                  <a:gd name="T4" fmla="*/ 49 w 9"/>
                  <a:gd name="T5" fmla="*/ 5 h 15"/>
                  <a:gd name="T6" fmla="*/ 37 w 9"/>
                  <a:gd name="T7" fmla="*/ 86 h 15"/>
                  <a:gd name="T8" fmla="*/ 0 w 9"/>
                  <a:gd name="T9" fmla="*/ 4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0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6"/>
                      <a:pt x="7" y="10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6"/>
              <p:cNvSpPr>
                <a:spLocks noChangeArrowheads="1"/>
              </p:cNvSpPr>
              <p:nvPr/>
            </p:nvSpPr>
            <p:spPr bwMode="auto">
              <a:xfrm>
                <a:off x="1025" y="591"/>
                <a:ext cx="22" cy="21"/>
              </a:xfrm>
              <a:custGeom>
                <a:avLst/>
                <a:gdLst>
                  <a:gd name="T0" fmla="*/ 0 w 9"/>
                  <a:gd name="T1" fmla="*/ 28 h 9"/>
                  <a:gd name="T2" fmla="*/ 29 w 9"/>
                  <a:gd name="T3" fmla="*/ 49 h 9"/>
                  <a:gd name="T4" fmla="*/ 54 w 9"/>
                  <a:gd name="T5" fmla="*/ 21 h 9"/>
                  <a:gd name="T6" fmla="*/ 24 w 9"/>
                  <a:gd name="T7" fmla="*/ 0 h 9"/>
                  <a:gd name="T8" fmla="*/ 0 w 9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0" y="5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7"/>
              <p:cNvSpPr>
                <a:spLocks noChangeArrowheads="1"/>
              </p:cNvSpPr>
              <p:nvPr/>
            </p:nvSpPr>
            <p:spPr bwMode="auto">
              <a:xfrm>
                <a:off x="871" y="586"/>
                <a:ext cx="19" cy="24"/>
              </a:xfrm>
              <a:custGeom>
                <a:avLst/>
                <a:gdLst>
                  <a:gd name="T0" fmla="*/ 17 w 8"/>
                  <a:gd name="T1" fmla="*/ 5 h 10"/>
                  <a:gd name="T2" fmla="*/ 45 w 8"/>
                  <a:gd name="T3" fmla="*/ 29 h 10"/>
                  <a:gd name="T4" fmla="*/ 24 w 8"/>
                  <a:gd name="T5" fmla="*/ 58 h 10"/>
                  <a:gd name="T6" fmla="*/ 0 w 8"/>
                  <a:gd name="T7" fmla="*/ 12 h 10"/>
                  <a:gd name="T8" fmla="*/ 17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3" y="1"/>
                    </a:moveTo>
                    <a:cubicBezTo>
                      <a:pt x="6" y="0"/>
                      <a:pt x="8" y="3"/>
                      <a:pt x="8" y="5"/>
                    </a:cubicBezTo>
                    <a:cubicBezTo>
                      <a:pt x="8" y="8"/>
                      <a:pt x="6" y="10"/>
                      <a:pt x="4" y="10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8"/>
              <p:cNvSpPr>
                <a:spLocks noChangeArrowheads="1"/>
              </p:cNvSpPr>
              <p:nvPr/>
            </p:nvSpPr>
            <p:spPr bwMode="auto">
              <a:xfrm>
                <a:off x="1113" y="518"/>
                <a:ext cx="24" cy="21"/>
              </a:xfrm>
              <a:custGeom>
                <a:avLst/>
                <a:gdLst>
                  <a:gd name="T0" fmla="*/ 34 w 10"/>
                  <a:gd name="T1" fmla="*/ 0 h 9"/>
                  <a:gd name="T2" fmla="*/ 58 w 10"/>
                  <a:gd name="T3" fmla="*/ 21 h 9"/>
                  <a:gd name="T4" fmla="*/ 29 w 10"/>
                  <a:gd name="T5" fmla="*/ 49 h 9"/>
                  <a:gd name="T6" fmla="*/ 0 w 10"/>
                  <a:gd name="T7" fmla="*/ 28 h 9"/>
                  <a:gd name="T8" fmla="*/ 34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6" y="0"/>
                    </a:move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9"/>
              <p:cNvSpPr>
                <a:spLocks noChangeArrowheads="1"/>
              </p:cNvSpPr>
              <p:nvPr/>
            </p:nvSpPr>
            <p:spPr bwMode="auto">
              <a:xfrm>
                <a:off x="919" y="786"/>
                <a:ext cx="23" cy="23"/>
              </a:xfrm>
              <a:custGeom>
                <a:avLst/>
                <a:gdLst>
                  <a:gd name="T0" fmla="*/ 0 w 10"/>
                  <a:gd name="T1" fmla="*/ 28 h 10"/>
                  <a:gd name="T2" fmla="*/ 28 w 10"/>
                  <a:gd name="T3" fmla="*/ 48 h 10"/>
                  <a:gd name="T4" fmla="*/ 53 w 10"/>
                  <a:gd name="T5" fmla="*/ 21 h 10"/>
                  <a:gd name="T6" fmla="*/ 28 w 10"/>
                  <a:gd name="T7" fmla="*/ 0 h 10"/>
                  <a:gd name="T8" fmla="*/ 0 w 10"/>
                  <a:gd name="T9" fmla="*/ 2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3" y="10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50"/>
              <p:cNvSpPr>
                <a:spLocks noChangeArrowheads="1"/>
              </p:cNvSpPr>
              <p:nvPr/>
            </p:nvSpPr>
            <p:spPr bwMode="auto">
              <a:xfrm>
                <a:off x="1089" y="693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3" y="10"/>
                      <a:pt x="5" y="10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51"/>
              <p:cNvSpPr>
                <a:spLocks noChangeArrowheads="1"/>
              </p:cNvSpPr>
              <p:nvPr/>
            </p:nvSpPr>
            <p:spPr bwMode="auto">
              <a:xfrm>
                <a:off x="916" y="918"/>
                <a:ext cx="19" cy="24"/>
              </a:xfrm>
              <a:custGeom>
                <a:avLst/>
                <a:gdLst>
                  <a:gd name="T0" fmla="*/ 29 w 8"/>
                  <a:gd name="T1" fmla="*/ 58 h 10"/>
                  <a:gd name="T2" fmla="*/ 0 w 8"/>
                  <a:gd name="T3" fmla="*/ 29 h 10"/>
                  <a:gd name="T4" fmla="*/ 24 w 8"/>
                  <a:gd name="T5" fmla="*/ 0 h 10"/>
                  <a:gd name="T6" fmla="*/ 45 w 8"/>
                  <a:gd name="T7" fmla="*/ 12 h 10"/>
                  <a:gd name="T8" fmla="*/ 33 w 8"/>
                  <a:gd name="T9" fmla="*/ 58 h 10"/>
                  <a:gd name="T10" fmla="*/ 29 w 8"/>
                  <a:gd name="T11" fmla="*/ 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5"/>
                      <a:pt x="7" y="7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52"/>
              <p:cNvSpPr>
                <a:spLocks noChangeArrowheads="1"/>
              </p:cNvSpPr>
              <p:nvPr/>
            </p:nvSpPr>
            <p:spPr bwMode="auto">
              <a:xfrm>
                <a:off x="1051" y="878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3"/>
              <p:cNvSpPr>
                <a:spLocks noChangeArrowheads="1"/>
              </p:cNvSpPr>
              <p:nvPr/>
            </p:nvSpPr>
            <p:spPr bwMode="auto">
              <a:xfrm>
                <a:off x="175" y="541"/>
                <a:ext cx="320" cy="223"/>
              </a:xfrm>
              <a:custGeom>
                <a:avLst/>
                <a:gdLst>
                  <a:gd name="T0" fmla="*/ 759 w 135"/>
                  <a:gd name="T1" fmla="*/ 74 h 94"/>
                  <a:gd name="T2" fmla="*/ 612 w 135"/>
                  <a:gd name="T3" fmla="*/ 40 h 94"/>
                  <a:gd name="T4" fmla="*/ 33 w 135"/>
                  <a:gd name="T5" fmla="*/ 176 h 94"/>
                  <a:gd name="T6" fmla="*/ 389 w 135"/>
                  <a:gd name="T7" fmla="*/ 529 h 94"/>
                  <a:gd name="T8" fmla="*/ 759 w 135"/>
                  <a:gd name="T9" fmla="*/ 7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94"/>
                  <a:gd name="T17" fmla="*/ 135 w 135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94">
                    <a:moveTo>
                      <a:pt x="135" y="13"/>
                    </a:moveTo>
                    <a:cubicBezTo>
                      <a:pt x="126" y="10"/>
                      <a:pt x="117" y="8"/>
                      <a:pt x="109" y="7"/>
                    </a:cubicBezTo>
                    <a:cubicBezTo>
                      <a:pt x="58" y="0"/>
                      <a:pt x="15" y="10"/>
                      <a:pt x="6" y="31"/>
                    </a:cubicBezTo>
                    <a:cubicBezTo>
                      <a:pt x="0" y="47"/>
                      <a:pt x="44" y="78"/>
                      <a:pt x="69" y="94"/>
                    </a:cubicBezTo>
                    <a:cubicBezTo>
                      <a:pt x="86" y="63"/>
                      <a:pt x="107" y="34"/>
                      <a:pt x="135" y="13"/>
                    </a:cubicBezTo>
                    <a:close/>
                  </a:path>
                </a:pathLst>
              </a:custGeom>
              <a:solidFill>
                <a:srgbClr val="587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4"/>
              <p:cNvSpPr>
                <a:spLocks noChangeArrowheads="1"/>
              </p:cNvSpPr>
              <p:nvPr/>
            </p:nvSpPr>
            <p:spPr bwMode="auto">
              <a:xfrm>
                <a:off x="466" y="572"/>
                <a:ext cx="95" cy="24"/>
              </a:xfrm>
              <a:custGeom>
                <a:avLst/>
                <a:gdLst>
                  <a:gd name="T0" fmla="*/ 69 w 40"/>
                  <a:gd name="T1" fmla="*/ 0 h 10"/>
                  <a:gd name="T2" fmla="*/ 0 w 40"/>
                  <a:gd name="T3" fmla="*/ 58 h 10"/>
                  <a:gd name="T4" fmla="*/ 226 w 40"/>
                  <a:gd name="T5" fmla="*/ 58 h 10"/>
                  <a:gd name="T6" fmla="*/ 69 w 4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10"/>
                  <a:gd name="T14" fmla="*/ 40 w 4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10">
                    <a:moveTo>
                      <a:pt x="12" y="0"/>
                    </a:moveTo>
                    <a:cubicBezTo>
                      <a:pt x="8" y="3"/>
                      <a:pt x="4" y="7"/>
                      <a:pt x="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0" y="6"/>
                      <a:pt x="21" y="3"/>
                      <a:pt x="1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55"/>
              <p:cNvSpPr>
                <a:spLocks noChangeArrowheads="1"/>
              </p:cNvSpPr>
              <p:nvPr/>
            </p:nvSpPr>
            <p:spPr bwMode="auto">
              <a:xfrm>
                <a:off x="450" y="596"/>
                <a:ext cx="147" cy="16"/>
              </a:xfrm>
              <a:custGeom>
                <a:avLst/>
                <a:gdLst>
                  <a:gd name="T0" fmla="*/ 40 w 62"/>
                  <a:gd name="T1" fmla="*/ 0 h 7"/>
                  <a:gd name="T2" fmla="*/ 0 w 62"/>
                  <a:gd name="T3" fmla="*/ 37 h 7"/>
                  <a:gd name="T4" fmla="*/ 349 w 62"/>
                  <a:gd name="T5" fmla="*/ 37 h 7"/>
                  <a:gd name="T6" fmla="*/ 263 w 62"/>
                  <a:gd name="T7" fmla="*/ 0 h 7"/>
                  <a:gd name="T8" fmla="*/ 40 w 6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7"/>
                  <a:gd name="T17" fmla="*/ 62 w 6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7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7" y="4"/>
                      <a:pt x="52" y="2"/>
                      <a:pt x="47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56"/>
              <p:cNvSpPr>
                <a:spLocks noChangeArrowheads="1"/>
              </p:cNvSpPr>
              <p:nvPr/>
            </p:nvSpPr>
            <p:spPr bwMode="auto">
              <a:xfrm>
                <a:off x="433" y="612"/>
                <a:ext cx="199" cy="17"/>
              </a:xfrm>
              <a:custGeom>
                <a:avLst/>
                <a:gdLst>
                  <a:gd name="T0" fmla="*/ 40 w 84"/>
                  <a:gd name="T1" fmla="*/ 0 h 7"/>
                  <a:gd name="T2" fmla="*/ 0 w 84"/>
                  <a:gd name="T3" fmla="*/ 41 h 7"/>
                  <a:gd name="T4" fmla="*/ 471 w 84"/>
                  <a:gd name="T5" fmla="*/ 41 h 7"/>
                  <a:gd name="T6" fmla="*/ 386 w 84"/>
                  <a:gd name="T7" fmla="*/ 0 h 7"/>
                  <a:gd name="T8" fmla="*/ 40 w 8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7"/>
                  <a:gd name="T17" fmla="*/ 84 w 8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9" y="5"/>
                      <a:pt x="74" y="2"/>
                      <a:pt x="69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7"/>
              <p:cNvSpPr>
                <a:spLocks noChangeArrowheads="1"/>
              </p:cNvSpPr>
              <p:nvPr/>
            </p:nvSpPr>
            <p:spPr bwMode="auto">
              <a:xfrm>
                <a:off x="414" y="629"/>
                <a:ext cx="258" cy="24"/>
              </a:xfrm>
              <a:custGeom>
                <a:avLst/>
                <a:gdLst>
                  <a:gd name="T0" fmla="*/ 516 w 109"/>
                  <a:gd name="T1" fmla="*/ 0 h 10"/>
                  <a:gd name="T2" fmla="*/ 45 w 109"/>
                  <a:gd name="T3" fmla="*/ 0 h 10"/>
                  <a:gd name="T4" fmla="*/ 0 w 109"/>
                  <a:gd name="T5" fmla="*/ 58 h 10"/>
                  <a:gd name="T6" fmla="*/ 611 w 109"/>
                  <a:gd name="T7" fmla="*/ 58 h 10"/>
                  <a:gd name="T8" fmla="*/ 516 w 10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"/>
                  <a:gd name="T17" fmla="*/ 109 w 109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">
                    <a:moveTo>
                      <a:pt x="9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6"/>
                      <a:pt x="0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4" y="6"/>
                      <a:pt x="98" y="3"/>
                      <a:pt x="92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58"/>
              <p:cNvSpPr>
                <a:spLocks noChangeArrowheads="1"/>
              </p:cNvSpPr>
              <p:nvPr/>
            </p:nvSpPr>
            <p:spPr bwMode="auto">
              <a:xfrm>
                <a:off x="398" y="653"/>
                <a:ext cx="305" cy="19"/>
              </a:xfrm>
              <a:custGeom>
                <a:avLst/>
                <a:gdLst>
                  <a:gd name="T0" fmla="*/ 648 w 129"/>
                  <a:gd name="T1" fmla="*/ 0 h 8"/>
                  <a:gd name="T2" fmla="*/ 40 w 129"/>
                  <a:gd name="T3" fmla="*/ 0 h 8"/>
                  <a:gd name="T4" fmla="*/ 0 w 129"/>
                  <a:gd name="T5" fmla="*/ 45 h 8"/>
                  <a:gd name="T6" fmla="*/ 721 w 129"/>
                  <a:gd name="T7" fmla="*/ 45 h 8"/>
                  <a:gd name="T8" fmla="*/ 648 w 1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8"/>
                  <a:gd name="T17" fmla="*/ 129 w 129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8">
                    <a:moveTo>
                      <a:pt x="11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5"/>
                      <a:pt x="0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5" y="5"/>
                      <a:pt x="121" y="2"/>
                      <a:pt x="116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59"/>
              <p:cNvSpPr>
                <a:spLocks noChangeArrowheads="1"/>
              </p:cNvSpPr>
              <p:nvPr/>
            </p:nvSpPr>
            <p:spPr bwMode="auto">
              <a:xfrm>
                <a:off x="386" y="672"/>
                <a:ext cx="343" cy="19"/>
              </a:xfrm>
              <a:custGeom>
                <a:avLst/>
                <a:gdLst>
                  <a:gd name="T0" fmla="*/ 750 w 145"/>
                  <a:gd name="T1" fmla="*/ 0 h 8"/>
                  <a:gd name="T2" fmla="*/ 28 w 145"/>
                  <a:gd name="T3" fmla="*/ 0 h 8"/>
                  <a:gd name="T4" fmla="*/ 0 w 145"/>
                  <a:gd name="T5" fmla="*/ 45 h 8"/>
                  <a:gd name="T6" fmla="*/ 811 w 145"/>
                  <a:gd name="T7" fmla="*/ 45 h 8"/>
                  <a:gd name="T8" fmla="*/ 750 w 14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8"/>
                  <a:gd name="T17" fmla="*/ 145 w 14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8">
                    <a:moveTo>
                      <a:pt x="13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2" y="5"/>
                      <a:pt x="138" y="3"/>
                      <a:pt x="134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60"/>
              <p:cNvSpPr>
                <a:spLocks noChangeArrowheads="1"/>
              </p:cNvSpPr>
              <p:nvPr/>
            </p:nvSpPr>
            <p:spPr bwMode="auto">
              <a:xfrm>
                <a:off x="369" y="691"/>
                <a:ext cx="389" cy="23"/>
              </a:xfrm>
              <a:custGeom>
                <a:avLst/>
                <a:gdLst>
                  <a:gd name="T0" fmla="*/ 856 w 164"/>
                  <a:gd name="T1" fmla="*/ 0 h 10"/>
                  <a:gd name="T2" fmla="*/ 40 w 164"/>
                  <a:gd name="T3" fmla="*/ 0 h 10"/>
                  <a:gd name="T4" fmla="*/ 0 w 164"/>
                  <a:gd name="T5" fmla="*/ 53 h 10"/>
                  <a:gd name="T6" fmla="*/ 923 w 164"/>
                  <a:gd name="T7" fmla="*/ 53 h 10"/>
                  <a:gd name="T8" fmla="*/ 856 w 16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10"/>
                  <a:gd name="T17" fmla="*/ 164 w 16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10">
                    <a:moveTo>
                      <a:pt x="15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1" y="7"/>
                      <a:pt x="157" y="3"/>
                      <a:pt x="15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61"/>
              <p:cNvSpPr>
                <a:spLocks noChangeArrowheads="1"/>
              </p:cNvSpPr>
              <p:nvPr/>
            </p:nvSpPr>
            <p:spPr bwMode="auto">
              <a:xfrm>
                <a:off x="355" y="714"/>
                <a:ext cx="419" cy="22"/>
              </a:xfrm>
              <a:custGeom>
                <a:avLst/>
                <a:gdLst>
                  <a:gd name="T0" fmla="*/ 952 w 177"/>
                  <a:gd name="T1" fmla="*/ 0 h 9"/>
                  <a:gd name="T2" fmla="*/ 33 w 177"/>
                  <a:gd name="T3" fmla="*/ 0 h 9"/>
                  <a:gd name="T4" fmla="*/ 0 w 177"/>
                  <a:gd name="T5" fmla="*/ 54 h 9"/>
                  <a:gd name="T6" fmla="*/ 992 w 177"/>
                  <a:gd name="T7" fmla="*/ 54 h 9"/>
                  <a:gd name="T8" fmla="*/ 952 w 17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9"/>
                  <a:gd name="T17" fmla="*/ 177 w 17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9">
                    <a:moveTo>
                      <a:pt x="17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5" y="6"/>
                      <a:pt x="173" y="3"/>
                      <a:pt x="170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2"/>
              <p:cNvSpPr>
                <a:spLocks noChangeArrowheads="1"/>
              </p:cNvSpPr>
              <p:nvPr/>
            </p:nvSpPr>
            <p:spPr bwMode="auto">
              <a:xfrm>
                <a:off x="338" y="736"/>
                <a:ext cx="446" cy="61"/>
              </a:xfrm>
              <a:custGeom>
                <a:avLst/>
                <a:gdLst>
                  <a:gd name="T0" fmla="*/ 1037 w 188"/>
                  <a:gd name="T1" fmla="*/ 0 h 26"/>
                  <a:gd name="T2" fmla="*/ 40 w 188"/>
                  <a:gd name="T3" fmla="*/ 0 h 26"/>
                  <a:gd name="T4" fmla="*/ 0 w 188"/>
                  <a:gd name="T5" fmla="*/ 66 h 26"/>
                  <a:gd name="T6" fmla="*/ 90 w 188"/>
                  <a:gd name="T7" fmla="*/ 127 h 26"/>
                  <a:gd name="T8" fmla="*/ 1041 w 188"/>
                  <a:gd name="T9" fmla="*/ 16 h 26"/>
                  <a:gd name="T10" fmla="*/ 1037 w 18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"/>
                  <a:gd name="T19" fmla="*/ 0 h 26"/>
                  <a:gd name="T20" fmla="*/ 188 w 18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" h="26">
                    <a:moveTo>
                      <a:pt x="18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9" y="19"/>
                      <a:pt x="16" y="23"/>
                      <a:pt x="16" y="23"/>
                    </a:cubicBezTo>
                    <a:cubicBezTo>
                      <a:pt x="16" y="23"/>
                      <a:pt x="188" y="26"/>
                      <a:pt x="185" y="3"/>
                    </a:cubicBezTo>
                    <a:cubicBezTo>
                      <a:pt x="184" y="2"/>
                      <a:pt x="184" y="1"/>
                      <a:pt x="184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3"/>
              <p:cNvSpPr>
                <a:spLocks noChangeArrowheads="1"/>
              </p:cNvSpPr>
              <p:nvPr/>
            </p:nvSpPr>
            <p:spPr bwMode="auto">
              <a:xfrm>
                <a:off x="203" y="1130"/>
                <a:ext cx="2090" cy="493"/>
              </a:xfrm>
              <a:custGeom>
                <a:avLst/>
                <a:gdLst>
                  <a:gd name="T0" fmla="*/ 4874 w 882"/>
                  <a:gd name="T1" fmla="*/ 66 h 208"/>
                  <a:gd name="T2" fmla="*/ 1938 w 882"/>
                  <a:gd name="T3" fmla="*/ 500 h 208"/>
                  <a:gd name="T4" fmla="*/ 1673 w 882"/>
                  <a:gd name="T5" fmla="*/ 517 h 208"/>
                  <a:gd name="T6" fmla="*/ 33 w 882"/>
                  <a:gd name="T7" fmla="*/ 173 h 208"/>
                  <a:gd name="T8" fmla="*/ 0 w 882"/>
                  <a:gd name="T9" fmla="*/ 152 h 208"/>
                  <a:gd name="T10" fmla="*/ 85 w 882"/>
                  <a:gd name="T11" fmla="*/ 583 h 208"/>
                  <a:gd name="T12" fmla="*/ 4009 w 882"/>
                  <a:gd name="T13" fmla="*/ 820 h 208"/>
                  <a:gd name="T14" fmla="*/ 4952 w 882"/>
                  <a:gd name="T15" fmla="*/ 0 h 208"/>
                  <a:gd name="T16" fmla="*/ 4874 w 882"/>
                  <a:gd name="T17" fmla="*/ 66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2"/>
                  <a:gd name="T28" fmla="*/ 0 h 208"/>
                  <a:gd name="T29" fmla="*/ 882 w 882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2" h="208">
                    <a:moveTo>
                      <a:pt x="868" y="12"/>
                    </a:moveTo>
                    <a:cubicBezTo>
                      <a:pt x="707" y="113"/>
                      <a:pt x="521" y="82"/>
                      <a:pt x="345" y="89"/>
                    </a:cubicBezTo>
                    <a:cubicBezTo>
                      <a:pt x="330" y="89"/>
                      <a:pt x="313" y="94"/>
                      <a:pt x="298" y="92"/>
                    </a:cubicBezTo>
                    <a:cubicBezTo>
                      <a:pt x="198" y="84"/>
                      <a:pt x="98" y="88"/>
                      <a:pt x="6" y="31"/>
                    </a:cubicBezTo>
                    <a:cubicBezTo>
                      <a:pt x="4" y="30"/>
                      <a:pt x="2" y="28"/>
                      <a:pt x="0" y="27"/>
                    </a:cubicBezTo>
                    <a:cubicBezTo>
                      <a:pt x="2" y="52"/>
                      <a:pt x="7" y="79"/>
                      <a:pt x="15" y="104"/>
                    </a:cubicBezTo>
                    <a:cubicBezTo>
                      <a:pt x="50" y="208"/>
                      <a:pt x="522" y="189"/>
                      <a:pt x="714" y="146"/>
                    </a:cubicBezTo>
                    <a:cubicBezTo>
                      <a:pt x="804" y="125"/>
                      <a:pt x="854" y="64"/>
                      <a:pt x="882" y="0"/>
                    </a:cubicBezTo>
                    <a:cubicBezTo>
                      <a:pt x="878" y="4"/>
                      <a:pt x="873" y="8"/>
                      <a:pt x="8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4"/>
              <p:cNvSpPr>
                <a:spLocks noChangeArrowheads="1"/>
              </p:cNvSpPr>
              <p:nvPr/>
            </p:nvSpPr>
            <p:spPr bwMode="auto">
              <a:xfrm>
                <a:off x="189" y="705"/>
                <a:ext cx="448" cy="624"/>
              </a:xfrm>
              <a:custGeom>
                <a:avLst/>
                <a:gdLst>
                  <a:gd name="T0" fmla="*/ 951 w 189"/>
                  <a:gd name="T1" fmla="*/ 0 h 263"/>
                  <a:gd name="T2" fmla="*/ 668 w 189"/>
                  <a:gd name="T3" fmla="*/ 45 h 263"/>
                  <a:gd name="T4" fmla="*/ 107 w 189"/>
                  <a:gd name="T5" fmla="*/ 316 h 263"/>
                  <a:gd name="T6" fmla="*/ 33 w 189"/>
                  <a:gd name="T7" fmla="*/ 1160 h 263"/>
                  <a:gd name="T8" fmla="*/ 66 w 189"/>
                  <a:gd name="T9" fmla="*/ 1182 h 263"/>
                  <a:gd name="T10" fmla="*/ 1062 w 189"/>
                  <a:gd name="T11" fmla="*/ 1481 h 263"/>
                  <a:gd name="T12" fmla="*/ 939 w 189"/>
                  <a:gd name="T13" fmla="*/ 731 h 263"/>
                  <a:gd name="T14" fmla="*/ 951 w 189"/>
                  <a:gd name="T15" fmla="*/ 0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263"/>
                  <a:gd name="T26" fmla="*/ 189 w 189"/>
                  <a:gd name="T27" fmla="*/ 263 h 2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263">
                    <a:moveTo>
                      <a:pt x="169" y="0"/>
                    </a:moveTo>
                    <a:cubicBezTo>
                      <a:pt x="154" y="1"/>
                      <a:pt x="137" y="4"/>
                      <a:pt x="119" y="8"/>
                    </a:cubicBezTo>
                    <a:cubicBezTo>
                      <a:pt x="19" y="29"/>
                      <a:pt x="19" y="56"/>
                      <a:pt x="19" y="56"/>
                    </a:cubicBezTo>
                    <a:cubicBezTo>
                      <a:pt x="19" y="56"/>
                      <a:pt x="0" y="126"/>
                      <a:pt x="6" y="206"/>
                    </a:cubicBezTo>
                    <a:cubicBezTo>
                      <a:pt x="8" y="207"/>
                      <a:pt x="10" y="209"/>
                      <a:pt x="12" y="210"/>
                    </a:cubicBezTo>
                    <a:cubicBezTo>
                      <a:pt x="69" y="245"/>
                      <a:pt x="128" y="257"/>
                      <a:pt x="189" y="263"/>
                    </a:cubicBezTo>
                    <a:cubicBezTo>
                      <a:pt x="179" y="219"/>
                      <a:pt x="172" y="175"/>
                      <a:pt x="167" y="130"/>
                    </a:cubicBezTo>
                    <a:cubicBezTo>
                      <a:pt x="162" y="87"/>
                      <a:pt x="163" y="43"/>
                      <a:pt x="169" y="0"/>
                    </a:cubicBezTo>
                    <a:close/>
                  </a:path>
                </a:pathLst>
              </a:custGeom>
              <a:solidFill>
                <a:srgbClr val="60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5"/>
              <p:cNvSpPr>
                <a:spLocks noChangeArrowheads="1"/>
              </p:cNvSpPr>
              <p:nvPr/>
            </p:nvSpPr>
            <p:spPr bwMode="auto">
              <a:xfrm>
                <a:off x="831" y="793"/>
                <a:ext cx="495" cy="560"/>
              </a:xfrm>
              <a:custGeom>
                <a:avLst/>
                <a:gdLst>
                  <a:gd name="T0" fmla="*/ 360 w 209"/>
                  <a:gd name="T1" fmla="*/ 185 h 236"/>
                  <a:gd name="T2" fmla="*/ 45 w 209"/>
                  <a:gd name="T3" fmla="*/ 0 h 236"/>
                  <a:gd name="T4" fmla="*/ 111 w 209"/>
                  <a:gd name="T5" fmla="*/ 1312 h 236"/>
                  <a:gd name="T6" fmla="*/ 185 w 209"/>
                  <a:gd name="T7" fmla="*/ 1317 h 236"/>
                  <a:gd name="T8" fmla="*/ 448 w 209"/>
                  <a:gd name="T9" fmla="*/ 1300 h 236"/>
                  <a:gd name="T10" fmla="*/ 881 w 209"/>
                  <a:gd name="T11" fmla="*/ 1296 h 236"/>
                  <a:gd name="T12" fmla="*/ 1172 w 209"/>
                  <a:gd name="T13" fmla="*/ 168 h 236"/>
                  <a:gd name="T14" fmla="*/ 360 w 209"/>
                  <a:gd name="T15" fmla="*/ 185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9"/>
                  <a:gd name="T25" fmla="*/ 0 h 236"/>
                  <a:gd name="T26" fmla="*/ 209 w 209"/>
                  <a:gd name="T27" fmla="*/ 236 h 2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9" h="236">
                    <a:moveTo>
                      <a:pt x="64" y="33"/>
                    </a:moveTo>
                    <a:cubicBezTo>
                      <a:pt x="32" y="27"/>
                      <a:pt x="16" y="13"/>
                      <a:pt x="8" y="0"/>
                    </a:cubicBezTo>
                    <a:cubicBezTo>
                      <a:pt x="0" y="77"/>
                      <a:pt x="7" y="156"/>
                      <a:pt x="20" y="233"/>
                    </a:cubicBezTo>
                    <a:cubicBezTo>
                      <a:pt x="24" y="234"/>
                      <a:pt x="28" y="234"/>
                      <a:pt x="33" y="234"/>
                    </a:cubicBezTo>
                    <a:cubicBezTo>
                      <a:pt x="48" y="236"/>
                      <a:pt x="65" y="231"/>
                      <a:pt x="80" y="231"/>
                    </a:cubicBezTo>
                    <a:cubicBezTo>
                      <a:pt x="105" y="230"/>
                      <a:pt x="131" y="230"/>
                      <a:pt x="157" y="230"/>
                    </a:cubicBezTo>
                    <a:cubicBezTo>
                      <a:pt x="171" y="163"/>
                      <a:pt x="189" y="96"/>
                      <a:pt x="209" y="30"/>
                    </a:cubicBezTo>
                    <a:cubicBezTo>
                      <a:pt x="167" y="42"/>
                      <a:pt x="108" y="42"/>
                      <a:pt x="64" y="33"/>
                    </a:cubicBez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6"/>
              <p:cNvSpPr>
                <a:spLocks noChangeArrowheads="1"/>
              </p:cNvSpPr>
              <p:nvPr/>
            </p:nvSpPr>
            <p:spPr bwMode="auto">
              <a:xfrm>
                <a:off x="1257" y="864"/>
                <a:ext cx="242" cy="242"/>
              </a:xfrm>
              <a:custGeom>
                <a:avLst/>
                <a:gdLst>
                  <a:gd name="T0" fmla="*/ 164 w 102"/>
                  <a:gd name="T1" fmla="*/ 0 h 102"/>
                  <a:gd name="T2" fmla="*/ 0 w 102"/>
                  <a:gd name="T3" fmla="*/ 574 h 102"/>
                  <a:gd name="T4" fmla="*/ 574 w 102"/>
                  <a:gd name="T5" fmla="*/ 361 h 102"/>
                  <a:gd name="T6" fmla="*/ 164 w 102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2"/>
                  <a:gd name="T13" fmla="*/ 0 h 102"/>
                  <a:gd name="T14" fmla="*/ 102 w 102"/>
                  <a:gd name="T15" fmla="*/ 102 h 1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2" h="102">
                    <a:moveTo>
                      <a:pt x="29" y="0"/>
                    </a:moveTo>
                    <a:cubicBezTo>
                      <a:pt x="19" y="34"/>
                      <a:pt x="9" y="68"/>
                      <a:pt x="0" y="102"/>
                    </a:cubicBezTo>
                    <a:cubicBezTo>
                      <a:pt x="102" y="64"/>
                      <a:pt x="102" y="64"/>
                      <a:pt x="102" y="64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5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7"/>
              <p:cNvSpPr>
                <a:spLocks noChangeArrowheads="1"/>
              </p:cNvSpPr>
              <p:nvPr/>
            </p:nvSpPr>
            <p:spPr bwMode="auto">
              <a:xfrm>
                <a:off x="1257" y="1016"/>
                <a:ext cx="247" cy="303"/>
              </a:xfrm>
              <a:custGeom>
                <a:avLst/>
                <a:gdLst>
                  <a:gd name="T0" fmla="*/ 587 w 104"/>
                  <a:gd name="T1" fmla="*/ 12 h 128"/>
                  <a:gd name="T2" fmla="*/ 575 w 104"/>
                  <a:gd name="T3" fmla="*/ 0 h 128"/>
                  <a:gd name="T4" fmla="*/ 0 w 104"/>
                  <a:gd name="T5" fmla="*/ 213 h 128"/>
                  <a:gd name="T6" fmla="*/ 0 w 104"/>
                  <a:gd name="T7" fmla="*/ 218 h 128"/>
                  <a:gd name="T8" fmla="*/ 537 w 104"/>
                  <a:gd name="T9" fmla="*/ 717 h 128"/>
                  <a:gd name="T10" fmla="*/ 587 w 104"/>
                  <a:gd name="T11" fmla="*/ 1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128"/>
                  <a:gd name="T20" fmla="*/ 104 w 104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128">
                    <a:moveTo>
                      <a:pt x="104" y="2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95" y="128"/>
                      <a:pt x="95" y="128"/>
                      <a:pt x="95" y="128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FFE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8"/>
              <p:cNvSpPr>
                <a:spLocks noChangeArrowheads="1"/>
              </p:cNvSpPr>
              <p:nvPr/>
            </p:nvSpPr>
            <p:spPr bwMode="auto">
              <a:xfrm>
                <a:off x="1203" y="1108"/>
                <a:ext cx="280" cy="233"/>
              </a:xfrm>
              <a:custGeom>
                <a:avLst/>
                <a:gdLst>
                  <a:gd name="T0" fmla="*/ 131 w 118"/>
                  <a:gd name="T1" fmla="*/ 0 h 98"/>
                  <a:gd name="T2" fmla="*/ 0 w 118"/>
                  <a:gd name="T3" fmla="*/ 549 h 98"/>
                  <a:gd name="T4" fmla="*/ 664 w 118"/>
                  <a:gd name="T5" fmla="*/ 554 h 98"/>
                  <a:gd name="T6" fmla="*/ 664 w 118"/>
                  <a:gd name="T7" fmla="*/ 504 h 98"/>
                  <a:gd name="T8" fmla="*/ 131 w 11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98"/>
                  <a:gd name="T17" fmla="*/ 118 w 11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98">
                    <a:moveTo>
                      <a:pt x="23" y="0"/>
                    </a:moveTo>
                    <a:cubicBezTo>
                      <a:pt x="14" y="33"/>
                      <a:pt x="6" y="65"/>
                      <a:pt x="0" y="97"/>
                    </a:cubicBezTo>
                    <a:cubicBezTo>
                      <a:pt x="39" y="97"/>
                      <a:pt x="78" y="98"/>
                      <a:pt x="118" y="98"/>
                    </a:cubicBezTo>
                    <a:cubicBezTo>
                      <a:pt x="118" y="89"/>
                      <a:pt x="118" y="89"/>
                      <a:pt x="118" y="8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6DA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9"/>
              <p:cNvSpPr>
                <a:spLocks noChangeArrowheads="1"/>
              </p:cNvSpPr>
              <p:nvPr/>
            </p:nvSpPr>
            <p:spPr bwMode="auto">
              <a:xfrm>
                <a:off x="1483" y="1319"/>
                <a:ext cx="23" cy="22"/>
              </a:xfrm>
              <a:custGeom>
                <a:avLst/>
                <a:gdLst>
                  <a:gd name="T0" fmla="*/ 0 w 10"/>
                  <a:gd name="T1" fmla="*/ 54 h 9"/>
                  <a:gd name="T2" fmla="*/ 53 w 10"/>
                  <a:gd name="T3" fmla="*/ 49 h 9"/>
                  <a:gd name="T4" fmla="*/ 0 w 10"/>
                  <a:gd name="T5" fmla="*/ 0 h 9"/>
                  <a:gd name="T6" fmla="*/ 0 w 10"/>
                  <a:gd name="T7" fmla="*/ 54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9"/>
                  <a:gd name="T14" fmla="*/ 10 w 1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9">
                    <a:moveTo>
                      <a:pt x="0" y="9"/>
                    </a:moveTo>
                    <a:cubicBezTo>
                      <a:pt x="3" y="9"/>
                      <a:pt x="6" y="8"/>
                      <a:pt x="10" y="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70"/>
              <p:cNvSpPr>
                <a:spLocks noChangeArrowheads="1"/>
              </p:cNvSpPr>
              <p:nvPr/>
            </p:nvSpPr>
            <p:spPr bwMode="auto">
              <a:xfrm>
                <a:off x="1483" y="1020"/>
                <a:ext cx="345" cy="318"/>
              </a:xfrm>
              <a:custGeom>
                <a:avLst/>
                <a:gdLst>
                  <a:gd name="T0" fmla="*/ 811 w 146"/>
                  <a:gd name="T1" fmla="*/ 669 h 134"/>
                  <a:gd name="T2" fmla="*/ 50 w 146"/>
                  <a:gd name="T3" fmla="*/ 0 h 134"/>
                  <a:gd name="T4" fmla="*/ 0 w 146"/>
                  <a:gd name="T5" fmla="*/ 710 h 134"/>
                  <a:gd name="T6" fmla="*/ 57 w 146"/>
                  <a:gd name="T7" fmla="*/ 755 h 134"/>
                  <a:gd name="T8" fmla="*/ 815 w 146"/>
                  <a:gd name="T9" fmla="*/ 698 h 134"/>
                  <a:gd name="T10" fmla="*/ 811 w 146"/>
                  <a:gd name="T11" fmla="*/ 669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4"/>
                  <a:gd name="T20" fmla="*/ 146 w 146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4">
                    <a:moveTo>
                      <a:pt x="145" y="11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56" y="134"/>
                      <a:pt x="101" y="131"/>
                      <a:pt x="146" y="124"/>
                    </a:cubicBezTo>
                    <a:cubicBezTo>
                      <a:pt x="146" y="122"/>
                      <a:pt x="145" y="121"/>
                      <a:pt x="145" y="119"/>
                    </a:cubicBezTo>
                    <a:close/>
                  </a:path>
                </a:pathLst>
              </a:custGeom>
              <a:solidFill>
                <a:srgbClr val="B17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71"/>
              <p:cNvSpPr>
                <a:spLocks noChangeArrowheads="1"/>
              </p:cNvSpPr>
              <p:nvPr/>
            </p:nvSpPr>
            <p:spPr bwMode="auto">
              <a:xfrm>
                <a:off x="1459" y="783"/>
                <a:ext cx="249" cy="242"/>
              </a:xfrm>
              <a:custGeom>
                <a:avLst/>
                <a:gdLst>
                  <a:gd name="T0" fmla="*/ 586 w 105"/>
                  <a:gd name="T1" fmla="*/ 152 h 102"/>
                  <a:gd name="T2" fmla="*/ 443 w 105"/>
                  <a:gd name="T3" fmla="*/ 112 h 102"/>
                  <a:gd name="T4" fmla="*/ 0 w 105"/>
                  <a:gd name="T5" fmla="*/ 0 h 102"/>
                  <a:gd name="T6" fmla="*/ 95 w 105"/>
                  <a:gd name="T7" fmla="*/ 553 h 102"/>
                  <a:gd name="T8" fmla="*/ 123 w 105"/>
                  <a:gd name="T9" fmla="*/ 574 h 102"/>
                  <a:gd name="T10" fmla="*/ 590 w 105"/>
                  <a:gd name="T11" fmla="*/ 164 h 102"/>
                  <a:gd name="T12" fmla="*/ 586 w 105"/>
                  <a:gd name="T13" fmla="*/ 152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02"/>
                  <a:gd name="T23" fmla="*/ 105 w 105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02">
                    <a:moveTo>
                      <a:pt x="104" y="27"/>
                    </a:moveTo>
                    <a:cubicBezTo>
                      <a:pt x="95" y="25"/>
                      <a:pt x="86" y="22"/>
                      <a:pt x="79" y="20"/>
                    </a:cubicBezTo>
                    <a:cubicBezTo>
                      <a:pt x="55" y="13"/>
                      <a:pt x="13" y="3"/>
                      <a:pt x="0" y="0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28"/>
                      <a:pt x="104" y="27"/>
                      <a:pt x="104" y="27"/>
                    </a:cubicBezTo>
                    <a:close/>
                  </a:path>
                </a:pathLst>
              </a:custGeom>
              <a:solidFill>
                <a:srgbClr val="FF8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72"/>
              <p:cNvSpPr>
                <a:spLocks noChangeArrowheads="1"/>
              </p:cNvSpPr>
              <p:nvPr/>
            </p:nvSpPr>
            <p:spPr bwMode="auto">
              <a:xfrm>
                <a:off x="1511" y="852"/>
                <a:ext cx="251" cy="249"/>
              </a:xfrm>
              <a:custGeom>
                <a:avLst/>
                <a:gdLst>
                  <a:gd name="T0" fmla="*/ 533 w 106"/>
                  <a:gd name="T1" fmla="*/ 258 h 105"/>
                  <a:gd name="T2" fmla="*/ 466 w 106"/>
                  <a:gd name="T3" fmla="*/ 0 h 105"/>
                  <a:gd name="T4" fmla="*/ 0 w 106"/>
                  <a:gd name="T5" fmla="*/ 410 h 105"/>
                  <a:gd name="T6" fmla="*/ 40 w 106"/>
                  <a:gd name="T7" fmla="*/ 443 h 105"/>
                  <a:gd name="T8" fmla="*/ 594 w 106"/>
                  <a:gd name="T9" fmla="*/ 590 h 105"/>
                  <a:gd name="T10" fmla="*/ 533 w 106"/>
                  <a:gd name="T11" fmla="*/ 258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5"/>
                  <a:gd name="T20" fmla="*/ 106 w 106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5">
                    <a:moveTo>
                      <a:pt x="95" y="46"/>
                    </a:moveTo>
                    <a:cubicBezTo>
                      <a:pt x="92" y="29"/>
                      <a:pt x="88" y="15"/>
                      <a:pt x="83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1" y="85"/>
                      <a:pt x="99" y="66"/>
                      <a:pt x="95" y="46"/>
                    </a:cubicBezTo>
                    <a:close/>
                  </a:path>
                </a:pathLst>
              </a:custGeom>
              <a:solidFill>
                <a:srgbClr val="74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73"/>
              <p:cNvSpPr>
                <a:spLocks noChangeArrowheads="1"/>
              </p:cNvSpPr>
              <p:nvPr/>
            </p:nvSpPr>
            <p:spPr bwMode="auto">
              <a:xfrm>
                <a:off x="1528" y="1039"/>
                <a:ext cx="298" cy="264"/>
              </a:xfrm>
              <a:custGeom>
                <a:avLst/>
                <a:gdLst>
                  <a:gd name="T0" fmla="*/ 587 w 126"/>
                  <a:gd name="T1" fmla="*/ 259 h 111"/>
                  <a:gd name="T2" fmla="*/ 553 w 126"/>
                  <a:gd name="T3" fmla="*/ 147 h 111"/>
                  <a:gd name="T4" fmla="*/ 0 w 126"/>
                  <a:gd name="T5" fmla="*/ 0 h 111"/>
                  <a:gd name="T6" fmla="*/ 705 w 126"/>
                  <a:gd name="T7" fmla="*/ 628 h 111"/>
                  <a:gd name="T8" fmla="*/ 587 w 126"/>
                  <a:gd name="T9" fmla="*/ 259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11"/>
                  <a:gd name="T17" fmla="*/ 126 w 126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11">
                    <a:moveTo>
                      <a:pt x="105" y="46"/>
                    </a:moveTo>
                    <a:cubicBezTo>
                      <a:pt x="102" y="39"/>
                      <a:pt x="100" y="32"/>
                      <a:pt x="9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19" y="89"/>
                      <a:pt x="112" y="68"/>
                      <a:pt x="105" y="46"/>
                    </a:cubicBezTo>
                    <a:close/>
                  </a:path>
                </a:pathLst>
              </a:custGeom>
              <a:solidFill>
                <a:srgbClr val="83B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74"/>
              <p:cNvSpPr>
                <a:spLocks noChangeArrowheads="1"/>
              </p:cNvSpPr>
              <p:nvPr/>
            </p:nvSpPr>
            <p:spPr bwMode="auto">
              <a:xfrm>
                <a:off x="1326" y="781"/>
                <a:ext cx="173" cy="235"/>
              </a:xfrm>
              <a:custGeom>
                <a:avLst/>
                <a:gdLst>
                  <a:gd name="T0" fmla="*/ 315 w 73"/>
                  <a:gd name="T1" fmla="*/ 5 h 99"/>
                  <a:gd name="T2" fmla="*/ 291 w 73"/>
                  <a:gd name="T3" fmla="*/ 0 h 99"/>
                  <a:gd name="T4" fmla="*/ 0 w 73"/>
                  <a:gd name="T5" fmla="*/ 197 h 99"/>
                  <a:gd name="T6" fmla="*/ 0 w 73"/>
                  <a:gd name="T7" fmla="*/ 197 h 99"/>
                  <a:gd name="T8" fmla="*/ 410 w 73"/>
                  <a:gd name="T9" fmla="*/ 558 h 99"/>
                  <a:gd name="T10" fmla="*/ 315 w 73"/>
                  <a:gd name="T11" fmla="*/ 5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99"/>
                  <a:gd name="T20" fmla="*/ 73 w 73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99">
                    <a:moveTo>
                      <a:pt x="56" y="1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44" y="16"/>
                      <a:pt x="25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3" y="99"/>
                      <a:pt x="73" y="99"/>
                      <a:pt x="73" y="99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75"/>
              <p:cNvSpPr>
                <a:spLocks noChangeArrowheads="1"/>
              </p:cNvSpPr>
              <p:nvPr/>
            </p:nvSpPr>
            <p:spPr bwMode="auto">
              <a:xfrm>
                <a:off x="1722" y="847"/>
                <a:ext cx="234" cy="74"/>
              </a:xfrm>
              <a:custGeom>
                <a:avLst/>
                <a:gdLst>
                  <a:gd name="T0" fmla="*/ 553 w 99"/>
                  <a:gd name="T1" fmla="*/ 45 h 31"/>
                  <a:gd name="T2" fmla="*/ 513 w 99"/>
                  <a:gd name="T3" fmla="*/ 0 h 31"/>
                  <a:gd name="T4" fmla="*/ 0 w 99"/>
                  <a:gd name="T5" fmla="*/ 119 h 31"/>
                  <a:gd name="T6" fmla="*/ 12 w 99"/>
                  <a:gd name="T7" fmla="*/ 177 h 31"/>
                  <a:gd name="T8" fmla="*/ 553 w 99"/>
                  <a:gd name="T9" fmla="*/ 4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1"/>
                  <a:gd name="T17" fmla="*/ 99 w 99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1">
                    <a:moveTo>
                      <a:pt x="99" y="8"/>
                    </a:moveTo>
                    <a:cubicBezTo>
                      <a:pt x="97" y="5"/>
                      <a:pt x="94" y="2"/>
                      <a:pt x="92" y="0"/>
                    </a:cubicBezTo>
                    <a:cubicBezTo>
                      <a:pt x="64" y="16"/>
                      <a:pt x="32" y="21"/>
                      <a:pt x="0" y="21"/>
                    </a:cubicBezTo>
                    <a:cubicBezTo>
                      <a:pt x="1" y="24"/>
                      <a:pt x="2" y="27"/>
                      <a:pt x="2" y="31"/>
                    </a:cubicBezTo>
                    <a:cubicBezTo>
                      <a:pt x="36" y="29"/>
                      <a:pt x="70" y="23"/>
                      <a:pt x="99" y="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76"/>
              <p:cNvSpPr>
                <a:spLocks noChangeArrowheads="1"/>
              </p:cNvSpPr>
              <p:nvPr/>
            </p:nvSpPr>
            <p:spPr bwMode="auto">
              <a:xfrm>
                <a:off x="1727" y="866"/>
                <a:ext cx="248" cy="79"/>
              </a:xfrm>
              <a:custGeom>
                <a:avLst/>
                <a:gdLst>
                  <a:gd name="T0" fmla="*/ 586 w 105"/>
                  <a:gd name="T1" fmla="*/ 53 h 33"/>
                  <a:gd name="T2" fmla="*/ 541 w 105"/>
                  <a:gd name="T3" fmla="*/ 0 h 33"/>
                  <a:gd name="T4" fmla="*/ 0 w 105"/>
                  <a:gd name="T5" fmla="*/ 132 h 33"/>
                  <a:gd name="T6" fmla="*/ 17 w 105"/>
                  <a:gd name="T7" fmla="*/ 189 h 33"/>
                  <a:gd name="T8" fmla="*/ 586 w 105"/>
                  <a:gd name="T9" fmla="*/ 5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3"/>
                  <a:gd name="T17" fmla="*/ 105 w 105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3">
                    <a:moveTo>
                      <a:pt x="105" y="9"/>
                    </a:moveTo>
                    <a:cubicBezTo>
                      <a:pt x="103" y="6"/>
                      <a:pt x="100" y="3"/>
                      <a:pt x="97" y="0"/>
                    </a:cubicBezTo>
                    <a:cubicBezTo>
                      <a:pt x="68" y="15"/>
                      <a:pt x="34" y="21"/>
                      <a:pt x="0" y="23"/>
                    </a:cubicBezTo>
                    <a:cubicBezTo>
                      <a:pt x="1" y="26"/>
                      <a:pt x="2" y="30"/>
                      <a:pt x="3" y="33"/>
                    </a:cubicBezTo>
                    <a:cubicBezTo>
                      <a:pt x="39" y="32"/>
                      <a:pt x="74" y="24"/>
                      <a:pt x="105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77"/>
              <p:cNvSpPr>
                <a:spLocks noChangeArrowheads="1"/>
              </p:cNvSpPr>
              <p:nvPr/>
            </p:nvSpPr>
            <p:spPr bwMode="auto">
              <a:xfrm>
                <a:off x="1734" y="888"/>
                <a:ext cx="255" cy="90"/>
              </a:xfrm>
              <a:custGeom>
                <a:avLst/>
                <a:gdLst>
                  <a:gd name="T0" fmla="*/ 17 w 108"/>
                  <a:gd name="T1" fmla="*/ 213 h 38"/>
                  <a:gd name="T2" fmla="*/ 602 w 108"/>
                  <a:gd name="T3" fmla="*/ 33 h 38"/>
                  <a:gd name="T4" fmla="*/ 569 w 108"/>
                  <a:gd name="T5" fmla="*/ 0 h 38"/>
                  <a:gd name="T6" fmla="*/ 0 w 108"/>
                  <a:gd name="T7" fmla="*/ 135 h 38"/>
                  <a:gd name="T8" fmla="*/ 5 w 108"/>
                  <a:gd name="T9" fmla="*/ 173 h 38"/>
                  <a:gd name="T10" fmla="*/ 17 w 108"/>
                  <a:gd name="T11" fmla="*/ 21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8"/>
                  <a:gd name="T20" fmla="*/ 108 w 10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8">
                    <a:moveTo>
                      <a:pt x="3" y="38"/>
                    </a:moveTo>
                    <a:cubicBezTo>
                      <a:pt x="40" y="36"/>
                      <a:pt x="77" y="23"/>
                      <a:pt x="108" y="6"/>
                    </a:cubicBezTo>
                    <a:cubicBezTo>
                      <a:pt x="106" y="4"/>
                      <a:pt x="104" y="2"/>
                      <a:pt x="102" y="0"/>
                    </a:cubicBezTo>
                    <a:cubicBezTo>
                      <a:pt x="71" y="15"/>
                      <a:pt x="36" y="23"/>
                      <a:pt x="0" y="24"/>
                    </a:cubicBezTo>
                    <a:cubicBezTo>
                      <a:pt x="0" y="26"/>
                      <a:pt x="1" y="29"/>
                      <a:pt x="1" y="31"/>
                    </a:cubicBezTo>
                    <a:cubicBezTo>
                      <a:pt x="2" y="33"/>
                      <a:pt x="2" y="36"/>
                      <a:pt x="3" y="3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78"/>
              <p:cNvSpPr>
                <a:spLocks noChangeArrowheads="1"/>
              </p:cNvSpPr>
              <p:nvPr/>
            </p:nvSpPr>
            <p:spPr bwMode="auto">
              <a:xfrm>
                <a:off x="1741" y="902"/>
                <a:ext cx="265" cy="109"/>
              </a:xfrm>
              <a:custGeom>
                <a:avLst/>
                <a:gdLst>
                  <a:gd name="T0" fmla="*/ 627 w 112"/>
                  <a:gd name="T1" fmla="*/ 50 h 46"/>
                  <a:gd name="T2" fmla="*/ 587 w 112"/>
                  <a:gd name="T3" fmla="*/ 0 h 46"/>
                  <a:gd name="T4" fmla="*/ 0 w 112"/>
                  <a:gd name="T5" fmla="*/ 180 h 46"/>
                  <a:gd name="T6" fmla="*/ 12 w 112"/>
                  <a:gd name="T7" fmla="*/ 258 h 46"/>
                  <a:gd name="T8" fmla="*/ 627 w 112"/>
                  <a:gd name="T9" fmla="*/ 5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6"/>
                  <a:gd name="T17" fmla="*/ 112 w 1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6">
                    <a:moveTo>
                      <a:pt x="112" y="9"/>
                    </a:moveTo>
                    <a:cubicBezTo>
                      <a:pt x="110" y="6"/>
                      <a:pt x="107" y="3"/>
                      <a:pt x="105" y="0"/>
                    </a:cubicBezTo>
                    <a:cubicBezTo>
                      <a:pt x="74" y="17"/>
                      <a:pt x="37" y="30"/>
                      <a:pt x="0" y="32"/>
                    </a:cubicBezTo>
                    <a:cubicBezTo>
                      <a:pt x="0" y="37"/>
                      <a:pt x="1" y="41"/>
                      <a:pt x="2" y="46"/>
                    </a:cubicBezTo>
                    <a:cubicBezTo>
                      <a:pt x="41" y="44"/>
                      <a:pt x="80" y="30"/>
                      <a:pt x="112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79"/>
              <p:cNvSpPr>
                <a:spLocks noChangeArrowheads="1"/>
              </p:cNvSpPr>
              <p:nvPr/>
            </p:nvSpPr>
            <p:spPr bwMode="auto">
              <a:xfrm>
                <a:off x="1745" y="923"/>
                <a:ext cx="282" cy="119"/>
              </a:xfrm>
              <a:custGeom>
                <a:avLst/>
                <a:gdLst>
                  <a:gd name="T0" fmla="*/ 668 w 119"/>
                  <a:gd name="T1" fmla="*/ 57 h 50"/>
                  <a:gd name="T2" fmla="*/ 619 w 119"/>
                  <a:gd name="T3" fmla="*/ 0 h 50"/>
                  <a:gd name="T4" fmla="*/ 0 w 119"/>
                  <a:gd name="T5" fmla="*/ 209 h 50"/>
                  <a:gd name="T6" fmla="*/ 12 w 119"/>
                  <a:gd name="T7" fmla="*/ 283 h 50"/>
                  <a:gd name="T8" fmla="*/ 668 w 119"/>
                  <a:gd name="T9" fmla="*/ 57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0"/>
                  <a:gd name="T17" fmla="*/ 119 w 11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0">
                    <a:moveTo>
                      <a:pt x="119" y="10"/>
                    </a:moveTo>
                    <a:cubicBezTo>
                      <a:pt x="116" y="6"/>
                      <a:pt x="113" y="3"/>
                      <a:pt x="110" y="0"/>
                    </a:cubicBezTo>
                    <a:cubicBezTo>
                      <a:pt x="78" y="21"/>
                      <a:pt x="39" y="35"/>
                      <a:pt x="0" y="37"/>
                    </a:cubicBezTo>
                    <a:cubicBezTo>
                      <a:pt x="1" y="41"/>
                      <a:pt x="1" y="46"/>
                      <a:pt x="2" y="50"/>
                    </a:cubicBezTo>
                    <a:cubicBezTo>
                      <a:pt x="44" y="45"/>
                      <a:pt x="84" y="30"/>
                      <a:pt x="119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80"/>
              <p:cNvSpPr>
                <a:spLocks noChangeArrowheads="1"/>
              </p:cNvSpPr>
              <p:nvPr/>
            </p:nvSpPr>
            <p:spPr bwMode="auto">
              <a:xfrm>
                <a:off x="1750" y="947"/>
                <a:ext cx="299" cy="126"/>
              </a:xfrm>
              <a:custGeom>
                <a:avLst/>
                <a:gdLst>
                  <a:gd name="T0" fmla="*/ 710 w 126"/>
                  <a:gd name="T1" fmla="*/ 57 h 53"/>
                  <a:gd name="T2" fmla="*/ 660 w 126"/>
                  <a:gd name="T3" fmla="*/ 0 h 53"/>
                  <a:gd name="T4" fmla="*/ 0 w 126"/>
                  <a:gd name="T5" fmla="*/ 226 h 53"/>
                  <a:gd name="T6" fmla="*/ 12 w 126"/>
                  <a:gd name="T7" fmla="*/ 300 h 53"/>
                  <a:gd name="T8" fmla="*/ 710 w 126"/>
                  <a:gd name="T9" fmla="*/ 5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53"/>
                  <a:gd name="T17" fmla="*/ 126 w 12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53">
                    <a:moveTo>
                      <a:pt x="126" y="10"/>
                    </a:moveTo>
                    <a:cubicBezTo>
                      <a:pt x="123" y="7"/>
                      <a:pt x="120" y="3"/>
                      <a:pt x="117" y="0"/>
                    </a:cubicBezTo>
                    <a:cubicBezTo>
                      <a:pt x="82" y="20"/>
                      <a:pt x="42" y="35"/>
                      <a:pt x="0" y="40"/>
                    </a:cubicBezTo>
                    <a:cubicBezTo>
                      <a:pt x="1" y="45"/>
                      <a:pt x="2" y="49"/>
                      <a:pt x="2" y="53"/>
                    </a:cubicBezTo>
                    <a:cubicBezTo>
                      <a:pt x="47" y="49"/>
                      <a:pt x="90" y="35"/>
                      <a:pt x="126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81"/>
              <p:cNvSpPr>
                <a:spLocks noChangeArrowheads="1"/>
              </p:cNvSpPr>
              <p:nvPr/>
            </p:nvSpPr>
            <p:spPr bwMode="auto">
              <a:xfrm>
                <a:off x="1755" y="971"/>
                <a:ext cx="317" cy="132"/>
              </a:xfrm>
              <a:custGeom>
                <a:avLst/>
                <a:gdLst>
                  <a:gd name="T0" fmla="*/ 750 w 134"/>
                  <a:gd name="T1" fmla="*/ 61 h 56"/>
                  <a:gd name="T2" fmla="*/ 693 w 134"/>
                  <a:gd name="T3" fmla="*/ 0 h 56"/>
                  <a:gd name="T4" fmla="*/ 0 w 134"/>
                  <a:gd name="T5" fmla="*/ 238 h 56"/>
                  <a:gd name="T6" fmla="*/ 17 w 134"/>
                  <a:gd name="T7" fmla="*/ 311 h 56"/>
                  <a:gd name="T8" fmla="*/ 750 w 134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"/>
                  <a:gd name="T16" fmla="*/ 0 h 56"/>
                  <a:gd name="T17" fmla="*/ 134 w 134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" h="56">
                    <a:moveTo>
                      <a:pt x="134" y="11"/>
                    </a:moveTo>
                    <a:cubicBezTo>
                      <a:pt x="131" y="8"/>
                      <a:pt x="127" y="4"/>
                      <a:pt x="124" y="0"/>
                    </a:cubicBezTo>
                    <a:cubicBezTo>
                      <a:pt x="88" y="25"/>
                      <a:pt x="45" y="39"/>
                      <a:pt x="0" y="43"/>
                    </a:cubicBezTo>
                    <a:cubicBezTo>
                      <a:pt x="1" y="47"/>
                      <a:pt x="2" y="52"/>
                      <a:pt x="3" y="56"/>
                    </a:cubicBezTo>
                    <a:cubicBezTo>
                      <a:pt x="49" y="50"/>
                      <a:pt x="96" y="37"/>
                      <a:pt x="134" y="11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82"/>
              <p:cNvSpPr>
                <a:spLocks noChangeArrowheads="1"/>
              </p:cNvSpPr>
              <p:nvPr/>
            </p:nvSpPr>
            <p:spPr bwMode="auto">
              <a:xfrm>
                <a:off x="1762" y="997"/>
                <a:ext cx="332" cy="149"/>
              </a:xfrm>
              <a:custGeom>
                <a:avLst/>
                <a:gdLst>
                  <a:gd name="T0" fmla="*/ 787 w 140"/>
                  <a:gd name="T1" fmla="*/ 61 h 63"/>
                  <a:gd name="T2" fmla="*/ 738 w 140"/>
                  <a:gd name="T3" fmla="*/ 0 h 63"/>
                  <a:gd name="T4" fmla="*/ 0 w 140"/>
                  <a:gd name="T5" fmla="*/ 251 h 63"/>
                  <a:gd name="T6" fmla="*/ 33 w 140"/>
                  <a:gd name="T7" fmla="*/ 352 h 63"/>
                  <a:gd name="T8" fmla="*/ 787 w 140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0"/>
                  <a:gd name="T16" fmla="*/ 0 h 63"/>
                  <a:gd name="T17" fmla="*/ 140 w 14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0" h="63">
                    <a:moveTo>
                      <a:pt x="140" y="11"/>
                    </a:moveTo>
                    <a:cubicBezTo>
                      <a:pt x="137" y="8"/>
                      <a:pt x="134" y="4"/>
                      <a:pt x="131" y="0"/>
                    </a:cubicBezTo>
                    <a:cubicBezTo>
                      <a:pt x="93" y="26"/>
                      <a:pt x="46" y="39"/>
                      <a:pt x="0" y="45"/>
                    </a:cubicBezTo>
                    <a:cubicBezTo>
                      <a:pt x="2" y="51"/>
                      <a:pt x="3" y="57"/>
                      <a:pt x="6" y="63"/>
                    </a:cubicBezTo>
                    <a:cubicBezTo>
                      <a:pt x="54" y="53"/>
                      <a:pt x="104" y="44"/>
                      <a:pt x="140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83"/>
              <p:cNvSpPr>
                <a:spLocks noChangeArrowheads="1"/>
              </p:cNvSpPr>
              <p:nvPr/>
            </p:nvSpPr>
            <p:spPr bwMode="auto">
              <a:xfrm>
                <a:off x="1776" y="1023"/>
                <a:ext cx="344" cy="149"/>
              </a:xfrm>
              <a:custGeom>
                <a:avLst/>
                <a:gdLst>
                  <a:gd name="T0" fmla="*/ 21 w 145"/>
                  <a:gd name="T1" fmla="*/ 352 h 63"/>
                  <a:gd name="T2" fmla="*/ 816 w 145"/>
                  <a:gd name="T3" fmla="*/ 78 h 63"/>
                  <a:gd name="T4" fmla="*/ 754 w 145"/>
                  <a:gd name="T5" fmla="*/ 0 h 63"/>
                  <a:gd name="T6" fmla="*/ 0 w 145"/>
                  <a:gd name="T7" fmla="*/ 291 h 63"/>
                  <a:gd name="T8" fmla="*/ 0 w 145"/>
                  <a:gd name="T9" fmla="*/ 296 h 63"/>
                  <a:gd name="T10" fmla="*/ 21 w 145"/>
                  <a:gd name="T11" fmla="*/ 352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63"/>
                  <a:gd name="T20" fmla="*/ 145 w 145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63">
                    <a:moveTo>
                      <a:pt x="4" y="63"/>
                    </a:moveTo>
                    <a:cubicBezTo>
                      <a:pt x="53" y="58"/>
                      <a:pt x="104" y="43"/>
                      <a:pt x="145" y="14"/>
                    </a:cubicBezTo>
                    <a:cubicBezTo>
                      <a:pt x="142" y="9"/>
                      <a:pt x="138" y="5"/>
                      <a:pt x="134" y="0"/>
                    </a:cubicBezTo>
                    <a:cubicBezTo>
                      <a:pt x="98" y="33"/>
                      <a:pt x="48" y="4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6"/>
                      <a:pt x="2" y="60"/>
                      <a:pt x="4" y="63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84"/>
              <p:cNvSpPr>
                <a:spLocks noChangeArrowheads="1"/>
              </p:cNvSpPr>
              <p:nvPr/>
            </p:nvSpPr>
            <p:spPr bwMode="auto">
              <a:xfrm>
                <a:off x="1786" y="1056"/>
                <a:ext cx="355" cy="149"/>
              </a:xfrm>
              <a:custGeom>
                <a:avLst/>
                <a:gdLst>
                  <a:gd name="T0" fmla="*/ 840 w 150"/>
                  <a:gd name="T1" fmla="*/ 57 h 63"/>
                  <a:gd name="T2" fmla="*/ 790 w 150"/>
                  <a:gd name="T3" fmla="*/ 0 h 63"/>
                  <a:gd name="T4" fmla="*/ 0 w 150"/>
                  <a:gd name="T5" fmla="*/ 274 h 63"/>
                  <a:gd name="T6" fmla="*/ 21 w 150"/>
                  <a:gd name="T7" fmla="*/ 352 h 63"/>
                  <a:gd name="T8" fmla="*/ 840 w 150"/>
                  <a:gd name="T9" fmla="*/ 5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63"/>
                  <a:gd name="T17" fmla="*/ 150 w 15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63">
                    <a:moveTo>
                      <a:pt x="150" y="10"/>
                    </a:moveTo>
                    <a:cubicBezTo>
                      <a:pt x="147" y="7"/>
                      <a:pt x="144" y="3"/>
                      <a:pt x="141" y="0"/>
                    </a:cubicBezTo>
                    <a:cubicBezTo>
                      <a:pt x="100" y="29"/>
                      <a:pt x="49" y="44"/>
                      <a:pt x="0" y="49"/>
                    </a:cubicBezTo>
                    <a:cubicBezTo>
                      <a:pt x="1" y="54"/>
                      <a:pt x="3" y="59"/>
                      <a:pt x="4" y="63"/>
                    </a:cubicBezTo>
                    <a:cubicBezTo>
                      <a:pt x="56" y="60"/>
                      <a:pt x="107" y="38"/>
                      <a:pt x="150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85"/>
              <p:cNvSpPr>
                <a:spLocks noChangeArrowheads="1"/>
              </p:cNvSpPr>
              <p:nvPr/>
            </p:nvSpPr>
            <p:spPr bwMode="auto">
              <a:xfrm>
                <a:off x="1795" y="1080"/>
                <a:ext cx="365" cy="159"/>
              </a:xfrm>
              <a:custGeom>
                <a:avLst/>
                <a:gdLst>
                  <a:gd name="T0" fmla="*/ 865 w 154"/>
                  <a:gd name="T1" fmla="*/ 57 h 67"/>
                  <a:gd name="T2" fmla="*/ 820 w 154"/>
                  <a:gd name="T3" fmla="*/ 0 h 67"/>
                  <a:gd name="T4" fmla="*/ 0 w 154"/>
                  <a:gd name="T5" fmla="*/ 299 h 67"/>
                  <a:gd name="T6" fmla="*/ 21 w 154"/>
                  <a:gd name="T7" fmla="*/ 377 h 67"/>
                  <a:gd name="T8" fmla="*/ 865 w 154"/>
                  <a:gd name="T9" fmla="*/ 5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67"/>
                  <a:gd name="T17" fmla="*/ 154 w 15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67">
                    <a:moveTo>
                      <a:pt x="154" y="10"/>
                    </a:moveTo>
                    <a:cubicBezTo>
                      <a:pt x="151" y="7"/>
                      <a:pt x="148" y="3"/>
                      <a:pt x="146" y="0"/>
                    </a:cubicBezTo>
                    <a:cubicBezTo>
                      <a:pt x="103" y="28"/>
                      <a:pt x="52" y="50"/>
                      <a:pt x="0" y="53"/>
                    </a:cubicBezTo>
                    <a:cubicBezTo>
                      <a:pt x="2" y="58"/>
                      <a:pt x="3" y="62"/>
                      <a:pt x="4" y="67"/>
                    </a:cubicBezTo>
                    <a:cubicBezTo>
                      <a:pt x="58" y="61"/>
                      <a:pt x="109" y="40"/>
                      <a:pt x="154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86"/>
              <p:cNvSpPr>
                <a:spLocks noChangeArrowheads="1"/>
              </p:cNvSpPr>
              <p:nvPr/>
            </p:nvSpPr>
            <p:spPr bwMode="auto">
              <a:xfrm>
                <a:off x="1805" y="1103"/>
                <a:ext cx="372" cy="164"/>
              </a:xfrm>
              <a:custGeom>
                <a:avLst/>
                <a:gdLst>
                  <a:gd name="T0" fmla="*/ 881 w 157"/>
                  <a:gd name="T1" fmla="*/ 50 h 69"/>
                  <a:gd name="T2" fmla="*/ 841 w 157"/>
                  <a:gd name="T3" fmla="*/ 0 h 69"/>
                  <a:gd name="T4" fmla="*/ 0 w 157"/>
                  <a:gd name="T5" fmla="*/ 321 h 69"/>
                  <a:gd name="T6" fmla="*/ 21 w 157"/>
                  <a:gd name="T7" fmla="*/ 390 h 69"/>
                  <a:gd name="T8" fmla="*/ 881 w 157"/>
                  <a:gd name="T9" fmla="*/ 5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69"/>
                  <a:gd name="T17" fmla="*/ 157 w 157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69">
                    <a:moveTo>
                      <a:pt x="157" y="9"/>
                    </a:moveTo>
                    <a:cubicBezTo>
                      <a:pt x="155" y="6"/>
                      <a:pt x="152" y="3"/>
                      <a:pt x="150" y="0"/>
                    </a:cubicBezTo>
                    <a:cubicBezTo>
                      <a:pt x="105" y="30"/>
                      <a:pt x="54" y="51"/>
                      <a:pt x="0" y="57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59" y="61"/>
                      <a:pt x="114" y="43"/>
                      <a:pt x="157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87"/>
              <p:cNvSpPr>
                <a:spLocks noChangeArrowheads="1"/>
              </p:cNvSpPr>
              <p:nvPr/>
            </p:nvSpPr>
            <p:spPr bwMode="auto">
              <a:xfrm>
                <a:off x="1814" y="1125"/>
                <a:ext cx="384" cy="168"/>
              </a:xfrm>
              <a:custGeom>
                <a:avLst/>
                <a:gdLst>
                  <a:gd name="T0" fmla="*/ 910 w 162"/>
                  <a:gd name="T1" fmla="*/ 66 h 71"/>
                  <a:gd name="T2" fmla="*/ 860 w 162"/>
                  <a:gd name="T3" fmla="*/ 0 h 71"/>
                  <a:gd name="T4" fmla="*/ 0 w 162"/>
                  <a:gd name="T5" fmla="*/ 336 h 71"/>
                  <a:gd name="T6" fmla="*/ 21 w 162"/>
                  <a:gd name="T7" fmla="*/ 398 h 71"/>
                  <a:gd name="T8" fmla="*/ 315 w 162"/>
                  <a:gd name="T9" fmla="*/ 324 h 71"/>
                  <a:gd name="T10" fmla="*/ 910 w 162"/>
                  <a:gd name="T11" fmla="*/ 6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71"/>
                  <a:gd name="T20" fmla="*/ 162 w 162"/>
                  <a:gd name="T21" fmla="*/ 71 h 7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71">
                    <a:moveTo>
                      <a:pt x="162" y="12"/>
                    </a:moveTo>
                    <a:cubicBezTo>
                      <a:pt x="159" y="8"/>
                      <a:pt x="156" y="4"/>
                      <a:pt x="153" y="0"/>
                    </a:cubicBezTo>
                    <a:cubicBezTo>
                      <a:pt x="110" y="34"/>
                      <a:pt x="55" y="52"/>
                      <a:pt x="0" y="60"/>
                    </a:cubicBezTo>
                    <a:cubicBezTo>
                      <a:pt x="1" y="64"/>
                      <a:pt x="3" y="68"/>
                      <a:pt x="4" y="71"/>
                    </a:cubicBezTo>
                    <a:cubicBezTo>
                      <a:pt x="21" y="69"/>
                      <a:pt x="39" y="63"/>
                      <a:pt x="56" y="58"/>
                    </a:cubicBezTo>
                    <a:cubicBezTo>
                      <a:pt x="92" y="46"/>
                      <a:pt x="132" y="36"/>
                      <a:pt x="162" y="12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88"/>
              <p:cNvSpPr>
                <a:spLocks noChangeArrowheads="1"/>
              </p:cNvSpPr>
              <p:nvPr/>
            </p:nvSpPr>
            <p:spPr bwMode="auto">
              <a:xfrm>
                <a:off x="1824" y="1153"/>
                <a:ext cx="395" cy="162"/>
              </a:xfrm>
              <a:custGeom>
                <a:avLst/>
                <a:gdLst>
                  <a:gd name="T0" fmla="*/ 934 w 167"/>
                  <a:gd name="T1" fmla="*/ 69 h 68"/>
                  <a:gd name="T2" fmla="*/ 885 w 167"/>
                  <a:gd name="T3" fmla="*/ 0 h 68"/>
                  <a:gd name="T4" fmla="*/ 291 w 167"/>
                  <a:gd name="T5" fmla="*/ 262 h 68"/>
                  <a:gd name="T6" fmla="*/ 0 w 167"/>
                  <a:gd name="T7" fmla="*/ 336 h 68"/>
                  <a:gd name="T8" fmla="*/ 12 w 167"/>
                  <a:gd name="T9" fmla="*/ 386 h 68"/>
                  <a:gd name="T10" fmla="*/ 934 w 167"/>
                  <a:gd name="T11" fmla="*/ 6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68"/>
                  <a:gd name="T20" fmla="*/ 167 w 167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68">
                    <a:moveTo>
                      <a:pt x="167" y="12"/>
                    </a:moveTo>
                    <a:cubicBezTo>
                      <a:pt x="164" y="8"/>
                      <a:pt x="161" y="4"/>
                      <a:pt x="158" y="0"/>
                    </a:cubicBezTo>
                    <a:cubicBezTo>
                      <a:pt x="128" y="24"/>
                      <a:pt x="88" y="34"/>
                      <a:pt x="52" y="46"/>
                    </a:cubicBezTo>
                    <a:cubicBezTo>
                      <a:pt x="35" y="51"/>
                      <a:pt x="17" y="57"/>
                      <a:pt x="0" y="59"/>
                    </a:cubicBezTo>
                    <a:cubicBezTo>
                      <a:pt x="1" y="62"/>
                      <a:pt x="1" y="65"/>
                      <a:pt x="2" y="68"/>
                    </a:cubicBezTo>
                    <a:cubicBezTo>
                      <a:pt x="59" y="58"/>
                      <a:pt x="114" y="42"/>
                      <a:pt x="167" y="12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89"/>
              <p:cNvSpPr>
                <a:spLocks noChangeArrowheads="1"/>
              </p:cNvSpPr>
              <p:nvPr/>
            </p:nvSpPr>
            <p:spPr bwMode="auto">
              <a:xfrm>
                <a:off x="1705" y="821"/>
                <a:ext cx="235" cy="76"/>
              </a:xfrm>
              <a:custGeom>
                <a:avLst/>
                <a:gdLst>
                  <a:gd name="T0" fmla="*/ 558 w 99"/>
                  <a:gd name="T1" fmla="*/ 62 h 32"/>
                  <a:gd name="T2" fmla="*/ 501 w 99"/>
                  <a:gd name="T3" fmla="*/ 0 h 32"/>
                  <a:gd name="T4" fmla="*/ 0 w 99"/>
                  <a:gd name="T5" fmla="*/ 62 h 32"/>
                  <a:gd name="T6" fmla="*/ 40 w 99"/>
                  <a:gd name="T7" fmla="*/ 181 h 32"/>
                  <a:gd name="T8" fmla="*/ 558 w 99"/>
                  <a:gd name="T9" fmla="*/ 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2"/>
                  <a:gd name="T17" fmla="*/ 99 w 9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2">
                    <a:moveTo>
                      <a:pt x="99" y="11"/>
                    </a:moveTo>
                    <a:cubicBezTo>
                      <a:pt x="95" y="7"/>
                      <a:pt x="92" y="3"/>
                      <a:pt x="89" y="0"/>
                    </a:cubicBezTo>
                    <a:cubicBezTo>
                      <a:pt x="60" y="19"/>
                      <a:pt x="27" y="17"/>
                      <a:pt x="0" y="11"/>
                    </a:cubicBezTo>
                    <a:cubicBezTo>
                      <a:pt x="2" y="18"/>
                      <a:pt x="5" y="25"/>
                      <a:pt x="7" y="32"/>
                    </a:cubicBezTo>
                    <a:cubicBezTo>
                      <a:pt x="39" y="32"/>
                      <a:pt x="71" y="27"/>
                      <a:pt x="99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90"/>
              <p:cNvSpPr>
                <a:spLocks noChangeArrowheads="1"/>
              </p:cNvSpPr>
              <p:nvPr/>
            </p:nvSpPr>
            <p:spPr bwMode="auto">
              <a:xfrm>
                <a:off x="1916" y="598"/>
                <a:ext cx="452" cy="584"/>
              </a:xfrm>
              <a:custGeom>
                <a:avLst/>
                <a:gdLst>
                  <a:gd name="T0" fmla="*/ 890 w 191"/>
                  <a:gd name="T1" fmla="*/ 1263 h 246"/>
                  <a:gd name="T2" fmla="*/ 1041 w 191"/>
                  <a:gd name="T3" fmla="*/ 304 h 246"/>
                  <a:gd name="T4" fmla="*/ 492 w 191"/>
                  <a:gd name="T5" fmla="*/ 33 h 246"/>
                  <a:gd name="T6" fmla="*/ 45 w 191"/>
                  <a:gd name="T7" fmla="*/ 496 h 246"/>
                  <a:gd name="T8" fmla="*/ 0 w 191"/>
                  <a:gd name="T9" fmla="*/ 529 h 246"/>
                  <a:gd name="T10" fmla="*/ 717 w 191"/>
                  <a:gd name="T11" fmla="*/ 1386 h 246"/>
                  <a:gd name="T12" fmla="*/ 812 w 191"/>
                  <a:gd name="T13" fmla="*/ 1329 h 246"/>
                  <a:gd name="T14" fmla="*/ 890 w 191"/>
                  <a:gd name="T15" fmla="*/ 1263 h 2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246"/>
                  <a:gd name="T26" fmla="*/ 191 w 191"/>
                  <a:gd name="T27" fmla="*/ 246 h 2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246">
                    <a:moveTo>
                      <a:pt x="159" y="224"/>
                    </a:moveTo>
                    <a:cubicBezTo>
                      <a:pt x="190" y="152"/>
                      <a:pt x="191" y="77"/>
                      <a:pt x="186" y="54"/>
                    </a:cubicBezTo>
                    <a:cubicBezTo>
                      <a:pt x="175" y="13"/>
                      <a:pt x="118" y="0"/>
                      <a:pt x="88" y="6"/>
                    </a:cubicBezTo>
                    <a:cubicBezTo>
                      <a:pt x="59" y="11"/>
                      <a:pt x="48" y="53"/>
                      <a:pt x="8" y="88"/>
                    </a:cubicBezTo>
                    <a:cubicBezTo>
                      <a:pt x="5" y="90"/>
                      <a:pt x="3" y="92"/>
                      <a:pt x="0" y="94"/>
                    </a:cubicBezTo>
                    <a:cubicBezTo>
                      <a:pt x="45" y="143"/>
                      <a:pt x="88" y="192"/>
                      <a:pt x="128" y="246"/>
                    </a:cubicBezTo>
                    <a:cubicBezTo>
                      <a:pt x="134" y="242"/>
                      <a:pt x="139" y="239"/>
                      <a:pt x="145" y="236"/>
                    </a:cubicBezTo>
                    <a:cubicBezTo>
                      <a:pt x="150" y="232"/>
                      <a:pt x="155" y="228"/>
                      <a:pt x="159" y="224"/>
                    </a:cubicBezTo>
                    <a:close/>
                  </a:path>
                </a:pathLst>
              </a:custGeom>
              <a:solidFill>
                <a:srgbClr val="FF7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91"/>
              <p:cNvSpPr>
                <a:spLocks noChangeArrowheads="1"/>
              </p:cNvSpPr>
              <p:nvPr/>
            </p:nvSpPr>
            <p:spPr bwMode="auto">
              <a:xfrm>
                <a:off x="580" y="688"/>
                <a:ext cx="270" cy="112"/>
              </a:xfrm>
              <a:custGeom>
                <a:avLst/>
                <a:gdLst>
                  <a:gd name="T0" fmla="*/ 639 w 114"/>
                  <a:gd name="T1" fmla="*/ 250 h 47"/>
                  <a:gd name="T2" fmla="*/ 590 w 114"/>
                  <a:gd name="T3" fmla="*/ 74 h 47"/>
                  <a:gd name="T4" fmla="*/ 21 w 114"/>
                  <a:gd name="T5" fmla="*/ 41 h 47"/>
                  <a:gd name="T6" fmla="*/ 0 w 114"/>
                  <a:gd name="T7" fmla="*/ 262 h 47"/>
                  <a:gd name="T8" fmla="*/ 635 w 114"/>
                  <a:gd name="T9" fmla="*/ 267 h 47"/>
                  <a:gd name="T10" fmla="*/ 639 w 114"/>
                  <a:gd name="T11" fmla="*/ 25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7"/>
                  <a:gd name="T20" fmla="*/ 114 w 11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7">
                    <a:moveTo>
                      <a:pt x="114" y="44"/>
                    </a:moveTo>
                    <a:cubicBezTo>
                      <a:pt x="104" y="28"/>
                      <a:pt x="105" y="13"/>
                      <a:pt x="105" y="13"/>
                    </a:cubicBezTo>
                    <a:cubicBezTo>
                      <a:pt x="105" y="13"/>
                      <a:pt x="71" y="0"/>
                      <a:pt x="4" y="7"/>
                    </a:cubicBezTo>
                    <a:cubicBezTo>
                      <a:pt x="2" y="20"/>
                      <a:pt x="1" y="33"/>
                      <a:pt x="0" y="46"/>
                    </a:cubicBezTo>
                    <a:cubicBezTo>
                      <a:pt x="38" y="47"/>
                      <a:pt x="75" y="46"/>
                      <a:pt x="113" y="47"/>
                    </a:cubicBezTo>
                    <a:cubicBezTo>
                      <a:pt x="113" y="46"/>
                      <a:pt x="113" y="45"/>
                      <a:pt x="114" y="44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92"/>
              <p:cNvSpPr>
                <a:spLocks noChangeArrowheads="1"/>
              </p:cNvSpPr>
              <p:nvPr/>
            </p:nvSpPr>
            <p:spPr bwMode="auto">
              <a:xfrm>
                <a:off x="575" y="797"/>
                <a:ext cx="273" cy="105"/>
              </a:xfrm>
              <a:custGeom>
                <a:avLst/>
                <a:gdLst>
                  <a:gd name="T0" fmla="*/ 636 w 115"/>
                  <a:gd name="T1" fmla="*/ 251 h 44"/>
                  <a:gd name="T2" fmla="*/ 648 w 115"/>
                  <a:gd name="T3" fmla="*/ 5 h 44"/>
                  <a:gd name="T4" fmla="*/ 12 w 115"/>
                  <a:gd name="T5" fmla="*/ 0 h 44"/>
                  <a:gd name="T6" fmla="*/ 5 w 115"/>
                  <a:gd name="T7" fmla="*/ 246 h 44"/>
                  <a:gd name="T8" fmla="*/ 636 w 115"/>
                  <a:gd name="T9" fmla="*/ 25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44"/>
                  <a:gd name="T17" fmla="*/ 115 w 1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44">
                    <a:moveTo>
                      <a:pt x="113" y="44"/>
                    </a:moveTo>
                    <a:cubicBezTo>
                      <a:pt x="113" y="30"/>
                      <a:pt x="114" y="16"/>
                      <a:pt x="115" y="1"/>
                    </a:cubicBezTo>
                    <a:cubicBezTo>
                      <a:pt x="77" y="0"/>
                      <a:pt x="40" y="1"/>
                      <a:pt x="2" y="0"/>
                    </a:cubicBezTo>
                    <a:cubicBezTo>
                      <a:pt x="1" y="14"/>
                      <a:pt x="0" y="29"/>
                      <a:pt x="1" y="43"/>
                    </a:cubicBezTo>
                    <a:cubicBezTo>
                      <a:pt x="38" y="42"/>
                      <a:pt x="75" y="43"/>
                      <a:pt x="113" y="44"/>
                    </a:cubicBezTo>
                    <a:close/>
                  </a:path>
                </a:pathLst>
              </a:custGeom>
              <a:solidFill>
                <a:srgbClr val="97C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93"/>
              <p:cNvSpPr>
                <a:spLocks noChangeArrowheads="1"/>
              </p:cNvSpPr>
              <p:nvPr/>
            </p:nvSpPr>
            <p:spPr bwMode="auto">
              <a:xfrm>
                <a:off x="578" y="897"/>
                <a:ext cx="265" cy="100"/>
              </a:xfrm>
              <a:custGeom>
                <a:avLst/>
                <a:gdLst>
                  <a:gd name="T0" fmla="*/ 627 w 112"/>
                  <a:gd name="T1" fmla="*/ 12 h 42"/>
                  <a:gd name="T2" fmla="*/ 0 w 112"/>
                  <a:gd name="T3" fmla="*/ 5 h 42"/>
                  <a:gd name="T4" fmla="*/ 12 w 112"/>
                  <a:gd name="T5" fmla="*/ 233 h 42"/>
                  <a:gd name="T6" fmla="*/ 627 w 112"/>
                  <a:gd name="T7" fmla="*/ 221 h 42"/>
                  <a:gd name="T8" fmla="*/ 627 w 112"/>
                  <a:gd name="T9" fmla="*/ 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2"/>
                  <a:gd name="T17" fmla="*/ 112 w 11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2">
                    <a:moveTo>
                      <a:pt x="112" y="2"/>
                    </a:moveTo>
                    <a:cubicBezTo>
                      <a:pt x="74" y="1"/>
                      <a:pt x="37" y="0"/>
                      <a:pt x="0" y="1"/>
                    </a:cubicBezTo>
                    <a:cubicBezTo>
                      <a:pt x="0" y="15"/>
                      <a:pt x="1" y="28"/>
                      <a:pt x="2" y="41"/>
                    </a:cubicBezTo>
                    <a:cubicBezTo>
                      <a:pt x="39" y="42"/>
                      <a:pt x="75" y="40"/>
                      <a:pt x="112" y="39"/>
                    </a:cubicBezTo>
                    <a:cubicBezTo>
                      <a:pt x="112" y="27"/>
                      <a:pt x="111" y="15"/>
                      <a:pt x="112" y="2"/>
                    </a:cubicBezTo>
                    <a:close/>
                  </a:path>
                </a:pathLst>
              </a:custGeom>
              <a:solidFill>
                <a:srgbClr val="FF5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94"/>
              <p:cNvSpPr>
                <a:spLocks noChangeArrowheads="1"/>
              </p:cNvSpPr>
              <p:nvPr/>
            </p:nvSpPr>
            <p:spPr bwMode="auto">
              <a:xfrm>
                <a:off x="594" y="1089"/>
                <a:ext cx="263" cy="102"/>
              </a:xfrm>
              <a:custGeom>
                <a:avLst/>
                <a:gdLst>
                  <a:gd name="T0" fmla="*/ 0 w 111"/>
                  <a:gd name="T1" fmla="*/ 5 h 43"/>
                  <a:gd name="T2" fmla="*/ 33 w 111"/>
                  <a:gd name="T3" fmla="*/ 242 h 43"/>
                  <a:gd name="T4" fmla="*/ 623 w 111"/>
                  <a:gd name="T5" fmla="*/ 230 h 43"/>
                  <a:gd name="T6" fmla="*/ 602 w 111"/>
                  <a:gd name="T7" fmla="*/ 0 h 43"/>
                  <a:gd name="T8" fmla="*/ 0 w 111"/>
                  <a:gd name="T9" fmla="*/ 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43"/>
                  <a:gd name="T17" fmla="*/ 111 w 11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43">
                    <a:moveTo>
                      <a:pt x="0" y="1"/>
                    </a:moveTo>
                    <a:cubicBezTo>
                      <a:pt x="2" y="15"/>
                      <a:pt x="4" y="29"/>
                      <a:pt x="6" y="43"/>
                    </a:cubicBezTo>
                    <a:cubicBezTo>
                      <a:pt x="41" y="43"/>
                      <a:pt x="76" y="42"/>
                      <a:pt x="111" y="41"/>
                    </a:cubicBezTo>
                    <a:cubicBezTo>
                      <a:pt x="109" y="27"/>
                      <a:pt x="108" y="14"/>
                      <a:pt x="107" y="0"/>
                    </a:cubicBezTo>
                    <a:cubicBezTo>
                      <a:pt x="71" y="1"/>
                      <a:pt x="36" y="1"/>
                      <a:pt x="0" y="1"/>
                    </a:cubicBezTo>
                    <a:close/>
                  </a:path>
                </a:pathLst>
              </a:custGeom>
              <a:solidFill>
                <a:srgbClr val="6F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95"/>
              <p:cNvSpPr>
                <a:spLocks noChangeArrowheads="1"/>
              </p:cNvSpPr>
              <p:nvPr/>
            </p:nvSpPr>
            <p:spPr bwMode="auto">
              <a:xfrm>
                <a:off x="608" y="1186"/>
                <a:ext cx="259" cy="86"/>
              </a:xfrm>
              <a:custGeom>
                <a:avLst/>
                <a:gdLst>
                  <a:gd name="T0" fmla="*/ 615 w 109"/>
                  <a:gd name="T1" fmla="*/ 205 h 36"/>
                  <a:gd name="T2" fmla="*/ 592 w 109"/>
                  <a:gd name="T3" fmla="*/ 0 h 36"/>
                  <a:gd name="T4" fmla="*/ 0 w 109"/>
                  <a:gd name="T5" fmla="*/ 12 h 36"/>
                  <a:gd name="T6" fmla="*/ 33 w 109"/>
                  <a:gd name="T7" fmla="*/ 201 h 36"/>
                  <a:gd name="T8" fmla="*/ 615 w 109"/>
                  <a:gd name="T9" fmla="*/ 20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36"/>
                  <a:gd name="T17" fmla="*/ 109 w 10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36">
                    <a:moveTo>
                      <a:pt x="109" y="36"/>
                    </a:moveTo>
                    <a:cubicBezTo>
                      <a:pt x="107" y="24"/>
                      <a:pt x="106" y="12"/>
                      <a:pt x="105" y="0"/>
                    </a:cubicBezTo>
                    <a:cubicBezTo>
                      <a:pt x="70" y="1"/>
                      <a:pt x="35" y="2"/>
                      <a:pt x="0" y="2"/>
                    </a:cubicBezTo>
                    <a:cubicBezTo>
                      <a:pt x="2" y="13"/>
                      <a:pt x="4" y="24"/>
                      <a:pt x="6" y="35"/>
                    </a:cubicBezTo>
                    <a:cubicBezTo>
                      <a:pt x="41" y="36"/>
                      <a:pt x="75" y="36"/>
                      <a:pt x="109" y="36"/>
                    </a:cubicBezTo>
                    <a:close/>
                  </a:path>
                </a:pathLst>
              </a:custGeom>
              <a:solidFill>
                <a:srgbClr val="FFF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96"/>
              <p:cNvSpPr>
                <a:spLocks noChangeArrowheads="1"/>
              </p:cNvSpPr>
              <p:nvPr/>
            </p:nvSpPr>
            <p:spPr bwMode="auto">
              <a:xfrm>
                <a:off x="623" y="1270"/>
                <a:ext cx="255" cy="75"/>
              </a:xfrm>
              <a:custGeom>
                <a:avLst/>
                <a:gdLst>
                  <a:gd name="T0" fmla="*/ 0 w 108"/>
                  <a:gd name="T1" fmla="*/ 0 h 32"/>
                  <a:gd name="T2" fmla="*/ 33 w 108"/>
                  <a:gd name="T3" fmla="*/ 138 h 32"/>
                  <a:gd name="T4" fmla="*/ 602 w 108"/>
                  <a:gd name="T5" fmla="*/ 176 h 32"/>
                  <a:gd name="T6" fmla="*/ 574 w 108"/>
                  <a:gd name="T7" fmla="*/ 5 h 32"/>
                  <a:gd name="T8" fmla="*/ 0 w 10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32"/>
                  <a:gd name="T17" fmla="*/ 108 w 10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32">
                    <a:moveTo>
                      <a:pt x="0" y="0"/>
                    </a:moveTo>
                    <a:cubicBezTo>
                      <a:pt x="2" y="8"/>
                      <a:pt x="4" y="17"/>
                      <a:pt x="6" y="25"/>
                    </a:cubicBezTo>
                    <a:cubicBezTo>
                      <a:pt x="39" y="28"/>
                      <a:pt x="74" y="30"/>
                      <a:pt x="108" y="32"/>
                    </a:cubicBezTo>
                    <a:cubicBezTo>
                      <a:pt x="106" y="22"/>
                      <a:pt x="105" y="11"/>
                      <a:pt x="103" y="1"/>
                    </a:cubicBezTo>
                    <a:cubicBezTo>
                      <a:pt x="69" y="1"/>
                      <a:pt x="35" y="1"/>
                      <a:pt x="0" y="0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97"/>
              <p:cNvSpPr>
                <a:spLocks noChangeArrowheads="1"/>
              </p:cNvSpPr>
              <p:nvPr/>
            </p:nvSpPr>
            <p:spPr bwMode="auto">
              <a:xfrm>
                <a:off x="582" y="990"/>
                <a:ext cx="266" cy="102"/>
              </a:xfrm>
              <a:custGeom>
                <a:avLst/>
                <a:gdLst>
                  <a:gd name="T0" fmla="*/ 0 w 112"/>
                  <a:gd name="T1" fmla="*/ 12 h 43"/>
                  <a:gd name="T2" fmla="*/ 5 w 112"/>
                  <a:gd name="T3" fmla="*/ 57 h 43"/>
                  <a:gd name="T4" fmla="*/ 29 w 112"/>
                  <a:gd name="T5" fmla="*/ 242 h 43"/>
                  <a:gd name="T6" fmla="*/ 632 w 112"/>
                  <a:gd name="T7" fmla="*/ 237 h 43"/>
                  <a:gd name="T8" fmla="*/ 620 w 112"/>
                  <a:gd name="T9" fmla="*/ 0 h 43"/>
                  <a:gd name="T10" fmla="*/ 0 w 112"/>
                  <a:gd name="T11" fmla="*/ 1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3"/>
                  <a:gd name="T20" fmla="*/ 112 w 11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3">
                    <a:moveTo>
                      <a:pt x="0" y="2"/>
                    </a:moveTo>
                    <a:cubicBezTo>
                      <a:pt x="0" y="5"/>
                      <a:pt x="1" y="8"/>
                      <a:pt x="1" y="10"/>
                    </a:cubicBezTo>
                    <a:cubicBezTo>
                      <a:pt x="2" y="21"/>
                      <a:pt x="3" y="32"/>
                      <a:pt x="5" y="43"/>
                    </a:cubicBezTo>
                    <a:cubicBezTo>
                      <a:pt x="41" y="43"/>
                      <a:pt x="76" y="43"/>
                      <a:pt x="112" y="42"/>
                    </a:cubicBezTo>
                    <a:cubicBezTo>
                      <a:pt x="111" y="28"/>
                      <a:pt x="110" y="14"/>
                      <a:pt x="110" y="0"/>
                    </a:cubicBezTo>
                    <a:cubicBezTo>
                      <a:pt x="73" y="1"/>
                      <a:pt x="37" y="3"/>
                      <a:pt x="0" y="2"/>
                    </a:cubicBezTo>
                    <a:close/>
                  </a:path>
                </a:pathLst>
              </a:custGeom>
              <a:solidFill>
                <a:srgbClr val="9D6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98"/>
              <p:cNvSpPr>
                <a:spLocks noChangeArrowheads="1"/>
              </p:cNvSpPr>
              <p:nvPr/>
            </p:nvSpPr>
            <p:spPr bwMode="auto">
              <a:xfrm>
                <a:off x="1933" y="700"/>
                <a:ext cx="137" cy="143"/>
              </a:xfrm>
              <a:custGeom>
                <a:avLst/>
                <a:gdLst>
                  <a:gd name="T0" fmla="*/ 222 w 58"/>
                  <a:gd name="T1" fmla="*/ 0 h 60"/>
                  <a:gd name="T2" fmla="*/ 0 w 58"/>
                  <a:gd name="T3" fmla="*/ 255 h 60"/>
                  <a:gd name="T4" fmla="*/ 151 w 58"/>
                  <a:gd name="T5" fmla="*/ 341 h 60"/>
                  <a:gd name="T6" fmla="*/ 324 w 58"/>
                  <a:gd name="T7" fmla="*/ 164 h 60"/>
                  <a:gd name="T8" fmla="*/ 222 w 5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0"/>
                  <a:gd name="T17" fmla="*/ 58 w 58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0">
                    <a:moveTo>
                      <a:pt x="40" y="0"/>
                    </a:moveTo>
                    <a:cubicBezTo>
                      <a:pt x="31" y="18"/>
                      <a:pt x="16" y="33"/>
                      <a:pt x="0" y="45"/>
                    </a:cubicBezTo>
                    <a:cubicBezTo>
                      <a:pt x="5" y="54"/>
                      <a:pt x="15" y="60"/>
                      <a:pt x="27" y="60"/>
                    </a:cubicBezTo>
                    <a:cubicBezTo>
                      <a:pt x="44" y="60"/>
                      <a:pt x="58" y="46"/>
                      <a:pt x="58" y="29"/>
                    </a:cubicBezTo>
                    <a:cubicBezTo>
                      <a:pt x="58" y="16"/>
                      <a:pt x="51" y="5"/>
                      <a:pt x="40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99"/>
              <p:cNvSpPr>
                <a:spLocks noChangeArrowheads="1"/>
              </p:cNvSpPr>
              <p:nvPr/>
            </p:nvSpPr>
            <p:spPr bwMode="auto">
              <a:xfrm>
                <a:off x="1952" y="719"/>
                <a:ext cx="97" cy="102"/>
              </a:xfrm>
              <a:custGeom>
                <a:avLst/>
                <a:gdLst>
                  <a:gd name="T0" fmla="*/ 151 w 41"/>
                  <a:gd name="T1" fmla="*/ 0 h 43"/>
                  <a:gd name="T2" fmla="*/ 0 w 41"/>
                  <a:gd name="T3" fmla="*/ 176 h 43"/>
                  <a:gd name="T4" fmla="*/ 106 w 41"/>
                  <a:gd name="T5" fmla="*/ 242 h 43"/>
                  <a:gd name="T6" fmla="*/ 229 w 41"/>
                  <a:gd name="T7" fmla="*/ 119 h 43"/>
                  <a:gd name="T8" fmla="*/ 151 w 4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43"/>
                  <a:gd name="T17" fmla="*/ 41 w 4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43">
                    <a:moveTo>
                      <a:pt x="27" y="0"/>
                    </a:moveTo>
                    <a:cubicBezTo>
                      <a:pt x="20" y="12"/>
                      <a:pt x="10" y="22"/>
                      <a:pt x="0" y="31"/>
                    </a:cubicBezTo>
                    <a:cubicBezTo>
                      <a:pt x="3" y="38"/>
                      <a:pt x="11" y="43"/>
                      <a:pt x="19" y="43"/>
                    </a:cubicBezTo>
                    <a:cubicBezTo>
                      <a:pt x="31" y="43"/>
                      <a:pt x="41" y="33"/>
                      <a:pt x="41" y="21"/>
                    </a:cubicBezTo>
                    <a:cubicBezTo>
                      <a:pt x="41" y="12"/>
                      <a:pt x="35" y="4"/>
                      <a:pt x="27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00"/>
              <p:cNvSpPr>
                <a:spLocks noChangeArrowheads="1"/>
              </p:cNvSpPr>
              <p:nvPr/>
            </p:nvSpPr>
            <p:spPr bwMode="auto">
              <a:xfrm>
                <a:off x="1966" y="736"/>
                <a:ext cx="64" cy="66"/>
              </a:xfrm>
              <a:custGeom>
                <a:avLst/>
                <a:gdLst>
                  <a:gd name="T0" fmla="*/ 95 w 27"/>
                  <a:gd name="T1" fmla="*/ 0 h 28"/>
                  <a:gd name="T2" fmla="*/ 0 w 27"/>
                  <a:gd name="T3" fmla="*/ 106 h 28"/>
                  <a:gd name="T4" fmla="*/ 73 w 27"/>
                  <a:gd name="T5" fmla="*/ 156 h 28"/>
                  <a:gd name="T6" fmla="*/ 152 w 27"/>
                  <a:gd name="T7" fmla="*/ 78 h 28"/>
                  <a:gd name="T8" fmla="*/ 95 w 2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8"/>
                  <a:gd name="T17" fmla="*/ 27 w 2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8">
                    <a:moveTo>
                      <a:pt x="17" y="0"/>
                    </a:moveTo>
                    <a:cubicBezTo>
                      <a:pt x="12" y="7"/>
                      <a:pt x="6" y="13"/>
                      <a:pt x="0" y="19"/>
                    </a:cubicBezTo>
                    <a:cubicBezTo>
                      <a:pt x="2" y="24"/>
                      <a:pt x="7" y="28"/>
                      <a:pt x="13" y="28"/>
                    </a:cubicBez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3" y="2"/>
                      <a:pt x="17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101"/>
              <p:cNvSpPr>
                <a:spLocks noChangeArrowheads="1"/>
              </p:cNvSpPr>
              <p:nvPr/>
            </p:nvSpPr>
            <p:spPr bwMode="auto">
              <a:xfrm>
                <a:off x="1982" y="755"/>
                <a:ext cx="29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87" name="Freeform 102"/>
              <p:cNvSpPr>
                <a:spLocks noChangeArrowheads="1"/>
              </p:cNvSpPr>
              <p:nvPr/>
            </p:nvSpPr>
            <p:spPr bwMode="auto">
              <a:xfrm>
                <a:off x="2170" y="610"/>
                <a:ext cx="149" cy="112"/>
              </a:xfrm>
              <a:custGeom>
                <a:avLst/>
                <a:gdLst>
                  <a:gd name="T0" fmla="*/ 21 w 63"/>
                  <a:gd name="T1" fmla="*/ 0 h 47"/>
                  <a:gd name="T2" fmla="*/ 0 w 63"/>
                  <a:gd name="T3" fmla="*/ 86 h 47"/>
                  <a:gd name="T4" fmla="*/ 180 w 63"/>
                  <a:gd name="T5" fmla="*/ 267 h 47"/>
                  <a:gd name="T6" fmla="*/ 352 w 63"/>
                  <a:gd name="T7" fmla="*/ 124 h 47"/>
                  <a:gd name="T8" fmla="*/ 21 w 6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7"/>
                  <a:gd name="T17" fmla="*/ 63 w 6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33"/>
                      <a:pt x="14" y="47"/>
                      <a:pt x="32" y="47"/>
                    </a:cubicBezTo>
                    <a:cubicBezTo>
                      <a:pt x="47" y="47"/>
                      <a:pt x="60" y="36"/>
                      <a:pt x="63" y="22"/>
                    </a:cubicBezTo>
                    <a:cubicBezTo>
                      <a:pt x="48" y="6"/>
                      <a:pt x="25" y="2"/>
                      <a:pt x="4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03"/>
              <p:cNvSpPr>
                <a:spLocks noChangeArrowheads="1"/>
              </p:cNvSpPr>
              <p:nvPr/>
            </p:nvSpPr>
            <p:spPr bwMode="auto">
              <a:xfrm>
                <a:off x="2193" y="612"/>
                <a:ext cx="107" cy="86"/>
              </a:xfrm>
              <a:custGeom>
                <a:avLst/>
                <a:gdLst>
                  <a:gd name="T0" fmla="*/ 0 w 45"/>
                  <a:gd name="T1" fmla="*/ 79 h 36"/>
                  <a:gd name="T2" fmla="*/ 124 w 45"/>
                  <a:gd name="T3" fmla="*/ 205 h 36"/>
                  <a:gd name="T4" fmla="*/ 254 w 45"/>
                  <a:gd name="T5" fmla="*/ 79 h 36"/>
                  <a:gd name="T6" fmla="*/ 254 w 45"/>
                  <a:gd name="T7" fmla="*/ 79 h 36"/>
                  <a:gd name="T8" fmla="*/ 29 w 45"/>
                  <a:gd name="T9" fmla="*/ 0 h 36"/>
                  <a:gd name="T10" fmla="*/ 0 w 45"/>
                  <a:gd name="T11" fmla="*/ 7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6"/>
                  <a:gd name="T20" fmla="*/ 45 w 4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6">
                    <a:moveTo>
                      <a:pt x="0" y="14"/>
                    </a:moveTo>
                    <a:cubicBezTo>
                      <a:pt x="0" y="26"/>
                      <a:pt x="10" y="36"/>
                      <a:pt x="22" y="36"/>
                    </a:cubicBezTo>
                    <a:cubicBezTo>
                      <a:pt x="35" y="36"/>
                      <a:pt x="45" y="26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3" y="6"/>
                      <a:pt x="19" y="2"/>
                      <a:pt x="5" y="0"/>
                    </a:cubicBezTo>
                    <a:cubicBezTo>
                      <a:pt x="2" y="4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04"/>
              <p:cNvSpPr>
                <a:spLocks noChangeArrowheads="1"/>
              </p:cNvSpPr>
              <p:nvPr/>
            </p:nvSpPr>
            <p:spPr bwMode="auto">
              <a:xfrm>
                <a:off x="2212" y="617"/>
                <a:ext cx="69" cy="62"/>
              </a:xfrm>
              <a:custGeom>
                <a:avLst/>
                <a:gdLst>
                  <a:gd name="T0" fmla="*/ 0 w 29"/>
                  <a:gd name="T1" fmla="*/ 69 h 26"/>
                  <a:gd name="T2" fmla="*/ 79 w 29"/>
                  <a:gd name="T3" fmla="*/ 148 h 26"/>
                  <a:gd name="T4" fmla="*/ 164 w 29"/>
                  <a:gd name="T5" fmla="*/ 69 h 26"/>
                  <a:gd name="T6" fmla="*/ 152 w 29"/>
                  <a:gd name="T7" fmla="*/ 33 h 26"/>
                  <a:gd name="T8" fmla="*/ 40 w 29"/>
                  <a:gd name="T9" fmla="*/ 0 h 26"/>
                  <a:gd name="T10" fmla="*/ 0 w 29"/>
                  <a:gd name="T11" fmla="*/ 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6"/>
                  <a:gd name="T20" fmla="*/ 29 w 29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6">
                    <a:moveTo>
                      <a:pt x="0" y="12"/>
                    </a:moveTo>
                    <a:cubicBezTo>
                      <a:pt x="0" y="20"/>
                      <a:pt x="7" y="26"/>
                      <a:pt x="14" y="26"/>
                    </a:cubicBezTo>
                    <a:cubicBezTo>
                      <a:pt x="22" y="26"/>
                      <a:pt x="29" y="20"/>
                      <a:pt x="29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1" y="4"/>
                      <a:pt x="14" y="2"/>
                      <a:pt x="7" y="0"/>
                    </a:cubicBezTo>
                    <a:cubicBezTo>
                      <a:pt x="3" y="3"/>
                      <a:pt x="0" y="7"/>
                      <a:pt x="0" y="12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105"/>
              <p:cNvSpPr>
                <a:spLocks noChangeArrowheads="1"/>
              </p:cNvSpPr>
              <p:nvPr/>
            </p:nvSpPr>
            <p:spPr bwMode="auto">
              <a:xfrm>
                <a:off x="2231" y="634"/>
                <a:ext cx="31" cy="28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1" name="Oval 106"/>
              <p:cNvSpPr>
                <a:spLocks noChangeArrowheads="1"/>
              </p:cNvSpPr>
              <p:nvPr/>
            </p:nvSpPr>
            <p:spPr bwMode="auto">
              <a:xfrm>
                <a:off x="2129" y="755"/>
                <a:ext cx="149" cy="149"/>
              </a:xfrm>
              <a:prstGeom prst="ellipse">
                <a:avLst/>
              </a:pr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2" name="Oval 107"/>
              <p:cNvSpPr>
                <a:spLocks noChangeArrowheads="1"/>
              </p:cNvSpPr>
              <p:nvPr/>
            </p:nvSpPr>
            <p:spPr bwMode="auto">
              <a:xfrm>
                <a:off x="2153" y="776"/>
                <a:ext cx="104" cy="104"/>
              </a:xfrm>
              <a:prstGeom prst="ellipse">
                <a:avLst/>
              </a:pr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3" name="Oval 108"/>
              <p:cNvSpPr>
                <a:spLocks noChangeArrowheads="1"/>
              </p:cNvSpPr>
              <p:nvPr/>
            </p:nvSpPr>
            <p:spPr bwMode="auto">
              <a:xfrm>
                <a:off x="2172" y="795"/>
                <a:ext cx="66" cy="67"/>
              </a:xfrm>
              <a:prstGeom prst="ellipse">
                <a:avLst/>
              </a:pr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4" name="Oval 109"/>
              <p:cNvSpPr>
                <a:spLocks noChangeArrowheads="1"/>
              </p:cNvSpPr>
              <p:nvPr/>
            </p:nvSpPr>
            <p:spPr bwMode="auto">
              <a:xfrm>
                <a:off x="2191" y="816"/>
                <a:ext cx="28" cy="29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5" name="Freeform 110"/>
              <p:cNvSpPr>
                <a:spLocks noChangeArrowheads="1"/>
              </p:cNvSpPr>
              <p:nvPr/>
            </p:nvSpPr>
            <p:spPr bwMode="auto">
              <a:xfrm>
                <a:off x="2226" y="954"/>
                <a:ext cx="116" cy="149"/>
              </a:xfrm>
              <a:custGeom>
                <a:avLst/>
                <a:gdLst>
                  <a:gd name="T0" fmla="*/ 270 w 49"/>
                  <a:gd name="T1" fmla="*/ 57 h 63"/>
                  <a:gd name="T2" fmla="*/ 270 w 49"/>
                  <a:gd name="T3" fmla="*/ 61 h 63"/>
                  <a:gd name="T4" fmla="*/ 275 w 49"/>
                  <a:gd name="T5" fmla="*/ 33 h 63"/>
                  <a:gd name="T6" fmla="*/ 180 w 49"/>
                  <a:gd name="T7" fmla="*/ 0 h 63"/>
                  <a:gd name="T8" fmla="*/ 0 w 49"/>
                  <a:gd name="T9" fmla="*/ 180 h 63"/>
                  <a:gd name="T10" fmla="*/ 180 w 49"/>
                  <a:gd name="T11" fmla="*/ 352 h 63"/>
                  <a:gd name="T12" fmla="*/ 180 w 49"/>
                  <a:gd name="T13" fmla="*/ 352 h 63"/>
                  <a:gd name="T14" fmla="*/ 270 w 49"/>
                  <a:gd name="T15" fmla="*/ 61 h 63"/>
                  <a:gd name="T16" fmla="*/ 270 w 49"/>
                  <a:gd name="T17" fmla="*/ 57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3"/>
                  <a:gd name="T29" fmla="*/ 49 w 49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3">
                    <a:moveTo>
                      <a:pt x="48" y="10"/>
                    </a:move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4" y="2"/>
                      <a:pt x="38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9" y="47"/>
                      <a:pt x="45" y="30"/>
                      <a:pt x="48" y="11"/>
                    </a:cubicBezTo>
                    <a:cubicBezTo>
                      <a:pt x="48" y="11"/>
                      <a:pt x="48" y="11"/>
                      <a:pt x="48" y="1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11"/>
              <p:cNvSpPr>
                <a:spLocks noChangeArrowheads="1"/>
              </p:cNvSpPr>
              <p:nvPr/>
            </p:nvSpPr>
            <p:spPr bwMode="auto">
              <a:xfrm>
                <a:off x="2250" y="978"/>
                <a:ext cx="88" cy="104"/>
              </a:xfrm>
              <a:custGeom>
                <a:avLst/>
                <a:gdLst>
                  <a:gd name="T0" fmla="*/ 124 w 37"/>
                  <a:gd name="T1" fmla="*/ 0 h 44"/>
                  <a:gd name="T2" fmla="*/ 0 w 37"/>
                  <a:gd name="T3" fmla="*/ 123 h 44"/>
                  <a:gd name="T4" fmla="*/ 124 w 37"/>
                  <a:gd name="T5" fmla="*/ 246 h 44"/>
                  <a:gd name="T6" fmla="*/ 147 w 37"/>
                  <a:gd name="T7" fmla="*/ 246 h 44"/>
                  <a:gd name="T8" fmla="*/ 209 w 37"/>
                  <a:gd name="T9" fmla="*/ 33 h 44"/>
                  <a:gd name="T10" fmla="*/ 124 w 37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44"/>
                  <a:gd name="T20" fmla="*/ 37 w 37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1" y="31"/>
                      <a:pt x="35" y="19"/>
                      <a:pt x="37" y="6"/>
                    </a:cubicBezTo>
                    <a:cubicBezTo>
                      <a:pt x="33" y="2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12"/>
              <p:cNvSpPr>
                <a:spLocks noChangeArrowheads="1"/>
              </p:cNvSpPr>
              <p:nvPr/>
            </p:nvSpPr>
            <p:spPr bwMode="auto">
              <a:xfrm>
                <a:off x="2269" y="997"/>
                <a:ext cx="64" cy="66"/>
              </a:xfrm>
              <a:custGeom>
                <a:avLst/>
                <a:gdLst>
                  <a:gd name="T0" fmla="*/ 78 w 27"/>
                  <a:gd name="T1" fmla="*/ 0 h 28"/>
                  <a:gd name="T2" fmla="*/ 0 w 27"/>
                  <a:gd name="T3" fmla="*/ 78 h 28"/>
                  <a:gd name="T4" fmla="*/ 78 w 27"/>
                  <a:gd name="T5" fmla="*/ 156 h 28"/>
                  <a:gd name="T6" fmla="*/ 123 w 27"/>
                  <a:gd name="T7" fmla="*/ 144 h 28"/>
                  <a:gd name="T8" fmla="*/ 152 w 27"/>
                  <a:gd name="T9" fmla="*/ 45 h 28"/>
                  <a:gd name="T10" fmla="*/ 78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8"/>
                  <a:gd name="T20" fmla="*/ 27 w 27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ubicBezTo>
                      <a:pt x="17" y="28"/>
                      <a:pt x="20" y="27"/>
                      <a:pt x="22" y="26"/>
                    </a:cubicBezTo>
                    <a:cubicBezTo>
                      <a:pt x="24" y="20"/>
                      <a:pt x="26" y="14"/>
                      <a:pt x="27" y="8"/>
                    </a:cubicBezTo>
                    <a:cubicBezTo>
                      <a:pt x="25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113"/>
              <p:cNvSpPr>
                <a:spLocks noChangeArrowheads="1"/>
              </p:cNvSpPr>
              <p:nvPr/>
            </p:nvSpPr>
            <p:spPr bwMode="auto">
              <a:xfrm>
                <a:off x="2288" y="1016"/>
                <a:ext cx="31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9" name="Freeform 114"/>
              <p:cNvSpPr>
                <a:spLocks noChangeArrowheads="1"/>
              </p:cNvSpPr>
              <p:nvPr/>
            </p:nvSpPr>
            <p:spPr bwMode="auto">
              <a:xfrm>
                <a:off x="1914" y="826"/>
                <a:ext cx="315" cy="334"/>
              </a:xfrm>
              <a:custGeom>
                <a:avLst/>
                <a:gdLst>
                  <a:gd name="T0" fmla="*/ 746 w 133"/>
                  <a:gd name="T1" fmla="*/ 365 h 141"/>
                  <a:gd name="T2" fmla="*/ 377 w 133"/>
                  <a:gd name="T3" fmla="*/ 779 h 141"/>
                  <a:gd name="T4" fmla="*/ 0 w 133"/>
                  <a:gd name="T5" fmla="*/ 426 h 141"/>
                  <a:gd name="T6" fmla="*/ 377 w 133"/>
                  <a:gd name="T7" fmla="*/ 17 h 141"/>
                  <a:gd name="T8" fmla="*/ 746 w 133"/>
                  <a:gd name="T9" fmla="*/ 365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41"/>
                  <a:gd name="T17" fmla="*/ 133 w 133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41">
                    <a:moveTo>
                      <a:pt x="133" y="65"/>
                    </a:moveTo>
                    <a:cubicBezTo>
                      <a:pt x="133" y="103"/>
                      <a:pt x="103" y="136"/>
                      <a:pt x="67" y="139"/>
                    </a:cubicBezTo>
                    <a:cubicBezTo>
                      <a:pt x="30" y="141"/>
                      <a:pt x="0" y="113"/>
                      <a:pt x="0" y="76"/>
                    </a:cubicBezTo>
                    <a:cubicBezTo>
                      <a:pt x="0" y="38"/>
                      <a:pt x="30" y="6"/>
                      <a:pt x="67" y="3"/>
                    </a:cubicBezTo>
                    <a:cubicBezTo>
                      <a:pt x="103" y="0"/>
                      <a:pt x="133" y="28"/>
                      <a:pt x="133" y="65"/>
                    </a:cubicBezTo>
                    <a:close/>
                  </a:path>
                </a:pathLst>
              </a:custGeom>
              <a:solidFill>
                <a:srgbClr val="65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15"/>
              <p:cNvSpPr>
                <a:spLocks noChangeArrowheads="1"/>
              </p:cNvSpPr>
              <p:nvPr/>
            </p:nvSpPr>
            <p:spPr bwMode="auto">
              <a:xfrm>
                <a:off x="1963" y="876"/>
                <a:ext cx="223" cy="235"/>
              </a:xfrm>
              <a:custGeom>
                <a:avLst/>
                <a:gdLst>
                  <a:gd name="T0" fmla="*/ 529 w 94"/>
                  <a:gd name="T1" fmla="*/ 259 h 99"/>
                  <a:gd name="T2" fmla="*/ 266 w 94"/>
                  <a:gd name="T3" fmla="*/ 546 h 99"/>
                  <a:gd name="T4" fmla="*/ 0 w 94"/>
                  <a:gd name="T5" fmla="*/ 299 h 99"/>
                  <a:gd name="T6" fmla="*/ 266 w 94"/>
                  <a:gd name="T7" fmla="*/ 12 h 99"/>
                  <a:gd name="T8" fmla="*/ 529 w 94"/>
                  <a:gd name="T9" fmla="*/ 25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9"/>
                  <a:gd name="T17" fmla="*/ 94 w 94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9">
                    <a:moveTo>
                      <a:pt x="94" y="46"/>
                    </a:moveTo>
                    <a:cubicBezTo>
                      <a:pt x="94" y="72"/>
                      <a:pt x="73" y="95"/>
                      <a:pt x="47" y="97"/>
                    </a:cubicBezTo>
                    <a:cubicBezTo>
                      <a:pt x="21" y="99"/>
                      <a:pt x="0" y="80"/>
                      <a:pt x="0" y="53"/>
                    </a:cubicBezTo>
                    <a:cubicBezTo>
                      <a:pt x="0" y="27"/>
                      <a:pt x="21" y="4"/>
                      <a:pt x="47" y="2"/>
                    </a:cubicBezTo>
                    <a:cubicBezTo>
                      <a:pt x="73" y="0"/>
                      <a:pt x="94" y="19"/>
                      <a:pt x="94" y="46"/>
                    </a:cubicBezTo>
                    <a:close/>
                  </a:path>
                </a:pathLst>
              </a:custGeom>
              <a:solidFill>
                <a:srgbClr val="D9B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16"/>
              <p:cNvSpPr>
                <a:spLocks noChangeArrowheads="1"/>
              </p:cNvSpPr>
              <p:nvPr/>
            </p:nvSpPr>
            <p:spPr bwMode="auto">
              <a:xfrm>
                <a:off x="284" y="750"/>
                <a:ext cx="187" cy="553"/>
              </a:xfrm>
              <a:custGeom>
                <a:avLst/>
                <a:gdLst>
                  <a:gd name="T0" fmla="*/ 196 w 79"/>
                  <a:gd name="T1" fmla="*/ 0 h 233"/>
                  <a:gd name="T2" fmla="*/ 296 w 79"/>
                  <a:gd name="T3" fmla="*/ 78 h 233"/>
                  <a:gd name="T4" fmla="*/ 107 w 79"/>
                  <a:gd name="T5" fmla="*/ 225 h 233"/>
                  <a:gd name="T6" fmla="*/ 324 w 79"/>
                  <a:gd name="T7" fmla="*/ 418 h 233"/>
                  <a:gd name="T8" fmla="*/ 123 w 79"/>
                  <a:gd name="T9" fmla="*/ 598 h 233"/>
                  <a:gd name="T10" fmla="*/ 348 w 79"/>
                  <a:gd name="T11" fmla="*/ 743 h 233"/>
                  <a:gd name="T12" fmla="*/ 156 w 79"/>
                  <a:gd name="T13" fmla="*/ 911 h 233"/>
                  <a:gd name="T14" fmla="*/ 386 w 79"/>
                  <a:gd name="T15" fmla="*/ 1047 h 233"/>
                  <a:gd name="T16" fmla="*/ 246 w 79"/>
                  <a:gd name="T17" fmla="*/ 1210 h 233"/>
                  <a:gd name="T18" fmla="*/ 443 w 79"/>
                  <a:gd name="T19" fmla="*/ 1312 h 233"/>
                  <a:gd name="T20" fmla="*/ 173 w 79"/>
                  <a:gd name="T21" fmla="*/ 1227 h 233"/>
                  <a:gd name="T22" fmla="*/ 128 w 79"/>
                  <a:gd name="T23" fmla="*/ 1194 h 233"/>
                  <a:gd name="T24" fmla="*/ 185 w 79"/>
                  <a:gd name="T25" fmla="*/ 1099 h 233"/>
                  <a:gd name="T26" fmla="*/ 5 w 79"/>
                  <a:gd name="T27" fmla="*/ 940 h 233"/>
                  <a:gd name="T28" fmla="*/ 0 w 79"/>
                  <a:gd name="T29" fmla="*/ 185 h 233"/>
                  <a:gd name="T30" fmla="*/ 118 w 79"/>
                  <a:gd name="T31" fmla="*/ 85 h 233"/>
                  <a:gd name="T32" fmla="*/ 78 w 79"/>
                  <a:gd name="T33" fmla="*/ 50 h 233"/>
                  <a:gd name="T34" fmla="*/ 196 w 79"/>
                  <a:gd name="T35" fmla="*/ 0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"/>
                  <a:gd name="T55" fmla="*/ 0 h 233"/>
                  <a:gd name="T56" fmla="*/ 79 w 79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" h="233">
                    <a:moveTo>
                      <a:pt x="35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36" y="223"/>
                      <a:pt x="31" y="218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Line 117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Line 118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19"/>
              <p:cNvSpPr>
                <a:spLocks noChangeArrowheads="1"/>
              </p:cNvSpPr>
              <p:nvPr/>
            </p:nvSpPr>
            <p:spPr bwMode="auto">
              <a:xfrm>
                <a:off x="1501" y="835"/>
                <a:ext cx="128" cy="129"/>
              </a:xfrm>
              <a:custGeom>
                <a:avLst/>
                <a:gdLst>
                  <a:gd name="T0" fmla="*/ 0 w 128"/>
                  <a:gd name="T1" fmla="*/ 0 h 129"/>
                  <a:gd name="T2" fmla="*/ 24 w 128"/>
                  <a:gd name="T3" fmla="*/ 129 h 129"/>
                  <a:gd name="T4" fmla="*/ 128 w 128"/>
                  <a:gd name="T5" fmla="*/ 31 h 129"/>
                  <a:gd name="T6" fmla="*/ 0 w 128"/>
                  <a:gd name="T7" fmla="*/ 0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29"/>
                  <a:gd name="T14" fmla="*/ 128 w 128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29">
                    <a:moveTo>
                      <a:pt x="0" y="0"/>
                    </a:moveTo>
                    <a:lnTo>
                      <a:pt x="24" y="129"/>
                    </a:lnTo>
                    <a:lnTo>
                      <a:pt x="12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0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125 w 15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29"/>
                  <a:gd name="T17" fmla="*/ 154 w 154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E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29"/>
                  <a:gd name="T14" fmla="*/ 154 w 154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>
                <a:spLocks noChangeArrowheads="1"/>
              </p:cNvSpPr>
              <p:nvPr/>
            </p:nvSpPr>
            <p:spPr bwMode="auto">
              <a:xfrm>
                <a:off x="1321" y="1058"/>
                <a:ext cx="140" cy="140"/>
              </a:xfrm>
              <a:custGeom>
                <a:avLst/>
                <a:gdLst>
                  <a:gd name="T0" fmla="*/ 102 w 59"/>
                  <a:gd name="T1" fmla="*/ 225 h 59"/>
                  <a:gd name="T2" fmla="*/ 0 w 59"/>
                  <a:gd name="T3" fmla="*/ 140 h 59"/>
                  <a:gd name="T4" fmla="*/ 332 w 59"/>
                  <a:gd name="T5" fmla="*/ 0 h 59"/>
                  <a:gd name="T6" fmla="*/ 327 w 59"/>
                  <a:gd name="T7" fmla="*/ 247 h 59"/>
                  <a:gd name="T8" fmla="*/ 332 w 59"/>
                  <a:gd name="T9" fmla="*/ 332 h 59"/>
                  <a:gd name="T10" fmla="*/ 102 w 59"/>
                  <a:gd name="T11" fmla="*/ 22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59"/>
                  <a:gd name="T20" fmla="*/ 59 w 59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59">
                    <a:moveTo>
                      <a:pt x="18" y="40"/>
                    </a:moveTo>
                    <a:cubicBezTo>
                      <a:pt x="14" y="36"/>
                      <a:pt x="0" y="25"/>
                      <a:pt x="0" y="2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59"/>
                      <a:pt x="59" y="59"/>
                      <a:pt x="59" y="59"/>
                    </a:cubicBez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26F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ChangeArrowheads="1"/>
              </p:cNvSpPr>
              <p:nvPr/>
            </p:nvSpPr>
            <p:spPr bwMode="auto">
              <a:xfrm>
                <a:off x="1300" y="918"/>
                <a:ext cx="135" cy="145"/>
              </a:xfrm>
              <a:custGeom>
                <a:avLst/>
                <a:gdLst>
                  <a:gd name="T0" fmla="*/ 43 w 135"/>
                  <a:gd name="T1" fmla="*/ 0 h 145"/>
                  <a:gd name="T2" fmla="*/ 0 w 135"/>
                  <a:gd name="T3" fmla="*/ 145 h 145"/>
                  <a:gd name="T4" fmla="*/ 135 w 135"/>
                  <a:gd name="T5" fmla="*/ 88 h 145"/>
                  <a:gd name="T6" fmla="*/ 43 w 135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5"/>
                  <a:gd name="T13" fmla="*/ 0 h 145"/>
                  <a:gd name="T14" fmla="*/ 135 w 135"/>
                  <a:gd name="T15" fmla="*/ 145 h 1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5" h="145">
                    <a:moveTo>
                      <a:pt x="43" y="0"/>
                    </a:moveTo>
                    <a:lnTo>
                      <a:pt x="0" y="145"/>
                    </a:lnTo>
                    <a:lnTo>
                      <a:pt x="135" y="8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4"/>
              <p:cNvSpPr>
                <a:spLocks noChangeArrowheads="1"/>
              </p:cNvSpPr>
              <p:nvPr/>
            </p:nvSpPr>
            <p:spPr bwMode="auto">
              <a:xfrm>
                <a:off x="1381" y="828"/>
                <a:ext cx="75" cy="112"/>
              </a:xfrm>
              <a:custGeom>
                <a:avLst/>
                <a:gdLst>
                  <a:gd name="T0" fmla="*/ 0 w 75"/>
                  <a:gd name="T1" fmla="*/ 45 h 112"/>
                  <a:gd name="T2" fmla="*/ 75 w 75"/>
                  <a:gd name="T3" fmla="*/ 112 h 112"/>
                  <a:gd name="T4" fmla="*/ 47 w 75"/>
                  <a:gd name="T5" fmla="*/ 0 h 112"/>
                  <a:gd name="T6" fmla="*/ 0 w 75"/>
                  <a:gd name="T7" fmla="*/ 45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112"/>
                  <a:gd name="T14" fmla="*/ 75 w 75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112">
                    <a:moveTo>
                      <a:pt x="0" y="45"/>
                    </a:moveTo>
                    <a:lnTo>
                      <a:pt x="75" y="112"/>
                    </a:lnTo>
                    <a:lnTo>
                      <a:pt x="47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B37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5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9 w 206"/>
                  <a:gd name="T7" fmla="*/ 102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76"/>
                  <a:gd name="T14" fmla="*/ 206 w 206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  <a:lnTo>
                      <a:pt x="9" y="102"/>
                    </a:lnTo>
                    <a:close/>
                  </a:path>
                </a:pathLst>
              </a:custGeom>
              <a:solidFill>
                <a:srgbClr val="95B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6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0 60000 65536"/>
                  <a:gd name="T7" fmla="*/ 0 60000 65536"/>
                  <a:gd name="T8" fmla="*/ 0 60000 65536"/>
                  <a:gd name="T9" fmla="*/ 0 w 206"/>
                  <a:gd name="T10" fmla="*/ 0 h 176"/>
                  <a:gd name="T11" fmla="*/ 206 w 206"/>
                  <a:gd name="T12" fmla="*/ 176 h 1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27"/>
              <p:cNvSpPr>
                <a:spLocks noChangeArrowheads="1"/>
              </p:cNvSpPr>
              <p:nvPr/>
            </p:nvSpPr>
            <p:spPr bwMode="auto">
              <a:xfrm>
                <a:off x="1632" y="1099"/>
                <a:ext cx="128" cy="114"/>
              </a:xfrm>
              <a:custGeom>
                <a:avLst/>
                <a:gdLst>
                  <a:gd name="T0" fmla="*/ 0 w 128"/>
                  <a:gd name="T1" fmla="*/ 0 h 114"/>
                  <a:gd name="T2" fmla="*/ 128 w 128"/>
                  <a:gd name="T3" fmla="*/ 114 h 114"/>
                  <a:gd name="T4" fmla="*/ 104 w 128"/>
                  <a:gd name="T5" fmla="*/ 26 h 114"/>
                  <a:gd name="T6" fmla="*/ 0 w 128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14"/>
                  <a:gd name="T14" fmla="*/ 128 w 128"/>
                  <a:gd name="T15" fmla="*/ 114 h 1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14">
                    <a:moveTo>
                      <a:pt x="0" y="0"/>
                    </a:moveTo>
                    <a:lnTo>
                      <a:pt x="128" y="114"/>
                    </a:lnTo>
                    <a:lnTo>
                      <a:pt x="10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6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28"/>
              <p:cNvSpPr>
                <a:spLocks noChangeArrowheads="1"/>
              </p:cNvSpPr>
              <p:nvPr/>
            </p:nvSpPr>
            <p:spPr bwMode="auto">
              <a:xfrm>
                <a:off x="838" y="871"/>
                <a:ext cx="76" cy="140"/>
              </a:xfrm>
              <a:custGeom>
                <a:avLst/>
                <a:gdLst>
                  <a:gd name="T0" fmla="*/ 181 w 32"/>
                  <a:gd name="T1" fmla="*/ 164 h 59"/>
                  <a:gd name="T2" fmla="*/ 17 w 32"/>
                  <a:gd name="T3" fmla="*/ 0 h 59"/>
                  <a:gd name="T4" fmla="*/ 17 w 32"/>
                  <a:gd name="T5" fmla="*/ 0 h 59"/>
                  <a:gd name="T6" fmla="*/ 0 w 32"/>
                  <a:gd name="T7" fmla="*/ 332 h 59"/>
                  <a:gd name="T8" fmla="*/ 17 w 32"/>
                  <a:gd name="T9" fmla="*/ 332 h 59"/>
                  <a:gd name="T10" fmla="*/ 181 w 32"/>
                  <a:gd name="T11" fmla="*/ 16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59"/>
                  <a:gd name="T20" fmla="*/ 32 w 32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59">
                    <a:moveTo>
                      <a:pt x="32" y="29"/>
                    </a:moveTo>
                    <a:cubicBezTo>
                      <a:pt x="32" y="13"/>
                      <a:pt x="19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9"/>
                      <a:pt x="0" y="39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19" y="59"/>
                      <a:pt x="32" y="46"/>
                      <a:pt x="32" y="29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129"/>
              <p:cNvSpPr>
                <a:spLocks noChangeArrowheads="1"/>
              </p:cNvSpPr>
              <p:nvPr/>
            </p:nvSpPr>
            <p:spPr bwMode="auto">
              <a:xfrm>
                <a:off x="1066" y="992"/>
                <a:ext cx="66" cy="66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5" name="Oval 130"/>
              <p:cNvSpPr>
                <a:spLocks noChangeArrowheads="1"/>
              </p:cNvSpPr>
              <p:nvPr/>
            </p:nvSpPr>
            <p:spPr bwMode="auto">
              <a:xfrm>
                <a:off x="1149" y="873"/>
                <a:ext cx="106" cy="107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6" name="Freeform 131"/>
              <p:cNvSpPr>
                <a:spLocks noChangeArrowheads="1"/>
              </p:cNvSpPr>
              <p:nvPr/>
            </p:nvSpPr>
            <p:spPr bwMode="auto">
              <a:xfrm>
                <a:off x="1198" y="1058"/>
                <a:ext cx="67" cy="81"/>
              </a:xfrm>
              <a:custGeom>
                <a:avLst/>
                <a:gdLst>
                  <a:gd name="T0" fmla="*/ 98 w 28"/>
                  <a:gd name="T1" fmla="*/ 0 h 34"/>
                  <a:gd name="T2" fmla="*/ 0 w 28"/>
                  <a:gd name="T3" fmla="*/ 98 h 34"/>
                  <a:gd name="T4" fmla="*/ 98 w 28"/>
                  <a:gd name="T5" fmla="*/ 193 h 34"/>
                  <a:gd name="T6" fmla="*/ 115 w 28"/>
                  <a:gd name="T7" fmla="*/ 188 h 34"/>
                  <a:gd name="T8" fmla="*/ 160 w 28"/>
                  <a:gd name="T9" fmla="*/ 24 h 34"/>
                  <a:gd name="T10" fmla="*/ 98 w 28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4"/>
                  <a:gd name="T20" fmla="*/ 28 w 28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4">
                    <a:moveTo>
                      <a:pt x="17" y="0"/>
                    </a:move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2" y="24"/>
                      <a:pt x="25" y="14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132"/>
              <p:cNvSpPr>
                <a:spLocks noChangeArrowheads="1"/>
              </p:cNvSpPr>
              <p:nvPr/>
            </p:nvSpPr>
            <p:spPr bwMode="auto">
              <a:xfrm>
                <a:off x="902" y="1042"/>
                <a:ext cx="114" cy="114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8" name="Oval 133"/>
              <p:cNvSpPr>
                <a:spLocks noChangeArrowheads="1"/>
              </p:cNvSpPr>
              <p:nvPr/>
            </p:nvSpPr>
            <p:spPr bwMode="auto">
              <a:xfrm>
                <a:off x="1054" y="1122"/>
                <a:ext cx="113" cy="11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9" name="Freeform 134"/>
              <p:cNvSpPr>
                <a:spLocks noChangeArrowheads="1"/>
              </p:cNvSpPr>
              <p:nvPr/>
            </p:nvSpPr>
            <p:spPr bwMode="auto">
              <a:xfrm>
                <a:off x="862" y="1210"/>
                <a:ext cx="52" cy="93"/>
              </a:xfrm>
              <a:custGeom>
                <a:avLst/>
                <a:gdLst>
                  <a:gd name="T0" fmla="*/ 118 w 22"/>
                  <a:gd name="T1" fmla="*/ 119 h 39"/>
                  <a:gd name="T2" fmla="*/ 17 w 22"/>
                  <a:gd name="T3" fmla="*/ 0 h 39"/>
                  <a:gd name="T4" fmla="*/ 0 w 22"/>
                  <a:gd name="T5" fmla="*/ 0 h 39"/>
                  <a:gd name="T6" fmla="*/ 21 w 22"/>
                  <a:gd name="T7" fmla="*/ 222 h 39"/>
                  <a:gd name="T8" fmla="*/ 118 w 22"/>
                  <a:gd name="T9" fmla="*/ 11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9"/>
                  <a:gd name="T17" fmla="*/ 22 w 2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9">
                    <a:moveTo>
                      <a:pt x="21" y="21"/>
                    </a:moveTo>
                    <a:cubicBezTo>
                      <a:pt x="22" y="10"/>
                      <a:pt x="1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3"/>
                      <a:pt x="2" y="26"/>
                      <a:pt x="4" y="39"/>
                    </a:cubicBezTo>
                    <a:cubicBezTo>
                      <a:pt x="13" y="38"/>
                      <a:pt x="21" y="31"/>
                      <a:pt x="21" y="21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135"/>
              <p:cNvSpPr>
                <a:spLocks noChangeArrowheads="1"/>
              </p:cNvSpPr>
              <p:nvPr/>
            </p:nvSpPr>
            <p:spPr bwMode="auto">
              <a:xfrm>
                <a:off x="992" y="1196"/>
                <a:ext cx="140" cy="14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21" name="Freeform 136"/>
              <p:cNvSpPr>
                <a:spLocks noChangeArrowheads="1"/>
              </p:cNvSpPr>
              <p:nvPr/>
            </p:nvSpPr>
            <p:spPr bwMode="auto">
              <a:xfrm>
                <a:off x="791" y="674"/>
                <a:ext cx="701" cy="268"/>
              </a:xfrm>
              <a:custGeom>
                <a:avLst/>
                <a:gdLst>
                  <a:gd name="T0" fmla="*/ 102 w 296"/>
                  <a:gd name="T1" fmla="*/ 40 h 113"/>
                  <a:gd name="T2" fmla="*/ 21 w 296"/>
                  <a:gd name="T3" fmla="*/ 242 h 113"/>
                  <a:gd name="T4" fmla="*/ 538 w 296"/>
                  <a:gd name="T5" fmla="*/ 569 h 113"/>
                  <a:gd name="T6" fmla="*/ 1537 w 296"/>
                  <a:gd name="T7" fmla="*/ 398 h 113"/>
                  <a:gd name="T8" fmla="*/ 1632 w 296"/>
                  <a:gd name="T9" fmla="*/ 197 h 113"/>
                  <a:gd name="T10" fmla="*/ 1558 w 296"/>
                  <a:gd name="T11" fmla="*/ 107 h 113"/>
                  <a:gd name="T12" fmla="*/ 1459 w 296"/>
                  <a:gd name="T13" fmla="*/ 62 h 113"/>
                  <a:gd name="T14" fmla="*/ 1049 w 296"/>
                  <a:gd name="T15" fmla="*/ 344 h 113"/>
                  <a:gd name="T16" fmla="*/ 467 w 296"/>
                  <a:gd name="T17" fmla="*/ 337 h 113"/>
                  <a:gd name="T18" fmla="*/ 208 w 296"/>
                  <a:gd name="T19" fmla="*/ 157 h 113"/>
                  <a:gd name="T20" fmla="*/ 258 w 296"/>
                  <a:gd name="T21" fmla="*/ 66 h 113"/>
                  <a:gd name="T22" fmla="*/ 242 w 296"/>
                  <a:gd name="T23" fmla="*/ 0 h 113"/>
                  <a:gd name="T24" fmla="*/ 102 w 296"/>
                  <a:gd name="T25" fmla="*/ 4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6"/>
                  <a:gd name="T40" fmla="*/ 0 h 113"/>
                  <a:gd name="T41" fmla="*/ 296 w 296"/>
                  <a:gd name="T42" fmla="*/ 113 h 1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6" h="113">
                    <a:moveTo>
                      <a:pt x="18" y="7"/>
                    </a:moveTo>
                    <a:cubicBezTo>
                      <a:pt x="6" y="14"/>
                      <a:pt x="0" y="27"/>
                      <a:pt x="4" y="43"/>
                    </a:cubicBezTo>
                    <a:cubicBezTo>
                      <a:pt x="11" y="71"/>
                      <a:pt x="39" y="89"/>
                      <a:pt x="96" y="101"/>
                    </a:cubicBezTo>
                    <a:cubicBezTo>
                      <a:pt x="154" y="113"/>
                      <a:pt x="237" y="101"/>
                      <a:pt x="274" y="71"/>
                    </a:cubicBezTo>
                    <a:cubicBezTo>
                      <a:pt x="284" y="63"/>
                      <a:pt x="296" y="49"/>
                      <a:pt x="291" y="35"/>
                    </a:cubicBezTo>
                    <a:cubicBezTo>
                      <a:pt x="289" y="30"/>
                      <a:pt x="282" y="23"/>
                      <a:pt x="278" y="19"/>
                    </a:cubicBezTo>
                    <a:cubicBezTo>
                      <a:pt x="276" y="17"/>
                      <a:pt x="260" y="12"/>
                      <a:pt x="260" y="11"/>
                    </a:cubicBezTo>
                    <a:cubicBezTo>
                      <a:pt x="274" y="37"/>
                      <a:pt x="202" y="58"/>
                      <a:pt x="187" y="61"/>
                    </a:cubicBezTo>
                    <a:cubicBezTo>
                      <a:pt x="153" y="66"/>
                      <a:pt x="117" y="70"/>
                      <a:pt x="83" y="60"/>
                    </a:cubicBezTo>
                    <a:cubicBezTo>
                      <a:pt x="67" y="56"/>
                      <a:pt x="41" y="47"/>
                      <a:pt x="37" y="28"/>
                    </a:cubicBezTo>
                    <a:cubicBezTo>
                      <a:pt x="34" y="16"/>
                      <a:pt x="41" y="19"/>
                      <a:pt x="46" y="12"/>
                    </a:cubicBezTo>
                    <a:cubicBezTo>
                      <a:pt x="52" y="6"/>
                      <a:pt x="54" y="0"/>
                      <a:pt x="43" y="0"/>
                    </a:cubicBezTo>
                    <a:cubicBezTo>
                      <a:pt x="33" y="0"/>
                      <a:pt x="25" y="2"/>
                      <a:pt x="18" y="7"/>
                    </a:cubicBezTo>
                    <a:close/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37"/>
              <p:cNvSpPr>
                <a:spLocks noChangeArrowheads="1"/>
              </p:cNvSpPr>
              <p:nvPr/>
            </p:nvSpPr>
            <p:spPr bwMode="auto">
              <a:xfrm>
                <a:off x="945" y="1111"/>
                <a:ext cx="701" cy="215"/>
              </a:xfrm>
              <a:custGeom>
                <a:avLst/>
                <a:gdLst>
                  <a:gd name="T0" fmla="*/ 545 w 296"/>
                  <a:gd name="T1" fmla="*/ 291 h 91"/>
                  <a:gd name="T2" fmla="*/ 1660 w 296"/>
                  <a:gd name="T3" fmla="*/ 241 h 91"/>
                  <a:gd name="T4" fmla="*/ 1385 w 296"/>
                  <a:gd name="T5" fmla="*/ 118 h 91"/>
                  <a:gd name="T6" fmla="*/ 40 w 296"/>
                  <a:gd name="T7" fmla="*/ 258 h 91"/>
                  <a:gd name="T8" fmla="*/ 118 w 296"/>
                  <a:gd name="T9" fmla="*/ 508 h 91"/>
                  <a:gd name="T10" fmla="*/ 545 w 296"/>
                  <a:gd name="T11" fmla="*/ 291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6"/>
                  <a:gd name="T19" fmla="*/ 0 h 91"/>
                  <a:gd name="T20" fmla="*/ 296 w 296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6" h="91">
                    <a:moveTo>
                      <a:pt x="97" y="52"/>
                    </a:moveTo>
                    <a:cubicBezTo>
                      <a:pt x="163" y="37"/>
                      <a:pt x="232" y="29"/>
                      <a:pt x="296" y="43"/>
                    </a:cubicBezTo>
                    <a:cubicBezTo>
                      <a:pt x="277" y="32"/>
                      <a:pt x="260" y="25"/>
                      <a:pt x="247" y="21"/>
                    </a:cubicBezTo>
                    <a:cubicBezTo>
                      <a:pt x="186" y="4"/>
                      <a:pt x="28" y="0"/>
                      <a:pt x="7" y="46"/>
                    </a:cubicBezTo>
                    <a:cubicBezTo>
                      <a:pt x="0" y="60"/>
                      <a:pt x="8" y="76"/>
                      <a:pt x="21" y="91"/>
                    </a:cubicBezTo>
                    <a:cubicBezTo>
                      <a:pt x="37" y="65"/>
                      <a:pt x="69" y="59"/>
                      <a:pt x="97" y="52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38"/>
              <p:cNvSpPr>
                <a:spLocks noChangeArrowheads="1"/>
              </p:cNvSpPr>
              <p:nvPr/>
            </p:nvSpPr>
            <p:spPr bwMode="auto">
              <a:xfrm>
                <a:off x="995" y="1179"/>
                <a:ext cx="762" cy="221"/>
              </a:xfrm>
              <a:custGeom>
                <a:avLst/>
                <a:gdLst>
                  <a:gd name="T0" fmla="*/ 1803 w 322"/>
                  <a:gd name="T1" fmla="*/ 231 h 93"/>
                  <a:gd name="T2" fmla="*/ 1541 w 322"/>
                  <a:gd name="T3" fmla="*/ 78 h 93"/>
                  <a:gd name="T4" fmla="*/ 426 w 322"/>
                  <a:gd name="T5" fmla="*/ 131 h 93"/>
                  <a:gd name="T6" fmla="*/ 0 w 322"/>
                  <a:gd name="T7" fmla="*/ 349 h 93"/>
                  <a:gd name="T8" fmla="*/ 208 w 322"/>
                  <a:gd name="T9" fmla="*/ 525 h 93"/>
                  <a:gd name="T10" fmla="*/ 1803 w 322"/>
                  <a:gd name="T11" fmla="*/ 231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93"/>
                  <a:gd name="T20" fmla="*/ 322 w 322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93">
                    <a:moveTo>
                      <a:pt x="322" y="41"/>
                    </a:moveTo>
                    <a:cubicBezTo>
                      <a:pt x="306" y="31"/>
                      <a:pt x="290" y="22"/>
                      <a:pt x="275" y="14"/>
                    </a:cubicBezTo>
                    <a:cubicBezTo>
                      <a:pt x="211" y="0"/>
                      <a:pt x="142" y="8"/>
                      <a:pt x="76" y="23"/>
                    </a:cubicBezTo>
                    <a:cubicBezTo>
                      <a:pt x="48" y="30"/>
                      <a:pt x="16" y="36"/>
                      <a:pt x="0" y="62"/>
                    </a:cubicBezTo>
                    <a:cubicBezTo>
                      <a:pt x="10" y="73"/>
                      <a:pt x="24" y="84"/>
                      <a:pt x="37" y="93"/>
                    </a:cubicBezTo>
                    <a:cubicBezTo>
                      <a:pt x="120" y="43"/>
                      <a:pt x="225" y="25"/>
                      <a:pt x="322" y="41"/>
                    </a:cubicBezTo>
                    <a:close/>
                  </a:path>
                </a:pathLst>
              </a:custGeom>
              <a:solidFill>
                <a:srgbClr val="7C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39"/>
              <p:cNvSpPr>
                <a:spLocks noChangeArrowheads="1"/>
              </p:cNvSpPr>
              <p:nvPr/>
            </p:nvSpPr>
            <p:spPr bwMode="auto">
              <a:xfrm>
                <a:off x="1082" y="1239"/>
                <a:ext cx="744" cy="239"/>
              </a:xfrm>
              <a:custGeom>
                <a:avLst/>
                <a:gdLst>
                  <a:gd name="T0" fmla="*/ 0 w 314"/>
                  <a:gd name="T1" fmla="*/ 381 h 101"/>
                  <a:gd name="T2" fmla="*/ 230 w 314"/>
                  <a:gd name="T3" fmla="*/ 521 h 101"/>
                  <a:gd name="T4" fmla="*/ 315 w 314"/>
                  <a:gd name="T5" fmla="*/ 566 h 101"/>
                  <a:gd name="T6" fmla="*/ 1763 w 314"/>
                  <a:gd name="T7" fmla="*/ 201 h 101"/>
                  <a:gd name="T8" fmla="*/ 1599 w 314"/>
                  <a:gd name="T9" fmla="*/ 90 h 101"/>
                  <a:gd name="T10" fmla="*/ 0 w 314"/>
                  <a:gd name="T11" fmla="*/ 38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101"/>
                  <a:gd name="T20" fmla="*/ 314 w 314"/>
                  <a:gd name="T21" fmla="*/ 101 h 1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101">
                    <a:moveTo>
                      <a:pt x="0" y="68"/>
                    </a:moveTo>
                    <a:cubicBezTo>
                      <a:pt x="21" y="83"/>
                      <a:pt x="41" y="93"/>
                      <a:pt x="41" y="93"/>
                    </a:cubicBezTo>
                    <a:cubicBezTo>
                      <a:pt x="46" y="96"/>
                      <a:pt x="51" y="98"/>
                      <a:pt x="56" y="101"/>
                    </a:cubicBezTo>
                    <a:cubicBezTo>
                      <a:pt x="132" y="53"/>
                      <a:pt x="224" y="34"/>
                      <a:pt x="314" y="36"/>
                    </a:cubicBezTo>
                    <a:cubicBezTo>
                      <a:pt x="305" y="29"/>
                      <a:pt x="295" y="23"/>
                      <a:pt x="285" y="16"/>
                    </a:cubicBezTo>
                    <a:cubicBezTo>
                      <a:pt x="188" y="0"/>
                      <a:pt x="83" y="18"/>
                      <a:pt x="0" y="68"/>
                    </a:cubicBezTo>
                    <a:close/>
                  </a:path>
                </a:pathLst>
              </a:custGeom>
              <a:solidFill>
                <a:srgbClr val="FF7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40"/>
              <p:cNvSpPr>
                <a:spLocks noChangeArrowheads="1"/>
              </p:cNvSpPr>
              <p:nvPr/>
            </p:nvSpPr>
            <p:spPr bwMode="auto">
              <a:xfrm>
                <a:off x="1215" y="1379"/>
                <a:ext cx="218" cy="189"/>
              </a:xfrm>
              <a:custGeom>
                <a:avLst/>
                <a:gdLst>
                  <a:gd name="T0" fmla="*/ 0 w 92"/>
                  <a:gd name="T1" fmla="*/ 234 h 80"/>
                  <a:gd name="T2" fmla="*/ 438 w 92"/>
                  <a:gd name="T3" fmla="*/ 447 h 80"/>
                  <a:gd name="T4" fmla="*/ 517 w 92"/>
                  <a:gd name="T5" fmla="*/ 0 h 80"/>
                  <a:gd name="T6" fmla="*/ 0 w 92"/>
                  <a:gd name="T7" fmla="*/ 234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0" y="42"/>
                    </a:moveTo>
                    <a:cubicBezTo>
                      <a:pt x="25" y="56"/>
                      <a:pt x="51" y="69"/>
                      <a:pt x="78" y="8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60" y="10"/>
                      <a:pt x="29" y="24"/>
                      <a:pt x="0" y="42"/>
                    </a:cubicBezTo>
                    <a:close/>
                  </a:path>
                </a:pathLst>
              </a:custGeom>
              <a:solidFill>
                <a:srgbClr val="5D9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41"/>
              <p:cNvSpPr>
                <a:spLocks noChangeArrowheads="1"/>
              </p:cNvSpPr>
              <p:nvPr/>
            </p:nvSpPr>
            <p:spPr bwMode="auto">
              <a:xfrm>
                <a:off x="1504" y="1334"/>
                <a:ext cx="350" cy="230"/>
              </a:xfrm>
              <a:custGeom>
                <a:avLst/>
                <a:gdLst>
                  <a:gd name="T0" fmla="*/ 0 w 148"/>
                  <a:gd name="T1" fmla="*/ 57 h 97"/>
                  <a:gd name="T2" fmla="*/ 381 w 148"/>
                  <a:gd name="T3" fmla="*/ 545 h 97"/>
                  <a:gd name="T4" fmla="*/ 828 w 148"/>
                  <a:gd name="T5" fmla="*/ 304 h 97"/>
                  <a:gd name="T6" fmla="*/ 296 w 148"/>
                  <a:gd name="T7" fmla="*/ 0 h 97"/>
                  <a:gd name="T8" fmla="*/ 0 w 148"/>
                  <a:gd name="T9" fmla="*/ 57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97"/>
                  <a:gd name="T17" fmla="*/ 148 w 148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97">
                    <a:moveTo>
                      <a:pt x="0" y="10"/>
                    </a:moveTo>
                    <a:cubicBezTo>
                      <a:pt x="68" y="97"/>
                      <a:pt x="68" y="97"/>
                      <a:pt x="68" y="97"/>
                    </a:cubicBezTo>
                    <a:cubicBezTo>
                      <a:pt x="93" y="79"/>
                      <a:pt x="119" y="64"/>
                      <a:pt x="148" y="5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5" y="3"/>
                      <a:pt x="17" y="6"/>
                      <a:pt x="0" y="10"/>
                    </a:cubicBezTo>
                    <a:close/>
                  </a:path>
                </a:pathLst>
              </a:custGeom>
              <a:solidFill>
                <a:srgbClr val="FF9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42"/>
              <p:cNvSpPr>
                <a:spLocks noChangeArrowheads="1"/>
              </p:cNvSpPr>
              <p:nvPr/>
            </p:nvSpPr>
            <p:spPr bwMode="auto">
              <a:xfrm>
                <a:off x="1629" y="1324"/>
                <a:ext cx="330" cy="138"/>
              </a:xfrm>
              <a:custGeom>
                <a:avLst/>
                <a:gdLst>
                  <a:gd name="T0" fmla="*/ 468 w 139"/>
                  <a:gd name="T1" fmla="*/ 0 h 58"/>
                  <a:gd name="T2" fmla="*/ 0 w 139"/>
                  <a:gd name="T3" fmla="*/ 24 h 58"/>
                  <a:gd name="T4" fmla="*/ 537 w 139"/>
                  <a:gd name="T5" fmla="*/ 328 h 58"/>
                  <a:gd name="T6" fmla="*/ 783 w 139"/>
                  <a:gd name="T7" fmla="*/ 271 h 58"/>
                  <a:gd name="T8" fmla="*/ 468 w 1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9"/>
                  <a:gd name="T16" fmla="*/ 0 h 58"/>
                  <a:gd name="T17" fmla="*/ 139 w 13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9" h="58">
                    <a:moveTo>
                      <a:pt x="83" y="0"/>
                    </a:moveTo>
                    <a:cubicBezTo>
                      <a:pt x="56" y="0"/>
                      <a:pt x="28" y="1"/>
                      <a:pt x="0" y="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109" y="54"/>
                      <a:pt x="124" y="50"/>
                      <a:pt x="139" y="48"/>
                    </a:cubicBezTo>
                    <a:cubicBezTo>
                      <a:pt x="124" y="32"/>
                      <a:pt x="104" y="16"/>
                      <a:pt x="83" y="0"/>
                    </a:cubicBezTo>
                    <a:close/>
                  </a:path>
                </a:pathLst>
              </a:custGeom>
              <a:solidFill>
                <a:srgbClr val="7C3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43"/>
              <p:cNvSpPr>
                <a:spLocks noChangeArrowheads="1"/>
              </p:cNvSpPr>
              <p:nvPr/>
            </p:nvSpPr>
            <p:spPr bwMode="auto">
              <a:xfrm>
                <a:off x="1400" y="1357"/>
                <a:ext cx="265" cy="219"/>
              </a:xfrm>
              <a:custGeom>
                <a:avLst/>
                <a:gdLst>
                  <a:gd name="T0" fmla="*/ 599 w 112"/>
                  <a:gd name="T1" fmla="*/ 517 h 92"/>
                  <a:gd name="T2" fmla="*/ 627 w 112"/>
                  <a:gd name="T3" fmla="*/ 493 h 92"/>
                  <a:gd name="T4" fmla="*/ 246 w 112"/>
                  <a:gd name="T5" fmla="*/ 0 h 92"/>
                  <a:gd name="T6" fmla="*/ 78 w 112"/>
                  <a:gd name="T7" fmla="*/ 50 h 92"/>
                  <a:gd name="T8" fmla="*/ 0 w 112"/>
                  <a:gd name="T9" fmla="*/ 488 h 92"/>
                  <a:gd name="T10" fmla="*/ 599 w 112"/>
                  <a:gd name="T11" fmla="*/ 517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92"/>
                  <a:gd name="T20" fmla="*/ 112 w 11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92">
                    <a:moveTo>
                      <a:pt x="107" y="91"/>
                    </a:moveTo>
                    <a:cubicBezTo>
                      <a:pt x="109" y="90"/>
                      <a:pt x="110" y="88"/>
                      <a:pt x="112" y="8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4" y="3"/>
                      <a:pt x="24" y="6"/>
                      <a:pt x="14" y="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36" y="85"/>
                      <a:pt x="72" y="92"/>
                      <a:pt x="107" y="91"/>
                    </a:cubicBezTo>
                    <a:close/>
                  </a:path>
                </a:pathLst>
              </a:custGeom>
              <a:solidFill>
                <a:srgbClr val="6D4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144"/>
              <p:cNvSpPr>
                <a:spLocks noChangeArrowheads="1"/>
              </p:cNvSpPr>
              <p:nvPr/>
            </p:nvSpPr>
            <p:spPr bwMode="auto">
              <a:xfrm>
                <a:off x="1400" y="1559"/>
                <a:ext cx="253" cy="73"/>
              </a:xfrm>
              <a:custGeom>
                <a:avLst/>
                <a:gdLst>
                  <a:gd name="T0" fmla="*/ 0 w 107"/>
                  <a:gd name="T1" fmla="*/ 5 h 31"/>
                  <a:gd name="T2" fmla="*/ 0 w 107"/>
                  <a:gd name="T3" fmla="*/ 21 h 31"/>
                  <a:gd name="T4" fmla="*/ 426 w 107"/>
                  <a:gd name="T5" fmla="*/ 172 h 31"/>
                  <a:gd name="T6" fmla="*/ 598 w 107"/>
                  <a:gd name="T7" fmla="*/ 33 h 31"/>
                  <a:gd name="T8" fmla="*/ 0 w 107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1"/>
                  <a:gd name="T17" fmla="*/ 107 w 10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1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6" y="15"/>
                      <a:pt x="51" y="24"/>
                      <a:pt x="76" y="31"/>
                    </a:cubicBezTo>
                    <a:cubicBezTo>
                      <a:pt x="86" y="22"/>
                      <a:pt x="96" y="14"/>
                      <a:pt x="107" y="6"/>
                    </a:cubicBezTo>
                    <a:cubicBezTo>
                      <a:pt x="72" y="7"/>
                      <a:pt x="36" y="0"/>
                      <a:pt x="0" y="1"/>
                    </a:cubicBezTo>
                    <a:close/>
                  </a:path>
                </a:pathLst>
              </a:custGeom>
              <a:solidFill>
                <a:srgbClr val="ED4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45"/>
              <p:cNvSpPr>
                <a:spLocks noChangeArrowheads="1"/>
              </p:cNvSpPr>
              <p:nvPr/>
            </p:nvSpPr>
            <p:spPr bwMode="auto">
              <a:xfrm>
                <a:off x="1580" y="1438"/>
                <a:ext cx="476" cy="256"/>
              </a:xfrm>
              <a:custGeom>
                <a:avLst/>
                <a:gdLst>
                  <a:gd name="T0" fmla="*/ 0 w 201"/>
                  <a:gd name="T1" fmla="*/ 460 h 108"/>
                  <a:gd name="T2" fmla="*/ 1049 w 201"/>
                  <a:gd name="T3" fmla="*/ 422 h 108"/>
                  <a:gd name="T4" fmla="*/ 898 w 201"/>
                  <a:gd name="T5" fmla="*/ 0 h 108"/>
                  <a:gd name="T6" fmla="*/ 0 w 201"/>
                  <a:gd name="T7" fmla="*/ 460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1"/>
                  <a:gd name="T13" fmla="*/ 0 h 108"/>
                  <a:gd name="T14" fmla="*/ 201 w 20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1" h="108">
                    <a:moveTo>
                      <a:pt x="0" y="82"/>
                    </a:moveTo>
                    <a:cubicBezTo>
                      <a:pt x="86" y="106"/>
                      <a:pt x="161" y="108"/>
                      <a:pt x="187" y="75"/>
                    </a:cubicBezTo>
                    <a:cubicBezTo>
                      <a:pt x="201" y="56"/>
                      <a:pt x="187" y="28"/>
                      <a:pt x="160" y="0"/>
                    </a:cubicBezTo>
                    <a:cubicBezTo>
                      <a:pt x="100" y="7"/>
                      <a:pt x="47" y="41"/>
                      <a:pt x="0" y="82"/>
                    </a:cubicBezTo>
                    <a:close/>
                  </a:path>
                </a:pathLst>
              </a:custGeom>
              <a:solidFill>
                <a:srgbClr val="FFE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146"/>
              <p:cNvSpPr>
                <a:spLocks noChangeArrowheads="1"/>
              </p:cNvSpPr>
              <p:nvPr/>
            </p:nvSpPr>
            <p:spPr bwMode="auto">
              <a:xfrm>
                <a:off x="608" y="745"/>
                <a:ext cx="15" cy="15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2" name="Oval 147"/>
              <p:cNvSpPr>
                <a:spLocks noChangeArrowheads="1"/>
              </p:cNvSpPr>
              <p:nvPr/>
            </p:nvSpPr>
            <p:spPr bwMode="auto">
              <a:xfrm>
                <a:off x="668" y="748"/>
                <a:ext cx="11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3" name="Oval 148"/>
              <p:cNvSpPr>
                <a:spLocks noChangeArrowheads="1"/>
              </p:cNvSpPr>
              <p:nvPr/>
            </p:nvSpPr>
            <p:spPr bwMode="auto">
              <a:xfrm>
                <a:off x="720" y="748"/>
                <a:ext cx="14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4" name="Oval 149"/>
              <p:cNvSpPr>
                <a:spLocks noChangeArrowheads="1"/>
              </p:cNvSpPr>
              <p:nvPr/>
            </p:nvSpPr>
            <p:spPr bwMode="auto">
              <a:xfrm>
                <a:off x="774" y="750"/>
                <a:ext cx="14" cy="12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5" name="Oval 150"/>
              <p:cNvSpPr>
                <a:spLocks noChangeArrowheads="1"/>
              </p:cNvSpPr>
              <p:nvPr/>
            </p:nvSpPr>
            <p:spPr bwMode="auto">
              <a:xfrm>
                <a:off x="658" y="1298"/>
                <a:ext cx="14" cy="14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6" name="Oval 151"/>
              <p:cNvSpPr>
                <a:spLocks noChangeArrowheads="1"/>
              </p:cNvSpPr>
              <p:nvPr/>
            </p:nvSpPr>
            <p:spPr bwMode="auto">
              <a:xfrm>
                <a:off x="715" y="1300"/>
                <a:ext cx="14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7" name="Oval 152"/>
              <p:cNvSpPr>
                <a:spLocks noChangeArrowheads="1"/>
              </p:cNvSpPr>
              <p:nvPr/>
            </p:nvSpPr>
            <p:spPr bwMode="auto">
              <a:xfrm>
                <a:off x="769" y="1300"/>
                <a:ext cx="15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8" name="Oval 153"/>
              <p:cNvSpPr>
                <a:spLocks noChangeArrowheads="1"/>
              </p:cNvSpPr>
              <p:nvPr/>
            </p:nvSpPr>
            <p:spPr bwMode="auto">
              <a:xfrm>
                <a:off x="824" y="1303"/>
                <a:ext cx="12" cy="12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9" name="Oval 154"/>
              <p:cNvSpPr>
                <a:spLocks noChangeArrowheads="1"/>
              </p:cNvSpPr>
              <p:nvPr/>
            </p:nvSpPr>
            <p:spPr bwMode="auto">
              <a:xfrm>
                <a:off x="601" y="843"/>
                <a:ext cx="15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0" name="Oval 155"/>
              <p:cNvSpPr>
                <a:spLocks noChangeArrowheads="1"/>
              </p:cNvSpPr>
              <p:nvPr/>
            </p:nvSpPr>
            <p:spPr bwMode="auto">
              <a:xfrm>
                <a:off x="670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1" name="Oval 156"/>
              <p:cNvSpPr>
                <a:spLocks noChangeArrowheads="1"/>
              </p:cNvSpPr>
              <p:nvPr/>
            </p:nvSpPr>
            <p:spPr bwMode="auto">
              <a:xfrm>
                <a:off x="734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2" name="Oval 157"/>
              <p:cNvSpPr>
                <a:spLocks noChangeArrowheads="1"/>
              </p:cNvSpPr>
              <p:nvPr/>
            </p:nvSpPr>
            <p:spPr bwMode="auto">
              <a:xfrm>
                <a:off x="798" y="847"/>
                <a:ext cx="16" cy="17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3" name="Oval 158"/>
              <p:cNvSpPr>
                <a:spLocks noChangeArrowheads="1"/>
              </p:cNvSpPr>
              <p:nvPr/>
            </p:nvSpPr>
            <p:spPr bwMode="auto">
              <a:xfrm>
                <a:off x="604" y="942"/>
                <a:ext cx="14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4" name="Oval 159"/>
              <p:cNvSpPr>
                <a:spLocks noChangeArrowheads="1"/>
              </p:cNvSpPr>
              <p:nvPr/>
            </p:nvSpPr>
            <p:spPr bwMode="auto">
              <a:xfrm>
                <a:off x="672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5" name="Oval 160"/>
              <p:cNvSpPr>
                <a:spLocks noChangeArrowheads="1"/>
              </p:cNvSpPr>
              <p:nvPr/>
            </p:nvSpPr>
            <p:spPr bwMode="auto">
              <a:xfrm>
                <a:off x="736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61"/>
              <p:cNvSpPr>
                <a:spLocks noChangeArrowheads="1"/>
              </p:cNvSpPr>
              <p:nvPr/>
            </p:nvSpPr>
            <p:spPr bwMode="auto">
              <a:xfrm>
                <a:off x="800" y="947"/>
                <a:ext cx="17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Oval 162"/>
              <p:cNvSpPr>
                <a:spLocks noChangeArrowheads="1"/>
              </p:cNvSpPr>
              <p:nvPr/>
            </p:nvSpPr>
            <p:spPr bwMode="auto">
              <a:xfrm>
                <a:off x="608" y="1032"/>
                <a:ext cx="17" cy="17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8" name="Oval 163"/>
              <p:cNvSpPr>
                <a:spLocks noChangeArrowheads="1"/>
              </p:cNvSpPr>
              <p:nvPr/>
            </p:nvSpPr>
            <p:spPr bwMode="auto">
              <a:xfrm>
                <a:off x="679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9" name="Oval 164"/>
              <p:cNvSpPr>
                <a:spLocks noChangeArrowheads="1"/>
              </p:cNvSpPr>
              <p:nvPr/>
            </p:nvSpPr>
            <p:spPr bwMode="auto">
              <a:xfrm>
                <a:off x="743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0" name="Oval 165"/>
              <p:cNvSpPr>
                <a:spLocks noChangeArrowheads="1"/>
              </p:cNvSpPr>
              <p:nvPr/>
            </p:nvSpPr>
            <p:spPr bwMode="auto">
              <a:xfrm>
                <a:off x="807" y="1039"/>
                <a:ext cx="17" cy="15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1" name="Freeform 166"/>
              <p:cNvSpPr>
                <a:spLocks noChangeArrowheads="1"/>
              </p:cNvSpPr>
              <p:nvPr/>
            </p:nvSpPr>
            <p:spPr bwMode="auto">
              <a:xfrm>
                <a:off x="616" y="1134"/>
                <a:ext cx="16" cy="17"/>
              </a:xfrm>
              <a:custGeom>
                <a:avLst/>
                <a:gdLst>
                  <a:gd name="T0" fmla="*/ 37 w 7"/>
                  <a:gd name="T1" fmla="*/ 24 h 7"/>
                  <a:gd name="T2" fmla="*/ 21 w 7"/>
                  <a:gd name="T3" fmla="*/ 41 h 7"/>
                  <a:gd name="T4" fmla="*/ 0 w 7"/>
                  <a:gd name="T5" fmla="*/ 24 h 7"/>
                  <a:gd name="T6" fmla="*/ 16 w 7"/>
                  <a:gd name="T7" fmla="*/ 0 h 7"/>
                  <a:gd name="T8" fmla="*/ 37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67"/>
              <p:cNvSpPr>
                <a:spLocks noChangeArrowheads="1"/>
              </p:cNvSpPr>
              <p:nvPr/>
            </p:nvSpPr>
            <p:spPr bwMode="auto">
              <a:xfrm>
                <a:off x="684" y="1134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68"/>
              <p:cNvSpPr>
                <a:spLocks noChangeArrowheads="1"/>
              </p:cNvSpPr>
              <p:nvPr/>
            </p:nvSpPr>
            <p:spPr bwMode="auto">
              <a:xfrm>
                <a:off x="748" y="1132"/>
                <a:ext cx="17" cy="17"/>
              </a:xfrm>
              <a:custGeom>
                <a:avLst/>
                <a:gdLst>
                  <a:gd name="T0" fmla="*/ 41 w 7"/>
                  <a:gd name="T1" fmla="*/ 17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69"/>
              <p:cNvSpPr>
                <a:spLocks noChangeArrowheads="1"/>
              </p:cNvSpPr>
              <p:nvPr/>
            </p:nvSpPr>
            <p:spPr bwMode="auto">
              <a:xfrm>
                <a:off x="814" y="1132"/>
                <a:ext cx="15" cy="17"/>
              </a:xfrm>
              <a:custGeom>
                <a:avLst/>
                <a:gdLst>
                  <a:gd name="T0" fmla="*/ 38 w 6"/>
                  <a:gd name="T1" fmla="*/ 24 h 7"/>
                  <a:gd name="T2" fmla="*/ 20 w 6"/>
                  <a:gd name="T3" fmla="*/ 41 h 7"/>
                  <a:gd name="T4" fmla="*/ 0 w 6"/>
                  <a:gd name="T5" fmla="*/ 24 h 7"/>
                  <a:gd name="T6" fmla="*/ 20 w 6"/>
                  <a:gd name="T7" fmla="*/ 0 h 7"/>
                  <a:gd name="T8" fmla="*/ 38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6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170"/>
              <p:cNvSpPr>
                <a:spLocks noChangeArrowheads="1"/>
              </p:cNvSpPr>
              <p:nvPr/>
            </p:nvSpPr>
            <p:spPr bwMode="auto">
              <a:xfrm>
                <a:off x="634" y="1224"/>
                <a:ext cx="15" cy="17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6" name="Oval 171"/>
              <p:cNvSpPr>
                <a:spLocks noChangeArrowheads="1"/>
              </p:cNvSpPr>
              <p:nvPr/>
            </p:nvSpPr>
            <p:spPr bwMode="auto">
              <a:xfrm>
                <a:off x="703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7" name="Oval 172"/>
              <p:cNvSpPr>
                <a:spLocks noChangeArrowheads="1"/>
              </p:cNvSpPr>
              <p:nvPr/>
            </p:nvSpPr>
            <p:spPr bwMode="auto">
              <a:xfrm>
                <a:off x="767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8" name="Freeform 173"/>
              <p:cNvSpPr>
                <a:spLocks noChangeArrowheads="1"/>
              </p:cNvSpPr>
              <p:nvPr/>
            </p:nvSpPr>
            <p:spPr bwMode="auto">
              <a:xfrm>
                <a:off x="831" y="1229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17 w 7"/>
                  <a:gd name="T3" fmla="*/ 41 h 7"/>
                  <a:gd name="T4" fmla="*/ 0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74"/>
              <p:cNvSpPr>
                <a:spLocks noEditPoints="1" noChangeArrowheads="1"/>
              </p:cNvSpPr>
              <p:nvPr/>
            </p:nvSpPr>
            <p:spPr bwMode="auto">
              <a:xfrm>
                <a:off x="762" y="361"/>
                <a:ext cx="131" cy="130"/>
              </a:xfrm>
              <a:custGeom>
                <a:avLst/>
                <a:gdLst>
                  <a:gd name="T0" fmla="*/ 160 w 55"/>
                  <a:gd name="T1" fmla="*/ 0 h 55"/>
                  <a:gd name="T2" fmla="*/ 0 w 55"/>
                  <a:gd name="T3" fmla="*/ 151 h 55"/>
                  <a:gd name="T4" fmla="*/ 160 w 55"/>
                  <a:gd name="T5" fmla="*/ 307 h 55"/>
                  <a:gd name="T6" fmla="*/ 312 w 55"/>
                  <a:gd name="T7" fmla="*/ 151 h 55"/>
                  <a:gd name="T8" fmla="*/ 160 w 55"/>
                  <a:gd name="T9" fmla="*/ 0 h 55"/>
                  <a:gd name="T10" fmla="*/ 160 w 55"/>
                  <a:gd name="T11" fmla="*/ 246 h 55"/>
                  <a:gd name="T12" fmla="*/ 62 w 55"/>
                  <a:gd name="T13" fmla="*/ 151 h 55"/>
                  <a:gd name="T14" fmla="*/ 160 w 55"/>
                  <a:gd name="T15" fmla="*/ 57 h 55"/>
                  <a:gd name="T16" fmla="*/ 255 w 55"/>
                  <a:gd name="T17" fmla="*/ 151 h 55"/>
                  <a:gd name="T18" fmla="*/ 160 w 55"/>
                  <a:gd name="T19" fmla="*/ 246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55"/>
                  <a:gd name="T32" fmla="*/ 55 w 55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7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4"/>
                    </a:moveTo>
                    <a:cubicBezTo>
                      <a:pt x="18" y="44"/>
                      <a:pt x="11" y="36"/>
                      <a:pt x="11" y="27"/>
                    </a:cubicBezTo>
                    <a:cubicBezTo>
                      <a:pt x="11" y="17"/>
                      <a:pt x="18" y="10"/>
                      <a:pt x="28" y="10"/>
                    </a:cubicBezTo>
                    <a:cubicBezTo>
                      <a:pt x="37" y="10"/>
                      <a:pt x="45" y="17"/>
                      <a:pt x="45" y="27"/>
                    </a:cubicBezTo>
                    <a:cubicBezTo>
                      <a:pt x="45" y="36"/>
                      <a:pt x="37" y="44"/>
                      <a:pt x="28" y="44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75"/>
              <p:cNvSpPr>
                <a:spLocks noEditPoints="1" noChangeArrowheads="1"/>
              </p:cNvSpPr>
              <p:nvPr/>
            </p:nvSpPr>
            <p:spPr bwMode="auto">
              <a:xfrm>
                <a:off x="921" y="306"/>
                <a:ext cx="128" cy="131"/>
              </a:xfrm>
              <a:custGeom>
                <a:avLst/>
                <a:gdLst>
                  <a:gd name="T0" fmla="*/ 152 w 54"/>
                  <a:gd name="T1" fmla="*/ 0 h 55"/>
                  <a:gd name="T2" fmla="*/ 0 w 54"/>
                  <a:gd name="T3" fmla="*/ 152 h 55"/>
                  <a:gd name="T4" fmla="*/ 152 w 54"/>
                  <a:gd name="T5" fmla="*/ 312 h 55"/>
                  <a:gd name="T6" fmla="*/ 303 w 54"/>
                  <a:gd name="T7" fmla="*/ 152 h 55"/>
                  <a:gd name="T8" fmla="*/ 152 w 54"/>
                  <a:gd name="T9" fmla="*/ 0 h 55"/>
                  <a:gd name="T10" fmla="*/ 152 w 54"/>
                  <a:gd name="T11" fmla="*/ 243 h 55"/>
                  <a:gd name="T12" fmla="*/ 57 w 54"/>
                  <a:gd name="T13" fmla="*/ 152 h 55"/>
                  <a:gd name="T14" fmla="*/ 152 w 54"/>
                  <a:gd name="T15" fmla="*/ 57 h 55"/>
                  <a:gd name="T16" fmla="*/ 247 w 54"/>
                  <a:gd name="T17" fmla="*/ 152 h 55"/>
                  <a:gd name="T18" fmla="*/ 152 w 54"/>
                  <a:gd name="T19" fmla="*/ 24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55"/>
                  <a:gd name="T32" fmla="*/ 54 w 54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55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43"/>
                    </a:moveTo>
                    <a:cubicBezTo>
                      <a:pt x="18" y="43"/>
                      <a:pt x="10" y="36"/>
                      <a:pt x="10" y="27"/>
                    </a:cubicBezTo>
                    <a:cubicBezTo>
                      <a:pt x="10" y="17"/>
                      <a:pt x="18" y="10"/>
                      <a:pt x="27" y="10"/>
                    </a:cubicBezTo>
                    <a:cubicBezTo>
                      <a:pt x="36" y="10"/>
                      <a:pt x="44" y="17"/>
                      <a:pt x="44" y="27"/>
                    </a:cubicBezTo>
                    <a:cubicBezTo>
                      <a:pt x="44" y="36"/>
                      <a:pt x="36" y="43"/>
                      <a:pt x="27" y="43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76"/>
              <p:cNvSpPr>
                <a:spLocks noChangeArrowheads="1"/>
              </p:cNvSpPr>
              <p:nvPr/>
            </p:nvSpPr>
            <p:spPr bwMode="auto">
              <a:xfrm>
                <a:off x="878" y="359"/>
                <a:ext cx="67" cy="73"/>
              </a:xfrm>
              <a:custGeom>
                <a:avLst/>
                <a:gdLst>
                  <a:gd name="T0" fmla="*/ 0 w 28"/>
                  <a:gd name="T1" fmla="*/ 99 h 31"/>
                  <a:gd name="T2" fmla="*/ 156 w 28"/>
                  <a:gd name="T3" fmla="*/ 66 h 31"/>
                  <a:gd name="T4" fmla="*/ 91 w 28"/>
                  <a:gd name="T5" fmla="*/ 115 h 31"/>
                  <a:gd name="T6" fmla="*/ 24 w 28"/>
                  <a:gd name="T7" fmla="*/ 172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1"/>
                  <a:gd name="T14" fmla="*/ 28 w 28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1">
                    <a:moveTo>
                      <a:pt x="0" y="18"/>
                    </a:moveTo>
                    <a:cubicBezTo>
                      <a:pt x="5" y="14"/>
                      <a:pt x="24" y="0"/>
                      <a:pt x="27" y="12"/>
                    </a:cubicBezTo>
                    <a:cubicBezTo>
                      <a:pt x="28" y="20"/>
                      <a:pt x="22" y="19"/>
                      <a:pt x="16" y="21"/>
                    </a:cubicBezTo>
                    <a:cubicBezTo>
                      <a:pt x="11" y="23"/>
                      <a:pt x="7" y="26"/>
                      <a:pt x="4" y="31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77"/>
              <p:cNvSpPr>
                <a:spLocks noChangeArrowheads="1"/>
              </p:cNvSpPr>
              <p:nvPr/>
            </p:nvSpPr>
            <p:spPr bwMode="auto">
              <a:xfrm>
                <a:off x="1040" y="306"/>
                <a:ext cx="47" cy="67"/>
              </a:xfrm>
              <a:custGeom>
                <a:avLst/>
                <a:gdLst>
                  <a:gd name="T0" fmla="*/ 0 w 20"/>
                  <a:gd name="T1" fmla="*/ 103 h 28"/>
                  <a:gd name="T2" fmla="*/ 94 w 20"/>
                  <a:gd name="T3" fmla="*/ 69 h 28"/>
                  <a:gd name="T4" fmla="*/ 12 w 20"/>
                  <a:gd name="T5" fmla="*/ 160 h 2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8"/>
                  <a:gd name="T11" fmla="*/ 20 w 20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8">
                    <a:moveTo>
                      <a:pt x="0" y="18"/>
                    </a:moveTo>
                    <a:cubicBezTo>
                      <a:pt x="6" y="17"/>
                      <a:pt x="13" y="0"/>
                      <a:pt x="17" y="12"/>
                    </a:cubicBezTo>
                    <a:cubicBezTo>
                      <a:pt x="20" y="19"/>
                      <a:pt x="8" y="27"/>
                      <a:pt x="2" y="28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78"/>
              <p:cNvSpPr>
                <a:spLocks noChangeArrowheads="1"/>
              </p:cNvSpPr>
              <p:nvPr/>
            </p:nvSpPr>
            <p:spPr bwMode="auto">
              <a:xfrm>
                <a:off x="985" y="496"/>
                <a:ext cx="199" cy="439"/>
              </a:xfrm>
              <a:custGeom>
                <a:avLst/>
                <a:gdLst>
                  <a:gd name="T0" fmla="*/ 467 w 84"/>
                  <a:gd name="T1" fmla="*/ 327 h 185"/>
                  <a:gd name="T2" fmla="*/ 455 w 84"/>
                  <a:gd name="T3" fmla="*/ 168 h 185"/>
                  <a:gd name="T4" fmla="*/ 398 w 84"/>
                  <a:gd name="T5" fmla="*/ 45 h 185"/>
                  <a:gd name="T6" fmla="*/ 365 w 84"/>
                  <a:gd name="T7" fmla="*/ 259 h 185"/>
                  <a:gd name="T8" fmla="*/ 365 w 84"/>
                  <a:gd name="T9" fmla="*/ 434 h 185"/>
                  <a:gd name="T10" fmla="*/ 332 w 84"/>
                  <a:gd name="T11" fmla="*/ 603 h 185"/>
                  <a:gd name="T12" fmla="*/ 225 w 84"/>
                  <a:gd name="T13" fmla="*/ 743 h 185"/>
                  <a:gd name="T14" fmla="*/ 66 w 84"/>
                  <a:gd name="T15" fmla="*/ 812 h 185"/>
                  <a:gd name="T16" fmla="*/ 5 w 84"/>
                  <a:gd name="T17" fmla="*/ 930 h 185"/>
                  <a:gd name="T18" fmla="*/ 90 w 84"/>
                  <a:gd name="T19" fmla="*/ 873 h 185"/>
                  <a:gd name="T20" fmla="*/ 85 w 84"/>
                  <a:gd name="T21" fmla="*/ 997 h 185"/>
                  <a:gd name="T22" fmla="*/ 147 w 84"/>
                  <a:gd name="T23" fmla="*/ 890 h 185"/>
                  <a:gd name="T24" fmla="*/ 140 w 84"/>
                  <a:gd name="T25" fmla="*/ 1001 h 185"/>
                  <a:gd name="T26" fmla="*/ 208 w 84"/>
                  <a:gd name="T27" fmla="*/ 890 h 185"/>
                  <a:gd name="T28" fmla="*/ 201 w 84"/>
                  <a:gd name="T29" fmla="*/ 1020 h 185"/>
                  <a:gd name="T30" fmla="*/ 242 w 84"/>
                  <a:gd name="T31" fmla="*/ 911 h 185"/>
                  <a:gd name="T32" fmla="*/ 360 w 84"/>
                  <a:gd name="T33" fmla="*/ 755 h 185"/>
                  <a:gd name="T34" fmla="*/ 467 w 84"/>
                  <a:gd name="T35" fmla="*/ 327 h 1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4"/>
                  <a:gd name="T55" fmla="*/ 0 h 185"/>
                  <a:gd name="T56" fmla="*/ 84 w 84"/>
                  <a:gd name="T57" fmla="*/ 185 h 1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4" h="185">
                    <a:moveTo>
                      <a:pt x="83" y="58"/>
                    </a:moveTo>
                    <a:cubicBezTo>
                      <a:pt x="84" y="49"/>
                      <a:pt x="84" y="39"/>
                      <a:pt x="81" y="30"/>
                    </a:cubicBezTo>
                    <a:cubicBezTo>
                      <a:pt x="80" y="25"/>
                      <a:pt x="76" y="10"/>
                      <a:pt x="71" y="8"/>
                    </a:cubicBezTo>
                    <a:cubicBezTo>
                      <a:pt x="55" y="0"/>
                      <a:pt x="64" y="41"/>
                      <a:pt x="65" y="46"/>
                    </a:cubicBezTo>
                    <a:cubicBezTo>
                      <a:pt x="67" y="56"/>
                      <a:pt x="66" y="66"/>
                      <a:pt x="65" y="77"/>
                    </a:cubicBezTo>
                    <a:cubicBezTo>
                      <a:pt x="64" y="87"/>
                      <a:pt x="63" y="97"/>
                      <a:pt x="59" y="107"/>
                    </a:cubicBezTo>
                    <a:cubicBezTo>
                      <a:pt x="56" y="116"/>
                      <a:pt x="48" y="126"/>
                      <a:pt x="40" y="132"/>
                    </a:cubicBezTo>
                    <a:cubicBezTo>
                      <a:pt x="32" y="138"/>
                      <a:pt x="20" y="138"/>
                      <a:pt x="12" y="144"/>
                    </a:cubicBezTo>
                    <a:cubicBezTo>
                      <a:pt x="7" y="148"/>
                      <a:pt x="0" y="159"/>
                      <a:pt x="1" y="165"/>
                    </a:cubicBezTo>
                    <a:cubicBezTo>
                      <a:pt x="3" y="177"/>
                      <a:pt x="10" y="157"/>
                      <a:pt x="16" y="155"/>
                    </a:cubicBezTo>
                    <a:cubicBezTo>
                      <a:pt x="14" y="158"/>
                      <a:pt x="8" y="174"/>
                      <a:pt x="15" y="177"/>
                    </a:cubicBezTo>
                    <a:cubicBezTo>
                      <a:pt x="20" y="179"/>
                      <a:pt x="22" y="160"/>
                      <a:pt x="26" y="158"/>
                    </a:cubicBezTo>
                    <a:cubicBezTo>
                      <a:pt x="25" y="165"/>
                      <a:pt x="21" y="170"/>
                      <a:pt x="25" y="178"/>
                    </a:cubicBezTo>
                    <a:cubicBezTo>
                      <a:pt x="33" y="180"/>
                      <a:pt x="33" y="162"/>
                      <a:pt x="37" y="158"/>
                    </a:cubicBezTo>
                    <a:cubicBezTo>
                      <a:pt x="36" y="162"/>
                      <a:pt x="29" y="178"/>
                      <a:pt x="36" y="181"/>
                    </a:cubicBezTo>
                    <a:cubicBezTo>
                      <a:pt x="44" y="185"/>
                      <a:pt x="42" y="166"/>
                      <a:pt x="43" y="162"/>
                    </a:cubicBezTo>
                    <a:cubicBezTo>
                      <a:pt x="46" y="151"/>
                      <a:pt x="57" y="143"/>
                      <a:pt x="64" y="134"/>
                    </a:cubicBezTo>
                    <a:cubicBezTo>
                      <a:pt x="79" y="112"/>
                      <a:pt x="80" y="84"/>
                      <a:pt x="83" y="58"/>
                    </a:cubicBezTo>
                    <a:close/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79"/>
              <p:cNvSpPr>
                <a:spLocks noChangeArrowheads="1"/>
              </p:cNvSpPr>
              <p:nvPr/>
            </p:nvSpPr>
            <p:spPr bwMode="auto">
              <a:xfrm>
                <a:off x="1419" y="333"/>
                <a:ext cx="435" cy="329"/>
              </a:xfrm>
              <a:custGeom>
                <a:avLst/>
                <a:gdLst>
                  <a:gd name="T0" fmla="*/ 66 w 184"/>
                  <a:gd name="T1" fmla="*/ 651 h 139"/>
                  <a:gd name="T2" fmla="*/ 385 w 184"/>
                  <a:gd name="T3" fmla="*/ 606 h 139"/>
                  <a:gd name="T4" fmla="*/ 716 w 184"/>
                  <a:gd name="T5" fmla="*/ 225 h 139"/>
                  <a:gd name="T6" fmla="*/ 615 w 184"/>
                  <a:gd name="T7" fmla="*/ 128 h 139"/>
                  <a:gd name="T8" fmla="*/ 754 w 184"/>
                  <a:gd name="T9" fmla="*/ 156 h 139"/>
                  <a:gd name="T10" fmla="*/ 761 w 184"/>
                  <a:gd name="T11" fmla="*/ 45 h 139"/>
                  <a:gd name="T12" fmla="*/ 827 w 184"/>
                  <a:gd name="T13" fmla="*/ 147 h 139"/>
                  <a:gd name="T14" fmla="*/ 922 w 184"/>
                  <a:gd name="T15" fmla="*/ 33 h 139"/>
                  <a:gd name="T16" fmla="*/ 901 w 184"/>
                  <a:gd name="T17" fmla="*/ 180 h 139"/>
                  <a:gd name="T18" fmla="*/ 1007 w 184"/>
                  <a:gd name="T19" fmla="*/ 147 h 139"/>
                  <a:gd name="T20" fmla="*/ 894 w 184"/>
                  <a:gd name="T21" fmla="*/ 241 h 139"/>
                  <a:gd name="T22" fmla="*/ 939 w 184"/>
                  <a:gd name="T23" fmla="*/ 320 h 139"/>
                  <a:gd name="T24" fmla="*/ 783 w 184"/>
                  <a:gd name="T25" fmla="*/ 336 h 139"/>
                  <a:gd name="T26" fmla="*/ 709 w 184"/>
                  <a:gd name="T27" fmla="*/ 471 h 139"/>
                  <a:gd name="T28" fmla="*/ 586 w 184"/>
                  <a:gd name="T29" fmla="*/ 589 h 139"/>
                  <a:gd name="T30" fmla="*/ 262 w 184"/>
                  <a:gd name="T31" fmla="*/ 734 h 139"/>
                  <a:gd name="T32" fmla="*/ 0 w 184"/>
                  <a:gd name="T33" fmla="*/ 734 h 1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4"/>
                  <a:gd name="T52" fmla="*/ 0 h 139"/>
                  <a:gd name="T53" fmla="*/ 184 w 184"/>
                  <a:gd name="T54" fmla="*/ 139 h 1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4" h="139">
                    <a:moveTo>
                      <a:pt x="12" y="116"/>
                    </a:moveTo>
                    <a:cubicBezTo>
                      <a:pt x="33" y="114"/>
                      <a:pt x="49" y="117"/>
                      <a:pt x="69" y="108"/>
                    </a:cubicBezTo>
                    <a:cubicBezTo>
                      <a:pt x="101" y="93"/>
                      <a:pt x="122" y="75"/>
                      <a:pt x="128" y="40"/>
                    </a:cubicBezTo>
                    <a:cubicBezTo>
                      <a:pt x="124" y="38"/>
                      <a:pt x="108" y="28"/>
                      <a:pt x="110" y="23"/>
                    </a:cubicBezTo>
                    <a:cubicBezTo>
                      <a:pt x="113" y="16"/>
                      <a:pt x="134" y="24"/>
                      <a:pt x="135" y="28"/>
                    </a:cubicBezTo>
                    <a:cubicBezTo>
                      <a:pt x="133" y="22"/>
                      <a:pt x="134" y="13"/>
                      <a:pt x="136" y="8"/>
                    </a:cubicBezTo>
                    <a:cubicBezTo>
                      <a:pt x="147" y="0"/>
                      <a:pt x="146" y="21"/>
                      <a:pt x="148" y="26"/>
                    </a:cubicBezTo>
                    <a:cubicBezTo>
                      <a:pt x="151" y="23"/>
                      <a:pt x="159" y="4"/>
                      <a:pt x="165" y="6"/>
                    </a:cubicBezTo>
                    <a:cubicBezTo>
                      <a:pt x="172" y="9"/>
                      <a:pt x="163" y="28"/>
                      <a:pt x="161" y="32"/>
                    </a:cubicBezTo>
                    <a:cubicBezTo>
                      <a:pt x="165" y="27"/>
                      <a:pt x="174" y="25"/>
                      <a:pt x="180" y="26"/>
                    </a:cubicBezTo>
                    <a:cubicBezTo>
                      <a:pt x="184" y="37"/>
                      <a:pt x="167" y="39"/>
                      <a:pt x="160" y="43"/>
                    </a:cubicBezTo>
                    <a:cubicBezTo>
                      <a:pt x="170" y="42"/>
                      <a:pt x="182" y="51"/>
                      <a:pt x="168" y="57"/>
                    </a:cubicBezTo>
                    <a:cubicBezTo>
                      <a:pt x="156" y="61"/>
                      <a:pt x="149" y="48"/>
                      <a:pt x="140" y="60"/>
                    </a:cubicBezTo>
                    <a:cubicBezTo>
                      <a:pt x="135" y="66"/>
                      <a:pt x="133" y="76"/>
                      <a:pt x="127" y="84"/>
                    </a:cubicBezTo>
                    <a:cubicBezTo>
                      <a:pt x="121" y="92"/>
                      <a:pt x="113" y="98"/>
                      <a:pt x="105" y="105"/>
                    </a:cubicBezTo>
                    <a:cubicBezTo>
                      <a:pt x="89" y="118"/>
                      <a:pt x="67" y="125"/>
                      <a:pt x="47" y="131"/>
                    </a:cubicBezTo>
                    <a:cubicBezTo>
                      <a:pt x="36" y="135"/>
                      <a:pt x="10" y="139"/>
                      <a:pt x="0" y="131"/>
                    </a:cubicBezTo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80"/>
              <p:cNvSpPr>
                <a:spLocks noChangeArrowheads="1"/>
              </p:cNvSpPr>
              <p:nvPr/>
            </p:nvSpPr>
            <p:spPr bwMode="auto">
              <a:xfrm>
                <a:off x="1153" y="544"/>
                <a:ext cx="154" cy="382"/>
              </a:xfrm>
              <a:custGeom>
                <a:avLst/>
                <a:gdLst>
                  <a:gd name="T0" fmla="*/ 185 w 65"/>
                  <a:gd name="T1" fmla="*/ 569 h 161"/>
                  <a:gd name="T2" fmla="*/ 237 w 65"/>
                  <a:gd name="T3" fmla="*/ 615 h 161"/>
                  <a:gd name="T4" fmla="*/ 308 w 65"/>
                  <a:gd name="T5" fmla="*/ 669 h 161"/>
                  <a:gd name="T6" fmla="*/ 360 w 65"/>
                  <a:gd name="T7" fmla="*/ 759 h 161"/>
                  <a:gd name="T8" fmla="*/ 320 w 65"/>
                  <a:gd name="T9" fmla="*/ 845 h 161"/>
                  <a:gd name="T10" fmla="*/ 320 w 65"/>
                  <a:gd name="T11" fmla="*/ 776 h 161"/>
                  <a:gd name="T12" fmla="*/ 275 w 65"/>
                  <a:gd name="T13" fmla="*/ 873 h 161"/>
                  <a:gd name="T14" fmla="*/ 275 w 65"/>
                  <a:gd name="T15" fmla="*/ 776 h 161"/>
                  <a:gd name="T16" fmla="*/ 225 w 65"/>
                  <a:gd name="T17" fmla="*/ 873 h 161"/>
                  <a:gd name="T18" fmla="*/ 208 w 65"/>
                  <a:gd name="T19" fmla="*/ 788 h 161"/>
                  <a:gd name="T20" fmla="*/ 163 w 65"/>
                  <a:gd name="T21" fmla="*/ 866 h 161"/>
                  <a:gd name="T22" fmla="*/ 173 w 65"/>
                  <a:gd name="T23" fmla="*/ 755 h 161"/>
                  <a:gd name="T24" fmla="*/ 123 w 65"/>
                  <a:gd name="T25" fmla="*/ 615 h 161"/>
                  <a:gd name="T26" fmla="*/ 33 w 65"/>
                  <a:gd name="T27" fmla="*/ 389 h 161"/>
                  <a:gd name="T28" fmla="*/ 21 w 65"/>
                  <a:gd name="T29" fmla="*/ 140 h 161"/>
                  <a:gd name="T30" fmla="*/ 85 w 65"/>
                  <a:gd name="T31" fmla="*/ 185 h 161"/>
                  <a:gd name="T32" fmla="*/ 185 w 65"/>
                  <a:gd name="T33" fmla="*/ 569 h 1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1"/>
                  <a:gd name="T53" fmla="*/ 65 w 65"/>
                  <a:gd name="T54" fmla="*/ 161 h 1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1">
                    <a:moveTo>
                      <a:pt x="33" y="101"/>
                    </a:moveTo>
                    <a:cubicBezTo>
                      <a:pt x="36" y="104"/>
                      <a:pt x="39" y="107"/>
                      <a:pt x="42" y="109"/>
                    </a:cubicBezTo>
                    <a:cubicBezTo>
                      <a:pt x="46" y="113"/>
                      <a:pt x="51" y="115"/>
                      <a:pt x="55" y="119"/>
                    </a:cubicBezTo>
                    <a:cubicBezTo>
                      <a:pt x="60" y="123"/>
                      <a:pt x="63" y="129"/>
                      <a:pt x="64" y="135"/>
                    </a:cubicBezTo>
                    <a:cubicBezTo>
                      <a:pt x="65" y="138"/>
                      <a:pt x="64" y="151"/>
                      <a:pt x="57" y="150"/>
                    </a:cubicBezTo>
                    <a:cubicBezTo>
                      <a:pt x="57" y="146"/>
                      <a:pt x="57" y="142"/>
                      <a:pt x="57" y="138"/>
                    </a:cubicBezTo>
                    <a:cubicBezTo>
                      <a:pt x="57" y="141"/>
                      <a:pt x="53" y="154"/>
                      <a:pt x="49" y="155"/>
                    </a:cubicBezTo>
                    <a:cubicBezTo>
                      <a:pt x="45" y="156"/>
                      <a:pt x="49" y="142"/>
                      <a:pt x="49" y="138"/>
                    </a:cubicBezTo>
                    <a:cubicBezTo>
                      <a:pt x="47" y="141"/>
                      <a:pt x="45" y="152"/>
                      <a:pt x="40" y="155"/>
                    </a:cubicBezTo>
                    <a:cubicBezTo>
                      <a:pt x="32" y="161"/>
                      <a:pt x="37" y="144"/>
                      <a:pt x="37" y="140"/>
                    </a:cubicBezTo>
                    <a:cubicBezTo>
                      <a:pt x="34" y="143"/>
                      <a:pt x="34" y="153"/>
                      <a:pt x="29" y="154"/>
                    </a:cubicBezTo>
                    <a:cubicBezTo>
                      <a:pt x="21" y="156"/>
                      <a:pt x="31" y="138"/>
                      <a:pt x="31" y="134"/>
                    </a:cubicBezTo>
                    <a:cubicBezTo>
                      <a:pt x="31" y="125"/>
                      <a:pt x="26" y="116"/>
                      <a:pt x="22" y="109"/>
                    </a:cubicBezTo>
                    <a:cubicBezTo>
                      <a:pt x="15" y="95"/>
                      <a:pt x="8" y="84"/>
                      <a:pt x="6" y="69"/>
                    </a:cubicBezTo>
                    <a:cubicBezTo>
                      <a:pt x="5" y="53"/>
                      <a:pt x="0" y="41"/>
                      <a:pt x="4" y="25"/>
                    </a:cubicBezTo>
                    <a:cubicBezTo>
                      <a:pt x="10" y="0"/>
                      <a:pt x="17" y="16"/>
                      <a:pt x="15" y="33"/>
                    </a:cubicBezTo>
                    <a:cubicBezTo>
                      <a:pt x="12" y="54"/>
                      <a:pt x="18" y="83"/>
                      <a:pt x="33" y="101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81"/>
              <p:cNvSpPr>
                <a:spLocks noChangeArrowheads="1"/>
              </p:cNvSpPr>
              <p:nvPr/>
            </p:nvSpPr>
            <p:spPr bwMode="auto">
              <a:xfrm>
                <a:off x="412" y="724"/>
                <a:ext cx="222" cy="598"/>
              </a:xfrm>
              <a:custGeom>
                <a:avLst/>
                <a:gdLst>
                  <a:gd name="T0" fmla="*/ 73 w 222"/>
                  <a:gd name="T1" fmla="*/ 0 h 598"/>
                  <a:gd name="T2" fmla="*/ 170 w 222"/>
                  <a:gd name="T3" fmla="*/ 64 h 598"/>
                  <a:gd name="T4" fmla="*/ 78 w 222"/>
                  <a:gd name="T5" fmla="*/ 123 h 598"/>
                  <a:gd name="T6" fmla="*/ 163 w 222"/>
                  <a:gd name="T7" fmla="*/ 192 h 598"/>
                  <a:gd name="T8" fmla="*/ 85 w 222"/>
                  <a:gd name="T9" fmla="*/ 263 h 598"/>
                  <a:gd name="T10" fmla="*/ 177 w 222"/>
                  <a:gd name="T11" fmla="*/ 330 h 598"/>
                  <a:gd name="T12" fmla="*/ 92 w 222"/>
                  <a:gd name="T13" fmla="*/ 394 h 598"/>
                  <a:gd name="T14" fmla="*/ 192 w 222"/>
                  <a:gd name="T15" fmla="*/ 444 h 598"/>
                  <a:gd name="T16" fmla="*/ 130 w 222"/>
                  <a:gd name="T17" fmla="*/ 512 h 598"/>
                  <a:gd name="T18" fmla="*/ 213 w 222"/>
                  <a:gd name="T19" fmla="*/ 555 h 598"/>
                  <a:gd name="T20" fmla="*/ 222 w 222"/>
                  <a:gd name="T21" fmla="*/ 598 h 598"/>
                  <a:gd name="T22" fmla="*/ 59 w 222"/>
                  <a:gd name="T23" fmla="*/ 519 h 598"/>
                  <a:gd name="T24" fmla="*/ 118 w 222"/>
                  <a:gd name="T25" fmla="*/ 453 h 598"/>
                  <a:gd name="T26" fmla="*/ 21 w 222"/>
                  <a:gd name="T27" fmla="*/ 406 h 598"/>
                  <a:gd name="T28" fmla="*/ 97 w 222"/>
                  <a:gd name="T29" fmla="*/ 330 h 598"/>
                  <a:gd name="T30" fmla="*/ 9 w 222"/>
                  <a:gd name="T31" fmla="*/ 268 h 598"/>
                  <a:gd name="T32" fmla="*/ 97 w 222"/>
                  <a:gd name="T33" fmla="*/ 192 h 598"/>
                  <a:gd name="T34" fmla="*/ 0 w 222"/>
                  <a:gd name="T35" fmla="*/ 123 h 598"/>
                  <a:gd name="T36" fmla="*/ 97 w 222"/>
                  <a:gd name="T37" fmla="*/ 59 h 598"/>
                  <a:gd name="T38" fmla="*/ 16 w 222"/>
                  <a:gd name="T39" fmla="*/ 7 h 598"/>
                  <a:gd name="T40" fmla="*/ 73 w 222"/>
                  <a:gd name="T41" fmla="*/ 0 h 5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2"/>
                  <a:gd name="T64" fmla="*/ 0 h 598"/>
                  <a:gd name="T65" fmla="*/ 222 w 222"/>
                  <a:gd name="T66" fmla="*/ 598 h 5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2" h="598">
                    <a:moveTo>
                      <a:pt x="73" y="0"/>
                    </a:moveTo>
                    <a:lnTo>
                      <a:pt x="170" y="64"/>
                    </a:lnTo>
                    <a:lnTo>
                      <a:pt x="78" y="123"/>
                    </a:lnTo>
                    <a:lnTo>
                      <a:pt x="163" y="192"/>
                    </a:lnTo>
                    <a:lnTo>
                      <a:pt x="85" y="263"/>
                    </a:lnTo>
                    <a:lnTo>
                      <a:pt x="177" y="330"/>
                    </a:lnTo>
                    <a:lnTo>
                      <a:pt x="92" y="394"/>
                    </a:lnTo>
                    <a:lnTo>
                      <a:pt x="192" y="444"/>
                    </a:lnTo>
                    <a:lnTo>
                      <a:pt x="130" y="512"/>
                    </a:lnTo>
                    <a:lnTo>
                      <a:pt x="213" y="555"/>
                    </a:lnTo>
                    <a:lnTo>
                      <a:pt x="222" y="598"/>
                    </a:lnTo>
                    <a:lnTo>
                      <a:pt x="59" y="519"/>
                    </a:lnTo>
                    <a:lnTo>
                      <a:pt x="118" y="453"/>
                    </a:lnTo>
                    <a:lnTo>
                      <a:pt x="21" y="406"/>
                    </a:lnTo>
                    <a:lnTo>
                      <a:pt x="97" y="330"/>
                    </a:lnTo>
                    <a:lnTo>
                      <a:pt x="9" y="268"/>
                    </a:lnTo>
                    <a:lnTo>
                      <a:pt x="97" y="192"/>
                    </a:lnTo>
                    <a:lnTo>
                      <a:pt x="0" y="123"/>
                    </a:lnTo>
                    <a:lnTo>
                      <a:pt x="97" y="59"/>
                    </a:lnTo>
                    <a:lnTo>
                      <a:pt x="16" y="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46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82"/>
              <p:cNvSpPr>
                <a:spLocks noChangeArrowheads="1"/>
              </p:cNvSpPr>
              <p:nvPr/>
            </p:nvSpPr>
            <p:spPr bwMode="auto">
              <a:xfrm>
                <a:off x="128" y="809"/>
                <a:ext cx="108" cy="102"/>
              </a:xfrm>
              <a:custGeom>
                <a:avLst/>
                <a:gdLst>
                  <a:gd name="T0" fmla="*/ 33 w 46"/>
                  <a:gd name="T1" fmla="*/ 0 h 43"/>
                  <a:gd name="T2" fmla="*/ 0 w 46"/>
                  <a:gd name="T3" fmla="*/ 21 h 43"/>
                  <a:gd name="T4" fmla="*/ 216 w 46"/>
                  <a:gd name="T5" fmla="*/ 242 h 43"/>
                  <a:gd name="T6" fmla="*/ 254 w 46"/>
                  <a:gd name="T7" fmla="*/ 230 h 43"/>
                  <a:gd name="T8" fmla="*/ 33 w 4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3"/>
                  <a:gd name="T17" fmla="*/ 46 w 4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3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18" y="12"/>
                      <a:pt x="31" y="26"/>
                      <a:pt x="39" y="43"/>
                    </a:cubicBezTo>
                    <a:cubicBezTo>
                      <a:pt x="41" y="42"/>
                      <a:pt x="43" y="42"/>
                      <a:pt x="46" y="41"/>
                    </a:cubicBezTo>
                    <a:cubicBezTo>
                      <a:pt x="38" y="23"/>
                      <a:pt x="25" y="7"/>
                      <a:pt x="6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83"/>
              <p:cNvSpPr>
                <a:spLocks noChangeArrowheads="1"/>
              </p:cNvSpPr>
              <p:nvPr/>
            </p:nvSpPr>
            <p:spPr bwMode="auto">
              <a:xfrm>
                <a:off x="111" y="819"/>
                <a:ext cx="109" cy="99"/>
              </a:xfrm>
              <a:custGeom>
                <a:avLst/>
                <a:gdLst>
                  <a:gd name="T0" fmla="*/ 40 w 46"/>
                  <a:gd name="T1" fmla="*/ 0 h 42"/>
                  <a:gd name="T2" fmla="*/ 0 w 46"/>
                  <a:gd name="T3" fmla="*/ 28 h 42"/>
                  <a:gd name="T4" fmla="*/ 201 w 46"/>
                  <a:gd name="T5" fmla="*/ 233 h 42"/>
                  <a:gd name="T6" fmla="*/ 258 w 46"/>
                  <a:gd name="T7" fmla="*/ 217 h 42"/>
                  <a:gd name="T8" fmla="*/ 40 w 4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2"/>
                  <a:gd name="T17" fmla="*/ 46 w 4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2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17" y="12"/>
                      <a:pt x="29" y="26"/>
                      <a:pt x="36" y="42"/>
                    </a:cubicBezTo>
                    <a:cubicBezTo>
                      <a:pt x="40" y="41"/>
                      <a:pt x="43" y="40"/>
                      <a:pt x="46" y="39"/>
                    </a:cubicBezTo>
                    <a:cubicBezTo>
                      <a:pt x="38" y="22"/>
                      <a:pt x="25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84"/>
              <p:cNvSpPr>
                <a:spLocks noChangeArrowheads="1"/>
              </p:cNvSpPr>
              <p:nvPr/>
            </p:nvSpPr>
            <p:spPr bwMode="auto">
              <a:xfrm>
                <a:off x="99" y="831"/>
                <a:ext cx="97" cy="92"/>
              </a:xfrm>
              <a:custGeom>
                <a:avLst/>
                <a:gdLst>
                  <a:gd name="T0" fmla="*/ 28 w 41"/>
                  <a:gd name="T1" fmla="*/ 0 h 39"/>
                  <a:gd name="T2" fmla="*/ 17 w 41"/>
                  <a:gd name="T3" fmla="*/ 12 h 39"/>
                  <a:gd name="T4" fmla="*/ 0 w 41"/>
                  <a:gd name="T5" fmla="*/ 28 h 39"/>
                  <a:gd name="T6" fmla="*/ 201 w 41"/>
                  <a:gd name="T7" fmla="*/ 217 h 39"/>
                  <a:gd name="T8" fmla="*/ 229 w 41"/>
                  <a:gd name="T9" fmla="*/ 205 h 39"/>
                  <a:gd name="T10" fmla="*/ 28 w 4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9"/>
                  <a:gd name="T20" fmla="*/ 41 w 4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9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7" y="9"/>
                      <a:pt x="28" y="23"/>
                      <a:pt x="36" y="39"/>
                    </a:cubicBezTo>
                    <a:cubicBezTo>
                      <a:pt x="38" y="38"/>
                      <a:pt x="40" y="38"/>
                      <a:pt x="41" y="37"/>
                    </a:cubicBezTo>
                    <a:cubicBezTo>
                      <a:pt x="34" y="21"/>
                      <a:pt x="22" y="7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85"/>
              <p:cNvSpPr>
                <a:spLocks noChangeArrowheads="1"/>
              </p:cNvSpPr>
              <p:nvPr/>
            </p:nvSpPr>
            <p:spPr bwMode="auto">
              <a:xfrm>
                <a:off x="66" y="866"/>
                <a:ext cx="88" cy="79"/>
              </a:xfrm>
              <a:custGeom>
                <a:avLst/>
                <a:gdLst>
                  <a:gd name="T0" fmla="*/ 17 w 37"/>
                  <a:gd name="T1" fmla="*/ 0 h 33"/>
                  <a:gd name="T2" fmla="*/ 0 w 37"/>
                  <a:gd name="T3" fmla="*/ 29 h 33"/>
                  <a:gd name="T4" fmla="*/ 164 w 37"/>
                  <a:gd name="T5" fmla="*/ 189 h 33"/>
                  <a:gd name="T6" fmla="*/ 209 w 37"/>
                  <a:gd name="T7" fmla="*/ 172 h 33"/>
                  <a:gd name="T8" fmla="*/ 17 w 3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3"/>
                  <a:gd name="T17" fmla="*/ 37 w 37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3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3" y="10"/>
                      <a:pt x="22" y="21"/>
                      <a:pt x="29" y="33"/>
                    </a:cubicBezTo>
                    <a:cubicBezTo>
                      <a:pt x="32" y="32"/>
                      <a:pt x="34" y="31"/>
                      <a:pt x="37" y="30"/>
                    </a:cubicBezTo>
                    <a:cubicBezTo>
                      <a:pt x="29" y="16"/>
                      <a:pt x="18" y="6"/>
                      <a:pt x="3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86"/>
              <p:cNvSpPr>
                <a:spLocks noChangeArrowheads="1"/>
              </p:cNvSpPr>
              <p:nvPr/>
            </p:nvSpPr>
            <p:spPr bwMode="auto">
              <a:xfrm>
                <a:off x="35" y="909"/>
                <a:ext cx="71" cy="62"/>
              </a:xfrm>
              <a:custGeom>
                <a:avLst/>
                <a:gdLst>
                  <a:gd name="T0" fmla="*/ 135 w 30"/>
                  <a:gd name="T1" fmla="*/ 148 h 26"/>
                  <a:gd name="T2" fmla="*/ 168 w 30"/>
                  <a:gd name="T3" fmla="*/ 124 h 26"/>
                  <a:gd name="T4" fmla="*/ 21 w 30"/>
                  <a:gd name="T5" fmla="*/ 0 h 26"/>
                  <a:gd name="T6" fmla="*/ 0 w 30"/>
                  <a:gd name="T7" fmla="*/ 41 h 26"/>
                  <a:gd name="T8" fmla="*/ 135 w 30"/>
                  <a:gd name="T9" fmla="*/ 14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24" y="26"/>
                    </a:moveTo>
                    <a:cubicBezTo>
                      <a:pt x="26" y="25"/>
                      <a:pt x="28" y="24"/>
                      <a:pt x="30" y="22"/>
                    </a:cubicBezTo>
                    <a:cubicBezTo>
                      <a:pt x="24" y="12"/>
                      <a:pt x="15" y="4"/>
                      <a:pt x="4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10" y="9"/>
                      <a:pt x="17" y="17"/>
                      <a:pt x="24" y="26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87"/>
              <p:cNvSpPr>
                <a:spLocks noChangeArrowheads="1"/>
              </p:cNvSpPr>
              <p:nvPr/>
            </p:nvSpPr>
            <p:spPr bwMode="auto">
              <a:xfrm>
                <a:off x="26" y="926"/>
                <a:ext cx="66" cy="49"/>
              </a:xfrm>
              <a:custGeom>
                <a:avLst/>
                <a:gdLst>
                  <a:gd name="T0" fmla="*/ 139 w 28"/>
                  <a:gd name="T1" fmla="*/ 114 h 21"/>
                  <a:gd name="T2" fmla="*/ 156 w 28"/>
                  <a:gd name="T3" fmla="*/ 103 h 21"/>
                  <a:gd name="T4" fmla="*/ 21 w 28"/>
                  <a:gd name="T5" fmla="*/ 0 h 21"/>
                  <a:gd name="T6" fmla="*/ 0 w 28"/>
                  <a:gd name="T7" fmla="*/ 44 h 21"/>
                  <a:gd name="T8" fmla="*/ 139 w 28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1"/>
                  <a:gd name="T17" fmla="*/ 28 w 2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1">
                    <a:moveTo>
                      <a:pt x="25" y="21"/>
                    </a:moveTo>
                    <a:cubicBezTo>
                      <a:pt x="26" y="20"/>
                      <a:pt x="27" y="20"/>
                      <a:pt x="28" y="19"/>
                    </a:cubicBezTo>
                    <a:cubicBezTo>
                      <a:pt x="21" y="10"/>
                      <a:pt x="14" y="2"/>
                      <a:pt x="4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10" y="8"/>
                      <a:pt x="19" y="13"/>
                      <a:pt x="25" y="2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88"/>
              <p:cNvSpPr>
                <a:spLocks noChangeArrowheads="1"/>
              </p:cNvSpPr>
              <p:nvPr/>
            </p:nvSpPr>
            <p:spPr bwMode="auto">
              <a:xfrm>
                <a:off x="0" y="945"/>
                <a:ext cx="85" cy="106"/>
              </a:xfrm>
              <a:custGeom>
                <a:avLst/>
                <a:gdLst>
                  <a:gd name="T0" fmla="*/ 61 w 36"/>
                  <a:gd name="T1" fmla="*/ 0 h 45"/>
                  <a:gd name="T2" fmla="*/ 0 w 36"/>
                  <a:gd name="T3" fmla="*/ 245 h 45"/>
                  <a:gd name="T4" fmla="*/ 0 w 36"/>
                  <a:gd name="T5" fmla="*/ 250 h 45"/>
                  <a:gd name="T6" fmla="*/ 201 w 36"/>
                  <a:gd name="T7" fmla="*/ 73 h 45"/>
                  <a:gd name="T8" fmla="*/ 61 w 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5"/>
                  <a:gd name="T17" fmla="*/ 36 w 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5">
                    <a:moveTo>
                      <a:pt x="11" y="0"/>
                    </a:moveTo>
                    <a:cubicBezTo>
                      <a:pt x="5" y="13"/>
                      <a:pt x="2" y="28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1" y="33"/>
                      <a:pt x="23" y="22"/>
                      <a:pt x="36" y="13"/>
                    </a:cubicBezTo>
                    <a:cubicBezTo>
                      <a:pt x="30" y="5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89"/>
              <p:cNvSpPr>
                <a:spLocks noChangeArrowheads="1"/>
              </p:cNvSpPr>
              <p:nvPr/>
            </p:nvSpPr>
            <p:spPr bwMode="auto">
              <a:xfrm>
                <a:off x="45" y="892"/>
                <a:ext cx="73" cy="69"/>
              </a:xfrm>
              <a:custGeom>
                <a:avLst/>
                <a:gdLst>
                  <a:gd name="T0" fmla="*/ 144 w 31"/>
                  <a:gd name="T1" fmla="*/ 164 h 29"/>
                  <a:gd name="T2" fmla="*/ 172 w 31"/>
                  <a:gd name="T3" fmla="*/ 148 h 29"/>
                  <a:gd name="T4" fmla="*/ 21 w 31"/>
                  <a:gd name="T5" fmla="*/ 0 h 29"/>
                  <a:gd name="T6" fmla="*/ 0 w 31"/>
                  <a:gd name="T7" fmla="*/ 40 h 29"/>
                  <a:gd name="T8" fmla="*/ 144 w 31"/>
                  <a:gd name="T9" fmla="*/ 16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9"/>
                  <a:gd name="T17" fmla="*/ 31 w 3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9">
                    <a:moveTo>
                      <a:pt x="26" y="29"/>
                    </a:moveTo>
                    <a:cubicBezTo>
                      <a:pt x="27" y="28"/>
                      <a:pt x="29" y="27"/>
                      <a:pt x="31" y="26"/>
                    </a:cubicBezTo>
                    <a:cubicBezTo>
                      <a:pt x="25" y="15"/>
                      <a:pt x="16" y="5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1" y="11"/>
                      <a:pt x="20" y="19"/>
                      <a:pt x="26" y="29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190"/>
              <p:cNvSpPr>
                <a:spLocks noChangeArrowheads="1"/>
              </p:cNvSpPr>
              <p:nvPr/>
            </p:nvSpPr>
            <p:spPr bwMode="auto">
              <a:xfrm>
                <a:off x="54" y="878"/>
                <a:ext cx="81" cy="76"/>
              </a:xfrm>
              <a:custGeom>
                <a:avLst/>
                <a:gdLst>
                  <a:gd name="T0" fmla="*/ 29 w 34"/>
                  <a:gd name="T1" fmla="*/ 0 h 32"/>
                  <a:gd name="T2" fmla="*/ 0 w 34"/>
                  <a:gd name="T3" fmla="*/ 33 h 32"/>
                  <a:gd name="T4" fmla="*/ 152 w 34"/>
                  <a:gd name="T5" fmla="*/ 181 h 32"/>
                  <a:gd name="T6" fmla="*/ 193 w 34"/>
                  <a:gd name="T7" fmla="*/ 159 h 32"/>
                  <a:gd name="T8" fmla="*/ 29 w 3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2"/>
                  <a:gd name="T17" fmla="*/ 34 w 3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2"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2" y="11"/>
                      <a:pt x="21" y="21"/>
                      <a:pt x="27" y="32"/>
                    </a:cubicBezTo>
                    <a:cubicBezTo>
                      <a:pt x="29" y="31"/>
                      <a:pt x="32" y="29"/>
                      <a:pt x="34" y="28"/>
                    </a:cubicBezTo>
                    <a:cubicBezTo>
                      <a:pt x="27" y="16"/>
                      <a:pt x="18" y="5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91"/>
              <p:cNvSpPr>
                <a:spLocks noChangeArrowheads="1"/>
              </p:cNvSpPr>
              <p:nvPr/>
            </p:nvSpPr>
            <p:spPr bwMode="auto">
              <a:xfrm>
                <a:off x="73" y="859"/>
                <a:ext cx="97" cy="78"/>
              </a:xfrm>
              <a:custGeom>
                <a:avLst/>
                <a:gdLst>
                  <a:gd name="T0" fmla="*/ 21 w 41"/>
                  <a:gd name="T1" fmla="*/ 0 h 33"/>
                  <a:gd name="T2" fmla="*/ 0 w 41"/>
                  <a:gd name="T3" fmla="*/ 17 h 33"/>
                  <a:gd name="T4" fmla="*/ 189 w 41"/>
                  <a:gd name="T5" fmla="*/ 184 h 33"/>
                  <a:gd name="T6" fmla="*/ 229 w 41"/>
                  <a:gd name="T7" fmla="*/ 163 h 33"/>
                  <a:gd name="T8" fmla="*/ 21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33"/>
                  <a:gd name="T17" fmla="*/ 41 w 4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3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5" y="9"/>
                      <a:pt x="26" y="19"/>
                      <a:pt x="34" y="33"/>
                    </a:cubicBezTo>
                    <a:cubicBezTo>
                      <a:pt x="36" y="31"/>
                      <a:pt x="39" y="30"/>
                      <a:pt x="41" y="29"/>
                    </a:cubicBezTo>
                    <a:cubicBezTo>
                      <a:pt x="33" y="15"/>
                      <a:pt x="20" y="3"/>
                      <a:pt x="4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92"/>
              <p:cNvSpPr>
                <a:spLocks noChangeArrowheads="1"/>
              </p:cNvSpPr>
              <p:nvPr/>
            </p:nvSpPr>
            <p:spPr bwMode="auto">
              <a:xfrm>
                <a:off x="82" y="843"/>
                <a:ext cx="102" cy="85"/>
              </a:xfrm>
              <a:custGeom>
                <a:avLst/>
                <a:gdLst>
                  <a:gd name="T0" fmla="*/ 40 w 43"/>
                  <a:gd name="T1" fmla="*/ 0 h 36"/>
                  <a:gd name="T2" fmla="*/ 0 w 43"/>
                  <a:gd name="T3" fmla="*/ 40 h 36"/>
                  <a:gd name="T4" fmla="*/ 209 w 43"/>
                  <a:gd name="T5" fmla="*/ 201 h 36"/>
                  <a:gd name="T6" fmla="*/ 242 w 43"/>
                  <a:gd name="T7" fmla="*/ 189 h 36"/>
                  <a:gd name="T8" fmla="*/ 40 w 4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6" y="10"/>
                      <a:pt x="29" y="22"/>
                      <a:pt x="37" y="36"/>
                    </a:cubicBezTo>
                    <a:cubicBezTo>
                      <a:pt x="39" y="36"/>
                      <a:pt x="41" y="35"/>
                      <a:pt x="43" y="34"/>
                    </a:cubicBezTo>
                    <a:cubicBezTo>
                      <a:pt x="35" y="18"/>
                      <a:pt x="24" y="4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93"/>
              <p:cNvSpPr>
                <a:spLocks noChangeArrowheads="1"/>
              </p:cNvSpPr>
              <p:nvPr/>
            </p:nvSpPr>
            <p:spPr bwMode="auto">
              <a:xfrm>
                <a:off x="142" y="800"/>
                <a:ext cx="109" cy="107"/>
              </a:xfrm>
              <a:custGeom>
                <a:avLst/>
                <a:gdLst>
                  <a:gd name="T0" fmla="*/ 40 w 46"/>
                  <a:gd name="T1" fmla="*/ 0 h 45"/>
                  <a:gd name="T2" fmla="*/ 0 w 46"/>
                  <a:gd name="T3" fmla="*/ 24 h 45"/>
                  <a:gd name="T4" fmla="*/ 225 w 46"/>
                  <a:gd name="T5" fmla="*/ 254 h 45"/>
                  <a:gd name="T6" fmla="*/ 258 w 46"/>
                  <a:gd name="T7" fmla="*/ 243 h 45"/>
                  <a:gd name="T8" fmla="*/ 40 w 4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5"/>
                  <a:gd name="T17" fmla="*/ 46 w 4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5">
                    <a:moveTo>
                      <a:pt x="7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19" y="11"/>
                      <a:pt x="32" y="27"/>
                      <a:pt x="40" y="45"/>
                    </a:cubicBezTo>
                    <a:cubicBezTo>
                      <a:pt x="42" y="44"/>
                      <a:pt x="44" y="44"/>
                      <a:pt x="46" y="43"/>
                    </a:cubicBezTo>
                    <a:cubicBezTo>
                      <a:pt x="38" y="25"/>
                      <a:pt x="27" y="6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94"/>
              <p:cNvSpPr>
                <a:spLocks noChangeArrowheads="1"/>
              </p:cNvSpPr>
              <p:nvPr/>
            </p:nvSpPr>
            <p:spPr bwMode="auto">
              <a:xfrm>
                <a:off x="158" y="790"/>
                <a:ext cx="114" cy="112"/>
              </a:xfrm>
              <a:custGeom>
                <a:avLst/>
                <a:gdLst>
                  <a:gd name="T0" fmla="*/ 45 w 48"/>
                  <a:gd name="T1" fmla="*/ 0 h 47"/>
                  <a:gd name="T2" fmla="*/ 0 w 48"/>
                  <a:gd name="T3" fmla="*/ 24 h 47"/>
                  <a:gd name="T4" fmla="*/ 221 w 48"/>
                  <a:gd name="T5" fmla="*/ 267 h 47"/>
                  <a:gd name="T6" fmla="*/ 271 w 48"/>
                  <a:gd name="T7" fmla="*/ 262 h 47"/>
                  <a:gd name="T8" fmla="*/ 45 w 4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7"/>
                  <a:gd name="T17" fmla="*/ 48 w 4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7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0" y="10"/>
                      <a:pt x="31" y="29"/>
                      <a:pt x="39" y="47"/>
                    </a:cubicBezTo>
                    <a:cubicBezTo>
                      <a:pt x="42" y="47"/>
                      <a:pt x="45" y="46"/>
                      <a:pt x="48" y="46"/>
                    </a:cubicBezTo>
                    <a:cubicBezTo>
                      <a:pt x="41" y="26"/>
                      <a:pt x="27" y="9"/>
                      <a:pt x="8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95"/>
              <p:cNvSpPr>
                <a:spLocks noChangeArrowheads="1"/>
              </p:cNvSpPr>
              <p:nvPr/>
            </p:nvSpPr>
            <p:spPr bwMode="auto">
              <a:xfrm>
                <a:off x="177" y="786"/>
                <a:ext cx="121" cy="113"/>
              </a:xfrm>
              <a:custGeom>
                <a:avLst/>
                <a:gdLst>
                  <a:gd name="T0" fmla="*/ 40 w 51"/>
                  <a:gd name="T1" fmla="*/ 0 h 48"/>
                  <a:gd name="T2" fmla="*/ 0 w 51"/>
                  <a:gd name="T3" fmla="*/ 12 h 48"/>
                  <a:gd name="T4" fmla="*/ 225 w 51"/>
                  <a:gd name="T5" fmla="*/ 266 h 48"/>
                  <a:gd name="T6" fmla="*/ 287 w 51"/>
                  <a:gd name="T7" fmla="*/ 254 h 48"/>
                  <a:gd name="T8" fmla="*/ 40 w 5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48"/>
                  <a:gd name="T17" fmla="*/ 51 w 5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48">
                    <a:moveTo>
                      <a:pt x="7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19" y="11"/>
                      <a:pt x="33" y="28"/>
                      <a:pt x="40" y="48"/>
                    </a:cubicBezTo>
                    <a:cubicBezTo>
                      <a:pt x="44" y="47"/>
                      <a:pt x="48" y="46"/>
                      <a:pt x="51" y="46"/>
                    </a:cubicBezTo>
                    <a:cubicBezTo>
                      <a:pt x="43" y="26"/>
                      <a:pt x="27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196"/>
              <p:cNvSpPr>
                <a:spLocks noChangeArrowheads="1"/>
              </p:cNvSpPr>
              <p:nvPr/>
            </p:nvSpPr>
            <p:spPr bwMode="auto">
              <a:xfrm>
                <a:off x="194" y="783"/>
                <a:ext cx="125" cy="112"/>
              </a:xfrm>
              <a:custGeom>
                <a:avLst/>
                <a:gdLst>
                  <a:gd name="T0" fmla="*/ 50 w 53"/>
                  <a:gd name="T1" fmla="*/ 0 h 47"/>
                  <a:gd name="T2" fmla="*/ 0 w 53"/>
                  <a:gd name="T3" fmla="*/ 5 h 47"/>
                  <a:gd name="T4" fmla="*/ 245 w 53"/>
                  <a:gd name="T5" fmla="*/ 267 h 47"/>
                  <a:gd name="T6" fmla="*/ 295 w 53"/>
                  <a:gd name="T7" fmla="*/ 262 h 47"/>
                  <a:gd name="T8" fmla="*/ 50 w 5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47"/>
                  <a:gd name="T17" fmla="*/ 53 w 5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4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20" y="9"/>
                      <a:pt x="36" y="27"/>
                      <a:pt x="44" y="47"/>
                    </a:cubicBezTo>
                    <a:cubicBezTo>
                      <a:pt x="47" y="47"/>
                      <a:pt x="50" y="46"/>
                      <a:pt x="53" y="46"/>
                    </a:cubicBezTo>
                    <a:cubicBezTo>
                      <a:pt x="44" y="27"/>
                      <a:pt x="28" y="11"/>
                      <a:pt x="9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97"/>
              <p:cNvSpPr>
                <a:spLocks noChangeArrowheads="1"/>
              </p:cNvSpPr>
              <p:nvPr/>
            </p:nvSpPr>
            <p:spPr bwMode="auto">
              <a:xfrm>
                <a:off x="215" y="781"/>
                <a:ext cx="123" cy="111"/>
              </a:xfrm>
              <a:custGeom>
                <a:avLst/>
                <a:gdLst>
                  <a:gd name="T0" fmla="*/ 0 w 52"/>
                  <a:gd name="T1" fmla="*/ 5 h 47"/>
                  <a:gd name="T2" fmla="*/ 246 w 52"/>
                  <a:gd name="T3" fmla="*/ 262 h 47"/>
                  <a:gd name="T4" fmla="*/ 291 w 52"/>
                  <a:gd name="T5" fmla="*/ 262 h 47"/>
                  <a:gd name="T6" fmla="*/ 0 w 52"/>
                  <a:gd name="T7" fmla="*/ 5 h 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47"/>
                  <a:gd name="T14" fmla="*/ 52 w 52"/>
                  <a:gd name="T15" fmla="*/ 47 h 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47">
                    <a:moveTo>
                      <a:pt x="0" y="1"/>
                    </a:moveTo>
                    <a:cubicBezTo>
                      <a:pt x="19" y="12"/>
                      <a:pt x="35" y="28"/>
                      <a:pt x="44" y="47"/>
                    </a:cubicBezTo>
                    <a:cubicBezTo>
                      <a:pt x="46" y="47"/>
                      <a:pt x="49" y="47"/>
                      <a:pt x="52" y="47"/>
                    </a:cubicBezTo>
                    <a:cubicBezTo>
                      <a:pt x="41" y="19"/>
                      <a:pt x="24" y="0"/>
                      <a:pt x="0" y="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198"/>
              <p:cNvSpPr>
                <a:spLocks noChangeArrowheads="1"/>
              </p:cNvSpPr>
              <p:nvPr/>
            </p:nvSpPr>
            <p:spPr bwMode="auto">
              <a:xfrm>
                <a:off x="0" y="902"/>
                <a:ext cx="291" cy="239"/>
              </a:xfrm>
              <a:custGeom>
                <a:avLst/>
                <a:gdLst>
                  <a:gd name="T0" fmla="*/ 606 w 123"/>
                  <a:gd name="T1" fmla="*/ 0 h 101"/>
                  <a:gd name="T2" fmla="*/ 0 w 123"/>
                  <a:gd name="T3" fmla="*/ 353 h 101"/>
                  <a:gd name="T4" fmla="*/ 12 w 123"/>
                  <a:gd name="T5" fmla="*/ 525 h 101"/>
                  <a:gd name="T6" fmla="*/ 672 w 123"/>
                  <a:gd name="T7" fmla="*/ 537 h 101"/>
                  <a:gd name="T8" fmla="*/ 606 w 12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01"/>
                  <a:gd name="T17" fmla="*/ 123 w 12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01">
                    <a:moveTo>
                      <a:pt x="108" y="0"/>
                    </a:moveTo>
                    <a:cubicBezTo>
                      <a:pt x="67" y="9"/>
                      <a:pt x="28" y="31"/>
                      <a:pt x="0" y="63"/>
                    </a:cubicBezTo>
                    <a:cubicBezTo>
                      <a:pt x="0" y="73"/>
                      <a:pt x="1" y="84"/>
                      <a:pt x="2" y="94"/>
                    </a:cubicBezTo>
                    <a:cubicBezTo>
                      <a:pt x="42" y="100"/>
                      <a:pt x="81" y="101"/>
                      <a:pt x="120" y="96"/>
                    </a:cubicBezTo>
                    <a:cubicBezTo>
                      <a:pt x="123" y="64"/>
                      <a:pt x="121" y="30"/>
                      <a:pt x="108" y="0"/>
                    </a:cubicBezTo>
                    <a:close/>
                  </a:path>
                </a:pathLst>
              </a:custGeom>
              <a:solidFill>
                <a:srgbClr val="FF5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9"/>
              <p:cNvSpPr>
                <a:spLocks noChangeArrowheads="1"/>
              </p:cNvSpPr>
              <p:nvPr/>
            </p:nvSpPr>
            <p:spPr bwMode="auto">
              <a:xfrm>
                <a:off x="255" y="892"/>
                <a:ext cx="119" cy="238"/>
              </a:xfrm>
              <a:custGeom>
                <a:avLst/>
                <a:gdLst>
                  <a:gd name="T0" fmla="*/ 198 w 50"/>
                  <a:gd name="T1" fmla="*/ 0 h 100"/>
                  <a:gd name="T2" fmla="*/ 0 w 50"/>
                  <a:gd name="T3" fmla="*/ 24 h 100"/>
                  <a:gd name="T4" fmla="*/ 69 w 50"/>
                  <a:gd name="T5" fmla="*/ 566 h 100"/>
                  <a:gd name="T6" fmla="*/ 283 w 50"/>
                  <a:gd name="T7" fmla="*/ 533 h 100"/>
                  <a:gd name="T8" fmla="*/ 198 w 50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0"/>
                  <a:gd name="T17" fmla="*/ 50 w 50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0">
                    <a:moveTo>
                      <a:pt x="35" y="0"/>
                    </a:moveTo>
                    <a:cubicBezTo>
                      <a:pt x="23" y="0"/>
                      <a:pt x="12" y="2"/>
                      <a:pt x="0" y="4"/>
                    </a:cubicBezTo>
                    <a:cubicBezTo>
                      <a:pt x="13" y="34"/>
                      <a:pt x="15" y="68"/>
                      <a:pt x="12" y="100"/>
                    </a:cubicBezTo>
                    <a:cubicBezTo>
                      <a:pt x="25" y="99"/>
                      <a:pt x="37" y="97"/>
                      <a:pt x="50" y="94"/>
                    </a:cubicBezTo>
                    <a:cubicBezTo>
                      <a:pt x="50" y="61"/>
                      <a:pt x="45" y="27"/>
                      <a:pt x="35" y="0"/>
                    </a:cubicBezTo>
                    <a:close/>
                  </a:path>
                </a:pathLst>
              </a:custGeom>
              <a:solidFill>
                <a:srgbClr val="86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200"/>
              <p:cNvSpPr>
                <a:spLocks noChangeArrowheads="1"/>
              </p:cNvSpPr>
              <p:nvPr/>
            </p:nvSpPr>
            <p:spPr bwMode="auto">
              <a:xfrm>
                <a:off x="14" y="1160"/>
                <a:ext cx="59" cy="112"/>
              </a:xfrm>
              <a:custGeom>
                <a:avLst/>
                <a:gdLst>
                  <a:gd name="T0" fmla="*/ 139 w 25"/>
                  <a:gd name="T1" fmla="*/ 102 h 47"/>
                  <a:gd name="T2" fmla="*/ 0 w 25"/>
                  <a:gd name="T3" fmla="*/ 0 h 47"/>
                  <a:gd name="T4" fmla="*/ 57 w 25"/>
                  <a:gd name="T5" fmla="*/ 169 h 47"/>
                  <a:gd name="T6" fmla="*/ 111 w 25"/>
                  <a:gd name="T7" fmla="*/ 267 h 47"/>
                  <a:gd name="T8" fmla="*/ 139 w 25"/>
                  <a:gd name="T9" fmla="*/ 10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47"/>
                  <a:gd name="T17" fmla="*/ 25 w 2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47">
                    <a:moveTo>
                      <a:pt x="25" y="18"/>
                    </a:moveTo>
                    <a:cubicBezTo>
                      <a:pt x="16" y="13"/>
                      <a:pt x="8" y="7"/>
                      <a:pt x="0" y="0"/>
                    </a:cubicBezTo>
                    <a:cubicBezTo>
                      <a:pt x="2" y="11"/>
                      <a:pt x="6" y="21"/>
                      <a:pt x="10" y="30"/>
                    </a:cubicBezTo>
                    <a:cubicBezTo>
                      <a:pt x="13" y="36"/>
                      <a:pt x="16" y="42"/>
                      <a:pt x="20" y="47"/>
                    </a:cubicBezTo>
                    <a:lnTo>
                      <a:pt x="25" y="18"/>
                    </a:lnTo>
                    <a:close/>
                  </a:path>
                </a:pathLst>
              </a:custGeom>
              <a:solidFill>
                <a:srgbClr val="D9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201"/>
              <p:cNvSpPr>
                <a:spLocks noChangeArrowheads="1"/>
              </p:cNvSpPr>
              <p:nvPr/>
            </p:nvSpPr>
            <p:spPr bwMode="auto">
              <a:xfrm>
                <a:off x="61" y="1203"/>
                <a:ext cx="90" cy="95"/>
              </a:xfrm>
              <a:custGeom>
                <a:avLst/>
                <a:gdLst>
                  <a:gd name="T0" fmla="*/ 28 w 38"/>
                  <a:gd name="T1" fmla="*/ 0 h 40"/>
                  <a:gd name="T2" fmla="*/ 0 w 38"/>
                  <a:gd name="T3" fmla="*/ 164 h 40"/>
                  <a:gd name="T4" fmla="*/ 45 w 38"/>
                  <a:gd name="T5" fmla="*/ 226 h 40"/>
                  <a:gd name="T6" fmla="*/ 213 w 38"/>
                  <a:gd name="T7" fmla="*/ 95 h 40"/>
                  <a:gd name="T8" fmla="*/ 28 w 3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0"/>
                  <a:gd name="T17" fmla="*/ 38 w 3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0">
                    <a:moveTo>
                      <a:pt x="5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2" y="33"/>
                      <a:pt x="5" y="37"/>
                      <a:pt x="8" y="4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27" y="12"/>
                      <a:pt x="16" y="6"/>
                      <a:pt x="5" y="0"/>
                    </a:cubicBezTo>
                    <a:close/>
                  </a:path>
                </a:pathLst>
              </a:custGeom>
              <a:solidFill>
                <a:srgbClr val="FFD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202"/>
              <p:cNvSpPr>
                <a:spLocks noChangeArrowheads="1"/>
              </p:cNvSpPr>
              <p:nvPr/>
            </p:nvSpPr>
            <p:spPr bwMode="auto">
              <a:xfrm>
                <a:off x="80" y="1243"/>
                <a:ext cx="111" cy="131"/>
              </a:xfrm>
              <a:custGeom>
                <a:avLst/>
                <a:gdLst>
                  <a:gd name="T0" fmla="*/ 168 w 47"/>
                  <a:gd name="T1" fmla="*/ 0 h 55"/>
                  <a:gd name="T2" fmla="*/ 0 w 47"/>
                  <a:gd name="T3" fmla="*/ 131 h 55"/>
                  <a:gd name="T4" fmla="*/ 234 w 47"/>
                  <a:gd name="T5" fmla="*/ 312 h 55"/>
                  <a:gd name="T6" fmla="*/ 262 w 47"/>
                  <a:gd name="T7" fmla="*/ 33 h 55"/>
                  <a:gd name="T8" fmla="*/ 168 w 4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5"/>
                  <a:gd name="T17" fmla="*/ 47 w 4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5">
                    <a:moveTo>
                      <a:pt x="3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1" y="37"/>
                      <a:pt x="26" y="49"/>
                      <a:pt x="42" y="5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1" y="4"/>
                      <a:pt x="36" y="2"/>
                      <a:pt x="30" y="0"/>
                    </a:cubicBezTo>
                    <a:close/>
                  </a:path>
                </a:pathLst>
              </a:custGeom>
              <a:solidFill>
                <a:srgbClr val="9AB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203"/>
              <p:cNvSpPr>
                <a:spLocks noChangeArrowheads="1"/>
              </p:cNvSpPr>
              <p:nvPr/>
            </p:nvSpPr>
            <p:spPr bwMode="auto">
              <a:xfrm>
                <a:off x="180" y="1258"/>
                <a:ext cx="111" cy="125"/>
              </a:xfrm>
              <a:custGeom>
                <a:avLst/>
                <a:gdLst>
                  <a:gd name="T0" fmla="*/ 28 w 47"/>
                  <a:gd name="T1" fmla="*/ 0 h 53"/>
                  <a:gd name="T2" fmla="*/ 0 w 47"/>
                  <a:gd name="T3" fmla="*/ 274 h 53"/>
                  <a:gd name="T4" fmla="*/ 83 w 47"/>
                  <a:gd name="T5" fmla="*/ 295 h 53"/>
                  <a:gd name="T6" fmla="*/ 262 w 47"/>
                  <a:gd name="T7" fmla="*/ 50 h 53"/>
                  <a:gd name="T8" fmla="*/ 28 w 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3"/>
                  <a:gd name="T17" fmla="*/ 47 w 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3">
                    <a:moveTo>
                      <a:pt x="5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5" y="51"/>
                      <a:pt x="10" y="52"/>
                      <a:pt x="15" y="53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3" y="7"/>
                      <a:pt x="19" y="4"/>
                      <a:pt x="5" y="0"/>
                    </a:cubicBezTo>
                    <a:close/>
                  </a:path>
                </a:pathLst>
              </a:custGeom>
              <a:solidFill>
                <a:srgbClr val="8D6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204"/>
              <p:cNvSpPr>
                <a:spLocks noChangeArrowheads="1"/>
              </p:cNvSpPr>
              <p:nvPr/>
            </p:nvSpPr>
            <p:spPr bwMode="auto">
              <a:xfrm>
                <a:off x="215" y="1279"/>
                <a:ext cx="135" cy="111"/>
              </a:xfrm>
              <a:custGeom>
                <a:avLst/>
                <a:gdLst>
                  <a:gd name="T0" fmla="*/ 180 w 57"/>
                  <a:gd name="T1" fmla="*/ 0 h 47"/>
                  <a:gd name="T2" fmla="*/ 0 w 57"/>
                  <a:gd name="T3" fmla="*/ 246 h 47"/>
                  <a:gd name="T4" fmla="*/ 303 w 57"/>
                  <a:gd name="T5" fmla="*/ 57 h 47"/>
                  <a:gd name="T6" fmla="*/ 320 w 57"/>
                  <a:gd name="T7" fmla="*/ 12 h 47"/>
                  <a:gd name="T8" fmla="*/ 180 w 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47"/>
                  <a:gd name="T17" fmla="*/ 57 w 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47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21" y="47"/>
                      <a:pt x="41" y="38"/>
                      <a:pt x="54" y="10"/>
                    </a:cubicBezTo>
                    <a:cubicBezTo>
                      <a:pt x="55" y="7"/>
                      <a:pt x="56" y="4"/>
                      <a:pt x="57" y="2"/>
                    </a:cubicBezTo>
                    <a:cubicBezTo>
                      <a:pt x="48" y="2"/>
                      <a:pt x="40" y="1"/>
                      <a:pt x="32" y="0"/>
                    </a:cubicBezTo>
                    <a:close/>
                  </a:path>
                </a:pathLst>
              </a:custGeom>
              <a:solidFill>
                <a:srgbClr val="FA7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" name="Freeform 206"/>
            <p:cNvSpPr>
              <a:spLocks noChangeArrowheads="1"/>
            </p:cNvSpPr>
            <p:nvPr/>
          </p:nvSpPr>
          <p:spPr bwMode="auto">
            <a:xfrm>
              <a:off x="285750" y="1770062"/>
              <a:ext cx="587375" cy="268288"/>
            </a:xfrm>
            <a:custGeom>
              <a:avLst/>
              <a:gdLst>
                <a:gd name="T0" fmla="*/ 0 w 156"/>
                <a:gd name="T1" fmla="*/ 57115114 h 71"/>
                <a:gd name="T2" fmla="*/ 56708044 w 156"/>
                <a:gd name="T3" fmla="*/ 271292070 h 71"/>
                <a:gd name="T4" fmla="*/ 2069830430 w 156"/>
                <a:gd name="T5" fmla="*/ 1013780999 h 71"/>
                <a:gd name="T6" fmla="*/ 2147483647 w 156"/>
                <a:gd name="T7" fmla="*/ 0 h 71"/>
                <a:gd name="T8" fmla="*/ 0 w 156"/>
                <a:gd name="T9" fmla="*/ 571151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0" y="4"/>
                  </a:moveTo>
                  <a:cubicBezTo>
                    <a:pt x="1" y="9"/>
                    <a:pt x="2" y="14"/>
                    <a:pt x="4" y="19"/>
                  </a:cubicBezTo>
                  <a:cubicBezTo>
                    <a:pt x="43" y="51"/>
                    <a:pt x="95" y="70"/>
                    <a:pt x="146" y="71"/>
                  </a:cubicBezTo>
                  <a:cubicBezTo>
                    <a:pt x="152" y="53"/>
                    <a:pt x="156" y="27"/>
                    <a:pt x="156" y="0"/>
                  </a:cubicBezTo>
                  <a:cubicBezTo>
                    <a:pt x="105" y="11"/>
                    <a:pt x="52" y="12"/>
                    <a:pt x="0" y="4"/>
                  </a:cubicBezTo>
                  <a:close/>
                </a:path>
              </a:pathLst>
            </a:custGeom>
            <a:solidFill>
              <a:srgbClr val="5D9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207"/>
            <p:cNvSpPr>
              <a:spLocks noChangeArrowheads="1"/>
            </p:cNvSpPr>
            <p:nvPr/>
          </p:nvSpPr>
          <p:spPr bwMode="auto">
            <a:xfrm>
              <a:off x="381000" y="1533525"/>
              <a:ext cx="173038" cy="349250"/>
            </a:xfrm>
            <a:custGeom>
              <a:avLst/>
              <a:gdLst>
                <a:gd name="T0" fmla="*/ 84901471 w 46"/>
                <a:gd name="T1" fmla="*/ 56413263 h 93"/>
                <a:gd name="T2" fmla="*/ 424511116 w 46"/>
                <a:gd name="T3" fmla="*/ 126924210 h 93"/>
                <a:gd name="T4" fmla="*/ 438662615 w 46"/>
                <a:gd name="T5" fmla="*/ 1100021083 h 93"/>
                <a:gd name="T6" fmla="*/ 0 w 46"/>
                <a:gd name="T7" fmla="*/ 1255151925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93"/>
                <a:gd name="T14" fmla="*/ 46 w 46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93">
                  <a:moveTo>
                    <a:pt x="6" y="4"/>
                  </a:moveTo>
                  <a:cubicBezTo>
                    <a:pt x="6" y="4"/>
                    <a:pt x="25" y="0"/>
                    <a:pt x="30" y="9"/>
                  </a:cubicBezTo>
                  <a:cubicBezTo>
                    <a:pt x="35" y="17"/>
                    <a:pt x="46" y="58"/>
                    <a:pt x="31" y="78"/>
                  </a:cubicBezTo>
                  <a:cubicBezTo>
                    <a:pt x="31" y="78"/>
                    <a:pt x="26" y="93"/>
                    <a:pt x="0" y="89"/>
                  </a:cubicBezTo>
                </a:path>
              </a:pathLst>
            </a:custGeom>
            <a:solidFill>
              <a:srgbClr val="A7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208"/>
            <p:cNvSpPr>
              <a:spLocks noChangeArrowheads="1"/>
            </p:cNvSpPr>
            <p:nvPr/>
          </p:nvSpPr>
          <p:spPr bwMode="auto">
            <a:xfrm>
              <a:off x="0" y="1657350"/>
              <a:ext cx="30163" cy="120650"/>
            </a:xfrm>
            <a:custGeom>
              <a:avLst/>
              <a:gdLst>
                <a:gd name="T0" fmla="*/ 99511507 w 8"/>
                <a:gd name="T1" fmla="*/ 0 h 32"/>
                <a:gd name="T2" fmla="*/ 14214314 w 8"/>
                <a:gd name="T3" fmla="*/ 156366170 h 32"/>
                <a:gd name="T4" fmla="*/ 99511507 w 8"/>
                <a:gd name="T5" fmla="*/ 454888203 h 32"/>
                <a:gd name="T6" fmla="*/ 99511507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2"/>
                <a:gd name="T14" fmla="*/ 8 w 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2">
                  <a:moveTo>
                    <a:pt x="7" y="0"/>
                  </a:moveTo>
                  <a:cubicBezTo>
                    <a:pt x="4" y="4"/>
                    <a:pt x="2" y="8"/>
                    <a:pt x="1" y="11"/>
                  </a:cubicBezTo>
                  <a:cubicBezTo>
                    <a:pt x="0" y="18"/>
                    <a:pt x="2" y="25"/>
                    <a:pt x="7" y="32"/>
                  </a:cubicBezTo>
                  <a:cubicBezTo>
                    <a:pt x="8" y="21"/>
                    <a:pt x="8" y="10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209"/>
            <p:cNvSpPr>
              <a:spLocks noChangeArrowheads="1"/>
            </p:cNvSpPr>
            <p:nvPr/>
          </p:nvSpPr>
          <p:spPr bwMode="auto">
            <a:xfrm>
              <a:off x="26987" y="1638300"/>
              <a:ext cx="30163" cy="166688"/>
            </a:xfrm>
            <a:custGeom>
              <a:avLst/>
              <a:gdLst>
                <a:gd name="T0" fmla="*/ 71079110 w 8"/>
                <a:gd name="T1" fmla="*/ 0 h 44"/>
                <a:gd name="T2" fmla="*/ 0 w 8"/>
                <a:gd name="T3" fmla="*/ 71759184 h 44"/>
                <a:gd name="T4" fmla="*/ 0 w 8"/>
                <a:gd name="T5" fmla="*/ 531011143 h 44"/>
                <a:gd name="T6" fmla="*/ 71079110 w 8"/>
                <a:gd name="T7" fmla="*/ 631474758 h 44"/>
                <a:gd name="T8" fmla="*/ 71079110 w 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4"/>
                <a:gd name="T17" fmla="*/ 8 w 8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4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1" y="15"/>
                    <a:pt x="1" y="26"/>
                    <a:pt x="0" y="37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7" y="29"/>
                    <a:pt x="8" y="14"/>
                    <a:pt x="5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210"/>
            <p:cNvSpPr>
              <a:spLocks noChangeArrowheads="1"/>
            </p:cNvSpPr>
            <p:nvPr/>
          </p:nvSpPr>
          <p:spPr bwMode="auto">
            <a:xfrm>
              <a:off x="46037" y="1619250"/>
              <a:ext cx="41275" cy="204788"/>
            </a:xfrm>
            <a:custGeom>
              <a:avLst/>
              <a:gdLst>
                <a:gd name="T0" fmla="*/ 98557195 w 11"/>
                <a:gd name="T1" fmla="*/ 0 h 54"/>
                <a:gd name="T2" fmla="*/ 0 w 11"/>
                <a:gd name="T3" fmla="*/ 71910927 h 54"/>
                <a:gd name="T4" fmla="*/ 0 w 11"/>
                <a:gd name="T5" fmla="*/ 704721016 h 54"/>
                <a:gd name="T6" fmla="*/ 70396389 w 11"/>
                <a:gd name="T7" fmla="*/ 776631943 h 54"/>
                <a:gd name="T8" fmla="*/ 98557195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4"/>
                <a:gd name="T17" fmla="*/ 11 w 1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4">
                  <a:moveTo>
                    <a:pt x="7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3" y="19"/>
                    <a:pt x="2" y="34"/>
                    <a:pt x="0" y="49"/>
                  </a:cubicBezTo>
                  <a:cubicBezTo>
                    <a:pt x="1" y="50"/>
                    <a:pt x="3" y="52"/>
                    <a:pt x="5" y="54"/>
                  </a:cubicBezTo>
                  <a:cubicBezTo>
                    <a:pt x="9" y="36"/>
                    <a:pt x="11" y="18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211"/>
            <p:cNvSpPr>
              <a:spLocks noChangeArrowheads="1"/>
            </p:cNvSpPr>
            <p:nvPr/>
          </p:nvSpPr>
          <p:spPr bwMode="auto">
            <a:xfrm>
              <a:off x="65087" y="1604962"/>
              <a:ext cx="47625" cy="233363"/>
            </a:xfrm>
            <a:custGeom>
              <a:avLst/>
              <a:gdLst>
                <a:gd name="T0" fmla="*/ 120787990 w 13"/>
                <a:gd name="T1" fmla="*/ 0 h 62"/>
                <a:gd name="T2" fmla="*/ 26842183 w 13"/>
                <a:gd name="T3" fmla="*/ 56669570 h 62"/>
                <a:gd name="T4" fmla="*/ 0 w 13"/>
                <a:gd name="T5" fmla="*/ 821689943 h 62"/>
                <a:gd name="T6" fmla="*/ 80526548 w 13"/>
                <a:gd name="T7" fmla="*/ 878359512 h 62"/>
                <a:gd name="T8" fmla="*/ 120787990 w 1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2"/>
                <a:gd name="T17" fmla="*/ 13 w 1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2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6" y="22"/>
                    <a:pt x="4" y="40"/>
                    <a:pt x="0" y="58"/>
                  </a:cubicBezTo>
                  <a:cubicBezTo>
                    <a:pt x="2" y="59"/>
                    <a:pt x="4" y="61"/>
                    <a:pt x="6" y="62"/>
                  </a:cubicBezTo>
                  <a:cubicBezTo>
                    <a:pt x="10" y="41"/>
                    <a:pt x="13" y="20"/>
                    <a:pt x="9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212"/>
            <p:cNvSpPr>
              <a:spLocks noChangeArrowheads="1"/>
            </p:cNvSpPr>
            <p:nvPr/>
          </p:nvSpPr>
          <p:spPr bwMode="auto">
            <a:xfrm>
              <a:off x="87312" y="1589087"/>
              <a:ext cx="44450" cy="265113"/>
            </a:xfrm>
            <a:custGeom>
              <a:avLst/>
              <a:gdLst>
                <a:gd name="T0" fmla="*/ 123489508 w 12"/>
                <a:gd name="T1" fmla="*/ 0 h 70"/>
                <a:gd name="T2" fmla="*/ 41164404 w 12"/>
                <a:gd name="T3" fmla="*/ 57374241 h 70"/>
                <a:gd name="T4" fmla="*/ 0 w 12"/>
                <a:gd name="T5" fmla="*/ 946695799 h 70"/>
                <a:gd name="T6" fmla="*/ 96045338 w 12"/>
                <a:gd name="T7" fmla="*/ 1004070040 h 70"/>
                <a:gd name="T8" fmla="*/ 123489508 w 1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0"/>
                <a:gd name="T17" fmla="*/ 12 w 1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0">
                  <a:moveTo>
                    <a:pt x="9" y="0"/>
                  </a:moveTo>
                  <a:cubicBezTo>
                    <a:pt x="6" y="1"/>
                    <a:pt x="4" y="3"/>
                    <a:pt x="3" y="4"/>
                  </a:cubicBezTo>
                  <a:cubicBezTo>
                    <a:pt x="7" y="24"/>
                    <a:pt x="4" y="45"/>
                    <a:pt x="0" y="66"/>
                  </a:cubicBezTo>
                  <a:cubicBezTo>
                    <a:pt x="2" y="67"/>
                    <a:pt x="4" y="69"/>
                    <a:pt x="7" y="70"/>
                  </a:cubicBezTo>
                  <a:cubicBezTo>
                    <a:pt x="12" y="48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213"/>
            <p:cNvSpPr>
              <a:spLocks noChangeArrowheads="1"/>
            </p:cNvSpPr>
            <p:nvPr/>
          </p:nvSpPr>
          <p:spPr bwMode="auto">
            <a:xfrm>
              <a:off x="112712" y="1577975"/>
              <a:ext cx="49213" cy="287338"/>
            </a:xfrm>
            <a:custGeom>
              <a:avLst/>
              <a:gdLst>
                <a:gd name="T0" fmla="*/ 100315022 w 13"/>
                <a:gd name="T1" fmla="*/ 0 h 76"/>
                <a:gd name="T2" fmla="*/ 28660894 w 13"/>
                <a:gd name="T3" fmla="*/ 42881416 h 76"/>
                <a:gd name="T4" fmla="*/ 0 w 13"/>
                <a:gd name="T5" fmla="*/ 1043475509 h 76"/>
                <a:gd name="T6" fmla="*/ 57321788 w 13"/>
                <a:gd name="T7" fmla="*/ 1086356924 h 76"/>
                <a:gd name="T8" fmla="*/ 100315022 w 13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76"/>
                <a:gd name="T17" fmla="*/ 13 w 13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76">
                  <a:moveTo>
                    <a:pt x="7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5" y="27"/>
                    <a:pt x="5" y="51"/>
                    <a:pt x="0" y="73"/>
                  </a:cubicBezTo>
                  <a:cubicBezTo>
                    <a:pt x="1" y="74"/>
                    <a:pt x="3" y="75"/>
                    <a:pt x="4" y="76"/>
                  </a:cubicBezTo>
                  <a:cubicBezTo>
                    <a:pt x="11" y="51"/>
                    <a:pt x="13" y="25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214"/>
            <p:cNvSpPr>
              <a:spLocks noChangeArrowheads="1"/>
            </p:cNvSpPr>
            <p:nvPr/>
          </p:nvSpPr>
          <p:spPr bwMode="auto">
            <a:xfrm>
              <a:off x="128587" y="1566862"/>
              <a:ext cx="60325" cy="309563"/>
            </a:xfrm>
            <a:custGeom>
              <a:avLst/>
              <a:gdLst>
                <a:gd name="T0" fmla="*/ 142152092 w 16"/>
                <a:gd name="T1" fmla="*/ 0 h 82"/>
                <a:gd name="T2" fmla="*/ 42646005 w 16"/>
                <a:gd name="T3" fmla="*/ 42753670 h 82"/>
                <a:gd name="T4" fmla="*/ 0 w 16"/>
                <a:gd name="T5" fmla="*/ 1125895732 h 82"/>
                <a:gd name="T6" fmla="*/ 113723936 w 16"/>
                <a:gd name="T7" fmla="*/ 1168649402 h 82"/>
                <a:gd name="T8" fmla="*/ 142152092 w 1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82"/>
                <a:gd name="T17" fmla="*/ 16 w 16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82">
                  <a:moveTo>
                    <a:pt x="10" y="0"/>
                  </a:moveTo>
                  <a:cubicBezTo>
                    <a:pt x="8" y="1"/>
                    <a:pt x="6" y="2"/>
                    <a:pt x="3" y="3"/>
                  </a:cubicBezTo>
                  <a:cubicBezTo>
                    <a:pt x="9" y="28"/>
                    <a:pt x="7" y="54"/>
                    <a:pt x="0" y="79"/>
                  </a:cubicBezTo>
                  <a:cubicBezTo>
                    <a:pt x="3" y="80"/>
                    <a:pt x="5" y="81"/>
                    <a:pt x="8" y="82"/>
                  </a:cubicBezTo>
                  <a:cubicBezTo>
                    <a:pt x="16" y="56"/>
                    <a:pt x="15" y="27"/>
                    <a:pt x="10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215"/>
            <p:cNvSpPr>
              <a:spLocks noChangeArrowheads="1"/>
            </p:cNvSpPr>
            <p:nvPr/>
          </p:nvSpPr>
          <p:spPr bwMode="auto">
            <a:xfrm>
              <a:off x="158750" y="1558925"/>
              <a:ext cx="55563" cy="323850"/>
            </a:xfrm>
            <a:custGeom>
              <a:avLst/>
              <a:gdLst>
                <a:gd name="T0" fmla="*/ 96046202 w 15"/>
                <a:gd name="T1" fmla="*/ 0 h 86"/>
                <a:gd name="T2" fmla="*/ 27440714 w 15"/>
                <a:gd name="T3" fmla="*/ 28359469 h 86"/>
                <a:gd name="T4" fmla="*/ 0 w 15"/>
                <a:gd name="T5" fmla="*/ 1191161723 h 86"/>
                <a:gd name="T6" fmla="*/ 68605488 w 15"/>
                <a:gd name="T7" fmla="*/ 1219521192 h 86"/>
                <a:gd name="T8" fmla="*/ 96046202 w 1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6"/>
                <a:gd name="T17" fmla="*/ 15 w 1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6">
                  <a:moveTo>
                    <a:pt x="7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7" y="29"/>
                    <a:pt x="8" y="58"/>
                    <a:pt x="0" y="84"/>
                  </a:cubicBezTo>
                  <a:cubicBezTo>
                    <a:pt x="1" y="84"/>
                    <a:pt x="3" y="85"/>
                    <a:pt x="5" y="86"/>
                  </a:cubicBezTo>
                  <a:cubicBezTo>
                    <a:pt x="14" y="58"/>
                    <a:pt x="15" y="28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216"/>
            <p:cNvSpPr>
              <a:spLocks noChangeArrowheads="1"/>
            </p:cNvSpPr>
            <p:nvPr/>
          </p:nvSpPr>
          <p:spPr bwMode="auto">
            <a:xfrm>
              <a:off x="177800" y="1511300"/>
              <a:ext cx="280988" cy="401638"/>
            </a:xfrm>
            <a:custGeom>
              <a:avLst/>
              <a:gdLst>
                <a:gd name="T0" fmla="*/ 926394957 w 75"/>
                <a:gd name="T1" fmla="*/ 408600977 h 107"/>
                <a:gd name="T2" fmla="*/ 561451489 w 75"/>
                <a:gd name="T3" fmla="*/ 28178472 h 107"/>
                <a:gd name="T4" fmla="*/ 28072574 w 75"/>
                <a:gd name="T5" fmla="*/ 183165696 h 107"/>
                <a:gd name="T6" fmla="*/ 0 w 75"/>
                <a:gd name="T7" fmla="*/ 1394881267 h 107"/>
                <a:gd name="T8" fmla="*/ 378981628 w 75"/>
                <a:gd name="T9" fmla="*/ 1465329323 h 107"/>
                <a:gd name="T10" fmla="*/ 926394957 w 75"/>
                <a:gd name="T11" fmla="*/ 408600977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07"/>
                <a:gd name="T20" fmla="*/ 75 w 75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07">
                  <a:moveTo>
                    <a:pt x="66" y="29"/>
                  </a:moveTo>
                  <a:cubicBezTo>
                    <a:pt x="66" y="29"/>
                    <a:pt x="61" y="0"/>
                    <a:pt x="40" y="2"/>
                  </a:cubicBezTo>
                  <a:cubicBezTo>
                    <a:pt x="32" y="2"/>
                    <a:pt x="17" y="7"/>
                    <a:pt x="2" y="13"/>
                  </a:cubicBezTo>
                  <a:cubicBezTo>
                    <a:pt x="10" y="41"/>
                    <a:pt x="9" y="71"/>
                    <a:pt x="0" y="99"/>
                  </a:cubicBezTo>
                  <a:cubicBezTo>
                    <a:pt x="9" y="101"/>
                    <a:pt x="18" y="103"/>
                    <a:pt x="27" y="104"/>
                  </a:cubicBezTo>
                  <a:cubicBezTo>
                    <a:pt x="75" y="107"/>
                    <a:pt x="71" y="48"/>
                    <a:pt x="66" y="29"/>
                  </a:cubicBezTo>
                  <a:close/>
                </a:path>
              </a:pathLst>
            </a:custGeom>
            <a:solidFill>
              <a:srgbClr val="7C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Oval 217"/>
            <p:cNvSpPr>
              <a:spLocks noChangeArrowheads="1"/>
            </p:cNvSpPr>
            <p:nvPr/>
          </p:nvSpPr>
          <p:spPr bwMode="auto">
            <a:xfrm>
              <a:off x="214312" y="16271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1" name="Oval 218"/>
            <p:cNvSpPr>
              <a:spLocks noChangeArrowheads="1"/>
            </p:cNvSpPr>
            <p:nvPr/>
          </p:nvSpPr>
          <p:spPr bwMode="auto">
            <a:xfrm>
              <a:off x="274637" y="154781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2" name="Oval 219"/>
            <p:cNvSpPr>
              <a:spLocks noChangeArrowheads="1"/>
            </p:cNvSpPr>
            <p:nvPr/>
          </p:nvSpPr>
          <p:spPr bwMode="auto">
            <a:xfrm>
              <a:off x="293687" y="16652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Oval 220"/>
            <p:cNvSpPr>
              <a:spLocks noChangeArrowheads="1"/>
            </p:cNvSpPr>
            <p:nvPr/>
          </p:nvSpPr>
          <p:spPr bwMode="auto">
            <a:xfrm>
              <a:off x="301625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Oval 221"/>
            <p:cNvSpPr>
              <a:spLocks noChangeArrowheads="1"/>
            </p:cNvSpPr>
            <p:nvPr/>
          </p:nvSpPr>
          <p:spPr bwMode="auto">
            <a:xfrm>
              <a:off x="222250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5" name="Oval 222"/>
            <p:cNvSpPr>
              <a:spLocks noChangeArrowheads="1"/>
            </p:cNvSpPr>
            <p:nvPr/>
          </p:nvSpPr>
          <p:spPr bwMode="auto">
            <a:xfrm>
              <a:off x="331787" y="1835150"/>
              <a:ext cx="25400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" name="Oval 223"/>
            <p:cNvSpPr>
              <a:spLocks noChangeArrowheads="1"/>
            </p:cNvSpPr>
            <p:nvPr/>
          </p:nvSpPr>
          <p:spPr bwMode="auto">
            <a:xfrm>
              <a:off x="387350" y="1714500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" name="Oval 224"/>
            <p:cNvSpPr>
              <a:spLocks noChangeArrowheads="1"/>
            </p:cNvSpPr>
            <p:nvPr/>
          </p:nvSpPr>
          <p:spPr bwMode="auto">
            <a:xfrm>
              <a:off x="214312" y="1841500"/>
              <a:ext cx="26988" cy="26988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8" name="Oval 225"/>
            <p:cNvSpPr>
              <a:spLocks noChangeArrowheads="1"/>
            </p:cNvSpPr>
            <p:nvPr/>
          </p:nvSpPr>
          <p:spPr bwMode="auto">
            <a:xfrm>
              <a:off x="361950" y="1589087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9" name="Oval 226"/>
            <p:cNvSpPr>
              <a:spLocks noChangeArrowheads="1"/>
            </p:cNvSpPr>
            <p:nvPr/>
          </p:nvSpPr>
          <p:spPr bwMode="auto">
            <a:xfrm>
              <a:off x="768350" y="1473200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" name="Oval 227"/>
            <p:cNvSpPr>
              <a:spLocks noChangeArrowheads="1"/>
            </p:cNvSpPr>
            <p:nvPr/>
          </p:nvSpPr>
          <p:spPr bwMode="auto">
            <a:xfrm>
              <a:off x="782637" y="1552575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" name="Oval 228"/>
            <p:cNvSpPr>
              <a:spLocks noChangeArrowheads="1"/>
            </p:cNvSpPr>
            <p:nvPr/>
          </p:nvSpPr>
          <p:spPr bwMode="auto">
            <a:xfrm>
              <a:off x="793750" y="1635125"/>
              <a:ext cx="22225" cy="26988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" name="Freeform 229"/>
            <p:cNvSpPr>
              <a:spLocks noChangeArrowheads="1"/>
            </p:cNvSpPr>
            <p:nvPr/>
          </p:nvSpPr>
          <p:spPr bwMode="auto">
            <a:xfrm>
              <a:off x="515937" y="1431925"/>
              <a:ext cx="244475" cy="368300"/>
            </a:xfrm>
            <a:custGeom>
              <a:avLst/>
              <a:gdLst>
                <a:gd name="T0" fmla="*/ 198047317 w 65"/>
                <a:gd name="T1" fmla="*/ 127112356 h 98"/>
                <a:gd name="T2" fmla="*/ 0 w 65"/>
                <a:gd name="T3" fmla="*/ 381340827 h 98"/>
                <a:gd name="T4" fmla="*/ 353657535 w 65"/>
                <a:gd name="T5" fmla="*/ 564953409 h 98"/>
                <a:gd name="T6" fmla="*/ 99023658 w 65"/>
                <a:gd name="T7" fmla="*/ 805054944 h 98"/>
                <a:gd name="T8" fmla="*/ 424389794 w 65"/>
                <a:gd name="T9" fmla="*/ 988663768 h 98"/>
                <a:gd name="T10" fmla="*/ 155610218 w 65"/>
                <a:gd name="T11" fmla="*/ 1172276351 h 98"/>
                <a:gd name="T12" fmla="*/ 466826893 w 65"/>
                <a:gd name="T13" fmla="*/ 1384131531 h 98"/>
                <a:gd name="T14" fmla="*/ 792193029 w 65"/>
                <a:gd name="T15" fmla="*/ 1355885176 h 98"/>
                <a:gd name="T16" fmla="*/ 636582811 w 65"/>
                <a:gd name="T17" fmla="*/ 98866001 h 98"/>
                <a:gd name="T18" fmla="*/ 636582811 w 65"/>
                <a:gd name="T19" fmla="*/ 0 h 98"/>
                <a:gd name="T20" fmla="*/ 198047317 w 65"/>
                <a:gd name="T21" fmla="*/ 12711235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98"/>
                <a:gd name="T35" fmla="*/ 65 w 65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98">
                  <a:moveTo>
                    <a:pt x="14" y="9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65" y="38"/>
                    <a:pt x="45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3" y="4"/>
                    <a:pt x="14" y="9"/>
                  </a:cubicBezTo>
                  <a:close/>
                </a:path>
              </a:pathLst>
            </a:custGeom>
            <a:solidFill>
              <a:srgbClr val="B1C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Oval 230"/>
            <p:cNvSpPr>
              <a:spLocks noChangeArrowheads="1"/>
            </p:cNvSpPr>
            <p:nvPr/>
          </p:nvSpPr>
          <p:spPr bwMode="auto">
            <a:xfrm>
              <a:off x="793750" y="1709737"/>
              <a:ext cx="22225" cy="23813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Freeform 231"/>
            <p:cNvSpPr>
              <a:spLocks noChangeArrowheads="1"/>
            </p:cNvSpPr>
            <p:nvPr/>
          </p:nvSpPr>
          <p:spPr bwMode="auto">
            <a:xfrm>
              <a:off x="612775" y="1431925"/>
              <a:ext cx="150813" cy="361950"/>
            </a:xfrm>
            <a:custGeom>
              <a:avLst/>
              <a:gdLst>
                <a:gd name="T0" fmla="*/ 270091002 w 40"/>
                <a:gd name="T1" fmla="*/ 0 h 96"/>
                <a:gd name="T2" fmla="*/ 0 w 40"/>
                <a:gd name="T3" fmla="*/ 312736111 h 96"/>
                <a:gd name="T4" fmla="*/ 398029440 w 40"/>
                <a:gd name="T5" fmla="*/ 483320130 h 96"/>
                <a:gd name="T6" fmla="*/ 85292292 w 40"/>
                <a:gd name="T7" fmla="*/ 739192388 h 96"/>
                <a:gd name="T8" fmla="*/ 469107607 w 40"/>
                <a:gd name="T9" fmla="*/ 952422411 h 96"/>
                <a:gd name="T10" fmla="*/ 113724313 w 40"/>
                <a:gd name="T11" fmla="*/ 1151434586 h 96"/>
                <a:gd name="T12" fmla="*/ 426461461 w 40"/>
                <a:gd name="T13" fmla="*/ 1364664609 h 96"/>
                <a:gd name="T14" fmla="*/ 270091002 w 40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96"/>
                <a:gd name="T26" fmla="*/ 40 w 40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96">
                  <a:moveTo>
                    <a:pt x="19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0" y="42"/>
                    <a:pt x="19" y="0"/>
                  </a:cubicBezTo>
                  <a:close/>
                </a:path>
              </a:pathLst>
            </a:custGeom>
            <a:solidFill>
              <a:srgbClr val="A2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232"/>
            <p:cNvSpPr>
              <a:spLocks noChangeArrowheads="1"/>
            </p:cNvSpPr>
            <p:nvPr/>
          </p:nvSpPr>
          <p:spPr bwMode="auto">
            <a:xfrm>
              <a:off x="439737" y="1895475"/>
              <a:ext cx="23813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Oval 233"/>
            <p:cNvSpPr>
              <a:spLocks noChangeArrowheads="1"/>
            </p:cNvSpPr>
            <p:nvPr/>
          </p:nvSpPr>
          <p:spPr bwMode="auto">
            <a:xfrm>
              <a:off x="523875" y="1846262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" name="Oval 234"/>
            <p:cNvSpPr>
              <a:spLocks noChangeArrowheads="1"/>
            </p:cNvSpPr>
            <p:nvPr/>
          </p:nvSpPr>
          <p:spPr bwMode="auto">
            <a:xfrm>
              <a:off x="677862" y="1824037"/>
              <a:ext cx="25400" cy="25400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Oval 235"/>
            <p:cNvSpPr>
              <a:spLocks noChangeArrowheads="1"/>
            </p:cNvSpPr>
            <p:nvPr/>
          </p:nvSpPr>
          <p:spPr bwMode="auto">
            <a:xfrm>
              <a:off x="654050" y="1962150"/>
              <a:ext cx="23813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Oval 236"/>
            <p:cNvSpPr>
              <a:spLocks noChangeArrowheads="1"/>
            </p:cNvSpPr>
            <p:nvPr/>
          </p:nvSpPr>
          <p:spPr bwMode="auto">
            <a:xfrm>
              <a:off x="565150" y="1939925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Oval 237"/>
            <p:cNvSpPr>
              <a:spLocks noChangeArrowheads="1"/>
            </p:cNvSpPr>
            <p:nvPr/>
          </p:nvSpPr>
          <p:spPr bwMode="auto">
            <a:xfrm>
              <a:off x="636587" y="1876425"/>
              <a:ext cx="25400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1" name="Oval 238"/>
            <p:cNvSpPr>
              <a:spLocks noChangeArrowheads="1"/>
            </p:cNvSpPr>
            <p:nvPr/>
          </p:nvSpPr>
          <p:spPr bwMode="auto">
            <a:xfrm>
              <a:off x="749300" y="1898650"/>
              <a:ext cx="22225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2" name="Oval 239"/>
            <p:cNvSpPr>
              <a:spLocks noChangeArrowheads="1"/>
            </p:cNvSpPr>
            <p:nvPr/>
          </p:nvSpPr>
          <p:spPr bwMode="auto">
            <a:xfrm>
              <a:off x="782637" y="1985962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3" name="Oval 240"/>
            <p:cNvSpPr>
              <a:spLocks noChangeArrowheads="1"/>
            </p:cNvSpPr>
            <p:nvPr/>
          </p:nvSpPr>
          <p:spPr bwMode="auto">
            <a:xfrm>
              <a:off x="804862" y="1819275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4" name="Freeform 241"/>
            <p:cNvSpPr>
              <a:spLocks noChangeArrowheads="1"/>
            </p:cNvSpPr>
            <p:nvPr/>
          </p:nvSpPr>
          <p:spPr bwMode="auto">
            <a:xfrm>
              <a:off x="3475037" y="1457325"/>
              <a:ext cx="225425" cy="219075"/>
            </a:xfrm>
            <a:custGeom>
              <a:avLst/>
              <a:gdLst>
                <a:gd name="T0" fmla="*/ 204133450 w 142"/>
                <a:gd name="T1" fmla="*/ 0 h 138"/>
                <a:gd name="T2" fmla="*/ 221773750 w 142"/>
                <a:gd name="T3" fmla="*/ 133569075 h 138"/>
                <a:gd name="T4" fmla="*/ 357862188 w 142"/>
                <a:gd name="T5" fmla="*/ 133569075 h 138"/>
                <a:gd name="T6" fmla="*/ 226814063 w 142"/>
                <a:gd name="T7" fmla="*/ 216733438 h 138"/>
                <a:gd name="T8" fmla="*/ 244455950 w 142"/>
                <a:gd name="T9" fmla="*/ 347781563 h 138"/>
                <a:gd name="T10" fmla="*/ 148690013 w 142"/>
                <a:gd name="T11" fmla="*/ 269657513 h 138"/>
                <a:gd name="T12" fmla="*/ 25201563 w 142"/>
                <a:gd name="T13" fmla="*/ 347781563 h 138"/>
                <a:gd name="T14" fmla="*/ 90725625 w 142"/>
                <a:gd name="T15" fmla="*/ 216733438 h 138"/>
                <a:gd name="T16" fmla="*/ 0 w 142"/>
                <a:gd name="T17" fmla="*/ 133569075 h 138"/>
                <a:gd name="T18" fmla="*/ 138609388 w 142"/>
                <a:gd name="T19" fmla="*/ 133569075 h 138"/>
                <a:gd name="T20" fmla="*/ 204133450 w 142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38"/>
                <a:gd name="T35" fmla="*/ 142 w 142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38">
                  <a:moveTo>
                    <a:pt x="81" y="0"/>
                  </a:moveTo>
                  <a:lnTo>
                    <a:pt x="88" y="53"/>
                  </a:lnTo>
                  <a:lnTo>
                    <a:pt x="142" y="53"/>
                  </a:lnTo>
                  <a:lnTo>
                    <a:pt x="90" y="86"/>
                  </a:lnTo>
                  <a:lnTo>
                    <a:pt x="97" y="138"/>
                  </a:lnTo>
                  <a:lnTo>
                    <a:pt x="59" y="107"/>
                  </a:lnTo>
                  <a:lnTo>
                    <a:pt x="10" y="138"/>
                  </a:lnTo>
                  <a:lnTo>
                    <a:pt x="36" y="86"/>
                  </a:lnTo>
                  <a:lnTo>
                    <a:pt x="0" y="53"/>
                  </a:lnTo>
                  <a:lnTo>
                    <a:pt x="55" y="5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D7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242"/>
            <p:cNvSpPr>
              <a:spLocks noChangeArrowheads="1"/>
            </p:cNvSpPr>
            <p:nvPr/>
          </p:nvSpPr>
          <p:spPr bwMode="auto">
            <a:xfrm>
              <a:off x="334962" y="1895475"/>
              <a:ext cx="38100" cy="85725"/>
            </a:xfrm>
            <a:custGeom>
              <a:avLst/>
              <a:gdLst>
                <a:gd name="T0" fmla="*/ 145161000 w 10"/>
                <a:gd name="T1" fmla="*/ 83350790 h 23"/>
                <a:gd name="T2" fmla="*/ 101612700 w 10"/>
                <a:gd name="T3" fmla="*/ 319511984 h 23"/>
                <a:gd name="T4" fmla="*/ 0 w 10"/>
                <a:gd name="T5" fmla="*/ 13891177 h 23"/>
                <a:gd name="T6" fmla="*/ 29032200 w 10"/>
                <a:gd name="T7" fmla="*/ 0 h 23"/>
                <a:gd name="T8" fmla="*/ 145161000 w 10"/>
                <a:gd name="T9" fmla="*/ 833507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6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ACD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243"/>
            <p:cNvSpPr>
              <a:spLocks noChangeArrowheads="1"/>
            </p:cNvSpPr>
            <p:nvPr/>
          </p:nvSpPr>
          <p:spPr bwMode="auto">
            <a:xfrm>
              <a:off x="392112" y="1943100"/>
              <a:ext cx="82550" cy="90488"/>
            </a:xfrm>
            <a:custGeom>
              <a:avLst/>
              <a:gdLst>
                <a:gd name="T0" fmla="*/ 35282188 w 52"/>
                <a:gd name="T1" fmla="*/ 0 h 57"/>
                <a:gd name="T2" fmla="*/ 0 w 52"/>
                <a:gd name="T3" fmla="*/ 115927828 h 57"/>
                <a:gd name="T4" fmla="*/ 22682200 w 52"/>
                <a:gd name="T5" fmla="*/ 143650494 h 57"/>
                <a:gd name="T6" fmla="*/ 131048125 w 52"/>
                <a:gd name="T7" fmla="*/ 47884027 h 57"/>
                <a:gd name="T8" fmla="*/ 35282188 w 5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7"/>
                <a:gd name="T17" fmla="*/ 52 w 5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7">
                  <a:moveTo>
                    <a:pt x="14" y="0"/>
                  </a:moveTo>
                  <a:lnTo>
                    <a:pt x="0" y="46"/>
                  </a:lnTo>
                  <a:lnTo>
                    <a:pt x="9" y="57"/>
                  </a:lnTo>
                  <a:lnTo>
                    <a:pt x="52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9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244"/>
            <p:cNvSpPr>
              <a:spLocks noChangeArrowheads="1"/>
            </p:cNvSpPr>
            <p:nvPr/>
          </p:nvSpPr>
          <p:spPr bwMode="auto">
            <a:xfrm>
              <a:off x="439737" y="2003425"/>
              <a:ext cx="117475" cy="139700"/>
            </a:xfrm>
            <a:custGeom>
              <a:avLst/>
              <a:gdLst>
                <a:gd name="T0" fmla="*/ 344648913 w 31"/>
                <a:gd name="T1" fmla="*/ 0 h 37"/>
                <a:gd name="T2" fmla="*/ 0 w 31"/>
                <a:gd name="T3" fmla="*/ 242345519 h 37"/>
                <a:gd name="T4" fmla="*/ 373369656 w 31"/>
                <a:gd name="T5" fmla="*/ 527461892 h 37"/>
                <a:gd name="T6" fmla="*/ 445173407 w 31"/>
                <a:gd name="T7" fmla="*/ 42767078 h 37"/>
                <a:gd name="T8" fmla="*/ 344648913 w 3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7"/>
                <a:gd name="T17" fmla="*/ 31 w 3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7">
                  <a:moveTo>
                    <a:pt x="2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2" y="35"/>
                    <a:pt x="26" y="37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245"/>
            <p:cNvSpPr>
              <a:spLocks noChangeArrowheads="1"/>
            </p:cNvSpPr>
            <p:nvPr/>
          </p:nvSpPr>
          <p:spPr bwMode="auto">
            <a:xfrm>
              <a:off x="582612" y="2027237"/>
              <a:ext cx="114300" cy="142875"/>
            </a:xfrm>
            <a:custGeom>
              <a:avLst/>
              <a:gdLst>
                <a:gd name="T0" fmla="*/ 87096600 w 30"/>
                <a:gd name="T1" fmla="*/ 0 h 38"/>
                <a:gd name="T2" fmla="*/ 0 w 30"/>
                <a:gd name="T3" fmla="*/ 523054095 h 38"/>
                <a:gd name="T4" fmla="*/ 116128800 w 30"/>
                <a:gd name="T5" fmla="*/ 537191201 h 38"/>
                <a:gd name="T6" fmla="*/ 435483000 w 30"/>
                <a:gd name="T7" fmla="*/ 84818872 h 38"/>
                <a:gd name="T8" fmla="*/ 8709660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8"/>
                <a:gd name="T17" fmla="*/ 30 w 30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8">
                  <a:moveTo>
                    <a:pt x="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88C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246"/>
            <p:cNvSpPr>
              <a:spLocks noChangeArrowheads="1"/>
            </p:cNvSpPr>
            <p:nvPr/>
          </p:nvSpPr>
          <p:spPr bwMode="auto">
            <a:xfrm>
              <a:off x="666750" y="2052637"/>
              <a:ext cx="157163" cy="125413"/>
            </a:xfrm>
            <a:custGeom>
              <a:avLst/>
              <a:gdLst>
                <a:gd name="T0" fmla="*/ 336055656 w 42"/>
                <a:gd name="T1" fmla="*/ 43328291 h 33"/>
                <a:gd name="T2" fmla="*/ 0 w 42"/>
                <a:gd name="T3" fmla="*/ 462177308 h 33"/>
                <a:gd name="T4" fmla="*/ 210037124 w 42"/>
                <a:gd name="T5" fmla="*/ 476618805 h 33"/>
                <a:gd name="T6" fmla="*/ 560095254 w 42"/>
                <a:gd name="T7" fmla="*/ 86656583 h 33"/>
                <a:gd name="T8" fmla="*/ 588100204 w 42"/>
                <a:gd name="T9" fmla="*/ 28886794 h 33"/>
                <a:gd name="T10" fmla="*/ 364060606 w 42"/>
                <a:gd name="T11" fmla="*/ 0 h 33"/>
                <a:gd name="T12" fmla="*/ 336055656 w 42"/>
                <a:gd name="T13" fmla="*/ 433282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3"/>
                <a:gd name="T23" fmla="*/ 42 w 4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3">
                  <a:moveTo>
                    <a:pt x="24" y="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31" y="25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FFE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Oval 247"/>
            <p:cNvSpPr>
              <a:spLocks noChangeArrowheads="1"/>
            </p:cNvSpPr>
            <p:nvPr/>
          </p:nvSpPr>
          <p:spPr bwMode="auto">
            <a:xfrm>
              <a:off x="1876425" y="1951037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1" name="Oval 248"/>
            <p:cNvSpPr>
              <a:spLocks noChangeArrowheads="1"/>
            </p:cNvSpPr>
            <p:nvPr/>
          </p:nvSpPr>
          <p:spPr bwMode="auto">
            <a:xfrm>
              <a:off x="2005012" y="2082800"/>
              <a:ext cx="30163" cy="26988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2" name="Oval 249"/>
            <p:cNvSpPr>
              <a:spLocks noChangeArrowheads="1"/>
            </p:cNvSpPr>
            <p:nvPr/>
          </p:nvSpPr>
          <p:spPr bwMode="auto">
            <a:xfrm>
              <a:off x="2139950" y="20415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Oval 250"/>
            <p:cNvSpPr>
              <a:spLocks noChangeArrowheads="1"/>
            </p:cNvSpPr>
            <p:nvPr/>
          </p:nvSpPr>
          <p:spPr bwMode="auto">
            <a:xfrm>
              <a:off x="2290762" y="199707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Oval 251"/>
            <p:cNvSpPr>
              <a:spLocks noChangeArrowheads="1"/>
            </p:cNvSpPr>
            <p:nvPr/>
          </p:nvSpPr>
          <p:spPr bwMode="auto">
            <a:xfrm>
              <a:off x="2471737" y="1955800"/>
              <a:ext cx="30163" cy="25400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Oval 252"/>
            <p:cNvSpPr>
              <a:spLocks noChangeArrowheads="1"/>
            </p:cNvSpPr>
            <p:nvPr/>
          </p:nvSpPr>
          <p:spPr bwMode="auto">
            <a:xfrm>
              <a:off x="2640012" y="1936750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Oval 253"/>
            <p:cNvSpPr>
              <a:spLocks noChangeArrowheads="1"/>
            </p:cNvSpPr>
            <p:nvPr/>
          </p:nvSpPr>
          <p:spPr bwMode="auto">
            <a:xfrm>
              <a:off x="2824162" y="19399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Oval 254"/>
            <p:cNvSpPr>
              <a:spLocks noChangeArrowheads="1"/>
            </p:cNvSpPr>
            <p:nvPr/>
          </p:nvSpPr>
          <p:spPr bwMode="auto">
            <a:xfrm>
              <a:off x="2166937" y="2241550"/>
              <a:ext cx="25400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Oval 255"/>
            <p:cNvSpPr>
              <a:spLocks noChangeArrowheads="1"/>
            </p:cNvSpPr>
            <p:nvPr/>
          </p:nvSpPr>
          <p:spPr bwMode="auto">
            <a:xfrm>
              <a:off x="2343150" y="2181225"/>
              <a:ext cx="26988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Oval 256"/>
            <p:cNvSpPr>
              <a:spLocks noChangeArrowheads="1"/>
            </p:cNvSpPr>
            <p:nvPr/>
          </p:nvSpPr>
          <p:spPr bwMode="auto">
            <a:xfrm>
              <a:off x="2513012" y="2109787"/>
              <a:ext cx="25400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Oval 257"/>
            <p:cNvSpPr>
              <a:spLocks noChangeArrowheads="1"/>
            </p:cNvSpPr>
            <p:nvPr/>
          </p:nvSpPr>
          <p:spPr bwMode="auto">
            <a:xfrm>
              <a:off x="2692400" y="2071687"/>
              <a:ext cx="30163" cy="26988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Oval 258"/>
            <p:cNvSpPr>
              <a:spLocks noChangeArrowheads="1"/>
            </p:cNvSpPr>
            <p:nvPr/>
          </p:nvSpPr>
          <p:spPr bwMode="auto">
            <a:xfrm>
              <a:off x="2906712" y="2044700"/>
              <a:ext cx="26988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Oval 259"/>
            <p:cNvSpPr>
              <a:spLocks noChangeArrowheads="1"/>
            </p:cNvSpPr>
            <p:nvPr/>
          </p:nvSpPr>
          <p:spPr bwMode="auto">
            <a:xfrm>
              <a:off x="2035175" y="1895475"/>
              <a:ext cx="25400" cy="25400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Oval 260"/>
            <p:cNvSpPr>
              <a:spLocks noChangeArrowheads="1"/>
            </p:cNvSpPr>
            <p:nvPr/>
          </p:nvSpPr>
          <p:spPr bwMode="auto">
            <a:xfrm>
              <a:off x="2227262" y="1854200"/>
              <a:ext cx="25400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Oval 261"/>
            <p:cNvSpPr>
              <a:spLocks noChangeArrowheads="1"/>
            </p:cNvSpPr>
            <p:nvPr/>
          </p:nvSpPr>
          <p:spPr bwMode="auto">
            <a:xfrm>
              <a:off x="23844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5" name="Oval 262"/>
            <p:cNvSpPr>
              <a:spLocks noChangeArrowheads="1"/>
            </p:cNvSpPr>
            <p:nvPr/>
          </p:nvSpPr>
          <p:spPr bwMode="auto">
            <a:xfrm>
              <a:off x="25495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6" name="Oval 263"/>
            <p:cNvSpPr>
              <a:spLocks noChangeArrowheads="1"/>
            </p:cNvSpPr>
            <p:nvPr/>
          </p:nvSpPr>
          <p:spPr bwMode="auto">
            <a:xfrm>
              <a:off x="2697162" y="1854200"/>
              <a:ext cx="30163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7" name="Freeform 264"/>
            <p:cNvSpPr>
              <a:spLocks noChangeArrowheads="1"/>
            </p:cNvSpPr>
            <p:nvPr/>
          </p:nvSpPr>
          <p:spPr bwMode="auto">
            <a:xfrm>
              <a:off x="2298700" y="2252662"/>
              <a:ext cx="198438" cy="173038"/>
            </a:xfrm>
            <a:custGeom>
              <a:avLst/>
              <a:gdLst>
                <a:gd name="T0" fmla="*/ 0 w 53"/>
                <a:gd name="T1" fmla="*/ 367908882 h 46"/>
                <a:gd name="T2" fmla="*/ 742974337 w 53"/>
                <a:gd name="T3" fmla="*/ 0 h 46"/>
                <a:gd name="T4" fmla="*/ 644844874 w 53"/>
                <a:gd name="T5" fmla="*/ 650916292 h 46"/>
                <a:gd name="T6" fmla="*/ 0 w 53"/>
                <a:gd name="T7" fmla="*/ 36790888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6"/>
                <a:gd name="T14" fmla="*/ 53 w 53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6">
                  <a:moveTo>
                    <a:pt x="0" y="26"/>
                  </a:moveTo>
                  <a:cubicBezTo>
                    <a:pt x="0" y="26"/>
                    <a:pt x="35" y="7"/>
                    <a:pt x="53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2" y="29"/>
                    <a:pt x="0" y="26"/>
                  </a:cubicBez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265"/>
            <p:cNvSpPr>
              <a:spLocks noChangeArrowheads="1"/>
            </p:cNvSpPr>
            <p:nvPr/>
          </p:nvSpPr>
          <p:spPr bwMode="auto">
            <a:xfrm>
              <a:off x="2565400" y="2214562"/>
              <a:ext cx="269875" cy="233363"/>
            </a:xfrm>
            <a:custGeom>
              <a:avLst/>
              <a:gdLst>
                <a:gd name="T0" fmla="*/ 40322500 w 170"/>
                <a:gd name="T1" fmla="*/ 7561279 h 147"/>
                <a:gd name="T2" fmla="*/ 0 w 170"/>
                <a:gd name="T3" fmla="*/ 352822631 h 147"/>
                <a:gd name="T4" fmla="*/ 428426563 w 170"/>
                <a:gd name="T5" fmla="*/ 370464556 h 147"/>
                <a:gd name="T6" fmla="*/ 148690013 w 170"/>
                <a:gd name="T7" fmla="*/ 0 h 147"/>
                <a:gd name="T8" fmla="*/ 40322500 w 170"/>
                <a:gd name="T9" fmla="*/ 756127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147"/>
                <a:gd name="T17" fmla="*/ 170 w 170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147">
                  <a:moveTo>
                    <a:pt x="16" y="3"/>
                  </a:moveTo>
                  <a:lnTo>
                    <a:pt x="0" y="140"/>
                  </a:lnTo>
                  <a:lnTo>
                    <a:pt x="170" y="147"/>
                  </a:lnTo>
                  <a:lnTo>
                    <a:pt x="59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266"/>
            <p:cNvSpPr>
              <a:spLocks noChangeArrowheads="1"/>
            </p:cNvSpPr>
            <p:nvPr/>
          </p:nvSpPr>
          <p:spPr bwMode="auto">
            <a:xfrm>
              <a:off x="2609850" y="2263775"/>
              <a:ext cx="136525" cy="142875"/>
            </a:xfrm>
            <a:custGeom>
              <a:avLst/>
              <a:gdLst>
                <a:gd name="T0" fmla="*/ 17641888 w 86"/>
                <a:gd name="T1" fmla="*/ 12601575 h 90"/>
                <a:gd name="T2" fmla="*/ 0 w 86"/>
                <a:gd name="T3" fmla="*/ 209173763 h 90"/>
                <a:gd name="T4" fmla="*/ 216733438 w 86"/>
                <a:gd name="T5" fmla="*/ 226814063 h 90"/>
                <a:gd name="T6" fmla="*/ 73085325 w 86"/>
                <a:gd name="T7" fmla="*/ 0 h 90"/>
                <a:gd name="T8" fmla="*/ 17641888 w 86"/>
                <a:gd name="T9" fmla="*/ 126015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0"/>
                <a:gd name="T17" fmla="*/ 86 w 8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0">
                  <a:moveTo>
                    <a:pt x="7" y="5"/>
                  </a:moveTo>
                  <a:lnTo>
                    <a:pt x="0" y="83"/>
                  </a:lnTo>
                  <a:lnTo>
                    <a:pt x="86" y="90"/>
                  </a:lnTo>
                  <a:lnTo>
                    <a:pt x="29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8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267"/>
            <p:cNvSpPr>
              <a:spLocks noChangeArrowheads="1"/>
            </p:cNvSpPr>
            <p:nvPr/>
          </p:nvSpPr>
          <p:spPr bwMode="auto">
            <a:xfrm>
              <a:off x="2598737" y="2524125"/>
              <a:ext cx="211138" cy="52388"/>
            </a:xfrm>
            <a:custGeom>
              <a:avLst/>
              <a:gdLst>
                <a:gd name="T0" fmla="*/ 0 w 56"/>
                <a:gd name="T1" fmla="*/ 0 h 14"/>
                <a:gd name="T2" fmla="*/ 796058126 w 56"/>
                <a:gd name="T3" fmla="*/ 42007692 h 14"/>
                <a:gd name="T4" fmla="*/ 582827597 w 56"/>
                <a:gd name="T5" fmla="*/ 196035896 h 14"/>
                <a:gd name="T6" fmla="*/ 0 w 5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4"/>
                <a:gd name="T14" fmla="*/ 56 w 56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4">
                  <a:moveTo>
                    <a:pt x="0" y="0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88C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268"/>
            <p:cNvSpPr>
              <a:spLocks noChangeArrowheads="1"/>
            </p:cNvSpPr>
            <p:nvPr/>
          </p:nvSpPr>
          <p:spPr bwMode="auto">
            <a:xfrm>
              <a:off x="2733675" y="2151062"/>
              <a:ext cx="406400" cy="266700"/>
            </a:xfrm>
            <a:custGeom>
              <a:avLst/>
              <a:gdLst>
                <a:gd name="T0" fmla="*/ 0 w 108"/>
                <a:gd name="T1" fmla="*/ 112881714 h 71"/>
                <a:gd name="T2" fmla="*/ 764634074 w 108"/>
                <a:gd name="T3" fmla="*/ 1001815352 h 71"/>
                <a:gd name="T4" fmla="*/ 1529268148 w 108"/>
                <a:gd name="T5" fmla="*/ 634952599 h 71"/>
                <a:gd name="T6" fmla="*/ 453117185 w 108"/>
                <a:gd name="T7" fmla="*/ 0 h 71"/>
                <a:gd name="T8" fmla="*/ 0 w 108"/>
                <a:gd name="T9" fmla="*/ 1128817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71"/>
                <a:gd name="T17" fmla="*/ 108 w 108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71">
                  <a:moveTo>
                    <a:pt x="0" y="8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71"/>
                    <a:pt x="94" y="48"/>
                    <a:pt x="108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269"/>
            <p:cNvSpPr>
              <a:spLocks noChangeArrowheads="1"/>
            </p:cNvSpPr>
            <p:nvPr/>
          </p:nvSpPr>
          <p:spPr bwMode="auto">
            <a:xfrm>
              <a:off x="2801937" y="2189162"/>
              <a:ext cx="252413" cy="168275"/>
            </a:xfrm>
            <a:custGeom>
              <a:avLst/>
              <a:gdLst>
                <a:gd name="T0" fmla="*/ 56770321 w 67"/>
                <a:gd name="T1" fmla="*/ 111869220 h 45"/>
                <a:gd name="T2" fmla="*/ 539335001 w 67"/>
                <a:gd name="T3" fmla="*/ 629255014 h 45"/>
                <a:gd name="T4" fmla="*/ 950930188 w 67"/>
                <a:gd name="T5" fmla="*/ 461454923 h 45"/>
                <a:gd name="T6" fmla="*/ 212893412 w 67"/>
                <a:gd name="T7" fmla="*/ 0 h 45"/>
                <a:gd name="T8" fmla="*/ 0 w 67"/>
                <a:gd name="T9" fmla="*/ 27967305 h 45"/>
                <a:gd name="T10" fmla="*/ 56770321 w 67"/>
                <a:gd name="T11" fmla="*/ 11186922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5"/>
                <a:gd name="T20" fmla="*/ 67 w 67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5">
                  <a:moveTo>
                    <a:pt x="4" y="8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64" y="34"/>
                    <a:pt x="67" y="3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5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270"/>
            <p:cNvSpPr>
              <a:spLocks noChangeArrowheads="1"/>
            </p:cNvSpPr>
            <p:nvPr/>
          </p:nvSpPr>
          <p:spPr bwMode="auto">
            <a:xfrm>
              <a:off x="2994025" y="2132012"/>
              <a:ext cx="342900" cy="150813"/>
            </a:xfrm>
            <a:custGeom>
              <a:avLst/>
              <a:gdLst>
                <a:gd name="T0" fmla="*/ 14198321 w 91"/>
                <a:gd name="T1" fmla="*/ 56860271 h 40"/>
                <a:gd name="T2" fmla="*/ 837731077 w 91"/>
                <a:gd name="T3" fmla="*/ 568614024 h 40"/>
                <a:gd name="T4" fmla="*/ 1292092418 w 91"/>
                <a:gd name="T5" fmla="*/ 483321732 h 40"/>
                <a:gd name="T6" fmla="*/ 653145369 w 91"/>
                <a:gd name="T7" fmla="*/ 0 h 40"/>
                <a:gd name="T8" fmla="*/ 14198321 w 91"/>
                <a:gd name="T9" fmla="*/ 5686027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40"/>
                <a:gd name="T17" fmla="*/ 91 w 9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40">
                  <a:moveTo>
                    <a:pt x="1" y="4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86" y="33"/>
                    <a:pt x="91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9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271"/>
            <p:cNvSpPr>
              <a:spLocks noChangeArrowheads="1"/>
            </p:cNvSpPr>
            <p:nvPr/>
          </p:nvSpPr>
          <p:spPr bwMode="auto">
            <a:xfrm>
              <a:off x="3095625" y="2162175"/>
              <a:ext cx="173038" cy="79375"/>
            </a:xfrm>
            <a:custGeom>
              <a:avLst/>
              <a:gdLst>
                <a:gd name="T0" fmla="*/ 0 w 109"/>
                <a:gd name="T1" fmla="*/ 12601575 h 50"/>
                <a:gd name="T2" fmla="*/ 178932405 w 109"/>
                <a:gd name="T3" fmla="*/ 126007813 h 50"/>
                <a:gd name="T4" fmla="*/ 274698619 w 109"/>
                <a:gd name="T5" fmla="*/ 108367513 h 50"/>
                <a:gd name="T6" fmla="*/ 113408153 w 109"/>
                <a:gd name="T7" fmla="*/ 0 h 50"/>
                <a:gd name="T8" fmla="*/ 0 w 109"/>
                <a:gd name="T9" fmla="*/ 1260157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50"/>
                <a:gd name="T17" fmla="*/ 109 w 109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50">
                  <a:moveTo>
                    <a:pt x="0" y="5"/>
                  </a:moveTo>
                  <a:lnTo>
                    <a:pt x="71" y="50"/>
                  </a:lnTo>
                  <a:lnTo>
                    <a:pt x="109" y="43"/>
                  </a:lnTo>
                  <a:lnTo>
                    <a:pt x="4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5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272"/>
            <p:cNvSpPr>
              <a:spLocks noChangeArrowheads="1"/>
            </p:cNvSpPr>
            <p:nvPr/>
          </p:nvSpPr>
          <p:spPr bwMode="auto">
            <a:xfrm>
              <a:off x="2373312" y="2305050"/>
              <a:ext cx="87313" cy="79375"/>
            </a:xfrm>
            <a:custGeom>
              <a:avLst/>
              <a:gdLst>
                <a:gd name="T0" fmla="*/ 0 w 55"/>
                <a:gd name="T1" fmla="*/ 73085325 h 50"/>
                <a:gd name="T2" fmla="*/ 138610181 w 55"/>
                <a:gd name="T3" fmla="*/ 0 h 50"/>
                <a:gd name="T4" fmla="*/ 113408474 w 55"/>
                <a:gd name="T5" fmla="*/ 126007813 h 50"/>
                <a:gd name="T6" fmla="*/ 0 w 55"/>
                <a:gd name="T7" fmla="*/ 73085325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50"/>
                <a:gd name="T14" fmla="*/ 55 w 5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50">
                  <a:moveTo>
                    <a:pt x="0" y="29"/>
                  </a:moveTo>
                  <a:lnTo>
                    <a:pt x="55" y="0"/>
                  </a:lnTo>
                  <a:lnTo>
                    <a:pt x="45" y="5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273"/>
            <p:cNvSpPr>
              <a:spLocks noChangeArrowheads="1"/>
            </p:cNvSpPr>
            <p:nvPr/>
          </p:nvSpPr>
          <p:spPr bwMode="auto">
            <a:xfrm>
              <a:off x="2870200" y="2436812"/>
              <a:ext cx="142875" cy="136525"/>
            </a:xfrm>
            <a:custGeom>
              <a:avLst/>
              <a:gdLst>
                <a:gd name="T0" fmla="*/ 268597480 w 38"/>
                <a:gd name="T1" fmla="*/ 517752101 h 36"/>
                <a:gd name="T2" fmla="*/ 537191201 w 38"/>
                <a:gd name="T3" fmla="*/ 230112888 h 36"/>
                <a:gd name="T4" fmla="*/ 424098118 w 38"/>
                <a:gd name="T5" fmla="*/ 0 h 36"/>
                <a:gd name="T6" fmla="*/ 0 w 38"/>
                <a:gd name="T7" fmla="*/ 316404272 h 36"/>
                <a:gd name="T8" fmla="*/ 268597480 w 38"/>
                <a:gd name="T9" fmla="*/ 51775210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6"/>
                <a:gd name="T17" fmla="*/ 38 w 38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6">
                  <a:moveTo>
                    <a:pt x="19" y="36"/>
                  </a:moveTo>
                  <a:cubicBezTo>
                    <a:pt x="30" y="36"/>
                    <a:pt x="38" y="27"/>
                    <a:pt x="38" y="16"/>
                  </a:cubicBezTo>
                  <a:cubicBezTo>
                    <a:pt x="38" y="9"/>
                    <a:pt x="35" y="4"/>
                    <a:pt x="30" y="0"/>
                  </a:cubicBezTo>
                  <a:cubicBezTo>
                    <a:pt x="20" y="7"/>
                    <a:pt x="10" y="14"/>
                    <a:pt x="0" y="22"/>
                  </a:cubicBezTo>
                  <a:cubicBezTo>
                    <a:pt x="3" y="30"/>
                    <a:pt x="10" y="36"/>
                    <a:pt x="19" y="36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274"/>
            <p:cNvSpPr>
              <a:spLocks noChangeArrowheads="1"/>
            </p:cNvSpPr>
            <p:nvPr/>
          </p:nvSpPr>
          <p:spPr bwMode="auto">
            <a:xfrm>
              <a:off x="3192462" y="2305050"/>
              <a:ext cx="117475" cy="101600"/>
            </a:xfrm>
            <a:custGeom>
              <a:avLst/>
              <a:gdLst>
                <a:gd name="T0" fmla="*/ 0 w 31"/>
                <a:gd name="T1" fmla="*/ 155760326 h 27"/>
                <a:gd name="T2" fmla="*/ 229765942 w 31"/>
                <a:gd name="T3" fmla="*/ 382317037 h 27"/>
                <a:gd name="T4" fmla="*/ 445173407 w 31"/>
                <a:gd name="T5" fmla="*/ 155760326 h 27"/>
                <a:gd name="T6" fmla="*/ 387731922 w 31"/>
                <a:gd name="T7" fmla="*/ 0 h 27"/>
                <a:gd name="T8" fmla="*/ 14362266 w 31"/>
                <a:gd name="T9" fmla="*/ 99120207 h 27"/>
                <a:gd name="T10" fmla="*/ 0 w 31"/>
                <a:gd name="T11" fmla="*/ 1557603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7"/>
                <a:gd name="T20" fmla="*/ 31 w 3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7">
                  <a:moveTo>
                    <a:pt x="0" y="11"/>
                  </a:moveTo>
                  <a:cubicBezTo>
                    <a:pt x="0" y="20"/>
                    <a:pt x="7" y="27"/>
                    <a:pt x="16" y="27"/>
                  </a:cubicBezTo>
                  <a:cubicBezTo>
                    <a:pt x="24" y="27"/>
                    <a:pt x="31" y="20"/>
                    <a:pt x="31" y="11"/>
                  </a:cubicBezTo>
                  <a:cubicBezTo>
                    <a:pt x="31" y="7"/>
                    <a:pt x="30" y="3"/>
                    <a:pt x="27" y="0"/>
                  </a:cubicBezTo>
                  <a:cubicBezTo>
                    <a:pt x="18" y="2"/>
                    <a:pt x="9" y="5"/>
                    <a:pt x="1" y="7"/>
                  </a:cubicBezTo>
                  <a:cubicBezTo>
                    <a:pt x="1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275"/>
            <p:cNvSpPr>
              <a:spLocks noChangeArrowheads="1"/>
            </p:cNvSpPr>
            <p:nvPr/>
          </p:nvSpPr>
          <p:spPr bwMode="auto">
            <a:xfrm>
              <a:off x="3395662" y="2354262"/>
              <a:ext cx="109538" cy="153988"/>
            </a:xfrm>
            <a:custGeom>
              <a:avLst/>
              <a:gdLst>
                <a:gd name="T0" fmla="*/ 299609093 w 29"/>
                <a:gd name="T1" fmla="*/ 578348882 h 41"/>
                <a:gd name="T2" fmla="*/ 413743912 w 29"/>
                <a:gd name="T3" fmla="*/ 550135275 h 41"/>
                <a:gd name="T4" fmla="*/ 199736877 w 29"/>
                <a:gd name="T5" fmla="*/ 0 h 41"/>
                <a:gd name="T6" fmla="*/ 0 w 29"/>
                <a:gd name="T7" fmla="*/ 282121039 h 41"/>
                <a:gd name="T8" fmla="*/ 299609093 w 29"/>
                <a:gd name="T9" fmla="*/ 57834888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1"/>
                <a:gd name="T17" fmla="*/ 29 w 2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1">
                  <a:moveTo>
                    <a:pt x="21" y="41"/>
                  </a:moveTo>
                  <a:cubicBezTo>
                    <a:pt x="24" y="41"/>
                    <a:pt x="27" y="40"/>
                    <a:pt x="29" y="39"/>
                  </a:cubicBezTo>
                  <a:cubicBezTo>
                    <a:pt x="28" y="25"/>
                    <a:pt x="23" y="11"/>
                    <a:pt x="14" y="0"/>
                  </a:cubicBezTo>
                  <a:cubicBezTo>
                    <a:pt x="6" y="3"/>
                    <a:pt x="0" y="10"/>
                    <a:pt x="0" y="20"/>
                  </a:cubicBezTo>
                  <a:cubicBezTo>
                    <a:pt x="0" y="31"/>
                    <a:pt x="9" y="41"/>
                    <a:pt x="21" y="4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276"/>
            <p:cNvSpPr>
              <a:spLocks noChangeArrowheads="1"/>
            </p:cNvSpPr>
            <p:nvPr/>
          </p:nvSpPr>
          <p:spPr bwMode="auto">
            <a:xfrm>
              <a:off x="3306762" y="2549525"/>
              <a:ext cx="115888" cy="95250"/>
            </a:xfrm>
            <a:custGeom>
              <a:avLst/>
              <a:gdLst>
                <a:gd name="T0" fmla="*/ 209626439 w 31"/>
                <a:gd name="T1" fmla="*/ 0 h 25"/>
                <a:gd name="T2" fmla="*/ 0 w 31"/>
                <a:gd name="T3" fmla="*/ 232257600 h 25"/>
                <a:gd name="T4" fmla="*/ 41925288 w 31"/>
                <a:gd name="T5" fmla="*/ 362902500 h 25"/>
                <a:gd name="T6" fmla="*/ 419252877 w 31"/>
                <a:gd name="T7" fmla="*/ 275805900 h 25"/>
                <a:gd name="T8" fmla="*/ 433226727 w 31"/>
                <a:gd name="T9" fmla="*/ 232257600 h 25"/>
                <a:gd name="T10" fmla="*/ 209626439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1" y="23"/>
                    <a:pt x="3" y="25"/>
                  </a:cubicBezTo>
                  <a:cubicBezTo>
                    <a:pt x="13" y="24"/>
                    <a:pt x="22" y="22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277"/>
            <p:cNvSpPr>
              <a:spLocks noChangeArrowheads="1"/>
            </p:cNvSpPr>
            <p:nvPr/>
          </p:nvSpPr>
          <p:spPr bwMode="auto">
            <a:xfrm>
              <a:off x="3073400" y="2576512"/>
              <a:ext cx="146050" cy="79375"/>
            </a:xfrm>
            <a:custGeom>
              <a:avLst/>
              <a:gdLst>
                <a:gd name="T0" fmla="*/ 280479663 w 39"/>
                <a:gd name="T1" fmla="*/ 0 h 21"/>
                <a:gd name="T2" fmla="*/ 0 w 39"/>
                <a:gd name="T3" fmla="*/ 271443601 h 21"/>
                <a:gd name="T4" fmla="*/ 546938526 w 39"/>
                <a:gd name="T5" fmla="*/ 285731101 h 21"/>
                <a:gd name="T6" fmla="*/ 546938526 w 39"/>
                <a:gd name="T7" fmla="*/ 285731101 h 21"/>
                <a:gd name="T8" fmla="*/ 280479663 w 3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"/>
                <a:gd name="T17" fmla="*/ 39 w 3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">
                  <a:moveTo>
                    <a:pt x="20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13" y="20"/>
                    <a:pt x="26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Oval 278"/>
            <p:cNvSpPr>
              <a:spLocks noChangeArrowheads="1"/>
            </p:cNvSpPr>
            <p:nvPr/>
          </p:nvSpPr>
          <p:spPr bwMode="auto">
            <a:xfrm>
              <a:off x="3136900" y="2471737"/>
              <a:ext cx="74613" cy="74613"/>
            </a:xfrm>
            <a:prstGeom prst="ellipse">
              <a:avLst/>
            </a:pr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2" name="Oval 279"/>
            <p:cNvSpPr>
              <a:spLocks noChangeArrowheads="1"/>
            </p:cNvSpPr>
            <p:nvPr/>
          </p:nvSpPr>
          <p:spPr bwMode="auto">
            <a:xfrm>
              <a:off x="628650" y="954087"/>
              <a:ext cx="30163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3" name="Oval 280"/>
            <p:cNvSpPr>
              <a:spLocks noChangeArrowheads="1"/>
            </p:cNvSpPr>
            <p:nvPr/>
          </p:nvSpPr>
          <p:spPr bwMode="auto">
            <a:xfrm>
              <a:off x="801687" y="9080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Oval 281"/>
            <p:cNvSpPr>
              <a:spLocks noChangeArrowheads="1"/>
            </p:cNvSpPr>
            <p:nvPr/>
          </p:nvSpPr>
          <p:spPr bwMode="auto">
            <a:xfrm>
              <a:off x="738187" y="990600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Oval 282"/>
            <p:cNvSpPr>
              <a:spLocks noChangeArrowheads="1"/>
            </p:cNvSpPr>
            <p:nvPr/>
          </p:nvSpPr>
          <p:spPr bwMode="auto">
            <a:xfrm>
              <a:off x="933450" y="912812"/>
              <a:ext cx="25400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Oval 283"/>
            <p:cNvSpPr>
              <a:spLocks noChangeArrowheads="1"/>
            </p:cNvSpPr>
            <p:nvPr/>
          </p:nvSpPr>
          <p:spPr bwMode="auto">
            <a:xfrm>
              <a:off x="862012" y="10096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Oval 284"/>
            <p:cNvSpPr>
              <a:spLocks noChangeArrowheads="1"/>
            </p:cNvSpPr>
            <p:nvPr/>
          </p:nvSpPr>
          <p:spPr bwMode="auto">
            <a:xfrm>
              <a:off x="801687" y="1119187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Oval 285"/>
            <p:cNvSpPr>
              <a:spLocks noChangeArrowheads="1"/>
            </p:cNvSpPr>
            <p:nvPr/>
          </p:nvSpPr>
          <p:spPr bwMode="auto">
            <a:xfrm>
              <a:off x="692150" y="1062037"/>
              <a:ext cx="26988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Oval 286"/>
            <p:cNvSpPr>
              <a:spLocks noChangeArrowheads="1"/>
            </p:cNvSpPr>
            <p:nvPr/>
          </p:nvSpPr>
          <p:spPr bwMode="auto">
            <a:xfrm>
              <a:off x="1008062" y="900112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4478624" y="2309733"/>
            <a:ext cx="2415040" cy="1645920"/>
            <a:chOff x="2519115" y="1666315"/>
            <a:chExt cx="2415040" cy="1645920"/>
          </a:xfrm>
        </p:grpSpPr>
        <p:sp>
          <p:nvSpPr>
            <p:cNvPr id="291" name="Oval 290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solidFill>
              <a:srgbClr val="FFCCBE"/>
            </a:solidFill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" name="Rectangle 291"/>
            <p:cNvSpPr/>
            <p:nvPr/>
          </p:nvSpPr>
          <p:spPr>
            <a:xfrm>
              <a:off x="2635128" y="2190718"/>
              <a:ext cx="2299027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 err="1"/>
                <a:t>Thân</a:t>
              </a:r>
              <a:r>
                <a:rPr lang="en-US" sz="2400" b="1" dirty="0"/>
                <a:t> </a:t>
              </a:r>
              <a:r>
                <a:rPr lang="en-US" sz="2400" b="1" dirty="0" err="1"/>
                <a:t>thiện</a:t>
              </a:r>
              <a:r>
                <a:rPr lang="en-US" sz="2400" b="1" dirty="0"/>
                <a:t> </a:t>
              </a:r>
              <a:r>
                <a:rPr lang="en-US" sz="2400" b="1" dirty="0" err="1"/>
                <a:t>với</a:t>
              </a:r>
              <a:endParaRPr lang="en-US" sz="2400" b="1" dirty="0"/>
            </a:p>
            <a:p>
              <a:pPr algn="ctr"/>
              <a:r>
                <a:rPr lang="vi-VN" sz="2400" b="1" dirty="0"/>
                <a:t>mọi người</a:t>
              </a:r>
              <a:endParaRPr lang="vi-VN" sz="2400" dirty="0"/>
            </a:p>
          </p:txBody>
        </p:sp>
      </p:grpSp>
      <p:sp>
        <p:nvSpPr>
          <p:cNvPr id="293" name="Rounded Rectangle 292"/>
          <p:cNvSpPr/>
          <p:nvPr/>
        </p:nvSpPr>
        <p:spPr>
          <a:xfrm>
            <a:off x="3003025" y="149304"/>
            <a:ext cx="6131662" cy="1123712"/>
          </a:xfrm>
          <a:prstGeom prst="roundRect">
            <a:avLst/>
          </a:prstGeom>
          <a:solidFill>
            <a:srgbClr val="ABDFD1"/>
          </a:solidFill>
          <a:ln w="28575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Nêu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những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việc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hiện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sự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thiện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với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mọi</a:t>
            </a:r>
            <a:r>
              <a:rPr lang="zh-CN" altLang="en-US" sz="3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3000" b="1" dirty="0" smtClean="0">
                <a:solidFill>
                  <a:srgbClr val="000000"/>
                </a:solidFill>
              </a:rPr>
              <a:t>người</a:t>
            </a:r>
            <a:endParaRPr lang="zh-CN" altLang="en-US" sz="3000" b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cxnSp>
        <p:nvCxnSpPr>
          <p:cNvPr id="294" name="Curved Connector 293"/>
          <p:cNvCxnSpPr>
            <a:stCxn id="291" idx="2"/>
          </p:cNvCxnSpPr>
          <p:nvPr/>
        </p:nvCxnSpPr>
        <p:spPr>
          <a:xfrm rot="10800000">
            <a:off x="3026214" y="2524005"/>
            <a:ext cx="1452410" cy="608689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Curved Connector 294"/>
          <p:cNvCxnSpPr/>
          <p:nvPr/>
        </p:nvCxnSpPr>
        <p:spPr>
          <a:xfrm rot="16200000" flipH="1">
            <a:off x="5266269" y="4368675"/>
            <a:ext cx="760060" cy="42093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Curved Connector 295"/>
          <p:cNvCxnSpPr>
            <a:stCxn id="291" idx="6"/>
            <a:endCxn id="298" idx="1"/>
          </p:cNvCxnSpPr>
          <p:nvPr/>
        </p:nvCxnSpPr>
        <p:spPr>
          <a:xfrm flipV="1">
            <a:off x="6856064" y="2770049"/>
            <a:ext cx="1615975" cy="362644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Rounded Rectangle 296"/>
          <p:cNvSpPr/>
          <p:nvPr/>
        </p:nvSpPr>
        <p:spPr>
          <a:xfrm>
            <a:off x="491662" y="2235306"/>
            <a:ext cx="2511363" cy="1055608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Vui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vẻ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với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bạn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bè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8" name="Rounded Rectangle 297"/>
          <p:cNvSpPr/>
          <p:nvPr/>
        </p:nvSpPr>
        <p:spPr>
          <a:xfrm>
            <a:off x="8472039" y="2242245"/>
            <a:ext cx="3196841" cy="1055608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Khen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ngợi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khi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bạn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tốt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9" name="Rounded Rectangle 298"/>
          <p:cNvSpPr/>
          <p:nvPr/>
        </p:nvSpPr>
        <p:spPr>
          <a:xfrm>
            <a:off x="3594066" y="4822816"/>
            <a:ext cx="4146555" cy="1055608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Giúp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đỡ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mọi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2800" b="1">
                <a:solidFill>
                  <a:srgbClr val="000000"/>
                </a:solidFill>
              </a:rPr>
              <a:t>người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xung</a:t>
            </a:r>
            <a:r>
              <a:rPr lang="zh-C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>
                <a:solidFill>
                  <a:srgbClr val="000000"/>
                </a:solidFill>
                <a:latin typeface="Arial" panose="020B0604020202020204" pitchFamily="34" charset="0"/>
              </a:rPr>
              <a:t>quanh</a:t>
            </a:r>
            <a:endParaRPr lang="en-US" altLang="zh-CN" sz="16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300" name="Picture 2" descr="Kids speech bubble Royalty Free Vector Image - VectorStock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06" b="16865"/>
          <a:stretch/>
        </p:blipFill>
        <p:spPr bwMode="auto">
          <a:xfrm>
            <a:off x="8230678" y="5255045"/>
            <a:ext cx="2484844" cy="1460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1" name="Group 300"/>
          <p:cNvGrpSpPr/>
          <p:nvPr/>
        </p:nvGrpSpPr>
        <p:grpSpPr>
          <a:xfrm>
            <a:off x="-58947" y="5130248"/>
            <a:ext cx="2321082" cy="1818361"/>
            <a:chOff x="-58947" y="5130248"/>
            <a:chExt cx="2321082" cy="1818361"/>
          </a:xfrm>
        </p:grpSpPr>
        <p:pic>
          <p:nvPicPr>
            <p:cNvPr id="302" name="Picture 30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8947" y="5813771"/>
              <a:ext cx="1134838" cy="1134838"/>
            </a:xfrm>
            <a:prstGeom prst="rect">
              <a:avLst/>
            </a:prstGeom>
          </p:spPr>
        </p:pic>
        <p:sp>
          <p:nvSpPr>
            <p:cNvPr id="303" name="Oval Callout 302"/>
            <p:cNvSpPr/>
            <p:nvPr/>
          </p:nvSpPr>
          <p:spPr>
            <a:xfrm>
              <a:off x="756939" y="5130248"/>
              <a:ext cx="1505196" cy="789479"/>
            </a:xfrm>
            <a:prstGeom prst="wedgeEllipseCallout">
              <a:avLst>
                <a:gd name="adj1" fmla="val -40396"/>
                <a:gd name="adj2" fmla="val 72316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04" name="Rectangle 303"/>
            <p:cNvSpPr/>
            <p:nvPr/>
          </p:nvSpPr>
          <p:spPr>
            <a:xfrm>
              <a:off x="916897" y="5230130"/>
              <a:ext cx="1236236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Ghi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chép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</a:p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vào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vở</a:t>
              </a:r>
              <a:endParaRPr lang="en-US" altLang="zh-CN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1928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0" animBg="1"/>
      <p:bldP spid="298" grpId="0" animBg="1"/>
      <p:bldP spid="29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15"/>
          <p:cNvGrpSpPr/>
          <p:nvPr/>
        </p:nvGrpSpPr>
        <p:grpSpPr bwMode="auto">
          <a:xfrm flipH="1">
            <a:off x="182563" y="88671"/>
            <a:ext cx="1604962" cy="1068387"/>
            <a:chOff x="0" y="0"/>
            <a:chExt cx="4038600" cy="2689225"/>
          </a:xfrm>
        </p:grpSpPr>
        <p:grpSp>
          <p:nvGrpSpPr>
            <p:cNvPr id="10" name="Group 16"/>
            <p:cNvGrpSpPr/>
            <p:nvPr/>
          </p:nvGrpSpPr>
          <p:grpSpPr bwMode="auto">
            <a:xfrm>
              <a:off x="279400" y="0"/>
              <a:ext cx="3759200" cy="2689225"/>
              <a:chOff x="0" y="0"/>
              <a:chExt cx="2368" cy="1694"/>
            </a:xfrm>
          </p:grpSpPr>
          <p:sp>
            <p:nvSpPr>
              <p:cNvPr id="92" name="Freeform 5"/>
              <p:cNvSpPr>
                <a:spLocks noChangeArrowheads="1"/>
              </p:cNvSpPr>
              <p:nvPr/>
            </p:nvSpPr>
            <p:spPr bwMode="auto">
              <a:xfrm>
                <a:off x="777" y="662"/>
                <a:ext cx="746" cy="211"/>
              </a:xfrm>
              <a:custGeom>
                <a:avLst/>
                <a:gdLst>
                  <a:gd name="T0" fmla="*/ 1284 w 315"/>
                  <a:gd name="T1" fmla="*/ 73 h 89"/>
                  <a:gd name="T2" fmla="*/ 1627 w 315"/>
                  <a:gd name="T3" fmla="*/ 192 h 89"/>
                  <a:gd name="T4" fmla="*/ 1274 w 315"/>
                  <a:gd name="T5" fmla="*/ 455 h 89"/>
                  <a:gd name="T6" fmla="*/ 718 w 315"/>
                  <a:gd name="T7" fmla="*/ 479 h 89"/>
                  <a:gd name="T8" fmla="*/ 353 w 315"/>
                  <a:gd name="T9" fmla="*/ 427 h 89"/>
                  <a:gd name="T10" fmla="*/ 123 w 315"/>
                  <a:gd name="T11" fmla="*/ 237 h 89"/>
                  <a:gd name="T12" fmla="*/ 455 w 315"/>
                  <a:gd name="T13" fmla="*/ 28 h 89"/>
                  <a:gd name="T14" fmla="*/ 1284 w 315"/>
                  <a:gd name="T15" fmla="*/ 73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5"/>
                  <a:gd name="T25" fmla="*/ 0 h 89"/>
                  <a:gd name="T26" fmla="*/ 315 w 315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5" h="89">
                    <a:moveTo>
                      <a:pt x="229" y="13"/>
                    </a:moveTo>
                    <a:cubicBezTo>
                      <a:pt x="247" y="16"/>
                      <a:pt x="278" y="18"/>
                      <a:pt x="290" y="34"/>
                    </a:cubicBezTo>
                    <a:cubicBezTo>
                      <a:pt x="315" y="67"/>
                      <a:pt x="244" y="78"/>
                      <a:pt x="227" y="81"/>
                    </a:cubicBezTo>
                    <a:cubicBezTo>
                      <a:pt x="197" y="88"/>
                      <a:pt x="158" y="89"/>
                      <a:pt x="128" y="85"/>
                    </a:cubicBezTo>
                    <a:cubicBezTo>
                      <a:pt x="106" y="83"/>
                      <a:pt x="83" y="85"/>
                      <a:pt x="63" y="76"/>
                    </a:cubicBezTo>
                    <a:cubicBezTo>
                      <a:pt x="46" y="69"/>
                      <a:pt x="32" y="57"/>
                      <a:pt x="22" y="42"/>
                    </a:cubicBezTo>
                    <a:cubicBezTo>
                      <a:pt x="0" y="6"/>
                      <a:pt x="62" y="7"/>
                      <a:pt x="81" y="5"/>
                    </a:cubicBezTo>
                    <a:cubicBezTo>
                      <a:pt x="130" y="0"/>
                      <a:pt x="180" y="7"/>
                      <a:pt x="229" y="13"/>
                    </a:cubicBezTo>
                    <a:close/>
                  </a:path>
                </a:pathLst>
              </a:custGeom>
              <a:solidFill>
                <a:srgbClr val="604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6"/>
              <p:cNvSpPr>
                <a:spLocks noChangeArrowheads="1"/>
              </p:cNvSpPr>
              <p:nvPr/>
            </p:nvSpPr>
            <p:spPr bwMode="auto">
              <a:xfrm>
                <a:off x="829" y="665"/>
                <a:ext cx="627" cy="132"/>
              </a:xfrm>
              <a:custGeom>
                <a:avLst/>
                <a:gdLst>
                  <a:gd name="T0" fmla="*/ 111 w 265"/>
                  <a:gd name="T1" fmla="*/ 290 h 56"/>
                  <a:gd name="T2" fmla="*/ 431 w 265"/>
                  <a:gd name="T3" fmla="*/ 144 h 56"/>
                  <a:gd name="T4" fmla="*/ 845 w 265"/>
                  <a:gd name="T5" fmla="*/ 144 h 56"/>
                  <a:gd name="T6" fmla="*/ 1221 w 265"/>
                  <a:gd name="T7" fmla="*/ 229 h 56"/>
                  <a:gd name="T8" fmla="*/ 1377 w 265"/>
                  <a:gd name="T9" fmla="*/ 311 h 56"/>
                  <a:gd name="T10" fmla="*/ 1472 w 265"/>
                  <a:gd name="T11" fmla="*/ 189 h 56"/>
                  <a:gd name="T12" fmla="*/ 1197 w 265"/>
                  <a:gd name="T13" fmla="*/ 45 h 56"/>
                  <a:gd name="T14" fmla="*/ 816 w 265"/>
                  <a:gd name="T15" fmla="*/ 5 h 56"/>
                  <a:gd name="T16" fmla="*/ 426 w 265"/>
                  <a:gd name="T17" fmla="*/ 0 h 56"/>
                  <a:gd name="T18" fmla="*/ 78 w 265"/>
                  <a:gd name="T19" fmla="*/ 6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56"/>
                  <a:gd name="T32" fmla="*/ 265 w 265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56">
                    <a:moveTo>
                      <a:pt x="20" y="52"/>
                    </a:moveTo>
                    <a:cubicBezTo>
                      <a:pt x="0" y="37"/>
                      <a:pt x="70" y="27"/>
                      <a:pt x="77" y="26"/>
                    </a:cubicBezTo>
                    <a:cubicBezTo>
                      <a:pt x="102" y="26"/>
                      <a:pt x="126" y="25"/>
                      <a:pt x="151" y="26"/>
                    </a:cubicBezTo>
                    <a:cubicBezTo>
                      <a:pt x="174" y="28"/>
                      <a:pt x="197" y="30"/>
                      <a:pt x="218" y="41"/>
                    </a:cubicBezTo>
                    <a:cubicBezTo>
                      <a:pt x="230" y="47"/>
                      <a:pt x="234" y="56"/>
                      <a:pt x="246" y="56"/>
                    </a:cubicBezTo>
                    <a:cubicBezTo>
                      <a:pt x="261" y="56"/>
                      <a:pt x="265" y="47"/>
                      <a:pt x="263" y="34"/>
                    </a:cubicBezTo>
                    <a:cubicBezTo>
                      <a:pt x="261" y="11"/>
                      <a:pt x="232" y="12"/>
                      <a:pt x="214" y="8"/>
                    </a:cubicBezTo>
                    <a:cubicBezTo>
                      <a:pt x="192" y="4"/>
                      <a:pt x="170" y="1"/>
                      <a:pt x="146" y="1"/>
                    </a:cubicBezTo>
                    <a:cubicBezTo>
                      <a:pt x="123" y="1"/>
                      <a:pt x="100" y="0"/>
                      <a:pt x="76" y="0"/>
                    </a:cubicBezTo>
                    <a:cubicBezTo>
                      <a:pt x="56" y="0"/>
                      <a:pt x="30" y="0"/>
                      <a:pt x="14" y="12"/>
                    </a:cubicBezTo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7"/>
              <p:cNvSpPr>
                <a:spLocks noChangeArrowheads="1"/>
              </p:cNvSpPr>
              <p:nvPr/>
            </p:nvSpPr>
            <p:spPr bwMode="auto">
              <a:xfrm>
                <a:off x="1160" y="273"/>
                <a:ext cx="372" cy="465"/>
              </a:xfrm>
              <a:custGeom>
                <a:avLst/>
                <a:gdLst>
                  <a:gd name="T0" fmla="*/ 0 w 157"/>
                  <a:gd name="T1" fmla="*/ 1001 h 196"/>
                  <a:gd name="T2" fmla="*/ 57 w 157"/>
                  <a:gd name="T3" fmla="*/ 660 h 196"/>
                  <a:gd name="T4" fmla="*/ 213 w 157"/>
                  <a:gd name="T5" fmla="*/ 270 h 196"/>
                  <a:gd name="T6" fmla="*/ 775 w 157"/>
                  <a:gd name="T7" fmla="*/ 254 h 196"/>
                  <a:gd name="T8" fmla="*/ 701 w 157"/>
                  <a:gd name="T9" fmla="*/ 845 h 196"/>
                  <a:gd name="T10" fmla="*/ 566 w 157"/>
                  <a:gd name="T11" fmla="*/ 1103 h 196"/>
                  <a:gd name="T12" fmla="*/ 0 w 157"/>
                  <a:gd name="T13" fmla="*/ 100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"/>
                  <a:gd name="T22" fmla="*/ 0 h 196"/>
                  <a:gd name="T23" fmla="*/ 157 w 157"/>
                  <a:gd name="T24" fmla="*/ 196 h 1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" h="196">
                    <a:moveTo>
                      <a:pt x="0" y="178"/>
                    </a:moveTo>
                    <a:cubicBezTo>
                      <a:pt x="2" y="158"/>
                      <a:pt x="5" y="137"/>
                      <a:pt x="10" y="117"/>
                    </a:cubicBezTo>
                    <a:cubicBezTo>
                      <a:pt x="15" y="93"/>
                      <a:pt x="24" y="69"/>
                      <a:pt x="38" y="48"/>
                    </a:cubicBezTo>
                    <a:cubicBezTo>
                      <a:pt x="63" y="12"/>
                      <a:pt x="115" y="0"/>
                      <a:pt x="138" y="45"/>
                    </a:cubicBezTo>
                    <a:cubicBezTo>
                      <a:pt x="157" y="81"/>
                      <a:pt x="142" y="118"/>
                      <a:pt x="125" y="150"/>
                    </a:cubicBezTo>
                    <a:cubicBezTo>
                      <a:pt x="116" y="165"/>
                      <a:pt x="108" y="180"/>
                      <a:pt x="101" y="196"/>
                    </a:cubicBezTo>
                    <a:cubicBezTo>
                      <a:pt x="67" y="196"/>
                      <a:pt x="33" y="188"/>
                      <a:pt x="0" y="178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"/>
              <p:cNvSpPr>
                <a:spLocks noChangeArrowheads="1"/>
              </p:cNvSpPr>
              <p:nvPr/>
            </p:nvSpPr>
            <p:spPr bwMode="auto">
              <a:xfrm>
                <a:off x="1158" y="695"/>
                <a:ext cx="242" cy="60"/>
              </a:xfrm>
              <a:custGeom>
                <a:avLst/>
                <a:gdLst>
                  <a:gd name="T0" fmla="*/ 0 w 102"/>
                  <a:gd name="T1" fmla="*/ 41 h 25"/>
                  <a:gd name="T2" fmla="*/ 5 w 102"/>
                  <a:gd name="T3" fmla="*/ 34 h 25"/>
                  <a:gd name="T4" fmla="*/ 5 w 102"/>
                  <a:gd name="T5" fmla="*/ 0 h 25"/>
                  <a:gd name="T6" fmla="*/ 574 w 102"/>
                  <a:gd name="T7" fmla="*/ 103 h 25"/>
                  <a:gd name="T8" fmla="*/ 558 w 102"/>
                  <a:gd name="T9" fmla="*/ 144 h 25"/>
                  <a:gd name="T10" fmla="*/ 0 w 102"/>
                  <a:gd name="T11" fmla="*/ 4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5"/>
                  <a:gd name="T20" fmla="*/ 102 w 102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5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4" y="10"/>
                      <a:pt x="68" y="18"/>
                      <a:pt x="102" y="18"/>
                    </a:cubicBezTo>
                    <a:cubicBezTo>
                      <a:pt x="101" y="20"/>
                      <a:pt x="100" y="22"/>
                      <a:pt x="99" y="25"/>
                    </a:cubicBezTo>
                    <a:cubicBezTo>
                      <a:pt x="65" y="25"/>
                      <a:pt x="32" y="17"/>
                      <a:pt x="0" y="7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9"/>
              <p:cNvSpPr>
                <a:spLocks noChangeArrowheads="1"/>
              </p:cNvSpPr>
              <p:nvPr/>
            </p:nvSpPr>
            <p:spPr bwMode="auto">
              <a:xfrm>
                <a:off x="1158" y="712"/>
                <a:ext cx="235" cy="67"/>
              </a:xfrm>
              <a:custGeom>
                <a:avLst/>
                <a:gdLst>
                  <a:gd name="T0" fmla="*/ 0 w 99"/>
                  <a:gd name="T1" fmla="*/ 53 h 28"/>
                  <a:gd name="T2" fmla="*/ 0 w 99"/>
                  <a:gd name="T3" fmla="*/ 0 h 28"/>
                  <a:gd name="T4" fmla="*/ 558 w 99"/>
                  <a:gd name="T5" fmla="*/ 103 h 28"/>
                  <a:gd name="T6" fmla="*/ 541 w 99"/>
                  <a:gd name="T7" fmla="*/ 148 h 28"/>
                  <a:gd name="T8" fmla="*/ 0 w 99"/>
                  <a:gd name="T9" fmla="*/ 5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8"/>
                  <a:gd name="T17" fmla="*/ 99 w 9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8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2" y="10"/>
                      <a:pt x="65" y="18"/>
                      <a:pt x="99" y="18"/>
                    </a:cubicBezTo>
                    <a:cubicBezTo>
                      <a:pt x="98" y="20"/>
                      <a:pt x="97" y="23"/>
                      <a:pt x="96" y="26"/>
                    </a:cubicBezTo>
                    <a:cubicBezTo>
                      <a:pt x="63" y="28"/>
                      <a:pt x="31" y="19"/>
                      <a:pt x="0" y="9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10"/>
              <p:cNvSpPr>
                <a:spLocks noChangeArrowheads="1"/>
              </p:cNvSpPr>
              <p:nvPr/>
            </p:nvSpPr>
            <p:spPr bwMode="auto">
              <a:xfrm>
                <a:off x="1156" y="733"/>
                <a:ext cx="229" cy="62"/>
              </a:xfrm>
              <a:custGeom>
                <a:avLst/>
                <a:gdLst>
                  <a:gd name="T0" fmla="*/ 519 w 97"/>
                  <a:gd name="T1" fmla="*/ 148 h 26"/>
                  <a:gd name="T2" fmla="*/ 0 w 97"/>
                  <a:gd name="T3" fmla="*/ 50 h 26"/>
                  <a:gd name="T4" fmla="*/ 5 w 97"/>
                  <a:gd name="T5" fmla="*/ 0 h 26"/>
                  <a:gd name="T6" fmla="*/ 541 w 97"/>
                  <a:gd name="T7" fmla="*/ 98 h 26"/>
                  <a:gd name="T8" fmla="*/ 536 w 97"/>
                  <a:gd name="T9" fmla="*/ 103 h 26"/>
                  <a:gd name="T10" fmla="*/ 519 w 97"/>
                  <a:gd name="T11" fmla="*/ 14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26"/>
                  <a:gd name="T20" fmla="*/ 97 w 97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26">
                    <a:moveTo>
                      <a:pt x="93" y="26"/>
                    </a:moveTo>
                    <a:cubicBezTo>
                      <a:pt x="61" y="26"/>
                      <a:pt x="30" y="18"/>
                      <a:pt x="0" y="9"/>
                    </a:cubicBezTo>
                    <a:cubicBezTo>
                      <a:pt x="0" y="6"/>
                      <a:pt x="0" y="3"/>
                      <a:pt x="1" y="0"/>
                    </a:cubicBezTo>
                    <a:cubicBezTo>
                      <a:pt x="32" y="10"/>
                      <a:pt x="64" y="19"/>
                      <a:pt x="97" y="17"/>
                    </a:cubicBezTo>
                    <a:cubicBezTo>
                      <a:pt x="97" y="17"/>
                      <a:pt x="96" y="18"/>
                      <a:pt x="96" y="18"/>
                    </a:cubicBezTo>
                    <a:cubicBezTo>
                      <a:pt x="95" y="21"/>
                      <a:pt x="94" y="23"/>
                      <a:pt x="93" y="2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11"/>
              <p:cNvSpPr>
                <a:spLocks noChangeArrowheads="1"/>
              </p:cNvSpPr>
              <p:nvPr/>
            </p:nvSpPr>
            <p:spPr bwMode="auto">
              <a:xfrm>
                <a:off x="1153" y="755"/>
                <a:ext cx="223" cy="64"/>
              </a:xfrm>
              <a:custGeom>
                <a:avLst/>
                <a:gdLst>
                  <a:gd name="T0" fmla="*/ 0 w 94"/>
                  <a:gd name="T1" fmla="*/ 57 h 27"/>
                  <a:gd name="T2" fmla="*/ 5 w 94"/>
                  <a:gd name="T3" fmla="*/ 0 h 27"/>
                  <a:gd name="T4" fmla="*/ 529 w 94"/>
                  <a:gd name="T5" fmla="*/ 95 h 27"/>
                  <a:gd name="T6" fmla="*/ 512 w 94"/>
                  <a:gd name="T7" fmla="*/ 152 h 27"/>
                  <a:gd name="T8" fmla="*/ 0 w 94"/>
                  <a:gd name="T9" fmla="*/ 5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27"/>
                  <a:gd name="T17" fmla="*/ 94 w 9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27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  <a:cubicBezTo>
                      <a:pt x="31" y="9"/>
                      <a:pt x="62" y="17"/>
                      <a:pt x="94" y="17"/>
                    </a:cubicBezTo>
                    <a:cubicBezTo>
                      <a:pt x="93" y="21"/>
                      <a:pt x="92" y="24"/>
                      <a:pt x="91" y="27"/>
                    </a:cubicBezTo>
                    <a:cubicBezTo>
                      <a:pt x="60" y="25"/>
                      <a:pt x="30" y="19"/>
                      <a:pt x="0" y="1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12"/>
              <p:cNvSpPr>
                <a:spLocks noChangeArrowheads="1"/>
              </p:cNvSpPr>
              <p:nvPr/>
            </p:nvSpPr>
            <p:spPr bwMode="auto">
              <a:xfrm>
                <a:off x="1151" y="779"/>
                <a:ext cx="218" cy="61"/>
              </a:xfrm>
              <a:custGeom>
                <a:avLst/>
                <a:gdLst>
                  <a:gd name="T0" fmla="*/ 5 w 92"/>
                  <a:gd name="T1" fmla="*/ 0 h 26"/>
                  <a:gd name="T2" fmla="*/ 517 w 92"/>
                  <a:gd name="T3" fmla="*/ 94 h 26"/>
                  <a:gd name="T4" fmla="*/ 505 w 92"/>
                  <a:gd name="T5" fmla="*/ 143 h 26"/>
                  <a:gd name="T6" fmla="*/ 0 w 92"/>
                  <a:gd name="T7" fmla="*/ 54 h 26"/>
                  <a:gd name="T8" fmla="*/ 5 w 9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26"/>
                  <a:gd name="T17" fmla="*/ 92 w 9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26">
                    <a:moveTo>
                      <a:pt x="1" y="0"/>
                    </a:moveTo>
                    <a:cubicBezTo>
                      <a:pt x="31" y="9"/>
                      <a:pt x="61" y="15"/>
                      <a:pt x="92" y="17"/>
                    </a:cubicBezTo>
                    <a:cubicBezTo>
                      <a:pt x="91" y="20"/>
                      <a:pt x="91" y="23"/>
                      <a:pt x="90" y="26"/>
                    </a:cubicBezTo>
                    <a:cubicBezTo>
                      <a:pt x="60" y="25"/>
                      <a:pt x="30" y="18"/>
                      <a:pt x="0" y="10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13"/>
              <p:cNvSpPr>
                <a:spLocks noChangeArrowheads="1"/>
              </p:cNvSpPr>
              <p:nvPr/>
            </p:nvSpPr>
            <p:spPr bwMode="auto">
              <a:xfrm>
                <a:off x="1310" y="904"/>
                <a:ext cx="40" cy="22"/>
              </a:xfrm>
              <a:custGeom>
                <a:avLst/>
                <a:gdLst>
                  <a:gd name="T0" fmla="*/ 0 w 17"/>
                  <a:gd name="T1" fmla="*/ 0 h 9"/>
                  <a:gd name="T2" fmla="*/ 94 w 17"/>
                  <a:gd name="T3" fmla="*/ 5 h 9"/>
                  <a:gd name="T4" fmla="*/ 89 w 17"/>
                  <a:gd name="T5" fmla="*/ 54 h 9"/>
                  <a:gd name="T6" fmla="*/ 5 w 17"/>
                  <a:gd name="T7" fmla="*/ 49 h 9"/>
                  <a:gd name="T8" fmla="*/ 0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9"/>
                  <a:gd name="T17" fmla="*/ 17 w 1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9">
                    <a:moveTo>
                      <a:pt x="0" y="0"/>
                    </a:moveTo>
                    <a:cubicBezTo>
                      <a:pt x="6" y="0"/>
                      <a:pt x="12" y="1"/>
                      <a:pt x="17" y="1"/>
                    </a:cubicBezTo>
                    <a:cubicBezTo>
                      <a:pt x="17" y="4"/>
                      <a:pt x="17" y="7"/>
                      <a:pt x="16" y="9"/>
                    </a:cubicBezTo>
                    <a:cubicBezTo>
                      <a:pt x="11" y="9"/>
                      <a:pt x="6" y="9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14"/>
              <p:cNvSpPr>
                <a:spLocks noChangeArrowheads="1"/>
              </p:cNvSpPr>
              <p:nvPr/>
            </p:nvSpPr>
            <p:spPr bwMode="auto">
              <a:xfrm>
                <a:off x="1314" y="945"/>
                <a:ext cx="31" cy="33"/>
              </a:xfrm>
              <a:custGeom>
                <a:avLst/>
                <a:gdLst>
                  <a:gd name="T0" fmla="*/ 57 w 13"/>
                  <a:gd name="T1" fmla="*/ 57 h 14"/>
                  <a:gd name="T2" fmla="*/ 0 w 13"/>
                  <a:gd name="T3" fmla="*/ 0 h 14"/>
                  <a:gd name="T4" fmla="*/ 74 w 13"/>
                  <a:gd name="T5" fmla="*/ 5 h 14"/>
                  <a:gd name="T6" fmla="*/ 57 w 13"/>
                  <a:gd name="T7" fmla="*/ 5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0" y="10"/>
                    </a:moveTo>
                    <a:cubicBezTo>
                      <a:pt x="4" y="14"/>
                      <a:pt x="2" y="8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5"/>
                      <a:pt x="13" y="9"/>
                      <a:pt x="10" y="1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15"/>
              <p:cNvSpPr>
                <a:spLocks noChangeArrowheads="1"/>
              </p:cNvSpPr>
              <p:nvPr/>
            </p:nvSpPr>
            <p:spPr bwMode="auto">
              <a:xfrm>
                <a:off x="1312" y="923"/>
                <a:ext cx="35" cy="24"/>
              </a:xfrm>
              <a:custGeom>
                <a:avLst/>
                <a:gdLst>
                  <a:gd name="T0" fmla="*/ 82 w 15"/>
                  <a:gd name="T1" fmla="*/ 5 h 10"/>
                  <a:gd name="T2" fmla="*/ 82 w 15"/>
                  <a:gd name="T3" fmla="*/ 24 h 10"/>
                  <a:gd name="T4" fmla="*/ 77 w 15"/>
                  <a:gd name="T5" fmla="*/ 58 h 10"/>
                  <a:gd name="T6" fmla="*/ 5 w 15"/>
                  <a:gd name="T7" fmla="*/ 53 h 10"/>
                  <a:gd name="T8" fmla="*/ 0 w 15"/>
                  <a:gd name="T9" fmla="*/ 0 h 10"/>
                  <a:gd name="T10" fmla="*/ 82 w 15"/>
                  <a:gd name="T11" fmla="*/ 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0"/>
                  <a:gd name="T20" fmla="*/ 15 w 1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0">
                    <a:moveTo>
                      <a:pt x="15" y="1"/>
                    </a:moveTo>
                    <a:cubicBezTo>
                      <a:pt x="15" y="2"/>
                      <a:pt x="15" y="3"/>
                      <a:pt x="15" y="4"/>
                    </a:cubicBezTo>
                    <a:cubicBezTo>
                      <a:pt x="15" y="6"/>
                      <a:pt x="15" y="8"/>
                      <a:pt x="14" y="10"/>
                    </a:cubicBezTo>
                    <a:cubicBezTo>
                      <a:pt x="10" y="10"/>
                      <a:pt x="6" y="9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ubicBezTo>
                      <a:pt x="5" y="1"/>
                      <a:pt x="10" y="1"/>
                      <a:pt x="15" y="1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16"/>
              <p:cNvSpPr>
                <a:spLocks noChangeArrowheads="1"/>
              </p:cNvSpPr>
              <p:nvPr/>
            </p:nvSpPr>
            <p:spPr bwMode="auto">
              <a:xfrm>
                <a:off x="1153" y="866"/>
                <a:ext cx="48" cy="33"/>
              </a:xfrm>
              <a:custGeom>
                <a:avLst/>
                <a:gdLst>
                  <a:gd name="T0" fmla="*/ 103 w 20"/>
                  <a:gd name="T1" fmla="*/ 78 h 14"/>
                  <a:gd name="T2" fmla="*/ 0 w 20"/>
                  <a:gd name="T3" fmla="*/ 50 h 14"/>
                  <a:gd name="T4" fmla="*/ 0 w 20"/>
                  <a:gd name="T5" fmla="*/ 0 h 14"/>
                  <a:gd name="T6" fmla="*/ 115 w 20"/>
                  <a:gd name="T7" fmla="*/ 33 h 14"/>
                  <a:gd name="T8" fmla="*/ 103 w 20"/>
                  <a:gd name="T9" fmla="*/ 7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4"/>
                  <a:gd name="T17" fmla="*/ 20 w 2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4">
                    <a:moveTo>
                      <a:pt x="18" y="14"/>
                    </a:moveTo>
                    <a:cubicBezTo>
                      <a:pt x="12" y="12"/>
                      <a:pt x="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7" y="2"/>
                      <a:pt x="13" y="4"/>
                      <a:pt x="20" y="6"/>
                    </a:cubicBezTo>
                    <a:cubicBezTo>
                      <a:pt x="19" y="9"/>
                      <a:pt x="19" y="11"/>
                      <a:pt x="18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17"/>
              <p:cNvSpPr>
                <a:spLocks noChangeArrowheads="1"/>
              </p:cNvSpPr>
              <p:nvPr/>
            </p:nvSpPr>
            <p:spPr bwMode="auto">
              <a:xfrm>
                <a:off x="1153" y="888"/>
                <a:ext cx="43" cy="33"/>
              </a:xfrm>
              <a:custGeom>
                <a:avLst/>
                <a:gdLst>
                  <a:gd name="T0" fmla="*/ 103 w 18"/>
                  <a:gd name="T1" fmla="*/ 28 h 14"/>
                  <a:gd name="T2" fmla="*/ 98 w 18"/>
                  <a:gd name="T3" fmla="*/ 57 h 14"/>
                  <a:gd name="T4" fmla="*/ 91 w 18"/>
                  <a:gd name="T5" fmla="*/ 78 h 14"/>
                  <a:gd name="T6" fmla="*/ 0 w 18"/>
                  <a:gd name="T7" fmla="*/ 57 h 14"/>
                  <a:gd name="T8" fmla="*/ 0 w 18"/>
                  <a:gd name="T9" fmla="*/ 0 h 14"/>
                  <a:gd name="T10" fmla="*/ 103 w 18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14"/>
                  <a:gd name="T20" fmla="*/ 18 w 18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14">
                    <a:moveTo>
                      <a:pt x="18" y="5"/>
                    </a:moveTo>
                    <a:cubicBezTo>
                      <a:pt x="18" y="7"/>
                      <a:pt x="17" y="8"/>
                      <a:pt x="17" y="10"/>
                    </a:cubicBezTo>
                    <a:cubicBezTo>
                      <a:pt x="17" y="11"/>
                      <a:pt x="17" y="13"/>
                      <a:pt x="16" y="14"/>
                    </a:cubicBezTo>
                    <a:cubicBezTo>
                      <a:pt x="11" y="13"/>
                      <a:pt x="6" y="12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6" y="2"/>
                      <a:pt x="12" y="3"/>
                      <a:pt x="18" y="5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18"/>
              <p:cNvSpPr>
                <a:spLocks noChangeArrowheads="1"/>
              </p:cNvSpPr>
              <p:nvPr/>
            </p:nvSpPr>
            <p:spPr bwMode="auto">
              <a:xfrm>
                <a:off x="1153" y="911"/>
                <a:ext cx="38" cy="38"/>
              </a:xfrm>
              <a:custGeom>
                <a:avLst/>
                <a:gdLst>
                  <a:gd name="T0" fmla="*/ 50 w 16"/>
                  <a:gd name="T1" fmla="*/ 90 h 16"/>
                  <a:gd name="T2" fmla="*/ 12 w 16"/>
                  <a:gd name="T3" fmla="*/ 45 h 16"/>
                  <a:gd name="T4" fmla="*/ 0 w 16"/>
                  <a:gd name="T5" fmla="*/ 0 h 16"/>
                  <a:gd name="T6" fmla="*/ 90 w 16"/>
                  <a:gd name="T7" fmla="*/ 24 h 16"/>
                  <a:gd name="T8" fmla="*/ 50 w 16"/>
                  <a:gd name="T9" fmla="*/ 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9" y="16"/>
                    </a:moveTo>
                    <a:cubicBezTo>
                      <a:pt x="4" y="16"/>
                      <a:pt x="3" y="11"/>
                      <a:pt x="2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2"/>
                      <a:pt x="11" y="3"/>
                      <a:pt x="16" y="4"/>
                    </a:cubicBezTo>
                    <a:cubicBezTo>
                      <a:pt x="16" y="10"/>
                      <a:pt x="15" y="16"/>
                      <a:pt x="9" y="1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19"/>
              <p:cNvSpPr>
                <a:spLocks noChangeArrowheads="1"/>
              </p:cNvSpPr>
              <p:nvPr/>
            </p:nvSpPr>
            <p:spPr bwMode="auto">
              <a:xfrm>
                <a:off x="1151" y="847"/>
                <a:ext cx="204" cy="60"/>
              </a:xfrm>
              <a:custGeom>
                <a:avLst/>
                <a:gdLst>
                  <a:gd name="T0" fmla="*/ 365 w 86"/>
                  <a:gd name="T1" fmla="*/ 103 h 25"/>
                  <a:gd name="T2" fmla="*/ 282 w 86"/>
                  <a:gd name="T3" fmla="*/ 74 h 25"/>
                  <a:gd name="T4" fmla="*/ 135 w 86"/>
                  <a:gd name="T5" fmla="*/ 53 h 25"/>
                  <a:gd name="T6" fmla="*/ 119 w 86"/>
                  <a:gd name="T7" fmla="*/ 82 h 25"/>
                  <a:gd name="T8" fmla="*/ 5 w 86"/>
                  <a:gd name="T9" fmla="*/ 46 h 25"/>
                  <a:gd name="T10" fmla="*/ 5 w 86"/>
                  <a:gd name="T11" fmla="*/ 34 h 25"/>
                  <a:gd name="T12" fmla="*/ 0 w 86"/>
                  <a:gd name="T13" fmla="*/ 0 h 25"/>
                  <a:gd name="T14" fmla="*/ 484 w 86"/>
                  <a:gd name="T15" fmla="*/ 91 h 25"/>
                  <a:gd name="T16" fmla="*/ 472 w 86"/>
                  <a:gd name="T17" fmla="*/ 144 h 25"/>
                  <a:gd name="T18" fmla="*/ 377 w 86"/>
                  <a:gd name="T19" fmla="*/ 139 h 25"/>
                  <a:gd name="T20" fmla="*/ 365 w 86"/>
                  <a:gd name="T21" fmla="*/ 103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25"/>
                  <a:gd name="T35" fmla="*/ 86 w 86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25">
                    <a:moveTo>
                      <a:pt x="65" y="18"/>
                    </a:moveTo>
                    <a:cubicBezTo>
                      <a:pt x="62" y="14"/>
                      <a:pt x="55" y="14"/>
                      <a:pt x="50" y="13"/>
                    </a:cubicBezTo>
                    <a:cubicBezTo>
                      <a:pt x="42" y="10"/>
                      <a:pt x="33" y="9"/>
                      <a:pt x="24" y="9"/>
                    </a:cubicBezTo>
                    <a:cubicBezTo>
                      <a:pt x="23" y="11"/>
                      <a:pt x="22" y="12"/>
                      <a:pt x="21" y="14"/>
                    </a:cubicBezTo>
                    <a:cubicBezTo>
                      <a:pt x="14" y="12"/>
                      <a:pt x="8" y="10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8" y="7"/>
                      <a:pt x="57" y="13"/>
                      <a:pt x="86" y="16"/>
                    </a:cubicBezTo>
                    <a:cubicBezTo>
                      <a:pt x="85" y="19"/>
                      <a:pt x="85" y="22"/>
                      <a:pt x="84" y="25"/>
                    </a:cubicBezTo>
                    <a:cubicBezTo>
                      <a:pt x="79" y="25"/>
                      <a:pt x="73" y="24"/>
                      <a:pt x="67" y="24"/>
                    </a:cubicBezTo>
                    <a:cubicBezTo>
                      <a:pt x="67" y="21"/>
                      <a:pt x="66" y="18"/>
                      <a:pt x="65" y="18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0"/>
              <p:cNvSpPr>
                <a:spLocks noChangeArrowheads="1"/>
              </p:cNvSpPr>
              <p:nvPr/>
            </p:nvSpPr>
            <p:spPr bwMode="auto">
              <a:xfrm>
                <a:off x="1151" y="826"/>
                <a:ext cx="208" cy="59"/>
              </a:xfrm>
              <a:custGeom>
                <a:avLst/>
                <a:gdLst>
                  <a:gd name="T0" fmla="*/ 0 w 88"/>
                  <a:gd name="T1" fmla="*/ 0 h 25"/>
                  <a:gd name="T2" fmla="*/ 492 w 88"/>
                  <a:gd name="T3" fmla="*/ 83 h 25"/>
                  <a:gd name="T4" fmla="*/ 480 w 88"/>
                  <a:gd name="T5" fmla="*/ 139 h 25"/>
                  <a:gd name="T6" fmla="*/ 0 w 88"/>
                  <a:gd name="T7" fmla="*/ 50 h 25"/>
                  <a:gd name="T8" fmla="*/ 0 w 8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5"/>
                  <a:gd name="T17" fmla="*/ 88 w 8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5">
                    <a:moveTo>
                      <a:pt x="0" y="0"/>
                    </a:moveTo>
                    <a:cubicBezTo>
                      <a:pt x="29" y="8"/>
                      <a:pt x="58" y="14"/>
                      <a:pt x="88" y="15"/>
                    </a:cubicBezTo>
                    <a:cubicBezTo>
                      <a:pt x="87" y="18"/>
                      <a:pt x="87" y="22"/>
                      <a:pt x="86" y="25"/>
                    </a:cubicBezTo>
                    <a:cubicBezTo>
                      <a:pt x="57" y="22"/>
                      <a:pt x="28" y="16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1"/>
              <p:cNvSpPr>
                <a:spLocks noChangeArrowheads="1"/>
              </p:cNvSpPr>
              <p:nvPr/>
            </p:nvSpPr>
            <p:spPr bwMode="auto">
              <a:xfrm>
                <a:off x="1151" y="802"/>
                <a:ext cx="213" cy="60"/>
              </a:xfrm>
              <a:custGeom>
                <a:avLst/>
                <a:gdLst>
                  <a:gd name="T0" fmla="*/ 0 w 90"/>
                  <a:gd name="T1" fmla="*/ 0 h 25"/>
                  <a:gd name="T2" fmla="*/ 504 w 90"/>
                  <a:gd name="T3" fmla="*/ 91 h 25"/>
                  <a:gd name="T4" fmla="*/ 492 w 90"/>
                  <a:gd name="T5" fmla="*/ 144 h 25"/>
                  <a:gd name="T6" fmla="*/ 0 w 90"/>
                  <a:gd name="T7" fmla="*/ 58 h 25"/>
                  <a:gd name="T8" fmla="*/ 0 w 9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25"/>
                  <a:gd name="T17" fmla="*/ 90 w 9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25">
                    <a:moveTo>
                      <a:pt x="0" y="0"/>
                    </a:moveTo>
                    <a:cubicBezTo>
                      <a:pt x="30" y="8"/>
                      <a:pt x="60" y="15"/>
                      <a:pt x="90" y="16"/>
                    </a:cubicBezTo>
                    <a:cubicBezTo>
                      <a:pt x="89" y="19"/>
                      <a:pt x="88" y="22"/>
                      <a:pt x="88" y="25"/>
                    </a:cubicBezTo>
                    <a:cubicBezTo>
                      <a:pt x="58" y="24"/>
                      <a:pt x="29" y="18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"/>
              <p:cNvSpPr>
                <a:spLocks noChangeArrowheads="1"/>
              </p:cNvSpPr>
              <p:nvPr/>
            </p:nvSpPr>
            <p:spPr bwMode="auto">
              <a:xfrm>
                <a:off x="1302" y="363"/>
                <a:ext cx="192" cy="240"/>
              </a:xfrm>
              <a:custGeom>
                <a:avLst/>
                <a:gdLst>
                  <a:gd name="T0" fmla="*/ 140 w 81"/>
                  <a:gd name="T1" fmla="*/ 29 h 101"/>
                  <a:gd name="T2" fmla="*/ 213 w 81"/>
                  <a:gd name="T3" fmla="*/ 0 h 101"/>
                  <a:gd name="T4" fmla="*/ 353 w 81"/>
                  <a:gd name="T5" fmla="*/ 62 h 101"/>
                  <a:gd name="T6" fmla="*/ 434 w 81"/>
                  <a:gd name="T7" fmla="*/ 214 h 101"/>
                  <a:gd name="T8" fmla="*/ 213 w 81"/>
                  <a:gd name="T9" fmla="*/ 558 h 101"/>
                  <a:gd name="T10" fmla="*/ 50 w 81"/>
                  <a:gd name="T11" fmla="*/ 456 h 101"/>
                  <a:gd name="T12" fmla="*/ 5 w 81"/>
                  <a:gd name="T13" fmla="*/ 271 h 101"/>
                  <a:gd name="T14" fmla="*/ 140 w 81"/>
                  <a:gd name="T15" fmla="*/ 29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01"/>
                  <a:gd name="T26" fmla="*/ 81 w 81"/>
                  <a:gd name="T27" fmla="*/ 101 h 1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01">
                    <a:moveTo>
                      <a:pt x="25" y="5"/>
                    </a:moveTo>
                    <a:cubicBezTo>
                      <a:pt x="28" y="3"/>
                      <a:pt x="33" y="1"/>
                      <a:pt x="38" y="0"/>
                    </a:cubicBezTo>
                    <a:cubicBezTo>
                      <a:pt x="46" y="0"/>
                      <a:pt x="56" y="6"/>
                      <a:pt x="63" y="11"/>
                    </a:cubicBezTo>
                    <a:cubicBezTo>
                      <a:pt x="71" y="16"/>
                      <a:pt x="76" y="28"/>
                      <a:pt x="77" y="38"/>
                    </a:cubicBezTo>
                    <a:cubicBezTo>
                      <a:pt x="81" y="61"/>
                      <a:pt x="67" y="101"/>
                      <a:pt x="38" y="99"/>
                    </a:cubicBezTo>
                    <a:cubicBezTo>
                      <a:pt x="26" y="98"/>
                      <a:pt x="15" y="91"/>
                      <a:pt x="9" y="81"/>
                    </a:cubicBezTo>
                    <a:cubicBezTo>
                      <a:pt x="4" y="72"/>
                      <a:pt x="0" y="58"/>
                      <a:pt x="1" y="48"/>
                    </a:cubicBezTo>
                    <a:cubicBezTo>
                      <a:pt x="3" y="32"/>
                      <a:pt x="11" y="15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3"/>
              <p:cNvSpPr>
                <a:spLocks noChangeArrowheads="1"/>
              </p:cNvSpPr>
              <p:nvPr/>
            </p:nvSpPr>
            <p:spPr bwMode="auto">
              <a:xfrm>
                <a:off x="1452" y="454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4"/>
              <p:cNvSpPr>
                <a:spLocks noChangeArrowheads="1"/>
              </p:cNvSpPr>
              <p:nvPr/>
            </p:nvSpPr>
            <p:spPr bwMode="auto">
              <a:xfrm>
                <a:off x="1329" y="430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"/>
              <p:cNvSpPr>
                <a:spLocks noChangeArrowheads="1"/>
              </p:cNvSpPr>
              <p:nvPr/>
            </p:nvSpPr>
            <p:spPr bwMode="auto">
              <a:xfrm>
                <a:off x="1388" y="420"/>
                <a:ext cx="38" cy="93"/>
              </a:xfrm>
              <a:custGeom>
                <a:avLst/>
                <a:gdLst>
                  <a:gd name="T0" fmla="*/ 24 w 16"/>
                  <a:gd name="T1" fmla="*/ 114 h 39"/>
                  <a:gd name="T2" fmla="*/ 57 w 16"/>
                  <a:gd name="T3" fmla="*/ 5 h 39"/>
                  <a:gd name="T4" fmla="*/ 86 w 16"/>
                  <a:gd name="T5" fmla="*/ 181 h 39"/>
                  <a:gd name="T6" fmla="*/ 62 w 16"/>
                  <a:gd name="T7" fmla="*/ 222 h 39"/>
                  <a:gd name="T8" fmla="*/ 12 w 16"/>
                  <a:gd name="T9" fmla="*/ 205 h 39"/>
                  <a:gd name="T10" fmla="*/ 24 w 16"/>
                  <a:gd name="T11" fmla="*/ 114 h 39"/>
                  <a:gd name="T12" fmla="*/ 24 w 16"/>
                  <a:gd name="T13" fmla="*/ 1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9"/>
                  <a:gd name="T23" fmla="*/ 16 w 16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9">
                    <a:moveTo>
                      <a:pt x="4" y="20"/>
                    </a:moveTo>
                    <a:cubicBezTo>
                      <a:pt x="5" y="16"/>
                      <a:pt x="4" y="2"/>
                      <a:pt x="10" y="1"/>
                    </a:cubicBezTo>
                    <a:cubicBezTo>
                      <a:pt x="16" y="0"/>
                      <a:pt x="15" y="29"/>
                      <a:pt x="15" y="32"/>
                    </a:cubicBezTo>
                    <a:cubicBezTo>
                      <a:pt x="15" y="36"/>
                      <a:pt x="15" y="38"/>
                      <a:pt x="11" y="39"/>
                    </a:cubicBezTo>
                    <a:cubicBezTo>
                      <a:pt x="8" y="39"/>
                      <a:pt x="3" y="38"/>
                      <a:pt x="2" y="36"/>
                    </a:cubicBezTo>
                    <a:cubicBezTo>
                      <a:pt x="0" y="32"/>
                      <a:pt x="3" y="2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4E9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6"/>
              <p:cNvSpPr>
                <a:spLocks noChangeArrowheads="1"/>
              </p:cNvSpPr>
              <p:nvPr/>
            </p:nvSpPr>
            <p:spPr bwMode="auto">
              <a:xfrm>
                <a:off x="1317" y="465"/>
                <a:ext cx="45" cy="31"/>
              </a:xfrm>
              <a:custGeom>
                <a:avLst/>
                <a:gdLst>
                  <a:gd name="T0" fmla="*/ 33 w 19"/>
                  <a:gd name="T1" fmla="*/ 5 h 13"/>
                  <a:gd name="T2" fmla="*/ 17 w 19"/>
                  <a:gd name="T3" fmla="*/ 50 h 13"/>
                  <a:gd name="T4" fmla="*/ 73 w 19"/>
                  <a:gd name="T5" fmla="*/ 69 h 13"/>
                  <a:gd name="T6" fmla="*/ 95 w 19"/>
                  <a:gd name="T7" fmla="*/ 29 h 13"/>
                  <a:gd name="T8" fmla="*/ 33 w 19"/>
                  <a:gd name="T9" fmla="*/ 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3"/>
                  <a:gd name="T17" fmla="*/ 19 w 19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3">
                    <a:moveTo>
                      <a:pt x="6" y="1"/>
                    </a:moveTo>
                    <a:cubicBezTo>
                      <a:pt x="2" y="2"/>
                      <a:pt x="0" y="6"/>
                      <a:pt x="3" y="9"/>
                    </a:cubicBezTo>
                    <a:cubicBezTo>
                      <a:pt x="5" y="11"/>
                      <a:pt x="10" y="13"/>
                      <a:pt x="13" y="12"/>
                    </a:cubicBezTo>
                    <a:cubicBezTo>
                      <a:pt x="16" y="12"/>
                      <a:pt x="19" y="9"/>
                      <a:pt x="17" y="5"/>
                    </a:cubicBezTo>
                    <a:cubicBezTo>
                      <a:pt x="16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7"/>
              <p:cNvSpPr>
                <a:spLocks noChangeArrowheads="1"/>
              </p:cNvSpPr>
              <p:nvPr/>
            </p:nvSpPr>
            <p:spPr bwMode="auto">
              <a:xfrm>
                <a:off x="1440" y="487"/>
                <a:ext cx="45" cy="28"/>
              </a:xfrm>
              <a:custGeom>
                <a:avLst/>
                <a:gdLst>
                  <a:gd name="T0" fmla="*/ 28 w 19"/>
                  <a:gd name="T1" fmla="*/ 5 h 12"/>
                  <a:gd name="T2" fmla="*/ 12 w 19"/>
                  <a:gd name="T3" fmla="*/ 44 h 12"/>
                  <a:gd name="T4" fmla="*/ 66 w 19"/>
                  <a:gd name="T5" fmla="*/ 61 h 12"/>
                  <a:gd name="T6" fmla="*/ 95 w 19"/>
                  <a:gd name="T7" fmla="*/ 28 h 12"/>
                  <a:gd name="T8" fmla="*/ 28 w 1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2"/>
                  <a:gd name="T17" fmla="*/ 19 w 1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2">
                    <a:moveTo>
                      <a:pt x="5" y="1"/>
                    </a:moveTo>
                    <a:cubicBezTo>
                      <a:pt x="2" y="2"/>
                      <a:pt x="0" y="5"/>
                      <a:pt x="2" y="8"/>
                    </a:cubicBezTo>
                    <a:cubicBezTo>
                      <a:pt x="4" y="10"/>
                      <a:pt x="9" y="12"/>
                      <a:pt x="12" y="11"/>
                    </a:cubicBezTo>
                    <a:cubicBezTo>
                      <a:pt x="15" y="11"/>
                      <a:pt x="19" y="8"/>
                      <a:pt x="17" y="5"/>
                    </a:cubicBezTo>
                    <a:cubicBezTo>
                      <a:pt x="15" y="1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8"/>
              <p:cNvSpPr>
                <a:spLocks noChangeArrowheads="1"/>
              </p:cNvSpPr>
              <p:nvPr/>
            </p:nvSpPr>
            <p:spPr bwMode="auto">
              <a:xfrm>
                <a:off x="1326" y="475"/>
                <a:ext cx="135" cy="76"/>
              </a:xfrm>
              <a:custGeom>
                <a:avLst/>
                <a:gdLst>
                  <a:gd name="T0" fmla="*/ 33 w 57"/>
                  <a:gd name="T1" fmla="*/ 5 h 32"/>
                  <a:gd name="T2" fmla="*/ 62 w 57"/>
                  <a:gd name="T3" fmla="*/ 135 h 32"/>
                  <a:gd name="T4" fmla="*/ 173 w 57"/>
                  <a:gd name="T5" fmla="*/ 181 h 32"/>
                  <a:gd name="T6" fmla="*/ 291 w 57"/>
                  <a:gd name="T7" fmla="*/ 114 h 32"/>
                  <a:gd name="T8" fmla="*/ 315 w 57"/>
                  <a:gd name="T9" fmla="*/ 50 h 32"/>
                  <a:gd name="T10" fmla="*/ 308 w 57"/>
                  <a:gd name="T11" fmla="*/ 45 h 32"/>
                  <a:gd name="T12" fmla="*/ 303 w 57"/>
                  <a:gd name="T13" fmla="*/ 50 h 32"/>
                  <a:gd name="T14" fmla="*/ 287 w 57"/>
                  <a:gd name="T15" fmla="*/ 107 h 32"/>
                  <a:gd name="T16" fmla="*/ 173 w 57"/>
                  <a:gd name="T17" fmla="*/ 164 h 32"/>
                  <a:gd name="T18" fmla="*/ 66 w 57"/>
                  <a:gd name="T19" fmla="*/ 124 h 32"/>
                  <a:gd name="T20" fmla="*/ 40 w 57"/>
                  <a:gd name="T21" fmla="*/ 12 h 32"/>
                  <a:gd name="T22" fmla="*/ 40 w 57"/>
                  <a:gd name="T23" fmla="*/ 0 h 32"/>
                  <a:gd name="T24" fmla="*/ 33 w 57"/>
                  <a:gd name="T25" fmla="*/ 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"/>
                  <a:gd name="T40" fmla="*/ 0 h 32"/>
                  <a:gd name="T41" fmla="*/ 57 w 57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" h="32">
                    <a:moveTo>
                      <a:pt x="6" y="1"/>
                    </a:moveTo>
                    <a:cubicBezTo>
                      <a:pt x="0" y="8"/>
                      <a:pt x="5" y="18"/>
                      <a:pt x="11" y="24"/>
                    </a:cubicBezTo>
                    <a:cubicBezTo>
                      <a:pt x="16" y="30"/>
                      <a:pt x="25" y="31"/>
                      <a:pt x="31" y="32"/>
                    </a:cubicBezTo>
                    <a:cubicBezTo>
                      <a:pt x="40" y="32"/>
                      <a:pt x="47" y="29"/>
                      <a:pt x="52" y="20"/>
                    </a:cubicBezTo>
                    <a:cubicBezTo>
                      <a:pt x="54" y="18"/>
                      <a:pt x="57" y="12"/>
                      <a:pt x="56" y="9"/>
                    </a:cubicBezTo>
                    <a:cubicBezTo>
                      <a:pt x="56" y="8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9"/>
                    </a:cubicBezTo>
                    <a:cubicBezTo>
                      <a:pt x="54" y="12"/>
                      <a:pt x="52" y="17"/>
                      <a:pt x="51" y="19"/>
                    </a:cubicBezTo>
                    <a:cubicBezTo>
                      <a:pt x="45" y="27"/>
                      <a:pt x="40" y="30"/>
                      <a:pt x="31" y="29"/>
                    </a:cubicBezTo>
                    <a:cubicBezTo>
                      <a:pt x="25" y="29"/>
                      <a:pt x="17" y="28"/>
                      <a:pt x="12" y="22"/>
                    </a:cubicBezTo>
                    <a:cubicBezTo>
                      <a:pt x="8" y="18"/>
                      <a:pt x="2" y="9"/>
                      <a:pt x="7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9"/>
              <p:cNvSpPr>
                <a:spLocks noChangeArrowheads="1"/>
              </p:cNvSpPr>
              <p:nvPr/>
            </p:nvSpPr>
            <p:spPr bwMode="auto">
              <a:xfrm>
                <a:off x="426" y="178"/>
                <a:ext cx="445" cy="406"/>
              </a:xfrm>
              <a:custGeom>
                <a:avLst/>
                <a:gdLst>
                  <a:gd name="T0" fmla="*/ 980 w 188"/>
                  <a:gd name="T1" fmla="*/ 869 h 171"/>
                  <a:gd name="T2" fmla="*/ 521 w 188"/>
                  <a:gd name="T3" fmla="*/ 717 h 171"/>
                  <a:gd name="T4" fmla="*/ 331 w 188"/>
                  <a:gd name="T5" fmla="*/ 304 h 171"/>
                  <a:gd name="T6" fmla="*/ 369 w 188"/>
                  <a:gd name="T7" fmla="*/ 247 h 171"/>
                  <a:gd name="T8" fmla="*/ 414 w 188"/>
                  <a:gd name="T9" fmla="*/ 192 h 171"/>
                  <a:gd name="T10" fmla="*/ 303 w 188"/>
                  <a:gd name="T11" fmla="*/ 192 h 171"/>
                  <a:gd name="T12" fmla="*/ 291 w 188"/>
                  <a:gd name="T13" fmla="*/ 107 h 171"/>
                  <a:gd name="T14" fmla="*/ 246 w 188"/>
                  <a:gd name="T15" fmla="*/ 21 h 171"/>
                  <a:gd name="T16" fmla="*/ 218 w 188"/>
                  <a:gd name="T17" fmla="*/ 169 h 171"/>
                  <a:gd name="T18" fmla="*/ 102 w 188"/>
                  <a:gd name="T19" fmla="*/ 78 h 171"/>
                  <a:gd name="T20" fmla="*/ 135 w 188"/>
                  <a:gd name="T21" fmla="*/ 214 h 171"/>
                  <a:gd name="T22" fmla="*/ 0 w 188"/>
                  <a:gd name="T23" fmla="*/ 221 h 171"/>
                  <a:gd name="T24" fmla="*/ 135 w 188"/>
                  <a:gd name="T25" fmla="*/ 283 h 171"/>
                  <a:gd name="T26" fmla="*/ 57 w 188"/>
                  <a:gd name="T27" fmla="*/ 349 h 171"/>
                  <a:gd name="T28" fmla="*/ 189 w 188"/>
                  <a:gd name="T29" fmla="*/ 337 h 171"/>
                  <a:gd name="T30" fmla="*/ 241 w 188"/>
                  <a:gd name="T31" fmla="*/ 468 h 171"/>
                  <a:gd name="T32" fmla="*/ 812 w 188"/>
                  <a:gd name="T33" fmla="*/ 952 h 171"/>
                  <a:gd name="T34" fmla="*/ 1053 w 188"/>
                  <a:gd name="T35" fmla="*/ 931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8"/>
                  <a:gd name="T55" fmla="*/ 0 h 171"/>
                  <a:gd name="T56" fmla="*/ 188 w 188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8" h="171">
                    <a:moveTo>
                      <a:pt x="175" y="154"/>
                    </a:moveTo>
                    <a:cubicBezTo>
                      <a:pt x="144" y="155"/>
                      <a:pt x="116" y="149"/>
                      <a:pt x="93" y="127"/>
                    </a:cubicBezTo>
                    <a:cubicBezTo>
                      <a:pt x="74" y="109"/>
                      <a:pt x="58" y="82"/>
                      <a:pt x="59" y="54"/>
                    </a:cubicBezTo>
                    <a:cubicBezTo>
                      <a:pt x="59" y="48"/>
                      <a:pt x="62" y="48"/>
                      <a:pt x="66" y="44"/>
                    </a:cubicBezTo>
                    <a:cubicBezTo>
                      <a:pt x="70" y="42"/>
                      <a:pt x="74" y="39"/>
                      <a:pt x="74" y="34"/>
                    </a:cubicBezTo>
                    <a:cubicBezTo>
                      <a:pt x="73" y="22"/>
                      <a:pt x="59" y="31"/>
                      <a:pt x="54" y="34"/>
                    </a:cubicBezTo>
                    <a:cubicBezTo>
                      <a:pt x="52" y="30"/>
                      <a:pt x="54" y="24"/>
                      <a:pt x="52" y="19"/>
                    </a:cubicBezTo>
                    <a:cubicBezTo>
                      <a:pt x="51" y="15"/>
                      <a:pt x="48" y="6"/>
                      <a:pt x="44" y="4"/>
                    </a:cubicBezTo>
                    <a:cubicBezTo>
                      <a:pt x="35" y="0"/>
                      <a:pt x="38" y="26"/>
                      <a:pt x="39" y="30"/>
                    </a:cubicBezTo>
                    <a:cubicBezTo>
                      <a:pt x="37" y="25"/>
                      <a:pt x="25" y="5"/>
                      <a:pt x="18" y="14"/>
                    </a:cubicBezTo>
                    <a:cubicBezTo>
                      <a:pt x="14" y="20"/>
                      <a:pt x="21" y="34"/>
                      <a:pt x="24" y="38"/>
                    </a:cubicBezTo>
                    <a:cubicBezTo>
                      <a:pt x="20" y="37"/>
                      <a:pt x="1" y="30"/>
                      <a:pt x="0" y="39"/>
                    </a:cubicBezTo>
                    <a:cubicBezTo>
                      <a:pt x="0" y="47"/>
                      <a:pt x="19" y="48"/>
                      <a:pt x="24" y="50"/>
                    </a:cubicBezTo>
                    <a:cubicBezTo>
                      <a:pt x="21" y="51"/>
                      <a:pt x="4" y="55"/>
                      <a:pt x="10" y="62"/>
                    </a:cubicBezTo>
                    <a:cubicBezTo>
                      <a:pt x="15" y="67"/>
                      <a:pt x="29" y="60"/>
                      <a:pt x="34" y="60"/>
                    </a:cubicBezTo>
                    <a:cubicBezTo>
                      <a:pt x="37" y="68"/>
                      <a:pt x="41" y="75"/>
                      <a:pt x="43" y="83"/>
                    </a:cubicBezTo>
                    <a:cubicBezTo>
                      <a:pt x="58" y="127"/>
                      <a:pt x="100" y="162"/>
                      <a:pt x="145" y="169"/>
                    </a:cubicBezTo>
                    <a:cubicBezTo>
                      <a:pt x="159" y="171"/>
                      <a:pt x="176" y="170"/>
                      <a:pt x="188" y="165"/>
                    </a:cubicBezTo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30"/>
              <p:cNvSpPr>
                <a:spLocks noChangeArrowheads="1"/>
              </p:cNvSpPr>
              <p:nvPr/>
            </p:nvSpPr>
            <p:spPr bwMode="auto">
              <a:xfrm>
                <a:off x="755" y="0"/>
                <a:ext cx="472" cy="582"/>
              </a:xfrm>
              <a:custGeom>
                <a:avLst/>
                <a:gdLst>
                  <a:gd name="T0" fmla="*/ 299 w 199"/>
                  <a:gd name="T1" fmla="*/ 1383 h 245"/>
                  <a:gd name="T2" fmla="*/ 28 w 199"/>
                  <a:gd name="T3" fmla="*/ 960 h 245"/>
                  <a:gd name="T4" fmla="*/ 202 w 199"/>
                  <a:gd name="T5" fmla="*/ 525 h 245"/>
                  <a:gd name="T6" fmla="*/ 636 w 199"/>
                  <a:gd name="T7" fmla="*/ 295 h 245"/>
                  <a:gd name="T8" fmla="*/ 792 w 199"/>
                  <a:gd name="T9" fmla="*/ 152 h 245"/>
                  <a:gd name="T10" fmla="*/ 918 w 199"/>
                  <a:gd name="T11" fmla="*/ 62 h 245"/>
                  <a:gd name="T12" fmla="*/ 1120 w 199"/>
                  <a:gd name="T13" fmla="*/ 627 h 245"/>
                  <a:gd name="T14" fmla="*/ 1091 w 199"/>
                  <a:gd name="T15" fmla="*/ 869 h 245"/>
                  <a:gd name="T16" fmla="*/ 951 w 199"/>
                  <a:gd name="T17" fmla="*/ 12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45"/>
                  <a:gd name="T29" fmla="*/ 199 w 199"/>
                  <a:gd name="T30" fmla="*/ 245 h 2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45">
                    <a:moveTo>
                      <a:pt x="53" y="245"/>
                    </a:moveTo>
                    <a:cubicBezTo>
                      <a:pt x="31" y="222"/>
                      <a:pt x="10" y="204"/>
                      <a:pt x="5" y="170"/>
                    </a:cubicBezTo>
                    <a:cubicBezTo>
                      <a:pt x="0" y="138"/>
                      <a:pt x="9" y="112"/>
                      <a:pt x="36" y="93"/>
                    </a:cubicBezTo>
                    <a:cubicBezTo>
                      <a:pt x="61" y="75"/>
                      <a:pt x="87" y="67"/>
                      <a:pt x="113" y="52"/>
                    </a:cubicBezTo>
                    <a:cubicBezTo>
                      <a:pt x="124" y="46"/>
                      <a:pt x="135" y="38"/>
                      <a:pt x="141" y="27"/>
                    </a:cubicBezTo>
                    <a:cubicBezTo>
                      <a:pt x="147" y="14"/>
                      <a:pt x="145" y="0"/>
                      <a:pt x="163" y="11"/>
                    </a:cubicBezTo>
                    <a:cubicBezTo>
                      <a:pt x="189" y="28"/>
                      <a:pt x="199" y="82"/>
                      <a:pt x="199" y="111"/>
                    </a:cubicBezTo>
                    <a:cubicBezTo>
                      <a:pt x="199" y="126"/>
                      <a:pt x="196" y="140"/>
                      <a:pt x="194" y="154"/>
                    </a:cubicBezTo>
                    <a:cubicBezTo>
                      <a:pt x="190" y="179"/>
                      <a:pt x="174" y="200"/>
                      <a:pt x="169" y="223"/>
                    </a:cubicBezTo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31"/>
              <p:cNvSpPr>
                <a:spLocks noChangeArrowheads="1"/>
              </p:cNvSpPr>
              <p:nvPr/>
            </p:nvSpPr>
            <p:spPr bwMode="auto">
              <a:xfrm>
                <a:off x="803" y="273"/>
                <a:ext cx="338" cy="335"/>
              </a:xfrm>
              <a:custGeom>
                <a:avLst/>
                <a:gdLst>
                  <a:gd name="T0" fmla="*/ 123 w 143"/>
                  <a:gd name="T1" fmla="*/ 701 h 141"/>
                  <a:gd name="T2" fmla="*/ 5 w 143"/>
                  <a:gd name="T3" fmla="*/ 321 h 141"/>
                  <a:gd name="T4" fmla="*/ 196 w 143"/>
                  <a:gd name="T5" fmla="*/ 40 h 141"/>
                  <a:gd name="T6" fmla="*/ 352 w 143"/>
                  <a:gd name="T7" fmla="*/ 5 h 141"/>
                  <a:gd name="T8" fmla="*/ 754 w 143"/>
                  <a:gd name="T9" fmla="*/ 385 h 141"/>
                  <a:gd name="T10" fmla="*/ 799 w 143"/>
                  <a:gd name="T11" fmla="*/ 546 h 141"/>
                  <a:gd name="T12" fmla="*/ 123 w 143"/>
                  <a:gd name="T13" fmla="*/ 70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"/>
                  <a:gd name="T22" fmla="*/ 0 h 141"/>
                  <a:gd name="T23" fmla="*/ 143 w 143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" h="141">
                    <a:moveTo>
                      <a:pt x="22" y="124"/>
                    </a:moveTo>
                    <a:cubicBezTo>
                      <a:pt x="11" y="102"/>
                      <a:pt x="0" y="81"/>
                      <a:pt x="1" y="57"/>
                    </a:cubicBezTo>
                    <a:cubicBezTo>
                      <a:pt x="2" y="33"/>
                      <a:pt x="14" y="17"/>
                      <a:pt x="35" y="7"/>
                    </a:cubicBezTo>
                    <a:cubicBezTo>
                      <a:pt x="44" y="3"/>
                      <a:pt x="53" y="0"/>
                      <a:pt x="63" y="1"/>
                    </a:cubicBezTo>
                    <a:cubicBezTo>
                      <a:pt x="97" y="6"/>
                      <a:pt x="123" y="38"/>
                      <a:pt x="135" y="68"/>
                    </a:cubicBezTo>
                    <a:cubicBezTo>
                      <a:pt x="138" y="78"/>
                      <a:pt x="141" y="87"/>
                      <a:pt x="143" y="97"/>
                    </a:cubicBezTo>
                    <a:cubicBezTo>
                      <a:pt x="114" y="129"/>
                      <a:pt x="60" y="141"/>
                      <a:pt x="22" y="124"/>
                    </a:cubicBezTo>
                    <a:close/>
                  </a:path>
                </a:pathLst>
              </a:custGeom>
              <a:solidFill>
                <a:srgbClr val="DE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32"/>
              <p:cNvSpPr>
                <a:spLocks noChangeArrowheads="1"/>
              </p:cNvSpPr>
              <p:nvPr/>
            </p:nvSpPr>
            <p:spPr bwMode="auto">
              <a:xfrm>
                <a:off x="855" y="503"/>
                <a:ext cx="296" cy="487"/>
              </a:xfrm>
              <a:custGeom>
                <a:avLst/>
                <a:gdLst>
                  <a:gd name="T0" fmla="*/ 0 w 125"/>
                  <a:gd name="T1" fmla="*/ 152 h 205"/>
                  <a:gd name="T2" fmla="*/ 680 w 125"/>
                  <a:gd name="T3" fmla="*/ 0 h 205"/>
                  <a:gd name="T4" fmla="*/ 696 w 125"/>
                  <a:gd name="T5" fmla="*/ 249 h 205"/>
                  <a:gd name="T6" fmla="*/ 644 w 125"/>
                  <a:gd name="T7" fmla="*/ 637 h 205"/>
                  <a:gd name="T8" fmla="*/ 566 w 125"/>
                  <a:gd name="T9" fmla="*/ 1038 h 205"/>
                  <a:gd name="T10" fmla="*/ 509 w 125"/>
                  <a:gd name="T11" fmla="*/ 1124 h 205"/>
                  <a:gd name="T12" fmla="*/ 471 w 125"/>
                  <a:gd name="T13" fmla="*/ 988 h 205"/>
                  <a:gd name="T14" fmla="*/ 279 w 125"/>
                  <a:gd name="T15" fmla="*/ 862 h 205"/>
                  <a:gd name="T16" fmla="*/ 192 w 125"/>
                  <a:gd name="T17" fmla="*/ 976 h 205"/>
                  <a:gd name="T18" fmla="*/ 128 w 125"/>
                  <a:gd name="T19" fmla="*/ 1095 h 205"/>
                  <a:gd name="T20" fmla="*/ 95 w 125"/>
                  <a:gd name="T21" fmla="*/ 817 h 205"/>
                  <a:gd name="T22" fmla="*/ 118 w 125"/>
                  <a:gd name="T23" fmla="*/ 439 h 205"/>
                  <a:gd name="T24" fmla="*/ 0 w 125"/>
                  <a:gd name="T25" fmla="*/ 152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5"/>
                  <a:gd name="T40" fmla="*/ 0 h 205"/>
                  <a:gd name="T41" fmla="*/ 125 w 125"/>
                  <a:gd name="T42" fmla="*/ 205 h 2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5" h="205">
                    <a:moveTo>
                      <a:pt x="0" y="27"/>
                    </a:moveTo>
                    <a:cubicBezTo>
                      <a:pt x="38" y="44"/>
                      <a:pt x="92" y="32"/>
                      <a:pt x="121" y="0"/>
                    </a:cubicBezTo>
                    <a:cubicBezTo>
                      <a:pt x="123" y="14"/>
                      <a:pt x="124" y="29"/>
                      <a:pt x="124" y="44"/>
                    </a:cubicBezTo>
                    <a:cubicBezTo>
                      <a:pt x="125" y="68"/>
                      <a:pt x="121" y="91"/>
                      <a:pt x="115" y="113"/>
                    </a:cubicBezTo>
                    <a:cubicBezTo>
                      <a:pt x="108" y="137"/>
                      <a:pt x="104" y="159"/>
                      <a:pt x="101" y="184"/>
                    </a:cubicBezTo>
                    <a:cubicBezTo>
                      <a:pt x="101" y="189"/>
                      <a:pt x="101" y="205"/>
                      <a:pt x="91" y="199"/>
                    </a:cubicBezTo>
                    <a:cubicBezTo>
                      <a:pt x="87" y="197"/>
                      <a:pt x="85" y="179"/>
                      <a:pt x="84" y="175"/>
                    </a:cubicBezTo>
                    <a:cubicBezTo>
                      <a:pt x="77" y="157"/>
                      <a:pt x="69" y="151"/>
                      <a:pt x="50" y="153"/>
                    </a:cubicBezTo>
                    <a:cubicBezTo>
                      <a:pt x="37" y="154"/>
                      <a:pt x="35" y="162"/>
                      <a:pt x="34" y="173"/>
                    </a:cubicBezTo>
                    <a:cubicBezTo>
                      <a:pt x="34" y="179"/>
                      <a:pt x="32" y="201"/>
                      <a:pt x="23" y="194"/>
                    </a:cubicBezTo>
                    <a:cubicBezTo>
                      <a:pt x="14" y="186"/>
                      <a:pt x="15" y="155"/>
                      <a:pt x="17" y="145"/>
                    </a:cubicBezTo>
                    <a:cubicBezTo>
                      <a:pt x="23" y="123"/>
                      <a:pt x="25" y="100"/>
                      <a:pt x="21" y="78"/>
                    </a:cubicBezTo>
                    <a:cubicBezTo>
                      <a:pt x="18" y="60"/>
                      <a:pt x="9" y="43"/>
                      <a:pt x="0" y="27"/>
                    </a:cubicBezTo>
                    <a:close/>
                  </a:path>
                </a:pathLst>
              </a:custGeom>
              <a:solidFill>
                <a:srgbClr val="568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33"/>
              <p:cNvSpPr>
                <a:spLocks noChangeArrowheads="1"/>
              </p:cNvSpPr>
              <p:nvPr/>
            </p:nvSpPr>
            <p:spPr bwMode="auto">
              <a:xfrm>
                <a:off x="952" y="373"/>
                <a:ext cx="16" cy="16"/>
              </a:xfrm>
              <a:custGeom>
                <a:avLst/>
                <a:gdLst>
                  <a:gd name="T0" fmla="*/ 0 w 7"/>
                  <a:gd name="T1" fmla="*/ 21 h 7"/>
                  <a:gd name="T2" fmla="*/ 16 w 7"/>
                  <a:gd name="T3" fmla="*/ 37 h 7"/>
                  <a:gd name="T4" fmla="*/ 37 w 7"/>
                  <a:gd name="T5" fmla="*/ 21 h 7"/>
                  <a:gd name="T6" fmla="*/ 16 w 7"/>
                  <a:gd name="T7" fmla="*/ 0 h 7"/>
                  <a:gd name="T8" fmla="*/ 0 w 7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6"/>
                      <a:pt x="1" y="7"/>
                      <a:pt x="3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34"/>
              <p:cNvSpPr>
                <a:spLocks noChangeArrowheads="1"/>
              </p:cNvSpPr>
              <p:nvPr/>
            </p:nvSpPr>
            <p:spPr bwMode="auto">
              <a:xfrm>
                <a:off x="817" y="420"/>
                <a:ext cx="16" cy="19"/>
              </a:xfrm>
              <a:prstGeom prst="ellipse">
                <a:avLst/>
              </a:pr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2" name="Freeform 35"/>
              <p:cNvSpPr>
                <a:spLocks noChangeArrowheads="1"/>
              </p:cNvSpPr>
              <p:nvPr/>
            </p:nvSpPr>
            <p:spPr bwMode="auto">
              <a:xfrm>
                <a:off x="855" y="382"/>
                <a:ext cx="87" cy="107"/>
              </a:xfrm>
              <a:custGeom>
                <a:avLst/>
                <a:gdLst>
                  <a:gd name="T0" fmla="*/ 139 w 37"/>
                  <a:gd name="T1" fmla="*/ 250 h 45"/>
                  <a:gd name="T2" fmla="*/ 82 w 37"/>
                  <a:gd name="T3" fmla="*/ 29 h 45"/>
                  <a:gd name="T4" fmla="*/ 139 w 37"/>
                  <a:gd name="T5" fmla="*/ 250 h 45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45"/>
                  <a:gd name="T11" fmla="*/ 37 w 37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45">
                    <a:moveTo>
                      <a:pt x="25" y="44"/>
                    </a:moveTo>
                    <a:cubicBezTo>
                      <a:pt x="15" y="45"/>
                      <a:pt x="0" y="0"/>
                      <a:pt x="15" y="5"/>
                    </a:cubicBezTo>
                    <a:cubicBezTo>
                      <a:pt x="22" y="8"/>
                      <a:pt x="37" y="43"/>
                      <a:pt x="25" y="4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36"/>
              <p:cNvSpPr>
                <a:spLocks noChangeArrowheads="1"/>
              </p:cNvSpPr>
              <p:nvPr/>
            </p:nvSpPr>
            <p:spPr bwMode="auto">
              <a:xfrm>
                <a:off x="973" y="373"/>
                <a:ext cx="88" cy="71"/>
              </a:xfrm>
              <a:custGeom>
                <a:avLst/>
                <a:gdLst>
                  <a:gd name="T0" fmla="*/ 69 w 37"/>
                  <a:gd name="T1" fmla="*/ 135 h 30"/>
                  <a:gd name="T2" fmla="*/ 205 w 37"/>
                  <a:gd name="T3" fmla="*/ 66 h 30"/>
                  <a:gd name="T4" fmla="*/ 69 w 37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30"/>
                  <a:gd name="T11" fmla="*/ 37 w 37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30">
                    <a:moveTo>
                      <a:pt x="12" y="24"/>
                    </a:moveTo>
                    <a:cubicBezTo>
                      <a:pt x="18" y="30"/>
                      <a:pt x="37" y="21"/>
                      <a:pt x="36" y="12"/>
                    </a:cubicBezTo>
                    <a:cubicBezTo>
                      <a:pt x="35" y="0"/>
                      <a:pt x="0" y="13"/>
                      <a:pt x="12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37"/>
              <p:cNvSpPr>
                <a:spLocks noChangeArrowheads="1"/>
              </p:cNvSpPr>
              <p:nvPr/>
            </p:nvSpPr>
            <p:spPr bwMode="auto">
              <a:xfrm>
                <a:off x="803" y="442"/>
                <a:ext cx="85" cy="71"/>
              </a:xfrm>
              <a:custGeom>
                <a:avLst/>
                <a:gdLst>
                  <a:gd name="T0" fmla="*/ 61 w 36"/>
                  <a:gd name="T1" fmla="*/ 135 h 30"/>
                  <a:gd name="T2" fmla="*/ 196 w 36"/>
                  <a:gd name="T3" fmla="*/ 66 h 30"/>
                  <a:gd name="T4" fmla="*/ 61 w 36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30"/>
                  <a:gd name="T11" fmla="*/ 36 w 36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30">
                    <a:moveTo>
                      <a:pt x="11" y="24"/>
                    </a:moveTo>
                    <a:cubicBezTo>
                      <a:pt x="17" y="30"/>
                      <a:pt x="36" y="22"/>
                      <a:pt x="35" y="12"/>
                    </a:cubicBezTo>
                    <a:cubicBezTo>
                      <a:pt x="34" y="0"/>
                      <a:pt x="0" y="13"/>
                      <a:pt x="11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38"/>
              <p:cNvSpPr>
                <a:spLocks noChangeArrowheads="1"/>
              </p:cNvSpPr>
              <p:nvPr/>
            </p:nvSpPr>
            <p:spPr bwMode="auto">
              <a:xfrm>
                <a:off x="857" y="416"/>
                <a:ext cx="166" cy="130"/>
              </a:xfrm>
              <a:custGeom>
                <a:avLst/>
                <a:gdLst>
                  <a:gd name="T0" fmla="*/ 360 w 70"/>
                  <a:gd name="T1" fmla="*/ 5 h 55"/>
                  <a:gd name="T2" fmla="*/ 360 w 70"/>
                  <a:gd name="T3" fmla="*/ 168 h 55"/>
                  <a:gd name="T4" fmla="*/ 254 w 70"/>
                  <a:gd name="T5" fmla="*/ 251 h 55"/>
                  <a:gd name="T6" fmla="*/ 17 w 70"/>
                  <a:gd name="T7" fmla="*/ 128 h 55"/>
                  <a:gd name="T8" fmla="*/ 0 w 70"/>
                  <a:gd name="T9" fmla="*/ 135 h 55"/>
                  <a:gd name="T10" fmla="*/ 254 w 70"/>
                  <a:gd name="T11" fmla="*/ 267 h 55"/>
                  <a:gd name="T12" fmla="*/ 372 w 70"/>
                  <a:gd name="T13" fmla="*/ 173 h 55"/>
                  <a:gd name="T14" fmla="*/ 377 w 70"/>
                  <a:gd name="T15" fmla="*/ 0 h 55"/>
                  <a:gd name="T16" fmla="*/ 360 w 70"/>
                  <a:gd name="T17" fmla="*/ 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55"/>
                  <a:gd name="T29" fmla="*/ 70 w 7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55">
                    <a:moveTo>
                      <a:pt x="64" y="1"/>
                    </a:moveTo>
                    <a:cubicBezTo>
                      <a:pt x="67" y="8"/>
                      <a:pt x="67" y="23"/>
                      <a:pt x="64" y="30"/>
                    </a:cubicBezTo>
                    <a:cubicBezTo>
                      <a:pt x="60" y="39"/>
                      <a:pt x="50" y="43"/>
                      <a:pt x="45" y="45"/>
                    </a:cubicBezTo>
                    <a:cubicBezTo>
                      <a:pt x="23" y="51"/>
                      <a:pt x="11" y="37"/>
                      <a:pt x="3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9"/>
                      <a:pt x="22" y="55"/>
                      <a:pt x="45" y="48"/>
                    </a:cubicBezTo>
                    <a:cubicBezTo>
                      <a:pt x="51" y="46"/>
                      <a:pt x="62" y="41"/>
                      <a:pt x="66" y="31"/>
                    </a:cubicBezTo>
                    <a:cubicBezTo>
                      <a:pt x="69" y="23"/>
                      <a:pt x="70" y="7"/>
                      <a:pt x="67" y="0"/>
                    </a:cubicBez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39"/>
              <p:cNvSpPr>
                <a:spLocks noChangeArrowheads="1"/>
              </p:cNvSpPr>
              <p:nvPr/>
            </p:nvSpPr>
            <p:spPr bwMode="auto">
              <a:xfrm>
                <a:off x="1080" y="582"/>
                <a:ext cx="59" cy="59"/>
              </a:xfrm>
              <a:custGeom>
                <a:avLst/>
                <a:gdLst>
                  <a:gd name="T0" fmla="*/ 0 w 25"/>
                  <a:gd name="T1" fmla="*/ 66 h 25"/>
                  <a:gd name="T2" fmla="*/ 73 w 25"/>
                  <a:gd name="T3" fmla="*/ 139 h 25"/>
                  <a:gd name="T4" fmla="*/ 139 w 25"/>
                  <a:gd name="T5" fmla="*/ 66 h 25"/>
                  <a:gd name="T6" fmla="*/ 73 w 25"/>
                  <a:gd name="T7" fmla="*/ 0 h 25"/>
                  <a:gd name="T8" fmla="*/ 0 w 25"/>
                  <a:gd name="T9" fmla="*/ 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cubicBezTo>
                      <a:pt x="1" y="19"/>
                      <a:pt x="6" y="25"/>
                      <a:pt x="13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0"/>
              <p:cNvSpPr>
                <a:spLocks noChangeArrowheads="1"/>
              </p:cNvSpPr>
              <p:nvPr/>
            </p:nvSpPr>
            <p:spPr bwMode="auto">
              <a:xfrm>
                <a:off x="919" y="584"/>
                <a:ext cx="54" cy="38"/>
              </a:xfrm>
              <a:custGeom>
                <a:avLst/>
                <a:gdLst>
                  <a:gd name="T0" fmla="*/ 127 w 23"/>
                  <a:gd name="T1" fmla="*/ 5 h 16"/>
                  <a:gd name="T2" fmla="*/ 127 w 23"/>
                  <a:gd name="T3" fmla="*/ 24 h 16"/>
                  <a:gd name="T4" fmla="*/ 66 w 23"/>
                  <a:gd name="T5" fmla="*/ 90 h 16"/>
                  <a:gd name="T6" fmla="*/ 0 w 23"/>
                  <a:gd name="T7" fmla="*/ 24 h 16"/>
                  <a:gd name="T8" fmla="*/ 0 w 23"/>
                  <a:gd name="T9" fmla="*/ 0 h 16"/>
                  <a:gd name="T10" fmla="*/ 127 w 23"/>
                  <a:gd name="T11" fmla="*/ 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6"/>
                  <a:gd name="T20" fmla="*/ 23 w 23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6">
                    <a:moveTo>
                      <a:pt x="23" y="1"/>
                    </a:moveTo>
                    <a:cubicBezTo>
                      <a:pt x="23" y="2"/>
                      <a:pt x="23" y="3"/>
                      <a:pt x="23" y="4"/>
                    </a:cubicBezTo>
                    <a:cubicBezTo>
                      <a:pt x="23" y="10"/>
                      <a:pt x="18" y="15"/>
                      <a:pt x="12" y="16"/>
                    </a:cubicBezTo>
                    <a:cubicBezTo>
                      <a:pt x="5" y="16"/>
                      <a:pt x="0" y="10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8" y="2"/>
                      <a:pt x="16" y="1"/>
                      <a:pt x="2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1"/>
              <p:cNvSpPr>
                <a:spLocks noChangeArrowheads="1"/>
              </p:cNvSpPr>
              <p:nvPr/>
            </p:nvSpPr>
            <p:spPr bwMode="auto">
              <a:xfrm>
                <a:off x="902" y="669"/>
                <a:ext cx="36" cy="48"/>
              </a:xfrm>
              <a:custGeom>
                <a:avLst/>
                <a:gdLst>
                  <a:gd name="T0" fmla="*/ 29 w 15"/>
                  <a:gd name="T1" fmla="*/ 0 h 20"/>
                  <a:gd name="T2" fmla="*/ 86 w 15"/>
                  <a:gd name="T3" fmla="*/ 58 h 20"/>
                  <a:gd name="T4" fmla="*/ 34 w 15"/>
                  <a:gd name="T5" fmla="*/ 115 h 20"/>
                  <a:gd name="T6" fmla="*/ 24 w 15"/>
                  <a:gd name="T7" fmla="*/ 115 h 20"/>
                  <a:gd name="T8" fmla="*/ 0 w 15"/>
                  <a:gd name="T9" fmla="*/ 12 h 20"/>
                  <a:gd name="T10" fmla="*/ 29 w 1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0"/>
                  <a:gd name="T20" fmla="*/ 15 w 15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0">
                    <a:moveTo>
                      <a:pt x="5" y="0"/>
                    </a:moveTo>
                    <a:cubicBezTo>
                      <a:pt x="11" y="0"/>
                      <a:pt x="15" y="4"/>
                      <a:pt x="15" y="10"/>
                    </a:cubicBezTo>
                    <a:cubicBezTo>
                      <a:pt x="15" y="15"/>
                      <a:pt x="11" y="20"/>
                      <a:pt x="6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13"/>
                      <a:pt x="2" y="7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2"/>
              <p:cNvSpPr>
                <a:spLocks noChangeArrowheads="1"/>
              </p:cNvSpPr>
              <p:nvPr/>
            </p:nvSpPr>
            <p:spPr bwMode="auto">
              <a:xfrm>
                <a:off x="1011" y="786"/>
                <a:ext cx="62" cy="61"/>
              </a:xfrm>
              <a:custGeom>
                <a:avLst/>
                <a:gdLst>
                  <a:gd name="T0" fmla="*/ 0 w 26"/>
                  <a:gd name="T1" fmla="*/ 73 h 26"/>
                  <a:gd name="T2" fmla="*/ 74 w 26"/>
                  <a:gd name="T3" fmla="*/ 143 h 26"/>
                  <a:gd name="T4" fmla="*/ 148 w 26"/>
                  <a:gd name="T5" fmla="*/ 73 h 26"/>
                  <a:gd name="T6" fmla="*/ 74 w 26"/>
                  <a:gd name="T7" fmla="*/ 0 h 26"/>
                  <a:gd name="T8" fmla="*/ 0 w 26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13"/>
                    </a:moveTo>
                    <a:cubicBezTo>
                      <a:pt x="0" y="20"/>
                      <a:pt x="6" y="26"/>
                      <a:pt x="13" y="26"/>
                    </a:cubicBezTo>
                    <a:cubicBezTo>
                      <a:pt x="21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3"/>
              <p:cNvSpPr>
                <a:spLocks noChangeArrowheads="1"/>
              </p:cNvSpPr>
              <p:nvPr/>
            </p:nvSpPr>
            <p:spPr bwMode="auto">
              <a:xfrm>
                <a:off x="992" y="691"/>
                <a:ext cx="40" cy="40"/>
              </a:xfrm>
              <a:custGeom>
                <a:avLst/>
                <a:gdLst>
                  <a:gd name="T0" fmla="*/ 0 w 17"/>
                  <a:gd name="T1" fmla="*/ 49 h 17"/>
                  <a:gd name="T2" fmla="*/ 45 w 17"/>
                  <a:gd name="T3" fmla="*/ 94 h 17"/>
                  <a:gd name="T4" fmla="*/ 94 w 17"/>
                  <a:gd name="T5" fmla="*/ 49 h 17"/>
                  <a:gd name="T6" fmla="*/ 45 w 17"/>
                  <a:gd name="T7" fmla="*/ 0 h 17"/>
                  <a:gd name="T8" fmla="*/ 0 w 17"/>
                  <a:gd name="T9" fmla="*/ 4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9"/>
                    </a:moveTo>
                    <a:cubicBezTo>
                      <a:pt x="0" y="14"/>
                      <a:pt x="4" y="17"/>
                      <a:pt x="8" y="17"/>
                    </a:cubicBez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"/>
              <p:cNvSpPr>
                <a:spLocks noChangeArrowheads="1"/>
              </p:cNvSpPr>
              <p:nvPr/>
            </p:nvSpPr>
            <p:spPr bwMode="auto">
              <a:xfrm>
                <a:off x="890" y="850"/>
                <a:ext cx="22" cy="35"/>
              </a:xfrm>
              <a:custGeom>
                <a:avLst/>
                <a:gdLst>
                  <a:gd name="T0" fmla="*/ 54 w 9"/>
                  <a:gd name="T1" fmla="*/ 37 h 15"/>
                  <a:gd name="T2" fmla="*/ 5 w 9"/>
                  <a:gd name="T3" fmla="*/ 82 h 15"/>
                  <a:gd name="T4" fmla="*/ 0 w 9"/>
                  <a:gd name="T5" fmla="*/ 82 h 15"/>
                  <a:gd name="T6" fmla="*/ 17 w 9"/>
                  <a:gd name="T7" fmla="*/ 0 h 15"/>
                  <a:gd name="T8" fmla="*/ 54 w 9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9" y="7"/>
                    </a:moveTo>
                    <a:cubicBezTo>
                      <a:pt x="9" y="11"/>
                      <a:pt x="5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  <a:cubicBezTo>
                      <a:pt x="6" y="1"/>
                      <a:pt x="9" y="4"/>
                      <a:pt x="9" y="7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"/>
              <p:cNvSpPr>
                <a:spLocks noChangeArrowheads="1"/>
              </p:cNvSpPr>
              <p:nvPr/>
            </p:nvSpPr>
            <p:spPr bwMode="auto">
              <a:xfrm>
                <a:off x="1101" y="783"/>
                <a:ext cx="21" cy="36"/>
              </a:xfrm>
              <a:custGeom>
                <a:avLst/>
                <a:gdLst>
                  <a:gd name="T0" fmla="*/ 0 w 9"/>
                  <a:gd name="T1" fmla="*/ 46 h 15"/>
                  <a:gd name="T2" fmla="*/ 37 w 9"/>
                  <a:gd name="T3" fmla="*/ 0 h 15"/>
                  <a:gd name="T4" fmla="*/ 49 w 9"/>
                  <a:gd name="T5" fmla="*/ 5 h 15"/>
                  <a:gd name="T6" fmla="*/ 37 w 9"/>
                  <a:gd name="T7" fmla="*/ 86 h 15"/>
                  <a:gd name="T8" fmla="*/ 0 w 9"/>
                  <a:gd name="T9" fmla="*/ 4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0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6"/>
                      <a:pt x="7" y="10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6"/>
              <p:cNvSpPr>
                <a:spLocks noChangeArrowheads="1"/>
              </p:cNvSpPr>
              <p:nvPr/>
            </p:nvSpPr>
            <p:spPr bwMode="auto">
              <a:xfrm>
                <a:off x="1025" y="591"/>
                <a:ext cx="22" cy="21"/>
              </a:xfrm>
              <a:custGeom>
                <a:avLst/>
                <a:gdLst>
                  <a:gd name="T0" fmla="*/ 0 w 9"/>
                  <a:gd name="T1" fmla="*/ 28 h 9"/>
                  <a:gd name="T2" fmla="*/ 29 w 9"/>
                  <a:gd name="T3" fmla="*/ 49 h 9"/>
                  <a:gd name="T4" fmla="*/ 54 w 9"/>
                  <a:gd name="T5" fmla="*/ 21 h 9"/>
                  <a:gd name="T6" fmla="*/ 24 w 9"/>
                  <a:gd name="T7" fmla="*/ 0 h 9"/>
                  <a:gd name="T8" fmla="*/ 0 w 9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0" y="5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7"/>
              <p:cNvSpPr>
                <a:spLocks noChangeArrowheads="1"/>
              </p:cNvSpPr>
              <p:nvPr/>
            </p:nvSpPr>
            <p:spPr bwMode="auto">
              <a:xfrm>
                <a:off x="871" y="586"/>
                <a:ext cx="19" cy="24"/>
              </a:xfrm>
              <a:custGeom>
                <a:avLst/>
                <a:gdLst>
                  <a:gd name="T0" fmla="*/ 17 w 8"/>
                  <a:gd name="T1" fmla="*/ 5 h 10"/>
                  <a:gd name="T2" fmla="*/ 45 w 8"/>
                  <a:gd name="T3" fmla="*/ 29 h 10"/>
                  <a:gd name="T4" fmla="*/ 24 w 8"/>
                  <a:gd name="T5" fmla="*/ 58 h 10"/>
                  <a:gd name="T6" fmla="*/ 0 w 8"/>
                  <a:gd name="T7" fmla="*/ 12 h 10"/>
                  <a:gd name="T8" fmla="*/ 17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3" y="1"/>
                    </a:moveTo>
                    <a:cubicBezTo>
                      <a:pt x="6" y="0"/>
                      <a:pt x="8" y="3"/>
                      <a:pt x="8" y="5"/>
                    </a:cubicBezTo>
                    <a:cubicBezTo>
                      <a:pt x="8" y="8"/>
                      <a:pt x="6" y="10"/>
                      <a:pt x="4" y="10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8"/>
              <p:cNvSpPr>
                <a:spLocks noChangeArrowheads="1"/>
              </p:cNvSpPr>
              <p:nvPr/>
            </p:nvSpPr>
            <p:spPr bwMode="auto">
              <a:xfrm>
                <a:off x="1113" y="518"/>
                <a:ext cx="24" cy="21"/>
              </a:xfrm>
              <a:custGeom>
                <a:avLst/>
                <a:gdLst>
                  <a:gd name="T0" fmla="*/ 34 w 10"/>
                  <a:gd name="T1" fmla="*/ 0 h 9"/>
                  <a:gd name="T2" fmla="*/ 58 w 10"/>
                  <a:gd name="T3" fmla="*/ 21 h 9"/>
                  <a:gd name="T4" fmla="*/ 29 w 10"/>
                  <a:gd name="T5" fmla="*/ 49 h 9"/>
                  <a:gd name="T6" fmla="*/ 0 w 10"/>
                  <a:gd name="T7" fmla="*/ 28 h 9"/>
                  <a:gd name="T8" fmla="*/ 34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6" y="0"/>
                    </a:move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9"/>
              <p:cNvSpPr>
                <a:spLocks noChangeArrowheads="1"/>
              </p:cNvSpPr>
              <p:nvPr/>
            </p:nvSpPr>
            <p:spPr bwMode="auto">
              <a:xfrm>
                <a:off x="919" y="786"/>
                <a:ext cx="23" cy="23"/>
              </a:xfrm>
              <a:custGeom>
                <a:avLst/>
                <a:gdLst>
                  <a:gd name="T0" fmla="*/ 0 w 10"/>
                  <a:gd name="T1" fmla="*/ 28 h 10"/>
                  <a:gd name="T2" fmla="*/ 28 w 10"/>
                  <a:gd name="T3" fmla="*/ 48 h 10"/>
                  <a:gd name="T4" fmla="*/ 53 w 10"/>
                  <a:gd name="T5" fmla="*/ 21 h 10"/>
                  <a:gd name="T6" fmla="*/ 28 w 10"/>
                  <a:gd name="T7" fmla="*/ 0 h 10"/>
                  <a:gd name="T8" fmla="*/ 0 w 10"/>
                  <a:gd name="T9" fmla="*/ 2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3" y="10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50"/>
              <p:cNvSpPr>
                <a:spLocks noChangeArrowheads="1"/>
              </p:cNvSpPr>
              <p:nvPr/>
            </p:nvSpPr>
            <p:spPr bwMode="auto">
              <a:xfrm>
                <a:off x="1089" y="693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3" y="10"/>
                      <a:pt x="5" y="10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1"/>
              <p:cNvSpPr>
                <a:spLocks noChangeArrowheads="1"/>
              </p:cNvSpPr>
              <p:nvPr/>
            </p:nvSpPr>
            <p:spPr bwMode="auto">
              <a:xfrm>
                <a:off x="916" y="918"/>
                <a:ext cx="19" cy="24"/>
              </a:xfrm>
              <a:custGeom>
                <a:avLst/>
                <a:gdLst>
                  <a:gd name="T0" fmla="*/ 29 w 8"/>
                  <a:gd name="T1" fmla="*/ 58 h 10"/>
                  <a:gd name="T2" fmla="*/ 0 w 8"/>
                  <a:gd name="T3" fmla="*/ 29 h 10"/>
                  <a:gd name="T4" fmla="*/ 24 w 8"/>
                  <a:gd name="T5" fmla="*/ 0 h 10"/>
                  <a:gd name="T6" fmla="*/ 45 w 8"/>
                  <a:gd name="T7" fmla="*/ 12 h 10"/>
                  <a:gd name="T8" fmla="*/ 33 w 8"/>
                  <a:gd name="T9" fmla="*/ 58 h 10"/>
                  <a:gd name="T10" fmla="*/ 29 w 8"/>
                  <a:gd name="T11" fmla="*/ 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5"/>
                      <a:pt x="7" y="7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2"/>
              <p:cNvSpPr>
                <a:spLocks noChangeArrowheads="1"/>
              </p:cNvSpPr>
              <p:nvPr/>
            </p:nvSpPr>
            <p:spPr bwMode="auto">
              <a:xfrm>
                <a:off x="1051" y="878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53"/>
              <p:cNvSpPr>
                <a:spLocks noChangeArrowheads="1"/>
              </p:cNvSpPr>
              <p:nvPr/>
            </p:nvSpPr>
            <p:spPr bwMode="auto">
              <a:xfrm>
                <a:off x="175" y="541"/>
                <a:ext cx="320" cy="223"/>
              </a:xfrm>
              <a:custGeom>
                <a:avLst/>
                <a:gdLst>
                  <a:gd name="T0" fmla="*/ 759 w 135"/>
                  <a:gd name="T1" fmla="*/ 74 h 94"/>
                  <a:gd name="T2" fmla="*/ 612 w 135"/>
                  <a:gd name="T3" fmla="*/ 40 h 94"/>
                  <a:gd name="T4" fmla="*/ 33 w 135"/>
                  <a:gd name="T5" fmla="*/ 176 h 94"/>
                  <a:gd name="T6" fmla="*/ 389 w 135"/>
                  <a:gd name="T7" fmla="*/ 529 h 94"/>
                  <a:gd name="T8" fmla="*/ 759 w 135"/>
                  <a:gd name="T9" fmla="*/ 7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94"/>
                  <a:gd name="T17" fmla="*/ 135 w 135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94">
                    <a:moveTo>
                      <a:pt x="135" y="13"/>
                    </a:moveTo>
                    <a:cubicBezTo>
                      <a:pt x="126" y="10"/>
                      <a:pt x="117" y="8"/>
                      <a:pt x="109" y="7"/>
                    </a:cubicBezTo>
                    <a:cubicBezTo>
                      <a:pt x="58" y="0"/>
                      <a:pt x="15" y="10"/>
                      <a:pt x="6" y="31"/>
                    </a:cubicBezTo>
                    <a:cubicBezTo>
                      <a:pt x="0" y="47"/>
                      <a:pt x="44" y="78"/>
                      <a:pt x="69" y="94"/>
                    </a:cubicBezTo>
                    <a:cubicBezTo>
                      <a:pt x="86" y="63"/>
                      <a:pt x="107" y="34"/>
                      <a:pt x="135" y="13"/>
                    </a:cubicBezTo>
                    <a:close/>
                  </a:path>
                </a:pathLst>
              </a:custGeom>
              <a:solidFill>
                <a:srgbClr val="587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54"/>
              <p:cNvSpPr>
                <a:spLocks noChangeArrowheads="1"/>
              </p:cNvSpPr>
              <p:nvPr/>
            </p:nvSpPr>
            <p:spPr bwMode="auto">
              <a:xfrm>
                <a:off x="466" y="572"/>
                <a:ext cx="95" cy="24"/>
              </a:xfrm>
              <a:custGeom>
                <a:avLst/>
                <a:gdLst>
                  <a:gd name="T0" fmla="*/ 69 w 40"/>
                  <a:gd name="T1" fmla="*/ 0 h 10"/>
                  <a:gd name="T2" fmla="*/ 0 w 40"/>
                  <a:gd name="T3" fmla="*/ 58 h 10"/>
                  <a:gd name="T4" fmla="*/ 226 w 40"/>
                  <a:gd name="T5" fmla="*/ 58 h 10"/>
                  <a:gd name="T6" fmla="*/ 69 w 4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10"/>
                  <a:gd name="T14" fmla="*/ 40 w 4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10">
                    <a:moveTo>
                      <a:pt x="12" y="0"/>
                    </a:moveTo>
                    <a:cubicBezTo>
                      <a:pt x="8" y="3"/>
                      <a:pt x="4" y="7"/>
                      <a:pt x="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0" y="6"/>
                      <a:pt x="21" y="3"/>
                      <a:pt x="1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5"/>
              <p:cNvSpPr>
                <a:spLocks noChangeArrowheads="1"/>
              </p:cNvSpPr>
              <p:nvPr/>
            </p:nvSpPr>
            <p:spPr bwMode="auto">
              <a:xfrm>
                <a:off x="450" y="596"/>
                <a:ext cx="147" cy="16"/>
              </a:xfrm>
              <a:custGeom>
                <a:avLst/>
                <a:gdLst>
                  <a:gd name="T0" fmla="*/ 40 w 62"/>
                  <a:gd name="T1" fmla="*/ 0 h 7"/>
                  <a:gd name="T2" fmla="*/ 0 w 62"/>
                  <a:gd name="T3" fmla="*/ 37 h 7"/>
                  <a:gd name="T4" fmla="*/ 349 w 62"/>
                  <a:gd name="T5" fmla="*/ 37 h 7"/>
                  <a:gd name="T6" fmla="*/ 263 w 62"/>
                  <a:gd name="T7" fmla="*/ 0 h 7"/>
                  <a:gd name="T8" fmla="*/ 40 w 6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7"/>
                  <a:gd name="T17" fmla="*/ 62 w 6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7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7" y="4"/>
                      <a:pt x="52" y="2"/>
                      <a:pt x="47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56"/>
              <p:cNvSpPr>
                <a:spLocks noChangeArrowheads="1"/>
              </p:cNvSpPr>
              <p:nvPr/>
            </p:nvSpPr>
            <p:spPr bwMode="auto">
              <a:xfrm>
                <a:off x="433" y="612"/>
                <a:ext cx="199" cy="17"/>
              </a:xfrm>
              <a:custGeom>
                <a:avLst/>
                <a:gdLst>
                  <a:gd name="T0" fmla="*/ 40 w 84"/>
                  <a:gd name="T1" fmla="*/ 0 h 7"/>
                  <a:gd name="T2" fmla="*/ 0 w 84"/>
                  <a:gd name="T3" fmla="*/ 41 h 7"/>
                  <a:gd name="T4" fmla="*/ 471 w 84"/>
                  <a:gd name="T5" fmla="*/ 41 h 7"/>
                  <a:gd name="T6" fmla="*/ 386 w 84"/>
                  <a:gd name="T7" fmla="*/ 0 h 7"/>
                  <a:gd name="T8" fmla="*/ 40 w 8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7"/>
                  <a:gd name="T17" fmla="*/ 84 w 8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9" y="5"/>
                      <a:pt x="74" y="2"/>
                      <a:pt x="69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57"/>
              <p:cNvSpPr>
                <a:spLocks noChangeArrowheads="1"/>
              </p:cNvSpPr>
              <p:nvPr/>
            </p:nvSpPr>
            <p:spPr bwMode="auto">
              <a:xfrm>
                <a:off x="414" y="629"/>
                <a:ext cx="258" cy="24"/>
              </a:xfrm>
              <a:custGeom>
                <a:avLst/>
                <a:gdLst>
                  <a:gd name="T0" fmla="*/ 516 w 109"/>
                  <a:gd name="T1" fmla="*/ 0 h 10"/>
                  <a:gd name="T2" fmla="*/ 45 w 109"/>
                  <a:gd name="T3" fmla="*/ 0 h 10"/>
                  <a:gd name="T4" fmla="*/ 0 w 109"/>
                  <a:gd name="T5" fmla="*/ 58 h 10"/>
                  <a:gd name="T6" fmla="*/ 611 w 109"/>
                  <a:gd name="T7" fmla="*/ 58 h 10"/>
                  <a:gd name="T8" fmla="*/ 516 w 10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"/>
                  <a:gd name="T17" fmla="*/ 109 w 109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">
                    <a:moveTo>
                      <a:pt x="9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6"/>
                      <a:pt x="0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4" y="6"/>
                      <a:pt x="98" y="3"/>
                      <a:pt x="92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58"/>
              <p:cNvSpPr>
                <a:spLocks noChangeArrowheads="1"/>
              </p:cNvSpPr>
              <p:nvPr/>
            </p:nvSpPr>
            <p:spPr bwMode="auto">
              <a:xfrm>
                <a:off x="398" y="653"/>
                <a:ext cx="305" cy="19"/>
              </a:xfrm>
              <a:custGeom>
                <a:avLst/>
                <a:gdLst>
                  <a:gd name="T0" fmla="*/ 648 w 129"/>
                  <a:gd name="T1" fmla="*/ 0 h 8"/>
                  <a:gd name="T2" fmla="*/ 40 w 129"/>
                  <a:gd name="T3" fmla="*/ 0 h 8"/>
                  <a:gd name="T4" fmla="*/ 0 w 129"/>
                  <a:gd name="T5" fmla="*/ 45 h 8"/>
                  <a:gd name="T6" fmla="*/ 721 w 129"/>
                  <a:gd name="T7" fmla="*/ 45 h 8"/>
                  <a:gd name="T8" fmla="*/ 648 w 1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8"/>
                  <a:gd name="T17" fmla="*/ 129 w 129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8">
                    <a:moveTo>
                      <a:pt x="11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5"/>
                      <a:pt x="0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5" y="5"/>
                      <a:pt x="121" y="2"/>
                      <a:pt x="116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59"/>
              <p:cNvSpPr>
                <a:spLocks noChangeArrowheads="1"/>
              </p:cNvSpPr>
              <p:nvPr/>
            </p:nvSpPr>
            <p:spPr bwMode="auto">
              <a:xfrm>
                <a:off x="386" y="672"/>
                <a:ext cx="343" cy="19"/>
              </a:xfrm>
              <a:custGeom>
                <a:avLst/>
                <a:gdLst>
                  <a:gd name="T0" fmla="*/ 750 w 145"/>
                  <a:gd name="T1" fmla="*/ 0 h 8"/>
                  <a:gd name="T2" fmla="*/ 28 w 145"/>
                  <a:gd name="T3" fmla="*/ 0 h 8"/>
                  <a:gd name="T4" fmla="*/ 0 w 145"/>
                  <a:gd name="T5" fmla="*/ 45 h 8"/>
                  <a:gd name="T6" fmla="*/ 811 w 145"/>
                  <a:gd name="T7" fmla="*/ 45 h 8"/>
                  <a:gd name="T8" fmla="*/ 750 w 14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8"/>
                  <a:gd name="T17" fmla="*/ 145 w 14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8">
                    <a:moveTo>
                      <a:pt x="13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2" y="5"/>
                      <a:pt x="138" y="3"/>
                      <a:pt x="134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0"/>
              <p:cNvSpPr>
                <a:spLocks noChangeArrowheads="1"/>
              </p:cNvSpPr>
              <p:nvPr/>
            </p:nvSpPr>
            <p:spPr bwMode="auto">
              <a:xfrm>
                <a:off x="369" y="691"/>
                <a:ext cx="389" cy="23"/>
              </a:xfrm>
              <a:custGeom>
                <a:avLst/>
                <a:gdLst>
                  <a:gd name="T0" fmla="*/ 856 w 164"/>
                  <a:gd name="T1" fmla="*/ 0 h 10"/>
                  <a:gd name="T2" fmla="*/ 40 w 164"/>
                  <a:gd name="T3" fmla="*/ 0 h 10"/>
                  <a:gd name="T4" fmla="*/ 0 w 164"/>
                  <a:gd name="T5" fmla="*/ 53 h 10"/>
                  <a:gd name="T6" fmla="*/ 923 w 164"/>
                  <a:gd name="T7" fmla="*/ 53 h 10"/>
                  <a:gd name="T8" fmla="*/ 856 w 16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10"/>
                  <a:gd name="T17" fmla="*/ 164 w 16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10">
                    <a:moveTo>
                      <a:pt x="15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1" y="7"/>
                      <a:pt x="157" y="3"/>
                      <a:pt x="15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1"/>
              <p:cNvSpPr>
                <a:spLocks noChangeArrowheads="1"/>
              </p:cNvSpPr>
              <p:nvPr/>
            </p:nvSpPr>
            <p:spPr bwMode="auto">
              <a:xfrm>
                <a:off x="355" y="714"/>
                <a:ext cx="419" cy="22"/>
              </a:xfrm>
              <a:custGeom>
                <a:avLst/>
                <a:gdLst>
                  <a:gd name="T0" fmla="*/ 952 w 177"/>
                  <a:gd name="T1" fmla="*/ 0 h 9"/>
                  <a:gd name="T2" fmla="*/ 33 w 177"/>
                  <a:gd name="T3" fmla="*/ 0 h 9"/>
                  <a:gd name="T4" fmla="*/ 0 w 177"/>
                  <a:gd name="T5" fmla="*/ 54 h 9"/>
                  <a:gd name="T6" fmla="*/ 992 w 177"/>
                  <a:gd name="T7" fmla="*/ 54 h 9"/>
                  <a:gd name="T8" fmla="*/ 952 w 17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9"/>
                  <a:gd name="T17" fmla="*/ 177 w 17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9">
                    <a:moveTo>
                      <a:pt x="17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5" y="6"/>
                      <a:pt x="173" y="3"/>
                      <a:pt x="170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2"/>
              <p:cNvSpPr>
                <a:spLocks noChangeArrowheads="1"/>
              </p:cNvSpPr>
              <p:nvPr/>
            </p:nvSpPr>
            <p:spPr bwMode="auto">
              <a:xfrm>
                <a:off x="338" y="736"/>
                <a:ext cx="446" cy="61"/>
              </a:xfrm>
              <a:custGeom>
                <a:avLst/>
                <a:gdLst>
                  <a:gd name="T0" fmla="*/ 1037 w 188"/>
                  <a:gd name="T1" fmla="*/ 0 h 26"/>
                  <a:gd name="T2" fmla="*/ 40 w 188"/>
                  <a:gd name="T3" fmla="*/ 0 h 26"/>
                  <a:gd name="T4" fmla="*/ 0 w 188"/>
                  <a:gd name="T5" fmla="*/ 66 h 26"/>
                  <a:gd name="T6" fmla="*/ 90 w 188"/>
                  <a:gd name="T7" fmla="*/ 127 h 26"/>
                  <a:gd name="T8" fmla="*/ 1041 w 188"/>
                  <a:gd name="T9" fmla="*/ 16 h 26"/>
                  <a:gd name="T10" fmla="*/ 1037 w 18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"/>
                  <a:gd name="T19" fmla="*/ 0 h 26"/>
                  <a:gd name="T20" fmla="*/ 188 w 18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" h="26">
                    <a:moveTo>
                      <a:pt x="18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9" y="19"/>
                      <a:pt x="16" y="23"/>
                      <a:pt x="16" y="23"/>
                    </a:cubicBezTo>
                    <a:cubicBezTo>
                      <a:pt x="16" y="23"/>
                      <a:pt x="188" y="26"/>
                      <a:pt x="185" y="3"/>
                    </a:cubicBezTo>
                    <a:cubicBezTo>
                      <a:pt x="184" y="2"/>
                      <a:pt x="184" y="1"/>
                      <a:pt x="184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3"/>
              <p:cNvSpPr>
                <a:spLocks noChangeArrowheads="1"/>
              </p:cNvSpPr>
              <p:nvPr/>
            </p:nvSpPr>
            <p:spPr bwMode="auto">
              <a:xfrm>
                <a:off x="203" y="1130"/>
                <a:ext cx="2090" cy="493"/>
              </a:xfrm>
              <a:custGeom>
                <a:avLst/>
                <a:gdLst>
                  <a:gd name="T0" fmla="*/ 4874 w 882"/>
                  <a:gd name="T1" fmla="*/ 66 h 208"/>
                  <a:gd name="T2" fmla="*/ 1938 w 882"/>
                  <a:gd name="T3" fmla="*/ 500 h 208"/>
                  <a:gd name="T4" fmla="*/ 1673 w 882"/>
                  <a:gd name="T5" fmla="*/ 517 h 208"/>
                  <a:gd name="T6" fmla="*/ 33 w 882"/>
                  <a:gd name="T7" fmla="*/ 173 h 208"/>
                  <a:gd name="T8" fmla="*/ 0 w 882"/>
                  <a:gd name="T9" fmla="*/ 152 h 208"/>
                  <a:gd name="T10" fmla="*/ 85 w 882"/>
                  <a:gd name="T11" fmla="*/ 583 h 208"/>
                  <a:gd name="T12" fmla="*/ 4009 w 882"/>
                  <a:gd name="T13" fmla="*/ 820 h 208"/>
                  <a:gd name="T14" fmla="*/ 4952 w 882"/>
                  <a:gd name="T15" fmla="*/ 0 h 208"/>
                  <a:gd name="T16" fmla="*/ 4874 w 882"/>
                  <a:gd name="T17" fmla="*/ 66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2"/>
                  <a:gd name="T28" fmla="*/ 0 h 208"/>
                  <a:gd name="T29" fmla="*/ 882 w 882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2" h="208">
                    <a:moveTo>
                      <a:pt x="868" y="12"/>
                    </a:moveTo>
                    <a:cubicBezTo>
                      <a:pt x="707" y="113"/>
                      <a:pt x="521" y="82"/>
                      <a:pt x="345" y="89"/>
                    </a:cubicBezTo>
                    <a:cubicBezTo>
                      <a:pt x="330" y="89"/>
                      <a:pt x="313" y="94"/>
                      <a:pt x="298" y="92"/>
                    </a:cubicBezTo>
                    <a:cubicBezTo>
                      <a:pt x="198" y="84"/>
                      <a:pt x="98" y="88"/>
                      <a:pt x="6" y="31"/>
                    </a:cubicBezTo>
                    <a:cubicBezTo>
                      <a:pt x="4" y="30"/>
                      <a:pt x="2" y="28"/>
                      <a:pt x="0" y="27"/>
                    </a:cubicBezTo>
                    <a:cubicBezTo>
                      <a:pt x="2" y="52"/>
                      <a:pt x="7" y="79"/>
                      <a:pt x="15" y="104"/>
                    </a:cubicBezTo>
                    <a:cubicBezTo>
                      <a:pt x="50" y="208"/>
                      <a:pt x="522" y="189"/>
                      <a:pt x="714" y="146"/>
                    </a:cubicBezTo>
                    <a:cubicBezTo>
                      <a:pt x="804" y="125"/>
                      <a:pt x="854" y="64"/>
                      <a:pt x="882" y="0"/>
                    </a:cubicBezTo>
                    <a:cubicBezTo>
                      <a:pt x="878" y="4"/>
                      <a:pt x="873" y="8"/>
                      <a:pt x="8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4"/>
              <p:cNvSpPr>
                <a:spLocks noChangeArrowheads="1"/>
              </p:cNvSpPr>
              <p:nvPr/>
            </p:nvSpPr>
            <p:spPr bwMode="auto">
              <a:xfrm>
                <a:off x="189" y="705"/>
                <a:ext cx="448" cy="624"/>
              </a:xfrm>
              <a:custGeom>
                <a:avLst/>
                <a:gdLst>
                  <a:gd name="T0" fmla="*/ 951 w 189"/>
                  <a:gd name="T1" fmla="*/ 0 h 263"/>
                  <a:gd name="T2" fmla="*/ 668 w 189"/>
                  <a:gd name="T3" fmla="*/ 45 h 263"/>
                  <a:gd name="T4" fmla="*/ 107 w 189"/>
                  <a:gd name="T5" fmla="*/ 316 h 263"/>
                  <a:gd name="T6" fmla="*/ 33 w 189"/>
                  <a:gd name="T7" fmla="*/ 1160 h 263"/>
                  <a:gd name="T8" fmla="*/ 66 w 189"/>
                  <a:gd name="T9" fmla="*/ 1182 h 263"/>
                  <a:gd name="T10" fmla="*/ 1062 w 189"/>
                  <a:gd name="T11" fmla="*/ 1481 h 263"/>
                  <a:gd name="T12" fmla="*/ 939 w 189"/>
                  <a:gd name="T13" fmla="*/ 731 h 263"/>
                  <a:gd name="T14" fmla="*/ 951 w 189"/>
                  <a:gd name="T15" fmla="*/ 0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263"/>
                  <a:gd name="T26" fmla="*/ 189 w 189"/>
                  <a:gd name="T27" fmla="*/ 263 h 2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263">
                    <a:moveTo>
                      <a:pt x="169" y="0"/>
                    </a:moveTo>
                    <a:cubicBezTo>
                      <a:pt x="154" y="1"/>
                      <a:pt x="137" y="4"/>
                      <a:pt x="119" y="8"/>
                    </a:cubicBezTo>
                    <a:cubicBezTo>
                      <a:pt x="19" y="29"/>
                      <a:pt x="19" y="56"/>
                      <a:pt x="19" y="56"/>
                    </a:cubicBezTo>
                    <a:cubicBezTo>
                      <a:pt x="19" y="56"/>
                      <a:pt x="0" y="126"/>
                      <a:pt x="6" y="206"/>
                    </a:cubicBezTo>
                    <a:cubicBezTo>
                      <a:pt x="8" y="207"/>
                      <a:pt x="10" y="209"/>
                      <a:pt x="12" y="210"/>
                    </a:cubicBezTo>
                    <a:cubicBezTo>
                      <a:pt x="69" y="245"/>
                      <a:pt x="128" y="257"/>
                      <a:pt x="189" y="263"/>
                    </a:cubicBezTo>
                    <a:cubicBezTo>
                      <a:pt x="179" y="219"/>
                      <a:pt x="172" y="175"/>
                      <a:pt x="167" y="130"/>
                    </a:cubicBezTo>
                    <a:cubicBezTo>
                      <a:pt x="162" y="87"/>
                      <a:pt x="163" y="43"/>
                      <a:pt x="169" y="0"/>
                    </a:cubicBezTo>
                    <a:close/>
                  </a:path>
                </a:pathLst>
              </a:custGeom>
              <a:solidFill>
                <a:srgbClr val="60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5"/>
              <p:cNvSpPr>
                <a:spLocks noChangeArrowheads="1"/>
              </p:cNvSpPr>
              <p:nvPr/>
            </p:nvSpPr>
            <p:spPr bwMode="auto">
              <a:xfrm>
                <a:off x="831" y="793"/>
                <a:ext cx="495" cy="560"/>
              </a:xfrm>
              <a:custGeom>
                <a:avLst/>
                <a:gdLst>
                  <a:gd name="T0" fmla="*/ 360 w 209"/>
                  <a:gd name="T1" fmla="*/ 185 h 236"/>
                  <a:gd name="T2" fmla="*/ 45 w 209"/>
                  <a:gd name="T3" fmla="*/ 0 h 236"/>
                  <a:gd name="T4" fmla="*/ 111 w 209"/>
                  <a:gd name="T5" fmla="*/ 1312 h 236"/>
                  <a:gd name="T6" fmla="*/ 185 w 209"/>
                  <a:gd name="T7" fmla="*/ 1317 h 236"/>
                  <a:gd name="T8" fmla="*/ 448 w 209"/>
                  <a:gd name="T9" fmla="*/ 1300 h 236"/>
                  <a:gd name="T10" fmla="*/ 881 w 209"/>
                  <a:gd name="T11" fmla="*/ 1296 h 236"/>
                  <a:gd name="T12" fmla="*/ 1172 w 209"/>
                  <a:gd name="T13" fmla="*/ 168 h 236"/>
                  <a:gd name="T14" fmla="*/ 360 w 209"/>
                  <a:gd name="T15" fmla="*/ 185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9"/>
                  <a:gd name="T25" fmla="*/ 0 h 236"/>
                  <a:gd name="T26" fmla="*/ 209 w 209"/>
                  <a:gd name="T27" fmla="*/ 236 h 2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9" h="236">
                    <a:moveTo>
                      <a:pt x="64" y="33"/>
                    </a:moveTo>
                    <a:cubicBezTo>
                      <a:pt x="32" y="27"/>
                      <a:pt x="16" y="13"/>
                      <a:pt x="8" y="0"/>
                    </a:cubicBezTo>
                    <a:cubicBezTo>
                      <a:pt x="0" y="77"/>
                      <a:pt x="7" y="156"/>
                      <a:pt x="20" y="233"/>
                    </a:cubicBezTo>
                    <a:cubicBezTo>
                      <a:pt x="24" y="234"/>
                      <a:pt x="28" y="234"/>
                      <a:pt x="33" y="234"/>
                    </a:cubicBezTo>
                    <a:cubicBezTo>
                      <a:pt x="48" y="236"/>
                      <a:pt x="65" y="231"/>
                      <a:pt x="80" y="231"/>
                    </a:cubicBezTo>
                    <a:cubicBezTo>
                      <a:pt x="105" y="230"/>
                      <a:pt x="131" y="230"/>
                      <a:pt x="157" y="230"/>
                    </a:cubicBezTo>
                    <a:cubicBezTo>
                      <a:pt x="171" y="163"/>
                      <a:pt x="189" y="96"/>
                      <a:pt x="209" y="30"/>
                    </a:cubicBezTo>
                    <a:cubicBezTo>
                      <a:pt x="167" y="42"/>
                      <a:pt x="108" y="42"/>
                      <a:pt x="64" y="33"/>
                    </a:cubicBez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6"/>
              <p:cNvSpPr>
                <a:spLocks noChangeArrowheads="1"/>
              </p:cNvSpPr>
              <p:nvPr/>
            </p:nvSpPr>
            <p:spPr bwMode="auto">
              <a:xfrm>
                <a:off x="1257" y="864"/>
                <a:ext cx="242" cy="242"/>
              </a:xfrm>
              <a:custGeom>
                <a:avLst/>
                <a:gdLst>
                  <a:gd name="T0" fmla="*/ 164 w 102"/>
                  <a:gd name="T1" fmla="*/ 0 h 102"/>
                  <a:gd name="T2" fmla="*/ 0 w 102"/>
                  <a:gd name="T3" fmla="*/ 574 h 102"/>
                  <a:gd name="T4" fmla="*/ 574 w 102"/>
                  <a:gd name="T5" fmla="*/ 361 h 102"/>
                  <a:gd name="T6" fmla="*/ 164 w 102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2"/>
                  <a:gd name="T13" fmla="*/ 0 h 102"/>
                  <a:gd name="T14" fmla="*/ 102 w 102"/>
                  <a:gd name="T15" fmla="*/ 102 h 1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2" h="102">
                    <a:moveTo>
                      <a:pt x="29" y="0"/>
                    </a:moveTo>
                    <a:cubicBezTo>
                      <a:pt x="19" y="34"/>
                      <a:pt x="9" y="68"/>
                      <a:pt x="0" y="102"/>
                    </a:cubicBezTo>
                    <a:cubicBezTo>
                      <a:pt x="102" y="64"/>
                      <a:pt x="102" y="64"/>
                      <a:pt x="102" y="64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5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7"/>
              <p:cNvSpPr>
                <a:spLocks noChangeArrowheads="1"/>
              </p:cNvSpPr>
              <p:nvPr/>
            </p:nvSpPr>
            <p:spPr bwMode="auto">
              <a:xfrm>
                <a:off x="1257" y="1016"/>
                <a:ext cx="247" cy="303"/>
              </a:xfrm>
              <a:custGeom>
                <a:avLst/>
                <a:gdLst>
                  <a:gd name="T0" fmla="*/ 587 w 104"/>
                  <a:gd name="T1" fmla="*/ 12 h 128"/>
                  <a:gd name="T2" fmla="*/ 575 w 104"/>
                  <a:gd name="T3" fmla="*/ 0 h 128"/>
                  <a:gd name="T4" fmla="*/ 0 w 104"/>
                  <a:gd name="T5" fmla="*/ 213 h 128"/>
                  <a:gd name="T6" fmla="*/ 0 w 104"/>
                  <a:gd name="T7" fmla="*/ 218 h 128"/>
                  <a:gd name="T8" fmla="*/ 537 w 104"/>
                  <a:gd name="T9" fmla="*/ 717 h 128"/>
                  <a:gd name="T10" fmla="*/ 587 w 104"/>
                  <a:gd name="T11" fmla="*/ 1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128"/>
                  <a:gd name="T20" fmla="*/ 104 w 104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128">
                    <a:moveTo>
                      <a:pt x="104" y="2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95" y="128"/>
                      <a:pt x="95" y="128"/>
                      <a:pt x="95" y="128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FFE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68"/>
              <p:cNvSpPr>
                <a:spLocks noChangeArrowheads="1"/>
              </p:cNvSpPr>
              <p:nvPr/>
            </p:nvSpPr>
            <p:spPr bwMode="auto">
              <a:xfrm>
                <a:off x="1203" y="1108"/>
                <a:ext cx="280" cy="233"/>
              </a:xfrm>
              <a:custGeom>
                <a:avLst/>
                <a:gdLst>
                  <a:gd name="T0" fmla="*/ 131 w 118"/>
                  <a:gd name="T1" fmla="*/ 0 h 98"/>
                  <a:gd name="T2" fmla="*/ 0 w 118"/>
                  <a:gd name="T3" fmla="*/ 549 h 98"/>
                  <a:gd name="T4" fmla="*/ 664 w 118"/>
                  <a:gd name="T5" fmla="*/ 554 h 98"/>
                  <a:gd name="T6" fmla="*/ 664 w 118"/>
                  <a:gd name="T7" fmla="*/ 504 h 98"/>
                  <a:gd name="T8" fmla="*/ 131 w 11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98"/>
                  <a:gd name="T17" fmla="*/ 118 w 11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98">
                    <a:moveTo>
                      <a:pt x="23" y="0"/>
                    </a:moveTo>
                    <a:cubicBezTo>
                      <a:pt x="14" y="33"/>
                      <a:pt x="6" y="65"/>
                      <a:pt x="0" y="97"/>
                    </a:cubicBezTo>
                    <a:cubicBezTo>
                      <a:pt x="39" y="97"/>
                      <a:pt x="78" y="98"/>
                      <a:pt x="118" y="98"/>
                    </a:cubicBezTo>
                    <a:cubicBezTo>
                      <a:pt x="118" y="89"/>
                      <a:pt x="118" y="89"/>
                      <a:pt x="118" y="8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6DA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69"/>
              <p:cNvSpPr>
                <a:spLocks noChangeArrowheads="1"/>
              </p:cNvSpPr>
              <p:nvPr/>
            </p:nvSpPr>
            <p:spPr bwMode="auto">
              <a:xfrm>
                <a:off x="1483" y="1319"/>
                <a:ext cx="23" cy="22"/>
              </a:xfrm>
              <a:custGeom>
                <a:avLst/>
                <a:gdLst>
                  <a:gd name="T0" fmla="*/ 0 w 10"/>
                  <a:gd name="T1" fmla="*/ 54 h 9"/>
                  <a:gd name="T2" fmla="*/ 53 w 10"/>
                  <a:gd name="T3" fmla="*/ 49 h 9"/>
                  <a:gd name="T4" fmla="*/ 0 w 10"/>
                  <a:gd name="T5" fmla="*/ 0 h 9"/>
                  <a:gd name="T6" fmla="*/ 0 w 10"/>
                  <a:gd name="T7" fmla="*/ 54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9"/>
                  <a:gd name="T14" fmla="*/ 10 w 1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9">
                    <a:moveTo>
                      <a:pt x="0" y="9"/>
                    </a:moveTo>
                    <a:cubicBezTo>
                      <a:pt x="3" y="9"/>
                      <a:pt x="6" y="8"/>
                      <a:pt x="10" y="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70"/>
              <p:cNvSpPr>
                <a:spLocks noChangeArrowheads="1"/>
              </p:cNvSpPr>
              <p:nvPr/>
            </p:nvSpPr>
            <p:spPr bwMode="auto">
              <a:xfrm>
                <a:off x="1483" y="1020"/>
                <a:ext cx="345" cy="318"/>
              </a:xfrm>
              <a:custGeom>
                <a:avLst/>
                <a:gdLst>
                  <a:gd name="T0" fmla="*/ 811 w 146"/>
                  <a:gd name="T1" fmla="*/ 669 h 134"/>
                  <a:gd name="T2" fmla="*/ 50 w 146"/>
                  <a:gd name="T3" fmla="*/ 0 h 134"/>
                  <a:gd name="T4" fmla="*/ 0 w 146"/>
                  <a:gd name="T5" fmla="*/ 710 h 134"/>
                  <a:gd name="T6" fmla="*/ 57 w 146"/>
                  <a:gd name="T7" fmla="*/ 755 h 134"/>
                  <a:gd name="T8" fmla="*/ 815 w 146"/>
                  <a:gd name="T9" fmla="*/ 698 h 134"/>
                  <a:gd name="T10" fmla="*/ 811 w 146"/>
                  <a:gd name="T11" fmla="*/ 669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4"/>
                  <a:gd name="T20" fmla="*/ 146 w 146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4">
                    <a:moveTo>
                      <a:pt x="145" y="11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56" y="134"/>
                      <a:pt x="101" y="131"/>
                      <a:pt x="146" y="124"/>
                    </a:cubicBezTo>
                    <a:cubicBezTo>
                      <a:pt x="146" y="122"/>
                      <a:pt x="145" y="121"/>
                      <a:pt x="145" y="119"/>
                    </a:cubicBezTo>
                    <a:close/>
                  </a:path>
                </a:pathLst>
              </a:custGeom>
              <a:solidFill>
                <a:srgbClr val="B17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71"/>
              <p:cNvSpPr>
                <a:spLocks noChangeArrowheads="1"/>
              </p:cNvSpPr>
              <p:nvPr/>
            </p:nvSpPr>
            <p:spPr bwMode="auto">
              <a:xfrm>
                <a:off x="1459" y="783"/>
                <a:ext cx="249" cy="242"/>
              </a:xfrm>
              <a:custGeom>
                <a:avLst/>
                <a:gdLst>
                  <a:gd name="T0" fmla="*/ 586 w 105"/>
                  <a:gd name="T1" fmla="*/ 152 h 102"/>
                  <a:gd name="T2" fmla="*/ 443 w 105"/>
                  <a:gd name="T3" fmla="*/ 112 h 102"/>
                  <a:gd name="T4" fmla="*/ 0 w 105"/>
                  <a:gd name="T5" fmla="*/ 0 h 102"/>
                  <a:gd name="T6" fmla="*/ 95 w 105"/>
                  <a:gd name="T7" fmla="*/ 553 h 102"/>
                  <a:gd name="T8" fmla="*/ 123 w 105"/>
                  <a:gd name="T9" fmla="*/ 574 h 102"/>
                  <a:gd name="T10" fmla="*/ 590 w 105"/>
                  <a:gd name="T11" fmla="*/ 164 h 102"/>
                  <a:gd name="T12" fmla="*/ 586 w 105"/>
                  <a:gd name="T13" fmla="*/ 152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02"/>
                  <a:gd name="T23" fmla="*/ 105 w 105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02">
                    <a:moveTo>
                      <a:pt x="104" y="27"/>
                    </a:moveTo>
                    <a:cubicBezTo>
                      <a:pt x="95" y="25"/>
                      <a:pt x="86" y="22"/>
                      <a:pt x="79" y="20"/>
                    </a:cubicBezTo>
                    <a:cubicBezTo>
                      <a:pt x="55" y="13"/>
                      <a:pt x="13" y="3"/>
                      <a:pt x="0" y="0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28"/>
                      <a:pt x="104" y="27"/>
                      <a:pt x="104" y="27"/>
                    </a:cubicBezTo>
                    <a:close/>
                  </a:path>
                </a:pathLst>
              </a:custGeom>
              <a:solidFill>
                <a:srgbClr val="FF8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72"/>
              <p:cNvSpPr>
                <a:spLocks noChangeArrowheads="1"/>
              </p:cNvSpPr>
              <p:nvPr/>
            </p:nvSpPr>
            <p:spPr bwMode="auto">
              <a:xfrm>
                <a:off x="1511" y="852"/>
                <a:ext cx="251" cy="249"/>
              </a:xfrm>
              <a:custGeom>
                <a:avLst/>
                <a:gdLst>
                  <a:gd name="T0" fmla="*/ 533 w 106"/>
                  <a:gd name="T1" fmla="*/ 258 h 105"/>
                  <a:gd name="T2" fmla="*/ 466 w 106"/>
                  <a:gd name="T3" fmla="*/ 0 h 105"/>
                  <a:gd name="T4" fmla="*/ 0 w 106"/>
                  <a:gd name="T5" fmla="*/ 410 h 105"/>
                  <a:gd name="T6" fmla="*/ 40 w 106"/>
                  <a:gd name="T7" fmla="*/ 443 h 105"/>
                  <a:gd name="T8" fmla="*/ 594 w 106"/>
                  <a:gd name="T9" fmla="*/ 590 h 105"/>
                  <a:gd name="T10" fmla="*/ 533 w 106"/>
                  <a:gd name="T11" fmla="*/ 258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5"/>
                  <a:gd name="T20" fmla="*/ 106 w 106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5">
                    <a:moveTo>
                      <a:pt x="95" y="46"/>
                    </a:moveTo>
                    <a:cubicBezTo>
                      <a:pt x="92" y="29"/>
                      <a:pt x="88" y="15"/>
                      <a:pt x="83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1" y="85"/>
                      <a:pt x="99" y="66"/>
                      <a:pt x="95" y="46"/>
                    </a:cubicBezTo>
                    <a:close/>
                  </a:path>
                </a:pathLst>
              </a:custGeom>
              <a:solidFill>
                <a:srgbClr val="74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73"/>
              <p:cNvSpPr>
                <a:spLocks noChangeArrowheads="1"/>
              </p:cNvSpPr>
              <p:nvPr/>
            </p:nvSpPr>
            <p:spPr bwMode="auto">
              <a:xfrm>
                <a:off x="1528" y="1039"/>
                <a:ext cx="298" cy="264"/>
              </a:xfrm>
              <a:custGeom>
                <a:avLst/>
                <a:gdLst>
                  <a:gd name="T0" fmla="*/ 587 w 126"/>
                  <a:gd name="T1" fmla="*/ 259 h 111"/>
                  <a:gd name="T2" fmla="*/ 553 w 126"/>
                  <a:gd name="T3" fmla="*/ 147 h 111"/>
                  <a:gd name="T4" fmla="*/ 0 w 126"/>
                  <a:gd name="T5" fmla="*/ 0 h 111"/>
                  <a:gd name="T6" fmla="*/ 705 w 126"/>
                  <a:gd name="T7" fmla="*/ 628 h 111"/>
                  <a:gd name="T8" fmla="*/ 587 w 126"/>
                  <a:gd name="T9" fmla="*/ 259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11"/>
                  <a:gd name="T17" fmla="*/ 126 w 126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11">
                    <a:moveTo>
                      <a:pt x="105" y="46"/>
                    </a:moveTo>
                    <a:cubicBezTo>
                      <a:pt x="102" y="39"/>
                      <a:pt x="100" y="32"/>
                      <a:pt x="9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19" y="89"/>
                      <a:pt x="112" y="68"/>
                      <a:pt x="105" y="46"/>
                    </a:cubicBezTo>
                    <a:close/>
                  </a:path>
                </a:pathLst>
              </a:custGeom>
              <a:solidFill>
                <a:srgbClr val="83B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74"/>
              <p:cNvSpPr>
                <a:spLocks noChangeArrowheads="1"/>
              </p:cNvSpPr>
              <p:nvPr/>
            </p:nvSpPr>
            <p:spPr bwMode="auto">
              <a:xfrm>
                <a:off x="1326" y="781"/>
                <a:ext cx="173" cy="235"/>
              </a:xfrm>
              <a:custGeom>
                <a:avLst/>
                <a:gdLst>
                  <a:gd name="T0" fmla="*/ 315 w 73"/>
                  <a:gd name="T1" fmla="*/ 5 h 99"/>
                  <a:gd name="T2" fmla="*/ 291 w 73"/>
                  <a:gd name="T3" fmla="*/ 0 h 99"/>
                  <a:gd name="T4" fmla="*/ 0 w 73"/>
                  <a:gd name="T5" fmla="*/ 197 h 99"/>
                  <a:gd name="T6" fmla="*/ 0 w 73"/>
                  <a:gd name="T7" fmla="*/ 197 h 99"/>
                  <a:gd name="T8" fmla="*/ 410 w 73"/>
                  <a:gd name="T9" fmla="*/ 558 h 99"/>
                  <a:gd name="T10" fmla="*/ 315 w 73"/>
                  <a:gd name="T11" fmla="*/ 5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99"/>
                  <a:gd name="T20" fmla="*/ 73 w 73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99">
                    <a:moveTo>
                      <a:pt x="56" y="1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44" y="16"/>
                      <a:pt x="25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3" y="99"/>
                      <a:pt x="73" y="99"/>
                      <a:pt x="73" y="99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75"/>
              <p:cNvSpPr>
                <a:spLocks noChangeArrowheads="1"/>
              </p:cNvSpPr>
              <p:nvPr/>
            </p:nvSpPr>
            <p:spPr bwMode="auto">
              <a:xfrm>
                <a:off x="1722" y="847"/>
                <a:ext cx="234" cy="74"/>
              </a:xfrm>
              <a:custGeom>
                <a:avLst/>
                <a:gdLst>
                  <a:gd name="T0" fmla="*/ 553 w 99"/>
                  <a:gd name="T1" fmla="*/ 45 h 31"/>
                  <a:gd name="T2" fmla="*/ 513 w 99"/>
                  <a:gd name="T3" fmla="*/ 0 h 31"/>
                  <a:gd name="T4" fmla="*/ 0 w 99"/>
                  <a:gd name="T5" fmla="*/ 119 h 31"/>
                  <a:gd name="T6" fmla="*/ 12 w 99"/>
                  <a:gd name="T7" fmla="*/ 177 h 31"/>
                  <a:gd name="T8" fmla="*/ 553 w 99"/>
                  <a:gd name="T9" fmla="*/ 4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1"/>
                  <a:gd name="T17" fmla="*/ 99 w 99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1">
                    <a:moveTo>
                      <a:pt x="99" y="8"/>
                    </a:moveTo>
                    <a:cubicBezTo>
                      <a:pt x="97" y="5"/>
                      <a:pt x="94" y="2"/>
                      <a:pt x="92" y="0"/>
                    </a:cubicBezTo>
                    <a:cubicBezTo>
                      <a:pt x="64" y="16"/>
                      <a:pt x="32" y="21"/>
                      <a:pt x="0" y="21"/>
                    </a:cubicBezTo>
                    <a:cubicBezTo>
                      <a:pt x="1" y="24"/>
                      <a:pt x="2" y="27"/>
                      <a:pt x="2" y="31"/>
                    </a:cubicBezTo>
                    <a:cubicBezTo>
                      <a:pt x="36" y="29"/>
                      <a:pt x="70" y="23"/>
                      <a:pt x="99" y="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76"/>
              <p:cNvSpPr>
                <a:spLocks noChangeArrowheads="1"/>
              </p:cNvSpPr>
              <p:nvPr/>
            </p:nvSpPr>
            <p:spPr bwMode="auto">
              <a:xfrm>
                <a:off x="1727" y="866"/>
                <a:ext cx="248" cy="79"/>
              </a:xfrm>
              <a:custGeom>
                <a:avLst/>
                <a:gdLst>
                  <a:gd name="T0" fmla="*/ 586 w 105"/>
                  <a:gd name="T1" fmla="*/ 53 h 33"/>
                  <a:gd name="T2" fmla="*/ 541 w 105"/>
                  <a:gd name="T3" fmla="*/ 0 h 33"/>
                  <a:gd name="T4" fmla="*/ 0 w 105"/>
                  <a:gd name="T5" fmla="*/ 132 h 33"/>
                  <a:gd name="T6" fmla="*/ 17 w 105"/>
                  <a:gd name="T7" fmla="*/ 189 h 33"/>
                  <a:gd name="T8" fmla="*/ 586 w 105"/>
                  <a:gd name="T9" fmla="*/ 5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3"/>
                  <a:gd name="T17" fmla="*/ 105 w 105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3">
                    <a:moveTo>
                      <a:pt x="105" y="9"/>
                    </a:moveTo>
                    <a:cubicBezTo>
                      <a:pt x="103" y="6"/>
                      <a:pt x="100" y="3"/>
                      <a:pt x="97" y="0"/>
                    </a:cubicBezTo>
                    <a:cubicBezTo>
                      <a:pt x="68" y="15"/>
                      <a:pt x="34" y="21"/>
                      <a:pt x="0" y="23"/>
                    </a:cubicBezTo>
                    <a:cubicBezTo>
                      <a:pt x="1" y="26"/>
                      <a:pt x="2" y="30"/>
                      <a:pt x="3" y="33"/>
                    </a:cubicBezTo>
                    <a:cubicBezTo>
                      <a:pt x="39" y="32"/>
                      <a:pt x="74" y="24"/>
                      <a:pt x="105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77"/>
              <p:cNvSpPr>
                <a:spLocks noChangeArrowheads="1"/>
              </p:cNvSpPr>
              <p:nvPr/>
            </p:nvSpPr>
            <p:spPr bwMode="auto">
              <a:xfrm>
                <a:off x="1734" y="888"/>
                <a:ext cx="255" cy="90"/>
              </a:xfrm>
              <a:custGeom>
                <a:avLst/>
                <a:gdLst>
                  <a:gd name="T0" fmla="*/ 17 w 108"/>
                  <a:gd name="T1" fmla="*/ 213 h 38"/>
                  <a:gd name="T2" fmla="*/ 602 w 108"/>
                  <a:gd name="T3" fmla="*/ 33 h 38"/>
                  <a:gd name="T4" fmla="*/ 569 w 108"/>
                  <a:gd name="T5" fmla="*/ 0 h 38"/>
                  <a:gd name="T6" fmla="*/ 0 w 108"/>
                  <a:gd name="T7" fmla="*/ 135 h 38"/>
                  <a:gd name="T8" fmla="*/ 5 w 108"/>
                  <a:gd name="T9" fmla="*/ 173 h 38"/>
                  <a:gd name="T10" fmla="*/ 17 w 108"/>
                  <a:gd name="T11" fmla="*/ 21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8"/>
                  <a:gd name="T20" fmla="*/ 108 w 10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8">
                    <a:moveTo>
                      <a:pt x="3" y="38"/>
                    </a:moveTo>
                    <a:cubicBezTo>
                      <a:pt x="40" y="36"/>
                      <a:pt x="77" y="23"/>
                      <a:pt x="108" y="6"/>
                    </a:cubicBezTo>
                    <a:cubicBezTo>
                      <a:pt x="106" y="4"/>
                      <a:pt x="104" y="2"/>
                      <a:pt x="102" y="0"/>
                    </a:cubicBezTo>
                    <a:cubicBezTo>
                      <a:pt x="71" y="15"/>
                      <a:pt x="36" y="23"/>
                      <a:pt x="0" y="24"/>
                    </a:cubicBezTo>
                    <a:cubicBezTo>
                      <a:pt x="0" y="26"/>
                      <a:pt x="1" y="29"/>
                      <a:pt x="1" y="31"/>
                    </a:cubicBezTo>
                    <a:cubicBezTo>
                      <a:pt x="2" y="33"/>
                      <a:pt x="2" y="36"/>
                      <a:pt x="3" y="3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78"/>
              <p:cNvSpPr>
                <a:spLocks noChangeArrowheads="1"/>
              </p:cNvSpPr>
              <p:nvPr/>
            </p:nvSpPr>
            <p:spPr bwMode="auto">
              <a:xfrm>
                <a:off x="1741" y="902"/>
                <a:ext cx="265" cy="109"/>
              </a:xfrm>
              <a:custGeom>
                <a:avLst/>
                <a:gdLst>
                  <a:gd name="T0" fmla="*/ 627 w 112"/>
                  <a:gd name="T1" fmla="*/ 50 h 46"/>
                  <a:gd name="T2" fmla="*/ 587 w 112"/>
                  <a:gd name="T3" fmla="*/ 0 h 46"/>
                  <a:gd name="T4" fmla="*/ 0 w 112"/>
                  <a:gd name="T5" fmla="*/ 180 h 46"/>
                  <a:gd name="T6" fmla="*/ 12 w 112"/>
                  <a:gd name="T7" fmla="*/ 258 h 46"/>
                  <a:gd name="T8" fmla="*/ 627 w 112"/>
                  <a:gd name="T9" fmla="*/ 5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6"/>
                  <a:gd name="T17" fmla="*/ 112 w 1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6">
                    <a:moveTo>
                      <a:pt x="112" y="9"/>
                    </a:moveTo>
                    <a:cubicBezTo>
                      <a:pt x="110" y="6"/>
                      <a:pt x="107" y="3"/>
                      <a:pt x="105" y="0"/>
                    </a:cubicBezTo>
                    <a:cubicBezTo>
                      <a:pt x="74" y="17"/>
                      <a:pt x="37" y="30"/>
                      <a:pt x="0" y="32"/>
                    </a:cubicBezTo>
                    <a:cubicBezTo>
                      <a:pt x="0" y="37"/>
                      <a:pt x="1" y="41"/>
                      <a:pt x="2" y="46"/>
                    </a:cubicBezTo>
                    <a:cubicBezTo>
                      <a:pt x="41" y="44"/>
                      <a:pt x="80" y="30"/>
                      <a:pt x="112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79"/>
              <p:cNvSpPr>
                <a:spLocks noChangeArrowheads="1"/>
              </p:cNvSpPr>
              <p:nvPr/>
            </p:nvSpPr>
            <p:spPr bwMode="auto">
              <a:xfrm>
                <a:off x="1745" y="923"/>
                <a:ext cx="282" cy="119"/>
              </a:xfrm>
              <a:custGeom>
                <a:avLst/>
                <a:gdLst>
                  <a:gd name="T0" fmla="*/ 668 w 119"/>
                  <a:gd name="T1" fmla="*/ 57 h 50"/>
                  <a:gd name="T2" fmla="*/ 619 w 119"/>
                  <a:gd name="T3" fmla="*/ 0 h 50"/>
                  <a:gd name="T4" fmla="*/ 0 w 119"/>
                  <a:gd name="T5" fmla="*/ 209 h 50"/>
                  <a:gd name="T6" fmla="*/ 12 w 119"/>
                  <a:gd name="T7" fmla="*/ 283 h 50"/>
                  <a:gd name="T8" fmla="*/ 668 w 119"/>
                  <a:gd name="T9" fmla="*/ 57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0"/>
                  <a:gd name="T17" fmla="*/ 119 w 11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0">
                    <a:moveTo>
                      <a:pt x="119" y="10"/>
                    </a:moveTo>
                    <a:cubicBezTo>
                      <a:pt x="116" y="6"/>
                      <a:pt x="113" y="3"/>
                      <a:pt x="110" y="0"/>
                    </a:cubicBezTo>
                    <a:cubicBezTo>
                      <a:pt x="78" y="21"/>
                      <a:pt x="39" y="35"/>
                      <a:pt x="0" y="37"/>
                    </a:cubicBezTo>
                    <a:cubicBezTo>
                      <a:pt x="1" y="41"/>
                      <a:pt x="1" y="46"/>
                      <a:pt x="2" y="50"/>
                    </a:cubicBezTo>
                    <a:cubicBezTo>
                      <a:pt x="44" y="45"/>
                      <a:pt x="84" y="30"/>
                      <a:pt x="119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80"/>
              <p:cNvSpPr>
                <a:spLocks noChangeArrowheads="1"/>
              </p:cNvSpPr>
              <p:nvPr/>
            </p:nvSpPr>
            <p:spPr bwMode="auto">
              <a:xfrm>
                <a:off x="1750" y="947"/>
                <a:ext cx="299" cy="126"/>
              </a:xfrm>
              <a:custGeom>
                <a:avLst/>
                <a:gdLst>
                  <a:gd name="T0" fmla="*/ 710 w 126"/>
                  <a:gd name="T1" fmla="*/ 57 h 53"/>
                  <a:gd name="T2" fmla="*/ 660 w 126"/>
                  <a:gd name="T3" fmla="*/ 0 h 53"/>
                  <a:gd name="T4" fmla="*/ 0 w 126"/>
                  <a:gd name="T5" fmla="*/ 226 h 53"/>
                  <a:gd name="T6" fmla="*/ 12 w 126"/>
                  <a:gd name="T7" fmla="*/ 300 h 53"/>
                  <a:gd name="T8" fmla="*/ 710 w 126"/>
                  <a:gd name="T9" fmla="*/ 5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53"/>
                  <a:gd name="T17" fmla="*/ 126 w 12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53">
                    <a:moveTo>
                      <a:pt x="126" y="10"/>
                    </a:moveTo>
                    <a:cubicBezTo>
                      <a:pt x="123" y="7"/>
                      <a:pt x="120" y="3"/>
                      <a:pt x="117" y="0"/>
                    </a:cubicBezTo>
                    <a:cubicBezTo>
                      <a:pt x="82" y="20"/>
                      <a:pt x="42" y="35"/>
                      <a:pt x="0" y="40"/>
                    </a:cubicBezTo>
                    <a:cubicBezTo>
                      <a:pt x="1" y="45"/>
                      <a:pt x="2" y="49"/>
                      <a:pt x="2" y="53"/>
                    </a:cubicBezTo>
                    <a:cubicBezTo>
                      <a:pt x="47" y="49"/>
                      <a:pt x="90" y="35"/>
                      <a:pt x="126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81"/>
              <p:cNvSpPr>
                <a:spLocks noChangeArrowheads="1"/>
              </p:cNvSpPr>
              <p:nvPr/>
            </p:nvSpPr>
            <p:spPr bwMode="auto">
              <a:xfrm>
                <a:off x="1755" y="971"/>
                <a:ext cx="317" cy="132"/>
              </a:xfrm>
              <a:custGeom>
                <a:avLst/>
                <a:gdLst>
                  <a:gd name="T0" fmla="*/ 750 w 134"/>
                  <a:gd name="T1" fmla="*/ 61 h 56"/>
                  <a:gd name="T2" fmla="*/ 693 w 134"/>
                  <a:gd name="T3" fmla="*/ 0 h 56"/>
                  <a:gd name="T4" fmla="*/ 0 w 134"/>
                  <a:gd name="T5" fmla="*/ 238 h 56"/>
                  <a:gd name="T6" fmla="*/ 17 w 134"/>
                  <a:gd name="T7" fmla="*/ 311 h 56"/>
                  <a:gd name="T8" fmla="*/ 750 w 134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"/>
                  <a:gd name="T16" fmla="*/ 0 h 56"/>
                  <a:gd name="T17" fmla="*/ 134 w 134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" h="56">
                    <a:moveTo>
                      <a:pt x="134" y="11"/>
                    </a:moveTo>
                    <a:cubicBezTo>
                      <a:pt x="131" y="8"/>
                      <a:pt x="127" y="4"/>
                      <a:pt x="124" y="0"/>
                    </a:cubicBezTo>
                    <a:cubicBezTo>
                      <a:pt x="88" y="25"/>
                      <a:pt x="45" y="39"/>
                      <a:pt x="0" y="43"/>
                    </a:cubicBezTo>
                    <a:cubicBezTo>
                      <a:pt x="1" y="47"/>
                      <a:pt x="2" y="52"/>
                      <a:pt x="3" y="56"/>
                    </a:cubicBezTo>
                    <a:cubicBezTo>
                      <a:pt x="49" y="50"/>
                      <a:pt x="96" y="37"/>
                      <a:pt x="134" y="11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82"/>
              <p:cNvSpPr>
                <a:spLocks noChangeArrowheads="1"/>
              </p:cNvSpPr>
              <p:nvPr/>
            </p:nvSpPr>
            <p:spPr bwMode="auto">
              <a:xfrm>
                <a:off x="1762" y="997"/>
                <a:ext cx="332" cy="149"/>
              </a:xfrm>
              <a:custGeom>
                <a:avLst/>
                <a:gdLst>
                  <a:gd name="T0" fmla="*/ 787 w 140"/>
                  <a:gd name="T1" fmla="*/ 61 h 63"/>
                  <a:gd name="T2" fmla="*/ 738 w 140"/>
                  <a:gd name="T3" fmla="*/ 0 h 63"/>
                  <a:gd name="T4" fmla="*/ 0 w 140"/>
                  <a:gd name="T5" fmla="*/ 251 h 63"/>
                  <a:gd name="T6" fmla="*/ 33 w 140"/>
                  <a:gd name="T7" fmla="*/ 352 h 63"/>
                  <a:gd name="T8" fmla="*/ 787 w 140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0"/>
                  <a:gd name="T16" fmla="*/ 0 h 63"/>
                  <a:gd name="T17" fmla="*/ 140 w 14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0" h="63">
                    <a:moveTo>
                      <a:pt x="140" y="11"/>
                    </a:moveTo>
                    <a:cubicBezTo>
                      <a:pt x="137" y="8"/>
                      <a:pt x="134" y="4"/>
                      <a:pt x="131" y="0"/>
                    </a:cubicBezTo>
                    <a:cubicBezTo>
                      <a:pt x="93" y="26"/>
                      <a:pt x="46" y="39"/>
                      <a:pt x="0" y="45"/>
                    </a:cubicBezTo>
                    <a:cubicBezTo>
                      <a:pt x="2" y="51"/>
                      <a:pt x="3" y="57"/>
                      <a:pt x="6" y="63"/>
                    </a:cubicBezTo>
                    <a:cubicBezTo>
                      <a:pt x="54" y="53"/>
                      <a:pt x="104" y="44"/>
                      <a:pt x="140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83"/>
              <p:cNvSpPr>
                <a:spLocks noChangeArrowheads="1"/>
              </p:cNvSpPr>
              <p:nvPr/>
            </p:nvSpPr>
            <p:spPr bwMode="auto">
              <a:xfrm>
                <a:off x="1776" y="1023"/>
                <a:ext cx="344" cy="149"/>
              </a:xfrm>
              <a:custGeom>
                <a:avLst/>
                <a:gdLst>
                  <a:gd name="T0" fmla="*/ 21 w 145"/>
                  <a:gd name="T1" fmla="*/ 352 h 63"/>
                  <a:gd name="T2" fmla="*/ 816 w 145"/>
                  <a:gd name="T3" fmla="*/ 78 h 63"/>
                  <a:gd name="T4" fmla="*/ 754 w 145"/>
                  <a:gd name="T5" fmla="*/ 0 h 63"/>
                  <a:gd name="T6" fmla="*/ 0 w 145"/>
                  <a:gd name="T7" fmla="*/ 291 h 63"/>
                  <a:gd name="T8" fmla="*/ 0 w 145"/>
                  <a:gd name="T9" fmla="*/ 296 h 63"/>
                  <a:gd name="T10" fmla="*/ 21 w 145"/>
                  <a:gd name="T11" fmla="*/ 352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63"/>
                  <a:gd name="T20" fmla="*/ 145 w 145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63">
                    <a:moveTo>
                      <a:pt x="4" y="63"/>
                    </a:moveTo>
                    <a:cubicBezTo>
                      <a:pt x="53" y="58"/>
                      <a:pt x="104" y="43"/>
                      <a:pt x="145" y="14"/>
                    </a:cubicBezTo>
                    <a:cubicBezTo>
                      <a:pt x="142" y="9"/>
                      <a:pt x="138" y="5"/>
                      <a:pt x="134" y="0"/>
                    </a:cubicBezTo>
                    <a:cubicBezTo>
                      <a:pt x="98" y="33"/>
                      <a:pt x="48" y="4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6"/>
                      <a:pt x="2" y="60"/>
                      <a:pt x="4" y="63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84"/>
              <p:cNvSpPr>
                <a:spLocks noChangeArrowheads="1"/>
              </p:cNvSpPr>
              <p:nvPr/>
            </p:nvSpPr>
            <p:spPr bwMode="auto">
              <a:xfrm>
                <a:off x="1786" y="1056"/>
                <a:ext cx="355" cy="149"/>
              </a:xfrm>
              <a:custGeom>
                <a:avLst/>
                <a:gdLst>
                  <a:gd name="T0" fmla="*/ 840 w 150"/>
                  <a:gd name="T1" fmla="*/ 57 h 63"/>
                  <a:gd name="T2" fmla="*/ 790 w 150"/>
                  <a:gd name="T3" fmla="*/ 0 h 63"/>
                  <a:gd name="T4" fmla="*/ 0 w 150"/>
                  <a:gd name="T5" fmla="*/ 274 h 63"/>
                  <a:gd name="T6" fmla="*/ 21 w 150"/>
                  <a:gd name="T7" fmla="*/ 352 h 63"/>
                  <a:gd name="T8" fmla="*/ 840 w 150"/>
                  <a:gd name="T9" fmla="*/ 5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63"/>
                  <a:gd name="T17" fmla="*/ 150 w 15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63">
                    <a:moveTo>
                      <a:pt x="150" y="10"/>
                    </a:moveTo>
                    <a:cubicBezTo>
                      <a:pt x="147" y="7"/>
                      <a:pt x="144" y="3"/>
                      <a:pt x="141" y="0"/>
                    </a:cubicBezTo>
                    <a:cubicBezTo>
                      <a:pt x="100" y="29"/>
                      <a:pt x="49" y="44"/>
                      <a:pt x="0" y="49"/>
                    </a:cubicBezTo>
                    <a:cubicBezTo>
                      <a:pt x="1" y="54"/>
                      <a:pt x="3" y="59"/>
                      <a:pt x="4" y="63"/>
                    </a:cubicBezTo>
                    <a:cubicBezTo>
                      <a:pt x="56" y="60"/>
                      <a:pt x="107" y="38"/>
                      <a:pt x="150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85"/>
              <p:cNvSpPr>
                <a:spLocks noChangeArrowheads="1"/>
              </p:cNvSpPr>
              <p:nvPr/>
            </p:nvSpPr>
            <p:spPr bwMode="auto">
              <a:xfrm>
                <a:off x="1795" y="1080"/>
                <a:ext cx="365" cy="159"/>
              </a:xfrm>
              <a:custGeom>
                <a:avLst/>
                <a:gdLst>
                  <a:gd name="T0" fmla="*/ 865 w 154"/>
                  <a:gd name="T1" fmla="*/ 57 h 67"/>
                  <a:gd name="T2" fmla="*/ 820 w 154"/>
                  <a:gd name="T3" fmla="*/ 0 h 67"/>
                  <a:gd name="T4" fmla="*/ 0 w 154"/>
                  <a:gd name="T5" fmla="*/ 299 h 67"/>
                  <a:gd name="T6" fmla="*/ 21 w 154"/>
                  <a:gd name="T7" fmla="*/ 377 h 67"/>
                  <a:gd name="T8" fmla="*/ 865 w 154"/>
                  <a:gd name="T9" fmla="*/ 5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67"/>
                  <a:gd name="T17" fmla="*/ 154 w 15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67">
                    <a:moveTo>
                      <a:pt x="154" y="10"/>
                    </a:moveTo>
                    <a:cubicBezTo>
                      <a:pt x="151" y="7"/>
                      <a:pt x="148" y="3"/>
                      <a:pt x="146" y="0"/>
                    </a:cubicBezTo>
                    <a:cubicBezTo>
                      <a:pt x="103" y="28"/>
                      <a:pt x="52" y="50"/>
                      <a:pt x="0" y="53"/>
                    </a:cubicBezTo>
                    <a:cubicBezTo>
                      <a:pt x="2" y="58"/>
                      <a:pt x="3" y="62"/>
                      <a:pt x="4" y="67"/>
                    </a:cubicBezTo>
                    <a:cubicBezTo>
                      <a:pt x="58" y="61"/>
                      <a:pt x="109" y="40"/>
                      <a:pt x="154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86"/>
              <p:cNvSpPr>
                <a:spLocks noChangeArrowheads="1"/>
              </p:cNvSpPr>
              <p:nvPr/>
            </p:nvSpPr>
            <p:spPr bwMode="auto">
              <a:xfrm>
                <a:off x="1805" y="1103"/>
                <a:ext cx="372" cy="164"/>
              </a:xfrm>
              <a:custGeom>
                <a:avLst/>
                <a:gdLst>
                  <a:gd name="T0" fmla="*/ 881 w 157"/>
                  <a:gd name="T1" fmla="*/ 50 h 69"/>
                  <a:gd name="T2" fmla="*/ 841 w 157"/>
                  <a:gd name="T3" fmla="*/ 0 h 69"/>
                  <a:gd name="T4" fmla="*/ 0 w 157"/>
                  <a:gd name="T5" fmla="*/ 321 h 69"/>
                  <a:gd name="T6" fmla="*/ 21 w 157"/>
                  <a:gd name="T7" fmla="*/ 390 h 69"/>
                  <a:gd name="T8" fmla="*/ 881 w 157"/>
                  <a:gd name="T9" fmla="*/ 5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69"/>
                  <a:gd name="T17" fmla="*/ 157 w 157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69">
                    <a:moveTo>
                      <a:pt x="157" y="9"/>
                    </a:moveTo>
                    <a:cubicBezTo>
                      <a:pt x="155" y="6"/>
                      <a:pt x="152" y="3"/>
                      <a:pt x="150" y="0"/>
                    </a:cubicBezTo>
                    <a:cubicBezTo>
                      <a:pt x="105" y="30"/>
                      <a:pt x="54" y="51"/>
                      <a:pt x="0" y="57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59" y="61"/>
                      <a:pt x="114" y="43"/>
                      <a:pt x="157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87"/>
              <p:cNvSpPr>
                <a:spLocks noChangeArrowheads="1"/>
              </p:cNvSpPr>
              <p:nvPr/>
            </p:nvSpPr>
            <p:spPr bwMode="auto">
              <a:xfrm>
                <a:off x="1814" y="1125"/>
                <a:ext cx="384" cy="168"/>
              </a:xfrm>
              <a:custGeom>
                <a:avLst/>
                <a:gdLst>
                  <a:gd name="T0" fmla="*/ 910 w 162"/>
                  <a:gd name="T1" fmla="*/ 66 h 71"/>
                  <a:gd name="T2" fmla="*/ 860 w 162"/>
                  <a:gd name="T3" fmla="*/ 0 h 71"/>
                  <a:gd name="T4" fmla="*/ 0 w 162"/>
                  <a:gd name="T5" fmla="*/ 336 h 71"/>
                  <a:gd name="T6" fmla="*/ 21 w 162"/>
                  <a:gd name="T7" fmla="*/ 398 h 71"/>
                  <a:gd name="T8" fmla="*/ 315 w 162"/>
                  <a:gd name="T9" fmla="*/ 324 h 71"/>
                  <a:gd name="T10" fmla="*/ 910 w 162"/>
                  <a:gd name="T11" fmla="*/ 6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71"/>
                  <a:gd name="T20" fmla="*/ 162 w 162"/>
                  <a:gd name="T21" fmla="*/ 71 h 7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71">
                    <a:moveTo>
                      <a:pt x="162" y="12"/>
                    </a:moveTo>
                    <a:cubicBezTo>
                      <a:pt x="159" y="8"/>
                      <a:pt x="156" y="4"/>
                      <a:pt x="153" y="0"/>
                    </a:cubicBezTo>
                    <a:cubicBezTo>
                      <a:pt x="110" y="34"/>
                      <a:pt x="55" y="52"/>
                      <a:pt x="0" y="60"/>
                    </a:cubicBezTo>
                    <a:cubicBezTo>
                      <a:pt x="1" y="64"/>
                      <a:pt x="3" y="68"/>
                      <a:pt x="4" y="71"/>
                    </a:cubicBezTo>
                    <a:cubicBezTo>
                      <a:pt x="21" y="69"/>
                      <a:pt x="39" y="63"/>
                      <a:pt x="56" y="58"/>
                    </a:cubicBezTo>
                    <a:cubicBezTo>
                      <a:pt x="92" y="46"/>
                      <a:pt x="132" y="36"/>
                      <a:pt x="162" y="12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88"/>
              <p:cNvSpPr>
                <a:spLocks noChangeArrowheads="1"/>
              </p:cNvSpPr>
              <p:nvPr/>
            </p:nvSpPr>
            <p:spPr bwMode="auto">
              <a:xfrm>
                <a:off x="1824" y="1153"/>
                <a:ext cx="395" cy="162"/>
              </a:xfrm>
              <a:custGeom>
                <a:avLst/>
                <a:gdLst>
                  <a:gd name="T0" fmla="*/ 934 w 167"/>
                  <a:gd name="T1" fmla="*/ 69 h 68"/>
                  <a:gd name="T2" fmla="*/ 885 w 167"/>
                  <a:gd name="T3" fmla="*/ 0 h 68"/>
                  <a:gd name="T4" fmla="*/ 291 w 167"/>
                  <a:gd name="T5" fmla="*/ 262 h 68"/>
                  <a:gd name="T6" fmla="*/ 0 w 167"/>
                  <a:gd name="T7" fmla="*/ 336 h 68"/>
                  <a:gd name="T8" fmla="*/ 12 w 167"/>
                  <a:gd name="T9" fmla="*/ 386 h 68"/>
                  <a:gd name="T10" fmla="*/ 934 w 167"/>
                  <a:gd name="T11" fmla="*/ 6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68"/>
                  <a:gd name="T20" fmla="*/ 167 w 167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68">
                    <a:moveTo>
                      <a:pt x="167" y="12"/>
                    </a:moveTo>
                    <a:cubicBezTo>
                      <a:pt x="164" y="8"/>
                      <a:pt x="161" y="4"/>
                      <a:pt x="158" y="0"/>
                    </a:cubicBezTo>
                    <a:cubicBezTo>
                      <a:pt x="128" y="24"/>
                      <a:pt x="88" y="34"/>
                      <a:pt x="52" y="46"/>
                    </a:cubicBezTo>
                    <a:cubicBezTo>
                      <a:pt x="35" y="51"/>
                      <a:pt x="17" y="57"/>
                      <a:pt x="0" y="59"/>
                    </a:cubicBezTo>
                    <a:cubicBezTo>
                      <a:pt x="1" y="62"/>
                      <a:pt x="1" y="65"/>
                      <a:pt x="2" y="68"/>
                    </a:cubicBezTo>
                    <a:cubicBezTo>
                      <a:pt x="59" y="58"/>
                      <a:pt x="114" y="42"/>
                      <a:pt x="167" y="12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89"/>
              <p:cNvSpPr>
                <a:spLocks noChangeArrowheads="1"/>
              </p:cNvSpPr>
              <p:nvPr/>
            </p:nvSpPr>
            <p:spPr bwMode="auto">
              <a:xfrm>
                <a:off x="1705" y="821"/>
                <a:ext cx="235" cy="76"/>
              </a:xfrm>
              <a:custGeom>
                <a:avLst/>
                <a:gdLst>
                  <a:gd name="T0" fmla="*/ 558 w 99"/>
                  <a:gd name="T1" fmla="*/ 62 h 32"/>
                  <a:gd name="T2" fmla="*/ 501 w 99"/>
                  <a:gd name="T3" fmla="*/ 0 h 32"/>
                  <a:gd name="T4" fmla="*/ 0 w 99"/>
                  <a:gd name="T5" fmla="*/ 62 h 32"/>
                  <a:gd name="T6" fmla="*/ 40 w 99"/>
                  <a:gd name="T7" fmla="*/ 181 h 32"/>
                  <a:gd name="T8" fmla="*/ 558 w 99"/>
                  <a:gd name="T9" fmla="*/ 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2"/>
                  <a:gd name="T17" fmla="*/ 99 w 9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2">
                    <a:moveTo>
                      <a:pt x="99" y="11"/>
                    </a:moveTo>
                    <a:cubicBezTo>
                      <a:pt x="95" y="7"/>
                      <a:pt x="92" y="3"/>
                      <a:pt x="89" y="0"/>
                    </a:cubicBezTo>
                    <a:cubicBezTo>
                      <a:pt x="60" y="19"/>
                      <a:pt x="27" y="17"/>
                      <a:pt x="0" y="11"/>
                    </a:cubicBezTo>
                    <a:cubicBezTo>
                      <a:pt x="2" y="18"/>
                      <a:pt x="5" y="25"/>
                      <a:pt x="7" y="32"/>
                    </a:cubicBezTo>
                    <a:cubicBezTo>
                      <a:pt x="39" y="32"/>
                      <a:pt x="71" y="27"/>
                      <a:pt x="99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90"/>
              <p:cNvSpPr>
                <a:spLocks noChangeArrowheads="1"/>
              </p:cNvSpPr>
              <p:nvPr/>
            </p:nvSpPr>
            <p:spPr bwMode="auto">
              <a:xfrm>
                <a:off x="1916" y="598"/>
                <a:ext cx="452" cy="584"/>
              </a:xfrm>
              <a:custGeom>
                <a:avLst/>
                <a:gdLst>
                  <a:gd name="T0" fmla="*/ 890 w 191"/>
                  <a:gd name="T1" fmla="*/ 1263 h 246"/>
                  <a:gd name="T2" fmla="*/ 1041 w 191"/>
                  <a:gd name="T3" fmla="*/ 304 h 246"/>
                  <a:gd name="T4" fmla="*/ 492 w 191"/>
                  <a:gd name="T5" fmla="*/ 33 h 246"/>
                  <a:gd name="T6" fmla="*/ 45 w 191"/>
                  <a:gd name="T7" fmla="*/ 496 h 246"/>
                  <a:gd name="T8" fmla="*/ 0 w 191"/>
                  <a:gd name="T9" fmla="*/ 529 h 246"/>
                  <a:gd name="T10" fmla="*/ 717 w 191"/>
                  <a:gd name="T11" fmla="*/ 1386 h 246"/>
                  <a:gd name="T12" fmla="*/ 812 w 191"/>
                  <a:gd name="T13" fmla="*/ 1329 h 246"/>
                  <a:gd name="T14" fmla="*/ 890 w 191"/>
                  <a:gd name="T15" fmla="*/ 1263 h 2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246"/>
                  <a:gd name="T26" fmla="*/ 191 w 191"/>
                  <a:gd name="T27" fmla="*/ 246 h 2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246">
                    <a:moveTo>
                      <a:pt x="159" y="224"/>
                    </a:moveTo>
                    <a:cubicBezTo>
                      <a:pt x="190" y="152"/>
                      <a:pt x="191" y="77"/>
                      <a:pt x="186" y="54"/>
                    </a:cubicBezTo>
                    <a:cubicBezTo>
                      <a:pt x="175" y="13"/>
                      <a:pt x="118" y="0"/>
                      <a:pt x="88" y="6"/>
                    </a:cubicBezTo>
                    <a:cubicBezTo>
                      <a:pt x="59" y="11"/>
                      <a:pt x="48" y="53"/>
                      <a:pt x="8" y="88"/>
                    </a:cubicBezTo>
                    <a:cubicBezTo>
                      <a:pt x="5" y="90"/>
                      <a:pt x="3" y="92"/>
                      <a:pt x="0" y="94"/>
                    </a:cubicBezTo>
                    <a:cubicBezTo>
                      <a:pt x="45" y="143"/>
                      <a:pt x="88" y="192"/>
                      <a:pt x="128" y="246"/>
                    </a:cubicBezTo>
                    <a:cubicBezTo>
                      <a:pt x="134" y="242"/>
                      <a:pt x="139" y="239"/>
                      <a:pt x="145" y="236"/>
                    </a:cubicBezTo>
                    <a:cubicBezTo>
                      <a:pt x="150" y="232"/>
                      <a:pt x="155" y="228"/>
                      <a:pt x="159" y="224"/>
                    </a:cubicBezTo>
                    <a:close/>
                  </a:path>
                </a:pathLst>
              </a:custGeom>
              <a:solidFill>
                <a:srgbClr val="FF7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91"/>
              <p:cNvSpPr>
                <a:spLocks noChangeArrowheads="1"/>
              </p:cNvSpPr>
              <p:nvPr/>
            </p:nvSpPr>
            <p:spPr bwMode="auto">
              <a:xfrm>
                <a:off x="580" y="688"/>
                <a:ext cx="270" cy="112"/>
              </a:xfrm>
              <a:custGeom>
                <a:avLst/>
                <a:gdLst>
                  <a:gd name="T0" fmla="*/ 639 w 114"/>
                  <a:gd name="T1" fmla="*/ 250 h 47"/>
                  <a:gd name="T2" fmla="*/ 590 w 114"/>
                  <a:gd name="T3" fmla="*/ 74 h 47"/>
                  <a:gd name="T4" fmla="*/ 21 w 114"/>
                  <a:gd name="T5" fmla="*/ 41 h 47"/>
                  <a:gd name="T6" fmla="*/ 0 w 114"/>
                  <a:gd name="T7" fmla="*/ 262 h 47"/>
                  <a:gd name="T8" fmla="*/ 635 w 114"/>
                  <a:gd name="T9" fmla="*/ 267 h 47"/>
                  <a:gd name="T10" fmla="*/ 639 w 114"/>
                  <a:gd name="T11" fmla="*/ 25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7"/>
                  <a:gd name="T20" fmla="*/ 114 w 11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7">
                    <a:moveTo>
                      <a:pt x="114" y="44"/>
                    </a:moveTo>
                    <a:cubicBezTo>
                      <a:pt x="104" y="28"/>
                      <a:pt x="105" y="13"/>
                      <a:pt x="105" y="13"/>
                    </a:cubicBezTo>
                    <a:cubicBezTo>
                      <a:pt x="105" y="13"/>
                      <a:pt x="71" y="0"/>
                      <a:pt x="4" y="7"/>
                    </a:cubicBezTo>
                    <a:cubicBezTo>
                      <a:pt x="2" y="20"/>
                      <a:pt x="1" y="33"/>
                      <a:pt x="0" y="46"/>
                    </a:cubicBezTo>
                    <a:cubicBezTo>
                      <a:pt x="38" y="47"/>
                      <a:pt x="75" y="46"/>
                      <a:pt x="113" y="47"/>
                    </a:cubicBezTo>
                    <a:cubicBezTo>
                      <a:pt x="113" y="46"/>
                      <a:pt x="113" y="45"/>
                      <a:pt x="114" y="44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92"/>
              <p:cNvSpPr>
                <a:spLocks noChangeArrowheads="1"/>
              </p:cNvSpPr>
              <p:nvPr/>
            </p:nvSpPr>
            <p:spPr bwMode="auto">
              <a:xfrm>
                <a:off x="575" y="797"/>
                <a:ext cx="273" cy="105"/>
              </a:xfrm>
              <a:custGeom>
                <a:avLst/>
                <a:gdLst>
                  <a:gd name="T0" fmla="*/ 636 w 115"/>
                  <a:gd name="T1" fmla="*/ 251 h 44"/>
                  <a:gd name="T2" fmla="*/ 648 w 115"/>
                  <a:gd name="T3" fmla="*/ 5 h 44"/>
                  <a:gd name="T4" fmla="*/ 12 w 115"/>
                  <a:gd name="T5" fmla="*/ 0 h 44"/>
                  <a:gd name="T6" fmla="*/ 5 w 115"/>
                  <a:gd name="T7" fmla="*/ 246 h 44"/>
                  <a:gd name="T8" fmla="*/ 636 w 115"/>
                  <a:gd name="T9" fmla="*/ 25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44"/>
                  <a:gd name="T17" fmla="*/ 115 w 1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44">
                    <a:moveTo>
                      <a:pt x="113" y="44"/>
                    </a:moveTo>
                    <a:cubicBezTo>
                      <a:pt x="113" y="30"/>
                      <a:pt x="114" y="16"/>
                      <a:pt x="115" y="1"/>
                    </a:cubicBezTo>
                    <a:cubicBezTo>
                      <a:pt x="77" y="0"/>
                      <a:pt x="40" y="1"/>
                      <a:pt x="2" y="0"/>
                    </a:cubicBezTo>
                    <a:cubicBezTo>
                      <a:pt x="1" y="14"/>
                      <a:pt x="0" y="29"/>
                      <a:pt x="1" y="43"/>
                    </a:cubicBezTo>
                    <a:cubicBezTo>
                      <a:pt x="38" y="42"/>
                      <a:pt x="75" y="43"/>
                      <a:pt x="113" y="44"/>
                    </a:cubicBezTo>
                    <a:close/>
                  </a:path>
                </a:pathLst>
              </a:custGeom>
              <a:solidFill>
                <a:srgbClr val="97C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93"/>
              <p:cNvSpPr>
                <a:spLocks noChangeArrowheads="1"/>
              </p:cNvSpPr>
              <p:nvPr/>
            </p:nvSpPr>
            <p:spPr bwMode="auto">
              <a:xfrm>
                <a:off x="578" y="897"/>
                <a:ext cx="265" cy="100"/>
              </a:xfrm>
              <a:custGeom>
                <a:avLst/>
                <a:gdLst>
                  <a:gd name="T0" fmla="*/ 627 w 112"/>
                  <a:gd name="T1" fmla="*/ 12 h 42"/>
                  <a:gd name="T2" fmla="*/ 0 w 112"/>
                  <a:gd name="T3" fmla="*/ 5 h 42"/>
                  <a:gd name="T4" fmla="*/ 12 w 112"/>
                  <a:gd name="T5" fmla="*/ 233 h 42"/>
                  <a:gd name="T6" fmla="*/ 627 w 112"/>
                  <a:gd name="T7" fmla="*/ 221 h 42"/>
                  <a:gd name="T8" fmla="*/ 627 w 112"/>
                  <a:gd name="T9" fmla="*/ 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2"/>
                  <a:gd name="T17" fmla="*/ 112 w 11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2">
                    <a:moveTo>
                      <a:pt x="112" y="2"/>
                    </a:moveTo>
                    <a:cubicBezTo>
                      <a:pt x="74" y="1"/>
                      <a:pt x="37" y="0"/>
                      <a:pt x="0" y="1"/>
                    </a:cubicBezTo>
                    <a:cubicBezTo>
                      <a:pt x="0" y="15"/>
                      <a:pt x="1" y="28"/>
                      <a:pt x="2" y="41"/>
                    </a:cubicBezTo>
                    <a:cubicBezTo>
                      <a:pt x="39" y="42"/>
                      <a:pt x="75" y="40"/>
                      <a:pt x="112" y="39"/>
                    </a:cubicBezTo>
                    <a:cubicBezTo>
                      <a:pt x="112" y="27"/>
                      <a:pt x="111" y="15"/>
                      <a:pt x="112" y="2"/>
                    </a:cubicBezTo>
                    <a:close/>
                  </a:path>
                </a:pathLst>
              </a:custGeom>
              <a:solidFill>
                <a:srgbClr val="FF5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94"/>
              <p:cNvSpPr>
                <a:spLocks noChangeArrowheads="1"/>
              </p:cNvSpPr>
              <p:nvPr/>
            </p:nvSpPr>
            <p:spPr bwMode="auto">
              <a:xfrm>
                <a:off x="594" y="1089"/>
                <a:ext cx="263" cy="102"/>
              </a:xfrm>
              <a:custGeom>
                <a:avLst/>
                <a:gdLst>
                  <a:gd name="T0" fmla="*/ 0 w 111"/>
                  <a:gd name="T1" fmla="*/ 5 h 43"/>
                  <a:gd name="T2" fmla="*/ 33 w 111"/>
                  <a:gd name="T3" fmla="*/ 242 h 43"/>
                  <a:gd name="T4" fmla="*/ 623 w 111"/>
                  <a:gd name="T5" fmla="*/ 230 h 43"/>
                  <a:gd name="T6" fmla="*/ 602 w 111"/>
                  <a:gd name="T7" fmla="*/ 0 h 43"/>
                  <a:gd name="T8" fmla="*/ 0 w 111"/>
                  <a:gd name="T9" fmla="*/ 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43"/>
                  <a:gd name="T17" fmla="*/ 111 w 11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43">
                    <a:moveTo>
                      <a:pt x="0" y="1"/>
                    </a:moveTo>
                    <a:cubicBezTo>
                      <a:pt x="2" y="15"/>
                      <a:pt x="4" y="29"/>
                      <a:pt x="6" y="43"/>
                    </a:cubicBezTo>
                    <a:cubicBezTo>
                      <a:pt x="41" y="43"/>
                      <a:pt x="76" y="42"/>
                      <a:pt x="111" y="41"/>
                    </a:cubicBezTo>
                    <a:cubicBezTo>
                      <a:pt x="109" y="27"/>
                      <a:pt x="108" y="14"/>
                      <a:pt x="107" y="0"/>
                    </a:cubicBezTo>
                    <a:cubicBezTo>
                      <a:pt x="71" y="1"/>
                      <a:pt x="36" y="1"/>
                      <a:pt x="0" y="1"/>
                    </a:cubicBezTo>
                    <a:close/>
                  </a:path>
                </a:pathLst>
              </a:custGeom>
              <a:solidFill>
                <a:srgbClr val="6F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95"/>
              <p:cNvSpPr>
                <a:spLocks noChangeArrowheads="1"/>
              </p:cNvSpPr>
              <p:nvPr/>
            </p:nvSpPr>
            <p:spPr bwMode="auto">
              <a:xfrm>
                <a:off x="608" y="1186"/>
                <a:ext cx="259" cy="86"/>
              </a:xfrm>
              <a:custGeom>
                <a:avLst/>
                <a:gdLst>
                  <a:gd name="T0" fmla="*/ 615 w 109"/>
                  <a:gd name="T1" fmla="*/ 205 h 36"/>
                  <a:gd name="T2" fmla="*/ 592 w 109"/>
                  <a:gd name="T3" fmla="*/ 0 h 36"/>
                  <a:gd name="T4" fmla="*/ 0 w 109"/>
                  <a:gd name="T5" fmla="*/ 12 h 36"/>
                  <a:gd name="T6" fmla="*/ 33 w 109"/>
                  <a:gd name="T7" fmla="*/ 201 h 36"/>
                  <a:gd name="T8" fmla="*/ 615 w 109"/>
                  <a:gd name="T9" fmla="*/ 20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36"/>
                  <a:gd name="T17" fmla="*/ 109 w 10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36">
                    <a:moveTo>
                      <a:pt x="109" y="36"/>
                    </a:moveTo>
                    <a:cubicBezTo>
                      <a:pt x="107" y="24"/>
                      <a:pt x="106" y="12"/>
                      <a:pt x="105" y="0"/>
                    </a:cubicBezTo>
                    <a:cubicBezTo>
                      <a:pt x="70" y="1"/>
                      <a:pt x="35" y="2"/>
                      <a:pt x="0" y="2"/>
                    </a:cubicBezTo>
                    <a:cubicBezTo>
                      <a:pt x="2" y="13"/>
                      <a:pt x="4" y="24"/>
                      <a:pt x="6" y="35"/>
                    </a:cubicBezTo>
                    <a:cubicBezTo>
                      <a:pt x="41" y="36"/>
                      <a:pt x="75" y="36"/>
                      <a:pt x="109" y="36"/>
                    </a:cubicBezTo>
                    <a:close/>
                  </a:path>
                </a:pathLst>
              </a:custGeom>
              <a:solidFill>
                <a:srgbClr val="FFF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96"/>
              <p:cNvSpPr>
                <a:spLocks noChangeArrowheads="1"/>
              </p:cNvSpPr>
              <p:nvPr/>
            </p:nvSpPr>
            <p:spPr bwMode="auto">
              <a:xfrm>
                <a:off x="623" y="1270"/>
                <a:ext cx="255" cy="75"/>
              </a:xfrm>
              <a:custGeom>
                <a:avLst/>
                <a:gdLst>
                  <a:gd name="T0" fmla="*/ 0 w 108"/>
                  <a:gd name="T1" fmla="*/ 0 h 32"/>
                  <a:gd name="T2" fmla="*/ 33 w 108"/>
                  <a:gd name="T3" fmla="*/ 138 h 32"/>
                  <a:gd name="T4" fmla="*/ 602 w 108"/>
                  <a:gd name="T5" fmla="*/ 176 h 32"/>
                  <a:gd name="T6" fmla="*/ 574 w 108"/>
                  <a:gd name="T7" fmla="*/ 5 h 32"/>
                  <a:gd name="T8" fmla="*/ 0 w 10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32"/>
                  <a:gd name="T17" fmla="*/ 108 w 10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32">
                    <a:moveTo>
                      <a:pt x="0" y="0"/>
                    </a:moveTo>
                    <a:cubicBezTo>
                      <a:pt x="2" y="8"/>
                      <a:pt x="4" y="17"/>
                      <a:pt x="6" y="25"/>
                    </a:cubicBezTo>
                    <a:cubicBezTo>
                      <a:pt x="39" y="28"/>
                      <a:pt x="74" y="30"/>
                      <a:pt x="108" y="32"/>
                    </a:cubicBezTo>
                    <a:cubicBezTo>
                      <a:pt x="106" y="22"/>
                      <a:pt x="105" y="11"/>
                      <a:pt x="103" y="1"/>
                    </a:cubicBezTo>
                    <a:cubicBezTo>
                      <a:pt x="69" y="1"/>
                      <a:pt x="35" y="1"/>
                      <a:pt x="0" y="0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97"/>
              <p:cNvSpPr>
                <a:spLocks noChangeArrowheads="1"/>
              </p:cNvSpPr>
              <p:nvPr/>
            </p:nvSpPr>
            <p:spPr bwMode="auto">
              <a:xfrm>
                <a:off x="582" y="990"/>
                <a:ext cx="266" cy="102"/>
              </a:xfrm>
              <a:custGeom>
                <a:avLst/>
                <a:gdLst>
                  <a:gd name="T0" fmla="*/ 0 w 112"/>
                  <a:gd name="T1" fmla="*/ 12 h 43"/>
                  <a:gd name="T2" fmla="*/ 5 w 112"/>
                  <a:gd name="T3" fmla="*/ 57 h 43"/>
                  <a:gd name="T4" fmla="*/ 29 w 112"/>
                  <a:gd name="T5" fmla="*/ 242 h 43"/>
                  <a:gd name="T6" fmla="*/ 632 w 112"/>
                  <a:gd name="T7" fmla="*/ 237 h 43"/>
                  <a:gd name="T8" fmla="*/ 620 w 112"/>
                  <a:gd name="T9" fmla="*/ 0 h 43"/>
                  <a:gd name="T10" fmla="*/ 0 w 112"/>
                  <a:gd name="T11" fmla="*/ 1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3"/>
                  <a:gd name="T20" fmla="*/ 112 w 11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3">
                    <a:moveTo>
                      <a:pt x="0" y="2"/>
                    </a:moveTo>
                    <a:cubicBezTo>
                      <a:pt x="0" y="5"/>
                      <a:pt x="1" y="8"/>
                      <a:pt x="1" y="10"/>
                    </a:cubicBezTo>
                    <a:cubicBezTo>
                      <a:pt x="2" y="21"/>
                      <a:pt x="3" y="32"/>
                      <a:pt x="5" y="43"/>
                    </a:cubicBezTo>
                    <a:cubicBezTo>
                      <a:pt x="41" y="43"/>
                      <a:pt x="76" y="43"/>
                      <a:pt x="112" y="42"/>
                    </a:cubicBezTo>
                    <a:cubicBezTo>
                      <a:pt x="111" y="28"/>
                      <a:pt x="110" y="14"/>
                      <a:pt x="110" y="0"/>
                    </a:cubicBezTo>
                    <a:cubicBezTo>
                      <a:pt x="73" y="1"/>
                      <a:pt x="37" y="3"/>
                      <a:pt x="0" y="2"/>
                    </a:cubicBezTo>
                    <a:close/>
                  </a:path>
                </a:pathLst>
              </a:custGeom>
              <a:solidFill>
                <a:srgbClr val="9D6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98"/>
              <p:cNvSpPr>
                <a:spLocks noChangeArrowheads="1"/>
              </p:cNvSpPr>
              <p:nvPr/>
            </p:nvSpPr>
            <p:spPr bwMode="auto">
              <a:xfrm>
                <a:off x="1933" y="700"/>
                <a:ext cx="137" cy="143"/>
              </a:xfrm>
              <a:custGeom>
                <a:avLst/>
                <a:gdLst>
                  <a:gd name="T0" fmla="*/ 222 w 58"/>
                  <a:gd name="T1" fmla="*/ 0 h 60"/>
                  <a:gd name="T2" fmla="*/ 0 w 58"/>
                  <a:gd name="T3" fmla="*/ 255 h 60"/>
                  <a:gd name="T4" fmla="*/ 151 w 58"/>
                  <a:gd name="T5" fmla="*/ 341 h 60"/>
                  <a:gd name="T6" fmla="*/ 324 w 58"/>
                  <a:gd name="T7" fmla="*/ 164 h 60"/>
                  <a:gd name="T8" fmla="*/ 222 w 5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0"/>
                  <a:gd name="T17" fmla="*/ 58 w 58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0">
                    <a:moveTo>
                      <a:pt x="40" y="0"/>
                    </a:moveTo>
                    <a:cubicBezTo>
                      <a:pt x="31" y="18"/>
                      <a:pt x="16" y="33"/>
                      <a:pt x="0" y="45"/>
                    </a:cubicBezTo>
                    <a:cubicBezTo>
                      <a:pt x="5" y="54"/>
                      <a:pt x="15" y="60"/>
                      <a:pt x="27" y="60"/>
                    </a:cubicBezTo>
                    <a:cubicBezTo>
                      <a:pt x="44" y="60"/>
                      <a:pt x="58" y="46"/>
                      <a:pt x="58" y="29"/>
                    </a:cubicBezTo>
                    <a:cubicBezTo>
                      <a:pt x="58" y="16"/>
                      <a:pt x="51" y="5"/>
                      <a:pt x="40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99"/>
              <p:cNvSpPr>
                <a:spLocks noChangeArrowheads="1"/>
              </p:cNvSpPr>
              <p:nvPr/>
            </p:nvSpPr>
            <p:spPr bwMode="auto">
              <a:xfrm>
                <a:off x="1952" y="719"/>
                <a:ext cx="97" cy="102"/>
              </a:xfrm>
              <a:custGeom>
                <a:avLst/>
                <a:gdLst>
                  <a:gd name="T0" fmla="*/ 151 w 41"/>
                  <a:gd name="T1" fmla="*/ 0 h 43"/>
                  <a:gd name="T2" fmla="*/ 0 w 41"/>
                  <a:gd name="T3" fmla="*/ 176 h 43"/>
                  <a:gd name="T4" fmla="*/ 106 w 41"/>
                  <a:gd name="T5" fmla="*/ 242 h 43"/>
                  <a:gd name="T6" fmla="*/ 229 w 41"/>
                  <a:gd name="T7" fmla="*/ 119 h 43"/>
                  <a:gd name="T8" fmla="*/ 151 w 4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43"/>
                  <a:gd name="T17" fmla="*/ 41 w 4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43">
                    <a:moveTo>
                      <a:pt x="27" y="0"/>
                    </a:moveTo>
                    <a:cubicBezTo>
                      <a:pt x="20" y="12"/>
                      <a:pt x="10" y="22"/>
                      <a:pt x="0" y="31"/>
                    </a:cubicBezTo>
                    <a:cubicBezTo>
                      <a:pt x="3" y="38"/>
                      <a:pt x="11" y="43"/>
                      <a:pt x="19" y="43"/>
                    </a:cubicBezTo>
                    <a:cubicBezTo>
                      <a:pt x="31" y="43"/>
                      <a:pt x="41" y="33"/>
                      <a:pt x="41" y="21"/>
                    </a:cubicBezTo>
                    <a:cubicBezTo>
                      <a:pt x="41" y="12"/>
                      <a:pt x="35" y="4"/>
                      <a:pt x="27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00"/>
              <p:cNvSpPr>
                <a:spLocks noChangeArrowheads="1"/>
              </p:cNvSpPr>
              <p:nvPr/>
            </p:nvSpPr>
            <p:spPr bwMode="auto">
              <a:xfrm>
                <a:off x="1966" y="736"/>
                <a:ext cx="64" cy="66"/>
              </a:xfrm>
              <a:custGeom>
                <a:avLst/>
                <a:gdLst>
                  <a:gd name="T0" fmla="*/ 95 w 27"/>
                  <a:gd name="T1" fmla="*/ 0 h 28"/>
                  <a:gd name="T2" fmla="*/ 0 w 27"/>
                  <a:gd name="T3" fmla="*/ 106 h 28"/>
                  <a:gd name="T4" fmla="*/ 73 w 27"/>
                  <a:gd name="T5" fmla="*/ 156 h 28"/>
                  <a:gd name="T6" fmla="*/ 152 w 27"/>
                  <a:gd name="T7" fmla="*/ 78 h 28"/>
                  <a:gd name="T8" fmla="*/ 95 w 2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8"/>
                  <a:gd name="T17" fmla="*/ 27 w 2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8">
                    <a:moveTo>
                      <a:pt x="17" y="0"/>
                    </a:moveTo>
                    <a:cubicBezTo>
                      <a:pt x="12" y="7"/>
                      <a:pt x="6" y="13"/>
                      <a:pt x="0" y="19"/>
                    </a:cubicBezTo>
                    <a:cubicBezTo>
                      <a:pt x="2" y="24"/>
                      <a:pt x="7" y="28"/>
                      <a:pt x="13" y="28"/>
                    </a:cubicBez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3" y="2"/>
                      <a:pt x="17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Oval 101"/>
              <p:cNvSpPr>
                <a:spLocks noChangeArrowheads="1"/>
              </p:cNvSpPr>
              <p:nvPr/>
            </p:nvSpPr>
            <p:spPr bwMode="auto">
              <a:xfrm>
                <a:off x="1982" y="755"/>
                <a:ext cx="29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89" name="Freeform 102"/>
              <p:cNvSpPr>
                <a:spLocks noChangeArrowheads="1"/>
              </p:cNvSpPr>
              <p:nvPr/>
            </p:nvSpPr>
            <p:spPr bwMode="auto">
              <a:xfrm>
                <a:off x="2170" y="610"/>
                <a:ext cx="149" cy="112"/>
              </a:xfrm>
              <a:custGeom>
                <a:avLst/>
                <a:gdLst>
                  <a:gd name="T0" fmla="*/ 21 w 63"/>
                  <a:gd name="T1" fmla="*/ 0 h 47"/>
                  <a:gd name="T2" fmla="*/ 0 w 63"/>
                  <a:gd name="T3" fmla="*/ 86 h 47"/>
                  <a:gd name="T4" fmla="*/ 180 w 63"/>
                  <a:gd name="T5" fmla="*/ 267 h 47"/>
                  <a:gd name="T6" fmla="*/ 352 w 63"/>
                  <a:gd name="T7" fmla="*/ 124 h 47"/>
                  <a:gd name="T8" fmla="*/ 21 w 6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7"/>
                  <a:gd name="T17" fmla="*/ 63 w 6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33"/>
                      <a:pt x="14" y="47"/>
                      <a:pt x="32" y="47"/>
                    </a:cubicBezTo>
                    <a:cubicBezTo>
                      <a:pt x="47" y="47"/>
                      <a:pt x="60" y="36"/>
                      <a:pt x="63" y="22"/>
                    </a:cubicBezTo>
                    <a:cubicBezTo>
                      <a:pt x="48" y="6"/>
                      <a:pt x="25" y="2"/>
                      <a:pt x="4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03"/>
              <p:cNvSpPr>
                <a:spLocks noChangeArrowheads="1"/>
              </p:cNvSpPr>
              <p:nvPr/>
            </p:nvSpPr>
            <p:spPr bwMode="auto">
              <a:xfrm>
                <a:off x="2193" y="612"/>
                <a:ext cx="107" cy="86"/>
              </a:xfrm>
              <a:custGeom>
                <a:avLst/>
                <a:gdLst>
                  <a:gd name="T0" fmla="*/ 0 w 45"/>
                  <a:gd name="T1" fmla="*/ 79 h 36"/>
                  <a:gd name="T2" fmla="*/ 124 w 45"/>
                  <a:gd name="T3" fmla="*/ 205 h 36"/>
                  <a:gd name="T4" fmla="*/ 254 w 45"/>
                  <a:gd name="T5" fmla="*/ 79 h 36"/>
                  <a:gd name="T6" fmla="*/ 254 w 45"/>
                  <a:gd name="T7" fmla="*/ 79 h 36"/>
                  <a:gd name="T8" fmla="*/ 29 w 45"/>
                  <a:gd name="T9" fmla="*/ 0 h 36"/>
                  <a:gd name="T10" fmla="*/ 0 w 45"/>
                  <a:gd name="T11" fmla="*/ 7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6"/>
                  <a:gd name="T20" fmla="*/ 45 w 4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6">
                    <a:moveTo>
                      <a:pt x="0" y="14"/>
                    </a:moveTo>
                    <a:cubicBezTo>
                      <a:pt x="0" y="26"/>
                      <a:pt x="10" y="36"/>
                      <a:pt x="22" y="36"/>
                    </a:cubicBezTo>
                    <a:cubicBezTo>
                      <a:pt x="35" y="36"/>
                      <a:pt x="45" y="26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3" y="6"/>
                      <a:pt x="19" y="2"/>
                      <a:pt x="5" y="0"/>
                    </a:cubicBezTo>
                    <a:cubicBezTo>
                      <a:pt x="2" y="4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04"/>
              <p:cNvSpPr>
                <a:spLocks noChangeArrowheads="1"/>
              </p:cNvSpPr>
              <p:nvPr/>
            </p:nvSpPr>
            <p:spPr bwMode="auto">
              <a:xfrm>
                <a:off x="2212" y="617"/>
                <a:ext cx="69" cy="62"/>
              </a:xfrm>
              <a:custGeom>
                <a:avLst/>
                <a:gdLst>
                  <a:gd name="T0" fmla="*/ 0 w 29"/>
                  <a:gd name="T1" fmla="*/ 69 h 26"/>
                  <a:gd name="T2" fmla="*/ 79 w 29"/>
                  <a:gd name="T3" fmla="*/ 148 h 26"/>
                  <a:gd name="T4" fmla="*/ 164 w 29"/>
                  <a:gd name="T5" fmla="*/ 69 h 26"/>
                  <a:gd name="T6" fmla="*/ 152 w 29"/>
                  <a:gd name="T7" fmla="*/ 33 h 26"/>
                  <a:gd name="T8" fmla="*/ 40 w 29"/>
                  <a:gd name="T9" fmla="*/ 0 h 26"/>
                  <a:gd name="T10" fmla="*/ 0 w 29"/>
                  <a:gd name="T11" fmla="*/ 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6"/>
                  <a:gd name="T20" fmla="*/ 29 w 29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6">
                    <a:moveTo>
                      <a:pt x="0" y="12"/>
                    </a:moveTo>
                    <a:cubicBezTo>
                      <a:pt x="0" y="20"/>
                      <a:pt x="7" y="26"/>
                      <a:pt x="14" y="26"/>
                    </a:cubicBezTo>
                    <a:cubicBezTo>
                      <a:pt x="22" y="26"/>
                      <a:pt x="29" y="20"/>
                      <a:pt x="29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1" y="4"/>
                      <a:pt x="14" y="2"/>
                      <a:pt x="7" y="0"/>
                    </a:cubicBezTo>
                    <a:cubicBezTo>
                      <a:pt x="3" y="3"/>
                      <a:pt x="0" y="7"/>
                      <a:pt x="0" y="12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Oval 105"/>
              <p:cNvSpPr>
                <a:spLocks noChangeArrowheads="1"/>
              </p:cNvSpPr>
              <p:nvPr/>
            </p:nvSpPr>
            <p:spPr bwMode="auto">
              <a:xfrm>
                <a:off x="2231" y="634"/>
                <a:ext cx="31" cy="28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3" name="Oval 106"/>
              <p:cNvSpPr>
                <a:spLocks noChangeArrowheads="1"/>
              </p:cNvSpPr>
              <p:nvPr/>
            </p:nvSpPr>
            <p:spPr bwMode="auto">
              <a:xfrm>
                <a:off x="2129" y="755"/>
                <a:ext cx="149" cy="149"/>
              </a:xfrm>
              <a:prstGeom prst="ellipse">
                <a:avLst/>
              </a:pr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4" name="Oval 107"/>
              <p:cNvSpPr>
                <a:spLocks noChangeArrowheads="1"/>
              </p:cNvSpPr>
              <p:nvPr/>
            </p:nvSpPr>
            <p:spPr bwMode="auto">
              <a:xfrm>
                <a:off x="2153" y="776"/>
                <a:ext cx="104" cy="104"/>
              </a:xfrm>
              <a:prstGeom prst="ellipse">
                <a:avLst/>
              </a:pr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5" name="Oval 108"/>
              <p:cNvSpPr>
                <a:spLocks noChangeArrowheads="1"/>
              </p:cNvSpPr>
              <p:nvPr/>
            </p:nvSpPr>
            <p:spPr bwMode="auto">
              <a:xfrm>
                <a:off x="2172" y="795"/>
                <a:ext cx="66" cy="67"/>
              </a:xfrm>
              <a:prstGeom prst="ellipse">
                <a:avLst/>
              </a:pr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6" name="Oval 109"/>
              <p:cNvSpPr>
                <a:spLocks noChangeArrowheads="1"/>
              </p:cNvSpPr>
              <p:nvPr/>
            </p:nvSpPr>
            <p:spPr bwMode="auto">
              <a:xfrm>
                <a:off x="2191" y="816"/>
                <a:ext cx="28" cy="29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97" name="Freeform 110"/>
              <p:cNvSpPr>
                <a:spLocks noChangeArrowheads="1"/>
              </p:cNvSpPr>
              <p:nvPr/>
            </p:nvSpPr>
            <p:spPr bwMode="auto">
              <a:xfrm>
                <a:off x="2226" y="954"/>
                <a:ext cx="116" cy="149"/>
              </a:xfrm>
              <a:custGeom>
                <a:avLst/>
                <a:gdLst>
                  <a:gd name="T0" fmla="*/ 270 w 49"/>
                  <a:gd name="T1" fmla="*/ 57 h 63"/>
                  <a:gd name="T2" fmla="*/ 270 w 49"/>
                  <a:gd name="T3" fmla="*/ 61 h 63"/>
                  <a:gd name="T4" fmla="*/ 275 w 49"/>
                  <a:gd name="T5" fmla="*/ 33 h 63"/>
                  <a:gd name="T6" fmla="*/ 180 w 49"/>
                  <a:gd name="T7" fmla="*/ 0 h 63"/>
                  <a:gd name="T8" fmla="*/ 0 w 49"/>
                  <a:gd name="T9" fmla="*/ 180 h 63"/>
                  <a:gd name="T10" fmla="*/ 180 w 49"/>
                  <a:gd name="T11" fmla="*/ 352 h 63"/>
                  <a:gd name="T12" fmla="*/ 180 w 49"/>
                  <a:gd name="T13" fmla="*/ 352 h 63"/>
                  <a:gd name="T14" fmla="*/ 270 w 49"/>
                  <a:gd name="T15" fmla="*/ 61 h 63"/>
                  <a:gd name="T16" fmla="*/ 270 w 49"/>
                  <a:gd name="T17" fmla="*/ 57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3"/>
                  <a:gd name="T29" fmla="*/ 49 w 49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3">
                    <a:moveTo>
                      <a:pt x="48" y="10"/>
                    </a:move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4" y="2"/>
                      <a:pt x="38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9" y="47"/>
                      <a:pt x="45" y="30"/>
                      <a:pt x="48" y="11"/>
                    </a:cubicBezTo>
                    <a:cubicBezTo>
                      <a:pt x="48" y="11"/>
                      <a:pt x="48" y="11"/>
                      <a:pt x="48" y="1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11"/>
              <p:cNvSpPr>
                <a:spLocks noChangeArrowheads="1"/>
              </p:cNvSpPr>
              <p:nvPr/>
            </p:nvSpPr>
            <p:spPr bwMode="auto">
              <a:xfrm>
                <a:off x="2250" y="978"/>
                <a:ext cx="88" cy="104"/>
              </a:xfrm>
              <a:custGeom>
                <a:avLst/>
                <a:gdLst>
                  <a:gd name="T0" fmla="*/ 124 w 37"/>
                  <a:gd name="T1" fmla="*/ 0 h 44"/>
                  <a:gd name="T2" fmla="*/ 0 w 37"/>
                  <a:gd name="T3" fmla="*/ 123 h 44"/>
                  <a:gd name="T4" fmla="*/ 124 w 37"/>
                  <a:gd name="T5" fmla="*/ 246 h 44"/>
                  <a:gd name="T6" fmla="*/ 147 w 37"/>
                  <a:gd name="T7" fmla="*/ 246 h 44"/>
                  <a:gd name="T8" fmla="*/ 209 w 37"/>
                  <a:gd name="T9" fmla="*/ 33 h 44"/>
                  <a:gd name="T10" fmla="*/ 124 w 37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44"/>
                  <a:gd name="T20" fmla="*/ 37 w 37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1" y="31"/>
                      <a:pt x="35" y="19"/>
                      <a:pt x="37" y="6"/>
                    </a:cubicBezTo>
                    <a:cubicBezTo>
                      <a:pt x="33" y="2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12"/>
              <p:cNvSpPr>
                <a:spLocks noChangeArrowheads="1"/>
              </p:cNvSpPr>
              <p:nvPr/>
            </p:nvSpPr>
            <p:spPr bwMode="auto">
              <a:xfrm>
                <a:off x="2269" y="997"/>
                <a:ext cx="64" cy="66"/>
              </a:xfrm>
              <a:custGeom>
                <a:avLst/>
                <a:gdLst>
                  <a:gd name="T0" fmla="*/ 78 w 27"/>
                  <a:gd name="T1" fmla="*/ 0 h 28"/>
                  <a:gd name="T2" fmla="*/ 0 w 27"/>
                  <a:gd name="T3" fmla="*/ 78 h 28"/>
                  <a:gd name="T4" fmla="*/ 78 w 27"/>
                  <a:gd name="T5" fmla="*/ 156 h 28"/>
                  <a:gd name="T6" fmla="*/ 123 w 27"/>
                  <a:gd name="T7" fmla="*/ 144 h 28"/>
                  <a:gd name="T8" fmla="*/ 152 w 27"/>
                  <a:gd name="T9" fmla="*/ 45 h 28"/>
                  <a:gd name="T10" fmla="*/ 78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8"/>
                  <a:gd name="T20" fmla="*/ 27 w 27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ubicBezTo>
                      <a:pt x="17" y="28"/>
                      <a:pt x="20" y="27"/>
                      <a:pt x="22" y="26"/>
                    </a:cubicBezTo>
                    <a:cubicBezTo>
                      <a:pt x="24" y="20"/>
                      <a:pt x="26" y="14"/>
                      <a:pt x="27" y="8"/>
                    </a:cubicBezTo>
                    <a:cubicBezTo>
                      <a:pt x="25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Oval 113"/>
              <p:cNvSpPr>
                <a:spLocks noChangeArrowheads="1"/>
              </p:cNvSpPr>
              <p:nvPr/>
            </p:nvSpPr>
            <p:spPr bwMode="auto">
              <a:xfrm>
                <a:off x="2288" y="1016"/>
                <a:ext cx="31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01" name="Freeform 114"/>
              <p:cNvSpPr>
                <a:spLocks noChangeArrowheads="1"/>
              </p:cNvSpPr>
              <p:nvPr/>
            </p:nvSpPr>
            <p:spPr bwMode="auto">
              <a:xfrm>
                <a:off x="1914" y="826"/>
                <a:ext cx="315" cy="334"/>
              </a:xfrm>
              <a:custGeom>
                <a:avLst/>
                <a:gdLst>
                  <a:gd name="T0" fmla="*/ 746 w 133"/>
                  <a:gd name="T1" fmla="*/ 365 h 141"/>
                  <a:gd name="T2" fmla="*/ 377 w 133"/>
                  <a:gd name="T3" fmla="*/ 779 h 141"/>
                  <a:gd name="T4" fmla="*/ 0 w 133"/>
                  <a:gd name="T5" fmla="*/ 426 h 141"/>
                  <a:gd name="T6" fmla="*/ 377 w 133"/>
                  <a:gd name="T7" fmla="*/ 17 h 141"/>
                  <a:gd name="T8" fmla="*/ 746 w 133"/>
                  <a:gd name="T9" fmla="*/ 365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41"/>
                  <a:gd name="T17" fmla="*/ 133 w 133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41">
                    <a:moveTo>
                      <a:pt x="133" y="65"/>
                    </a:moveTo>
                    <a:cubicBezTo>
                      <a:pt x="133" y="103"/>
                      <a:pt x="103" y="136"/>
                      <a:pt x="67" y="139"/>
                    </a:cubicBezTo>
                    <a:cubicBezTo>
                      <a:pt x="30" y="141"/>
                      <a:pt x="0" y="113"/>
                      <a:pt x="0" y="76"/>
                    </a:cubicBezTo>
                    <a:cubicBezTo>
                      <a:pt x="0" y="38"/>
                      <a:pt x="30" y="6"/>
                      <a:pt x="67" y="3"/>
                    </a:cubicBezTo>
                    <a:cubicBezTo>
                      <a:pt x="103" y="0"/>
                      <a:pt x="133" y="28"/>
                      <a:pt x="133" y="65"/>
                    </a:cubicBezTo>
                    <a:close/>
                  </a:path>
                </a:pathLst>
              </a:custGeom>
              <a:solidFill>
                <a:srgbClr val="65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15"/>
              <p:cNvSpPr>
                <a:spLocks noChangeArrowheads="1"/>
              </p:cNvSpPr>
              <p:nvPr/>
            </p:nvSpPr>
            <p:spPr bwMode="auto">
              <a:xfrm>
                <a:off x="1963" y="876"/>
                <a:ext cx="223" cy="235"/>
              </a:xfrm>
              <a:custGeom>
                <a:avLst/>
                <a:gdLst>
                  <a:gd name="T0" fmla="*/ 529 w 94"/>
                  <a:gd name="T1" fmla="*/ 259 h 99"/>
                  <a:gd name="T2" fmla="*/ 266 w 94"/>
                  <a:gd name="T3" fmla="*/ 546 h 99"/>
                  <a:gd name="T4" fmla="*/ 0 w 94"/>
                  <a:gd name="T5" fmla="*/ 299 h 99"/>
                  <a:gd name="T6" fmla="*/ 266 w 94"/>
                  <a:gd name="T7" fmla="*/ 12 h 99"/>
                  <a:gd name="T8" fmla="*/ 529 w 94"/>
                  <a:gd name="T9" fmla="*/ 25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9"/>
                  <a:gd name="T17" fmla="*/ 94 w 94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9">
                    <a:moveTo>
                      <a:pt x="94" y="46"/>
                    </a:moveTo>
                    <a:cubicBezTo>
                      <a:pt x="94" y="72"/>
                      <a:pt x="73" y="95"/>
                      <a:pt x="47" y="97"/>
                    </a:cubicBezTo>
                    <a:cubicBezTo>
                      <a:pt x="21" y="99"/>
                      <a:pt x="0" y="80"/>
                      <a:pt x="0" y="53"/>
                    </a:cubicBezTo>
                    <a:cubicBezTo>
                      <a:pt x="0" y="27"/>
                      <a:pt x="21" y="4"/>
                      <a:pt x="47" y="2"/>
                    </a:cubicBezTo>
                    <a:cubicBezTo>
                      <a:pt x="73" y="0"/>
                      <a:pt x="94" y="19"/>
                      <a:pt x="94" y="46"/>
                    </a:cubicBezTo>
                    <a:close/>
                  </a:path>
                </a:pathLst>
              </a:custGeom>
              <a:solidFill>
                <a:srgbClr val="D9B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16"/>
              <p:cNvSpPr>
                <a:spLocks noChangeArrowheads="1"/>
              </p:cNvSpPr>
              <p:nvPr/>
            </p:nvSpPr>
            <p:spPr bwMode="auto">
              <a:xfrm>
                <a:off x="284" y="750"/>
                <a:ext cx="187" cy="553"/>
              </a:xfrm>
              <a:custGeom>
                <a:avLst/>
                <a:gdLst>
                  <a:gd name="T0" fmla="*/ 196 w 79"/>
                  <a:gd name="T1" fmla="*/ 0 h 233"/>
                  <a:gd name="T2" fmla="*/ 296 w 79"/>
                  <a:gd name="T3" fmla="*/ 78 h 233"/>
                  <a:gd name="T4" fmla="*/ 107 w 79"/>
                  <a:gd name="T5" fmla="*/ 225 h 233"/>
                  <a:gd name="T6" fmla="*/ 324 w 79"/>
                  <a:gd name="T7" fmla="*/ 418 h 233"/>
                  <a:gd name="T8" fmla="*/ 123 w 79"/>
                  <a:gd name="T9" fmla="*/ 598 h 233"/>
                  <a:gd name="T10" fmla="*/ 348 w 79"/>
                  <a:gd name="T11" fmla="*/ 743 h 233"/>
                  <a:gd name="T12" fmla="*/ 156 w 79"/>
                  <a:gd name="T13" fmla="*/ 911 h 233"/>
                  <a:gd name="T14" fmla="*/ 386 w 79"/>
                  <a:gd name="T15" fmla="*/ 1047 h 233"/>
                  <a:gd name="T16" fmla="*/ 246 w 79"/>
                  <a:gd name="T17" fmla="*/ 1210 h 233"/>
                  <a:gd name="T18" fmla="*/ 443 w 79"/>
                  <a:gd name="T19" fmla="*/ 1312 h 233"/>
                  <a:gd name="T20" fmla="*/ 173 w 79"/>
                  <a:gd name="T21" fmla="*/ 1227 h 233"/>
                  <a:gd name="T22" fmla="*/ 128 w 79"/>
                  <a:gd name="T23" fmla="*/ 1194 h 233"/>
                  <a:gd name="T24" fmla="*/ 185 w 79"/>
                  <a:gd name="T25" fmla="*/ 1099 h 233"/>
                  <a:gd name="T26" fmla="*/ 5 w 79"/>
                  <a:gd name="T27" fmla="*/ 940 h 233"/>
                  <a:gd name="T28" fmla="*/ 0 w 79"/>
                  <a:gd name="T29" fmla="*/ 185 h 233"/>
                  <a:gd name="T30" fmla="*/ 118 w 79"/>
                  <a:gd name="T31" fmla="*/ 85 h 233"/>
                  <a:gd name="T32" fmla="*/ 78 w 79"/>
                  <a:gd name="T33" fmla="*/ 50 h 233"/>
                  <a:gd name="T34" fmla="*/ 196 w 79"/>
                  <a:gd name="T35" fmla="*/ 0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"/>
                  <a:gd name="T55" fmla="*/ 0 h 233"/>
                  <a:gd name="T56" fmla="*/ 79 w 79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" h="233">
                    <a:moveTo>
                      <a:pt x="35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36" y="223"/>
                      <a:pt x="31" y="218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Line 117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Line 118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19"/>
              <p:cNvSpPr>
                <a:spLocks noChangeArrowheads="1"/>
              </p:cNvSpPr>
              <p:nvPr/>
            </p:nvSpPr>
            <p:spPr bwMode="auto">
              <a:xfrm>
                <a:off x="1501" y="835"/>
                <a:ext cx="128" cy="129"/>
              </a:xfrm>
              <a:custGeom>
                <a:avLst/>
                <a:gdLst>
                  <a:gd name="T0" fmla="*/ 0 w 128"/>
                  <a:gd name="T1" fmla="*/ 0 h 129"/>
                  <a:gd name="T2" fmla="*/ 24 w 128"/>
                  <a:gd name="T3" fmla="*/ 129 h 129"/>
                  <a:gd name="T4" fmla="*/ 128 w 128"/>
                  <a:gd name="T5" fmla="*/ 31 h 129"/>
                  <a:gd name="T6" fmla="*/ 0 w 128"/>
                  <a:gd name="T7" fmla="*/ 0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29"/>
                  <a:gd name="T14" fmla="*/ 128 w 128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29">
                    <a:moveTo>
                      <a:pt x="0" y="0"/>
                    </a:moveTo>
                    <a:lnTo>
                      <a:pt x="24" y="129"/>
                    </a:lnTo>
                    <a:lnTo>
                      <a:pt x="12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0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125 w 15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29"/>
                  <a:gd name="T17" fmla="*/ 154 w 154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E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1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29"/>
                  <a:gd name="T14" fmla="*/ 154 w 154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2"/>
              <p:cNvSpPr>
                <a:spLocks noChangeArrowheads="1"/>
              </p:cNvSpPr>
              <p:nvPr/>
            </p:nvSpPr>
            <p:spPr bwMode="auto">
              <a:xfrm>
                <a:off x="1321" y="1058"/>
                <a:ext cx="140" cy="140"/>
              </a:xfrm>
              <a:custGeom>
                <a:avLst/>
                <a:gdLst>
                  <a:gd name="T0" fmla="*/ 102 w 59"/>
                  <a:gd name="T1" fmla="*/ 225 h 59"/>
                  <a:gd name="T2" fmla="*/ 0 w 59"/>
                  <a:gd name="T3" fmla="*/ 140 h 59"/>
                  <a:gd name="T4" fmla="*/ 332 w 59"/>
                  <a:gd name="T5" fmla="*/ 0 h 59"/>
                  <a:gd name="T6" fmla="*/ 327 w 59"/>
                  <a:gd name="T7" fmla="*/ 247 h 59"/>
                  <a:gd name="T8" fmla="*/ 332 w 59"/>
                  <a:gd name="T9" fmla="*/ 332 h 59"/>
                  <a:gd name="T10" fmla="*/ 102 w 59"/>
                  <a:gd name="T11" fmla="*/ 22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59"/>
                  <a:gd name="T20" fmla="*/ 59 w 59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59">
                    <a:moveTo>
                      <a:pt x="18" y="40"/>
                    </a:moveTo>
                    <a:cubicBezTo>
                      <a:pt x="14" y="36"/>
                      <a:pt x="0" y="25"/>
                      <a:pt x="0" y="2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59"/>
                      <a:pt x="59" y="59"/>
                      <a:pt x="59" y="59"/>
                    </a:cubicBez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26F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3"/>
              <p:cNvSpPr>
                <a:spLocks noChangeArrowheads="1"/>
              </p:cNvSpPr>
              <p:nvPr/>
            </p:nvSpPr>
            <p:spPr bwMode="auto">
              <a:xfrm>
                <a:off x="1300" y="918"/>
                <a:ext cx="135" cy="145"/>
              </a:xfrm>
              <a:custGeom>
                <a:avLst/>
                <a:gdLst>
                  <a:gd name="T0" fmla="*/ 43 w 135"/>
                  <a:gd name="T1" fmla="*/ 0 h 145"/>
                  <a:gd name="T2" fmla="*/ 0 w 135"/>
                  <a:gd name="T3" fmla="*/ 145 h 145"/>
                  <a:gd name="T4" fmla="*/ 135 w 135"/>
                  <a:gd name="T5" fmla="*/ 88 h 145"/>
                  <a:gd name="T6" fmla="*/ 43 w 135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5"/>
                  <a:gd name="T13" fmla="*/ 0 h 145"/>
                  <a:gd name="T14" fmla="*/ 135 w 135"/>
                  <a:gd name="T15" fmla="*/ 145 h 1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5" h="145">
                    <a:moveTo>
                      <a:pt x="43" y="0"/>
                    </a:moveTo>
                    <a:lnTo>
                      <a:pt x="0" y="145"/>
                    </a:lnTo>
                    <a:lnTo>
                      <a:pt x="135" y="8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4"/>
              <p:cNvSpPr>
                <a:spLocks noChangeArrowheads="1"/>
              </p:cNvSpPr>
              <p:nvPr/>
            </p:nvSpPr>
            <p:spPr bwMode="auto">
              <a:xfrm>
                <a:off x="1381" y="828"/>
                <a:ext cx="75" cy="112"/>
              </a:xfrm>
              <a:custGeom>
                <a:avLst/>
                <a:gdLst>
                  <a:gd name="T0" fmla="*/ 0 w 75"/>
                  <a:gd name="T1" fmla="*/ 45 h 112"/>
                  <a:gd name="T2" fmla="*/ 75 w 75"/>
                  <a:gd name="T3" fmla="*/ 112 h 112"/>
                  <a:gd name="T4" fmla="*/ 47 w 75"/>
                  <a:gd name="T5" fmla="*/ 0 h 112"/>
                  <a:gd name="T6" fmla="*/ 0 w 75"/>
                  <a:gd name="T7" fmla="*/ 45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112"/>
                  <a:gd name="T14" fmla="*/ 75 w 75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112">
                    <a:moveTo>
                      <a:pt x="0" y="45"/>
                    </a:moveTo>
                    <a:lnTo>
                      <a:pt x="75" y="112"/>
                    </a:lnTo>
                    <a:lnTo>
                      <a:pt x="47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B37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25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9 w 206"/>
                  <a:gd name="T7" fmla="*/ 102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76"/>
                  <a:gd name="T14" fmla="*/ 206 w 206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  <a:lnTo>
                      <a:pt x="9" y="102"/>
                    </a:lnTo>
                    <a:close/>
                  </a:path>
                </a:pathLst>
              </a:custGeom>
              <a:solidFill>
                <a:srgbClr val="95B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26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0 60000 65536"/>
                  <a:gd name="T7" fmla="*/ 0 60000 65536"/>
                  <a:gd name="T8" fmla="*/ 0 60000 65536"/>
                  <a:gd name="T9" fmla="*/ 0 w 206"/>
                  <a:gd name="T10" fmla="*/ 0 h 176"/>
                  <a:gd name="T11" fmla="*/ 206 w 206"/>
                  <a:gd name="T12" fmla="*/ 176 h 1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27"/>
              <p:cNvSpPr>
                <a:spLocks noChangeArrowheads="1"/>
              </p:cNvSpPr>
              <p:nvPr/>
            </p:nvSpPr>
            <p:spPr bwMode="auto">
              <a:xfrm>
                <a:off x="1632" y="1099"/>
                <a:ext cx="128" cy="114"/>
              </a:xfrm>
              <a:custGeom>
                <a:avLst/>
                <a:gdLst>
                  <a:gd name="T0" fmla="*/ 0 w 128"/>
                  <a:gd name="T1" fmla="*/ 0 h 114"/>
                  <a:gd name="T2" fmla="*/ 128 w 128"/>
                  <a:gd name="T3" fmla="*/ 114 h 114"/>
                  <a:gd name="T4" fmla="*/ 104 w 128"/>
                  <a:gd name="T5" fmla="*/ 26 h 114"/>
                  <a:gd name="T6" fmla="*/ 0 w 128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14"/>
                  <a:gd name="T14" fmla="*/ 128 w 128"/>
                  <a:gd name="T15" fmla="*/ 114 h 1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14">
                    <a:moveTo>
                      <a:pt x="0" y="0"/>
                    </a:moveTo>
                    <a:lnTo>
                      <a:pt x="128" y="114"/>
                    </a:lnTo>
                    <a:lnTo>
                      <a:pt x="10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6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28"/>
              <p:cNvSpPr>
                <a:spLocks noChangeArrowheads="1"/>
              </p:cNvSpPr>
              <p:nvPr/>
            </p:nvSpPr>
            <p:spPr bwMode="auto">
              <a:xfrm>
                <a:off x="838" y="871"/>
                <a:ext cx="76" cy="140"/>
              </a:xfrm>
              <a:custGeom>
                <a:avLst/>
                <a:gdLst>
                  <a:gd name="T0" fmla="*/ 181 w 32"/>
                  <a:gd name="T1" fmla="*/ 164 h 59"/>
                  <a:gd name="T2" fmla="*/ 17 w 32"/>
                  <a:gd name="T3" fmla="*/ 0 h 59"/>
                  <a:gd name="T4" fmla="*/ 17 w 32"/>
                  <a:gd name="T5" fmla="*/ 0 h 59"/>
                  <a:gd name="T6" fmla="*/ 0 w 32"/>
                  <a:gd name="T7" fmla="*/ 332 h 59"/>
                  <a:gd name="T8" fmla="*/ 17 w 32"/>
                  <a:gd name="T9" fmla="*/ 332 h 59"/>
                  <a:gd name="T10" fmla="*/ 181 w 32"/>
                  <a:gd name="T11" fmla="*/ 16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59"/>
                  <a:gd name="T20" fmla="*/ 32 w 32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59">
                    <a:moveTo>
                      <a:pt x="32" y="29"/>
                    </a:moveTo>
                    <a:cubicBezTo>
                      <a:pt x="32" y="13"/>
                      <a:pt x="19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9"/>
                      <a:pt x="0" y="39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19" y="59"/>
                      <a:pt x="32" y="46"/>
                      <a:pt x="32" y="29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Oval 129"/>
              <p:cNvSpPr>
                <a:spLocks noChangeArrowheads="1"/>
              </p:cNvSpPr>
              <p:nvPr/>
            </p:nvSpPr>
            <p:spPr bwMode="auto">
              <a:xfrm>
                <a:off x="1066" y="992"/>
                <a:ext cx="66" cy="66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7" name="Oval 130"/>
              <p:cNvSpPr>
                <a:spLocks noChangeArrowheads="1"/>
              </p:cNvSpPr>
              <p:nvPr/>
            </p:nvSpPr>
            <p:spPr bwMode="auto">
              <a:xfrm>
                <a:off x="1149" y="873"/>
                <a:ext cx="106" cy="107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18" name="Freeform 131"/>
              <p:cNvSpPr>
                <a:spLocks noChangeArrowheads="1"/>
              </p:cNvSpPr>
              <p:nvPr/>
            </p:nvSpPr>
            <p:spPr bwMode="auto">
              <a:xfrm>
                <a:off x="1198" y="1058"/>
                <a:ext cx="67" cy="81"/>
              </a:xfrm>
              <a:custGeom>
                <a:avLst/>
                <a:gdLst>
                  <a:gd name="T0" fmla="*/ 98 w 28"/>
                  <a:gd name="T1" fmla="*/ 0 h 34"/>
                  <a:gd name="T2" fmla="*/ 0 w 28"/>
                  <a:gd name="T3" fmla="*/ 98 h 34"/>
                  <a:gd name="T4" fmla="*/ 98 w 28"/>
                  <a:gd name="T5" fmla="*/ 193 h 34"/>
                  <a:gd name="T6" fmla="*/ 115 w 28"/>
                  <a:gd name="T7" fmla="*/ 188 h 34"/>
                  <a:gd name="T8" fmla="*/ 160 w 28"/>
                  <a:gd name="T9" fmla="*/ 24 h 34"/>
                  <a:gd name="T10" fmla="*/ 98 w 28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4"/>
                  <a:gd name="T20" fmla="*/ 28 w 28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4">
                    <a:moveTo>
                      <a:pt x="17" y="0"/>
                    </a:move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2" y="24"/>
                      <a:pt x="25" y="14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Oval 132"/>
              <p:cNvSpPr>
                <a:spLocks noChangeArrowheads="1"/>
              </p:cNvSpPr>
              <p:nvPr/>
            </p:nvSpPr>
            <p:spPr bwMode="auto">
              <a:xfrm>
                <a:off x="902" y="1042"/>
                <a:ext cx="114" cy="114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20" name="Oval 133"/>
              <p:cNvSpPr>
                <a:spLocks noChangeArrowheads="1"/>
              </p:cNvSpPr>
              <p:nvPr/>
            </p:nvSpPr>
            <p:spPr bwMode="auto">
              <a:xfrm>
                <a:off x="1054" y="1122"/>
                <a:ext cx="113" cy="11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21" name="Freeform 134"/>
              <p:cNvSpPr>
                <a:spLocks noChangeArrowheads="1"/>
              </p:cNvSpPr>
              <p:nvPr/>
            </p:nvSpPr>
            <p:spPr bwMode="auto">
              <a:xfrm>
                <a:off x="862" y="1210"/>
                <a:ext cx="52" cy="93"/>
              </a:xfrm>
              <a:custGeom>
                <a:avLst/>
                <a:gdLst>
                  <a:gd name="T0" fmla="*/ 118 w 22"/>
                  <a:gd name="T1" fmla="*/ 119 h 39"/>
                  <a:gd name="T2" fmla="*/ 17 w 22"/>
                  <a:gd name="T3" fmla="*/ 0 h 39"/>
                  <a:gd name="T4" fmla="*/ 0 w 22"/>
                  <a:gd name="T5" fmla="*/ 0 h 39"/>
                  <a:gd name="T6" fmla="*/ 21 w 22"/>
                  <a:gd name="T7" fmla="*/ 222 h 39"/>
                  <a:gd name="T8" fmla="*/ 118 w 22"/>
                  <a:gd name="T9" fmla="*/ 11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9"/>
                  <a:gd name="T17" fmla="*/ 22 w 2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9">
                    <a:moveTo>
                      <a:pt x="21" y="21"/>
                    </a:moveTo>
                    <a:cubicBezTo>
                      <a:pt x="22" y="10"/>
                      <a:pt x="1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3"/>
                      <a:pt x="2" y="26"/>
                      <a:pt x="4" y="39"/>
                    </a:cubicBezTo>
                    <a:cubicBezTo>
                      <a:pt x="13" y="38"/>
                      <a:pt x="21" y="31"/>
                      <a:pt x="21" y="21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Oval 135"/>
              <p:cNvSpPr>
                <a:spLocks noChangeArrowheads="1"/>
              </p:cNvSpPr>
              <p:nvPr/>
            </p:nvSpPr>
            <p:spPr bwMode="auto">
              <a:xfrm>
                <a:off x="992" y="1196"/>
                <a:ext cx="140" cy="14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23" name="Freeform 136"/>
              <p:cNvSpPr>
                <a:spLocks noChangeArrowheads="1"/>
              </p:cNvSpPr>
              <p:nvPr/>
            </p:nvSpPr>
            <p:spPr bwMode="auto">
              <a:xfrm>
                <a:off x="791" y="674"/>
                <a:ext cx="701" cy="268"/>
              </a:xfrm>
              <a:custGeom>
                <a:avLst/>
                <a:gdLst>
                  <a:gd name="T0" fmla="*/ 102 w 296"/>
                  <a:gd name="T1" fmla="*/ 40 h 113"/>
                  <a:gd name="T2" fmla="*/ 21 w 296"/>
                  <a:gd name="T3" fmla="*/ 242 h 113"/>
                  <a:gd name="T4" fmla="*/ 538 w 296"/>
                  <a:gd name="T5" fmla="*/ 569 h 113"/>
                  <a:gd name="T6" fmla="*/ 1537 w 296"/>
                  <a:gd name="T7" fmla="*/ 398 h 113"/>
                  <a:gd name="T8" fmla="*/ 1632 w 296"/>
                  <a:gd name="T9" fmla="*/ 197 h 113"/>
                  <a:gd name="T10" fmla="*/ 1558 w 296"/>
                  <a:gd name="T11" fmla="*/ 107 h 113"/>
                  <a:gd name="T12" fmla="*/ 1459 w 296"/>
                  <a:gd name="T13" fmla="*/ 62 h 113"/>
                  <a:gd name="T14" fmla="*/ 1049 w 296"/>
                  <a:gd name="T15" fmla="*/ 344 h 113"/>
                  <a:gd name="T16" fmla="*/ 467 w 296"/>
                  <a:gd name="T17" fmla="*/ 337 h 113"/>
                  <a:gd name="T18" fmla="*/ 208 w 296"/>
                  <a:gd name="T19" fmla="*/ 157 h 113"/>
                  <a:gd name="T20" fmla="*/ 258 w 296"/>
                  <a:gd name="T21" fmla="*/ 66 h 113"/>
                  <a:gd name="T22" fmla="*/ 242 w 296"/>
                  <a:gd name="T23" fmla="*/ 0 h 113"/>
                  <a:gd name="T24" fmla="*/ 102 w 296"/>
                  <a:gd name="T25" fmla="*/ 4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6"/>
                  <a:gd name="T40" fmla="*/ 0 h 113"/>
                  <a:gd name="T41" fmla="*/ 296 w 296"/>
                  <a:gd name="T42" fmla="*/ 113 h 1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6" h="113">
                    <a:moveTo>
                      <a:pt x="18" y="7"/>
                    </a:moveTo>
                    <a:cubicBezTo>
                      <a:pt x="6" y="14"/>
                      <a:pt x="0" y="27"/>
                      <a:pt x="4" y="43"/>
                    </a:cubicBezTo>
                    <a:cubicBezTo>
                      <a:pt x="11" y="71"/>
                      <a:pt x="39" y="89"/>
                      <a:pt x="96" y="101"/>
                    </a:cubicBezTo>
                    <a:cubicBezTo>
                      <a:pt x="154" y="113"/>
                      <a:pt x="237" y="101"/>
                      <a:pt x="274" y="71"/>
                    </a:cubicBezTo>
                    <a:cubicBezTo>
                      <a:pt x="284" y="63"/>
                      <a:pt x="296" y="49"/>
                      <a:pt x="291" y="35"/>
                    </a:cubicBezTo>
                    <a:cubicBezTo>
                      <a:pt x="289" y="30"/>
                      <a:pt x="282" y="23"/>
                      <a:pt x="278" y="19"/>
                    </a:cubicBezTo>
                    <a:cubicBezTo>
                      <a:pt x="276" y="17"/>
                      <a:pt x="260" y="12"/>
                      <a:pt x="260" y="11"/>
                    </a:cubicBezTo>
                    <a:cubicBezTo>
                      <a:pt x="274" y="37"/>
                      <a:pt x="202" y="58"/>
                      <a:pt x="187" y="61"/>
                    </a:cubicBezTo>
                    <a:cubicBezTo>
                      <a:pt x="153" y="66"/>
                      <a:pt x="117" y="70"/>
                      <a:pt x="83" y="60"/>
                    </a:cubicBezTo>
                    <a:cubicBezTo>
                      <a:pt x="67" y="56"/>
                      <a:pt x="41" y="47"/>
                      <a:pt x="37" y="28"/>
                    </a:cubicBezTo>
                    <a:cubicBezTo>
                      <a:pt x="34" y="16"/>
                      <a:pt x="41" y="19"/>
                      <a:pt x="46" y="12"/>
                    </a:cubicBezTo>
                    <a:cubicBezTo>
                      <a:pt x="52" y="6"/>
                      <a:pt x="54" y="0"/>
                      <a:pt x="43" y="0"/>
                    </a:cubicBezTo>
                    <a:cubicBezTo>
                      <a:pt x="33" y="0"/>
                      <a:pt x="25" y="2"/>
                      <a:pt x="18" y="7"/>
                    </a:cubicBezTo>
                    <a:close/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37"/>
              <p:cNvSpPr>
                <a:spLocks noChangeArrowheads="1"/>
              </p:cNvSpPr>
              <p:nvPr/>
            </p:nvSpPr>
            <p:spPr bwMode="auto">
              <a:xfrm>
                <a:off x="945" y="1111"/>
                <a:ext cx="701" cy="215"/>
              </a:xfrm>
              <a:custGeom>
                <a:avLst/>
                <a:gdLst>
                  <a:gd name="T0" fmla="*/ 545 w 296"/>
                  <a:gd name="T1" fmla="*/ 291 h 91"/>
                  <a:gd name="T2" fmla="*/ 1660 w 296"/>
                  <a:gd name="T3" fmla="*/ 241 h 91"/>
                  <a:gd name="T4" fmla="*/ 1385 w 296"/>
                  <a:gd name="T5" fmla="*/ 118 h 91"/>
                  <a:gd name="T6" fmla="*/ 40 w 296"/>
                  <a:gd name="T7" fmla="*/ 258 h 91"/>
                  <a:gd name="T8" fmla="*/ 118 w 296"/>
                  <a:gd name="T9" fmla="*/ 508 h 91"/>
                  <a:gd name="T10" fmla="*/ 545 w 296"/>
                  <a:gd name="T11" fmla="*/ 291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6"/>
                  <a:gd name="T19" fmla="*/ 0 h 91"/>
                  <a:gd name="T20" fmla="*/ 296 w 296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6" h="91">
                    <a:moveTo>
                      <a:pt x="97" y="52"/>
                    </a:moveTo>
                    <a:cubicBezTo>
                      <a:pt x="163" y="37"/>
                      <a:pt x="232" y="29"/>
                      <a:pt x="296" y="43"/>
                    </a:cubicBezTo>
                    <a:cubicBezTo>
                      <a:pt x="277" y="32"/>
                      <a:pt x="260" y="25"/>
                      <a:pt x="247" y="21"/>
                    </a:cubicBezTo>
                    <a:cubicBezTo>
                      <a:pt x="186" y="4"/>
                      <a:pt x="28" y="0"/>
                      <a:pt x="7" y="46"/>
                    </a:cubicBezTo>
                    <a:cubicBezTo>
                      <a:pt x="0" y="60"/>
                      <a:pt x="8" y="76"/>
                      <a:pt x="21" y="91"/>
                    </a:cubicBezTo>
                    <a:cubicBezTo>
                      <a:pt x="37" y="65"/>
                      <a:pt x="69" y="59"/>
                      <a:pt x="97" y="52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38"/>
              <p:cNvSpPr>
                <a:spLocks noChangeArrowheads="1"/>
              </p:cNvSpPr>
              <p:nvPr/>
            </p:nvSpPr>
            <p:spPr bwMode="auto">
              <a:xfrm>
                <a:off x="995" y="1179"/>
                <a:ext cx="762" cy="221"/>
              </a:xfrm>
              <a:custGeom>
                <a:avLst/>
                <a:gdLst>
                  <a:gd name="T0" fmla="*/ 1803 w 322"/>
                  <a:gd name="T1" fmla="*/ 231 h 93"/>
                  <a:gd name="T2" fmla="*/ 1541 w 322"/>
                  <a:gd name="T3" fmla="*/ 78 h 93"/>
                  <a:gd name="T4" fmla="*/ 426 w 322"/>
                  <a:gd name="T5" fmla="*/ 131 h 93"/>
                  <a:gd name="T6" fmla="*/ 0 w 322"/>
                  <a:gd name="T7" fmla="*/ 349 h 93"/>
                  <a:gd name="T8" fmla="*/ 208 w 322"/>
                  <a:gd name="T9" fmla="*/ 525 h 93"/>
                  <a:gd name="T10" fmla="*/ 1803 w 322"/>
                  <a:gd name="T11" fmla="*/ 231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93"/>
                  <a:gd name="T20" fmla="*/ 322 w 322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93">
                    <a:moveTo>
                      <a:pt x="322" y="41"/>
                    </a:moveTo>
                    <a:cubicBezTo>
                      <a:pt x="306" y="31"/>
                      <a:pt x="290" y="22"/>
                      <a:pt x="275" y="14"/>
                    </a:cubicBezTo>
                    <a:cubicBezTo>
                      <a:pt x="211" y="0"/>
                      <a:pt x="142" y="8"/>
                      <a:pt x="76" y="23"/>
                    </a:cubicBezTo>
                    <a:cubicBezTo>
                      <a:pt x="48" y="30"/>
                      <a:pt x="16" y="36"/>
                      <a:pt x="0" y="62"/>
                    </a:cubicBezTo>
                    <a:cubicBezTo>
                      <a:pt x="10" y="73"/>
                      <a:pt x="24" y="84"/>
                      <a:pt x="37" y="93"/>
                    </a:cubicBezTo>
                    <a:cubicBezTo>
                      <a:pt x="120" y="43"/>
                      <a:pt x="225" y="25"/>
                      <a:pt x="322" y="41"/>
                    </a:cubicBezTo>
                    <a:close/>
                  </a:path>
                </a:pathLst>
              </a:custGeom>
              <a:solidFill>
                <a:srgbClr val="7C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39"/>
              <p:cNvSpPr>
                <a:spLocks noChangeArrowheads="1"/>
              </p:cNvSpPr>
              <p:nvPr/>
            </p:nvSpPr>
            <p:spPr bwMode="auto">
              <a:xfrm>
                <a:off x="1082" y="1239"/>
                <a:ext cx="744" cy="239"/>
              </a:xfrm>
              <a:custGeom>
                <a:avLst/>
                <a:gdLst>
                  <a:gd name="T0" fmla="*/ 0 w 314"/>
                  <a:gd name="T1" fmla="*/ 381 h 101"/>
                  <a:gd name="T2" fmla="*/ 230 w 314"/>
                  <a:gd name="T3" fmla="*/ 521 h 101"/>
                  <a:gd name="T4" fmla="*/ 315 w 314"/>
                  <a:gd name="T5" fmla="*/ 566 h 101"/>
                  <a:gd name="T6" fmla="*/ 1763 w 314"/>
                  <a:gd name="T7" fmla="*/ 201 h 101"/>
                  <a:gd name="T8" fmla="*/ 1599 w 314"/>
                  <a:gd name="T9" fmla="*/ 90 h 101"/>
                  <a:gd name="T10" fmla="*/ 0 w 314"/>
                  <a:gd name="T11" fmla="*/ 38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101"/>
                  <a:gd name="T20" fmla="*/ 314 w 314"/>
                  <a:gd name="T21" fmla="*/ 101 h 1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101">
                    <a:moveTo>
                      <a:pt x="0" y="68"/>
                    </a:moveTo>
                    <a:cubicBezTo>
                      <a:pt x="21" y="83"/>
                      <a:pt x="41" y="93"/>
                      <a:pt x="41" y="93"/>
                    </a:cubicBezTo>
                    <a:cubicBezTo>
                      <a:pt x="46" y="96"/>
                      <a:pt x="51" y="98"/>
                      <a:pt x="56" y="101"/>
                    </a:cubicBezTo>
                    <a:cubicBezTo>
                      <a:pt x="132" y="53"/>
                      <a:pt x="224" y="34"/>
                      <a:pt x="314" y="36"/>
                    </a:cubicBezTo>
                    <a:cubicBezTo>
                      <a:pt x="305" y="29"/>
                      <a:pt x="295" y="23"/>
                      <a:pt x="285" y="16"/>
                    </a:cubicBezTo>
                    <a:cubicBezTo>
                      <a:pt x="188" y="0"/>
                      <a:pt x="83" y="18"/>
                      <a:pt x="0" y="68"/>
                    </a:cubicBezTo>
                    <a:close/>
                  </a:path>
                </a:pathLst>
              </a:custGeom>
              <a:solidFill>
                <a:srgbClr val="FF7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40"/>
              <p:cNvSpPr>
                <a:spLocks noChangeArrowheads="1"/>
              </p:cNvSpPr>
              <p:nvPr/>
            </p:nvSpPr>
            <p:spPr bwMode="auto">
              <a:xfrm>
                <a:off x="1215" y="1379"/>
                <a:ext cx="218" cy="189"/>
              </a:xfrm>
              <a:custGeom>
                <a:avLst/>
                <a:gdLst>
                  <a:gd name="T0" fmla="*/ 0 w 92"/>
                  <a:gd name="T1" fmla="*/ 234 h 80"/>
                  <a:gd name="T2" fmla="*/ 438 w 92"/>
                  <a:gd name="T3" fmla="*/ 447 h 80"/>
                  <a:gd name="T4" fmla="*/ 517 w 92"/>
                  <a:gd name="T5" fmla="*/ 0 h 80"/>
                  <a:gd name="T6" fmla="*/ 0 w 92"/>
                  <a:gd name="T7" fmla="*/ 234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0" y="42"/>
                    </a:moveTo>
                    <a:cubicBezTo>
                      <a:pt x="25" y="56"/>
                      <a:pt x="51" y="69"/>
                      <a:pt x="78" y="8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60" y="10"/>
                      <a:pt x="29" y="24"/>
                      <a:pt x="0" y="42"/>
                    </a:cubicBezTo>
                    <a:close/>
                  </a:path>
                </a:pathLst>
              </a:custGeom>
              <a:solidFill>
                <a:srgbClr val="5D9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41"/>
              <p:cNvSpPr>
                <a:spLocks noChangeArrowheads="1"/>
              </p:cNvSpPr>
              <p:nvPr/>
            </p:nvSpPr>
            <p:spPr bwMode="auto">
              <a:xfrm>
                <a:off x="1504" y="1334"/>
                <a:ext cx="350" cy="230"/>
              </a:xfrm>
              <a:custGeom>
                <a:avLst/>
                <a:gdLst>
                  <a:gd name="T0" fmla="*/ 0 w 148"/>
                  <a:gd name="T1" fmla="*/ 57 h 97"/>
                  <a:gd name="T2" fmla="*/ 381 w 148"/>
                  <a:gd name="T3" fmla="*/ 545 h 97"/>
                  <a:gd name="T4" fmla="*/ 828 w 148"/>
                  <a:gd name="T5" fmla="*/ 304 h 97"/>
                  <a:gd name="T6" fmla="*/ 296 w 148"/>
                  <a:gd name="T7" fmla="*/ 0 h 97"/>
                  <a:gd name="T8" fmla="*/ 0 w 148"/>
                  <a:gd name="T9" fmla="*/ 57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97"/>
                  <a:gd name="T17" fmla="*/ 148 w 148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97">
                    <a:moveTo>
                      <a:pt x="0" y="10"/>
                    </a:moveTo>
                    <a:cubicBezTo>
                      <a:pt x="68" y="97"/>
                      <a:pt x="68" y="97"/>
                      <a:pt x="68" y="97"/>
                    </a:cubicBezTo>
                    <a:cubicBezTo>
                      <a:pt x="93" y="79"/>
                      <a:pt x="119" y="64"/>
                      <a:pt x="148" y="5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5" y="3"/>
                      <a:pt x="17" y="6"/>
                      <a:pt x="0" y="10"/>
                    </a:cubicBezTo>
                    <a:close/>
                  </a:path>
                </a:pathLst>
              </a:custGeom>
              <a:solidFill>
                <a:srgbClr val="FF9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142"/>
              <p:cNvSpPr>
                <a:spLocks noChangeArrowheads="1"/>
              </p:cNvSpPr>
              <p:nvPr/>
            </p:nvSpPr>
            <p:spPr bwMode="auto">
              <a:xfrm>
                <a:off x="1629" y="1324"/>
                <a:ext cx="330" cy="138"/>
              </a:xfrm>
              <a:custGeom>
                <a:avLst/>
                <a:gdLst>
                  <a:gd name="T0" fmla="*/ 468 w 139"/>
                  <a:gd name="T1" fmla="*/ 0 h 58"/>
                  <a:gd name="T2" fmla="*/ 0 w 139"/>
                  <a:gd name="T3" fmla="*/ 24 h 58"/>
                  <a:gd name="T4" fmla="*/ 537 w 139"/>
                  <a:gd name="T5" fmla="*/ 328 h 58"/>
                  <a:gd name="T6" fmla="*/ 783 w 139"/>
                  <a:gd name="T7" fmla="*/ 271 h 58"/>
                  <a:gd name="T8" fmla="*/ 468 w 1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9"/>
                  <a:gd name="T16" fmla="*/ 0 h 58"/>
                  <a:gd name="T17" fmla="*/ 139 w 13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9" h="58">
                    <a:moveTo>
                      <a:pt x="83" y="0"/>
                    </a:moveTo>
                    <a:cubicBezTo>
                      <a:pt x="56" y="0"/>
                      <a:pt x="28" y="1"/>
                      <a:pt x="0" y="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109" y="54"/>
                      <a:pt x="124" y="50"/>
                      <a:pt x="139" y="48"/>
                    </a:cubicBezTo>
                    <a:cubicBezTo>
                      <a:pt x="124" y="32"/>
                      <a:pt x="104" y="16"/>
                      <a:pt x="83" y="0"/>
                    </a:cubicBezTo>
                    <a:close/>
                  </a:path>
                </a:pathLst>
              </a:custGeom>
              <a:solidFill>
                <a:srgbClr val="7C3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43"/>
              <p:cNvSpPr>
                <a:spLocks noChangeArrowheads="1"/>
              </p:cNvSpPr>
              <p:nvPr/>
            </p:nvSpPr>
            <p:spPr bwMode="auto">
              <a:xfrm>
                <a:off x="1400" y="1357"/>
                <a:ext cx="265" cy="219"/>
              </a:xfrm>
              <a:custGeom>
                <a:avLst/>
                <a:gdLst>
                  <a:gd name="T0" fmla="*/ 599 w 112"/>
                  <a:gd name="T1" fmla="*/ 517 h 92"/>
                  <a:gd name="T2" fmla="*/ 627 w 112"/>
                  <a:gd name="T3" fmla="*/ 493 h 92"/>
                  <a:gd name="T4" fmla="*/ 246 w 112"/>
                  <a:gd name="T5" fmla="*/ 0 h 92"/>
                  <a:gd name="T6" fmla="*/ 78 w 112"/>
                  <a:gd name="T7" fmla="*/ 50 h 92"/>
                  <a:gd name="T8" fmla="*/ 0 w 112"/>
                  <a:gd name="T9" fmla="*/ 488 h 92"/>
                  <a:gd name="T10" fmla="*/ 599 w 112"/>
                  <a:gd name="T11" fmla="*/ 517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92"/>
                  <a:gd name="T20" fmla="*/ 112 w 11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92">
                    <a:moveTo>
                      <a:pt x="107" y="91"/>
                    </a:moveTo>
                    <a:cubicBezTo>
                      <a:pt x="109" y="90"/>
                      <a:pt x="110" y="88"/>
                      <a:pt x="112" y="8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4" y="3"/>
                      <a:pt x="24" y="6"/>
                      <a:pt x="14" y="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36" y="85"/>
                      <a:pt x="72" y="92"/>
                      <a:pt x="107" y="91"/>
                    </a:cubicBezTo>
                    <a:close/>
                  </a:path>
                </a:pathLst>
              </a:custGeom>
              <a:solidFill>
                <a:srgbClr val="6D4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144"/>
              <p:cNvSpPr>
                <a:spLocks noChangeArrowheads="1"/>
              </p:cNvSpPr>
              <p:nvPr/>
            </p:nvSpPr>
            <p:spPr bwMode="auto">
              <a:xfrm>
                <a:off x="1400" y="1559"/>
                <a:ext cx="253" cy="73"/>
              </a:xfrm>
              <a:custGeom>
                <a:avLst/>
                <a:gdLst>
                  <a:gd name="T0" fmla="*/ 0 w 107"/>
                  <a:gd name="T1" fmla="*/ 5 h 31"/>
                  <a:gd name="T2" fmla="*/ 0 w 107"/>
                  <a:gd name="T3" fmla="*/ 21 h 31"/>
                  <a:gd name="T4" fmla="*/ 426 w 107"/>
                  <a:gd name="T5" fmla="*/ 172 h 31"/>
                  <a:gd name="T6" fmla="*/ 598 w 107"/>
                  <a:gd name="T7" fmla="*/ 33 h 31"/>
                  <a:gd name="T8" fmla="*/ 0 w 107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1"/>
                  <a:gd name="T17" fmla="*/ 107 w 10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1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6" y="15"/>
                      <a:pt x="51" y="24"/>
                      <a:pt x="76" y="31"/>
                    </a:cubicBezTo>
                    <a:cubicBezTo>
                      <a:pt x="86" y="22"/>
                      <a:pt x="96" y="14"/>
                      <a:pt x="107" y="6"/>
                    </a:cubicBezTo>
                    <a:cubicBezTo>
                      <a:pt x="72" y="7"/>
                      <a:pt x="36" y="0"/>
                      <a:pt x="0" y="1"/>
                    </a:cubicBezTo>
                    <a:close/>
                  </a:path>
                </a:pathLst>
              </a:custGeom>
              <a:solidFill>
                <a:srgbClr val="ED4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145"/>
              <p:cNvSpPr>
                <a:spLocks noChangeArrowheads="1"/>
              </p:cNvSpPr>
              <p:nvPr/>
            </p:nvSpPr>
            <p:spPr bwMode="auto">
              <a:xfrm>
                <a:off x="1580" y="1438"/>
                <a:ext cx="476" cy="256"/>
              </a:xfrm>
              <a:custGeom>
                <a:avLst/>
                <a:gdLst>
                  <a:gd name="T0" fmla="*/ 0 w 201"/>
                  <a:gd name="T1" fmla="*/ 460 h 108"/>
                  <a:gd name="T2" fmla="*/ 1049 w 201"/>
                  <a:gd name="T3" fmla="*/ 422 h 108"/>
                  <a:gd name="T4" fmla="*/ 898 w 201"/>
                  <a:gd name="T5" fmla="*/ 0 h 108"/>
                  <a:gd name="T6" fmla="*/ 0 w 201"/>
                  <a:gd name="T7" fmla="*/ 460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1"/>
                  <a:gd name="T13" fmla="*/ 0 h 108"/>
                  <a:gd name="T14" fmla="*/ 201 w 20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1" h="108">
                    <a:moveTo>
                      <a:pt x="0" y="82"/>
                    </a:moveTo>
                    <a:cubicBezTo>
                      <a:pt x="86" y="106"/>
                      <a:pt x="161" y="108"/>
                      <a:pt x="187" y="75"/>
                    </a:cubicBezTo>
                    <a:cubicBezTo>
                      <a:pt x="201" y="56"/>
                      <a:pt x="187" y="28"/>
                      <a:pt x="160" y="0"/>
                    </a:cubicBezTo>
                    <a:cubicBezTo>
                      <a:pt x="100" y="7"/>
                      <a:pt x="47" y="41"/>
                      <a:pt x="0" y="82"/>
                    </a:cubicBezTo>
                    <a:close/>
                  </a:path>
                </a:pathLst>
              </a:custGeom>
              <a:solidFill>
                <a:srgbClr val="FFE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Oval 146"/>
              <p:cNvSpPr>
                <a:spLocks noChangeArrowheads="1"/>
              </p:cNvSpPr>
              <p:nvPr/>
            </p:nvSpPr>
            <p:spPr bwMode="auto">
              <a:xfrm>
                <a:off x="608" y="745"/>
                <a:ext cx="15" cy="15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4" name="Oval 147"/>
              <p:cNvSpPr>
                <a:spLocks noChangeArrowheads="1"/>
              </p:cNvSpPr>
              <p:nvPr/>
            </p:nvSpPr>
            <p:spPr bwMode="auto">
              <a:xfrm>
                <a:off x="668" y="748"/>
                <a:ext cx="11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5" name="Oval 148"/>
              <p:cNvSpPr>
                <a:spLocks noChangeArrowheads="1"/>
              </p:cNvSpPr>
              <p:nvPr/>
            </p:nvSpPr>
            <p:spPr bwMode="auto">
              <a:xfrm>
                <a:off x="720" y="748"/>
                <a:ext cx="14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6" name="Oval 149"/>
              <p:cNvSpPr>
                <a:spLocks noChangeArrowheads="1"/>
              </p:cNvSpPr>
              <p:nvPr/>
            </p:nvSpPr>
            <p:spPr bwMode="auto">
              <a:xfrm>
                <a:off x="774" y="750"/>
                <a:ext cx="14" cy="12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7" name="Oval 150"/>
              <p:cNvSpPr>
                <a:spLocks noChangeArrowheads="1"/>
              </p:cNvSpPr>
              <p:nvPr/>
            </p:nvSpPr>
            <p:spPr bwMode="auto">
              <a:xfrm>
                <a:off x="658" y="1298"/>
                <a:ext cx="14" cy="14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8" name="Oval 151"/>
              <p:cNvSpPr>
                <a:spLocks noChangeArrowheads="1"/>
              </p:cNvSpPr>
              <p:nvPr/>
            </p:nvSpPr>
            <p:spPr bwMode="auto">
              <a:xfrm>
                <a:off x="715" y="1300"/>
                <a:ext cx="14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39" name="Oval 152"/>
              <p:cNvSpPr>
                <a:spLocks noChangeArrowheads="1"/>
              </p:cNvSpPr>
              <p:nvPr/>
            </p:nvSpPr>
            <p:spPr bwMode="auto">
              <a:xfrm>
                <a:off x="769" y="1300"/>
                <a:ext cx="15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0" name="Oval 153"/>
              <p:cNvSpPr>
                <a:spLocks noChangeArrowheads="1"/>
              </p:cNvSpPr>
              <p:nvPr/>
            </p:nvSpPr>
            <p:spPr bwMode="auto">
              <a:xfrm>
                <a:off x="824" y="1303"/>
                <a:ext cx="12" cy="12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1" name="Oval 154"/>
              <p:cNvSpPr>
                <a:spLocks noChangeArrowheads="1"/>
              </p:cNvSpPr>
              <p:nvPr/>
            </p:nvSpPr>
            <p:spPr bwMode="auto">
              <a:xfrm>
                <a:off x="601" y="843"/>
                <a:ext cx="15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2" name="Oval 155"/>
              <p:cNvSpPr>
                <a:spLocks noChangeArrowheads="1"/>
              </p:cNvSpPr>
              <p:nvPr/>
            </p:nvSpPr>
            <p:spPr bwMode="auto">
              <a:xfrm>
                <a:off x="670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3" name="Oval 156"/>
              <p:cNvSpPr>
                <a:spLocks noChangeArrowheads="1"/>
              </p:cNvSpPr>
              <p:nvPr/>
            </p:nvSpPr>
            <p:spPr bwMode="auto">
              <a:xfrm>
                <a:off x="734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4" name="Oval 157"/>
              <p:cNvSpPr>
                <a:spLocks noChangeArrowheads="1"/>
              </p:cNvSpPr>
              <p:nvPr/>
            </p:nvSpPr>
            <p:spPr bwMode="auto">
              <a:xfrm>
                <a:off x="798" y="847"/>
                <a:ext cx="16" cy="17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5" name="Oval 158"/>
              <p:cNvSpPr>
                <a:spLocks noChangeArrowheads="1"/>
              </p:cNvSpPr>
              <p:nvPr/>
            </p:nvSpPr>
            <p:spPr bwMode="auto">
              <a:xfrm>
                <a:off x="604" y="942"/>
                <a:ext cx="14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59"/>
              <p:cNvSpPr>
                <a:spLocks noChangeArrowheads="1"/>
              </p:cNvSpPr>
              <p:nvPr/>
            </p:nvSpPr>
            <p:spPr bwMode="auto">
              <a:xfrm>
                <a:off x="672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Oval 160"/>
              <p:cNvSpPr>
                <a:spLocks noChangeArrowheads="1"/>
              </p:cNvSpPr>
              <p:nvPr/>
            </p:nvSpPr>
            <p:spPr bwMode="auto">
              <a:xfrm>
                <a:off x="736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8" name="Oval 161"/>
              <p:cNvSpPr>
                <a:spLocks noChangeArrowheads="1"/>
              </p:cNvSpPr>
              <p:nvPr/>
            </p:nvSpPr>
            <p:spPr bwMode="auto">
              <a:xfrm>
                <a:off x="800" y="947"/>
                <a:ext cx="17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9" name="Oval 162"/>
              <p:cNvSpPr>
                <a:spLocks noChangeArrowheads="1"/>
              </p:cNvSpPr>
              <p:nvPr/>
            </p:nvSpPr>
            <p:spPr bwMode="auto">
              <a:xfrm>
                <a:off x="608" y="1032"/>
                <a:ext cx="17" cy="17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0" name="Oval 163"/>
              <p:cNvSpPr>
                <a:spLocks noChangeArrowheads="1"/>
              </p:cNvSpPr>
              <p:nvPr/>
            </p:nvSpPr>
            <p:spPr bwMode="auto">
              <a:xfrm>
                <a:off x="679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1" name="Oval 164"/>
              <p:cNvSpPr>
                <a:spLocks noChangeArrowheads="1"/>
              </p:cNvSpPr>
              <p:nvPr/>
            </p:nvSpPr>
            <p:spPr bwMode="auto">
              <a:xfrm>
                <a:off x="743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2" name="Oval 165"/>
              <p:cNvSpPr>
                <a:spLocks noChangeArrowheads="1"/>
              </p:cNvSpPr>
              <p:nvPr/>
            </p:nvSpPr>
            <p:spPr bwMode="auto">
              <a:xfrm>
                <a:off x="807" y="1039"/>
                <a:ext cx="17" cy="15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3" name="Freeform 166"/>
              <p:cNvSpPr>
                <a:spLocks noChangeArrowheads="1"/>
              </p:cNvSpPr>
              <p:nvPr/>
            </p:nvSpPr>
            <p:spPr bwMode="auto">
              <a:xfrm>
                <a:off x="616" y="1134"/>
                <a:ext cx="16" cy="17"/>
              </a:xfrm>
              <a:custGeom>
                <a:avLst/>
                <a:gdLst>
                  <a:gd name="T0" fmla="*/ 37 w 7"/>
                  <a:gd name="T1" fmla="*/ 24 h 7"/>
                  <a:gd name="T2" fmla="*/ 21 w 7"/>
                  <a:gd name="T3" fmla="*/ 41 h 7"/>
                  <a:gd name="T4" fmla="*/ 0 w 7"/>
                  <a:gd name="T5" fmla="*/ 24 h 7"/>
                  <a:gd name="T6" fmla="*/ 16 w 7"/>
                  <a:gd name="T7" fmla="*/ 0 h 7"/>
                  <a:gd name="T8" fmla="*/ 37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67"/>
              <p:cNvSpPr>
                <a:spLocks noChangeArrowheads="1"/>
              </p:cNvSpPr>
              <p:nvPr/>
            </p:nvSpPr>
            <p:spPr bwMode="auto">
              <a:xfrm>
                <a:off x="684" y="1134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168"/>
              <p:cNvSpPr>
                <a:spLocks noChangeArrowheads="1"/>
              </p:cNvSpPr>
              <p:nvPr/>
            </p:nvSpPr>
            <p:spPr bwMode="auto">
              <a:xfrm>
                <a:off x="748" y="1132"/>
                <a:ext cx="17" cy="17"/>
              </a:xfrm>
              <a:custGeom>
                <a:avLst/>
                <a:gdLst>
                  <a:gd name="T0" fmla="*/ 41 w 7"/>
                  <a:gd name="T1" fmla="*/ 17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169"/>
              <p:cNvSpPr>
                <a:spLocks noChangeArrowheads="1"/>
              </p:cNvSpPr>
              <p:nvPr/>
            </p:nvSpPr>
            <p:spPr bwMode="auto">
              <a:xfrm>
                <a:off x="814" y="1132"/>
                <a:ext cx="15" cy="17"/>
              </a:xfrm>
              <a:custGeom>
                <a:avLst/>
                <a:gdLst>
                  <a:gd name="T0" fmla="*/ 38 w 6"/>
                  <a:gd name="T1" fmla="*/ 24 h 7"/>
                  <a:gd name="T2" fmla="*/ 20 w 6"/>
                  <a:gd name="T3" fmla="*/ 41 h 7"/>
                  <a:gd name="T4" fmla="*/ 0 w 6"/>
                  <a:gd name="T5" fmla="*/ 24 h 7"/>
                  <a:gd name="T6" fmla="*/ 20 w 6"/>
                  <a:gd name="T7" fmla="*/ 0 h 7"/>
                  <a:gd name="T8" fmla="*/ 38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6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Oval 170"/>
              <p:cNvSpPr>
                <a:spLocks noChangeArrowheads="1"/>
              </p:cNvSpPr>
              <p:nvPr/>
            </p:nvSpPr>
            <p:spPr bwMode="auto">
              <a:xfrm>
                <a:off x="634" y="1224"/>
                <a:ext cx="15" cy="17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8" name="Oval 171"/>
              <p:cNvSpPr>
                <a:spLocks noChangeArrowheads="1"/>
              </p:cNvSpPr>
              <p:nvPr/>
            </p:nvSpPr>
            <p:spPr bwMode="auto">
              <a:xfrm>
                <a:off x="703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9" name="Oval 172"/>
              <p:cNvSpPr>
                <a:spLocks noChangeArrowheads="1"/>
              </p:cNvSpPr>
              <p:nvPr/>
            </p:nvSpPr>
            <p:spPr bwMode="auto">
              <a:xfrm>
                <a:off x="767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60" name="Freeform 173"/>
              <p:cNvSpPr>
                <a:spLocks noChangeArrowheads="1"/>
              </p:cNvSpPr>
              <p:nvPr/>
            </p:nvSpPr>
            <p:spPr bwMode="auto">
              <a:xfrm>
                <a:off x="831" y="1229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17 w 7"/>
                  <a:gd name="T3" fmla="*/ 41 h 7"/>
                  <a:gd name="T4" fmla="*/ 0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74"/>
              <p:cNvSpPr>
                <a:spLocks noEditPoints="1" noChangeArrowheads="1"/>
              </p:cNvSpPr>
              <p:nvPr/>
            </p:nvSpPr>
            <p:spPr bwMode="auto">
              <a:xfrm>
                <a:off x="762" y="361"/>
                <a:ext cx="131" cy="130"/>
              </a:xfrm>
              <a:custGeom>
                <a:avLst/>
                <a:gdLst>
                  <a:gd name="T0" fmla="*/ 160 w 55"/>
                  <a:gd name="T1" fmla="*/ 0 h 55"/>
                  <a:gd name="T2" fmla="*/ 0 w 55"/>
                  <a:gd name="T3" fmla="*/ 151 h 55"/>
                  <a:gd name="T4" fmla="*/ 160 w 55"/>
                  <a:gd name="T5" fmla="*/ 307 h 55"/>
                  <a:gd name="T6" fmla="*/ 312 w 55"/>
                  <a:gd name="T7" fmla="*/ 151 h 55"/>
                  <a:gd name="T8" fmla="*/ 160 w 55"/>
                  <a:gd name="T9" fmla="*/ 0 h 55"/>
                  <a:gd name="T10" fmla="*/ 160 w 55"/>
                  <a:gd name="T11" fmla="*/ 246 h 55"/>
                  <a:gd name="T12" fmla="*/ 62 w 55"/>
                  <a:gd name="T13" fmla="*/ 151 h 55"/>
                  <a:gd name="T14" fmla="*/ 160 w 55"/>
                  <a:gd name="T15" fmla="*/ 57 h 55"/>
                  <a:gd name="T16" fmla="*/ 255 w 55"/>
                  <a:gd name="T17" fmla="*/ 151 h 55"/>
                  <a:gd name="T18" fmla="*/ 160 w 55"/>
                  <a:gd name="T19" fmla="*/ 246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55"/>
                  <a:gd name="T32" fmla="*/ 55 w 55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7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4"/>
                    </a:moveTo>
                    <a:cubicBezTo>
                      <a:pt x="18" y="44"/>
                      <a:pt x="11" y="36"/>
                      <a:pt x="11" y="27"/>
                    </a:cubicBezTo>
                    <a:cubicBezTo>
                      <a:pt x="11" y="17"/>
                      <a:pt x="18" y="10"/>
                      <a:pt x="28" y="10"/>
                    </a:cubicBezTo>
                    <a:cubicBezTo>
                      <a:pt x="37" y="10"/>
                      <a:pt x="45" y="17"/>
                      <a:pt x="45" y="27"/>
                    </a:cubicBezTo>
                    <a:cubicBezTo>
                      <a:pt x="45" y="36"/>
                      <a:pt x="37" y="44"/>
                      <a:pt x="28" y="44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75"/>
              <p:cNvSpPr>
                <a:spLocks noEditPoints="1" noChangeArrowheads="1"/>
              </p:cNvSpPr>
              <p:nvPr/>
            </p:nvSpPr>
            <p:spPr bwMode="auto">
              <a:xfrm>
                <a:off x="921" y="306"/>
                <a:ext cx="128" cy="131"/>
              </a:xfrm>
              <a:custGeom>
                <a:avLst/>
                <a:gdLst>
                  <a:gd name="T0" fmla="*/ 152 w 54"/>
                  <a:gd name="T1" fmla="*/ 0 h 55"/>
                  <a:gd name="T2" fmla="*/ 0 w 54"/>
                  <a:gd name="T3" fmla="*/ 152 h 55"/>
                  <a:gd name="T4" fmla="*/ 152 w 54"/>
                  <a:gd name="T5" fmla="*/ 312 h 55"/>
                  <a:gd name="T6" fmla="*/ 303 w 54"/>
                  <a:gd name="T7" fmla="*/ 152 h 55"/>
                  <a:gd name="T8" fmla="*/ 152 w 54"/>
                  <a:gd name="T9" fmla="*/ 0 h 55"/>
                  <a:gd name="T10" fmla="*/ 152 w 54"/>
                  <a:gd name="T11" fmla="*/ 243 h 55"/>
                  <a:gd name="T12" fmla="*/ 57 w 54"/>
                  <a:gd name="T13" fmla="*/ 152 h 55"/>
                  <a:gd name="T14" fmla="*/ 152 w 54"/>
                  <a:gd name="T15" fmla="*/ 57 h 55"/>
                  <a:gd name="T16" fmla="*/ 247 w 54"/>
                  <a:gd name="T17" fmla="*/ 152 h 55"/>
                  <a:gd name="T18" fmla="*/ 152 w 54"/>
                  <a:gd name="T19" fmla="*/ 24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55"/>
                  <a:gd name="T32" fmla="*/ 54 w 54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55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43"/>
                    </a:moveTo>
                    <a:cubicBezTo>
                      <a:pt x="18" y="43"/>
                      <a:pt x="10" y="36"/>
                      <a:pt x="10" y="27"/>
                    </a:cubicBezTo>
                    <a:cubicBezTo>
                      <a:pt x="10" y="17"/>
                      <a:pt x="18" y="10"/>
                      <a:pt x="27" y="10"/>
                    </a:cubicBezTo>
                    <a:cubicBezTo>
                      <a:pt x="36" y="10"/>
                      <a:pt x="44" y="17"/>
                      <a:pt x="44" y="27"/>
                    </a:cubicBezTo>
                    <a:cubicBezTo>
                      <a:pt x="44" y="36"/>
                      <a:pt x="36" y="43"/>
                      <a:pt x="27" y="43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76"/>
              <p:cNvSpPr>
                <a:spLocks noChangeArrowheads="1"/>
              </p:cNvSpPr>
              <p:nvPr/>
            </p:nvSpPr>
            <p:spPr bwMode="auto">
              <a:xfrm>
                <a:off x="878" y="359"/>
                <a:ext cx="67" cy="73"/>
              </a:xfrm>
              <a:custGeom>
                <a:avLst/>
                <a:gdLst>
                  <a:gd name="T0" fmla="*/ 0 w 28"/>
                  <a:gd name="T1" fmla="*/ 99 h 31"/>
                  <a:gd name="T2" fmla="*/ 156 w 28"/>
                  <a:gd name="T3" fmla="*/ 66 h 31"/>
                  <a:gd name="T4" fmla="*/ 91 w 28"/>
                  <a:gd name="T5" fmla="*/ 115 h 31"/>
                  <a:gd name="T6" fmla="*/ 24 w 28"/>
                  <a:gd name="T7" fmla="*/ 172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1"/>
                  <a:gd name="T14" fmla="*/ 28 w 28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1">
                    <a:moveTo>
                      <a:pt x="0" y="18"/>
                    </a:moveTo>
                    <a:cubicBezTo>
                      <a:pt x="5" y="14"/>
                      <a:pt x="24" y="0"/>
                      <a:pt x="27" y="12"/>
                    </a:cubicBezTo>
                    <a:cubicBezTo>
                      <a:pt x="28" y="20"/>
                      <a:pt x="22" y="19"/>
                      <a:pt x="16" y="21"/>
                    </a:cubicBezTo>
                    <a:cubicBezTo>
                      <a:pt x="11" y="23"/>
                      <a:pt x="7" y="26"/>
                      <a:pt x="4" y="31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77"/>
              <p:cNvSpPr>
                <a:spLocks noChangeArrowheads="1"/>
              </p:cNvSpPr>
              <p:nvPr/>
            </p:nvSpPr>
            <p:spPr bwMode="auto">
              <a:xfrm>
                <a:off x="1040" y="306"/>
                <a:ext cx="47" cy="67"/>
              </a:xfrm>
              <a:custGeom>
                <a:avLst/>
                <a:gdLst>
                  <a:gd name="T0" fmla="*/ 0 w 20"/>
                  <a:gd name="T1" fmla="*/ 103 h 28"/>
                  <a:gd name="T2" fmla="*/ 94 w 20"/>
                  <a:gd name="T3" fmla="*/ 69 h 28"/>
                  <a:gd name="T4" fmla="*/ 12 w 20"/>
                  <a:gd name="T5" fmla="*/ 160 h 2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8"/>
                  <a:gd name="T11" fmla="*/ 20 w 20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8">
                    <a:moveTo>
                      <a:pt x="0" y="18"/>
                    </a:moveTo>
                    <a:cubicBezTo>
                      <a:pt x="6" y="17"/>
                      <a:pt x="13" y="0"/>
                      <a:pt x="17" y="12"/>
                    </a:cubicBezTo>
                    <a:cubicBezTo>
                      <a:pt x="20" y="19"/>
                      <a:pt x="8" y="27"/>
                      <a:pt x="2" y="28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78"/>
              <p:cNvSpPr>
                <a:spLocks noChangeArrowheads="1"/>
              </p:cNvSpPr>
              <p:nvPr/>
            </p:nvSpPr>
            <p:spPr bwMode="auto">
              <a:xfrm>
                <a:off x="985" y="496"/>
                <a:ext cx="199" cy="439"/>
              </a:xfrm>
              <a:custGeom>
                <a:avLst/>
                <a:gdLst>
                  <a:gd name="T0" fmla="*/ 467 w 84"/>
                  <a:gd name="T1" fmla="*/ 327 h 185"/>
                  <a:gd name="T2" fmla="*/ 455 w 84"/>
                  <a:gd name="T3" fmla="*/ 168 h 185"/>
                  <a:gd name="T4" fmla="*/ 398 w 84"/>
                  <a:gd name="T5" fmla="*/ 45 h 185"/>
                  <a:gd name="T6" fmla="*/ 365 w 84"/>
                  <a:gd name="T7" fmla="*/ 259 h 185"/>
                  <a:gd name="T8" fmla="*/ 365 w 84"/>
                  <a:gd name="T9" fmla="*/ 434 h 185"/>
                  <a:gd name="T10" fmla="*/ 332 w 84"/>
                  <a:gd name="T11" fmla="*/ 603 h 185"/>
                  <a:gd name="T12" fmla="*/ 225 w 84"/>
                  <a:gd name="T13" fmla="*/ 743 h 185"/>
                  <a:gd name="T14" fmla="*/ 66 w 84"/>
                  <a:gd name="T15" fmla="*/ 812 h 185"/>
                  <a:gd name="T16" fmla="*/ 5 w 84"/>
                  <a:gd name="T17" fmla="*/ 930 h 185"/>
                  <a:gd name="T18" fmla="*/ 90 w 84"/>
                  <a:gd name="T19" fmla="*/ 873 h 185"/>
                  <a:gd name="T20" fmla="*/ 85 w 84"/>
                  <a:gd name="T21" fmla="*/ 997 h 185"/>
                  <a:gd name="T22" fmla="*/ 147 w 84"/>
                  <a:gd name="T23" fmla="*/ 890 h 185"/>
                  <a:gd name="T24" fmla="*/ 140 w 84"/>
                  <a:gd name="T25" fmla="*/ 1001 h 185"/>
                  <a:gd name="T26" fmla="*/ 208 w 84"/>
                  <a:gd name="T27" fmla="*/ 890 h 185"/>
                  <a:gd name="T28" fmla="*/ 201 w 84"/>
                  <a:gd name="T29" fmla="*/ 1020 h 185"/>
                  <a:gd name="T30" fmla="*/ 242 w 84"/>
                  <a:gd name="T31" fmla="*/ 911 h 185"/>
                  <a:gd name="T32" fmla="*/ 360 w 84"/>
                  <a:gd name="T33" fmla="*/ 755 h 185"/>
                  <a:gd name="T34" fmla="*/ 467 w 84"/>
                  <a:gd name="T35" fmla="*/ 327 h 1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4"/>
                  <a:gd name="T55" fmla="*/ 0 h 185"/>
                  <a:gd name="T56" fmla="*/ 84 w 84"/>
                  <a:gd name="T57" fmla="*/ 185 h 1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4" h="185">
                    <a:moveTo>
                      <a:pt x="83" y="58"/>
                    </a:moveTo>
                    <a:cubicBezTo>
                      <a:pt x="84" y="49"/>
                      <a:pt x="84" y="39"/>
                      <a:pt x="81" y="30"/>
                    </a:cubicBezTo>
                    <a:cubicBezTo>
                      <a:pt x="80" y="25"/>
                      <a:pt x="76" y="10"/>
                      <a:pt x="71" y="8"/>
                    </a:cubicBezTo>
                    <a:cubicBezTo>
                      <a:pt x="55" y="0"/>
                      <a:pt x="64" y="41"/>
                      <a:pt x="65" y="46"/>
                    </a:cubicBezTo>
                    <a:cubicBezTo>
                      <a:pt x="67" y="56"/>
                      <a:pt x="66" y="66"/>
                      <a:pt x="65" y="77"/>
                    </a:cubicBezTo>
                    <a:cubicBezTo>
                      <a:pt x="64" y="87"/>
                      <a:pt x="63" y="97"/>
                      <a:pt x="59" y="107"/>
                    </a:cubicBezTo>
                    <a:cubicBezTo>
                      <a:pt x="56" y="116"/>
                      <a:pt x="48" y="126"/>
                      <a:pt x="40" y="132"/>
                    </a:cubicBezTo>
                    <a:cubicBezTo>
                      <a:pt x="32" y="138"/>
                      <a:pt x="20" y="138"/>
                      <a:pt x="12" y="144"/>
                    </a:cubicBezTo>
                    <a:cubicBezTo>
                      <a:pt x="7" y="148"/>
                      <a:pt x="0" y="159"/>
                      <a:pt x="1" y="165"/>
                    </a:cubicBezTo>
                    <a:cubicBezTo>
                      <a:pt x="3" y="177"/>
                      <a:pt x="10" y="157"/>
                      <a:pt x="16" y="155"/>
                    </a:cubicBezTo>
                    <a:cubicBezTo>
                      <a:pt x="14" y="158"/>
                      <a:pt x="8" y="174"/>
                      <a:pt x="15" y="177"/>
                    </a:cubicBezTo>
                    <a:cubicBezTo>
                      <a:pt x="20" y="179"/>
                      <a:pt x="22" y="160"/>
                      <a:pt x="26" y="158"/>
                    </a:cubicBezTo>
                    <a:cubicBezTo>
                      <a:pt x="25" y="165"/>
                      <a:pt x="21" y="170"/>
                      <a:pt x="25" y="178"/>
                    </a:cubicBezTo>
                    <a:cubicBezTo>
                      <a:pt x="33" y="180"/>
                      <a:pt x="33" y="162"/>
                      <a:pt x="37" y="158"/>
                    </a:cubicBezTo>
                    <a:cubicBezTo>
                      <a:pt x="36" y="162"/>
                      <a:pt x="29" y="178"/>
                      <a:pt x="36" y="181"/>
                    </a:cubicBezTo>
                    <a:cubicBezTo>
                      <a:pt x="44" y="185"/>
                      <a:pt x="42" y="166"/>
                      <a:pt x="43" y="162"/>
                    </a:cubicBezTo>
                    <a:cubicBezTo>
                      <a:pt x="46" y="151"/>
                      <a:pt x="57" y="143"/>
                      <a:pt x="64" y="134"/>
                    </a:cubicBezTo>
                    <a:cubicBezTo>
                      <a:pt x="79" y="112"/>
                      <a:pt x="80" y="84"/>
                      <a:pt x="83" y="58"/>
                    </a:cubicBezTo>
                    <a:close/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79"/>
              <p:cNvSpPr>
                <a:spLocks noChangeArrowheads="1"/>
              </p:cNvSpPr>
              <p:nvPr/>
            </p:nvSpPr>
            <p:spPr bwMode="auto">
              <a:xfrm>
                <a:off x="1419" y="333"/>
                <a:ext cx="435" cy="329"/>
              </a:xfrm>
              <a:custGeom>
                <a:avLst/>
                <a:gdLst>
                  <a:gd name="T0" fmla="*/ 66 w 184"/>
                  <a:gd name="T1" fmla="*/ 651 h 139"/>
                  <a:gd name="T2" fmla="*/ 385 w 184"/>
                  <a:gd name="T3" fmla="*/ 606 h 139"/>
                  <a:gd name="T4" fmla="*/ 716 w 184"/>
                  <a:gd name="T5" fmla="*/ 225 h 139"/>
                  <a:gd name="T6" fmla="*/ 615 w 184"/>
                  <a:gd name="T7" fmla="*/ 128 h 139"/>
                  <a:gd name="T8" fmla="*/ 754 w 184"/>
                  <a:gd name="T9" fmla="*/ 156 h 139"/>
                  <a:gd name="T10" fmla="*/ 761 w 184"/>
                  <a:gd name="T11" fmla="*/ 45 h 139"/>
                  <a:gd name="T12" fmla="*/ 827 w 184"/>
                  <a:gd name="T13" fmla="*/ 147 h 139"/>
                  <a:gd name="T14" fmla="*/ 922 w 184"/>
                  <a:gd name="T15" fmla="*/ 33 h 139"/>
                  <a:gd name="T16" fmla="*/ 901 w 184"/>
                  <a:gd name="T17" fmla="*/ 180 h 139"/>
                  <a:gd name="T18" fmla="*/ 1007 w 184"/>
                  <a:gd name="T19" fmla="*/ 147 h 139"/>
                  <a:gd name="T20" fmla="*/ 894 w 184"/>
                  <a:gd name="T21" fmla="*/ 241 h 139"/>
                  <a:gd name="T22" fmla="*/ 939 w 184"/>
                  <a:gd name="T23" fmla="*/ 320 h 139"/>
                  <a:gd name="T24" fmla="*/ 783 w 184"/>
                  <a:gd name="T25" fmla="*/ 336 h 139"/>
                  <a:gd name="T26" fmla="*/ 709 w 184"/>
                  <a:gd name="T27" fmla="*/ 471 h 139"/>
                  <a:gd name="T28" fmla="*/ 586 w 184"/>
                  <a:gd name="T29" fmla="*/ 589 h 139"/>
                  <a:gd name="T30" fmla="*/ 262 w 184"/>
                  <a:gd name="T31" fmla="*/ 734 h 139"/>
                  <a:gd name="T32" fmla="*/ 0 w 184"/>
                  <a:gd name="T33" fmla="*/ 734 h 1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4"/>
                  <a:gd name="T52" fmla="*/ 0 h 139"/>
                  <a:gd name="T53" fmla="*/ 184 w 184"/>
                  <a:gd name="T54" fmla="*/ 139 h 1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4" h="139">
                    <a:moveTo>
                      <a:pt x="12" y="116"/>
                    </a:moveTo>
                    <a:cubicBezTo>
                      <a:pt x="33" y="114"/>
                      <a:pt x="49" y="117"/>
                      <a:pt x="69" y="108"/>
                    </a:cubicBezTo>
                    <a:cubicBezTo>
                      <a:pt x="101" y="93"/>
                      <a:pt x="122" y="75"/>
                      <a:pt x="128" y="40"/>
                    </a:cubicBezTo>
                    <a:cubicBezTo>
                      <a:pt x="124" y="38"/>
                      <a:pt x="108" y="28"/>
                      <a:pt x="110" y="23"/>
                    </a:cubicBezTo>
                    <a:cubicBezTo>
                      <a:pt x="113" y="16"/>
                      <a:pt x="134" y="24"/>
                      <a:pt x="135" y="28"/>
                    </a:cubicBezTo>
                    <a:cubicBezTo>
                      <a:pt x="133" y="22"/>
                      <a:pt x="134" y="13"/>
                      <a:pt x="136" y="8"/>
                    </a:cubicBezTo>
                    <a:cubicBezTo>
                      <a:pt x="147" y="0"/>
                      <a:pt x="146" y="21"/>
                      <a:pt x="148" y="26"/>
                    </a:cubicBezTo>
                    <a:cubicBezTo>
                      <a:pt x="151" y="23"/>
                      <a:pt x="159" y="4"/>
                      <a:pt x="165" y="6"/>
                    </a:cubicBezTo>
                    <a:cubicBezTo>
                      <a:pt x="172" y="9"/>
                      <a:pt x="163" y="28"/>
                      <a:pt x="161" y="32"/>
                    </a:cubicBezTo>
                    <a:cubicBezTo>
                      <a:pt x="165" y="27"/>
                      <a:pt x="174" y="25"/>
                      <a:pt x="180" y="26"/>
                    </a:cubicBezTo>
                    <a:cubicBezTo>
                      <a:pt x="184" y="37"/>
                      <a:pt x="167" y="39"/>
                      <a:pt x="160" y="43"/>
                    </a:cubicBezTo>
                    <a:cubicBezTo>
                      <a:pt x="170" y="42"/>
                      <a:pt x="182" y="51"/>
                      <a:pt x="168" y="57"/>
                    </a:cubicBezTo>
                    <a:cubicBezTo>
                      <a:pt x="156" y="61"/>
                      <a:pt x="149" y="48"/>
                      <a:pt x="140" y="60"/>
                    </a:cubicBezTo>
                    <a:cubicBezTo>
                      <a:pt x="135" y="66"/>
                      <a:pt x="133" y="76"/>
                      <a:pt x="127" y="84"/>
                    </a:cubicBezTo>
                    <a:cubicBezTo>
                      <a:pt x="121" y="92"/>
                      <a:pt x="113" y="98"/>
                      <a:pt x="105" y="105"/>
                    </a:cubicBezTo>
                    <a:cubicBezTo>
                      <a:pt x="89" y="118"/>
                      <a:pt x="67" y="125"/>
                      <a:pt x="47" y="131"/>
                    </a:cubicBezTo>
                    <a:cubicBezTo>
                      <a:pt x="36" y="135"/>
                      <a:pt x="10" y="139"/>
                      <a:pt x="0" y="131"/>
                    </a:cubicBezTo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80"/>
              <p:cNvSpPr>
                <a:spLocks noChangeArrowheads="1"/>
              </p:cNvSpPr>
              <p:nvPr/>
            </p:nvSpPr>
            <p:spPr bwMode="auto">
              <a:xfrm>
                <a:off x="1153" y="544"/>
                <a:ext cx="154" cy="382"/>
              </a:xfrm>
              <a:custGeom>
                <a:avLst/>
                <a:gdLst>
                  <a:gd name="T0" fmla="*/ 185 w 65"/>
                  <a:gd name="T1" fmla="*/ 569 h 161"/>
                  <a:gd name="T2" fmla="*/ 237 w 65"/>
                  <a:gd name="T3" fmla="*/ 615 h 161"/>
                  <a:gd name="T4" fmla="*/ 308 w 65"/>
                  <a:gd name="T5" fmla="*/ 669 h 161"/>
                  <a:gd name="T6" fmla="*/ 360 w 65"/>
                  <a:gd name="T7" fmla="*/ 759 h 161"/>
                  <a:gd name="T8" fmla="*/ 320 w 65"/>
                  <a:gd name="T9" fmla="*/ 845 h 161"/>
                  <a:gd name="T10" fmla="*/ 320 w 65"/>
                  <a:gd name="T11" fmla="*/ 776 h 161"/>
                  <a:gd name="T12" fmla="*/ 275 w 65"/>
                  <a:gd name="T13" fmla="*/ 873 h 161"/>
                  <a:gd name="T14" fmla="*/ 275 w 65"/>
                  <a:gd name="T15" fmla="*/ 776 h 161"/>
                  <a:gd name="T16" fmla="*/ 225 w 65"/>
                  <a:gd name="T17" fmla="*/ 873 h 161"/>
                  <a:gd name="T18" fmla="*/ 208 w 65"/>
                  <a:gd name="T19" fmla="*/ 788 h 161"/>
                  <a:gd name="T20" fmla="*/ 163 w 65"/>
                  <a:gd name="T21" fmla="*/ 866 h 161"/>
                  <a:gd name="T22" fmla="*/ 173 w 65"/>
                  <a:gd name="T23" fmla="*/ 755 h 161"/>
                  <a:gd name="T24" fmla="*/ 123 w 65"/>
                  <a:gd name="T25" fmla="*/ 615 h 161"/>
                  <a:gd name="T26" fmla="*/ 33 w 65"/>
                  <a:gd name="T27" fmla="*/ 389 h 161"/>
                  <a:gd name="T28" fmla="*/ 21 w 65"/>
                  <a:gd name="T29" fmla="*/ 140 h 161"/>
                  <a:gd name="T30" fmla="*/ 85 w 65"/>
                  <a:gd name="T31" fmla="*/ 185 h 161"/>
                  <a:gd name="T32" fmla="*/ 185 w 65"/>
                  <a:gd name="T33" fmla="*/ 569 h 1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1"/>
                  <a:gd name="T53" fmla="*/ 65 w 65"/>
                  <a:gd name="T54" fmla="*/ 161 h 1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1">
                    <a:moveTo>
                      <a:pt x="33" y="101"/>
                    </a:moveTo>
                    <a:cubicBezTo>
                      <a:pt x="36" y="104"/>
                      <a:pt x="39" y="107"/>
                      <a:pt x="42" y="109"/>
                    </a:cubicBezTo>
                    <a:cubicBezTo>
                      <a:pt x="46" y="113"/>
                      <a:pt x="51" y="115"/>
                      <a:pt x="55" y="119"/>
                    </a:cubicBezTo>
                    <a:cubicBezTo>
                      <a:pt x="60" y="123"/>
                      <a:pt x="63" y="129"/>
                      <a:pt x="64" y="135"/>
                    </a:cubicBezTo>
                    <a:cubicBezTo>
                      <a:pt x="65" y="138"/>
                      <a:pt x="64" y="151"/>
                      <a:pt x="57" y="150"/>
                    </a:cubicBezTo>
                    <a:cubicBezTo>
                      <a:pt x="57" y="146"/>
                      <a:pt x="57" y="142"/>
                      <a:pt x="57" y="138"/>
                    </a:cubicBezTo>
                    <a:cubicBezTo>
                      <a:pt x="57" y="141"/>
                      <a:pt x="53" y="154"/>
                      <a:pt x="49" y="155"/>
                    </a:cubicBezTo>
                    <a:cubicBezTo>
                      <a:pt x="45" y="156"/>
                      <a:pt x="49" y="142"/>
                      <a:pt x="49" y="138"/>
                    </a:cubicBezTo>
                    <a:cubicBezTo>
                      <a:pt x="47" y="141"/>
                      <a:pt x="45" y="152"/>
                      <a:pt x="40" y="155"/>
                    </a:cubicBezTo>
                    <a:cubicBezTo>
                      <a:pt x="32" y="161"/>
                      <a:pt x="37" y="144"/>
                      <a:pt x="37" y="140"/>
                    </a:cubicBezTo>
                    <a:cubicBezTo>
                      <a:pt x="34" y="143"/>
                      <a:pt x="34" y="153"/>
                      <a:pt x="29" y="154"/>
                    </a:cubicBezTo>
                    <a:cubicBezTo>
                      <a:pt x="21" y="156"/>
                      <a:pt x="31" y="138"/>
                      <a:pt x="31" y="134"/>
                    </a:cubicBezTo>
                    <a:cubicBezTo>
                      <a:pt x="31" y="125"/>
                      <a:pt x="26" y="116"/>
                      <a:pt x="22" y="109"/>
                    </a:cubicBezTo>
                    <a:cubicBezTo>
                      <a:pt x="15" y="95"/>
                      <a:pt x="8" y="84"/>
                      <a:pt x="6" y="69"/>
                    </a:cubicBezTo>
                    <a:cubicBezTo>
                      <a:pt x="5" y="53"/>
                      <a:pt x="0" y="41"/>
                      <a:pt x="4" y="25"/>
                    </a:cubicBezTo>
                    <a:cubicBezTo>
                      <a:pt x="10" y="0"/>
                      <a:pt x="17" y="16"/>
                      <a:pt x="15" y="33"/>
                    </a:cubicBezTo>
                    <a:cubicBezTo>
                      <a:pt x="12" y="54"/>
                      <a:pt x="18" y="83"/>
                      <a:pt x="33" y="101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81"/>
              <p:cNvSpPr>
                <a:spLocks noChangeArrowheads="1"/>
              </p:cNvSpPr>
              <p:nvPr/>
            </p:nvSpPr>
            <p:spPr bwMode="auto">
              <a:xfrm>
                <a:off x="412" y="724"/>
                <a:ext cx="222" cy="598"/>
              </a:xfrm>
              <a:custGeom>
                <a:avLst/>
                <a:gdLst>
                  <a:gd name="T0" fmla="*/ 73 w 222"/>
                  <a:gd name="T1" fmla="*/ 0 h 598"/>
                  <a:gd name="T2" fmla="*/ 170 w 222"/>
                  <a:gd name="T3" fmla="*/ 64 h 598"/>
                  <a:gd name="T4" fmla="*/ 78 w 222"/>
                  <a:gd name="T5" fmla="*/ 123 h 598"/>
                  <a:gd name="T6" fmla="*/ 163 w 222"/>
                  <a:gd name="T7" fmla="*/ 192 h 598"/>
                  <a:gd name="T8" fmla="*/ 85 w 222"/>
                  <a:gd name="T9" fmla="*/ 263 h 598"/>
                  <a:gd name="T10" fmla="*/ 177 w 222"/>
                  <a:gd name="T11" fmla="*/ 330 h 598"/>
                  <a:gd name="T12" fmla="*/ 92 w 222"/>
                  <a:gd name="T13" fmla="*/ 394 h 598"/>
                  <a:gd name="T14" fmla="*/ 192 w 222"/>
                  <a:gd name="T15" fmla="*/ 444 h 598"/>
                  <a:gd name="T16" fmla="*/ 130 w 222"/>
                  <a:gd name="T17" fmla="*/ 512 h 598"/>
                  <a:gd name="T18" fmla="*/ 213 w 222"/>
                  <a:gd name="T19" fmla="*/ 555 h 598"/>
                  <a:gd name="T20" fmla="*/ 222 w 222"/>
                  <a:gd name="T21" fmla="*/ 598 h 598"/>
                  <a:gd name="T22" fmla="*/ 59 w 222"/>
                  <a:gd name="T23" fmla="*/ 519 h 598"/>
                  <a:gd name="T24" fmla="*/ 118 w 222"/>
                  <a:gd name="T25" fmla="*/ 453 h 598"/>
                  <a:gd name="T26" fmla="*/ 21 w 222"/>
                  <a:gd name="T27" fmla="*/ 406 h 598"/>
                  <a:gd name="T28" fmla="*/ 97 w 222"/>
                  <a:gd name="T29" fmla="*/ 330 h 598"/>
                  <a:gd name="T30" fmla="*/ 9 w 222"/>
                  <a:gd name="T31" fmla="*/ 268 h 598"/>
                  <a:gd name="T32" fmla="*/ 97 w 222"/>
                  <a:gd name="T33" fmla="*/ 192 h 598"/>
                  <a:gd name="T34" fmla="*/ 0 w 222"/>
                  <a:gd name="T35" fmla="*/ 123 h 598"/>
                  <a:gd name="T36" fmla="*/ 97 w 222"/>
                  <a:gd name="T37" fmla="*/ 59 h 598"/>
                  <a:gd name="T38" fmla="*/ 16 w 222"/>
                  <a:gd name="T39" fmla="*/ 7 h 598"/>
                  <a:gd name="T40" fmla="*/ 73 w 222"/>
                  <a:gd name="T41" fmla="*/ 0 h 5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2"/>
                  <a:gd name="T64" fmla="*/ 0 h 598"/>
                  <a:gd name="T65" fmla="*/ 222 w 222"/>
                  <a:gd name="T66" fmla="*/ 598 h 5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2" h="598">
                    <a:moveTo>
                      <a:pt x="73" y="0"/>
                    </a:moveTo>
                    <a:lnTo>
                      <a:pt x="170" y="64"/>
                    </a:lnTo>
                    <a:lnTo>
                      <a:pt x="78" y="123"/>
                    </a:lnTo>
                    <a:lnTo>
                      <a:pt x="163" y="192"/>
                    </a:lnTo>
                    <a:lnTo>
                      <a:pt x="85" y="263"/>
                    </a:lnTo>
                    <a:lnTo>
                      <a:pt x="177" y="330"/>
                    </a:lnTo>
                    <a:lnTo>
                      <a:pt x="92" y="394"/>
                    </a:lnTo>
                    <a:lnTo>
                      <a:pt x="192" y="444"/>
                    </a:lnTo>
                    <a:lnTo>
                      <a:pt x="130" y="512"/>
                    </a:lnTo>
                    <a:lnTo>
                      <a:pt x="213" y="555"/>
                    </a:lnTo>
                    <a:lnTo>
                      <a:pt x="222" y="598"/>
                    </a:lnTo>
                    <a:lnTo>
                      <a:pt x="59" y="519"/>
                    </a:lnTo>
                    <a:lnTo>
                      <a:pt x="118" y="453"/>
                    </a:lnTo>
                    <a:lnTo>
                      <a:pt x="21" y="406"/>
                    </a:lnTo>
                    <a:lnTo>
                      <a:pt x="97" y="330"/>
                    </a:lnTo>
                    <a:lnTo>
                      <a:pt x="9" y="268"/>
                    </a:lnTo>
                    <a:lnTo>
                      <a:pt x="97" y="192"/>
                    </a:lnTo>
                    <a:lnTo>
                      <a:pt x="0" y="123"/>
                    </a:lnTo>
                    <a:lnTo>
                      <a:pt x="97" y="59"/>
                    </a:lnTo>
                    <a:lnTo>
                      <a:pt x="16" y="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46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82"/>
              <p:cNvSpPr>
                <a:spLocks noChangeArrowheads="1"/>
              </p:cNvSpPr>
              <p:nvPr/>
            </p:nvSpPr>
            <p:spPr bwMode="auto">
              <a:xfrm>
                <a:off x="128" y="809"/>
                <a:ext cx="108" cy="102"/>
              </a:xfrm>
              <a:custGeom>
                <a:avLst/>
                <a:gdLst>
                  <a:gd name="T0" fmla="*/ 33 w 46"/>
                  <a:gd name="T1" fmla="*/ 0 h 43"/>
                  <a:gd name="T2" fmla="*/ 0 w 46"/>
                  <a:gd name="T3" fmla="*/ 21 h 43"/>
                  <a:gd name="T4" fmla="*/ 216 w 46"/>
                  <a:gd name="T5" fmla="*/ 242 h 43"/>
                  <a:gd name="T6" fmla="*/ 254 w 46"/>
                  <a:gd name="T7" fmla="*/ 230 h 43"/>
                  <a:gd name="T8" fmla="*/ 33 w 4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3"/>
                  <a:gd name="T17" fmla="*/ 46 w 4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3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18" y="12"/>
                      <a:pt x="31" y="26"/>
                      <a:pt x="39" y="43"/>
                    </a:cubicBezTo>
                    <a:cubicBezTo>
                      <a:pt x="41" y="42"/>
                      <a:pt x="43" y="42"/>
                      <a:pt x="46" y="41"/>
                    </a:cubicBezTo>
                    <a:cubicBezTo>
                      <a:pt x="38" y="23"/>
                      <a:pt x="25" y="7"/>
                      <a:pt x="6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83"/>
              <p:cNvSpPr>
                <a:spLocks noChangeArrowheads="1"/>
              </p:cNvSpPr>
              <p:nvPr/>
            </p:nvSpPr>
            <p:spPr bwMode="auto">
              <a:xfrm>
                <a:off x="111" y="819"/>
                <a:ext cx="109" cy="99"/>
              </a:xfrm>
              <a:custGeom>
                <a:avLst/>
                <a:gdLst>
                  <a:gd name="T0" fmla="*/ 40 w 46"/>
                  <a:gd name="T1" fmla="*/ 0 h 42"/>
                  <a:gd name="T2" fmla="*/ 0 w 46"/>
                  <a:gd name="T3" fmla="*/ 28 h 42"/>
                  <a:gd name="T4" fmla="*/ 201 w 46"/>
                  <a:gd name="T5" fmla="*/ 233 h 42"/>
                  <a:gd name="T6" fmla="*/ 258 w 46"/>
                  <a:gd name="T7" fmla="*/ 217 h 42"/>
                  <a:gd name="T8" fmla="*/ 40 w 4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2"/>
                  <a:gd name="T17" fmla="*/ 46 w 4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2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17" y="12"/>
                      <a:pt x="29" y="26"/>
                      <a:pt x="36" y="42"/>
                    </a:cubicBezTo>
                    <a:cubicBezTo>
                      <a:pt x="40" y="41"/>
                      <a:pt x="43" y="40"/>
                      <a:pt x="46" y="39"/>
                    </a:cubicBezTo>
                    <a:cubicBezTo>
                      <a:pt x="38" y="22"/>
                      <a:pt x="25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84"/>
              <p:cNvSpPr>
                <a:spLocks noChangeArrowheads="1"/>
              </p:cNvSpPr>
              <p:nvPr/>
            </p:nvSpPr>
            <p:spPr bwMode="auto">
              <a:xfrm>
                <a:off x="99" y="831"/>
                <a:ext cx="97" cy="92"/>
              </a:xfrm>
              <a:custGeom>
                <a:avLst/>
                <a:gdLst>
                  <a:gd name="T0" fmla="*/ 28 w 41"/>
                  <a:gd name="T1" fmla="*/ 0 h 39"/>
                  <a:gd name="T2" fmla="*/ 17 w 41"/>
                  <a:gd name="T3" fmla="*/ 12 h 39"/>
                  <a:gd name="T4" fmla="*/ 0 w 41"/>
                  <a:gd name="T5" fmla="*/ 28 h 39"/>
                  <a:gd name="T6" fmla="*/ 201 w 41"/>
                  <a:gd name="T7" fmla="*/ 217 h 39"/>
                  <a:gd name="T8" fmla="*/ 229 w 41"/>
                  <a:gd name="T9" fmla="*/ 205 h 39"/>
                  <a:gd name="T10" fmla="*/ 28 w 4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9"/>
                  <a:gd name="T20" fmla="*/ 41 w 4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9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7" y="9"/>
                      <a:pt x="28" y="23"/>
                      <a:pt x="36" y="39"/>
                    </a:cubicBezTo>
                    <a:cubicBezTo>
                      <a:pt x="38" y="38"/>
                      <a:pt x="40" y="38"/>
                      <a:pt x="41" y="37"/>
                    </a:cubicBezTo>
                    <a:cubicBezTo>
                      <a:pt x="34" y="21"/>
                      <a:pt x="22" y="7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85"/>
              <p:cNvSpPr>
                <a:spLocks noChangeArrowheads="1"/>
              </p:cNvSpPr>
              <p:nvPr/>
            </p:nvSpPr>
            <p:spPr bwMode="auto">
              <a:xfrm>
                <a:off x="66" y="866"/>
                <a:ext cx="88" cy="79"/>
              </a:xfrm>
              <a:custGeom>
                <a:avLst/>
                <a:gdLst>
                  <a:gd name="T0" fmla="*/ 17 w 37"/>
                  <a:gd name="T1" fmla="*/ 0 h 33"/>
                  <a:gd name="T2" fmla="*/ 0 w 37"/>
                  <a:gd name="T3" fmla="*/ 29 h 33"/>
                  <a:gd name="T4" fmla="*/ 164 w 37"/>
                  <a:gd name="T5" fmla="*/ 189 h 33"/>
                  <a:gd name="T6" fmla="*/ 209 w 37"/>
                  <a:gd name="T7" fmla="*/ 172 h 33"/>
                  <a:gd name="T8" fmla="*/ 17 w 3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3"/>
                  <a:gd name="T17" fmla="*/ 37 w 37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3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3" y="10"/>
                      <a:pt x="22" y="21"/>
                      <a:pt x="29" y="33"/>
                    </a:cubicBezTo>
                    <a:cubicBezTo>
                      <a:pt x="32" y="32"/>
                      <a:pt x="34" y="31"/>
                      <a:pt x="37" y="30"/>
                    </a:cubicBezTo>
                    <a:cubicBezTo>
                      <a:pt x="29" y="16"/>
                      <a:pt x="18" y="6"/>
                      <a:pt x="3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86"/>
              <p:cNvSpPr>
                <a:spLocks noChangeArrowheads="1"/>
              </p:cNvSpPr>
              <p:nvPr/>
            </p:nvSpPr>
            <p:spPr bwMode="auto">
              <a:xfrm>
                <a:off x="35" y="909"/>
                <a:ext cx="71" cy="62"/>
              </a:xfrm>
              <a:custGeom>
                <a:avLst/>
                <a:gdLst>
                  <a:gd name="T0" fmla="*/ 135 w 30"/>
                  <a:gd name="T1" fmla="*/ 148 h 26"/>
                  <a:gd name="T2" fmla="*/ 168 w 30"/>
                  <a:gd name="T3" fmla="*/ 124 h 26"/>
                  <a:gd name="T4" fmla="*/ 21 w 30"/>
                  <a:gd name="T5" fmla="*/ 0 h 26"/>
                  <a:gd name="T6" fmla="*/ 0 w 30"/>
                  <a:gd name="T7" fmla="*/ 41 h 26"/>
                  <a:gd name="T8" fmla="*/ 135 w 30"/>
                  <a:gd name="T9" fmla="*/ 14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24" y="26"/>
                    </a:moveTo>
                    <a:cubicBezTo>
                      <a:pt x="26" y="25"/>
                      <a:pt x="28" y="24"/>
                      <a:pt x="30" y="22"/>
                    </a:cubicBezTo>
                    <a:cubicBezTo>
                      <a:pt x="24" y="12"/>
                      <a:pt x="15" y="4"/>
                      <a:pt x="4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10" y="9"/>
                      <a:pt x="17" y="17"/>
                      <a:pt x="24" y="26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87"/>
              <p:cNvSpPr>
                <a:spLocks noChangeArrowheads="1"/>
              </p:cNvSpPr>
              <p:nvPr/>
            </p:nvSpPr>
            <p:spPr bwMode="auto">
              <a:xfrm>
                <a:off x="26" y="926"/>
                <a:ext cx="66" cy="49"/>
              </a:xfrm>
              <a:custGeom>
                <a:avLst/>
                <a:gdLst>
                  <a:gd name="T0" fmla="*/ 139 w 28"/>
                  <a:gd name="T1" fmla="*/ 114 h 21"/>
                  <a:gd name="T2" fmla="*/ 156 w 28"/>
                  <a:gd name="T3" fmla="*/ 103 h 21"/>
                  <a:gd name="T4" fmla="*/ 21 w 28"/>
                  <a:gd name="T5" fmla="*/ 0 h 21"/>
                  <a:gd name="T6" fmla="*/ 0 w 28"/>
                  <a:gd name="T7" fmla="*/ 44 h 21"/>
                  <a:gd name="T8" fmla="*/ 139 w 28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1"/>
                  <a:gd name="T17" fmla="*/ 28 w 2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1">
                    <a:moveTo>
                      <a:pt x="25" y="21"/>
                    </a:moveTo>
                    <a:cubicBezTo>
                      <a:pt x="26" y="20"/>
                      <a:pt x="27" y="20"/>
                      <a:pt x="28" y="19"/>
                    </a:cubicBezTo>
                    <a:cubicBezTo>
                      <a:pt x="21" y="10"/>
                      <a:pt x="14" y="2"/>
                      <a:pt x="4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10" y="8"/>
                      <a:pt x="19" y="13"/>
                      <a:pt x="25" y="2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188"/>
              <p:cNvSpPr>
                <a:spLocks noChangeArrowheads="1"/>
              </p:cNvSpPr>
              <p:nvPr/>
            </p:nvSpPr>
            <p:spPr bwMode="auto">
              <a:xfrm>
                <a:off x="0" y="945"/>
                <a:ext cx="85" cy="106"/>
              </a:xfrm>
              <a:custGeom>
                <a:avLst/>
                <a:gdLst>
                  <a:gd name="T0" fmla="*/ 61 w 36"/>
                  <a:gd name="T1" fmla="*/ 0 h 45"/>
                  <a:gd name="T2" fmla="*/ 0 w 36"/>
                  <a:gd name="T3" fmla="*/ 245 h 45"/>
                  <a:gd name="T4" fmla="*/ 0 w 36"/>
                  <a:gd name="T5" fmla="*/ 250 h 45"/>
                  <a:gd name="T6" fmla="*/ 201 w 36"/>
                  <a:gd name="T7" fmla="*/ 73 h 45"/>
                  <a:gd name="T8" fmla="*/ 61 w 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5"/>
                  <a:gd name="T17" fmla="*/ 36 w 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5">
                    <a:moveTo>
                      <a:pt x="11" y="0"/>
                    </a:moveTo>
                    <a:cubicBezTo>
                      <a:pt x="5" y="13"/>
                      <a:pt x="2" y="28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1" y="33"/>
                      <a:pt x="23" y="22"/>
                      <a:pt x="36" y="13"/>
                    </a:cubicBezTo>
                    <a:cubicBezTo>
                      <a:pt x="30" y="5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89"/>
              <p:cNvSpPr>
                <a:spLocks noChangeArrowheads="1"/>
              </p:cNvSpPr>
              <p:nvPr/>
            </p:nvSpPr>
            <p:spPr bwMode="auto">
              <a:xfrm>
                <a:off x="45" y="892"/>
                <a:ext cx="73" cy="69"/>
              </a:xfrm>
              <a:custGeom>
                <a:avLst/>
                <a:gdLst>
                  <a:gd name="T0" fmla="*/ 144 w 31"/>
                  <a:gd name="T1" fmla="*/ 164 h 29"/>
                  <a:gd name="T2" fmla="*/ 172 w 31"/>
                  <a:gd name="T3" fmla="*/ 148 h 29"/>
                  <a:gd name="T4" fmla="*/ 21 w 31"/>
                  <a:gd name="T5" fmla="*/ 0 h 29"/>
                  <a:gd name="T6" fmla="*/ 0 w 31"/>
                  <a:gd name="T7" fmla="*/ 40 h 29"/>
                  <a:gd name="T8" fmla="*/ 144 w 31"/>
                  <a:gd name="T9" fmla="*/ 16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9"/>
                  <a:gd name="T17" fmla="*/ 31 w 3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9">
                    <a:moveTo>
                      <a:pt x="26" y="29"/>
                    </a:moveTo>
                    <a:cubicBezTo>
                      <a:pt x="27" y="28"/>
                      <a:pt x="29" y="27"/>
                      <a:pt x="31" y="26"/>
                    </a:cubicBezTo>
                    <a:cubicBezTo>
                      <a:pt x="25" y="15"/>
                      <a:pt x="16" y="5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1" y="11"/>
                      <a:pt x="20" y="19"/>
                      <a:pt x="26" y="29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90"/>
              <p:cNvSpPr>
                <a:spLocks noChangeArrowheads="1"/>
              </p:cNvSpPr>
              <p:nvPr/>
            </p:nvSpPr>
            <p:spPr bwMode="auto">
              <a:xfrm>
                <a:off x="54" y="878"/>
                <a:ext cx="81" cy="76"/>
              </a:xfrm>
              <a:custGeom>
                <a:avLst/>
                <a:gdLst>
                  <a:gd name="T0" fmla="*/ 29 w 34"/>
                  <a:gd name="T1" fmla="*/ 0 h 32"/>
                  <a:gd name="T2" fmla="*/ 0 w 34"/>
                  <a:gd name="T3" fmla="*/ 33 h 32"/>
                  <a:gd name="T4" fmla="*/ 152 w 34"/>
                  <a:gd name="T5" fmla="*/ 181 h 32"/>
                  <a:gd name="T6" fmla="*/ 193 w 34"/>
                  <a:gd name="T7" fmla="*/ 159 h 32"/>
                  <a:gd name="T8" fmla="*/ 29 w 3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2"/>
                  <a:gd name="T17" fmla="*/ 34 w 3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2"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2" y="11"/>
                      <a:pt x="21" y="21"/>
                      <a:pt x="27" y="32"/>
                    </a:cubicBezTo>
                    <a:cubicBezTo>
                      <a:pt x="29" y="31"/>
                      <a:pt x="32" y="29"/>
                      <a:pt x="34" y="28"/>
                    </a:cubicBezTo>
                    <a:cubicBezTo>
                      <a:pt x="27" y="16"/>
                      <a:pt x="18" y="5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91"/>
              <p:cNvSpPr>
                <a:spLocks noChangeArrowheads="1"/>
              </p:cNvSpPr>
              <p:nvPr/>
            </p:nvSpPr>
            <p:spPr bwMode="auto">
              <a:xfrm>
                <a:off x="73" y="859"/>
                <a:ext cx="97" cy="78"/>
              </a:xfrm>
              <a:custGeom>
                <a:avLst/>
                <a:gdLst>
                  <a:gd name="T0" fmla="*/ 21 w 41"/>
                  <a:gd name="T1" fmla="*/ 0 h 33"/>
                  <a:gd name="T2" fmla="*/ 0 w 41"/>
                  <a:gd name="T3" fmla="*/ 17 h 33"/>
                  <a:gd name="T4" fmla="*/ 189 w 41"/>
                  <a:gd name="T5" fmla="*/ 184 h 33"/>
                  <a:gd name="T6" fmla="*/ 229 w 41"/>
                  <a:gd name="T7" fmla="*/ 163 h 33"/>
                  <a:gd name="T8" fmla="*/ 21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33"/>
                  <a:gd name="T17" fmla="*/ 41 w 4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3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5" y="9"/>
                      <a:pt x="26" y="19"/>
                      <a:pt x="34" y="33"/>
                    </a:cubicBezTo>
                    <a:cubicBezTo>
                      <a:pt x="36" y="31"/>
                      <a:pt x="39" y="30"/>
                      <a:pt x="41" y="29"/>
                    </a:cubicBezTo>
                    <a:cubicBezTo>
                      <a:pt x="33" y="15"/>
                      <a:pt x="20" y="3"/>
                      <a:pt x="4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92"/>
              <p:cNvSpPr>
                <a:spLocks noChangeArrowheads="1"/>
              </p:cNvSpPr>
              <p:nvPr/>
            </p:nvSpPr>
            <p:spPr bwMode="auto">
              <a:xfrm>
                <a:off x="82" y="843"/>
                <a:ext cx="102" cy="85"/>
              </a:xfrm>
              <a:custGeom>
                <a:avLst/>
                <a:gdLst>
                  <a:gd name="T0" fmla="*/ 40 w 43"/>
                  <a:gd name="T1" fmla="*/ 0 h 36"/>
                  <a:gd name="T2" fmla="*/ 0 w 43"/>
                  <a:gd name="T3" fmla="*/ 40 h 36"/>
                  <a:gd name="T4" fmla="*/ 209 w 43"/>
                  <a:gd name="T5" fmla="*/ 201 h 36"/>
                  <a:gd name="T6" fmla="*/ 242 w 43"/>
                  <a:gd name="T7" fmla="*/ 189 h 36"/>
                  <a:gd name="T8" fmla="*/ 40 w 4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6" y="10"/>
                      <a:pt x="29" y="22"/>
                      <a:pt x="37" y="36"/>
                    </a:cubicBezTo>
                    <a:cubicBezTo>
                      <a:pt x="39" y="36"/>
                      <a:pt x="41" y="35"/>
                      <a:pt x="43" y="34"/>
                    </a:cubicBezTo>
                    <a:cubicBezTo>
                      <a:pt x="35" y="18"/>
                      <a:pt x="24" y="4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93"/>
              <p:cNvSpPr>
                <a:spLocks noChangeArrowheads="1"/>
              </p:cNvSpPr>
              <p:nvPr/>
            </p:nvSpPr>
            <p:spPr bwMode="auto">
              <a:xfrm>
                <a:off x="142" y="800"/>
                <a:ext cx="109" cy="107"/>
              </a:xfrm>
              <a:custGeom>
                <a:avLst/>
                <a:gdLst>
                  <a:gd name="T0" fmla="*/ 40 w 46"/>
                  <a:gd name="T1" fmla="*/ 0 h 45"/>
                  <a:gd name="T2" fmla="*/ 0 w 46"/>
                  <a:gd name="T3" fmla="*/ 24 h 45"/>
                  <a:gd name="T4" fmla="*/ 225 w 46"/>
                  <a:gd name="T5" fmla="*/ 254 h 45"/>
                  <a:gd name="T6" fmla="*/ 258 w 46"/>
                  <a:gd name="T7" fmla="*/ 243 h 45"/>
                  <a:gd name="T8" fmla="*/ 40 w 4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5"/>
                  <a:gd name="T17" fmla="*/ 46 w 4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5">
                    <a:moveTo>
                      <a:pt x="7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19" y="11"/>
                      <a:pt x="32" y="27"/>
                      <a:pt x="40" y="45"/>
                    </a:cubicBezTo>
                    <a:cubicBezTo>
                      <a:pt x="42" y="44"/>
                      <a:pt x="44" y="44"/>
                      <a:pt x="46" y="43"/>
                    </a:cubicBezTo>
                    <a:cubicBezTo>
                      <a:pt x="38" y="25"/>
                      <a:pt x="27" y="6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194"/>
              <p:cNvSpPr>
                <a:spLocks noChangeArrowheads="1"/>
              </p:cNvSpPr>
              <p:nvPr/>
            </p:nvSpPr>
            <p:spPr bwMode="auto">
              <a:xfrm>
                <a:off x="158" y="790"/>
                <a:ext cx="114" cy="112"/>
              </a:xfrm>
              <a:custGeom>
                <a:avLst/>
                <a:gdLst>
                  <a:gd name="T0" fmla="*/ 45 w 48"/>
                  <a:gd name="T1" fmla="*/ 0 h 47"/>
                  <a:gd name="T2" fmla="*/ 0 w 48"/>
                  <a:gd name="T3" fmla="*/ 24 h 47"/>
                  <a:gd name="T4" fmla="*/ 221 w 48"/>
                  <a:gd name="T5" fmla="*/ 267 h 47"/>
                  <a:gd name="T6" fmla="*/ 271 w 48"/>
                  <a:gd name="T7" fmla="*/ 262 h 47"/>
                  <a:gd name="T8" fmla="*/ 45 w 4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7"/>
                  <a:gd name="T17" fmla="*/ 48 w 4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7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0" y="10"/>
                      <a:pt x="31" y="29"/>
                      <a:pt x="39" y="47"/>
                    </a:cubicBezTo>
                    <a:cubicBezTo>
                      <a:pt x="42" y="47"/>
                      <a:pt x="45" y="46"/>
                      <a:pt x="48" y="46"/>
                    </a:cubicBezTo>
                    <a:cubicBezTo>
                      <a:pt x="41" y="26"/>
                      <a:pt x="27" y="9"/>
                      <a:pt x="8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95"/>
              <p:cNvSpPr>
                <a:spLocks noChangeArrowheads="1"/>
              </p:cNvSpPr>
              <p:nvPr/>
            </p:nvSpPr>
            <p:spPr bwMode="auto">
              <a:xfrm>
                <a:off x="177" y="786"/>
                <a:ext cx="121" cy="113"/>
              </a:xfrm>
              <a:custGeom>
                <a:avLst/>
                <a:gdLst>
                  <a:gd name="T0" fmla="*/ 40 w 51"/>
                  <a:gd name="T1" fmla="*/ 0 h 48"/>
                  <a:gd name="T2" fmla="*/ 0 w 51"/>
                  <a:gd name="T3" fmla="*/ 12 h 48"/>
                  <a:gd name="T4" fmla="*/ 225 w 51"/>
                  <a:gd name="T5" fmla="*/ 266 h 48"/>
                  <a:gd name="T6" fmla="*/ 287 w 51"/>
                  <a:gd name="T7" fmla="*/ 254 h 48"/>
                  <a:gd name="T8" fmla="*/ 40 w 5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48"/>
                  <a:gd name="T17" fmla="*/ 51 w 5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48">
                    <a:moveTo>
                      <a:pt x="7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19" y="11"/>
                      <a:pt x="33" y="28"/>
                      <a:pt x="40" y="48"/>
                    </a:cubicBezTo>
                    <a:cubicBezTo>
                      <a:pt x="44" y="47"/>
                      <a:pt x="48" y="46"/>
                      <a:pt x="51" y="46"/>
                    </a:cubicBezTo>
                    <a:cubicBezTo>
                      <a:pt x="43" y="26"/>
                      <a:pt x="27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196"/>
              <p:cNvSpPr>
                <a:spLocks noChangeArrowheads="1"/>
              </p:cNvSpPr>
              <p:nvPr/>
            </p:nvSpPr>
            <p:spPr bwMode="auto">
              <a:xfrm>
                <a:off x="194" y="783"/>
                <a:ext cx="125" cy="112"/>
              </a:xfrm>
              <a:custGeom>
                <a:avLst/>
                <a:gdLst>
                  <a:gd name="T0" fmla="*/ 50 w 53"/>
                  <a:gd name="T1" fmla="*/ 0 h 47"/>
                  <a:gd name="T2" fmla="*/ 0 w 53"/>
                  <a:gd name="T3" fmla="*/ 5 h 47"/>
                  <a:gd name="T4" fmla="*/ 245 w 53"/>
                  <a:gd name="T5" fmla="*/ 267 h 47"/>
                  <a:gd name="T6" fmla="*/ 295 w 53"/>
                  <a:gd name="T7" fmla="*/ 262 h 47"/>
                  <a:gd name="T8" fmla="*/ 50 w 5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47"/>
                  <a:gd name="T17" fmla="*/ 53 w 5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4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20" y="9"/>
                      <a:pt x="36" y="27"/>
                      <a:pt x="44" y="47"/>
                    </a:cubicBezTo>
                    <a:cubicBezTo>
                      <a:pt x="47" y="47"/>
                      <a:pt x="50" y="46"/>
                      <a:pt x="53" y="46"/>
                    </a:cubicBezTo>
                    <a:cubicBezTo>
                      <a:pt x="44" y="27"/>
                      <a:pt x="28" y="11"/>
                      <a:pt x="9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7"/>
              <p:cNvSpPr>
                <a:spLocks noChangeArrowheads="1"/>
              </p:cNvSpPr>
              <p:nvPr/>
            </p:nvSpPr>
            <p:spPr bwMode="auto">
              <a:xfrm>
                <a:off x="215" y="781"/>
                <a:ext cx="123" cy="111"/>
              </a:xfrm>
              <a:custGeom>
                <a:avLst/>
                <a:gdLst>
                  <a:gd name="T0" fmla="*/ 0 w 52"/>
                  <a:gd name="T1" fmla="*/ 5 h 47"/>
                  <a:gd name="T2" fmla="*/ 246 w 52"/>
                  <a:gd name="T3" fmla="*/ 262 h 47"/>
                  <a:gd name="T4" fmla="*/ 291 w 52"/>
                  <a:gd name="T5" fmla="*/ 262 h 47"/>
                  <a:gd name="T6" fmla="*/ 0 w 52"/>
                  <a:gd name="T7" fmla="*/ 5 h 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47"/>
                  <a:gd name="T14" fmla="*/ 52 w 52"/>
                  <a:gd name="T15" fmla="*/ 47 h 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47">
                    <a:moveTo>
                      <a:pt x="0" y="1"/>
                    </a:moveTo>
                    <a:cubicBezTo>
                      <a:pt x="19" y="12"/>
                      <a:pt x="35" y="28"/>
                      <a:pt x="44" y="47"/>
                    </a:cubicBezTo>
                    <a:cubicBezTo>
                      <a:pt x="46" y="47"/>
                      <a:pt x="49" y="47"/>
                      <a:pt x="52" y="47"/>
                    </a:cubicBezTo>
                    <a:cubicBezTo>
                      <a:pt x="41" y="19"/>
                      <a:pt x="24" y="0"/>
                      <a:pt x="0" y="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198"/>
              <p:cNvSpPr>
                <a:spLocks noChangeArrowheads="1"/>
              </p:cNvSpPr>
              <p:nvPr/>
            </p:nvSpPr>
            <p:spPr bwMode="auto">
              <a:xfrm>
                <a:off x="0" y="902"/>
                <a:ext cx="291" cy="239"/>
              </a:xfrm>
              <a:custGeom>
                <a:avLst/>
                <a:gdLst>
                  <a:gd name="T0" fmla="*/ 606 w 123"/>
                  <a:gd name="T1" fmla="*/ 0 h 101"/>
                  <a:gd name="T2" fmla="*/ 0 w 123"/>
                  <a:gd name="T3" fmla="*/ 353 h 101"/>
                  <a:gd name="T4" fmla="*/ 12 w 123"/>
                  <a:gd name="T5" fmla="*/ 525 h 101"/>
                  <a:gd name="T6" fmla="*/ 672 w 123"/>
                  <a:gd name="T7" fmla="*/ 537 h 101"/>
                  <a:gd name="T8" fmla="*/ 606 w 12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01"/>
                  <a:gd name="T17" fmla="*/ 123 w 12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01">
                    <a:moveTo>
                      <a:pt x="108" y="0"/>
                    </a:moveTo>
                    <a:cubicBezTo>
                      <a:pt x="67" y="9"/>
                      <a:pt x="28" y="31"/>
                      <a:pt x="0" y="63"/>
                    </a:cubicBezTo>
                    <a:cubicBezTo>
                      <a:pt x="0" y="73"/>
                      <a:pt x="1" y="84"/>
                      <a:pt x="2" y="94"/>
                    </a:cubicBezTo>
                    <a:cubicBezTo>
                      <a:pt x="42" y="100"/>
                      <a:pt x="81" y="101"/>
                      <a:pt x="120" y="96"/>
                    </a:cubicBezTo>
                    <a:cubicBezTo>
                      <a:pt x="123" y="64"/>
                      <a:pt x="121" y="30"/>
                      <a:pt x="108" y="0"/>
                    </a:cubicBezTo>
                    <a:close/>
                  </a:path>
                </a:pathLst>
              </a:custGeom>
              <a:solidFill>
                <a:srgbClr val="FF5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199"/>
              <p:cNvSpPr>
                <a:spLocks noChangeArrowheads="1"/>
              </p:cNvSpPr>
              <p:nvPr/>
            </p:nvSpPr>
            <p:spPr bwMode="auto">
              <a:xfrm>
                <a:off x="255" y="892"/>
                <a:ext cx="119" cy="238"/>
              </a:xfrm>
              <a:custGeom>
                <a:avLst/>
                <a:gdLst>
                  <a:gd name="T0" fmla="*/ 198 w 50"/>
                  <a:gd name="T1" fmla="*/ 0 h 100"/>
                  <a:gd name="T2" fmla="*/ 0 w 50"/>
                  <a:gd name="T3" fmla="*/ 24 h 100"/>
                  <a:gd name="T4" fmla="*/ 69 w 50"/>
                  <a:gd name="T5" fmla="*/ 566 h 100"/>
                  <a:gd name="T6" fmla="*/ 283 w 50"/>
                  <a:gd name="T7" fmla="*/ 533 h 100"/>
                  <a:gd name="T8" fmla="*/ 198 w 50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0"/>
                  <a:gd name="T17" fmla="*/ 50 w 50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0">
                    <a:moveTo>
                      <a:pt x="35" y="0"/>
                    </a:moveTo>
                    <a:cubicBezTo>
                      <a:pt x="23" y="0"/>
                      <a:pt x="12" y="2"/>
                      <a:pt x="0" y="4"/>
                    </a:cubicBezTo>
                    <a:cubicBezTo>
                      <a:pt x="13" y="34"/>
                      <a:pt x="15" y="68"/>
                      <a:pt x="12" y="100"/>
                    </a:cubicBezTo>
                    <a:cubicBezTo>
                      <a:pt x="25" y="99"/>
                      <a:pt x="37" y="97"/>
                      <a:pt x="50" y="94"/>
                    </a:cubicBezTo>
                    <a:cubicBezTo>
                      <a:pt x="50" y="61"/>
                      <a:pt x="45" y="27"/>
                      <a:pt x="35" y="0"/>
                    </a:cubicBezTo>
                    <a:close/>
                  </a:path>
                </a:pathLst>
              </a:custGeom>
              <a:solidFill>
                <a:srgbClr val="86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200"/>
              <p:cNvSpPr>
                <a:spLocks noChangeArrowheads="1"/>
              </p:cNvSpPr>
              <p:nvPr/>
            </p:nvSpPr>
            <p:spPr bwMode="auto">
              <a:xfrm>
                <a:off x="14" y="1160"/>
                <a:ext cx="59" cy="112"/>
              </a:xfrm>
              <a:custGeom>
                <a:avLst/>
                <a:gdLst>
                  <a:gd name="T0" fmla="*/ 139 w 25"/>
                  <a:gd name="T1" fmla="*/ 102 h 47"/>
                  <a:gd name="T2" fmla="*/ 0 w 25"/>
                  <a:gd name="T3" fmla="*/ 0 h 47"/>
                  <a:gd name="T4" fmla="*/ 57 w 25"/>
                  <a:gd name="T5" fmla="*/ 169 h 47"/>
                  <a:gd name="T6" fmla="*/ 111 w 25"/>
                  <a:gd name="T7" fmla="*/ 267 h 47"/>
                  <a:gd name="T8" fmla="*/ 139 w 25"/>
                  <a:gd name="T9" fmla="*/ 10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47"/>
                  <a:gd name="T17" fmla="*/ 25 w 2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47">
                    <a:moveTo>
                      <a:pt x="25" y="18"/>
                    </a:moveTo>
                    <a:cubicBezTo>
                      <a:pt x="16" y="13"/>
                      <a:pt x="8" y="7"/>
                      <a:pt x="0" y="0"/>
                    </a:cubicBezTo>
                    <a:cubicBezTo>
                      <a:pt x="2" y="11"/>
                      <a:pt x="6" y="21"/>
                      <a:pt x="10" y="30"/>
                    </a:cubicBezTo>
                    <a:cubicBezTo>
                      <a:pt x="13" y="36"/>
                      <a:pt x="16" y="42"/>
                      <a:pt x="20" y="47"/>
                    </a:cubicBezTo>
                    <a:lnTo>
                      <a:pt x="25" y="18"/>
                    </a:lnTo>
                    <a:close/>
                  </a:path>
                </a:pathLst>
              </a:custGeom>
              <a:solidFill>
                <a:srgbClr val="D9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201"/>
              <p:cNvSpPr>
                <a:spLocks noChangeArrowheads="1"/>
              </p:cNvSpPr>
              <p:nvPr/>
            </p:nvSpPr>
            <p:spPr bwMode="auto">
              <a:xfrm>
                <a:off x="61" y="1203"/>
                <a:ext cx="90" cy="95"/>
              </a:xfrm>
              <a:custGeom>
                <a:avLst/>
                <a:gdLst>
                  <a:gd name="T0" fmla="*/ 28 w 38"/>
                  <a:gd name="T1" fmla="*/ 0 h 40"/>
                  <a:gd name="T2" fmla="*/ 0 w 38"/>
                  <a:gd name="T3" fmla="*/ 164 h 40"/>
                  <a:gd name="T4" fmla="*/ 45 w 38"/>
                  <a:gd name="T5" fmla="*/ 226 h 40"/>
                  <a:gd name="T6" fmla="*/ 213 w 38"/>
                  <a:gd name="T7" fmla="*/ 95 h 40"/>
                  <a:gd name="T8" fmla="*/ 28 w 3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0"/>
                  <a:gd name="T17" fmla="*/ 38 w 3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0">
                    <a:moveTo>
                      <a:pt x="5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2" y="33"/>
                      <a:pt x="5" y="37"/>
                      <a:pt x="8" y="4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27" y="12"/>
                      <a:pt x="16" y="6"/>
                      <a:pt x="5" y="0"/>
                    </a:cubicBezTo>
                    <a:close/>
                  </a:path>
                </a:pathLst>
              </a:custGeom>
              <a:solidFill>
                <a:srgbClr val="FFD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202"/>
              <p:cNvSpPr>
                <a:spLocks noChangeArrowheads="1"/>
              </p:cNvSpPr>
              <p:nvPr/>
            </p:nvSpPr>
            <p:spPr bwMode="auto">
              <a:xfrm>
                <a:off x="80" y="1243"/>
                <a:ext cx="111" cy="131"/>
              </a:xfrm>
              <a:custGeom>
                <a:avLst/>
                <a:gdLst>
                  <a:gd name="T0" fmla="*/ 168 w 47"/>
                  <a:gd name="T1" fmla="*/ 0 h 55"/>
                  <a:gd name="T2" fmla="*/ 0 w 47"/>
                  <a:gd name="T3" fmla="*/ 131 h 55"/>
                  <a:gd name="T4" fmla="*/ 234 w 47"/>
                  <a:gd name="T5" fmla="*/ 312 h 55"/>
                  <a:gd name="T6" fmla="*/ 262 w 47"/>
                  <a:gd name="T7" fmla="*/ 33 h 55"/>
                  <a:gd name="T8" fmla="*/ 168 w 4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5"/>
                  <a:gd name="T17" fmla="*/ 47 w 4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5">
                    <a:moveTo>
                      <a:pt x="3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1" y="37"/>
                      <a:pt x="26" y="49"/>
                      <a:pt x="42" y="5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1" y="4"/>
                      <a:pt x="36" y="2"/>
                      <a:pt x="30" y="0"/>
                    </a:cubicBezTo>
                    <a:close/>
                  </a:path>
                </a:pathLst>
              </a:custGeom>
              <a:solidFill>
                <a:srgbClr val="9AB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203"/>
              <p:cNvSpPr>
                <a:spLocks noChangeArrowheads="1"/>
              </p:cNvSpPr>
              <p:nvPr/>
            </p:nvSpPr>
            <p:spPr bwMode="auto">
              <a:xfrm>
                <a:off x="180" y="1258"/>
                <a:ext cx="111" cy="125"/>
              </a:xfrm>
              <a:custGeom>
                <a:avLst/>
                <a:gdLst>
                  <a:gd name="T0" fmla="*/ 28 w 47"/>
                  <a:gd name="T1" fmla="*/ 0 h 53"/>
                  <a:gd name="T2" fmla="*/ 0 w 47"/>
                  <a:gd name="T3" fmla="*/ 274 h 53"/>
                  <a:gd name="T4" fmla="*/ 83 w 47"/>
                  <a:gd name="T5" fmla="*/ 295 h 53"/>
                  <a:gd name="T6" fmla="*/ 262 w 47"/>
                  <a:gd name="T7" fmla="*/ 50 h 53"/>
                  <a:gd name="T8" fmla="*/ 28 w 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3"/>
                  <a:gd name="T17" fmla="*/ 47 w 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3">
                    <a:moveTo>
                      <a:pt x="5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5" y="51"/>
                      <a:pt x="10" y="52"/>
                      <a:pt x="15" y="53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3" y="7"/>
                      <a:pt x="19" y="4"/>
                      <a:pt x="5" y="0"/>
                    </a:cubicBezTo>
                    <a:close/>
                  </a:path>
                </a:pathLst>
              </a:custGeom>
              <a:solidFill>
                <a:srgbClr val="8D6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204"/>
              <p:cNvSpPr>
                <a:spLocks noChangeArrowheads="1"/>
              </p:cNvSpPr>
              <p:nvPr/>
            </p:nvSpPr>
            <p:spPr bwMode="auto">
              <a:xfrm>
                <a:off x="215" y="1279"/>
                <a:ext cx="135" cy="111"/>
              </a:xfrm>
              <a:custGeom>
                <a:avLst/>
                <a:gdLst>
                  <a:gd name="T0" fmla="*/ 180 w 57"/>
                  <a:gd name="T1" fmla="*/ 0 h 47"/>
                  <a:gd name="T2" fmla="*/ 0 w 57"/>
                  <a:gd name="T3" fmla="*/ 246 h 47"/>
                  <a:gd name="T4" fmla="*/ 303 w 57"/>
                  <a:gd name="T5" fmla="*/ 57 h 47"/>
                  <a:gd name="T6" fmla="*/ 320 w 57"/>
                  <a:gd name="T7" fmla="*/ 12 h 47"/>
                  <a:gd name="T8" fmla="*/ 180 w 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47"/>
                  <a:gd name="T17" fmla="*/ 57 w 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47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21" y="47"/>
                      <a:pt x="41" y="38"/>
                      <a:pt x="54" y="10"/>
                    </a:cubicBezTo>
                    <a:cubicBezTo>
                      <a:pt x="55" y="7"/>
                      <a:pt x="56" y="4"/>
                      <a:pt x="57" y="2"/>
                    </a:cubicBezTo>
                    <a:cubicBezTo>
                      <a:pt x="48" y="2"/>
                      <a:pt x="40" y="1"/>
                      <a:pt x="32" y="0"/>
                    </a:cubicBezTo>
                    <a:close/>
                  </a:path>
                </a:pathLst>
              </a:custGeom>
              <a:solidFill>
                <a:srgbClr val="FA7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Freeform 206"/>
            <p:cNvSpPr>
              <a:spLocks noChangeArrowheads="1"/>
            </p:cNvSpPr>
            <p:nvPr/>
          </p:nvSpPr>
          <p:spPr bwMode="auto">
            <a:xfrm>
              <a:off x="285750" y="1770062"/>
              <a:ext cx="587375" cy="268288"/>
            </a:xfrm>
            <a:custGeom>
              <a:avLst/>
              <a:gdLst>
                <a:gd name="T0" fmla="*/ 0 w 156"/>
                <a:gd name="T1" fmla="*/ 57115114 h 71"/>
                <a:gd name="T2" fmla="*/ 56708044 w 156"/>
                <a:gd name="T3" fmla="*/ 271292070 h 71"/>
                <a:gd name="T4" fmla="*/ 2069830430 w 156"/>
                <a:gd name="T5" fmla="*/ 1013780999 h 71"/>
                <a:gd name="T6" fmla="*/ 2147483647 w 156"/>
                <a:gd name="T7" fmla="*/ 0 h 71"/>
                <a:gd name="T8" fmla="*/ 0 w 156"/>
                <a:gd name="T9" fmla="*/ 571151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0" y="4"/>
                  </a:moveTo>
                  <a:cubicBezTo>
                    <a:pt x="1" y="9"/>
                    <a:pt x="2" y="14"/>
                    <a:pt x="4" y="19"/>
                  </a:cubicBezTo>
                  <a:cubicBezTo>
                    <a:pt x="43" y="51"/>
                    <a:pt x="95" y="70"/>
                    <a:pt x="146" y="71"/>
                  </a:cubicBezTo>
                  <a:cubicBezTo>
                    <a:pt x="152" y="53"/>
                    <a:pt x="156" y="27"/>
                    <a:pt x="156" y="0"/>
                  </a:cubicBezTo>
                  <a:cubicBezTo>
                    <a:pt x="105" y="11"/>
                    <a:pt x="52" y="12"/>
                    <a:pt x="0" y="4"/>
                  </a:cubicBezTo>
                  <a:close/>
                </a:path>
              </a:pathLst>
            </a:custGeom>
            <a:solidFill>
              <a:srgbClr val="5D9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 noChangeArrowheads="1"/>
            </p:cNvSpPr>
            <p:nvPr/>
          </p:nvSpPr>
          <p:spPr bwMode="auto">
            <a:xfrm>
              <a:off x="381000" y="1533525"/>
              <a:ext cx="173038" cy="349250"/>
            </a:xfrm>
            <a:custGeom>
              <a:avLst/>
              <a:gdLst>
                <a:gd name="T0" fmla="*/ 84901471 w 46"/>
                <a:gd name="T1" fmla="*/ 56413263 h 93"/>
                <a:gd name="T2" fmla="*/ 424511116 w 46"/>
                <a:gd name="T3" fmla="*/ 126924210 h 93"/>
                <a:gd name="T4" fmla="*/ 438662615 w 46"/>
                <a:gd name="T5" fmla="*/ 1100021083 h 93"/>
                <a:gd name="T6" fmla="*/ 0 w 46"/>
                <a:gd name="T7" fmla="*/ 1255151925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93"/>
                <a:gd name="T14" fmla="*/ 46 w 46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93">
                  <a:moveTo>
                    <a:pt x="6" y="4"/>
                  </a:moveTo>
                  <a:cubicBezTo>
                    <a:pt x="6" y="4"/>
                    <a:pt x="25" y="0"/>
                    <a:pt x="30" y="9"/>
                  </a:cubicBezTo>
                  <a:cubicBezTo>
                    <a:pt x="35" y="17"/>
                    <a:pt x="46" y="58"/>
                    <a:pt x="31" y="78"/>
                  </a:cubicBezTo>
                  <a:cubicBezTo>
                    <a:pt x="31" y="78"/>
                    <a:pt x="26" y="93"/>
                    <a:pt x="0" y="89"/>
                  </a:cubicBezTo>
                </a:path>
              </a:pathLst>
            </a:custGeom>
            <a:solidFill>
              <a:srgbClr val="A7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 noChangeArrowheads="1"/>
            </p:cNvSpPr>
            <p:nvPr/>
          </p:nvSpPr>
          <p:spPr bwMode="auto">
            <a:xfrm>
              <a:off x="0" y="1657350"/>
              <a:ext cx="30163" cy="120650"/>
            </a:xfrm>
            <a:custGeom>
              <a:avLst/>
              <a:gdLst>
                <a:gd name="T0" fmla="*/ 99511507 w 8"/>
                <a:gd name="T1" fmla="*/ 0 h 32"/>
                <a:gd name="T2" fmla="*/ 14214314 w 8"/>
                <a:gd name="T3" fmla="*/ 156366170 h 32"/>
                <a:gd name="T4" fmla="*/ 99511507 w 8"/>
                <a:gd name="T5" fmla="*/ 454888203 h 32"/>
                <a:gd name="T6" fmla="*/ 99511507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2"/>
                <a:gd name="T14" fmla="*/ 8 w 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2">
                  <a:moveTo>
                    <a:pt x="7" y="0"/>
                  </a:moveTo>
                  <a:cubicBezTo>
                    <a:pt x="4" y="4"/>
                    <a:pt x="2" y="8"/>
                    <a:pt x="1" y="11"/>
                  </a:cubicBezTo>
                  <a:cubicBezTo>
                    <a:pt x="0" y="18"/>
                    <a:pt x="2" y="25"/>
                    <a:pt x="7" y="32"/>
                  </a:cubicBezTo>
                  <a:cubicBezTo>
                    <a:pt x="8" y="21"/>
                    <a:pt x="8" y="10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 noChangeArrowheads="1"/>
            </p:cNvSpPr>
            <p:nvPr/>
          </p:nvSpPr>
          <p:spPr bwMode="auto">
            <a:xfrm>
              <a:off x="26987" y="1638300"/>
              <a:ext cx="30163" cy="166688"/>
            </a:xfrm>
            <a:custGeom>
              <a:avLst/>
              <a:gdLst>
                <a:gd name="T0" fmla="*/ 71079110 w 8"/>
                <a:gd name="T1" fmla="*/ 0 h 44"/>
                <a:gd name="T2" fmla="*/ 0 w 8"/>
                <a:gd name="T3" fmla="*/ 71759184 h 44"/>
                <a:gd name="T4" fmla="*/ 0 w 8"/>
                <a:gd name="T5" fmla="*/ 531011143 h 44"/>
                <a:gd name="T6" fmla="*/ 71079110 w 8"/>
                <a:gd name="T7" fmla="*/ 631474758 h 44"/>
                <a:gd name="T8" fmla="*/ 71079110 w 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4"/>
                <a:gd name="T17" fmla="*/ 8 w 8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4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1" y="15"/>
                    <a:pt x="1" y="26"/>
                    <a:pt x="0" y="37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7" y="29"/>
                    <a:pt x="8" y="14"/>
                    <a:pt x="5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 noChangeArrowheads="1"/>
            </p:cNvSpPr>
            <p:nvPr/>
          </p:nvSpPr>
          <p:spPr bwMode="auto">
            <a:xfrm>
              <a:off x="46037" y="1619250"/>
              <a:ext cx="41275" cy="204788"/>
            </a:xfrm>
            <a:custGeom>
              <a:avLst/>
              <a:gdLst>
                <a:gd name="T0" fmla="*/ 98557195 w 11"/>
                <a:gd name="T1" fmla="*/ 0 h 54"/>
                <a:gd name="T2" fmla="*/ 0 w 11"/>
                <a:gd name="T3" fmla="*/ 71910927 h 54"/>
                <a:gd name="T4" fmla="*/ 0 w 11"/>
                <a:gd name="T5" fmla="*/ 704721016 h 54"/>
                <a:gd name="T6" fmla="*/ 70396389 w 11"/>
                <a:gd name="T7" fmla="*/ 776631943 h 54"/>
                <a:gd name="T8" fmla="*/ 98557195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4"/>
                <a:gd name="T17" fmla="*/ 11 w 1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4">
                  <a:moveTo>
                    <a:pt x="7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3" y="19"/>
                    <a:pt x="2" y="34"/>
                    <a:pt x="0" y="49"/>
                  </a:cubicBezTo>
                  <a:cubicBezTo>
                    <a:pt x="1" y="50"/>
                    <a:pt x="3" y="52"/>
                    <a:pt x="5" y="54"/>
                  </a:cubicBezTo>
                  <a:cubicBezTo>
                    <a:pt x="9" y="36"/>
                    <a:pt x="11" y="18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 noChangeArrowheads="1"/>
            </p:cNvSpPr>
            <p:nvPr/>
          </p:nvSpPr>
          <p:spPr bwMode="auto">
            <a:xfrm>
              <a:off x="65087" y="1604962"/>
              <a:ext cx="47625" cy="233363"/>
            </a:xfrm>
            <a:custGeom>
              <a:avLst/>
              <a:gdLst>
                <a:gd name="T0" fmla="*/ 120787990 w 13"/>
                <a:gd name="T1" fmla="*/ 0 h 62"/>
                <a:gd name="T2" fmla="*/ 26842183 w 13"/>
                <a:gd name="T3" fmla="*/ 56669570 h 62"/>
                <a:gd name="T4" fmla="*/ 0 w 13"/>
                <a:gd name="T5" fmla="*/ 821689943 h 62"/>
                <a:gd name="T6" fmla="*/ 80526548 w 13"/>
                <a:gd name="T7" fmla="*/ 878359512 h 62"/>
                <a:gd name="T8" fmla="*/ 120787990 w 1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2"/>
                <a:gd name="T17" fmla="*/ 13 w 1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2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6" y="22"/>
                    <a:pt x="4" y="40"/>
                    <a:pt x="0" y="58"/>
                  </a:cubicBezTo>
                  <a:cubicBezTo>
                    <a:pt x="2" y="59"/>
                    <a:pt x="4" y="61"/>
                    <a:pt x="6" y="62"/>
                  </a:cubicBezTo>
                  <a:cubicBezTo>
                    <a:pt x="10" y="41"/>
                    <a:pt x="13" y="20"/>
                    <a:pt x="9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 noChangeArrowheads="1"/>
            </p:cNvSpPr>
            <p:nvPr/>
          </p:nvSpPr>
          <p:spPr bwMode="auto">
            <a:xfrm>
              <a:off x="87312" y="1589087"/>
              <a:ext cx="44450" cy="265113"/>
            </a:xfrm>
            <a:custGeom>
              <a:avLst/>
              <a:gdLst>
                <a:gd name="T0" fmla="*/ 123489508 w 12"/>
                <a:gd name="T1" fmla="*/ 0 h 70"/>
                <a:gd name="T2" fmla="*/ 41164404 w 12"/>
                <a:gd name="T3" fmla="*/ 57374241 h 70"/>
                <a:gd name="T4" fmla="*/ 0 w 12"/>
                <a:gd name="T5" fmla="*/ 946695799 h 70"/>
                <a:gd name="T6" fmla="*/ 96045338 w 12"/>
                <a:gd name="T7" fmla="*/ 1004070040 h 70"/>
                <a:gd name="T8" fmla="*/ 123489508 w 1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0"/>
                <a:gd name="T17" fmla="*/ 12 w 1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0">
                  <a:moveTo>
                    <a:pt x="9" y="0"/>
                  </a:moveTo>
                  <a:cubicBezTo>
                    <a:pt x="6" y="1"/>
                    <a:pt x="4" y="3"/>
                    <a:pt x="3" y="4"/>
                  </a:cubicBezTo>
                  <a:cubicBezTo>
                    <a:pt x="7" y="24"/>
                    <a:pt x="4" y="45"/>
                    <a:pt x="0" y="66"/>
                  </a:cubicBezTo>
                  <a:cubicBezTo>
                    <a:pt x="2" y="67"/>
                    <a:pt x="4" y="69"/>
                    <a:pt x="7" y="70"/>
                  </a:cubicBezTo>
                  <a:cubicBezTo>
                    <a:pt x="12" y="48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 noChangeArrowheads="1"/>
            </p:cNvSpPr>
            <p:nvPr/>
          </p:nvSpPr>
          <p:spPr bwMode="auto">
            <a:xfrm>
              <a:off x="112712" y="1577975"/>
              <a:ext cx="49213" cy="287338"/>
            </a:xfrm>
            <a:custGeom>
              <a:avLst/>
              <a:gdLst>
                <a:gd name="T0" fmla="*/ 100315022 w 13"/>
                <a:gd name="T1" fmla="*/ 0 h 76"/>
                <a:gd name="T2" fmla="*/ 28660894 w 13"/>
                <a:gd name="T3" fmla="*/ 42881416 h 76"/>
                <a:gd name="T4" fmla="*/ 0 w 13"/>
                <a:gd name="T5" fmla="*/ 1043475509 h 76"/>
                <a:gd name="T6" fmla="*/ 57321788 w 13"/>
                <a:gd name="T7" fmla="*/ 1086356924 h 76"/>
                <a:gd name="T8" fmla="*/ 100315022 w 13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76"/>
                <a:gd name="T17" fmla="*/ 13 w 13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76">
                  <a:moveTo>
                    <a:pt x="7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5" y="27"/>
                    <a:pt x="5" y="51"/>
                    <a:pt x="0" y="73"/>
                  </a:cubicBezTo>
                  <a:cubicBezTo>
                    <a:pt x="1" y="74"/>
                    <a:pt x="3" y="75"/>
                    <a:pt x="4" y="76"/>
                  </a:cubicBezTo>
                  <a:cubicBezTo>
                    <a:pt x="11" y="51"/>
                    <a:pt x="13" y="25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 noChangeArrowheads="1"/>
            </p:cNvSpPr>
            <p:nvPr/>
          </p:nvSpPr>
          <p:spPr bwMode="auto">
            <a:xfrm>
              <a:off x="128587" y="1566862"/>
              <a:ext cx="60325" cy="309563"/>
            </a:xfrm>
            <a:custGeom>
              <a:avLst/>
              <a:gdLst>
                <a:gd name="T0" fmla="*/ 142152092 w 16"/>
                <a:gd name="T1" fmla="*/ 0 h 82"/>
                <a:gd name="T2" fmla="*/ 42646005 w 16"/>
                <a:gd name="T3" fmla="*/ 42753670 h 82"/>
                <a:gd name="T4" fmla="*/ 0 w 16"/>
                <a:gd name="T5" fmla="*/ 1125895732 h 82"/>
                <a:gd name="T6" fmla="*/ 113723936 w 16"/>
                <a:gd name="T7" fmla="*/ 1168649402 h 82"/>
                <a:gd name="T8" fmla="*/ 142152092 w 1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82"/>
                <a:gd name="T17" fmla="*/ 16 w 16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82">
                  <a:moveTo>
                    <a:pt x="10" y="0"/>
                  </a:moveTo>
                  <a:cubicBezTo>
                    <a:pt x="8" y="1"/>
                    <a:pt x="6" y="2"/>
                    <a:pt x="3" y="3"/>
                  </a:cubicBezTo>
                  <a:cubicBezTo>
                    <a:pt x="9" y="28"/>
                    <a:pt x="7" y="54"/>
                    <a:pt x="0" y="79"/>
                  </a:cubicBezTo>
                  <a:cubicBezTo>
                    <a:pt x="3" y="80"/>
                    <a:pt x="5" y="81"/>
                    <a:pt x="8" y="82"/>
                  </a:cubicBezTo>
                  <a:cubicBezTo>
                    <a:pt x="16" y="56"/>
                    <a:pt x="15" y="27"/>
                    <a:pt x="10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 noChangeArrowheads="1"/>
            </p:cNvSpPr>
            <p:nvPr/>
          </p:nvSpPr>
          <p:spPr bwMode="auto">
            <a:xfrm>
              <a:off x="158750" y="1558925"/>
              <a:ext cx="55563" cy="323850"/>
            </a:xfrm>
            <a:custGeom>
              <a:avLst/>
              <a:gdLst>
                <a:gd name="T0" fmla="*/ 96046202 w 15"/>
                <a:gd name="T1" fmla="*/ 0 h 86"/>
                <a:gd name="T2" fmla="*/ 27440714 w 15"/>
                <a:gd name="T3" fmla="*/ 28359469 h 86"/>
                <a:gd name="T4" fmla="*/ 0 w 15"/>
                <a:gd name="T5" fmla="*/ 1191161723 h 86"/>
                <a:gd name="T6" fmla="*/ 68605488 w 15"/>
                <a:gd name="T7" fmla="*/ 1219521192 h 86"/>
                <a:gd name="T8" fmla="*/ 96046202 w 1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6"/>
                <a:gd name="T17" fmla="*/ 15 w 1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6">
                  <a:moveTo>
                    <a:pt x="7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7" y="29"/>
                    <a:pt x="8" y="58"/>
                    <a:pt x="0" y="84"/>
                  </a:cubicBezTo>
                  <a:cubicBezTo>
                    <a:pt x="1" y="84"/>
                    <a:pt x="3" y="85"/>
                    <a:pt x="5" y="86"/>
                  </a:cubicBezTo>
                  <a:cubicBezTo>
                    <a:pt x="14" y="58"/>
                    <a:pt x="15" y="28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 noChangeArrowheads="1"/>
            </p:cNvSpPr>
            <p:nvPr/>
          </p:nvSpPr>
          <p:spPr bwMode="auto">
            <a:xfrm>
              <a:off x="177800" y="1511300"/>
              <a:ext cx="280988" cy="401638"/>
            </a:xfrm>
            <a:custGeom>
              <a:avLst/>
              <a:gdLst>
                <a:gd name="T0" fmla="*/ 926394957 w 75"/>
                <a:gd name="T1" fmla="*/ 408600977 h 107"/>
                <a:gd name="T2" fmla="*/ 561451489 w 75"/>
                <a:gd name="T3" fmla="*/ 28178472 h 107"/>
                <a:gd name="T4" fmla="*/ 28072574 w 75"/>
                <a:gd name="T5" fmla="*/ 183165696 h 107"/>
                <a:gd name="T6" fmla="*/ 0 w 75"/>
                <a:gd name="T7" fmla="*/ 1394881267 h 107"/>
                <a:gd name="T8" fmla="*/ 378981628 w 75"/>
                <a:gd name="T9" fmla="*/ 1465329323 h 107"/>
                <a:gd name="T10" fmla="*/ 926394957 w 75"/>
                <a:gd name="T11" fmla="*/ 408600977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07"/>
                <a:gd name="T20" fmla="*/ 75 w 75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07">
                  <a:moveTo>
                    <a:pt x="66" y="29"/>
                  </a:moveTo>
                  <a:cubicBezTo>
                    <a:pt x="66" y="29"/>
                    <a:pt x="61" y="0"/>
                    <a:pt x="40" y="2"/>
                  </a:cubicBezTo>
                  <a:cubicBezTo>
                    <a:pt x="32" y="2"/>
                    <a:pt x="17" y="7"/>
                    <a:pt x="2" y="13"/>
                  </a:cubicBezTo>
                  <a:cubicBezTo>
                    <a:pt x="10" y="41"/>
                    <a:pt x="9" y="71"/>
                    <a:pt x="0" y="99"/>
                  </a:cubicBezTo>
                  <a:cubicBezTo>
                    <a:pt x="9" y="101"/>
                    <a:pt x="18" y="103"/>
                    <a:pt x="27" y="104"/>
                  </a:cubicBezTo>
                  <a:cubicBezTo>
                    <a:pt x="75" y="107"/>
                    <a:pt x="71" y="48"/>
                    <a:pt x="66" y="29"/>
                  </a:cubicBezTo>
                  <a:close/>
                </a:path>
              </a:pathLst>
            </a:custGeom>
            <a:solidFill>
              <a:srgbClr val="7C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Oval 217"/>
            <p:cNvSpPr>
              <a:spLocks noChangeArrowheads="1"/>
            </p:cNvSpPr>
            <p:nvPr/>
          </p:nvSpPr>
          <p:spPr bwMode="auto">
            <a:xfrm>
              <a:off x="214312" y="16271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Oval 218"/>
            <p:cNvSpPr>
              <a:spLocks noChangeArrowheads="1"/>
            </p:cNvSpPr>
            <p:nvPr/>
          </p:nvSpPr>
          <p:spPr bwMode="auto">
            <a:xfrm>
              <a:off x="274637" y="154781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Oval 219"/>
            <p:cNvSpPr>
              <a:spLocks noChangeArrowheads="1"/>
            </p:cNvSpPr>
            <p:nvPr/>
          </p:nvSpPr>
          <p:spPr bwMode="auto">
            <a:xfrm>
              <a:off x="293687" y="16652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5" name="Oval 220"/>
            <p:cNvSpPr>
              <a:spLocks noChangeArrowheads="1"/>
            </p:cNvSpPr>
            <p:nvPr/>
          </p:nvSpPr>
          <p:spPr bwMode="auto">
            <a:xfrm>
              <a:off x="301625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" name="Oval 221"/>
            <p:cNvSpPr>
              <a:spLocks noChangeArrowheads="1"/>
            </p:cNvSpPr>
            <p:nvPr/>
          </p:nvSpPr>
          <p:spPr bwMode="auto">
            <a:xfrm>
              <a:off x="222250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" name="Oval 222"/>
            <p:cNvSpPr>
              <a:spLocks noChangeArrowheads="1"/>
            </p:cNvSpPr>
            <p:nvPr/>
          </p:nvSpPr>
          <p:spPr bwMode="auto">
            <a:xfrm>
              <a:off x="331787" y="1835150"/>
              <a:ext cx="25400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8" name="Oval 223"/>
            <p:cNvSpPr>
              <a:spLocks noChangeArrowheads="1"/>
            </p:cNvSpPr>
            <p:nvPr/>
          </p:nvSpPr>
          <p:spPr bwMode="auto">
            <a:xfrm>
              <a:off x="387350" y="1714500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9" name="Oval 224"/>
            <p:cNvSpPr>
              <a:spLocks noChangeArrowheads="1"/>
            </p:cNvSpPr>
            <p:nvPr/>
          </p:nvSpPr>
          <p:spPr bwMode="auto">
            <a:xfrm>
              <a:off x="214312" y="1841500"/>
              <a:ext cx="26988" cy="26988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" name="Oval 225"/>
            <p:cNvSpPr>
              <a:spLocks noChangeArrowheads="1"/>
            </p:cNvSpPr>
            <p:nvPr/>
          </p:nvSpPr>
          <p:spPr bwMode="auto">
            <a:xfrm>
              <a:off x="361950" y="1589087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" name="Oval 226"/>
            <p:cNvSpPr>
              <a:spLocks noChangeArrowheads="1"/>
            </p:cNvSpPr>
            <p:nvPr/>
          </p:nvSpPr>
          <p:spPr bwMode="auto">
            <a:xfrm>
              <a:off x="768350" y="1473200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" name="Oval 227"/>
            <p:cNvSpPr>
              <a:spLocks noChangeArrowheads="1"/>
            </p:cNvSpPr>
            <p:nvPr/>
          </p:nvSpPr>
          <p:spPr bwMode="auto">
            <a:xfrm>
              <a:off x="782637" y="1552575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" name="Oval 228"/>
            <p:cNvSpPr>
              <a:spLocks noChangeArrowheads="1"/>
            </p:cNvSpPr>
            <p:nvPr/>
          </p:nvSpPr>
          <p:spPr bwMode="auto">
            <a:xfrm>
              <a:off x="793750" y="1635125"/>
              <a:ext cx="22225" cy="26988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Freeform 229"/>
            <p:cNvSpPr>
              <a:spLocks noChangeArrowheads="1"/>
            </p:cNvSpPr>
            <p:nvPr/>
          </p:nvSpPr>
          <p:spPr bwMode="auto">
            <a:xfrm>
              <a:off x="515937" y="1431925"/>
              <a:ext cx="244475" cy="368300"/>
            </a:xfrm>
            <a:custGeom>
              <a:avLst/>
              <a:gdLst>
                <a:gd name="T0" fmla="*/ 198047317 w 65"/>
                <a:gd name="T1" fmla="*/ 127112356 h 98"/>
                <a:gd name="T2" fmla="*/ 0 w 65"/>
                <a:gd name="T3" fmla="*/ 381340827 h 98"/>
                <a:gd name="T4" fmla="*/ 353657535 w 65"/>
                <a:gd name="T5" fmla="*/ 564953409 h 98"/>
                <a:gd name="T6" fmla="*/ 99023658 w 65"/>
                <a:gd name="T7" fmla="*/ 805054944 h 98"/>
                <a:gd name="T8" fmla="*/ 424389794 w 65"/>
                <a:gd name="T9" fmla="*/ 988663768 h 98"/>
                <a:gd name="T10" fmla="*/ 155610218 w 65"/>
                <a:gd name="T11" fmla="*/ 1172276351 h 98"/>
                <a:gd name="T12" fmla="*/ 466826893 w 65"/>
                <a:gd name="T13" fmla="*/ 1384131531 h 98"/>
                <a:gd name="T14" fmla="*/ 792193029 w 65"/>
                <a:gd name="T15" fmla="*/ 1355885176 h 98"/>
                <a:gd name="T16" fmla="*/ 636582811 w 65"/>
                <a:gd name="T17" fmla="*/ 98866001 h 98"/>
                <a:gd name="T18" fmla="*/ 636582811 w 65"/>
                <a:gd name="T19" fmla="*/ 0 h 98"/>
                <a:gd name="T20" fmla="*/ 198047317 w 65"/>
                <a:gd name="T21" fmla="*/ 12711235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98"/>
                <a:gd name="T35" fmla="*/ 65 w 65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98">
                  <a:moveTo>
                    <a:pt x="14" y="9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65" y="38"/>
                    <a:pt x="45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3" y="4"/>
                    <a:pt x="14" y="9"/>
                  </a:cubicBezTo>
                  <a:close/>
                </a:path>
              </a:pathLst>
            </a:custGeom>
            <a:solidFill>
              <a:srgbClr val="B1C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230"/>
            <p:cNvSpPr>
              <a:spLocks noChangeArrowheads="1"/>
            </p:cNvSpPr>
            <p:nvPr/>
          </p:nvSpPr>
          <p:spPr bwMode="auto">
            <a:xfrm>
              <a:off x="793750" y="1709737"/>
              <a:ext cx="22225" cy="23813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Freeform 231"/>
            <p:cNvSpPr>
              <a:spLocks noChangeArrowheads="1"/>
            </p:cNvSpPr>
            <p:nvPr/>
          </p:nvSpPr>
          <p:spPr bwMode="auto">
            <a:xfrm>
              <a:off x="612775" y="1431925"/>
              <a:ext cx="150813" cy="361950"/>
            </a:xfrm>
            <a:custGeom>
              <a:avLst/>
              <a:gdLst>
                <a:gd name="T0" fmla="*/ 270091002 w 40"/>
                <a:gd name="T1" fmla="*/ 0 h 96"/>
                <a:gd name="T2" fmla="*/ 0 w 40"/>
                <a:gd name="T3" fmla="*/ 312736111 h 96"/>
                <a:gd name="T4" fmla="*/ 398029440 w 40"/>
                <a:gd name="T5" fmla="*/ 483320130 h 96"/>
                <a:gd name="T6" fmla="*/ 85292292 w 40"/>
                <a:gd name="T7" fmla="*/ 739192388 h 96"/>
                <a:gd name="T8" fmla="*/ 469107607 w 40"/>
                <a:gd name="T9" fmla="*/ 952422411 h 96"/>
                <a:gd name="T10" fmla="*/ 113724313 w 40"/>
                <a:gd name="T11" fmla="*/ 1151434586 h 96"/>
                <a:gd name="T12" fmla="*/ 426461461 w 40"/>
                <a:gd name="T13" fmla="*/ 1364664609 h 96"/>
                <a:gd name="T14" fmla="*/ 270091002 w 40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96"/>
                <a:gd name="T26" fmla="*/ 40 w 40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96">
                  <a:moveTo>
                    <a:pt x="19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0" y="42"/>
                    <a:pt x="19" y="0"/>
                  </a:cubicBezTo>
                  <a:close/>
                </a:path>
              </a:pathLst>
            </a:custGeom>
            <a:solidFill>
              <a:srgbClr val="A2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Oval 232"/>
            <p:cNvSpPr>
              <a:spLocks noChangeArrowheads="1"/>
            </p:cNvSpPr>
            <p:nvPr/>
          </p:nvSpPr>
          <p:spPr bwMode="auto">
            <a:xfrm>
              <a:off x="439737" y="1895475"/>
              <a:ext cx="23813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Oval 233"/>
            <p:cNvSpPr>
              <a:spLocks noChangeArrowheads="1"/>
            </p:cNvSpPr>
            <p:nvPr/>
          </p:nvSpPr>
          <p:spPr bwMode="auto">
            <a:xfrm>
              <a:off x="523875" y="1846262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Oval 234"/>
            <p:cNvSpPr>
              <a:spLocks noChangeArrowheads="1"/>
            </p:cNvSpPr>
            <p:nvPr/>
          </p:nvSpPr>
          <p:spPr bwMode="auto">
            <a:xfrm>
              <a:off x="677862" y="1824037"/>
              <a:ext cx="25400" cy="25400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Oval 235"/>
            <p:cNvSpPr>
              <a:spLocks noChangeArrowheads="1"/>
            </p:cNvSpPr>
            <p:nvPr/>
          </p:nvSpPr>
          <p:spPr bwMode="auto">
            <a:xfrm>
              <a:off x="654050" y="1962150"/>
              <a:ext cx="23813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1" name="Oval 236"/>
            <p:cNvSpPr>
              <a:spLocks noChangeArrowheads="1"/>
            </p:cNvSpPr>
            <p:nvPr/>
          </p:nvSpPr>
          <p:spPr bwMode="auto">
            <a:xfrm>
              <a:off x="565150" y="1939925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2" name="Oval 237"/>
            <p:cNvSpPr>
              <a:spLocks noChangeArrowheads="1"/>
            </p:cNvSpPr>
            <p:nvPr/>
          </p:nvSpPr>
          <p:spPr bwMode="auto">
            <a:xfrm>
              <a:off x="636587" y="1876425"/>
              <a:ext cx="25400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3" name="Oval 238"/>
            <p:cNvSpPr>
              <a:spLocks noChangeArrowheads="1"/>
            </p:cNvSpPr>
            <p:nvPr/>
          </p:nvSpPr>
          <p:spPr bwMode="auto">
            <a:xfrm>
              <a:off x="749300" y="1898650"/>
              <a:ext cx="22225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4" name="Oval 239"/>
            <p:cNvSpPr>
              <a:spLocks noChangeArrowheads="1"/>
            </p:cNvSpPr>
            <p:nvPr/>
          </p:nvSpPr>
          <p:spPr bwMode="auto">
            <a:xfrm>
              <a:off x="782637" y="1985962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5" name="Oval 240"/>
            <p:cNvSpPr>
              <a:spLocks noChangeArrowheads="1"/>
            </p:cNvSpPr>
            <p:nvPr/>
          </p:nvSpPr>
          <p:spPr bwMode="auto">
            <a:xfrm>
              <a:off x="804862" y="1819275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6" name="Freeform 241"/>
            <p:cNvSpPr>
              <a:spLocks noChangeArrowheads="1"/>
            </p:cNvSpPr>
            <p:nvPr/>
          </p:nvSpPr>
          <p:spPr bwMode="auto">
            <a:xfrm>
              <a:off x="3475037" y="1457325"/>
              <a:ext cx="225425" cy="219075"/>
            </a:xfrm>
            <a:custGeom>
              <a:avLst/>
              <a:gdLst>
                <a:gd name="T0" fmla="*/ 204133450 w 142"/>
                <a:gd name="T1" fmla="*/ 0 h 138"/>
                <a:gd name="T2" fmla="*/ 221773750 w 142"/>
                <a:gd name="T3" fmla="*/ 133569075 h 138"/>
                <a:gd name="T4" fmla="*/ 357862188 w 142"/>
                <a:gd name="T5" fmla="*/ 133569075 h 138"/>
                <a:gd name="T6" fmla="*/ 226814063 w 142"/>
                <a:gd name="T7" fmla="*/ 216733438 h 138"/>
                <a:gd name="T8" fmla="*/ 244455950 w 142"/>
                <a:gd name="T9" fmla="*/ 347781563 h 138"/>
                <a:gd name="T10" fmla="*/ 148690013 w 142"/>
                <a:gd name="T11" fmla="*/ 269657513 h 138"/>
                <a:gd name="T12" fmla="*/ 25201563 w 142"/>
                <a:gd name="T13" fmla="*/ 347781563 h 138"/>
                <a:gd name="T14" fmla="*/ 90725625 w 142"/>
                <a:gd name="T15" fmla="*/ 216733438 h 138"/>
                <a:gd name="T16" fmla="*/ 0 w 142"/>
                <a:gd name="T17" fmla="*/ 133569075 h 138"/>
                <a:gd name="T18" fmla="*/ 138609388 w 142"/>
                <a:gd name="T19" fmla="*/ 133569075 h 138"/>
                <a:gd name="T20" fmla="*/ 204133450 w 142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38"/>
                <a:gd name="T35" fmla="*/ 142 w 142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38">
                  <a:moveTo>
                    <a:pt x="81" y="0"/>
                  </a:moveTo>
                  <a:lnTo>
                    <a:pt x="88" y="53"/>
                  </a:lnTo>
                  <a:lnTo>
                    <a:pt x="142" y="53"/>
                  </a:lnTo>
                  <a:lnTo>
                    <a:pt x="90" y="86"/>
                  </a:lnTo>
                  <a:lnTo>
                    <a:pt x="97" y="138"/>
                  </a:lnTo>
                  <a:lnTo>
                    <a:pt x="59" y="107"/>
                  </a:lnTo>
                  <a:lnTo>
                    <a:pt x="10" y="138"/>
                  </a:lnTo>
                  <a:lnTo>
                    <a:pt x="36" y="86"/>
                  </a:lnTo>
                  <a:lnTo>
                    <a:pt x="0" y="53"/>
                  </a:lnTo>
                  <a:lnTo>
                    <a:pt x="55" y="5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D7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 noChangeArrowheads="1"/>
            </p:cNvSpPr>
            <p:nvPr/>
          </p:nvSpPr>
          <p:spPr bwMode="auto">
            <a:xfrm>
              <a:off x="334962" y="1895475"/>
              <a:ext cx="38100" cy="85725"/>
            </a:xfrm>
            <a:custGeom>
              <a:avLst/>
              <a:gdLst>
                <a:gd name="T0" fmla="*/ 145161000 w 10"/>
                <a:gd name="T1" fmla="*/ 83350790 h 23"/>
                <a:gd name="T2" fmla="*/ 101612700 w 10"/>
                <a:gd name="T3" fmla="*/ 319511984 h 23"/>
                <a:gd name="T4" fmla="*/ 0 w 10"/>
                <a:gd name="T5" fmla="*/ 13891177 h 23"/>
                <a:gd name="T6" fmla="*/ 29032200 w 10"/>
                <a:gd name="T7" fmla="*/ 0 h 23"/>
                <a:gd name="T8" fmla="*/ 145161000 w 10"/>
                <a:gd name="T9" fmla="*/ 833507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6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ACD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 noChangeArrowheads="1"/>
            </p:cNvSpPr>
            <p:nvPr/>
          </p:nvSpPr>
          <p:spPr bwMode="auto">
            <a:xfrm>
              <a:off x="392112" y="1943100"/>
              <a:ext cx="82550" cy="90488"/>
            </a:xfrm>
            <a:custGeom>
              <a:avLst/>
              <a:gdLst>
                <a:gd name="T0" fmla="*/ 35282188 w 52"/>
                <a:gd name="T1" fmla="*/ 0 h 57"/>
                <a:gd name="T2" fmla="*/ 0 w 52"/>
                <a:gd name="T3" fmla="*/ 115927828 h 57"/>
                <a:gd name="T4" fmla="*/ 22682200 w 52"/>
                <a:gd name="T5" fmla="*/ 143650494 h 57"/>
                <a:gd name="T6" fmla="*/ 131048125 w 52"/>
                <a:gd name="T7" fmla="*/ 47884027 h 57"/>
                <a:gd name="T8" fmla="*/ 35282188 w 5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7"/>
                <a:gd name="T17" fmla="*/ 52 w 5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7">
                  <a:moveTo>
                    <a:pt x="14" y="0"/>
                  </a:moveTo>
                  <a:lnTo>
                    <a:pt x="0" y="46"/>
                  </a:lnTo>
                  <a:lnTo>
                    <a:pt x="9" y="57"/>
                  </a:lnTo>
                  <a:lnTo>
                    <a:pt x="52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9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 noChangeArrowheads="1"/>
            </p:cNvSpPr>
            <p:nvPr/>
          </p:nvSpPr>
          <p:spPr bwMode="auto">
            <a:xfrm>
              <a:off x="439737" y="2003425"/>
              <a:ext cx="117475" cy="139700"/>
            </a:xfrm>
            <a:custGeom>
              <a:avLst/>
              <a:gdLst>
                <a:gd name="T0" fmla="*/ 344648913 w 31"/>
                <a:gd name="T1" fmla="*/ 0 h 37"/>
                <a:gd name="T2" fmla="*/ 0 w 31"/>
                <a:gd name="T3" fmla="*/ 242345519 h 37"/>
                <a:gd name="T4" fmla="*/ 373369656 w 31"/>
                <a:gd name="T5" fmla="*/ 527461892 h 37"/>
                <a:gd name="T6" fmla="*/ 445173407 w 31"/>
                <a:gd name="T7" fmla="*/ 42767078 h 37"/>
                <a:gd name="T8" fmla="*/ 344648913 w 3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7"/>
                <a:gd name="T17" fmla="*/ 31 w 3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7">
                  <a:moveTo>
                    <a:pt x="2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2" y="35"/>
                    <a:pt x="26" y="37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 noChangeArrowheads="1"/>
            </p:cNvSpPr>
            <p:nvPr/>
          </p:nvSpPr>
          <p:spPr bwMode="auto">
            <a:xfrm>
              <a:off x="582612" y="2027237"/>
              <a:ext cx="114300" cy="142875"/>
            </a:xfrm>
            <a:custGeom>
              <a:avLst/>
              <a:gdLst>
                <a:gd name="T0" fmla="*/ 87096600 w 30"/>
                <a:gd name="T1" fmla="*/ 0 h 38"/>
                <a:gd name="T2" fmla="*/ 0 w 30"/>
                <a:gd name="T3" fmla="*/ 523054095 h 38"/>
                <a:gd name="T4" fmla="*/ 116128800 w 30"/>
                <a:gd name="T5" fmla="*/ 537191201 h 38"/>
                <a:gd name="T6" fmla="*/ 435483000 w 30"/>
                <a:gd name="T7" fmla="*/ 84818872 h 38"/>
                <a:gd name="T8" fmla="*/ 8709660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8"/>
                <a:gd name="T17" fmla="*/ 30 w 30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8">
                  <a:moveTo>
                    <a:pt x="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88C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 noChangeArrowheads="1"/>
            </p:cNvSpPr>
            <p:nvPr/>
          </p:nvSpPr>
          <p:spPr bwMode="auto">
            <a:xfrm>
              <a:off x="666750" y="2052637"/>
              <a:ext cx="157163" cy="125413"/>
            </a:xfrm>
            <a:custGeom>
              <a:avLst/>
              <a:gdLst>
                <a:gd name="T0" fmla="*/ 336055656 w 42"/>
                <a:gd name="T1" fmla="*/ 43328291 h 33"/>
                <a:gd name="T2" fmla="*/ 0 w 42"/>
                <a:gd name="T3" fmla="*/ 462177308 h 33"/>
                <a:gd name="T4" fmla="*/ 210037124 w 42"/>
                <a:gd name="T5" fmla="*/ 476618805 h 33"/>
                <a:gd name="T6" fmla="*/ 560095254 w 42"/>
                <a:gd name="T7" fmla="*/ 86656583 h 33"/>
                <a:gd name="T8" fmla="*/ 588100204 w 42"/>
                <a:gd name="T9" fmla="*/ 28886794 h 33"/>
                <a:gd name="T10" fmla="*/ 364060606 w 42"/>
                <a:gd name="T11" fmla="*/ 0 h 33"/>
                <a:gd name="T12" fmla="*/ 336055656 w 42"/>
                <a:gd name="T13" fmla="*/ 433282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3"/>
                <a:gd name="T23" fmla="*/ 42 w 4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3">
                  <a:moveTo>
                    <a:pt x="24" y="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31" y="25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FFE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Oval 247"/>
            <p:cNvSpPr>
              <a:spLocks noChangeArrowheads="1"/>
            </p:cNvSpPr>
            <p:nvPr/>
          </p:nvSpPr>
          <p:spPr bwMode="auto">
            <a:xfrm>
              <a:off x="1876425" y="1951037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Oval 248"/>
            <p:cNvSpPr>
              <a:spLocks noChangeArrowheads="1"/>
            </p:cNvSpPr>
            <p:nvPr/>
          </p:nvSpPr>
          <p:spPr bwMode="auto">
            <a:xfrm>
              <a:off x="2005012" y="2082800"/>
              <a:ext cx="30163" cy="26988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Oval 249"/>
            <p:cNvSpPr>
              <a:spLocks noChangeArrowheads="1"/>
            </p:cNvSpPr>
            <p:nvPr/>
          </p:nvSpPr>
          <p:spPr bwMode="auto">
            <a:xfrm>
              <a:off x="2139950" y="20415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Oval 250"/>
            <p:cNvSpPr>
              <a:spLocks noChangeArrowheads="1"/>
            </p:cNvSpPr>
            <p:nvPr/>
          </p:nvSpPr>
          <p:spPr bwMode="auto">
            <a:xfrm>
              <a:off x="2290762" y="199707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Oval 251"/>
            <p:cNvSpPr>
              <a:spLocks noChangeArrowheads="1"/>
            </p:cNvSpPr>
            <p:nvPr/>
          </p:nvSpPr>
          <p:spPr bwMode="auto">
            <a:xfrm>
              <a:off x="2471737" y="1955800"/>
              <a:ext cx="30163" cy="25400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Oval 252"/>
            <p:cNvSpPr>
              <a:spLocks noChangeArrowheads="1"/>
            </p:cNvSpPr>
            <p:nvPr/>
          </p:nvSpPr>
          <p:spPr bwMode="auto">
            <a:xfrm>
              <a:off x="2640012" y="1936750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Oval 253"/>
            <p:cNvSpPr>
              <a:spLocks noChangeArrowheads="1"/>
            </p:cNvSpPr>
            <p:nvPr/>
          </p:nvSpPr>
          <p:spPr bwMode="auto">
            <a:xfrm>
              <a:off x="2824162" y="19399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Oval 254"/>
            <p:cNvSpPr>
              <a:spLocks noChangeArrowheads="1"/>
            </p:cNvSpPr>
            <p:nvPr/>
          </p:nvSpPr>
          <p:spPr bwMode="auto">
            <a:xfrm>
              <a:off x="2166937" y="2241550"/>
              <a:ext cx="25400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Oval 255"/>
            <p:cNvSpPr>
              <a:spLocks noChangeArrowheads="1"/>
            </p:cNvSpPr>
            <p:nvPr/>
          </p:nvSpPr>
          <p:spPr bwMode="auto">
            <a:xfrm>
              <a:off x="2343150" y="2181225"/>
              <a:ext cx="26988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Oval 256"/>
            <p:cNvSpPr>
              <a:spLocks noChangeArrowheads="1"/>
            </p:cNvSpPr>
            <p:nvPr/>
          </p:nvSpPr>
          <p:spPr bwMode="auto">
            <a:xfrm>
              <a:off x="2513012" y="2109787"/>
              <a:ext cx="25400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Oval 257"/>
            <p:cNvSpPr>
              <a:spLocks noChangeArrowheads="1"/>
            </p:cNvSpPr>
            <p:nvPr/>
          </p:nvSpPr>
          <p:spPr bwMode="auto">
            <a:xfrm>
              <a:off x="2692400" y="2071687"/>
              <a:ext cx="30163" cy="26988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Oval 258"/>
            <p:cNvSpPr>
              <a:spLocks noChangeArrowheads="1"/>
            </p:cNvSpPr>
            <p:nvPr/>
          </p:nvSpPr>
          <p:spPr bwMode="auto">
            <a:xfrm>
              <a:off x="2906712" y="2044700"/>
              <a:ext cx="26988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Oval 259"/>
            <p:cNvSpPr>
              <a:spLocks noChangeArrowheads="1"/>
            </p:cNvSpPr>
            <p:nvPr/>
          </p:nvSpPr>
          <p:spPr bwMode="auto">
            <a:xfrm>
              <a:off x="2035175" y="1895475"/>
              <a:ext cx="25400" cy="25400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5" name="Oval 260"/>
            <p:cNvSpPr>
              <a:spLocks noChangeArrowheads="1"/>
            </p:cNvSpPr>
            <p:nvPr/>
          </p:nvSpPr>
          <p:spPr bwMode="auto">
            <a:xfrm>
              <a:off x="2227262" y="1854200"/>
              <a:ext cx="25400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6" name="Oval 261"/>
            <p:cNvSpPr>
              <a:spLocks noChangeArrowheads="1"/>
            </p:cNvSpPr>
            <p:nvPr/>
          </p:nvSpPr>
          <p:spPr bwMode="auto">
            <a:xfrm>
              <a:off x="23844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7" name="Oval 262"/>
            <p:cNvSpPr>
              <a:spLocks noChangeArrowheads="1"/>
            </p:cNvSpPr>
            <p:nvPr/>
          </p:nvSpPr>
          <p:spPr bwMode="auto">
            <a:xfrm>
              <a:off x="25495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8" name="Oval 263"/>
            <p:cNvSpPr>
              <a:spLocks noChangeArrowheads="1"/>
            </p:cNvSpPr>
            <p:nvPr/>
          </p:nvSpPr>
          <p:spPr bwMode="auto">
            <a:xfrm>
              <a:off x="2697162" y="1854200"/>
              <a:ext cx="30163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9" name="Freeform 264"/>
            <p:cNvSpPr>
              <a:spLocks noChangeArrowheads="1"/>
            </p:cNvSpPr>
            <p:nvPr/>
          </p:nvSpPr>
          <p:spPr bwMode="auto">
            <a:xfrm>
              <a:off x="2298700" y="2252662"/>
              <a:ext cx="198438" cy="173038"/>
            </a:xfrm>
            <a:custGeom>
              <a:avLst/>
              <a:gdLst>
                <a:gd name="T0" fmla="*/ 0 w 53"/>
                <a:gd name="T1" fmla="*/ 367908882 h 46"/>
                <a:gd name="T2" fmla="*/ 742974337 w 53"/>
                <a:gd name="T3" fmla="*/ 0 h 46"/>
                <a:gd name="T4" fmla="*/ 644844874 w 53"/>
                <a:gd name="T5" fmla="*/ 650916292 h 46"/>
                <a:gd name="T6" fmla="*/ 0 w 53"/>
                <a:gd name="T7" fmla="*/ 36790888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6"/>
                <a:gd name="T14" fmla="*/ 53 w 53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6">
                  <a:moveTo>
                    <a:pt x="0" y="26"/>
                  </a:moveTo>
                  <a:cubicBezTo>
                    <a:pt x="0" y="26"/>
                    <a:pt x="35" y="7"/>
                    <a:pt x="53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2" y="29"/>
                    <a:pt x="0" y="26"/>
                  </a:cubicBez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 noChangeArrowheads="1"/>
            </p:cNvSpPr>
            <p:nvPr/>
          </p:nvSpPr>
          <p:spPr bwMode="auto">
            <a:xfrm>
              <a:off x="2565400" y="2214562"/>
              <a:ext cx="269875" cy="233363"/>
            </a:xfrm>
            <a:custGeom>
              <a:avLst/>
              <a:gdLst>
                <a:gd name="T0" fmla="*/ 40322500 w 170"/>
                <a:gd name="T1" fmla="*/ 7561279 h 147"/>
                <a:gd name="T2" fmla="*/ 0 w 170"/>
                <a:gd name="T3" fmla="*/ 352822631 h 147"/>
                <a:gd name="T4" fmla="*/ 428426563 w 170"/>
                <a:gd name="T5" fmla="*/ 370464556 h 147"/>
                <a:gd name="T6" fmla="*/ 148690013 w 170"/>
                <a:gd name="T7" fmla="*/ 0 h 147"/>
                <a:gd name="T8" fmla="*/ 40322500 w 170"/>
                <a:gd name="T9" fmla="*/ 756127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147"/>
                <a:gd name="T17" fmla="*/ 170 w 170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147">
                  <a:moveTo>
                    <a:pt x="16" y="3"/>
                  </a:moveTo>
                  <a:lnTo>
                    <a:pt x="0" y="140"/>
                  </a:lnTo>
                  <a:lnTo>
                    <a:pt x="170" y="147"/>
                  </a:lnTo>
                  <a:lnTo>
                    <a:pt x="59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 noChangeArrowheads="1"/>
            </p:cNvSpPr>
            <p:nvPr/>
          </p:nvSpPr>
          <p:spPr bwMode="auto">
            <a:xfrm>
              <a:off x="2609850" y="2263775"/>
              <a:ext cx="136525" cy="142875"/>
            </a:xfrm>
            <a:custGeom>
              <a:avLst/>
              <a:gdLst>
                <a:gd name="T0" fmla="*/ 17641888 w 86"/>
                <a:gd name="T1" fmla="*/ 12601575 h 90"/>
                <a:gd name="T2" fmla="*/ 0 w 86"/>
                <a:gd name="T3" fmla="*/ 209173763 h 90"/>
                <a:gd name="T4" fmla="*/ 216733438 w 86"/>
                <a:gd name="T5" fmla="*/ 226814063 h 90"/>
                <a:gd name="T6" fmla="*/ 73085325 w 86"/>
                <a:gd name="T7" fmla="*/ 0 h 90"/>
                <a:gd name="T8" fmla="*/ 17641888 w 86"/>
                <a:gd name="T9" fmla="*/ 126015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0"/>
                <a:gd name="T17" fmla="*/ 86 w 8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0">
                  <a:moveTo>
                    <a:pt x="7" y="5"/>
                  </a:moveTo>
                  <a:lnTo>
                    <a:pt x="0" y="83"/>
                  </a:lnTo>
                  <a:lnTo>
                    <a:pt x="86" y="90"/>
                  </a:lnTo>
                  <a:lnTo>
                    <a:pt x="29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8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 noChangeArrowheads="1"/>
            </p:cNvSpPr>
            <p:nvPr/>
          </p:nvSpPr>
          <p:spPr bwMode="auto">
            <a:xfrm>
              <a:off x="2598737" y="2524125"/>
              <a:ext cx="211138" cy="52388"/>
            </a:xfrm>
            <a:custGeom>
              <a:avLst/>
              <a:gdLst>
                <a:gd name="T0" fmla="*/ 0 w 56"/>
                <a:gd name="T1" fmla="*/ 0 h 14"/>
                <a:gd name="T2" fmla="*/ 796058126 w 56"/>
                <a:gd name="T3" fmla="*/ 42007692 h 14"/>
                <a:gd name="T4" fmla="*/ 582827597 w 56"/>
                <a:gd name="T5" fmla="*/ 196035896 h 14"/>
                <a:gd name="T6" fmla="*/ 0 w 5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4"/>
                <a:gd name="T14" fmla="*/ 56 w 56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4">
                  <a:moveTo>
                    <a:pt x="0" y="0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88C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 noChangeArrowheads="1"/>
            </p:cNvSpPr>
            <p:nvPr/>
          </p:nvSpPr>
          <p:spPr bwMode="auto">
            <a:xfrm>
              <a:off x="2733675" y="2151062"/>
              <a:ext cx="406400" cy="266700"/>
            </a:xfrm>
            <a:custGeom>
              <a:avLst/>
              <a:gdLst>
                <a:gd name="T0" fmla="*/ 0 w 108"/>
                <a:gd name="T1" fmla="*/ 112881714 h 71"/>
                <a:gd name="T2" fmla="*/ 764634074 w 108"/>
                <a:gd name="T3" fmla="*/ 1001815352 h 71"/>
                <a:gd name="T4" fmla="*/ 1529268148 w 108"/>
                <a:gd name="T5" fmla="*/ 634952599 h 71"/>
                <a:gd name="T6" fmla="*/ 453117185 w 108"/>
                <a:gd name="T7" fmla="*/ 0 h 71"/>
                <a:gd name="T8" fmla="*/ 0 w 108"/>
                <a:gd name="T9" fmla="*/ 1128817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71"/>
                <a:gd name="T17" fmla="*/ 108 w 108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71">
                  <a:moveTo>
                    <a:pt x="0" y="8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71"/>
                    <a:pt x="94" y="48"/>
                    <a:pt x="108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 noChangeArrowheads="1"/>
            </p:cNvSpPr>
            <p:nvPr/>
          </p:nvSpPr>
          <p:spPr bwMode="auto">
            <a:xfrm>
              <a:off x="2801937" y="2189162"/>
              <a:ext cx="252413" cy="168275"/>
            </a:xfrm>
            <a:custGeom>
              <a:avLst/>
              <a:gdLst>
                <a:gd name="T0" fmla="*/ 56770321 w 67"/>
                <a:gd name="T1" fmla="*/ 111869220 h 45"/>
                <a:gd name="T2" fmla="*/ 539335001 w 67"/>
                <a:gd name="T3" fmla="*/ 629255014 h 45"/>
                <a:gd name="T4" fmla="*/ 950930188 w 67"/>
                <a:gd name="T5" fmla="*/ 461454923 h 45"/>
                <a:gd name="T6" fmla="*/ 212893412 w 67"/>
                <a:gd name="T7" fmla="*/ 0 h 45"/>
                <a:gd name="T8" fmla="*/ 0 w 67"/>
                <a:gd name="T9" fmla="*/ 27967305 h 45"/>
                <a:gd name="T10" fmla="*/ 56770321 w 67"/>
                <a:gd name="T11" fmla="*/ 11186922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5"/>
                <a:gd name="T20" fmla="*/ 67 w 67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5">
                  <a:moveTo>
                    <a:pt x="4" y="8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64" y="34"/>
                    <a:pt x="67" y="3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5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 noChangeArrowheads="1"/>
            </p:cNvSpPr>
            <p:nvPr/>
          </p:nvSpPr>
          <p:spPr bwMode="auto">
            <a:xfrm>
              <a:off x="2994025" y="2132012"/>
              <a:ext cx="342900" cy="150813"/>
            </a:xfrm>
            <a:custGeom>
              <a:avLst/>
              <a:gdLst>
                <a:gd name="T0" fmla="*/ 14198321 w 91"/>
                <a:gd name="T1" fmla="*/ 56860271 h 40"/>
                <a:gd name="T2" fmla="*/ 837731077 w 91"/>
                <a:gd name="T3" fmla="*/ 568614024 h 40"/>
                <a:gd name="T4" fmla="*/ 1292092418 w 91"/>
                <a:gd name="T5" fmla="*/ 483321732 h 40"/>
                <a:gd name="T6" fmla="*/ 653145369 w 91"/>
                <a:gd name="T7" fmla="*/ 0 h 40"/>
                <a:gd name="T8" fmla="*/ 14198321 w 91"/>
                <a:gd name="T9" fmla="*/ 5686027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40"/>
                <a:gd name="T17" fmla="*/ 91 w 9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40">
                  <a:moveTo>
                    <a:pt x="1" y="4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86" y="33"/>
                    <a:pt x="91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9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 noChangeArrowheads="1"/>
            </p:cNvSpPr>
            <p:nvPr/>
          </p:nvSpPr>
          <p:spPr bwMode="auto">
            <a:xfrm>
              <a:off x="3095625" y="2162175"/>
              <a:ext cx="173038" cy="79375"/>
            </a:xfrm>
            <a:custGeom>
              <a:avLst/>
              <a:gdLst>
                <a:gd name="T0" fmla="*/ 0 w 109"/>
                <a:gd name="T1" fmla="*/ 12601575 h 50"/>
                <a:gd name="T2" fmla="*/ 178932405 w 109"/>
                <a:gd name="T3" fmla="*/ 126007813 h 50"/>
                <a:gd name="T4" fmla="*/ 274698619 w 109"/>
                <a:gd name="T5" fmla="*/ 108367513 h 50"/>
                <a:gd name="T6" fmla="*/ 113408153 w 109"/>
                <a:gd name="T7" fmla="*/ 0 h 50"/>
                <a:gd name="T8" fmla="*/ 0 w 109"/>
                <a:gd name="T9" fmla="*/ 1260157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50"/>
                <a:gd name="T17" fmla="*/ 109 w 109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50">
                  <a:moveTo>
                    <a:pt x="0" y="5"/>
                  </a:moveTo>
                  <a:lnTo>
                    <a:pt x="71" y="50"/>
                  </a:lnTo>
                  <a:lnTo>
                    <a:pt x="109" y="43"/>
                  </a:lnTo>
                  <a:lnTo>
                    <a:pt x="4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5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 noChangeArrowheads="1"/>
            </p:cNvSpPr>
            <p:nvPr/>
          </p:nvSpPr>
          <p:spPr bwMode="auto">
            <a:xfrm>
              <a:off x="2373312" y="2305050"/>
              <a:ext cx="87313" cy="79375"/>
            </a:xfrm>
            <a:custGeom>
              <a:avLst/>
              <a:gdLst>
                <a:gd name="T0" fmla="*/ 0 w 55"/>
                <a:gd name="T1" fmla="*/ 73085325 h 50"/>
                <a:gd name="T2" fmla="*/ 138610181 w 55"/>
                <a:gd name="T3" fmla="*/ 0 h 50"/>
                <a:gd name="T4" fmla="*/ 113408474 w 55"/>
                <a:gd name="T5" fmla="*/ 126007813 h 50"/>
                <a:gd name="T6" fmla="*/ 0 w 55"/>
                <a:gd name="T7" fmla="*/ 73085325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50"/>
                <a:gd name="T14" fmla="*/ 55 w 5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50">
                  <a:moveTo>
                    <a:pt x="0" y="29"/>
                  </a:moveTo>
                  <a:lnTo>
                    <a:pt x="55" y="0"/>
                  </a:lnTo>
                  <a:lnTo>
                    <a:pt x="45" y="5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 noChangeArrowheads="1"/>
            </p:cNvSpPr>
            <p:nvPr/>
          </p:nvSpPr>
          <p:spPr bwMode="auto">
            <a:xfrm>
              <a:off x="2870200" y="2436812"/>
              <a:ext cx="142875" cy="136525"/>
            </a:xfrm>
            <a:custGeom>
              <a:avLst/>
              <a:gdLst>
                <a:gd name="T0" fmla="*/ 268597480 w 38"/>
                <a:gd name="T1" fmla="*/ 517752101 h 36"/>
                <a:gd name="T2" fmla="*/ 537191201 w 38"/>
                <a:gd name="T3" fmla="*/ 230112888 h 36"/>
                <a:gd name="T4" fmla="*/ 424098118 w 38"/>
                <a:gd name="T5" fmla="*/ 0 h 36"/>
                <a:gd name="T6" fmla="*/ 0 w 38"/>
                <a:gd name="T7" fmla="*/ 316404272 h 36"/>
                <a:gd name="T8" fmla="*/ 268597480 w 38"/>
                <a:gd name="T9" fmla="*/ 51775210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6"/>
                <a:gd name="T17" fmla="*/ 38 w 38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6">
                  <a:moveTo>
                    <a:pt x="19" y="36"/>
                  </a:moveTo>
                  <a:cubicBezTo>
                    <a:pt x="30" y="36"/>
                    <a:pt x="38" y="27"/>
                    <a:pt x="38" y="16"/>
                  </a:cubicBezTo>
                  <a:cubicBezTo>
                    <a:pt x="38" y="9"/>
                    <a:pt x="35" y="4"/>
                    <a:pt x="30" y="0"/>
                  </a:cubicBezTo>
                  <a:cubicBezTo>
                    <a:pt x="20" y="7"/>
                    <a:pt x="10" y="14"/>
                    <a:pt x="0" y="22"/>
                  </a:cubicBezTo>
                  <a:cubicBezTo>
                    <a:pt x="3" y="30"/>
                    <a:pt x="10" y="36"/>
                    <a:pt x="19" y="36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 noChangeArrowheads="1"/>
            </p:cNvSpPr>
            <p:nvPr/>
          </p:nvSpPr>
          <p:spPr bwMode="auto">
            <a:xfrm>
              <a:off x="3192462" y="2305050"/>
              <a:ext cx="117475" cy="101600"/>
            </a:xfrm>
            <a:custGeom>
              <a:avLst/>
              <a:gdLst>
                <a:gd name="T0" fmla="*/ 0 w 31"/>
                <a:gd name="T1" fmla="*/ 155760326 h 27"/>
                <a:gd name="T2" fmla="*/ 229765942 w 31"/>
                <a:gd name="T3" fmla="*/ 382317037 h 27"/>
                <a:gd name="T4" fmla="*/ 445173407 w 31"/>
                <a:gd name="T5" fmla="*/ 155760326 h 27"/>
                <a:gd name="T6" fmla="*/ 387731922 w 31"/>
                <a:gd name="T7" fmla="*/ 0 h 27"/>
                <a:gd name="T8" fmla="*/ 14362266 w 31"/>
                <a:gd name="T9" fmla="*/ 99120207 h 27"/>
                <a:gd name="T10" fmla="*/ 0 w 31"/>
                <a:gd name="T11" fmla="*/ 1557603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7"/>
                <a:gd name="T20" fmla="*/ 31 w 3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7">
                  <a:moveTo>
                    <a:pt x="0" y="11"/>
                  </a:moveTo>
                  <a:cubicBezTo>
                    <a:pt x="0" y="20"/>
                    <a:pt x="7" y="27"/>
                    <a:pt x="16" y="27"/>
                  </a:cubicBezTo>
                  <a:cubicBezTo>
                    <a:pt x="24" y="27"/>
                    <a:pt x="31" y="20"/>
                    <a:pt x="31" y="11"/>
                  </a:cubicBezTo>
                  <a:cubicBezTo>
                    <a:pt x="31" y="7"/>
                    <a:pt x="30" y="3"/>
                    <a:pt x="27" y="0"/>
                  </a:cubicBezTo>
                  <a:cubicBezTo>
                    <a:pt x="18" y="2"/>
                    <a:pt x="9" y="5"/>
                    <a:pt x="1" y="7"/>
                  </a:cubicBezTo>
                  <a:cubicBezTo>
                    <a:pt x="1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 noChangeArrowheads="1"/>
            </p:cNvSpPr>
            <p:nvPr/>
          </p:nvSpPr>
          <p:spPr bwMode="auto">
            <a:xfrm>
              <a:off x="3395662" y="2354262"/>
              <a:ext cx="109538" cy="153988"/>
            </a:xfrm>
            <a:custGeom>
              <a:avLst/>
              <a:gdLst>
                <a:gd name="T0" fmla="*/ 299609093 w 29"/>
                <a:gd name="T1" fmla="*/ 578348882 h 41"/>
                <a:gd name="T2" fmla="*/ 413743912 w 29"/>
                <a:gd name="T3" fmla="*/ 550135275 h 41"/>
                <a:gd name="T4" fmla="*/ 199736877 w 29"/>
                <a:gd name="T5" fmla="*/ 0 h 41"/>
                <a:gd name="T6" fmla="*/ 0 w 29"/>
                <a:gd name="T7" fmla="*/ 282121039 h 41"/>
                <a:gd name="T8" fmla="*/ 299609093 w 29"/>
                <a:gd name="T9" fmla="*/ 57834888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1"/>
                <a:gd name="T17" fmla="*/ 29 w 2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1">
                  <a:moveTo>
                    <a:pt x="21" y="41"/>
                  </a:moveTo>
                  <a:cubicBezTo>
                    <a:pt x="24" y="41"/>
                    <a:pt x="27" y="40"/>
                    <a:pt x="29" y="39"/>
                  </a:cubicBezTo>
                  <a:cubicBezTo>
                    <a:pt x="28" y="25"/>
                    <a:pt x="23" y="11"/>
                    <a:pt x="14" y="0"/>
                  </a:cubicBezTo>
                  <a:cubicBezTo>
                    <a:pt x="6" y="3"/>
                    <a:pt x="0" y="10"/>
                    <a:pt x="0" y="20"/>
                  </a:cubicBezTo>
                  <a:cubicBezTo>
                    <a:pt x="0" y="31"/>
                    <a:pt x="9" y="41"/>
                    <a:pt x="21" y="4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 noChangeArrowheads="1"/>
            </p:cNvSpPr>
            <p:nvPr/>
          </p:nvSpPr>
          <p:spPr bwMode="auto">
            <a:xfrm>
              <a:off x="3306762" y="2549525"/>
              <a:ext cx="115888" cy="95250"/>
            </a:xfrm>
            <a:custGeom>
              <a:avLst/>
              <a:gdLst>
                <a:gd name="T0" fmla="*/ 209626439 w 31"/>
                <a:gd name="T1" fmla="*/ 0 h 25"/>
                <a:gd name="T2" fmla="*/ 0 w 31"/>
                <a:gd name="T3" fmla="*/ 232257600 h 25"/>
                <a:gd name="T4" fmla="*/ 41925288 w 31"/>
                <a:gd name="T5" fmla="*/ 362902500 h 25"/>
                <a:gd name="T6" fmla="*/ 419252877 w 31"/>
                <a:gd name="T7" fmla="*/ 275805900 h 25"/>
                <a:gd name="T8" fmla="*/ 433226727 w 31"/>
                <a:gd name="T9" fmla="*/ 232257600 h 25"/>
                <a:gd name="T10" fmla="*/ 209626439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1" y="23"/>
                    <a:pt x="3" y="25"/>
                  </a:cubicBezTo>
                  <a:cubicBezTo>
                    <a:pt x="13" y="24"/>
                    <a:pt x="22" y="22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 noChangeArrowheads="1"/>
            </p:cNvSpPr>
            <p:nvPr/>
          </p:nvSpPr>
          <p:spPr bwMode="auto">
            <a:xfrm>
              <a:off x="3073400" y="2576512"/>
              <a:ext cx="146050" cy="79375"/>
            </a:xfrm>
            <a:custGeom>
              <a:avLst/>
              <a:gdLst>
                <a:gd name="T0" fmla="*/ 280479663 w 39"/>
                <a:gd name="T1" fmla="*/ 0 h 21"/>
                <a:gd name="T2" fmla="*/ 0 w 39"/>
                <a:gd name="T3" fmla="*/ 271443601 h 21"/>
                <a:gd name="T4" fmla="*/ 546938526 w 39"/>
                <a:gd name="T5" fmla="*/ 285731101 h 21"/>
                <a:gd name="T6" fmla="*/ 546938526 w 39"/>
                <a:gd name="T7" fmla="*/ 285731101 h 21"/>
                <a:gd name="T8" fmla="*/ 280479663 w 3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"/>
                <a:gd name="T17" fmla="*/ 39 w 3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">
                  <a:moveTo>
                    <a:pt x="20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13" y="20"/>
                    <a:pt x="26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Oval 278"/>
            <p:cNvSpPr>
              <a:spLocks noChangeArrowheads="1"/>
            </p:cNvSpPr>
            <p:nvPr/>
          </p:nvSpPr>
          <p:spPr bwMode="auto">
            <a:xfrm>
              <a:off x="3136900" y="2471737"/>
              <a:ext cx="74613" cy="74613"/>
            </a:xfrm>
            <a:prstGeom prst="ellipse">
              <a:avLst/>
            </a:pr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Oval 279"/>
            <p:cNvSpPr>
              <a:spLocks noChangeArrowheads="1"/>
            </p:cNvSpPr>
            <p:nvPr/>
          </p:nvSpPr>
          <p:spPr bwMode="auto">
            <a:xfrm>
              <a:off x="628650" y="954087"/>
              <a:ext cx="30163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Oval 280"/>
            <p:cNvSpPr>
              <a:spLocks noChangeArrowheads="1"/>
            </p:cNvSpPr>
            <p:nvPr/>
          </p:nvSpPr>
          <p:spPr bwMode="auto">
            <a:xfrm>
              <a:off x="801687" y="9080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Oval 281"/>
            <p:cNvSpPr>
              <a:spLocks noChangeArrowheads="1"/>
            </p:cNvSpPr>
            <p:nvPr/>
          </p:nvSpPr>
          <p:spPr bwMode="auto">
            <a:xfrm>
              <a:off x="738187" y="990600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Oval 282"/>
            <p:cNvSpPr>
              <a:spLocks noChangeArrowheads="1"/>
            </p:cNvSpPr>
            <p:nvPr/>
          </p:nvSpPr>
          <p:spPr bwMode="auto">
            <a:xfrm>
              <a:off x="933450" y="912812"/>
              <a:ext cx="25400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Oval 283"/>
            <p:cNvSpPr>
              <a:spLocks noChangeArrowheads="1"/>
            </p:cNvSpPr>
            <p:nvPr/>
          </p:nvSpPr>
          <p:spPr bwMode="auto">
            <a:xfrm>
              <a:off x="862012" y="10096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Oval 284"/>
            <p:cNvSpPr>
              <a:spLocks noChangeArrowheads="1"/>
            </p:cNvSpPr>
            <p:nvPr/>
          </p:nvSpPr>
          <p:spPr bwMode="auto">
            <a:xfrm>
              <a:off x="801687" y="1119187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0" name="Oval 285"/>
            <p:cNvSpPr>
              <a:spLocks noChangeArrowheads="1"/>
            </p:cNvSpPr>
            <p:nvPr/>
          </p:nvSpPr>
          <p:spPr bwMode="auto">
            <a:xfrm>
              <a:off x="692150" y="1062037"/>
              <a:ext cx="26988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1" name="Oval 286"/>
            <p:cNvSpPr>
              <a:spLocks noChangeArrowheads="1"/>
            </p:cNvSpPr>
            <p:nvPr/>
          </p:nvSpPr>
          <p:spPr bwMode="auto">
            <a:xfrm>
              <a:off x="1008062" y="900112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4544268" y="2397869"/>
            <a:ext cx="2377440" cy="1645920"/>
            <a:chOff x="2519115" y="1666315"/>
            <a:chExt cx="2377440" cy="1645920"/>
          </a:xfrm>
        </p:grpSpPr>
        <p:sp>
          <p:nvSpPr>
            <p:cNvPr id="293" name="Oval 292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solidFill>
              <a:srgbClr val="FFCCBE"/>
            </a:solidFill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" name="Rectangle 293"/>
            <p:cNvSpPr/>
            <p:nvPr/>
          </p:nvSpPr>
          <p:spPr>
            <a:xfrm>
              <a:off x="2590444" y="1903176"/>
              <a:ext cx="2222082" cy="95410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Có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trách</a:t>
              </a:r>
              <a:r>
                <a:rPr lang="en-US" sz="2800" b="1" dirty="0"/>
                <a:t> </a:t>
              </a:r>
              <a:r>
                <a:rPr lang="en-US" sz="2800" b="1" dirty="0" err="1"/>
                <a:t>nhiệm</a:t>
              </a:r>
              <a:endParaRPr lang="en-US" sz="2800" dirty="0"/>
            </a:p>
          </p:txBody>
        </p:sp>
      </p:grpSp>
      <p:sp>
        <p:nvSpPr>
          <p:cNvPr id="295" name="Rounded Rectangle 294"/>
          <p:cNvSpPr/>
          <p:nvPr/>
        </p:nvSpPr>
        <p:spPr>
          <a:xfrm>
            <a:off x="3003025" y="149304"/>
            <a:ext cx="6131662" cy="1191816"/>
          </a:xfrm>
          <a:prstGeom prst="roundRect">
            <a:avLst/>
          </a:prstGeom>
          <a:solidFill>
            <a:srgbClr val="ABDFD1"/>
          </a:solidFill>
          <a:ln w="28575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 err="1"/>
              <a:t>Nêu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những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việc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làm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thể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hiện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tinh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thần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trách</a:t>
            </a:r>
            <a:r>
              <a:rPr lang="zh-CN" altLang="en-US" sz="3200" b="1" dirty="0"/>
              <a:t> </a:t>
            </a:r>
            <a:r>
              <a:rPr lang="en-US" altLang="zh-CN" sz="3200" b="1" dirty="0" err="1" smtClean="0"/>
              <a:t>nhiệm</a:t>
            </a:r>
            <a:endParaRPr lang="zh-CN" altLang="en-US" sz="3200" b="1" dirty="0"/>
          </a:p>
        </p:txBody>
      </p:sp>
      <p:cxnSp>
        <p:nvCxnSpPr>
          <p:cNvPr id="296" name="Curved Connector 295"/>
          <p:cNvCxnSpPr>
            <a:stCxn id="293" idx="2"/>
          </p:cNvCxnSpPr>
          <p:nvPr/>
        </p:nvCxnSpPr>
        <p:spPr>
          <a:xfrm rot="10800000">
            <a:off x="3091858" y="2612141"/>
            <a:ext cx="1452410" cy="608689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Curved Connector 296"/>
          <p:cNvCxnSpPr>
            <a:stCxn id="293" idx="4"/>
            <a:endCxn id="301" idx="0"/>
          </p:cNvCxnSpPr>
          <p:nvPr/>
        </p:nvCxnSpPr>
        <p:spPr>
          <a:xfrm rot="5400000">
            <a:off x="5299407" y="4477370"/>
            <a:ext cx="867163" cy="12700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Curved Connector 297"/>
          <p:cNvCxnSpPr>
            <a:stCxn id="293" idx="6"/>
            <a:endCxn id="300" idx="1"/>
          </p:cNvCxnSpPr>
          <p:nvPr/>
        </p:nvCxnSpPr>
        <p:spPr>
          <a:xfrm flipV="1">
            <a:off x="6921708" y="2858185"/>
            <a:ext cx="1615975" cy="362644"/>
          </a:xfrm>
          <a:prstGeom prst="curvedConnector3">
            <a:avLst>
              <a:gd name="adj1" fmla="val 50000"/>
            </a:avLst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9" name="Rounded Rectangle 298"/>
          <p:cNvSpPr/>
          <p:nvPr/>
        </p:nvSpPr>
        <p:spPr>
          <a:xfrm>
            <a:off x="557306" y="2323442"/>
            <a:ext cx="2511363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CN" sz="2800" b="1" dirty="0" err="1"/>
              <a:t>Giữ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lời</a:t>
            </a:r>
            <a:r>
              <a:rPr lang="zh-CN" altLang="en-US" sz="2800" b="1" dirty="0"/>
              <a:t> </a:t>
            </a:r>
            <a:r>
              <a:rPr lang="en-US" altLang="zh-CN" sz="2800" b="1" dirty="0" err="1" smtClean="0"/>
              <a:t>hứa</a:t>
            </a:r>
            <a:endParaRPr lang="en-US" altLang="zh-CN" sz="2800" b="1" dirty="0"/>
          </a:p>
        </p:txBody>
      </p:sp>
      <p:sp>
        <p:nvSpPr>
          <p:cNvPr id="300" name="Rounded Rectangle 299"/>
          <p:cNvSpPr/>
          <p:nvPr/>
        </p:nvSpPr>
        <p:spPr>
          <a:xfrm>
            <a:off x="8537683" y="2330381"/>
            <a:ext cx="3196841" cy="1055608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800" b="1" dirty="0" err="1"/>
              <a:t>Nhận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lỗi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và</a:t>
            </a:r>
            <a:r>
              <a:rPr lang="zh-CN" altLang="en-US" sz="2800" b="1" dirty="0"/>
              <a:t> </a:t>
            </a:r>
          </a:p>
          <a:p>
            <a:pPr algn="ctr"/>
            <a:r>
              <a:rPr lang="en-US" altLang="zh-CN" sz="2800" b="1" dirty="0" err="1"/>
              <a:t>sửa</a:t>
            </a:r>
            <a:r>
              <a:rPr lang="zh-CN" altLang="en-US" sz="2800" b="1" dirty="0"/>
              <a:t> </a:t>
            </a:r>
            <a:r>
              <a:rPr lang="en-US" altLang="zh-CN" sz="2800" b="1" dirty="0" err="1" smtClean="0"/>
              <a:t>lỗi</a:t>
            </a:r>
            <a:endParaRPr lang="en-US" altLang="zh-CN" sz="2800" b="1" dirty="0"/>
          </a:p>
        </p:txBody>
      </p:sp>
      <p:sp>
        <p:nvSpPr>
          <p:cNvPr id="301" name="Rounded Rectangle 300"/>
          <p:cNvSpPr/>
          <p:nvPr/>
        </p:nvSpPr>
        <p:spPr>
          <a:xfrm>
            <a:off x="3659710" y="4910952"/>
            <a:ext cx="4146555" cy="578882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CN" sz="2800" b="1" dirty="0" err="1"/>
              <a:t>Coi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trọng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thời</a:t>
            </a:r>
            <a:r>
              <a:rPr lang="zh-CN" altLang="en-US" sz="2800" b="1" dirty="0"/>
              <a:t> </a:t>
            </a:r>
            <a:r>
              <a:rPr lang="en-US" altLang="zh-CN" sz="2800" b="1" dirty="0" err="1" smtClean="0"/>
              <a:t>gian</a:t>
            </a:r>
            <a:endParaRPr lang="en-US" altLang="zh-CN" sz="2800" b="1" dirty="0"/>
          </a:p>
        </p:txBody>
      </p:sp>
      <p:pic>
        <p:nvPicPr>
          <p:cNvPr id="302" name="Picture 2" descr="Clock Alarm Cartoon Ringing Animation Stock Footage Video (100%  Royalty-free) 1049967691 | Shutterstock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5611" y="4757362"/>
            <a:ext cx="1567600" cy="882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3" name="Group 302"/>
          <p:cNvGrpSpPr/>
          <p:nvPr/>
        </p:nvGrpSpPr>
        <p:grpSpPr>
          <a:xfrm>
            <a:off x="9690981" y="5039639"/>
            <a:ext cx="2321082" cy="1818361"/>
            <a:chOff x="-58947" y="5130248"/>
            <a:chExt cx="2321082" cy="1818361"/>
          </a:xfrm>
        </p:grpSpPr>
        <p:pic>
          <p:nvPicPr>
            <p:cNvPr id="304" name="Picture 30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8947" y="5813771"/>
              <a:ext cx="1134838" cy="1134838"/>
            </a:xfrm>
            <a:prstGeom prst="rect">
              <a:avLst/>
            </a:prstGeom>
          </p:spPr>
        </p:pic>
        <p:sp>
          <p:nvSpPr>
            <p:cNvPr id="305" name="Oval Callout 304"/>
            <p:cNvSpPr/>
            <p:nvPr/>
          </p:nvSpPr>
          <p:spPr>
            <a:xfrm>
              <a:off x="756939" y="5130248"/>
              <a:ext cx="1505196" cy="789479"/>
            </a:xfrm>
            <a:prstGeom prst="wedgeEllipseCallout">
              <a:avLst>
                <a:gd name="adj1" fmla="val -40396"/>
                <a:gd name="adj2" fmla="val 72316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916897" y="5230130"/>
              <a:ext cx="1236236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Ghi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chép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</a:p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vào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vở</a:t>
              </a:r>
              <a:endParaRPr lang="en-US" altLang="zh-CN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025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 animBg="1"/>
      <p:bldP spid="300" grpId="0" animBg="1"/>
      <p:bldP spid="30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61"/>
          <p:cNvGrpSpPr/>
          <p:nvPr/>
        </p:nvGrpSpPr>
        <p:grpSpPr>
          <a:xfrm>
            <a:off x="264939" y="116633"/>
            <a:ext cx="11835327" cy="995753"/>
            <a:chOff x="1849115" y="3861048"/>
            <a:chExt cx="3189191" cy="1440160"/>
          </a:xfrm>
        </p:grpSpPr>
        <p:sp>
          <p:nvSpPr>
            <p:cNvPr id="4" name="五边形 1"/>
            <p:cNvSpPr/>
            <p:nvPr/>
          </p:nvSpPr>
          <p:spPr>
            <a:xfrm>
              <a:off x="1849115" y="3861048"/>
              <a:ext cx="3189191" cy="1440160"/>
            </a:xfrm>
            <a:prstGeom prst="flowChartDelay">
              <a:avLst/>
            </a:prstGeom>
            <a:solidFill>
              <a:srgbClr val="FF7B57"/>
            </a:soli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5" name="矩形 572"/>
            <p:cNvSpPr/>
            <p:nvPr/>
          </p:nvSpPr>
          <p:spPr>
            <a:xfrm>
              <a:off x="1889756" y="3937410"/>
              <a:ext cx="2483827" cy="1290003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</p:grpSp>
      <p:pic>
        <p:nvPicPr>
          <p:cNvPr id="376" name="Picture 37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1662" y="264955"/>
            <a:ext cx="715930" cy="639174"/>
          </a:xfrm>
          <a:prstGeom prst="rect">
            <a:avLst/>
          </a:prstGeom>
        </p:spPr>
      </p:pic>
      <p:sp>
        <p:nvSpPr>
          <p:cNvPr id="377" name="Rectangle 376"/>
          <p:cNvSpPr/>
          <p:nvPr/>
        </p:nvSpPr>
        <p:spPr>
          <a:xfrm>
            <a:off x="1573517" y="129282"/>
            <a:ext cx="77166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dirty="0" err="1"/>
              <a:t>Em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hãy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tự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vẽ</a:t>
            </a:r>
            <a:r>
              <a:rPr lang="en-US" altLang="zh-CN" sz="2800" b="1" dirty="0"/>
              <a:t>/</a:t>
            </a:r>
            <a:r>
              <a:rPr lang="en-US" altLang="zh-CN" sz="2800" b="1" dirty="0" err="1"/>
              <a:t>hoàn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thành</a:t>
            </a:r>
            <a:r>
              <a:rPr lang="zh-CN" altLang="en-US" sz="2800" b="1" dirty="0"/>
              <a:t> </a:t>
            </a:r>
            <a:r>
              <a:rPr lang="vi-VN" altLang="zh-CN" sz="2800" b="1" dirty="0"/>
              <a:t>sơ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đồ</a:t>
            </a:r>
            <a:r>
              <a:rPr lang="zh-CN" altLang="en-US" sz="2800" b="1" dirty="0"/>
              <a:t> </a:t>
            </a:r>
          </a:p>
          <a:p>
            <a:pPr algn="ctr"/>
            <a:r>
              <a:rPr lang="zh-CN" altLang="en-US" sz="2800" b="1" dirty="0">
                <a:solidFill>
                  <a:srgbClr val="FF0000"/>
                </a:solidFill>
              </a:rPr>
              <a:t>“</a:t>
            </a:r>
            <a:r>
              <a:rPr lang="en-US" altLang="zh-CN" sz="2800" b="1" dirty="0" err="1">
                <a:solidFill>
                  <a:srgbClr val="FF0000"/>
                </a:solidFill>
              </a:rPr>
              <a:t>Em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xây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dựng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hình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ảnh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bản</a:t>
            </a:r>
            <a:r>
              <a:rPr lang="zh-CN" altLang="en-US" sz="2800" b="1" dirty="0">
                <a:solidFill>
                  <a:srgbClr val="FF0000"/>
                </a:solidFill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</a:rPr>
              <a:t>thân</a:t>
            </a:r>
            <a:r>
              <a:rPr lang="zh-CN" altLang="en-US" sz="2800" b="1" dirty="0" smtClean="0">
                <a:solidFill>
                  <a:srgbClr val="FF0000"/>
                </a:solidFill>
              </a:rPr>
              <a:t>”</a:t>
            </a:r>
            <a:endParaRPr lang="zh-CN" altLang="en-US" sz="2800" b="1" dirty="0">
              <a:solidFill>
                <a:srgbClr val="FF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4939" y="2826986"/>
            <a:ext cx="5739254" cy="3235807"/>
          </a:xfrm>
          <a:prstGeom prst="rect">
            <a:avLst/>
          </a:prstGeom>
        </p:spPr>
      </p:pic>
      <p:sp>
        <p:nvSpPr>
          <p:cNvPr id="395" name="Rounded Rectangle 394"/>
          <p:cNvSpPr/>
          <p:nvPr/>
        </p:nvSpPr>
        <p:spPr>
          <a:xfrm>
            <a:off x="1826310" y="1674737"/>
            <a:ext cx="2580438" cy="919401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solidFill>
              <a:schemeClr val="accent2">
                <a:lumMod val="5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Hoàn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thành</a:t>
            </a:r>
            <a:r>
              <a:rPr lang="en-US" sz="24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</a:p>
          <a:p>
            <a:pPr algn="ctr"/>
            <a:r>
              <a:rPr lang="vi-VN" sz="2400" b="1" dirty="0">
                <a:solidFill>
                  <a:srgbClr val="000000"/>
                </a:solidFill>
              </a:rPr>
              <a:t>sơ đồ mẫu</a:t>
            </a:r>
            <a:endParaRPr lang="vi-VN" sz="1400" b="1" dirty="0">
              <a:solidFill>
                <a:srgbClr val="000000"/>
              </a:solidFill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8092153" y="1798641"/>
            <a:ext cx="2580438" cy="919401"/>
          </a:xfrm>
          <a:prstGeom prst="roundRect">
            <a:avLst/>
          </a:prstGeom>
          <a:solidFill>
            <a:srgbClr val="FFC9E4"/>
          </a:solidFill>
          <a:ln w="19050">
            <a:solidFill>
              <a:srgbClr val="FF99CC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Sáng tạo </a:t>
            </a:r>
          </a:p>
          <a:p>
            <a:pPr algn="ctr"/>
            <a:r>
              <a:rPr lang="vi-VN" sz="2400" b="1">
                <a:solidFill>
                  <a:srgbClr val="000000"/>
                </a:solidFill>
              </a:rPr>
              <a:t>sơ đồ riêng</a:t>
            </a:r>
            <a:endParaRPr lang="vi-VN" sz="1400" b="1">
              <a:solidFill>
                <a:srgbClr val="000000"/>
              </a:solidFill>
            </a:endParaRPr>
          </a:p>
        </p:txBody>
      </p:sp>
      <p:pic>
        <p:nvPicPr>
          <p:cNvPr id="3074" name="Picture 2" descr="Mindmap là gì? kỹ năng vẽ sơ đồ Mindmap hiệu quả - Kiếm Tiền Blo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237"/>
          <a:stretch/>
        </p:blipFill>
        <p:spPr bwMode="auto">
          <a:xfrm>
            <a:off x="7367551" y="3116611"/>
            <a:ext cx="4078968" cy="193146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6" b="99918" l="0" r="100000">
                        <a14:foregroundMark x1="37775" y1="59229" x2="58104" y2="61608"/>
                        <a14:foregroundMark x1="15522" y1="84824" x2="53571" y2="83921"/>
                        <a14:foregroundMark x1="21016" y1="67842" x2="23901" y2="70550"/>
                        <a14:foregroundMark x1="73764" y1="96308" x2="88049" y2="91140"/>
                        <a14:foregroundMark x1="33242" y1="92535" x2="51786" y2="97047"/>
                        <a14:foregroundMark x1="6319" y1="87695" x2="20055" y2="89828"/>
                        <a14:foregroundMark x1="53984" y1="95734" x2="69780" y2="8613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12998" y="4367643"/>
            <a:ext cx="1487268" cy="24903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6414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" grpId="0" animBg="1"/>
      <p:bldP spid="39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4982328" y="2423408"/>
            <a:ext cx="2173605" cy="193838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chemeClr val="accent6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14"/>
          <p:cNvGrpSpPr/>
          <p:nvPr/>
        </p:nvGrpSpPr>
        <p:grpSpPr>
          <a:xfrm>
            <a:off x="4963978" y="958532"/>
            <a:ext cx="2194560" cy="1097280"/>
            <a:chOff x="2528180" y="1879328"/>
            <a:chExt cx="2377440" cy="151931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6" name="Oval 15"/>
            <p:cNvSpPr/>
            <p:nvPr/>
          </p:nvSpPr>
          <p:spPr>
            <a:xfrm>
              <a:off x="2528180" y="1879328"/>
              <a:ext cx="2377440" cy="1519311"/>
            </a:xfrm>
            <a:prstGeom prst="ellipse">
              <a:avLst/>
            </a:prstGeom>
            <a:grpFill/>
            <a:ln w="28575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2871613" y="2063007"/>
              <a:ext cx="1884544" cy="115061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 err="1"/>
                <a:t>Rèn</a:t>
              </a:r>
              <a:r>
                <a:rPr lang="en-US" sz="2400" b="1" dirty="0"/>
                <a:t> </a:t>
              </a:r>
              <a:r>
                <a:rPr lang="en-US" sz="2400" b="1" dirty="0" err="1"/>
                <a:t>luyện</a:t>
              </a:r>
              <a:r>
                <a:rPr lang="en-US" sz="2400" b="1" dirty="0"/>
                <a:t> </a:t>
              </a:r>
            </a:p>
            <a:p>
              <a:pPr algn="ctr"/>
              <a:r>
                <a:rPr lang="en-US" sz="2400" b="1" dirty="0" err="1"/>
                <a:t>thân</a:t>
              </a:r>
              <a:r>
                <a:rPr lang="en-US" sz="2400" b="1" dirty="0"/>
                <a:t> </a:t>
              </a:r>
              <a:r>
                <a:rPr lang="en-US" sz="2400" b="1" dirty="0" err="1"/>
                <a:t>thể</a:t>
              </a:r>
              <a:endParaRPr lang="en-US" sz="2400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459629" y="2706801"/>
            <a:ext cx="2194560" cy="1371600"/>
            <a:chOff x="2519115" y="1666315"/>
            <a:chExt cx="2377440" cy="164592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9" name="Oval 18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grpFill/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840146" y="2063007"/>
              <a:ext cx="1792505" cy="99719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 err="1"/>
                <a:t>Chăm</a:t>
              </a:r>
              <a:r>
                <a:rPr lang="en-US" sz="2400" b="1" dirty="0"/>
                <a:t> </a:t>
              </a:r>
              <a:r>
                <a:rPr lang="en-US" sz="2400" b="1" dirty="0" err="1"/>
                <a:t>chỉ</a:t>
              </a:r>
              <a:r>
                <a:rPr lang="en-US" sz="2400" b="1" dirty="0"/>
                <a:t> </a:t>
              </a:r>
            </a:p>
            <a:p>
              <a:pPr algn="ctr"/>
              <a:r>
                <a:rPr lang="en-US" sz="2400" b="1" dirty="0" err="1"/>
                <a:t>học</a:t>
              </a:r>
              <a:r>
                <a:rPr lang="en-US" sz="2400" b="1" dirty="0"/>
                <a:t> </a:t>
              </a:r>
              <a:r>
                <a:rPr lang="en-US" sz="2400" b="1" dirty="0" err="1"/>
                <a:t>tập</a:t>
              </a:r>
              <a:endParaRPr lang="en-US" sz="2400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955611" y="4712471"/>
            <a:ext cx="2120284" cy="1097280"/>
            <a:chOff x="2519115" y="1666315"/>
            <a:chExt cx="2377440" cy="164592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22" name="Oval 21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grpFill/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2682968" y="2040471"/>
              <a:ext cx="2184226" cy="106182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 err="1"/>
                <a:t>Thân</a:t>
              </a:r>
              <a:r>
                <a:rPr lang="en-US" sz="2000" b="1" dirty="0"/>
                <a:t> </a:t>
              </a:r>
              <a:r>
                <a:rPr lang="en-US" sz="2000" b="1" dirty="0" err="1"/>
                <a:t>thiện</a:t>
              </a:r>
              <a:r>
                <a:rPr lang="en-US" sz="2000" b="1" dirty="0"/>
                <a:t> </a:t>
              </a:r>
              <a:r>
                <a:rPr lang="en-US" sz="2000" b="1" dirty="0" err="1"/>
                <a:t>với</a:t>
              </a:r>
              <a:endParaRPr lang="en-US" sz="2000" b="1" dirty="0"/>
            </a:p>
            <a:p>
              <a:pPr algn="ctr"/>
              <a:r>
                <a:rPr lang="vi-VN" sz="2000" b="1" dirty="0"/>
                <a:t>mọi người</a:t>
              </a:r>
              <a:endParaRPr lang="vi-VN" sz="2000" dirty="0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577160" y="2691826"/>
            <a:ext cx="2194560" cy="1371600"/>
            <a:chOff x="2519115" y="1666315"/>
            <a:chExt cx="2377440" cy="164592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25" name="Oval 24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grpFill/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663105" y="1944948"/>
              <a:ext cx="2089461" cy="99719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 err="1"/>
                <a:t>Có</a:t>
              </a:r>
              <a:r>
                <a:rPr lang="en-US" sz="2400" b="1" dirty="0"/>
                <a:t> </a:t>
              </a:r>
            </a:p>
            <a:p>
              <a:pPr algn="ctr"/>
              <a:r>
                <a:rPr lang="en-US" sz="2400" b="1" dirty="0" err="1"/>
                <a:t>trách</a:t>
              </a:r>
              <a:r>
                <a:rPr lang="en-US" sz="2400" b="1" dirty="0"/>
                <a:t> </a:t>
              </a:r>
              <a:r>
                <a:rPr lang="en-US" sz="2400" b="1" dirty="0" err="1"/>
                <a:t>nhiệm</a:t>
              </a:r>
              <a:endParaRPr lang="en-US" sz="2400" dirty="0"/>
            </a:p>
          </p:txBody>
        </p:sp>
      </p:grpSp>
      <p:sp>
        <p:nvSpPr>
          <p:cNvPr id="33" name="Rounded Rectangle 32"/>
          <p:cNvSpPr/>
          <p:nvPr/>
        </p:nvSpPr>
        <p:spPr>
          <a:xfrm>
            <a:off x="163835" y="3069108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163835" y="4078401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136699" y="2132555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10064966" y="3043922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10064966" y="3939255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10049253" y="2099915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2615330" y="5483766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4996321" y="6128330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7546178" y="5472967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2615330" y="447902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5037034" y="59216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7546178" y="504112"/>
            <a:ext cx="2038859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………………</a:t>
            </a:r>
            <a:r>
              <a:rPr lang="en-US" sz="1600" b="1" kern="0" dirty="0" smtClean="0">
                <a:solidFill>
                  <a:prstClr val="black"/>
                </a:solidFill>
              </a:rPr>
              <a:t>…………………………</a:t>
            </a:r>
            <a:endParaRPr lang="en-US" sz="1600" b="1" kern="0" dirty="0">
              <a:solidFill>
                <a:prstClr val="black"/>
              </a:solidFill>
            </a:endParaRPr>
          </a:p>
        </p:txBody>
      </p:sp>
      <p:cxnSp>
        <p:nvCxnSpPr>
          <p:cNvPr id="47" name="Straight Arrow Connector 46"/>
          <p:cNvCxnSpPr>
            <a:stCxn id="3" idx="0"/>
            <a:endCxn id="16" idx="4"/>
          </p:cNvCxnSpPr>
          <p:nvPr/>
        </p:nvCxnSpPr>
        <p:spPr>
          <a:xfrm flipH="1" flipV="1">
            <a:off x="6061258" y="2055812"/>
            <a:ext cx="7873" cy="367596"/>
          </a:xfrm>
          <a:prstGeom prst="straightConnector1">
            <a:avLst/>
          </a:prstGeom>
          <a:ln w="38100">
            <a:solidFill>
              <a:srgbClr val="FF7B5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 rot="5400000" flipH="1" flipV="1">
            <a:off x="7375950" y="3152416"/>
            <a:ext cx="0" cy="429999"/>
          </a:xfrm>
          <a:prstGeom prst="straightConnector1">
            <a:avLst/>
          </a:prstGeom>
          <a:ln w="38100">
            <a:solidFill>
              <a:srgbClr val="FF7B5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 rot="16200000" flipV="1">
            <a:off x="4798893" y="3200180"/>
            <a:ext cx="0" cy="365760"/>
          </a:xfrm>
          <a:prstGeom prst="straightConnector1">
            <a:avLst/>
          </a:prstGeom>
          <a:ln w="38100">
            <a:solidFill>
              <a:srgbClr val="FF7B5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H="1">
            <a:off x="6033650" y="4336912"/>
            <a:ext cx="0" cy="457200"/>
          </a:xfrm>
          <a:prstGeom prst="straightConnector1">
            <a:avLst/>
          </a:prstGeom>
          <a:ln w="38100">
            <a:solidFill>
              <a:srgbClr val="FF7B5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>
            <a:stCxn id="22" idx="2"/>
            <a:endCxn id="40" idx="0"/>
          </p:cNvCxnSpPr>
          <p:nvPr/>
        </p:nvCxnSpPr>
        <p:spPr>
          <a:xfrm flipH="1">
            <a:off x="3634760" y="5261111"/>
            <a:ext cx="1320850" cy="222655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>
            <a:stCxn id="22" idx="6"/>
            <a:endCxn id="42" idx="0"/>
          </p:cNvCxnSpPr>
          <p:nvPr/>
        </p:nvCxnSpPr>
        <p:spPr>
          <a:xfrm>
            <a:off x="7075893" y="5261111"/>
            <a:ext cx="1489715" cy="211856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/>
          <p:cNvCxnSpPr>
            <a:stCxn id="22" idx="4"/>
            <a:endCxn id="41" idx="0"/>
          </p:cNvCxnSpPr>
          <p:nvPr/>
        </p:nvCxnSpPr>
        <p:spPr>
          <a:xfrm flipH="1">
            <a:off x="6015751" y="5809751"/>
            <a:ext cx="1" cy="318579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>
            <a:stCxn id="19" idx="1"/>
            <a:endCxn id="36" idx="3"/>
          </p:cNvCxnSpPr>
          <p:nvPr/>
        </p:nvCxnSpPr>
        <p:spPr>
          <a:xfrm flipH="1" flipV="1">
            <a:off x="2175558" y="2456048"/>
            <a:ext cx="605457" cy="451619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>
            <a:stCxn id="19" idx="2"/>
            <a:endCxn id="33" idx="3"/>
          </p:cNvCxnSpPr>
          <p:nvPr/>
        </p:nvCxnSpPr>
        <p:spPr>
          <a:xfrm flipH="1">
            <a:off x="2202694" y="3392601"/>
            <a:ext cx="256935" cy="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>
            <a:stCxn id="19" idx="3"/>
            <a:endCxn id="34" idx="3"/>
          </p:cNvCxnSpPr>
          <p:nvPr/>
        </p:nvCxnSpPr>
        <p:spPr>
          <a:xfrm flipH="1">
            <a:off x="2202694" y="3877535"/>
            <a:ext cx="578321" cy="524359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>
            <a:stCxn id="25" idx="7"/>
            <a:endCxn id="39" idx="1"/>
          </p:cNvCxnSpPr>
          <p:nvPr/>
        </p:nvCxnSpPr>
        <p:spPr>
          <a:xfrm flipV="1">
            <a:off x="9450334" y="2423408"/>
            <a:ext cx="598919" cy="469284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/>
          <p:cNvCxnSpPr>
            <a:stCxn id="25" idx="5"/>
            <a:endCxn id="38" idx="1"/>
          </p:cNvCxnSpPr>
          <p:nvPr/>
        </p:nvCxnSpPr>
        <p:spPr>
          <a:xfrm>
            <a:off x="9450334" y="3862560"/>
            <a:ext cx="614632" cy="400188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/>
          <p:cNvCxnSpPr>
            <a:stCxn id="25" idx="6"/>
            <a:endCxn id="37" idx="1"/>
          </p:cNvCxnSpPr>
          <p:nvPr/>
        </p:nvCxnSpPr>
        <p:spPr>
          <a:xfrm flipV="1">
            <a:off x="9771720" y="3367415"/>
            <a:ext cx="293246" cy="10211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/>
          <p:cNvCxnSpPr>
            <a:stCxn id="16" idx="1"/>
            <a:endCxn id="43" idx="3"/>
          </p:cNvCxnSpPr>
          <p:nvPr/>
        </p:nvCxnSpPr>
        <p:spPr>
          <a:xfrm flipH="1" flipV="1">
            <a:off x="4654189" y="771395"/>
            <a:ext cx="631175" cy="34783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/>
          <p:cNvCxnSpPr>
            <a:stCxn id="16" idx="0"/>
            <a:endCxn id="44" idx="2"/>
          </p:cNvCxnSpPr>
          <p:nvPr/>
        </p:nvCxnSpPr>
        <p:spPr>
          <a:xfrm flipH="1" flipV="1">
            <a:off x="6056464" y="706202"/>
            <a:ext cx="4794" cy="25233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>
            <a:stCxn id="16" idx="7"/>
            <a:endCxn id="45" idx="1"/>
          </p:cNvCxnSpPr>
          <p:nvPr/>
        </p:nvCxnSpPr>
        <p:spPr>
          <a:xfrm flipV="1">
            <a:off x="6837152" y="827605"/>
            <a:ext cx="709026" cy="29162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32156" y="2459652"/>
            <a:ext cx="2127688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7601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" name="图片 36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58" y="16695"/>
            <a:ext cx="12174641" cy="6862699"/>
          </a:xfrm>
          <a:prstGeom prst="rect">
            <a:avLst/>
          </a:prstGeom>
        </p:spPr>
      </p:pic>
      <p:grpSp>
        <p:nvGrpSpPr>
          <p:cNvPr id="2" name="Group 2"/>
          <p:cNvGrpSpPr/>
          <p:nvPr/>
        </p:nvGrpSpPr>
        <p:grpSpPr bwMode="auto">
          <a:xfrm>
            <a:off x="12700" y="-71438"/>
            <a:ext cx="2124075" cy="6634163"/>
            <a:chOff x="0" y="0"/>
            <a:chExt cx="2013030" cy="6070840"/>
          </a:xfrm>
        </p:grpSpPr>
        <p:grpSp>
          <p:nvGrpSpPr>
            <p:cNvPr id="3" name="Group 3"/>
            <p:cNvGrpSpPr/>
            <p:nvPr/>
          </p:nvGrpSpPr>
          <p:grpSpPr bwMode="auto">
            <a:xfrm>
              <a:off x="0" y="0"/>
              <a:ext cx="1440555" cy="6070840"/>
              <a:chOff x="0" y="0"/>
              <a:chExt cx="1440555" cy="5805488"/>
            </a:xfrm>
          </p:grpSpPr>
          <p:sp>
            <p:nvSpPr>
              <p:cNvPr id="5" name="Freeform 365"/>
              <p:cNvSpPr>
                <a:spLocks noChangeArrowheads="1"/>
              </p:cNvSpPr>
              <p:nvPr/>
            </p:nvSpPr>
            <p:spPr bwMode="auto">
              <a:xfrm>
                <a:off x="515082" y="5584"/>
                <a:ext cx="541604" cy="1402865"/>
              </a:xfrm>
              <a:custGeom>
                <a:avLst/>
                <a:gdLst>
                  <a:gd name="T0" fmla="*/ 0 w 198"/>
                  <a:gd name="T1" fmla="*/ 2147483647 h 513"/>
                  <a:gd name="T2" fmla="*/ 516277175 w 198"/>
                  <a:gd name="T3" fmla="*/ 2131285560 h 513"/>
                  <a:gd name="T4" fmla="*/ 875426276 w 198"/>
                  <a:gd name="T5" fmla="*/ 1301207878 h 513"/>
                  <a:gd name="T6" fmla="*/ 1129821504 w 198"/>
                  <a:gd name="T7" fmla="*/ 635648250 h 513"/>
                  <a:gd name="T8" fmla="*/ 1316880037 w 198"/>
                  <a:gd name="T9" fmla="*/ 0 h 513"/>
                  <a:gd name="T10" fmla="*/ 1481489358 w 198"/>
                  <a:gd name="T11" fmla="*/ 14955689 h 513"/>
                  <a:gd name="T12" fmla="*/ 1451561634 w 198"/>
                  <a:gd name="T13" fmla="*/ 194432167 h 513"/>
                  <a:gd name="T14" fmla="*/ 1369254238 w 198"/>
                  <a:gd name="T15" fmla="*/ 530952954 h 513"/>
                  <a:gd name="T16" fmla="*/ 1219610147 w 198"/>
                  <a:gd name="T17" fmla="*/ 1069382386 h 513"/>
                  <a:gd name="T18" fmla="*/ 912837982 w 198"/>
                  <a:gd name="T19" fmla="*/ 2093894969 h 513"/>
                  <a:gd name="T20" fmla="*/ 456418991 w 198"/>
                  <a:gd name="T21" fmla="*/ 2147483647 h 513"/>
                  <a:gd name="T22" fmla="*/ 179574550 w 198"/>
                  <a:gd name="T23" fmla="*/ 2147483647 h 5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8"/>
                  <a:gd name="T37" fmla="*/ 0 h 513"/>
                  <a:gd name="T38" fmla="*/ 198 w 198"/>
                  <a:gd name="T39" fmla="*/ 513 h 5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8" h="513">
                    <a:moveTo>
                      <a:pt x="0" y="392"/>
                    </a:moveTo>
                    <a:cubicBezTo>
                      <a:pt x="28" y="360"/>
                      <a:pt x="48" y="322"/>
                      <a:pt x="69" y="285"/>
                    </a:cubicBezTo>
                    <a:cubicBezTo>
                      <a:pt x="90" y="249"/>
                      <a:pt x="100" y="210"/>
                      <a:pt x="117" y="174"/>
                    </a:cubicBezTo>
                    <a:cubicBezTo>
                      <a:pt x="131" y="145"/>
                      <a:pt x="141" y="115"/>
                      <a:pt x="151" y="85"/>
                    </a:cubicBezTo>
                    <a:cubicBezTo>
                      <a:pt x="160" y="57"/>
                      <a:pt x="173" y="30"/>
                      <a:pt x="176" y="0"/>
                    </a:cubicBezTo>
                    <a:cubicBezTo>
                      <a:pt x="183" y="1"/>
                      <a:pt x="190" y="3"/>
                      <a:pt x="198" y="2"/>
                    </a:cubicBezTo>
                    <a:cubicBezTo>
                      <a:pt x="196" y="10"/>
                      <a:pt x="195" y="18"/>
                      <a:pt x="194" y="26"/>
                    </a:cubicBezTo>
                    <a:cubicBezTo>
                      <a:pt x="191" y="41"/>
                      <a:pt x="187" y="56"/>
                      <a:pt x="183" y="71"/>
                    </a:cubicBezTo>
                    <a:cubicBezTo>
                      <a:pt x="177" y="95"/>
                      <a:pt x="171" y="120"/>
                      <a:pt x="163" y="143"/>
                    </a:cubicBezTo>
                    <a:cubicBezTo>
                      <a:pt x="150" y="187"/>
                      <a:pt x="137" y="235"/>
                      <a:pt x="122" y="280"/>
                    </a:cubicBezTo>
                    <a:cubicBezTo>
                      <a:pt x="104" y="336"/>
                      <a:pt x="83" y="390"/>
                      <a:pt x="61" y="444"/>
                    </a:cubicBezTo>
                    <a:cubicBezTo>
                      <a:pt x="51" y="468"/>
                      <a:pt x="36" y="490"/>
                      <a:pt x="24" y="513"/>
                    </a:cubicBezTo>
                  </a:path>
                </a:pathLst>
              </a:custGeom>
              <a:solidFill>
                <a:srgbClr val="6F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 367"/>
              <p:cNvSpPr>
                <a:spLocks noChangeArrowheads="1"/>
              </p:cNvSpPr>
              <p:nvPr/>
            </p:nvSpPr>
            <p:spPr bwMode="auto">
              <a:xfrm>
                <a:off x="515082" y="1306549"/>
                <a:ext cx="196820" cy="415974"/>
              </a:xfrm>
              <a:custGeom>
                <a:avLst/>
                <a:gdLst>
                  <a:gd name="T0" fmla="*/ 283959321 w 72"/>
                  <a:gd name="T1" fmla="*/ 0 h 152"/>
                  <a:gd name="T2" fmla="*/ 82199686 w 72"/>
                  <a:gd name="T3" fmla="*/ 22468069 h 152"/>
                  <a:gd name="T4" fmla="*/ 134507335 w 72"/>
                  <a:gd name="T5" fmla="*/ 1138384004 h 152"/>
                  <a:gd name="T6" fmla="*/ 538029339 w 72"/>
                  <a:gd name="T7" fmla="*/ 1138384004 h 152"/>
                  <a:gd name="T8" fmla="*/ 283959321 w 72"/>
                  <a:gd name="T9" fmla="*/ 0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152"/>
                  <a:gd name="T17" fmla="*/ 72 w 72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152">
                    <a:moveTo>
                      <a:pt x="38" y="0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0" y="50"/>
                      <a:pt x="10" y="104"/>
                      <a:pt x="18" y="152"/>
                    </a:cubicBezTo>
                    <a:cubicBezTo>
                      <a:pt x="72" y="152"/>
                      <a:pt x="72" y="152"/>
                      <a:pt x="72" y="152"/>
                    </a:cubicBezTo>
                    <a:cubicBezTo>
                      <a:pt x="62" y="101"/>
                      <a:pt x="51" y="50"/>
                      <a:pt x="38" y="0"/>
                    </a:cubicBezTo>
                    <a:close/>
                  </a:path>
                </a:pathLst>
              </a:custGeom>
              <a:solidFill>
                <a:srgbClr val="FF7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 368"/>
              <p:cNvSpPr>
                <a:spLocks noChangeArrowheads="1"/>
              </p:cNvSpPr>
              <p:nvPr/>
            </p:nvSpPr>
            <p:spPr bwMode="auto">
              <a:xfrm>
                <a:off x="563938" y="1722523"/>
                <a:ext cx="167506" cy="114463"/>
              </a:xfrm>
              <a:custGeom>
                <a:avLst/>
                <a:gdLst>
                  <a:gd name="T0" fmla="*/ 407187864 w 61"/>
                  <a:gd name="T1" fmla="*/ 0 h 42"/>
                  <a:gd name="T2" fmla="*/ 0 w 61"/>
                  <a:gd name="T3" fmla="*/ 0 h 42"/>
                  <a:gd name="T4" fmla="*/ 30162064 w 61"/>
                  <a:gd name="T5" fmla="*/ 155974915 h 42"/>
                  <a:gd name="T6" fmla="*/ 52783612 w 61"/>
                  <a:gd name="T7" fmla="*/ 311947104 h 42"/>
                  <a:gd name="T8" fmla="*/ 459971476 w 61"/>
                  <a:gd name="T9" fmla="*/ 267382843 h 42"/>
                  <a:gd name="T10" fmla="*/ 407187864 w 6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2"/>
                  <a:gd name="T20" fmla="*/ 61 w 6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2">
                    <a:moveTo>
                      <a:pt x="5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3" y="14"/>
                      <a:pt x="4" y="21"/>
                    </a:cubicBezTo>
                    <a:cubicBezTo>
                      <a:pt x="5" y="28"/>
                      <a:pt x="6" y="35"/>
                      <a:pt x="7" y="42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59" y="24"/>
                      <a:pt x="56" y="12"/>
                      <a:pt x="54" y="0"/>
                    </a:cubicBez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 369"/>
              <p:cNvSpPr>
                <a:spLocks noChangeArrowheads="1"/>
              </p:cNvSpPr>
              <p:nvPr/>
            </p:nvSpPr>
            <p:spPr bwMode="auto">
              <a:xfrm>
                <a:off x="607211" y="2003095"/>
                <a:ext cx="181465" cy="307095"/>
              </a:xfrm>
              <a:custGeom>
                <a:avLst/>
                <a:gdLst>
                  <a:gd name="T0" fmla="*/ 0 w 66"/>
                  <a:gd name="T1" fmla="*/ 0 h 112"/>
                  <a:gd name="T2" fmla="*/ 98274295 w 66"/>
                  <a:gd name="T3" fmla="*/ 842029813 h 112"/>
                  <a:gd name="T4" fmla="*/ 498932519 w 66"/>
                  <a:gd name="T5" fmla="*/ 293207177 h 112"/>
                  <a:gd name="T6" fmla="*/ 468693851 w 66"/>
                  <a:gd name="T7" fmla="*/ 157879733 h 112"/>
                  <a:gd name="T8" fmla="*/ 0 w 66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112"/>
                  <a:gd name="T17" fmla="*/ 66 w 66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112">
                    <a:moveTo>
                      <a:pt x="0" y="0"/>
                    </a:moveTo>
                    <a:cubicBezTo>
                      <a:pt x="5" y="37"/>
                      <a:pt x="10" y="75"/>
                      <a:pt x="13" y="112"/>
                    </a:cubicBezTo>
                    <a:cubicBezTo>
                      <a:pt x="29" y="86"/>
                      <a:pt x="46" y="62"/>
                      <a:pt x="66" y="39"/>
                    </a:cubicBezTo>
                    <a:cubicBezTo>
                      <a:pt x="64" y="33"/>
                      <a:pt x="63" y="27"/>
                      <a:pt x="62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370"/>
              <p:cNvSpPr>
                <a:spLocks noChangeArrowheads="1"/>
              </p:cNvSpPr>
              <p:nvPr/>
            </p:nvSpPr>
            <p:spPr bwMode="auto">
              <a:xfrm>
                <a:off x="583480" y="1820235"/>
                <a:ext cx="194029" cy="241488"/>
              </a:xfrm>
              <a:custGeom>
                <a:avLst/>
                <a:gdLst>
                  <a:gd name="T0" fmla="*/ 522774248 w 71"/>
                  <a:gd name="T1" fmla="*/ 640094130 h 88"/>
                  <a:gd name="T2" fmla="*/ 403282444 w 71"/>
                  <a:gd name="T3" fmla="*/ 0 h 88"/>
                  <a:gd name="T4" fmla="*/ 0 w 71"/>
                  <a:gd name="T5" fmla="*/ 45182954 h 88"/>
                  <a:gd name="T6" fmla="*/ 67213285 w 71"/>
                  <a:gd name="T7" fmla="*/ 504545269 h 88"/>
                  <a:gd name="T8" fmla="*/ 530242998 w 71"/>
                  <a:gd name="T9" fmla="*/ 662686979 h 88"/>
                  <a:gd name="T10" fmla="*/ 522774248 w 71"/>
                  <a:gd name="T11" fmla="*/ 64009413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88"/>
                  <a:gd name="T20" fmla="*/ 71 w 71"/>
                  <a:gd name="T21" fmla="*/ 88 h 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88">
                    <a:moveTo>
                      <a:pt x="70" y="85"/>
                    </a:moveTo>
                    <a:cubicBezTo>
                      <a:pt x="65" y="57"/>
                      <a:pt x="59" y="29"/>
                      <a:pt x="5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6"/>
                      <a:pt x="6" y="46"/>
                      <a:pt x="9" y="67"/>
                    </a:cubicBezTo>
                    <a:cubicBezTo>
                      <a:pt x="71" y="88"/>
                      <a:pt x="71" y="88"/>
                      <a:pt x="71" y="88"/>
                    </a:cubicBezTo>
                    <a:cubicBezTo>
                      <a:pt x="71" y="87"/>
                      <a:pt x="71" y="86"/>
                      <a:pt x="70" y="85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371"/>
              <p:cNvSpPr>
                <a:spLocks noChangeArrowheads="1"/>
              </p:cNvSpPr>
              <p:nvPr/>
            </p:nvSpPr>
            <p:spPr bwMode="auto">
              <a:xfrm>
                <a:off x="643504" y="2110579"/>
                <a:ext cx="202404" cy="251259"/>
              </a:xfrm>
              <a:custGeom>
                <a:avLst/>
                <a:gdLst>
                  <a:gd name="T0" fmla="*/ 0 w 74"/>
                  <a:gd name="T1" fmla="*/ 544491908 h 92"/>
                  <a:gd name="T2" fmla="*/ 7480742 w 74"/>
                  <a:gd name="T3" fmla="*/ 566867615 h 92"/>
                  <a:gd name="T4" fmla="*/ 553613233 w 74"/>
                  <a:gd name="T5" fmla="*/ 686207447 h 92"/>
                  <a:gd name="T6" fmla="*/ 396506701 w 74"/>
                  <a:gd name="T7" fmla="*/ 0 h 92"/>
                  <a:gd name="T8" fmla="*/ 0 w 74"/>
                  <a:gd name="T9" fmla="*/ 544491908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92"/>
                  <a:gd name="T17" fmla="*/ 74 w 74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92">
                    <a:moveTo>
                      <a:pt x="0" y="73"/>
                    </a:moveTo>
                    <a:cubicBezTo>
                      <a:pt x="1" y="74"/>
                      <a:pt x="1" y="75"/>
                      <a:pt x="1" y="76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0" y="73"/>
                      <a:pt x="61" y="41"/>
                      <a:pt x="53" y="0"/>
                    </a:cubicBezTo>
                    <a:cubicBezTo>
                      <a:pt x="33" y="23"/>
                      <a:pt x="16" y="47"/>
                      <a:pt x="0" y="73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372"/>
              <p:cNvSpPr>
                <a:spLocks noChangeArrowheads="1"/>
              </p:cNvSpPr>
              <p:nvPr/>
            </p:nvSpPr>
            <p:spPr bwMode="auto">
              <a:xfrm>
                <a:off x="649087" y="2318566"/>
                <a:ext cx="237301" cy="325241"/>
              </a:xfrm>
              <a:custGeom>
                <a:avLst/>
                <a:gdLst>
                  <a:gd name="T0" fmla="*/ 550543775 w 87"/>
                  <a:gd name="T1" fmla="*/ 268916912 h 119"/>
                  <a:gd name="T2" fmla="*/ 535664730 w 87"/>
                  <a:gd name="T3" fmla="*/ 112049624 h 119"/>
                  <a:gd name="T4" fmla="*/ 14879045 w 87"/>
                  <a:gd name="T5" fmla="*/ 0 h 119"/>
                  <a:gd name="T6" fmla="*/ 7440887 w 87"/>
                  <a:gd name="T7" fmla="*/ 112049624 h 119"/>
                  <a:gd name="T8" fmla="*/ 29758091 w 87"/>
                  <a:gd name="T9" fmla="*/ 866513085 h 119"/>
                  <a:gd name="T10" fmla="*/ 647261662 w 87"/>
                  <a:gd name="T11" fmla="*/ 888921917 h 119"/>
                  <a:gd name="T12" fmla="*/ 550543775 w 87"/>
                  <a:gd name="T13" fmla="*/ 268916912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119"/>
                  <a:gd name="T23" fmla="*/ 87 w 87"/>
                  <a:gd name="T24" fmla="*/ 119 h 1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119">
                    <a:moveTo>
                      <a:pt x="74" y="36"/>
                    </a:moveTo>
                    <a:cubicBezTo>
                      <a:pt x="73" y="28"/>
                      <a:pt x="73" y="23"/>
                      <a:pt x="72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6"/>
                      <a:pt x="0" y="9"/>
                      <a:pt x="1" y="15"/>
                    </a:cubicBezTo>
                    <a:cubicBezTo>
                      <a:pt x="4" y="41"/>
                      <a:pt x="2" y="78"/>
                      <a:pt x="4" y="116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1" y="92"/>
                      <a:pt x="77" y="65"/>
                      <a:pt x="74" y="36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373"/>
              <p:cNvSpPr>
                <a:spLocks noChangeArrowheads="1"/>
              </p:cNvSpPr>
              <p:nvPr/>
            </p:nvSpPr>
            <p:spPr bwMode="auto">
              <a:xfrm>
                <a:off x="660254" y="2635432"/>
                <a:ext cx="273594" cy="171693"/>
              </a:xfrm>
              <a:custGeom>
                <a:avLst/>
                <a:gdLst>
                  <a:gd name="T0" fmla="*/ 726080173 w 100"/>
                  <a:gd name="T1" fmla="*/ 363931929 h 63"/>
                  <a:gd name="T2" fmla="*/ 621285463 w 100"/>
                  <a:gd name="T3" fmla="*/ 22281936 h 63"/>
                  <a:gd name="T4" fmla="*/ 0 w 100"/>
                  <a:gd name="T5" fmla="*/ 0 h 63"/>
                  <a:gd name="T6" fmla="*/ 44913191 w 100"/>
                  <a:gd name="T7" fmla="*/ 467912480 h 63"/>
                  <a:gd name="T8" fmla="*/ 748536768 w 100"/>
                  <a:gd name="T9" fmla="*/ 401066672 h 63"/>
                  <a:gd name="T10" fmla="*/ 726080173 w 100"/>
                  <a:gd name="T11" fmla="*/ 36393192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0"/>
                  <a:gd name="T19" fmla="*/ 0 h 63"/>
                  <a:gd name="T20" fmla="*/ 100 w 100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0" h="63">
                    <a:moveTo>
                      <a:pt x="97" y="49"/>
                    </a:moveTo>
                    <a:cubicBezTo>
                      <a:pt x="93" y="36"/>
                      <a:pt x="86" y="15"/>
                      <a:pt x="8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2" y="43"/>
                      <a:pt x="6" y="63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49"/>
                      <a:pt x="97" y="49"/>
                    </a:cubicBez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374"/>
              <p:cNvSpPr>
                <a:spLocks noChangeArrowheads="1"/>
              </p:cNvSpPr>
              <p:nvPr/>
            </p:nvSpPr>
            <p:spPr bwMode="auto">
              <a:xfrm>
                <a:off x="681192" y="2758270"/>
                <a:ext cx="263823" cy="97712"/>
              </a:xfrm>
              <a:custGeom>
                <a:avLst/>
                <a:gdLst>
                  <a:gd name="T0" fmla="*/ 702371026 w 96"/>
                  <a:gd name="T1" fmla="*/ 176807150 h 36"/>
                  <a:gd name="T2" fmla="*/ 725026826 w 96"/>
                  <a:gd name="T3" fmla="*/ 0 h 36"/>
                  <a:gd name="T4" fmla="*/ 694816345 w 96"/>
                  <a:gd name="T5" fmla="*/ 14732798 h 36"/>
                  <a:gd name="T6" fmla="*/ 0 w 96"/>
                  <a:gd name="T7" fmla="*/ 147338839 h 36"/>
                  <a:gd name="T8" fmla="*/ 22655800 w 96"/>
                  <a:gd name="T9" fmla="*/ 265212082 h 36"/>
                  <a:gd name="T10" fmla="*/ 702371026 w 96"/>
                  <a:gd name="T11" fmla="*/ 17680715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6"/>
                  <a:gd name="T20" fmla="*/ 96 w 96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6">
                    <a:moveTo>
                      <a:pt x="93" y="24"/>
                    </a:moveTo>
                    <a:cubicBezTo>
                      <a:pt x="95" y="14"/>
                      <a:pt x="96" y="6"/>
                      <a:pt x="96" y="0"/>
                    </a:cubicBezTo>
                    <a:cubicBezTo>
                      <a:pt x="94" y="0"/>
                      <a:pt x="94" y="2"/>
                      <a:pt x="92" y="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5"/>
                      <a:pt x="2" y="31"/>
                      <a:pt x="3" y="36"/>
                    </a:cubicBezTo>
                    <a:lnTo>
                      <a:pt x="93" y="24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 375"/>
              <p:cNvSpPr>
                <a:spLocks noChangeArrowheads="1"/>
              </p:cNvSpPr>
              <p:nvPr/>
            </p:nvSpPr>
            <p:spPr bwMode="auto">
              <a:xfrm>
                <a:off x="686776" y="2818293"/>
                <a:ext cx="258239" cy="82357"/>
              </a:xfrm>
              <a:custGeom>
                <a:avLst/>
                <a:gdLst>
                  <a:gd name="T0" fmla="*/ 709440225 w 94"/>
                  <a:gd name="T1" fmla="*/ 0 h 30"/>
                  <a:gd name="T2" fmla="*/ 0 w 94"/>
                  <a:gd name="T3" fmla="*/ 97971887 h 30"/>
                  <a:gd name="T4" fmla="*/ 45282483 w 94"/>
                  <a:gd name="T5" fmla="*/ 226089182 h 30"/>
                  <a:gd name="T6" fmla="*/ 701893602 w 94"/>
                  <a:gd name="T7" fmla="*/ 143188625 h 30"/>
                  <a:gd name="T8" fmla="*/ 709440225 w 9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30"/>
                  <a:gd name="T17" fmla="*/ 94 w 9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30">
                    <a:moveTo>
                      <a:pt x="94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7"/>
                      <a:pt x="5" y="26"/>
                      <a:pt x="6" y="30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4" y="14"/>
                      <a:pt x="93" y="6"/>
                      <a:pt x="94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 376"/>
              <p:cNvSpPr>
                <a:spLocks noChangeArrowheads="1"/>
              </p:cNvSpPr>
              <p:nvPr/>
            </p:nvSpPr>
            <p:spPr bwMode="auto">
              <a:xfrm>
                <a:off x="703526" y="2869941"/>
                <a:ext cx="219154" cy="79565"/>
              </a:xfrm>
              <a:custGeom>
                <a:avLst/>
                <a:gdLst>
                  <a:gd name="T0" fmla="*/ 600355946 w 80"/>
                  <a:gd name="T1" fmla="*/ 0 h 29"/>
                  <a:gd name="T2" fmla="*/ 0 w 80"/>
                  <a:gd name="T3" fmla="*/ 90328224 h 29"/>
                  <a:gd name="T4" fmla="*/ 90053118 w 80"/>
                  <a:gd name="T5" fmla="*/ 218296180 h 29"/>
                  <a:gd name="T6" fmla="*/ 510302828 w 80"/>
                  <a:gd name="T7" fmla="*/ 173130696 h 29"/>
                  <a:gd name="T8" fmla="*/ 600355946 w 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29"/>
                  <a:gd name="T17" fmla="*/ 80 w 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29">
                    <a:moveTo>
                      <a:pt x="8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22"/>
                      <a:pt x="6" y="22"/>
                      <a:pt x="12" y="29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2" y="15"/>
                      <a:pt x="77" y="10"/>
                      <a:pt x="80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 377"/>
              <p:cNvSpPr>
                <a:spLocks noChangeArrowheads="1"/>
              </p:cNvSpPr>
              <p:nvPr/>
            </p:nvSpPr>
            <p:spPr bwMode="auto">
              <a:xfrm>
                <a:off x="737028" y="2932755"/>
                <a:ext cx="152152" cy="93524"/>
              </a:xfrm>
              <a:custGeom>
                <a:avLst/>
                <a:gdLst>
                  <a:gd name="T0" fmla="*/ 0 w 56"/>
                  <a:gd name="T1" fmla="*/ 45397650 h 34"/>
                  <a:gd name="T2" fmla="*/ 81202979 w 56"/>
                  <a:gd name="T3" fmla="*/ 136195700 h 34"/>
                  <a:gd name="T4" fmla="*/ 413396984 w 56"/>
                  <a:gd name="T5" fmla="*/ 0 h 34"/>
                  <a:gd name="T6" fmla="*/ 0 w 56"/>
                  <a:gd name="T7" fmla="*/ 4539765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6"/>
                  <a:gd name="T13" fmla="*/ 0 h 34"/>
                  <a:gd name="T14" fmla="*/ 56 w 56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6" h="34">
                    <a:moveTo>
                      <a:pt x="0" y="6"/>
                    </a:moveTo>
                    <a:cubicBezTo>
                      <a:pt x="3" y="11"/>
                      <a:pt x="7" y="15"/>
                      <a:pt x="11" y="18"/>
                    </a:cubicBezTo>
                    <a:cubicBezTo>
                      <a:pt x="29" y="34"/>
                      <a:pt x="45" y="21"/>
                      <a:pt x="56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 378"/>
              <p:cNvSpPr>
                <a:spLocks noChangeArrowheads="1"/>
              </p:cNvSpPr>
              <p:nvPr/>
            </p:nvSpPr>
            <p:spPr bwMode="auto">
              <a:xfrm>
                <a:off x="462039" y="1993325"/>
                <a:ext cx="16751" cy="48856"/>
              </a:xfrm>
              <a:custGeom>
                <a:avLst/>
                <a:gdLst>
                  <a:gd name="T0" fmla="*/ 7794799 w 6"/>
                  <a:gd name="T1" fmla="*/ 125239642 h 18"/>
                  <a:gd name="T2" fmla="*/ 46766000 w 6"/>
                  <a:gd name="T3" fmla="*/ 7366399 h 18"/>
                  <a:gd name="T4" fmla="*/ 23384396 w 6"/>
                  <a:gd name="T5" fmla="*/ 0 h 18"/>
                  <a:gd name="T6" fmla="*/ 7794799 w 6"/>
                  <a:gd name="T7" fmla="*/ 125239642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8"/>
                  <a:gd name="T14" fmla="*/ 6 w 6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8">
                    <a:moveTo>
                      <a:pt x="1" y="17"/>
                    </a:moveTo>
                    <a:cubicBezTo>
                      <a:pt x="2" y="17"/>
                      <a:pt x="6" y="1"/>
                      <a:pt x="6" y="1"/>
                    </a:cubicBezTo>
                    <a:cubicBezTo>
                      <a:pt x="6" y="1"/>
                      <a:pt x="5" y="1"/>
                      <a:pt x="3" y="0"/>
                    </a:cubicBezTo>
                    <a:cubicBezTo>
                      <a:pt x="1" y="13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379"/>
              <p:cNvSpPr>
                <a:spLocks noChangeArrowheads="1"/>
              </p:cNvSpPr>
              <p:nvPr/>
            </p:nvSpPr>
            <p:spPr bwMode="auto">
              <a:xfrm>
                <a:off x="333617" y="5383931"/>
                <a:ext cx="424349" cy="421557"/>
              </a:xfrm>
              <a:custGeom>
                <a:avLst/>
                <a:gdLst>
                  <a:gd name="T0" fmla="*/ 119923765 w 155"/>
                  <a:gd name="T1" fmla="*/ 0 h 154"/>
                  <a:gd name="T2" fmla="*/ 104931926 w 155"/>
                  <a:gd name="T3" fmla="*/ 14987173 h 154"/>
                  <a:gd name="T4" fmla="*/ 0 w 155"/>
                  <a:gd name="T5" fmla="*/ 1153963015 h 154"/>
                  <a:gd name="T6" fmla="*/ 22485022 w 155"/>
                  <a:gd name="T7" fmla="*/ 1153963015 h 154"/>
                  <a:gd name="T8" fmla="*/ 1161755315 w 155"/>
                  <a:gd name="T9" fmla="*/ 194825031 h 154"/>
                  <a:gd name="T10" fmla="*/ 119923765 w 155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54"/>
                  <a:gd name="T20" fmla="*/ 155 w 155"/>
                  <a:gd name="T21" fmla="*/ 154 h 1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54">
                    <a:moveTo>
                      <a:pt x="16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6" y="94"/>
                      <a:pt x="0" y="154"/>
                      <a:pt x="0" y="154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155" y="26"/>
                      <a:pt x="155" y="26"/>
                      <a:pt x="155" y="2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B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 380"/>
              <p:cNvSpPr>
                <a:spLocks noChangeArrowheads="1"/>
              </p:cNvSpPr>
              <p:nvPr/>
            </p:nvSpPr>
            <p:spPr bwMode="auto">
              <a:xfrm>
                <a:off x="777509" y="5457913"/>
                <a:ext cx="273594" cy="281969"/>
              </a:xfrm>
              <a:custGeom>
                <a:avLst/>
                <a:gdLst>
                  <a:gd name="T0" fmla="*/ 229923652 w 196"/>
                  <a:gd name="T1" fmla="*/ 42866267 h 202"/>
                  <a:gd name="T2" fmla="*/ 0 w 196"/>
                  <a:gd name="T3" fmla="*/ 0 h 202"/>
                  <a:gd name="T4" fmla="*/ 381906514 w 196"/>
                  <a:gd name="T5" fmla="*/ 393596619 h 202"/>
                  <a:gd name="T6" fmla="*/ 229923652 w 196"/>
                  <a:gd name="T7" fmla="*/ 42866267 h 2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6"/>
                  <a:gd name="T13" fmla="*/ 0 h 202"/>
                  <a:gd name="T14" fmla="*/ 196 w 196"/>
                  <a:gd name="T15" fmla="*/ 202 h 2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6" h="202">
                    <a:moveTo>
                      <a:pt x="118" y="22"/>
                    </a:moveTo>
                    <a:lnTo>
                      <a:pt x="0" y="0"/>
                    </a:lnTo>
                    <a:lnTo>
                      <a:pt x="196" y="202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6D9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381"/>
              <p:cNvSpPr>
                <a:spLocks noChangeArrowheads="1"/>
              </p:cNvSpPr>
              <p:nvPr/>
            </p:nvSpPr>
            <p:spPr bwMode="auto">
              <a:xfrm>
                <a:off x="341992" y="5455121"/>
                <a:ext cx="714693" cy="350367"/>
              </a:xfrm>
              <a:custGeom>
                <a:avLst/>
                <a:gdLst>
                  <a:gd name="T0" fmla="*/ 607930150 w 512"/>
                  <a:gd name="T1" fmla="*/ 3897309 h 251"/>
                  <a:gd name="T2" fmla="*/ 580651769 w 512"/>
                  <a:gd name="T3" fmla="*/ 0 h 251"/>
                  <a:gd name="T4" fmla="*/ 0 w 512"/>
                  <a:gd name="T5" fmla="*/ 489071851 h 251"/>
                  <a:gd name="T6" fmla="*/ 997629071 w 512"/>
                  <a:gd name="T7" fmla="*/ 413081297 h 251"/>
                  <a:gd name="T8" fmla="*/ 989834450 w 512"/>
                  <a:gd name="T9" fmla="*/ 397492059 h 251"/>
                  <a:gd name="T10" fmla="*/ 607930150 w 512"/>
                  <a:gd name="T11" fmla="*/ 3897309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2"/>
                  <a:gd name="T19" fmla="*/ 0 h 251"/>
                  <a:gd name="T20" fmla="*/ 512 w 512"/>
                  <a:gd name="T21" fmla="*/ 251 h 2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2" h="251">
                    <a:moveTo>
                      <a:pt x="312" y="2"/>
                    </a:moveTo>
                    <a:lnTo>
                      <a:pt x="298" y="0"/>
                    </a:lnTo>
                    <a:lnTo>
                      <a:pt x="0" y="251"/>
                    </a:lnTo>
                    <a:lnTo>
                      <a:pt x="512" y="212"/>
                    </a:lnTo>
                    <a:lnTo>
                      <a:pt x="508" y="204"/>
                    </a:lnTo>
                    <a:lnTo>
                      <a:pt x="312" y="2"/>
                    </a:lnTo>
                    <a:close/>
                  </a:path>
                </a:pathLst>
              </a:custGeom>
              <a:solidFill>
                <a:srgbClr val="745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382"/>
              <p:cNvSpPr>
                <a:spLocks noChangeArrowheads="1"/>
              </p:cNvSpPr>
              <p:nvPr/>
            </p:nvSpPr>
            <p:spPr bwMode="auto">
              <a:xfrm>
                <a:off x="378285" y="5127088"/>
                <a:ext cx="563938" cy="361534"/>
              </a:xfrm>
              <a:custGeom>
                <a:avLst/>
                <a:gdLst>
                  <a:gd name="T0" fmla="*/ 1116643779 w 206"/>
                  <a:gd name="T1" fmla="*/ 0 h 132"/>
                  <a:gd name="T2" fmla="*/ 906804091 w 206"/>
                  <a:gd name="T3" fmla="*/ 15003661 h 132"/>
                  <a:gd name="T4" fmla="*/ 0 w 206"/>
                  <a:gd name="T5" fmla="*/ 705144678 h 132"/>
                  <a:gd name="T6" fmla="*/ 1543815863 w 206"/>
                  <a:gd name="T7" fmla="*/ 990203281 h 132"/>
                  <a:gd name="T8" fmla="*/ 1116643779 w 206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132"/>
                  <a:gd name="T17" fmla="*/ 206 w 20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132">
                    <a:moveTo>
                      <a:pt x="149" y="0"/>
                    </a:moveTo>
                    <a:cubicBezTo>
                      <a:pt x="140" y="1"/>
                      <a:pt x="131" y="1"/>
                      <a:pt x="121" y="2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06" y="132"/>
                      <a:pt x="206" y="132"/>
                      <a:pt x="206" y="132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936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383"/>
              <p:cNvSpPr>
                <a:spLocks noChangeArrowheads="1"/>
              </p:cNvSpPr>
              <p:nvPr/>
            </p:nvSpPr>
            <p:spPr bwMode="auto">
              <a:xfrm>
                <a:off x="785884" y="5103358"/>
                <a:ext cx="311283" cy="647691"/>
              </a:xfrm>
              <a:custGeom>
                <a:avLst/>
                <a:gdLst>
                  <a:gd name="T0" fmla="*/ 849974615 w 114"/>
                  <a:gd name="T1" fmla="*/ 1755119631 h 237"/>
                  <a:gd name="T2" fmla="*/ 723225092 w 114"/>
                  <a:gd name="T3" fmla="*/ 0 h 237"/>
                  <a:gd name="T4" fmla="*/ 514457960 w 114"/>
                  <a:gd name="T5" fmla="*/ 22406829 h 237"/>
                  <a:gd name="T6" fmla="*/ 0 w 114"/>
                  <a:gd name="T7" fmla="*/ 67217755 h 237"/>
                  <a:gd name="T8" fmla="*/ 738136640 w 114"/>
                  <a:gd name="T9" fmla="*/ 1770057517 h 237"/>
                  <a:gd name="T10" fmla="*/ 849974615 w 114"/>
                  <a:gd name="T11" fmla="*/ 1755119631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237"/>
                  <a:gd name="T20" fmla="*/ 114 w 114"/>
                  <a:gd name="T21" fmla="*/ 237 h 2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237">
                    <a:moveTo>
                      <a:pt x="114" y="235"/>
                    </a:moveTo>
                    <a:cubicBezTo>
                      <a:pt x="114" y="235"/>
                      <a:pt x="106" y="131"/>
                      <a:pt x="97" y="0"/>
                    </a:cubicBezTo>
                    <a:cubicBezTo>
                      <a:pt x="88" y="1"/>
                      <a:pt x="78" y="2"/>
                      <a:pt x="69" y="3"/>
                    </a:cubicBezTo>
                    <a:cubicBezTo>
                      <a:pt x="46" y="6"/>
                      <a:pt x="23" y="8"/>
                      <a:pt x="0" y="9"/>
                    </a:cubicBezTo>
                    <a:cubicBezTo>
                      <a:pt x="99" y="237"/>
                      <a:pt x="99" y="237"/>
                      <a:pt x="99" y="237"/>
                    </a:cubicBezTo>
                    <a:lnTo>
                      <a:pt x="114" y="235"/>
                    </a:lnTo>
                    <a:close/>
                  </a:path>
                </a:pathLst>
              </a:custGeom>
              <a:solidFill>
                <a:srgbClr val="A4B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384"/>
              <p:cNvSpPr>
                <a:spLocks noChangeArrowheads="1"/>
              </p:cNvSpPr>
              <p:nvPr/>
            </p:nvSpPr>
            <p:spPr bwMode="auto">
              <a:xfrm>
                <a:off x="372702" y="5132671"/>
                <a:ext cx="336409" cy="256843"/>
              </a:xfrm>
              <a:custGeom>
                <a:avLst/>
                <a:gdLst>
                  <a:gd name="T0" fmla="*/ 52362198 w 123"/>
                  <a:gd name="T1" fmla="*/ 74659342 h 94"/>
                  <a:gd name="T2" fmla="*/ 0 w 123"/>
                  <a:gd name="T3" fmla="*/ 701790709 h 94"/>
                  <a:gd name="T4" fmla="*/ 920089555 w 123"/>
                  <a:gd name="T5" fmla="*/ 0 h 94"/>
                  <a:gd name="T6" fmla="*/ 52362198 w 123"/>
                  <a:gd name="T7" fmla="*/ 74659342 h 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3"/>
                  <a:gd name="T13" fmla="*/ 0 h 94"/>
                  <a:gd name="T14" fmla="*/ 123 w 123"/>
                  <a:gd name="T15" fmla="*/ 94 h 9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3" h="94">
                    <a:moveTo>
                      <a:pt x="7" y="10"/>
                    </a:moveTo>
                    <a:cubicBezTo>
                      <a:pt x="4" y="40"/>
                      <a:pt x="2" y="68"/>
                      <a:pt x="0" y="94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85" y="2"/>
                      <a:pt x="46" y="5"/>
                      <a:pt x="7" y="10"/>
                    </a:cubicBezTo>
                    <a:close/>
                  </a:path>
                </a:pathLst>
              </a:custGeom>
              <a:solidFill>
                <a:srgbClr val="FF88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385"/>
              <p:cNvSpPr>
                <a:spLocks noChangeArrowheads="1"/>
              </p:cNvSpPr>
              <p:nvPr/>
            </p:nvSpPr>
            <p:spPr bwMode="auto">
              <a:xfrm>
                <a:off x="390848" y="4857682"/>
                <a:ext cx="660254" cy="302907"/>
              </a:xfrm>
              <a:custGeom>
                <a:avLst/>
                <a:gdLst>
                  <a:gd name="T0" fmla="*/ 0 w 241"/>
                  <a:gd name="T1" fmla="*/ 826600456 h 111"/>
                  <a:gd name="T2" fmla="*/ 1598702324 w 241"/>
                  <a:gd name="T3" fmla="*/ 692557287 h 111"/>
                  <a:gd name="T4" fmla="*/ 1808860351 w 241"/>
                  <a:gd name="T5" fmla="*/ 670215849 h 111"/>
                  <a:gd name="T6" fmla="*/ 1771332719 w 241"/>
                  <a:gd name="T7" fmla="*/ 156384608 h 111"/>
                  <a:gd name="T8" fmla="*/ 67551381 w 241"/>
                  <a:gd name="T9" fmla="*/ 0 h 111"/>
                  <a:gd name="T10" fmla="*/ 0 w 241"/>
                  <a:gd name="T11" fmla="*/ 826600456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1"/>
                  <a:gd name="T19" fmla="*/ 0 h 111"/>
                  <a:gd name="T20" fmla="*/ 241 w 241"/>
                  <a:gd name="T21" fmla="*/ 111 h 1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1" h="111">
                    <a:moveTo>
                      <a:pt x="0" y="111"/>
                    </a:moveTo>
                    <a:cubicBezTo>
                      <a:pt x="72" y="102"/>
                      <a:pt x="141" y="101"/>
                      <a:pt x="213" y="93"/>
                    </a:cubicBezTo>
                    <a:cubicBezTo>
                      <a:pt x="222" y="92"/>
                      <a:pt x="232" y="91"/>
                      <a:pt x="241" y="90"/>
                    </a:cubicBezTo>
                    <a:cubicBezTo>
                      <a:pt x="239" y="68"/>
                      <a:pt x="238" y="44"/>
                      <a:pt x="236" y="21"/>
                    </a:cubicBezTo>
                    <a:cubicBezTo>
                      <a:pt x="160" y="15"/>
                      <a:pt x="84" y="7"/>
                      <a:pt x="9" y="0"/>
                    </a:cubicBezTo>
                    <a:cubicBezTo>
                      <a:pt x="6" y="39"/>
                      <a:pt x="3" y="76"/>
                      <a:pt x="0" y="11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386"/>
              <p:cNvSpPr>
                <a:spLocks noChangeArrowheads="1"/>
              </p:cNvSpPr>
              <p:nvPr/>
            </p:nvSpPr>
            <p:spPr bwMode="auto">
              <a:xfrm>
                <a:off x="503915" y="3637678"/>
                <a:ext cx="501123" cy="118650"/>
              </a:xfrm>
              <a:custGeom>
                <a:avLst/>
                <a:gdLst>
                  <a:gd name="T0" fmla="*/ 1372263722 w 183"/>
                  <a:gd name="T1" fmla="*/ 220799372 h 43"/>
                  <a:gd name="T2" fmla="*/ 14998091 w 183"/>
                  <a:gd name="T3" fmla="*/ 0 h 43"/>
                  <a:gd name="T4" fmla="*/ 0 w 183"/>
                  <a:gd name="T5" fmla="*/ 152274858 h 43"/>
                  <a:gd name="T6" fmla="*/ 1364766046 w 183"/>
                  <a:gd name="T7" fmla="*/ 327391221 h 43"/>
                  <a:gd name="T8" fmla="*/ 1372263722 w 183"/>
                  <a:gd name="T9" fmla="*/ 22079937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43"/>
                  <a:gd name="T17" fmla="*/ 183 w 183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43">
                    <a:moveTo>
                      <a:pt x="183" y="2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7"/>
                      <a:pt x="1" y="14"/>
                      <a:pt x="0" y="20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38"/>
                      <a:pt x="183" y="34"/>
                      <a:pt x="183" y="29"/>
                    </a:cubicBezTo>
                    <a:close/>
                  </a:path>
                </a:pathLst>
              </a:custGeom>
              <a:solidFill>
                <a:srgbClr val="8B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387"/>
              <p:cNvSpPr>
                <a:spLocks noChangeArrowheads="1"/>
              </p:cNvSpPr>
              <p:nvPr/>
            </p:nvSpPr>
            <p:spPr bwMode="auto">
              <a:xfrm>
                <a:off x="501123" y="3692117"/>
                <a:ext cx="501123" cy="96316"/>
              </a:xfrm>
              <a:custGeom>
                <a:avLst/>
                <a:gdLst>
                  <a:gd name="T0" fmla="*/ 1372263722 w 183"/>
                  <a:gd name="T1" fmla="*/ 174175103 h 35"/>
                  <a:gd name="T2" fmla="*/ 7497676 w 183"/>
                  <a:gd name="T3" fmla="*/ 0 h 35"/>
                  <a:gd name="T4" fmla="*/ 0 w 183"/>
                  <a:gd name="T5" fmla="*/ 189321481 h 35"/>
                  <a:gd name="T6" fmla="*/ 1364766046 w 183"/>
                  <a:gd name="T7" fmla="*/ 265050624 h 35"/>
                  <a:gd name="T8" fmla="*/ 1372263722 w 183"/>
                  <a:gd name="T9" fmla="*/ 17417510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35"/>
                  <a:gd name="T17" fmla="*/ 183 w 183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35">
                    <a:moveTo>
                      <a:pt x="183" y="2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0" y="17"/>
                      <a:pt x="0" y="25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3" y="31"/>
                      <a:pt x="183" y="27"/>
                      <a:pt x="183" y="23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388"/>
              <p:cNvSpPr>
                <a:spLocks noChangeArrowheads="1"/>
              </p:cNvSpPr>
              <p:nvPr/>
            </p:nvSpPr>
            <p:spPr bwMode="auto">
              <a:xfrm>
                <a:off x="495540" y="3760516"/>
                <a:ext cx="503915" cy="62814"/>
              </a:xfrm>
              <a:custGeom>
                <a:avLst/>
                <a:gdLst>
                  <a:gd name="T0" fmla="*/ 14999687 w 184"/>
                  <a:gd name="T1" fmla="*/ 0 h 23"/>
                  <a:gd name="T2" fmla="*/ 0 w 184"/>
                  <a:gd name="T3" fmla="*/ 171547765 h 23"/>
                  <a:gd name="T4" fmla="*/ 1380056126 w 184"/>
                  <a:gd name="T5" fmla="*/ 149172326 h 23"/>
                  <a:gd name="T6" fmla="*/ 1380056126 w 184"/>
                  <a:gd name="T7" fmla="*/ 74584797 h 23"/>
                  <a:gd name="T8" fmla="*/ 14999687 w 184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23"/>
                  <a:gd name="T17" fmla="*/ 184 w 18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23">
                    <a:moveTo>
                      <a:pt x="2" y="0"/>
                    </a:moveTo>
                    <a:cubicBezTo>
                      <a:pt x="1" y="8"/>
                      <a:pt x="1" y="16"/>
                      <a:pt x="0" y="23"/>
                    </a:cubicBezTo>
                    <a:cubicBezTo>
                      <a:pt x="62" y="22"/>
                      <a:pt x="122" y="22"/>
                      <a:pt x="184" y="20"/>
                    </a:cubicBezTo>
                    <a:cubicBezTo>
                      <a:pt x="184" y="17"/>
                      <a:pt x="184" y="13"/>
                      <a:pt x="184" y="1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B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389"/>
              <p:cNvSpPr>
                <a:spLocks noChangeArrowheads="1"/>
              </p:cNvSpPr>
              <p:nvPr/>
            </p:nvSpPr>
            <p:spPr bwMode="auto">
              <a:xfrm>
                <a:off x="492748" y="3816351"/>
                <a:ext cx="506707" cy="51647"/>
              </a:xfrm>
              <a:custGeom>
                <a:avLst/>
                <a:gdLst>
                  <a:gd name="T0" fmla="*/ 7502003 w 185"/>
                  <a:gd name="T1" fmla="*/ 22167436 h 19"/>
                  <a:gd name="T2" fmla="*/ 0 w 185"/>
                  <a:gd name="T3" fmla="*/ 140390137 h 19"/>
                  <a:gd name="T4" fmla="*/ 1380346559 w 185"/>
                  <a:gd name="T5" fmla="*/ 88667026 h 19"/>
                  <a:gd name="T6" fmla="*/ 1380346559 w 185"/>
                  <a:gd name="T7" fmla="*/ 59111351 h 19"/>
                  <a:gd name="T8" fmla="*/ 1387848561 w 185"/>
                  <a:gd name="T9" fmla="*/ 0 h 19"/>
                  <a:gd name="T10" fmla="*/ 7502003 w 185"/>
                  <a:gd name="T11" fmla="*/ 2216743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5"/>
                  <a:gd name="T19" fmla="*/ 0 h 19"/>
                  <a:gd name="T20" fmla="*/ 185 w 185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5" h="19">
                    <a:moveTo>
                      <a:pt x="1" y="3"/>
                    </a:moveTo>
                    <a:cubicBezTo>
                      <a:pt x="1" y="9"/>
                      <a:pt x="0" y="14"/>
                      <a:pt x="0" y="19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4" y="10"/>
                      <a:pt x="184" y="9"/>
                      <a:pt x="184" y="8"/>
                    </a:cubicBezTo>
                    <a:cubicBezTo>
                      <a:pt x="185" y="5"/>
                      <a:pt x="185" y="3"/>
                      <a:pt x="185" y="0"/>
                    </a:cubicBezTo>
                    <a:cubicBezTo>
                      <a:pt x="123" y="2"/>
                      <a:pt x="63" y="2"/>
                      <a:pt x="1" y="3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390"/>
              <p:cNvSpPr>
                <a:spLocks noChangeArrowheads="1"/>
              </p:cNvSpPr>
              <p:nvPr/>
            </p:nvSpPr>
            <p:spPr bwMode="auto">
              <a:xfrm>
                <a:off x="509499" y="3588822"/>
                <a:ext cx="498332" cy="128421"/>
              </a:xfrm>
              <a:custGeom>
                <a:avLst/>
                <a:gdLst>
                  <a:gd name="T0" fmla="*/ 1364476825 w 182"/>
                  <a:gd name="T1" fmla="*/ 238906778 h 47"/>
                  <a:gd name="T2" fmla="*/ 7496885 w 182"/>
                  <a:gd name="T3" fmla="*/ 0 h 47"/>
                  <a:gd name="T4" fmla="*/ 0 w 182"/>
                  <a:gd name="T5" fmla="*/ 134385746 h 47"/>
                  <a:gd name="T6" fmla="*/ 1356979941 w 182"/>
                  <a:gd name="T7" fmla="*/ 350892622 h 47"/>
                  <a:gd name="T8" fmla="*/ 1364476825 w 182"/>
                  <a:gd name="T9" fmla="*/ 23890677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47"/>
                  <a:gd name="T17" fmla="*/ 182 w 18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47">
                    <a:moveTo>
                      <a:pt x="18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81" y="47"/>
                      <a:pt x="181" y="47"/>
                      <a:pt x="181" y="47"/>
                    </a:cubicBezTo>
                    <a:cubicBezTo>
                      <a:pt x="182" y="42"/>
                      <a:pt x="182" y="37"/>
                      <a:pt x="182" y="32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391"/>
              <p:cNvSpPr>
                <a:spLocks noChangeArrowheads="1"/>
              </p:cNvSpPr>
              <p:nvPr/>
            </p:nvSpPr>
            <p:spPr bwMode="auto">
              <a:xfrm>
                <a:off x="536020" y="3105845"/>
                <a:ext cx="566730" cy="226133"/>
              </a:xfrm>
              <a:custGeom>
                <a:avLst/>
                <a:gdLst>
                  <a:gd name="T0" fmla="*/ 0 w 207"/>
                  <a:gd name="T1" fmla="*/ 207840747 h 83"/>
                  <a:gd name="T2" fmla="*/ 1439173874 w 207"/>
                  <a:gd name="T3" fmla="*/ 616097996 h 83"/>
                  <a:gd name="T4" fmla="*/ 1551608178 w 207"/>
                  <a:gd name="T5" fmla="*/ 133611909 h 83"/>
                  <a:gd name="T6" fmla="*/ 7496168 w 207"/>
                  <a:gd name="T7" fmla="*/ 0 h 83"/>
                  <a:gd name="T8" fmla="*/ 0 w 207"/>
                  <a:gd name="T9" fmla="*/ 20784074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83"/>
                  <a:gd name="T17" fmla="*/ 207 w 207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83">
                    <a:moveTo>
                      <a:pt x="0" y="28"/>
                    </a:moveTo>
                    <a:cubicBezTo>
                      <a:pt x="192" y="83"/>
                      <a:pt x="192" y="83"/>
                      <a:pt x="192" y="83"/>
                    </a:cubicBezTo>
                    <a:cubicBezTo>
                      <a:pt x="197" y="60"/>
                      <a:pt x="202" y="39"/>
                      <a:pt x="207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0" y="18"/>
                      <a:pt x="0" y="28"/>
                    </a:cubicBezTo>
                    <a:close/>
                  </a:path>
                </a:pathLst>
              </a:custGeom>
              <a:solidFill>
                <a:srgbClr val="FFD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392"/>
              <p:cNvSpPr>
                <a:spLocks noChangeArrowheads="1"/>
              </p:cNvSpPr>
              <p:nvPr/>
            </p:nvSpPr>
            <p:spPr bwMode="auto">
              <a:xfrm>
                <a:off x="0" y="938035"/>
                <a:ext cx="93525" cy="456454"/>
              </a:xfrm>
              <a:custGeom>
                <a:avLst/>
                <a:gdLst>
                  <a:gd name="T0" fmla="*/ 257262518 w 34"/>
                  <a:gd name="T1" fmla="*/ 1210253615 h 167"/>
                  <a:gd name="T2" fmla="*/ 0 w 34"/>
                  <a:gd name="T3" fmla="*/ 0 h 167"/>
                  <a:gd name="T4" fmla="*/ 0 w 34"/>
                  <a:gd name="T5" fmla="*/ 1030957391 h 167"/>
                  <a:gd name="T6" fmla="*/ 52965408 w 34"/>
                  <a:gd name="T7" fmla="*/ 1247606312 h 167"/>
                  <a:gd name="T8" fmla="*/ 257262518 w 34"/>
                  <a:gd name="T9" fmla="*/ 1210253615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67"/>
                  <a:gd name="T17" fmla="*/ 34 w 34"/>
                  <a:gd name="T18" fmla="*/ 167 h 1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67">
                    <a:moveTo>
                      <a:pt x="34" y="162"/>
                    </a:moveTo>
                    <a:cubicBezTo>
                      <a:pt x="12" y="93"/>
                      <a:pt x="0" y="0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" y="147"/>
                      <a:pt x="5" y="157"/>
                      <a:pt x="7" y="167"/>
                    </a:cubicBezTo>
                    <a:lnTo>
                      <a:pt x="34" y="162"/>
                    </a:lnTo>
                    <a:close/>
                  </a:path>
                </a:pathLst>
              </a:custGeom>
              <a:solidFill>
                <a:srgbClr val="FF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393"/>
              <p:cNvSpPr>
                <a:spLocks noChangeArrowheads="1"/>
              </p:cNvSpPr>
              <p:nvPr/>
            </p:nvSpPr>
            <p:spPr bwMode="auto">
              <a:xfrm>
                <a:off x="19542" y="1380530"/>
                <a:ext cx="242884" cy="368514"/>
              </a:xfrm>
              <a:custGeom>
                <a:avLst/>
                <a:gdLst>
                  <a:gd name="T0" fmla="*/ 201086120 w 89"/>
                  <a:gd name="T1" fmla="*/ 0 h 135"/>
                  <a:gd name="T2" fmla="*/ 0 w 89"/>
                  <a:gd name="T3" fmla="*/ 37258130 h 135"/>
                  <a:gd name="T4" fmla="*/ 283008983 w 89"/>
                  <a:gd name="T5" fmla="*/ 1005944950 h 135"/>
                  <a:gd name="T6" fmla="*/ 662838623 w 89"/>
                  <a:gd name="T7" fmla="*/ 991043335 h 135"/>
                  <a:gd name="T8" fmla="*/ 521332767 w 89"/>
                  <a:gd name="T9" fmla="*/ 752595669 h 135"/>
                  <a:gd name="T10" fmla="*/ 201086120 w 89"/>
                  <a:gd name="T11" fmla="*/ 0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135"/>
                  <a:gd name="T20" fmla="*/ 89 w 89"/>
                  <a:gd name="T21" fmla="*/ 135 h 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135">
                    <a:moveTo>
                      <a:pt x="27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1" y="46"/>
                      <a:pt x="24" y="93"/>
                      <a:pt x="38" y="135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24"/>
                      <a:pt x="77" y="113"/>
                      <a:pt x="70" y="101"/>
                    </a:cubicBezTo>
                    <a:cubicBezTo>
                      <a:pt x="50" y="68"/>
                      <a:pt x="36" y="33"/>
                      <a:pt x="27" y="0"/>
                    </a:cubicBezTo>
                    <a:close/>
                  </a:path>
                </a:pathLst>
              </a:custGeom>
              <a:solidFill>
                <a:srgbClr val="7C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394"/>
              <p:cNvSpPr>
                <a:spLocks noChangeArrowheads="1"/>
              </p:cNvSpPr>
              <p:nvPr/>
            </p:nvSpPr>
            <p:spPr bwMode="auto">
              <a:xfrm>
                <a:off x="122838" y="1743461"/>
                <a:ext cx="227530" cy="145172"/>
              </a:xfrm>
              <a:custGeom>
                <a:avLst/>
                <a:gdLst>
                  <a:gd name="T0" fmla="*/ 0 w 83"/>
                  <a:gd name="T1" fmla="*/ 15004759 h 53"/>
                  <a:gd name="T2" fmla="*/ 135267956 w 83"/>
                  <a:gd name="T3" fmla="*/ 397639803 h 53"/>
                  <a:gd name="T4" fmla="*/ 623733746 w 83"/>
                  <a:gd name="T5" fmla="*/ 337618029 h 53"/>
                  <a:gd name="T6" fmla="*/ 383259208 w 83"/>
                  <a:gd name="T7" fmla="*/ 0 h 53"/>
                  <a:gd name="T8" fmla="*/ 0 w 83"/>
                  <a:gd name="T9" fmla="*/ 15004759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"/>
                  <a:gd name="T16" fmla="*/ 0 h 53"/>
                  <a:gd name="T17" fmla="*/ 83 w 83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" h="53">
                    <a:moveTo>
                      <a:pt x="0" y="2"/>
                    </a:moveTo>
                    <a:cubicBezTo>
                      <a:pt x="6" y="20"/>
                      <a:pt x="12" y="37"/>
                      <a:pt x="18" y="53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74" y="33"/>
                      <a:pt x="63" y="18"/>
                      <a:pt x="5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395"/>
              <p:cNvSpPr>
                <a:spLocks noChangeArrowheads="1"/>
              </p:cNvSpPr>
              <p:nvPr/>
            </p:nvSpPr>
            <p:spPr bwMode="auto">
              <a:xfrm>
                <a:off x="390848" y="967348"/>
                <a:ext cx="201008" cy="76773"/>
              </a:xfrm>
              <a:custGeom>
                <a:avLst/>
                <a:gdLst>
                  <a:gd name="T0" fmla="*/ 0 w 73"/>
                  <a:gd name="T1" fmla="*/ 0 h 28"/>
                  <a:gd name="T2" fmla="*/ 22746946 w 73"/>
                  <a:gd name="T3" fmla="*/ 195466800 h 28"/>
                  <a:gd name="T4" fmla="*/ 553482412 w 73"/>
                  <a:gd name="T5" fmla="*/ 210503340 h 28"/>
                  <a:gd name="T6" fmla="*/ 538318699 w 73"/>
                  <a:gd name="T7" fmla="*/ 67661690 h 28"/>
                  <a:gd name="T8" fmla="*/ 0 w 73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28"/>
                  <a:gd name="T17" fmla="*/ 73 w 73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28">
                    <a:moveTo>
                      <a:pt x="0" y="0"/>
                    </a:moveTo>
                    <a:cubicBezTo>
                      <a:pt x="1" y="9"/>
                      <a:pt x="2" y="17"/>
                      <a:pt x="3" y="26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3" y="21"/>
                      <a:pt x="72" y="15"/>
                      <a:pt x="71" y="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396"/>
              <p:cNvSpPr>
                <a:spLocks noChangeArrowheads="1"/>
              </p:cNvSpPr>
              <p:nvPr/>
            </p:nvSpPr>
            <p:spPr bwMode="auto">
              <a:xfrm>
                <a:off x="375494" y="561146"/>
                <a:ext cx="210779" cy="431328"/>
              </a:xfrm>
              <a:custGeom>
                <a:avLst/>
                <a:gdLst>
                  <a:gd name="T0" fmla="*/ 472079263 w 77"/>
                  <a:gd name="T1" fmla="*/ 0 h 158"/>
                  <a:gd name="T2" fmla="*/ 29974416 w 77"/>
                  <a:gd name="T3" fmla="*/ 149048393 h 158"/>
                  <a:gd name="T4" fmla="*/ 7492235 w 77"/>
                  <a:gd name="T5" fmla="*/ 484411373 h 158"/>
                  <a:gd name="T6" fmla="*/ 44958887 w 77"/>
                  <a:gd name="T7" fmla="*/ 1110421177 h 158"/>
                  <a:gd name="T8" fmla="*/ 576984245 w 77"/>
                  <a:gd name="T9" fmla="*/ 1177492681 h 158"/>
                  <a:gd name="T10" fmla="*/ 472079263 w 77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58"/>
                  <a:gd name="T20" fmla="*/ 77 w 77"/>
                  <a:gd name="T21" fmla="*/ 158 h 15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58">
                    <a:moveTo>
                      <a:pt x="63" y="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3" y="39"/>
                      <a:pt x="2" y="54"/>
                      <a:pt x="1" y="65"/>
                    </a:cubicBezTo>
                    <a:cubicBezTo>
                      <a:pt x="0" y="77"/>
                      <a:pt x="2" y="109"/>
                      <a:pt x="6" y="149"/>
                    </a:cubicBezTo>
                    <a:cubicBezTo>
                      <a:pt x="77" y="158"/>
                      <a:pt x="77" y="158"/>
                      <a:pt x="77" y="158"/>
                    </a:cubicBezTo>
                    <a:cubicBezTo>
                      <a:pt x="70" y="98"/>
                      <a:pt x="65" y="42"/>
                      <a:pt x="63" y="0"/>
                    </a:cubicBezTo>
                    <a:close/>
                  </a:path>
                </a:pathLst>
              </a:custGeom>
              <a:solidFill>
                <a:srgbClr val="FFB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397"/>
              <p:cNvSpPr>
                <a:spLocks noChangeArrowheads="1"/>
              </p:cNvSpPr>
              <p:nvPr/>
            </p:nvSpPr>
            <p:spPr bwMode="auto">
              <a:xfrm>
                <a:off x="386661" y="322449"/>
                <a:ext cx="160527" cy="293136"/>
              </a:xfrm>
              <a:custGeom>
                <a:avLst/>
                <a:gdLst>
                  <a:gd name="T0" fmla="*/ 429358030 w 59"/>
                  <a:gd name="T1" fmla="*/ 15010207 h 107"/>
                  <a:gd name="T2" fmla="*/ 29610430 w 59"/>
                  <a:gd name="T3" fmla="*/ 0 h 107"/>
                  <a:gd name="T4" fmla="*/ 0 w 59"/>
                  <a:gd name="T5" fmla="*/ 803072098 h 107"/>
                  <a:gd name="T6" fmla="*/ 436761317 w 59"/>
                  <a:gd name="T7" fmla="*/ 652964549 h 107"/>
                  <a:gd name="T8" fmla="*/ 429358030 w 59"/>
                  <a:gd name="T9" fmla="*/ 465332853 h 107"/>
                  <a:gd name="T10" fmla="*/ 429358030 w 59"/>
                  <a:gd name="T11" fmla="*/ 15010207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07"/>
                  <a:gd name="T20" fmla="*/ 59 w 5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07">
                    <a:moveTo>
                      <a:pt x="58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6"/>
                      <a:pt x="2" y="76"/>
                      <a:pt x="0" y="10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78"/>
                      <a:pt x="58" y="70"/>
                      <a:pt x="58" y="62"/>
                    </a:cubicBezTo>
                    <a:cubicBezTo>
                      <a:pt x="58" y="40"/>
                      <a:pt x="58" y="20"/>
                      <a:pt x="58" y="2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398"/>
              <p:cNvSpPr>
                <a:spLocks noChangeArrowheads="1"/>
              </p:cNvSpPr>
              <p:nvPr/>
            </p:nvSpPr>
            <p:spPr bwMode="auto">
              <a:xfrm>
                <a:off x="396432" y="0"/>
                <a:ext cx="147964" cy="328033"/>
              </a:xfrm>
              <a:custGeom>
                <a:avLst/>
                <a:gdLst>
                  <a:gd name="T0" fmla="*/ 360385503 w 54"/>
                  <a:gd name="T1" fmla="*/ 74725917 h 120"/>
                  <a:gd name="T2" fmla="*/ 37539015 w 54"/>
                  <a:gd name="T3" fmla="*/ 186814794 h 120"/>
                  <a:gd name="T4" fmla="*/ 0 w 54"/>
                  <a:gd name="T5" fmla="*/ 881769106 h 120"/>
                  <a:gd name="T6" fmla="*/ 405432320 w 54"/>
                  <a:gd name="T7" fmla="*/ 896713742 h 120"/>
                  <a:gd name="T8" fmla="*/ 360385503 w 54"/>
                  <a:gd name="T9" fmla="*/ 7472591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20"/>
                  <a:gd name="T17" fmla="*/ 54 w 54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20">
                    <a:moveTo>
                      <a:pt x="48" y="10"/>
                    </a:moveTo>
                    <a:cubicBezTo>
                      <a:pt x="48" y="10"/>
                      <a:pt x="11" y="0"/>
                      <a:pt x="5" y="25"/>
                    </a:cubicBezTo>
                    <a:cubicBezTo>
                      <a:pt x="3" y="36"/>
                      <a:pt x="1" y="74"/>
                      <a:pt x="0" y="118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2" y="38"/>
                      <a:pt x="48" y="10"/>
                      <a:pt x="48" y="10"/>
                    </a:cubicBezTo>
                    <a:close/>
                  </a:path>
                </a:pathLst>
              </a:custGeom>
              <a:solidFill>
                <a:srgbClr val="B6BB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99"/>
              <p:cNvSpPr>
                <a:spLocks noChangeArrowheads="1"/>
              </p:cNvSpPr>
              <p:nvPr/>
            </p:nvSpPr>
            <p:spPr bwMode="auto">
              <a:xfrm>
                <a:off x="399223" y="1038539"/>
                <a:ext cx="224738" cy="287552"/>
              </a:xfrm>
              <a:custGeom>
                <a:avLst/>
                <a:gdLst>
                  <a:gd name="T0" fmla="*/ 0 w 82"/>
                  <a:gd name="T1" fmla="*/ 0 h 105"/>
                  <a:gd name="T2" fmla="*/ 90136382 w 82"/>
                  <a:gd name="T3" fmla="*/ 787487169 h 105"/>
                  <a:gd name="T4" fmla="*/ 615941081 w 82"/>
                  <a:gd name="T5" fmla="*/ 697488870 h 105"/>
                  <a:gd name="T6" fmla="*/ 525804699 w 82"/>
                  <a:gd name="T7" fmla="*/ 14999260 h 105"/>
                  <a:gd name="T8" fmla="*/ 0 w 82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05"/>
                  <a:gd name="T17" fmla="*/ 82 w 82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05">
                    <a:moveTo>
                      <a:pt x="0" y="0"/>
                    </a:moveTo>
                    <a:cubicBezTo>
                      <a:pt x="4" y="32"/>
                      <a:pt x="8" y="68"/>
                      <a:pt x="12" y="105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78" y="63"/>
                      <a:pt x="74" y="32"/>
                      <a:pt x="7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9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400"/>
              <p:cNvSpPr>
                <a:spLocks noChangeArrowheads="1"/>
              </p:cNvSpPr>
              <p:nvPr/>
            </p:nvSpPr>
            <p:spPr bwMode="auto">
              <a:xfrm>
                <a:off x="432725" y="1292590"/>
                <a:ext cx="245676" cy="443892"/>
              </a:xfrm>
              <a:custGeom>
                <a:avLst/>
                <a:gdLst>
                  <a:gd name="T0" fmla="*/ 0 w 90"/>
                  <a:gd name="T1" fmla="*/ 90096376 h 162"/>
                  <a:gd name="T2" fmla="*/ 119223833 w 90"/>
                  <a:gd name="T3" fmla="*/ 1216296961 h 162"/>
                  <a:gd name="T4" fmla="*/ 670629966 w 90"/>
                  <a:gd name="T5" fmla="*/ 1193773552 h 162"/>
                  <a:gd name="T6" fmla="*/ 521600175 w 90"/>
                  <a:gd name="T7" fmla="*/ 0 h 162"/>
                  <a:gd name="T8" fmla="*/ 0 w 90"/>
                  <a:gd name="T9" fmla="*/ 90096376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162"/>
                  <a:gd name="T17" fmla="*/ 90 w 90"/>
                  <a:gd name="T18" fmla="*/ 162 h 1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162">
                    <a:moveTo>
                      <a:pt x="0" y="12"/>
                    </a:moveTo>
                    <a:cubicBezTo>
                      <a:pt x="7" y="65"/>
                      <a:pt x="13" y="119"/>
                      <a:pt x="16" y="162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85" y="114"/>
                      <a:pt x="77" y="58"/>
                      <a:pt x="70" y="0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7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401"/>
              <p:cNvSpPr>
                <a:spLocks noChangeArrowheads="1"/>
              </p:cNvSpPr>
              <p:nvPr/>
            </p:nvSpPr>
            <p:spPr bwMode="auto">
              <a:xfrm>
                <a:off x="475997" y="1728106"/>
                <a:ext cx="213571" cy="122838"/>
              </a:xfrm>
              <a:custGeom>
                <a:avLst/>
                <a:gdLst>
                  <a:gd name="T0" fmla="*/ 0 w 78"/>
                  <a:gd name="T1" fmla="*/ 22353786 h 45"/>
                  <a:gd name="T2" fmla="*/ 14993779 w 78"/>
                  <a:gd name="T3" fmla="*/ 335314983 h 45"/>
                  <a:gd name="T4" fmla="*/ 584776565 w 78"/>
                  <a:gd name="T5" fmla="*/ 268250895 h 45"/>
                  <a:gd name="T6" fmla="*/ 554789006 w 78"/>
                  <a:gd name="T7" fmla="*/ 0 h 45"/>
                  <a:gd name="T8" fmla="*/ 0 w 78"/>
                  <a:gd name="T9" fmla="*/ 22353786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45"/>
                  <a:gd name="T17" fmla="*/ 78 w 78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45">
                    <a:moveTo>
                      <a:pt x="0" y="3"/>
                    </a:moveTo>
                    <a:cubicBezTo>
                      <a:pt x="1" y="19"/>
                      <a:pt x="2" y="33"/>
                      <a:pt x="2" y="45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7" y="25"/>
                      <a:pt x="76" y="13"/>
                      <a:pt x="7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402"/>
              <p:cNvSpPr>
                <a:spLocks noChangeArrowheads="1"/>
              </p:cNvSpPr>
              <p:nvPr/>
            </p:nvSpPr>
            <p:spPr bwMode="auto">
              <a:xfrm>
                <a:off x="173090" y="1867695"/>
                <a:ext cx="207987" cy="254051"/>
              </a:xfrm>
              <a:custGeom>
                <a:avLst/>
                <a:gdLst>
                  <a:gd name="T0" fmla="*/ 569192002 w 76"/>
                  <a:gd name="T1" fmla="*/ 104472327 h 93"/>
                  <a:gd name="T2" fmla="*/ 486809994 w 76"/>
                  <a:gd name="T3" fmla="*/ 0 h 93"/>
                  <a:gd name="T4" fmla="*/ 0 w 76"/>
                  <a:gd name="T5" fmla="*/ 59699253 h 93"/>
                  <a:gd name="T6" fmla="*/ 59913939 w 76"/>
                  <a:gd name="T7" fmla="*/ 201484297 h 93"/>
                  <a:gd name="T8" fmla="*/ 322043239 w 76"/>
                  <a:gd name="T9" fmla="*/ 693999039 h 93"/>
                  <a:gd name="T10" fmla="*/ 531746132 w 76"/>
                  <a:gd name="T11" fmla="*/ 194021207 h 93"/>
                  <a:gd name="T12" fmla="*/ 569192002 w 76"/>
                  <a:gd name="T13" fmla="*/ 104472327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93"/>
                  <a:gd name="T23" fmla="*/ 76 w 7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93">
                    <a:moveTo>
                      <a:pt x="76" y="14"/>
                    </a:moveTo>
                    <a:cubicBezTo>
                      <a:pt x="72" y="9"/>
                      <a:pt x="68" y="4"/>
                      <a:pt x="6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5" y="21"/>
                      <a:pt x="8" y="27"/>
                    </a:cubicBezTo>
                    <a:cubicBezTo>
                      <a:pt x="18" y="52"/>
                      <a:pt x="30" y="73"/>
                      <a:pt x="43" y="93"/>
                    </a:cubicBezTo>
                    <a:cubicBezTo>
                      <a:pt x="51" y="70"/>
                      <a:pt x="59" y="47"/>
                      <a:pt x="71" y="26"/>
                    </a:cubicBezTo>
                    <a:cubicBezTo>
                      <a:pt x="73" y="22"/>
                      <a:pt x="74" y="18"/>
                      <a:pt x="76" y="14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403"/>
              <p:cNvSpPr>
                <a:spLocks noChangeArrowheads="1"/>
              </p:cNvSpPr>
              <p:nvPr/>
            </p:nvSpPr>
            <p:spPr bwMode="auto">
              <a:xfrm>
                <a:off x="290344" y="1905383"/>
                <a:ext cx="147964" cy="368514"/>
              </a:xfrm>
              <a:custGeom>
                <a:avLst/>
                <a:gdLst>
                  <a:gd name="T0" fmla="*/ 247762978 w 54"/>
                  <a:gd name="T1" fmla="*/ 0 h 135"/>
                  <a:gd name="T2" fmla="*/ 210223963 w 54"/>
                  <a:gd name="T3" fmla="*/ 89417875 h 135"/>
                  <a:gd name="T4" fmla="*/ 0 w 54"/>
                  <a:gd name="T5" fmla="*/ 588664264 h 135"/>
                  <a:gd name="T6" fmla="*/ 232747372 w 54"/>
                  <a:gd name="T7" fmla="*/ 976138991 h 135"/>
                  <a:gd name="T8" fmla="*/ 405432320 w 54"/>
                  <a:gd name="T9" fmla="*/ 1005944950 h 135"/>
                  <a:gd name="T10" fmla="*/ 390416714 w 54"/>
                  <a:gd name="T11" fmla="*/ 156479234 h 135"/>
                  <a:gd name="T12" fmla="*/ 247762978 w 54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135"/>
                  <a:gd name="T23" fmla="*/ 54 w 54"/>
                  <a:gd name="T24" fmla="*/ 135 h 1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135">
                    <a:moveTo>
                      <a:pt x="33" y="0"/>
                    </a:moveTo>
                    <a:cubicBezTo>
                      <a:pt x="31" y="4"/>
                      <a:pt x="30" y="8"/>
                      <a:pt x="28" y="12"/>
                    </a:cubicBezTo>
                    <a:cubicBezTo>
                      <a:pt x="16" y="33"/>
                      <a:pt x="8" y="56"/>
                      <a:pt x="0" y="79"/>
                    </a:cubicBezTo>
                    <a:cubicBezTo>
                      <a:pt x="10" y="96"/>
                      <a:pt x="21" y="113"/>
                      <a:pt x="31" y="131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4" y="97"/>
                      <a:pt x="54" y="59"/>
                      <a:pt x="52" y="21"/>
                    </a:cubicBezTo>
                    <a:cubicBezTo>
                      <a:pt x="45" y="15"/>
                      <a:pt x="39" y="7"/>
                      <a:pt x="33" y="0"/>
                    </a:cubicBezTo>
                    <a:close/>
                  </a:path>
                </a:pathLst>
              </a:custGeom>
              <a:solidFill>
                <a:srgbClr val="9AC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404"/>
              <p:cNvSpPr>
                <a:spLocks noChangeArrowheads="1"/>
              </p:cNvSpPr>
              <p:nvPr/>
            </p:nvSpPr>
            <p:spPr bwMode="auto">
              <a:xfrm>
                <a:off x="637920" y="2208291"/>
                <a:ext cx="79566" cy="125630"/>
              </a:xfrm>
              <a:custGeom>
                <a:avLst/>
                <a:gdLst>
                  <a:gd name="T0" fmla="*/ 218301667 w 29"/>
                  <a:gd name="T1" fmla="*/ 343106454 h 46"/>
                  <a:gd name="T2" fmla="*/ 195718642 w 29"/>
                  <a:gd name="T3" fmla="*/ 0 h 46"/>
                  <a:gd name="T4" fmla="*/ 0 w 29"/>
                  <a:gd name="T5" fmla="*/ 298352132 h 46"/>
                  <a:gd name="T6" fmla="*/ 218301667 w 29"/>
                  <a:gd name="T7" fmla="*/ 343106454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46"/>
                  <a:gd name="T14" fmla="*/ 29 w 29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46">
                    <a:moveTo>
                      <a:pt x="29" y="46"/>
                    </a:moveTo>
                    <a:cubicBezTo>
                      <a:pt x="28" y="31"/>
                      <a:pt x="27" y="15"/>
                      <a:pt x="26" y="0"/>
                    </a:cubicBezTo>
                    <a:cubicBezTo>
                      <a:pt x="17" y="13"/>
                      <a:pt x="8" y="27"/>
                      <a:pt x="0" y="40"/>
                    </a:cubicBez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405"/>
              <p:cNvSpPr>
                <a:spLocks noChangeArrowheads="1"/>
              </p:cNvSpPr>
              <p:nvPr/>
            </p:nvSpPr>
            <p:spPr bwMode="auto">
              <a:xfrm>
                <a:off x="478789" y="1825818"/>
                <a:ext cx="221946" cy="210778"/>
              </a:xfrm>
              <a:custGeom>
                <a:avLst/>
                <a:gdLst>
                  <a:gd name="T0" fmla="*/ 22523409 w 81"/>
                  <a:gd name="T1" fmla="*/ 322208390 h 77"/>
                  <a:gd name="T2" fmla="*/ 22523409 w 81"/>
                  <a:gd name="T3" fmla="*/ 374662001 h 77"/>
                  <a:gd name="T4" fmla="*/ 608148480 w 81"/>
                  <a:gd name="T5" fmla="*/ 576978770 h 77"/>
                  <a:gd name="T6" fmla="*/ 608148480 w 81"/>
                  <a:gd name="T7" fmla="*/ 359674864 h 77"/>
                  <a:gd name="T8" fmla="*/ 578117269 w 81"/>
                  <a:gd name="T9" fmla="*/ 0 h 77"/>
                  <a:gd name="T10" fmla="*/ 7507803 w 81"/>
                  <a:gd name="T11" fmla="*/ 67438010 h 77"/>
                  <a:gd name="T12" fmla="*/ 0 w 81"/>
                  <a:gd name="T13" fmla="*/ 367167064 h 77"/>
                  <a:gd name="T14" fmla="*/ 22523409 w 81"/>
                  <a:gd name="T15" fmla="*/ 374662001 h 77"/>
                  <a:gd name="T16" fmla="*/ 22523409 w 81"/>
                  <a:gd name="T17" fmla="*/ 32220839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77"/>
                  <a:gd name="T29" fmla="*/ 81 w 81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77">
                    <a:moveTo>
                      <a:pt x="3" y="43"/>
                    </a:moveTo>
                    <a:cubicBezTo>
                      <a:pt x="3" y="45"/>
                      <a:pt x="3" y="48"/>
                      <a:pt x="3" y="5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66"/>
                      <a:pt x="81" y="56"/>
                      <a:pt x="81" y="48"/>
                    </a:cubicBezTo>
                    <a:cubicBezTo>
                      <a:pt x="80" y="37"/>
                      <a:pt x="79" y="20"/>
                      <a:pt x="77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33"/>
                      <a:pt x="0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48"/>
                      <a:pt x="3" y="45"/>
                      <a:pt x="3" y="43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06"/>
              <p:cNvSpPr>
                <a:spLocks noChangeArrowheads="1"/>
              </p:cNvSpPr>
              <p:nvPr/>
            </p:nvSpPr>
            <p:spPr bwMode="auto">
              <a:xfrm>
                <a:off x="432725" y="1959823"/>
                <a:ext cx="159131" cy="347575"/>
              </a:xfrm>
              <a:custGeom>
                <a:avLst/>
                <a:gdLst>
                  <a:gd name="T0" fmla="*/ 225826094 w 58"/>
                  <a:gd name="T1" fmla="*/ 299604176 h 127"/>
                  <a:gd name="T2" fmla="*/ 150551644 w 58"/>
                  <a:gd name="T3" fmla="*/ 7490652 h 127"/>
                  <a:gd name="T4" fmla="*/ 127968760 w 58"/>
                  <a:gd name="T5" fmla="*/ 0 h 127"/>
                  <a:gd name="T6" fmla="*/ 120440218 w 58"/>
                  <a:gd name="T7" fmla="*/ 104860914 h 127"/>
                  <a:gd name="T8" fmla="*/ 0 w 58"/>
                  <a:gd name="T9" fmla="*/ 7490652 h 127"/>
                  <a:gd name="T10" fmla="*/ 15054341 w 58"/>
                  <a:gd name="T11" fmla="*/ 861364744 h 127"/>
                  <a:gd name="T12" fmla="*/ 436597848 w 58"/>
                  <a:gd name="T13" fmla="*/ 951247092 h 127"/>
                  <a:gd name="T14" fmla="*/ 270991862 w 58"/>
                  <a:gd name="T15" fmla="*/ 449409001 h 127"/>
                  <a:gd name="T16" fmla="*/ 225826094 w 58"/>
                  <a:gd name="T17" fmla="*/ 299604176 h 1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127"/>
                  <a:gd name="T29" fmla="*/ 58 w 5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127">
                    <a:moveTo>
                      <a:pt x="30" y="40"/>
                    </a:moveTo>
                    <a:cubicBezTo>
                      <a:pt x="25" y="28"/>
                      <a:pt x="20" y="15"/>
                      <a:pt x="20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7"/>
                      <a:pt x="16" y="12"/>
                      <a:pt x="16" y="14"/>
                    </a:cubicBezTo>
                    <a:cubicBezTo>
                      <a:pt x="10" y="11"/>
                      <a:pt x="5" y="6"/>
                      <a:pt x="0" y="1"/>
                    </a:cubicBezTo>
                    <a:cubicBezTo>
                      <a:pt x="2" y="39"/>
                      <a:pt x="2" y="77"/>
                      <a:pt x="2" y="115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0" y="105"/>
                      <a:pt x="43" y="83"/>
                      <a:pt x="36" y="60"/>
                    </a:cubicBezTo>
                    <a:cubicBezTo>
                      <a:pt x="34" y="54"/>
                      <a:pt x="32" y="46"/>
                      <a:pt x="30" y="40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07"/>
              <p:cNvSpPr>
                <a:spLocks noChangeArrowheads="1"/>
              </p:cNvSpPr>
              <p:nvPr/>
            </p:nvSpPr>
            <p:spPr bwMode="auto">
              <a:xfrm>
                <a:off x="487165" y="1962615"/>
                <a:ext cx="221946" cy="355950"/>
              </a:xfrm>
              <a:custGeom>
                <a:avLst/>
                <a:gdLst>
                  <a:gd name="T0" fmla="*/ 0 w 81"/>
                  <a:gd name="T1" fmla="*/ 0 h 130"/>
                  <a:gd name="T2" fmla="*/ 75080770 w 81"/>
                  <a:gd name="T3" fmla="*/ 292385544 h 130"/>
                  <a:gd name="T4" fmla="*/ 120127587 w 81"/>
                  <a:gd name="T5" fmla="*/ 442328113 h 130"/>
                  <a:gd name="T6" fmla="*/ 285304733 w 81"/>
                  <a:gd name="T7" fmla="*/ 944631062 h 130"/>
                  <a:gd name="T8" fmla="*/ 412940123 w 81"/>
                  <a:gd name="T9" fmla="*/ 974618481 h 130"/>
                  <a:gd name="T10" fmla="*/ 608148480 w 81"/>
                  <a:gd name="T11" fmla="*/ 674736082 h 130"/>
                  <a:gd name="T12" fmla="*/ 585625072 w 81"/>
                  <a:gd name="T13" fmla="*/ 202420551 h 130"/>
                  <a:gd name="T14" fmla="*/ 0 w 81"/>
                  <a:gd name="T15" fmla="*/ 0 h 1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30"/>
                  <a:gd name="T26" fmla="*/ 81 w 81"/>
                  <a:gd name="T27" fmla="*/ 130 h 1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30">
                    <a:moveTo>
                      <a:pt x="0" y="0"/>
                    </a:moveTo>
                    <a:cubicBezTo>
                      <a:pt x="0" y="14"/>
                      <a:pt x="5" y="27"/>
                      <a:pt x="10" y="39"/>
                    </a:cubicBezTo>
                    <a:cubicBezTo>
                      <a:pt x="12" y="45"/>
                      <a:pt x="14" y="53"/>
                      <a:pt x="16" y="59"/>
                    </a:cubicBezTo>
                    <a:cubicBezTo>
                      <a:pt x="23" y="82"/>
                      <a:pt x="30" y="104"/>
                      <a:pt x="38" y="126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63" y="117"/>
                      <a:pt x="72" y="103"/>
                      <a:pt x="81" y="90"/>
                    </a:cubicBezTo>
                    <a:cubicBezTo>
                      <a:pt x="80" y="67"/>
                      <a:pt x="79" y="45"/>
                      <a:pt x="78" y="2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08"/>
              <p:cNvSpPr>
                <a:spLocks noChangeArrowheads="1"/>
              </p:cNvSpPr>
              <p:nvPr/>
            </p:nvSpPr>
            <p:spPr bwMode="auto">
              <a:xfrm>
                <a:off x="375494" y="2262730"/>
                <a:ext cx="368514" cy="372701"/>
              </a:xfrm>
              <a:custGeom>
                <a:avLst/>
                <a:gdLst>
                  <a:gd name="T0" fmla="*/ 0 w 135"/>
                  <a:gd name="T1" fmla="*/ 0 h 136"/>
                  <a:gd name="T2" fmla="*/ 372573113 w 135"/>
                  <a:gd name="T3" fmla="*/ 1006347509 h 136"/>
                  <a:gd name="T4" fmla="*/ 1005944950 w 135"/>
                  <a:gd name="T5" fmla="*/ 1021367907 h 136"/>
                  <a:gd name="T6" fmla="*/ 931431419 w 135"/>
                  <a:gd name="T7" fmla="*/ 195262439 h 136"/>
                  <a:gd name="T8" fmla="*/ 0 w 13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136"/>
                  <a:gd name="T17" fmla="*/ 135 w 135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136">
                    <a:moveTo>
                      <a:pt x="0" y="0"/>
                    </a:moveTo>
                    <a:cubicBezTo>
                      <a:pt x="20" y="35"/>
                      <a:pt x="39" y="76"/>
                      <a:pt x="50" y="134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1" y="101"/>
                      <a:pt x="128" y="63"/>
                      <a:pt x="125" y="2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09"/>
              <p:cNvSpPr>
                <a:spLocks noChangeArrowheads="1"/>
              </p:cNvSpPr>
              <p:nvPr/>
            </p:nvSpPr>
            <p:spPr bwMode="auto">
              <a:xfrm>
                <a:off x="512290" y="2629849"/>
                <a:ext cx="251259" cy="207987"/>
              </a:xfrm>
              <a:custGeom>
                <a:avLst/>
                <a:gdLst>
                  <a:gd name="T0" fmla="*/ 0 w 92"/>
                  <a:gd name="T1" fmla="*/ 0 h 76"/>
                  <a:gd name="T2" fmla="*/ 67129850 w 92"/>
                  <a:gd name="T3" fmla="*/ 569192002 h 76"/>
                  <a:gd name="T4" fmla="*/ 686207447 w 92"/>
                  <a:gd name="T5" fmla="*/ 464341924 h 76"/>
                  <a:gd name="T6" fmla="*/ 633994734 w 92"/>
                  <a:gd name="T7" fmla="*/ 14977801 h 76"/>
                  <a:gd name="T8" fmla="*/ 0 w 92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76"/>
                  <a:gd name="T17" fmla="*/ 92 w 92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76">
                    <a:moveTo>
                      <a:pt x="0" y="0"/>
                    </a:moveTo>
                    <a:cubicBezTo>
                      <a:pt x="5" y="23"/>
                      <a:pt x="8" y="48"/>
                      <a:pt x="9" y="76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89" y="44"/>
                      <a:pt x="87" y="24"/>
                      <a:pt x="85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10"/>
              <p:cNvSpPr>
                <a:spLocks noChangeArrowheads="1"/>
              </p:cNvSpPr>
              <p:nvPr/>
            </p:nvSpPr>
            <p:spPr bwMode="auto">
              <a:xfrm>
                <a:off x="974328" y="2407902"/>
                <a:ext cx="284761" cy="235904"/>
              </a:xfrm>
              <a:custGeom>
                <a:avLst/>
                <a:gdLst>
                  <a:gd name="T0" fmla="*/ 209918143 w 104"/>
                  <a:gd name="T1" fmla="*/ 0 h 86"/>
                  <a:gd name="T2" fmla="*/ 0 w 104"/>
                  <a:gd name="T3" fmla="*/ 632052650 h 86"/>
                  <a:gd name="T4" fmla="*/ 712225594 w 104"/>
                  <a:gd name="T5" fmla="*/ 647101130 h 86"/>
                  <a:gd name="T6" fmla="*/ 779700261 w 104"/>
                  <a:gd name="T7" fmla="*/ 120390589 h 86"/>
                  <a:gd name="T8" fmla="*/ 209918143 w 10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4"/>
                  <a:gd name="T16" fmla="*/ 0 h 86"/>
                  <a:gd name="T17" fmla="*/ 104 w 104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4" h="86">
                    <a:moveTo>
                      <a:pt x="28" y="0"/>
                    </a:moveTo>
                    <a:cubicBezTo>
                      <a:pt x="19" y="29"/>
                      <a:pt x="9" y="58"/>
                      <a:pt x="0" y="84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66"/>
                      <a:pt x="101" y="42"/>
                      <a:pt x="104" y="16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A26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11"/>
              <p:cNvSpPr>
                <a:spLocks noChangeArrowheads="1"/>
              </p:cNvSpPr>
              <p:nvPr/>
            </p:nvSpPr>
            <p:spPr bwMode="auto">
              <a:xfrm>
                <a:off x="1232567" y="1266068"/>
                <a:ext cx="147964" cy="439704"/>
              </a:xfrm>
              <a:custGeom>
                <a:avLst/>
                <a:gdLst>
                  <a:gd name="T0" fmla="*/ 390416714 w 54"/>
                  <a:gd name="T1" fmla="*/ 253599965 h 161"/>
                  <a:gd name="T2" fmla="*/ 90096376 w 54"/>
                  <a:gd name="T3" fmla="*/ 0 h 161"/>
                  <a:gd name="T4" fmla="*/ 0 w 54"/>
                  <a:gd name="T5" fmla="*/ 1193408547 h 161"/>
                  <a:gd name="T6" fmla="*/ 345367157 w 54"/>
                  <a:gd name="T7" fmla="*/ 1200867128 h 161"/>
                  <a:gd name="T8" fmla="*/ 390416714 w 54"/>
                  <a:gd name="T9" fmla="*/ 253599965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1"/>
                  <a:gd name="T17" fmla="*/ 54 w 54"/>
                  <a:gd name="T18" fmla="*/ 161 h 1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1">
                    <a:moveTo>
                      <a:pt x="52" y="34"/>
                    </a:moveTo>
                    <a:cubicBezTo>
                      <a:pt x="46" y="19"/>
                      <a:pt x="12" y="0"/>
                      <a:pt x="12" y="0"/>
                    </a:cubicBezTo>
                    <a:cubicBezTo>
                      <a:pt x="12" y="0"/>
                      <a:pt x="9" y="86"/>
                      <a:pt x="0" y="160"/>
                    </a:cubicBezTo>
                    <a:cubicBezTo>
                      <a:pt x="46" y="161"/>
                      <a:pt x="46" y="161"/>
                      <a:pt x="46" y="161"/>
                    </a:cubicBezTo>
                    <a:cubicBezTo>
                      <a:pt x="50" y="93"/>
                      <a:pt x="54" y="39"/>
                      <a:pt x="52" y="34"/>
                    </a:cubicBez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12"/>
              <p:cNvSpPr>
                <a:spLocks noChangeArrowheads="1"/>
              </p:cNvSpPr>
              <p:nvPr/>
            </p:nvSpPr>
            <p:spPr bwMode="auto">
              <a:xfrm>
                <a:off x="1224192" y="1605269"/>
                <a:ext cx="216363" cy="157735"/>
              </a:xfrm>
              <a:custGeom>
                <a:avLst/>
                <a:gdLst>
                  <a:gd name="T0" fmla="*/ 22501752 w 79"/>
                  <a:gd name="T1" fmla="*/ 266256680 h 58"/>
                  <a:gd name="T2" fmla="*/ 0 w 79"/>
                  <a:gd name="T3" fmla="*/ 428971211 h 58"/>
                  <a:gd name="T4" fmla="*/ 345041471 w 79"/>
                  <a:gd name="T5" fmla="*/ 406782248 h 58"/>
                  <a:gd name="T6" fmla="*/ 592568959 w 79"/>
                  <a:gd name="T7" fmla="*/ 0 h 58"/>
                  <a:gd name="T8" fmla="*/ 22501752 w 79"/>
                  <a:gd name="T9" fmla="*/ 26625668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58"/>
                  <a:gd name="T17" fmla="*/ 79 w 7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58">
                    <a:moveTo>
                      <a:pt x="3" y="36"/>
                    </a:moveTo>
                    <a:cubicBezTo>
                      <a:pt x="2" y="43"/>
                      <a:pt x="1" y="51"/>
                      <a:pt x="0" y="58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48"/>
                      <a:pt x="79" y="7"/>
                      <a:pt x="79" y="0"/>
                    </a:cubicBez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13"/>
              <p:cNvSpPr>
                <a:spLocks noChangeArrowheads="1"/>
              </p:cNvSpPr>
              <p:nvPr/>
            </p:nvSpPr>
            <p:spPr bwMode="auto">
              <a:xfrm>
                <a:off x="1113917" y="2088245"/>
                <a:ext cx="196820" cy="364326"/>
              </a:xfrm>
              <a:custGeom>
                <a:avLst/>
                <a:gdLst>
                  <a:gd name="T0" fmla="*/ 0 w 72"/>
                  <a:gd name="T1" fmla="*/ 285141251 h 133"/>
                  <a:gd name="T2" fmla="*/ 396048311 w 72"/>
                  <a:gd name="T3" fmla="*/ 997995746 h 133"/>
                  <a:gd name="T4" fmla="*/ 538029339 w 72"/>
                  <a:gd name="T5" fmla="*/ 105051895 h 133"/>
                  <a:gd name="T6" fmla="*/ 82199686 w 72"/>
                  <a:gd name="T7" fmla="*/ 0 h 133"/>
                  <a:gd name="T8" fmla="*/ 0 w 72"/>
                  <a:gd name="T9" fmla="*/ 28514125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133"/>
                  <a:gd name="T17" fmla="*/ 72 w 72"/>
                  <a:gd name="T18" fmla="*/ 133 h 1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133">
                    <a:moveTo>
                      <a:pt x="0" y="38"/>
                    </a:moveTo>
                    <a:cubicBezTo>
                      <a:pt x="53" y="133"/>
                      <a:pt x="53" y="133"/>
                      <a:pt x="53" y="133"/>
                    </a:cubicBezTo>
                    <a:cubicBezTo>
                      <a:pt x="58" y="93"/>
                      <a:pt x="65" y="54"/>
                      <a:pt x="72" y="1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2"/>
                      <a:pt x="4" y="25"/>
                      <a:pt x="0" y="38"/>
                    </a:cubicBezTo>
                    <a:close/>
                  </a:path>
                </a:pathLst>
              </a:custGeom>
              <a:solidFill>
                <a:srgbClr val="D77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414"/>
              <p:cNvSpPr>
                <a:spLocks noChangeArrowheads="1"/>
              </p:cNvSpPr>
              <p:nvPr/>
            </p:nvSpPr>
            <p:spPr bwMode="auto">
              <a:xfrm>
                <a:off x="1201858" y="1796504"/>
                <a:ext cx="175882" cy="214966"/>
              </a:xfrm>
              <a:custGeom>
                <a:avLst/>
                <a:gdLst>
                  <a:gd name="T0" fmla="*/ 22655800 w 64"/>
                  <a:gd name="T1" fmla="*/ 111063953 h 79"/>
                  <a:gd name="T2" fmla="*/ 0 w 64"/>
                  <a:gd name="T3" fmla="*/ 229534708 h 79"/>
                  <a:gd name="T4" fmla="*/ 362514787 w 64"/>
                  <a:gd name="T5" fmla="*/ 584941534 h 79"/>
                  <a:gd name="T6" fmla="*/ 483351218 w 64"/>
                  <a:gd name="T7" fmla="*/ 0 h 79"/>
                  <a:gd name="T8" fmla="*/ 22655800 w 64"/>
                  <a:gd name="T9" fmla="*/ 111063953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79"/>
                  <a:gd name="T17" fmla="*/ 64 w 64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79">
                    <a:moveTo>
                      <a:pt x="3" y="15"/>
                    </a:moveTo>
                    <a:cubicBezTo>
                      <a:pt x="2" y="20"/>
                      <a:pt x="1" y="26"/>
                      <a:pt x="0" y="3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3" y="53"/>
                      <a:pt x="59" y="26"/>
                      <a:pt x="64" y="0"/>
                    </a:cubicBez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77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415"/>
              <p:cNvSpPr>
                <a:spLocks noChangeArrowheads="1"/>
              </p:cNvSpPr>
              <p:nvPr/>
            </p:nvSpPr>
            <p:spPr bwMode="auto">
              <a:xfrm>
                <a:off x="1210233" y="1648541"/>
                <a:ext cx="194029" cy="188444"/>
              </a:xfrm>
              <a:custGeom>
                <a:avLst/>
                <a:gdLst>
                  <a:gd name="T0" fmla="*/ 530242998 w 71"/>
                  <a:gd name="T1" fmla="*/ 0 h 69"/>
                  <a:gd name="T2" fmla="*/ 37341018 w 71"/>
                  <a:gd name="T3" fmla="*/ 313267667 h 69"/>
                  <a:gd name="T4" fmla="*/ 0 w 71"/>
                  <a:gd name="T5" fmla="*/ 514654219 h 69"/>
                  <a:gd name="T6" fmla="*/ 455560962 w 71"/>
                  <a:gd name="T7" fmla="*/ 402773105 h 69"/>
                  <a:gd name="T8" fmla="*/ 530242998 w 7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69"/>
                  <a:gd name="T17" fmla="*/ 71 w 71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69">
                    <a:moveTo>
                      <a:pt x="71" y="0"/>
                    </a:moveTo>
                    <a:cubicBezTo>
                      <a:pt x="67" y="24"/>
                      <a:pt x="22" y="35"/>
                      <a:pt x="5" y="42"/>
                    </a:cubicBezTo>
                    <a:cubicBezTo>
                      <a:pt x="3" y="51"/>
                      <a:pt x="2" y="60"/>
                      <a:pt x="0" y="69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4" y="36"/>
                      <a:pt x="68" y="18"/>
                      <a:pt x="71" y="0"/>
                    </a:cubicBez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416"/>
              <p:cNvSpPr>
                <a:spLocks noChangeArrowheads="1"/>
              </p:cNvSpPr>
              <p:nvPr/>
            </p:nvSpPr>
            <p:spPr bwMode="auto">
              <a:xfrm>
                <a:off x="1144626" y="1880258"/>
                <a:ext cx="188445" cy="247071"/>
              </a:xfrm>
              <a:custGeom>
                <a:avLst/>
                <a:gdLst>
                  <a:gd name="T0" fmla="*/ 156636030 w 69"/>
                  <a:gd name="T1" fmla="*/ 0 h 90"/>
                  <a:gd name="T2" fmla="*/ 149177432 w 69"/>
                  <a:gd name="T3" fmla="*/ 22609742 h 90"/>
                  <a:gd name="T4" fmla="*/ 0 w 69"/>
                  <a:gd name="T5" fmla="*/ 572759992 h 90"/>
                  <a:gd name="T6" fmla="*/ 454988163 w 69"/>
                  <a:gd name="T7" fmla="*/ 678267545 h 90"/>
                  <a:gd name="T8" fmla="*/ 514659682 w 69"/>
                  <a:gd name="T9" fmla="*/ 361742142 h 90"/>
                  <a:gd name="T10" fmla="*/ 156636030 w 69"/>
                  <a:gd name="T11" fmla="*/ 0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90"/>
                  <a:gd name="T20" fmla="*/ 69 w 69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90">
                    <a:moveTo>
                      <a:pt x="21" y="0"/>
                    </a:moveTo>
                    <a:cubicBezTo>
                      <a:pt x="20" y="1"/>
                      <a:pt x="20" y="2"/>
                      <a:pt x="20" y="3"/>
                    </a:cubicBezTo>
                    <a:cubicBezTo>
                      <a:pt x="16" y="18"/>
                      <a:pt x="9" y="44"/>
                      <a:pt x="0" y="76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3" y="76"/>
                      <a:pt x="66" y="62"/>
                      <a:pt x="69" y="48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417"/>
              <p:cNvSpPr>
                <a:spLocks noChangeArrowheads="1"/>
              </p:cNvSpPr>
              <p:nvPr/>
            </p:nvSpPr>
            <p:spPr bwMode="auto">
              <a:xfrm>
                <a:off x="1051102" y="2192936"/>
                <a:ext cx="207987" cy="259635"/>
              </a:xfrm>
              <a:custGeom>
                <a:avLst/>
                <a:gdLst>
                  <a:gd name="T0" fmla="*/ 0 w 76"/>
                  <a:gd name="T1" fmla="*/ 590073831 h 95"/>
                  <a:gd name="T2" fmla="*/ 569192002 w 76"/>
                  <a:gd name="T3" fmla="*/ 709582455 h 95"/>
                  <a:gd name="T4" fmla="*/ 569192002 w 76"/>
                  <a:gd name="T5" fmla="*/ 709582455 h 95"/>
                  <a:gd name="T6" fmla="*/ 172254286 w 76"/>
                  <a:gd name="T7" fmla="*/ 0 h 95"/>
                  <a:gd name="T8" fmla="*/ 0 w 76"/>
                  <a:gd name="T9" fmla="*/ 59007383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95"/>
                  <a:gd name="T17" fmla="*/ 76 w 76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95">
                    <a:moveTo>
                      <a:pt x="0" y="79"/>
                    </a:move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6" y="25"/>
                      <a:pt x="8" y="52"/>
                      <a:pt x="0" y="79"/>
                    </a:cubicBez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418"/>
              <p:cNvSpPr>
                <a:spLocks noChangeArrowheads="1"/>
              </p:cNvSpPr>
              <p:nvPr/>
            </p:nvSpPr>
            <p:spPr bwMode="auto">
              <a:xfrm>
                <a:off x="928264" y="2638224"/>
                <a:ext cx="307095" cy="131213"/>
              </a:xfrm>
              <a:custGeom>
                <a:avLst/>
                <a:gdLst>
                  <a:gd name="T0" fmla="*/ 127809100 w 112"/>
                  <a:gd name="T1" fmla="*/ 0 h 48"/>
                  <a:gd name="T2" fmla="*/ 0 w 112"/>
                  <a:gd name="T3" fmla="*/ 358684404 h 48"/>
                  <a:gd name="T4" fmla="*/ 804438094 w 112"/>
                  <a:gd name="T5" fmla="*/ 224177411 h 48"/>
                  <a:gd name="T6" fmla="*/ 842029813 w 112"/>
                  <a:gd name="T7" fmla="*/ 14944614 h 48"/>
                  <a:gd name="T8" fmla="*/ 127809100 w 11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8"/>
                  <a:gd name="T17" fmla="*/ 112 w 11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8">
                    <a:moveTo>
                      <a:pt x="17" y="0"/>
                    </a:moveTo>
                    <a:cubicBezTo>
                      <a:pt x="11" y="17"/>
                      <a:pt x="6" y="34"/>
                      <a:pt x="0" y="48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9" y="22"/>
                      <a:pt x="110" y="12"/>
                      <a:pt x="112" y="2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419"/>
              <p:cNvSpPr>
                <a:spLocks noChangeArrowheads="1"/>
              </p:cNvSpPr>
              <p:nvPr/>
            </p:nvSpPr>
            <p:spPr bwMode="auto">
              <a:xfrm>
                <a:off x="536020" y="2798750"/>
                <a:ext cx="235905" cy="73982"/>
              </a:xfrm>
              <a:custGeom>
                <a:avLst/>
                <a:gdLst>
                  <a:gd name="T0" fmla="*/ 647106617 w 86"/>
                  <a:gd name="T1" fmla="*/ 112619785 h 27"/>
                  <a:gd name="T2" fmla="*/ 624533800 w 86"/>
                  <a:gd name="T3" fmla="*/ 0 h 27"/>
                  <a:gd name="T4" fmla="*/ 0 w 86"/>
                  <a:gd name="T5" fmla="*/ 105111982 h 27"/>
                  <a:gd name="T6" fmla="*/ 7524272 w 86"/>
                  <a:gd name="T7" fmla="*/ 202716160 h 27"/>
                  <a:gd name="T8" fmla="*/ 647106617 w 86"/>
                  <a:gd name="T9" fmla="*/ 1126197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7"/>
                  <a:gd name="T17" fmla="*/ 86 w 86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7">
                    <a:moveTo>
                      <a:pt x="86" y="15"/>
                    </a:moveTo>
                    <a:cubicBezTo>
                      <a:pt x="85" y="10"/>
                      <a:pt x="84" y="5"/>
                      <a:pt x="83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23"/>
                      <a:pt x="1" y="27"/>
                    </a:cubicBezTo>
                    <a:lnTo>
                      <a:pt x="86" y="15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420"/>
              <p:cNvSpPr>
                <a:spLocks noChangeArrowheads="1"/>
              </p:cNvSpPr>
              <p:nvPr/>
            </p:nvSpPr>
            <p:spPr bwMode="auto">
              <a:xfrm>
                <a:off x="883596" y="2782000"/>
                <a:ext cx="321054" cy="99107"/>
              </a:xfrm>
              <a:custGeom>
                <a:avLst/>
                <a:gdLst>
                  <a:gd name="T0" fmla="*/ 880988640 w 117"/>
                  <a:gd name="T1" fmla="*/ 0 h 36"/>
                  <a:gd name="T2" fmla="*/ 67767090 w 117"/>
                  <a:gd name="T3" fmla="*/ 113683988 h 36"/>
                  <a:gd name="T4" fmla="*/ 0 w 117"/>
                  <a:gd name="T5" fmla="*/ 272838818 h 36"/>
                  <a:gd name="T6" fmla="*/ 835810580 w 117"/>
                  <a:gd name="T7" fmla="*/ 166733763 h 36"/>
                  <a:gd name="T8" fmla="*/ 880988640 w 11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"/>
                  <a:gd name="T16" fmla="*/ 0 h 36"/>
                  <a:gd name="T17" fmla="*/ 117 w 11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" h="36">
                    <a:moveTo>
                      <a:pt x="117" y="0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5" y="22"/>
                      <a:pt x="2" y="29"/>
                      <a:pt x="0" y="36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3" y="15"/>
                      <a:pt x="115" y="7"/>
                      <a:pt x="117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421"/>
              <p:cNvSpPr>
                <a:spLocks noChangeArrowheads="1"/>
              </p:cNvSpPr>
              <p:nvPr/>
            </p:nvSpPr>
            <p:spPr bwMode="auto">
              <a:xfrm>
                <a:off x="538812" y="2840627"/>
                <a:ext cx="244280" cy="80961"/>
              </a:xfrm>
              <a:custGeom>
                <a:avLst/>
                <a:gdLst>
                  <a:gd name="T0" fmla="*/ 670479982 w 89"/>
                  <a:gd name="T1" fmla="*/ 138375843 h 30"/>
                  <a:gd name="T2" fmla="*/ 640345711 w 89"/>
                  <a:gd name="T3" fmla="*/ 0 h 30"/>
                  <a:gd name="T4" fmla="*/ 0 w 89"/>
                  <a:gd name="T5" fmla="*/ 87394701 h 30"/>
                  <a:gd name="T6" fmla="*/ 7534254 w 89"/>
                  <a:gd name="T7" fmla="*/ 218489451 h 30"/>
                  <a:gd name="T8" fmla="*/ 670479982 w 89"/>
                  <a:gd name="T9" fmla="*/ 13837584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30"/>
                  <a:gd name="T17" fmla="*/ 89 w 89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30">
                    <a:moveTo>
                      <a:pt x="89" y="19"/>
                    </a:moveTo>
                    <a:cubicBezTo>
                      <a:pt x="87" y="14"/>
                      <a:pt x="86" y="7"/>
                      <a:pt x="85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1" y="24"/>
                      <a:pt x="1" y="30"/>
                    </a:cubicBezTo>
                    <a:lnTo>
                      <a:pt x="89" y="19"/>
                    </a:ln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422"/>
              <p:cNvSpPr>
                <a:spLocks noChangeArrowheads="1"/>
              </p:cNvSpPr>
              <p:nvPr/>
            </p:nvSpPr>
            <p:spPr bwMode="auto">
              <a:xfrm>
                <a:off x="541604" y="2892275"/>
                <a:ext cx="255448" cy="68398"/>
              </a:xfrm>
              <a:custGeom>
                <a:avLst/>
                <a:gdLst>
                  <a:gd name="T0" fmla="*/ 663928579 w 93"/>
                  <a:gd name="T1" fmla="*/ 0 h 25"/>
                  <a:gd name="T2" fmla="*/ 0 w 93"/>
                  <a:gd name="T3" fmla="*/ 82337512 h 25"/>
                  <a:gd name="T4" fmla="*/ 0 w 93"/>
                  <a:gd name="T5" fmla="*/ 187131456 h 25"/>
                  <a:gd name="T6" fmla="*/ 701652481 w 93"/>
                  <a:gd name="T7" fmla="*/ 134735852 h 25"/>
                  <a:gd name="T8" fmla="*/ 663928579 w 9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25"/>
                  <a:gd name="T17" fmla="*/ 93 w 9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25">
                    <a:moveTo>
                      <a:pt x="88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5"/>
                      <a:pt x="0" y="20"/>
                      <a:pt x="0" y="25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1" y="13"/>
                      <a:pt x="89" y="7"/>
                      <a:pt x="88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423"/>
              <p:cNvSpPr>
                <a:spLocks noChangeArrowheads="1"/>
              </p:cNvSpPr>
              <p:nvPr/>
            </p:nvSpPr>
            <p:spPr bwMode="auto">
              <a:xfrm>
                <a:off x="854282" y="2843419"/>
                <a:ext cx="333617" cy="94920"/>
              </a:xfrm>
              <a:custGeom>
                <a:avLst/>
                <a:gdLst>
                  <a:gd name="T0" fmla="*/ 912297563 w 122"/>
                  <a:gd name="T1" fmla="*/ 0 h 35"/>
                  <a:gd name="T2" fmla="*/ 82255732 w 122"/>
                  <a:gd name="T3" fmla="*/ 102969216 h 35"/>
                  <a:gd name="T4" fmla="*/ 0 w 122"/>
                  <a:gd name="T5" fmla="*/ 257423040 h 35"/>
                  <a:gd name="T6" fmla="*/ 859952509 w 122"/>
                  <a:gd name="T7" fmla="*/ 198583488 h 35"/>
                  <a:gd name="T8" fmla="*/ 912297563 w 12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2"/>
                  <a:gd name="T16" fmla="*/ 0 h 35"/>
                  <a:gd name="T17" fmla="*/ 122 w 122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2" h="35">
                    <a:moveTo>
                      <a:pt x="122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7" y="22"/>
                      <a:pt x="3" y="29"/>
                      <a:pt x="0" y="35"/>
                    </a:cubicBezTo>
                    <a:cubicBezTo>
                      <a:pt x="115" y="27"/>
                      <a:pt x="115" y="27"/>
                      <a:pt x="115" y="27"/>
                    </a:cubicBezTo>
                    <a:cubicBezTo>
                      <a:pt x="117" y="18"/>
                      <a:pt x="120" y="9"/>
                      <a:pt x="122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424"/>
              <p:cNvSpPr>
                <a:spLocks noChangeArrowheads="1"/>
              </p:cNvSpPr>
              <p:nvPr/>
            </p:nvSpPr>
            <p:spPr bwMode="auto">
              <a:xfrm>
                <a:off x="541604" y="2916005"/>
                <a:ext cx="626753" cy="79565"/>
              </a:xfrm>
              <a:custGeom>
                <a:avLst/>
                <a:gdLst>
                  <a:gd name="T0" fmla="*/ 1715368223 w 229"/>
                  <a:gd name="T1" fmla="*/ 0 h 29"/>
                  <a:gd name="T2" fmla="*/ 853938646 w 229"/>
                  <a:gd name="T3" fmla="*/ 60219731 h 29"/>
                  <a:gd name="T4" fmla="*/ 741577434 w 229"/>
                  <a:gd name="T5" fmla="*/ 150547954 h 29"/>
                  <a:gd name="T6" fmla="*/ 696634591 w 229"/>
                  <a:gd name="T7" fmla="*/ 67748226 h 29"/>
                  <a:gd name="T8" fmla="*/ 0 w 229"/>
                  <a:gd name="T9" fmla="*/ 120439461 h 29"/>
                  <a:gd name="T10" fmla="*/ 0 w 229"/>
                  <a:gd name="T11" fmla="*/ 203241933 h 29"/>
                  <a:gd name="T12" fmla="*/ 1655443520 w 229"/>
                  <a:gd name="T13" fmla="*/ 218296180 h 29"/>
                  <a:gd name="T14" fmla="*/ 1715368223 w 229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9"/>
                  <a:gd name="T25" fmla="*/ 0 h 29"/>
                  <a:gd name="T26" fmla="*/ 229 w 229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9" h="29">
                    <a:moveTo>
                      <a:pt x="229" y="0"/>
                    </a:moveTo>
                    <a:cubicBezTo>
                      <a:pt x="114" y="8"/>
                      <a:pt x="114" y="8"/>
                      <a:pt x="114" y="8"/>
                    </a:cubicBezTo>
                    <a:cubicBezTo>
                      <a:pt x="108" y="18"/>
                      <a:pt x="103" y="23"/>
                      <a:pt x="99" y="20"/>
                    </a:cubicBezTo>
                    <a:cubicBezTo>
                      <a:pt x="97" y="18"/>
                      <a:pt x="95" y="15"/>
                      <a:pt x="93" y="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23"/>
                      <a:pt x="0" y="27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3" y="19"/>
                      <a:pt x="226" y="9"/>
                      <a:pt x="229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425"/>
              <p:cNvSpPr>
                <a:spLocks noChangeArrowheads="1"/>
              </p:cNvSpPr>
              <p:nvPr/>
            </p:nvSpPr>
            <p:spPr bwMode="auto">
              <a:xfrm>
                <a:off x="541604" y="2989987"/>
                <a:ext cx="605814" cy="79565"/>
              </a:xfrm>
              <a:custGeom>
                <a:avLst/>
                <a:gdLst>
                  <a:gd name="T0" fmla="*/ 1660681460 w 221"/>
                  <a:gd name="T1" fmla="*/ 15054247 h 29"/>
                  <a:gd name="T2" fmla="*/ 0 w 221"/>
                  <a:gd name="T3" fmla="*/ 0 h 29"/>
                  <a:gd name="T4" fmla="*/ 0 w 221"/>
                  <a:gd name="T5" fmla="*/ 105385214 h 29"/>
                  <a:gd name="T6" fmla="*/ 1600566070 w 221"/>
                  <a:gd name="T7" fmla="*/ 218296180 h 29"/>
                  <a:gd name="T8" fmla="*/ 1660681460 w 221"/>
                  <a:gd name="T9" fmla="*/ 15054247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29"/>
                  <a:gd name="T17" fmla="*/ 221 w 22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29">
                    <a:moveTo>
                      <a:pt x="22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213" y="29"/>
                      <a:pt x="213" y="29"/>
                      <a:pt x="213" y="29"/>
                    </a:cubicBezTo>
                    <a:cubicBezTo>
                      <a:pt x="216" y="20"/>
                      <a:pt x="218" y="11"/>
                      <a:pt x="221" y="2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426"/>
              <p:cNvSpPr>
                <a:spLocks noChangeArrowheads="1"/>
              </p:cNvSpPr>
              <p:nvPr/>
            </p:nvSpPr>
            <p:spPr bwMode="auto">
              <a:xfrm>
                <a:off x="538812" y="3029072"/>
                <a:ext cx="586272" cy="86545"/>
              </a:xfrm>
              <a:custGeom>
                <a:avLst/>
                <a:gdLst>
                  <a:gd name="T0" fmla="*/ 1606144196 w 214"/>
                  <a:gd name="T1" fmla="*/ 109717424 h 32"/>
                  <a:gd name="T2" fmla="*/ 7506473 w 214"/>
                  <a:gd name="T3" fmla="*/ 0 h 32"/>
                  <a:gd name="T4" fmla="*/ 0 w 214"/>
                  <a:gd name="T5" fmla="*/ 102401667 h 32"/>
                  <a:gd name="T6" fmla="*/ 1576123782 w 214"/>
                  <a:gd name="T7" fmla="*/ 234063657 h 32"/>
                  <a:gd name="T8" fmla="*/ 1606144196 w 214"/>
                  <a:gd name="T9" fmla="*/ 1097174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32"/>
                  <a:gd name="T17" fmla="*/ 214 w 21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32">
                    <a:moveTo>
                      <a:pt x="214" y="15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9"/>
                      <a:pt x="0" y="14"/>
                    </a:cubicBezTo>
                    <a:cubicBezTo>
                      <a:pt x="210" y="32"/>
                      <a:pt x="210" y="32"/>
                      <a:pt x="210" y="32"/>
                    </a:cubicBezTo>
                    <a:cubicBezTo>
                      <a:pt x="211" y="27"/>
                      <a:pt x="213" y="21"/>
                      <a:pt x="214" y="15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427"/>
              <p:cNvSpPr>
                <a:spLocks noChangeArrowheads="1"/>
              </p:cNvSpPr>
              <p:nvPr/>
            </p:nvSpPr>
            <p:spPr bwMode="auto">
              <a:xfrm>
                <a:off x="538812" y="3066760"/>
                <a:ext cx="575105" cy="87940"/>
              </a:xfrm>
              <a:custGeom>
                <a:avLst/>
                <a:gdLst>
                  <a:gd name="T0" fmla="*/ 0 w 210"/>
                  <a:gd name="T1" fmla="*/ 0 h 32"/>
                  <a:gd name="T2" fmla="*/ 0 w 210"/>
                  <a:gd name="T3" fmla="*/ 60417528 h 32"/>
                  <a:gd name="T4" fmla="*/ 0 w 210"/>
                  <a:gd name="T5" fmla="*/ 105731361 h 32"/>
                  <a:gd name="T6" fmla="*/ 1544981242 w 210"/>
                  <a:gd name="T7" fmla="*/ 241670113 h 32"/>
                  <a:gd name="T8" fmla="*/ 1574979814 w 210"/>
                  <a:gd name="T9" fmla="*/ 135938751 h 32"/>
                  <a:gd name="T10" fmla="*/ 0 w 21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0"/>
                  <a:gd name="T19" fmla="*/ 0 h 32"/>
                  <a:gd name="T20" fmla="*/ 210 w 21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0" h="32">
                    <a:moveTo>
                      <a:pt x="0" y="0"/>
                    </a:moveTo>
                    <a:cubicBezTo>
                      <a:pt x="0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06" y="32"/>
                      <a:pt x="206" y="32"/>
                      <a:pt x="206" y="32"/>
                    </a:cubicBezTo>
                    <a:cubicBezTo>
                      <a:pt x="207" y="27"/>
                      <a:pt x="209" y="23"/>
                      <a:pt x="210" y="1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428"/>
              <p:cNvSpPr>
                <a:spLocks noChangeArrowheads="1"/>
              </p:cNvSpPr>
              <p:nvPr/>
            </p:nvSpPr>
            <p:spPr bwMode="auto">
              <a:xfrm>
                <a:off x="908722" y="2719185"/>
                <a:ext cx="312678" cy="104691"/>
              </a:xfrm>
              <a:custGeom>
                <a:avLst/>
                <a:gdLst>
                  <a:gd name="T0" fmla="*/ 842562984 w 114"/>
                  <a:gd name="T1" fmla="*/ 60720780 h 38"/>
                  <a:gd name="T2" fmla="*/ 857609927 w 114"/>
                  <a:gd name="T3" fmla="*/ 0 h 38"/>
                  <a:gd name="T4" fmla="*/ 52661558 w 114"/>
                  <a:gd name="T5" fmla="*/ 136621755 h 38"/>
                  <a:gd name="T6" fmla="*/ 0 w 114"/>
                  <a:gd name="T7" fmla="*/ 288426460 h 38"/>
                  <a:gd name="T8" fmla="*/ 812471841 w 114"/>
                  <a:gd name="T9" fmla="*/ 174574998 h 38"/>
                  <a:gd name="T10" fmla="*/ 842562984 w 114"/>
                  <a:gd name="T11" fmla="*/ 6072078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38"/>
                  <a:gd name="T20" fmla="*/ 114 w 114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38">
                    <a:moveTo>
                      <a:pt x="112" y="8"/>
                    </a:moveTo>
                    <a:cubicBezTo>
                      <a:pt x="113" y="5"/>
                      <a:pt x="113" y="3"/>
                      <a:pt x="114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5"/>
                      <a:pt x="2" y="32"/>
                      <a:pt x="0" y="38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10" y="18"/>
                      <a:pt x="111" y="13"/>
                      <a:pt x="112" y="8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429"/>
              <p:cNvSpPr>
                <a:spLocks noChangeArrowheads="1"/>
              </p:cNvSpPr>
              <p:nvPr/>
            </p:nvSpPr>
            <p:spPr bwMode="auto">
              <a:xfrm>
                <a:off x="530437" y="3181223"/>
                <a:ext cx="73982" cy="104691"/>
              </a:xfrm>
              <a:custGeom>
                <a:avLst/>
                <a:gdLst>
                  <a:gd name="T0" fmla="*/ 15015606 w 27"/>
                  <a:gd name="T1" fmla="*/ 0 h 38"/>
                  <a:gd name="T2" fmla="*/ 0 w 27"/>
                  <a:gd name="T3" fmla="*/ 242885875 h 38"/>
                  <a:gd name="T4" fmla="*/ 172684948 w 27"/>
                  <a:gd name="T5" fmla="*/ 288426460 h 38"/>
                  <a:gd name="T6" fmla="*/ 202716160 w 27"/>
                  <a:gd name="T7" fmla="*/ 60720780 h 38"/>
                  <a:gd name="T8" fmla="*/ 15015606 w 2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8"/>
                  <a:gd name="T17" fmla="*/ 27 w 2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8">
                    <a:moveTo>
                      <a:pt x="2" y="0"/>
                    </a:moveTo>
                    <a:cubicBezTo>
                      <a:pt x="1" y="11"/>
                      <a:pt x="1" y="21"/>
                      <a:pt x="0" y="32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7" y="8"/>
                      <a:pt x="27" y="8"/>
                      <a:pt x="27" y="8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430"/>
              <p:cNvSpPr>
                <a:spLocks noChangeArrowheads="1"/>
              </p:cNvSpPr>
              <p:nvPr/>
            </p:nvSpPr>
            <p:spPr bwMode="auto">
              <a:xfrm>
                <a:off x="594647" y="3203557"/>
                <a:ext cx="100504" cy="103296"/>
              </a:xfrm>
              <a:custGeom>
                <a:avLst/>
                <a:gdLst>
                  <a:gd name="T0" fmla="*/ 13639230 w 72"/>
                  <a:gd name="T1" fmla="*/ 0 h 74"/>
                  <a:gd name="T2" fmla="*/ 0 w 72"/>
                  <a:gd name="T3" fmla="*/ 114962864 h 74"/>
                  <a:gd name="T4" fmla="*/ 124704526 w 72"/>
                  <a:gd name="T5" fmla="*/ 144190049 h 74"/>
                  <a:gd name="T6" fmla="*/ 140292417 w 72"/>
                  <a:gd name="T7" fmla="*/ 35073180 h 74"/>
                  <a:gd name="T8" fmla="*/ 13639230 w 72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4"/>
                  <a:gd name="T17" fmla="*/ 72 w 72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4">
                    <a:moveTo>
                      <a:pt x="7" y="0"/>
                    </a:moveTo>
                    <a:lnTo>
                      <a:pt x="0" y="59"/>
                    </a:lnTo>
                    <a:lnTo>
                      <a:pt x="64" y="74"/>
                    </a:lnTo>
                    <a:lnTo>
                      <a:pt x="72" y="1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431"/>
              <p:cNvSpPr>
                <a:spLocks noChangeArrowheads="1"/>
              </p:cNvSpPr>
              <p:nvPr/>
            </p:nvSpPr>
            <p:spPr bwMode="auto">
              <a:xfrm>
                <a:off x="683984" y="3228683"/>
                <a:ext cx="90733" cy="100504"/>
              </a:xfrm>
              <a:custGeom>
                <a:avLst/>
                <a:gdLst>
                  <a:gd name="T0" fmla="*/ 15587929 w 65"/>
                  <a:gd name="T1" fmla="*/ 0 h 72"/>
                  <a:gd name="T2" fmla="*/ 0 w 65"/>
                  <a:gd name="T3" fmla="*/ 109116634 h 72"/>
                  <a:gd name="T4" fmla="*/ 114962899 w 65"/>
                  <a:gd name="T5" fmla="*/ 140292417 h 72"/>
                  <a:gd name="T6" fmla="*/ 126653497 w 65"/>
                  <a:gd name="T7" fmla="*/ 29227122 h 72"/>
                  <a:gd name="T8" fmla="*/ 15587929 w 65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"/>
                  <a:gd name="T16" fmla="*/ 0 h 72"/>
                  <a:gd name="T17" fmla="*/ 65 w 65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" h="72">
                    <a:moveTo>
                      <a:pt x="8" y="0"/>
                    </a:moveTo>
                    <a:lnTo>
                      <a:pt x="0" y="56"/>
                    </a:lnTo>
                    <a:lnTo>
                      <a:pt x="59" y="72"/>
                    </a:lnTo>
                    <a:lnTo>
                      <a:pt x="65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432"/>
              <p:cNvSpPr>
                <a:spLocks noChangeArrowheads="1"/>
              </p:cNvSpPr>
              <p:nvPr/>
            </p:nvSpPr>
            <p:spPr bwMode="auto">
              <a:xfrm>
                <a:off x="859866" y="3277540"/>
                <a:ext cx="114463" cy="100504"/>
              </a:xfrm>
              <a:custGeom>
                <a:avLst/>
                <a:gdLst>
                  <a:gd name="T0" fmla="*/ 15587906 w 82"/>
                  <a:gd name="T1" fmla="*/ 0 h 72"/>
                  <a:gd name="T2" fmla="*/ 0 w 82"/>
                  <a:gd name="T3" fmla="*/ 107167974 h 72"/>
                  <a:gd name="T4" fmla="*/ 140292553 w 82"/>
                  <a:gd name="T5" fmla="*/ 140292417 h 72"/>
                  <a:gd name="T6" fmla="*/ 159777785 w 82"/>
                  <a:gd name="T7" fmla="*/ 40919087 h 72"/>
                  <a:gd name="T8" fmla="*/ 15587906 w 8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72"/>
                  <a:gd name="T17" fmla="*/ 82 w 8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72">
                    <a:moveTo>
                      <a:pt x="8" y="0"/>
                    </a:moveTo>
                    <a:lnTo>
                      <a:pt x="0" y="55"/>
                    </a:lnTo>
                    <a:lnTo>
                      <a:pt x="72" y="72"/>
                    </a:lnTo>
                    <a:lnTo>
                      <a:pt x="82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433"/>
              <p:cNvSpPr>
                <a:spLocks noChangeArrowheads="1"/>
              </p:cNvSpPr>
              <p:nvPr/>
            </p:nvSpPr>
            <p:spPr bwMode="auto">
              <a:xfrm>
                <a:off x="960369" y="3306853"/>
                <a:ext cx="101900" cy="93524"/>
              </a:xfrm>
              <a:custGeom>
                <a:avLst/>
                <a:gdLst>
                  <a:gd name="T0" fmla="*/ 280638108 w 37"/>
                  <a:gd name="T1" fmla="*/ 68096475 h 34"/>
                  <a:gd name="T2" fmla="*/ 37923324 w 37"/>
                  <a:gd name="T3" fmla="*/ 0 h 34"/>
                  <a:gd name="T4" fmla="*/ 0 w 37"/>
                  <a:gd name="T5" fmla="*/ 196724983 h 34"/>
                  <a:gd name="T6" fmla="*/ 242714784 w 37"/>
                  <a:gd name="T7" fmla="*/ 257257017 h 34"/>
                  <a:gd name="T8" fmla="*/ 280638108 w 37"/>
                  <a:gd name="T9" fmla="*/ 6809647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4"/>
                  <a:gd name="T17" fmla="*/ 37 w 37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4">
                    <a:moveTo>
                      <a:pt x="37" y="9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4" y="26"/>
                      <a:pt x="35" y="17"/>
                      <a:pt x="37" y="9"/>
                    </a:cubicBez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434"/>
              <p:cNvSpPr>
                <a:spLocks noChangeArrowheads="1"/>
              </p:cNvSpPr>
              <p:nvPr/>
            </p:nvSpPr>
            <p:spPr bwMode="auto">
              <a:xfrm>
                <a:off x="766342" y="3249622"/>
                <a:ext cx="104692" cy="104691"/>
              </a:xfrm>
              <a:custGeom>
                <a:avLst/>
                <a:gdLst>
                  <a:gd name="T0" fmla="*/ 11690607 w 75"/>
                  <a:gd name="T1" fmla="*/ 0 h 75"/>
                  <a:gd name="T2" fmla="*/ 0 w 75"/>
                  <a:gd name="T3" fmla="*/ 111063192 h 75"/>
                  <a:gd name="T4" fmla="*/ 130550924 w 75"/>
                  <a:gd name="T5" fmla="*/ 146136073 h 75"/>
                  <a:gd name="T6" fmla="*/ 146138865 w 75"/>
                  <a:gd name="T7" fmla="*/ 38970178 h 75"/>
                  <a:gd name="T8" fmla="*/ 11690607 w 75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75"/>
                  <a:gd name="T17" fmla="*/ 75 w 75"/>
                  <a:gd name="T18" fmla="*/ 75 h 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75">
                    <a:moveTo>
                      <a:pt x="6" y="0"/>
                    </a:moveTo>
                    <a:lnTo>
                      <a:pt x="0" y="57"/>
                    </a:lnTo>
                    <a:lnTo>
                      <a:pt x="67" y="75"/>
                    </a:lnTo>
                    <a:lnTo>
                      <a:pt x="75" y="2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435"/>
              <p:cNvSpPr>
                <a:spLocks noChangeArrowheads="1"/>
              </p:cNvSpPr>
              <p:nvPr/>
            </p:nvSpPr>
            <p:spPr bwMode="auto">
              <a:xfrm>
                <a:off x="529041" y="3269164"/>
                <a:ext cx="519269" cy="191236"/>
              </a:xfrm>
              <a:custGeom>
                <a:avLst/>
                <a:gdLst>
                  <a:gd name="T0" fmla="*/ 1419159444 w 190"/>
                  <a:gd name="T1" fmla="*/ 358247863 h 70"/>
                  <a:gd name="T2" fmla="*/ 7469275 w 190"/>
                  <a:gd name="T3" fmla="*/ 0 h 70"/>
                  <a:gd name="T4" fmla="*/ 0 w 190"/>
                  <a:gd name="T5" fmla="*/ 179125297 h 70"/>
                  <a:gd name="T6" fmla="*/ 1389282346 w 190"/>
                  <a:gd name="T7" fmla="*/ 522445824 h 70"/>
                  <a:gd name="T8" fmla="*/ 1419159444 w 190"/>
                  <a:gd name="T9" fmla="*/ 3582478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70"/>
                  <a:gd name="T17" fmla="*/ 190 w 190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70">
                    <a:moveTo>
                      <a:pt x="190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8"/>
                      <a:pt x="0" y="16"/>
                      <a:pt x="0" y="24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7" y="63"/>
                      <a:pt x="189" y="56"/>
                      <a:pt x="190" y="48"/>
                    </a:cubicBezTo>
                    <a:close/>
                  </a:path>
                </a:pathLst>
              </a:custGeom>
              <a:solidFill>
                <a:srgbClr val="5B8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36"/>
              <p:cNvSpPr>
                <a:spLocks noChangeArrowheads="1"/>
              </p:cNvSpPr>
              <p:nvPr/>
            </p:nvSpPr>
            <p:spPr bwMode="auto">
              <a:xfrm>
                <a:off x="517874" y="3334770"/>
                <a:ext cx="519269" cy="270802"/>
              </a:xfrm>
              <a:custGeom>
                <a:avLst/>
                <a:gdLst>
                  <a:gd name="T0" fmla="*/ 29877098 w 190"/>
                  <a:gd name="T1" fmla="*/ 0 h 99"/>
                  <a:gd name="T2" fmla="*/ 0 w 190"/>
                  <a:gd name="T3" fmla="*/ 471384221 h 99"/>
                  <a:gd name="T4" fmla="*/ 1359405247 w 190"/>
                  <a:gd name="T5" fmla="*/ 740744679 h 99"/>
                  <a:gd name="T6" fmla="*/ 1419159444 w 190"/>
                  <a:gd name="T7" fmla="*/ 344183871 h 99"/>
                  <a:gd name="T8" fmla="*/ 29877098 w 190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99"/>
                  <a:gd name="T17" fmla="*/ 190 w 190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99">
                    <a:moveTo>
                      <a:pt x="4" y="0"/>
                    </a:moveTo>
                    <a:cubicBezTo>
                      <a:pt x="3" y="20"/>
                      <a:pt x="1" y="41"/>
                      <a:pt x="0" y="63"/>
                    </a:cubicBezTo>
                    <a:cubicBezTo>
                      <a:pt x="182" y="99"/>
                      <a:pt x="182" y="99"/>
                      <a:pt x="182" y="99"/>
                    </a:cubicBezTo>
                    <a:cubicBezTo>
                      <a:pt x="185" y="81"/>
                      <a:pt x="187" y="63"/>
                      <a:pt x="190" y="46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4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37"/>
              <p:cNvSpPr>
                <a:spLocks noChangeArrowheads="1"/>
              </p:cNvSpPr>
              <p:nvPr/>
            </p:nvSpPr>
            <p:spPr bwMode="auto">
              <a:xfrm>
                <a:off x="512290" y="3506465"/>
                <a:ext cx="82358" cy="96316"/>
              </a:xfrm>
              <a:custGeom>
                <a:avLst/>
                <a:gdLst>
                  <a:gd name="T0" fmla="*/ 15074259 w 30"/>
                  <a:gd name="T1" fmla="*/ 0 h 35"/>
                  <a:gd name="T2" fmla="*/ 0 w 30"/>
                  <a:gd name="T3" fmla="*/ 227187429 h 35"/>
                  <a:gd name="T4" fmla="*/ 226094672 w 30"/>
                  <a:gd name="T5" fmla="*/ 265050624 h 35"/>
                  <a:gd name="T6" fmla="*/ 226094672 w 30"/>
                  <a:gd name="T7" fmla="*/ 37863196 h 35"/>
                  <a:gd name="T8" fmla="*/ 15074259 w 3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35"/>
                  <a:gd name="T17" fmla="*/ 30 w 3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35">
                    <a:moveTo>
                      <a:pt x="2" y="0"/>
                    </a:moveTo>
                    <a:cubicBezTo>
                      <a:pt x="1" y="10"/>
                      <a:pt x="1" y="20"/>
                      <a:pt x="0" y="30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5"/>
                      <a:pt x="30" y="5"/>
                      <a:pt x="30" y="5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438"/>
              <p:cNvSpPr>
                <a:spLocks noChangeArrowheads="1"/>
              </p:cNvSpPr>
              <p:nvPr/>
            </p:nvSpPr>
            <p:spPr bwMode="auto">
              <a:xfrm>
                <a:off x="594647" y="3520424"/>
                <a:ext cx="92128" cy="99107"/>
              </a:xfrm>
              <a:custGeom>
                <a:avLst/>
                <a:gdLst>
                  <a:gd name="T0" fmla="*/ 0 w 66"/>
                  <a:gd name="T1" fmla="*/ 0 h 71"/>
                  <a:gd name="T2" fmla="*/ 0 w 66"/>
                  <a:gd name="T3" fmla="*/ 114959932 h 71"/>
                  <a:gd name="T4" fmla="*/ 120804934 w 66"/>
                  <a:gd name="T5" fmla="*/ 138340809 h 71"/>
                  <a:gd name="T6" fmla="*/ 128599521 w 66"/>
                  <a:gd name="T7" fmla="*/ 27278155 h 71"/>
                  <a:gd name="T8" fmla="*/ 0 w 66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71"/>
                  <a:gd name="T17" fmla="*/ 66 w 66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71">
                    <a:moveTo>
                      <a:pt x="0" y="0"/>
                    </a:moveTo>
                    <a:lnTo>
                      <a:pt x="0" y="59"/>
                    </a:lnTo>
                    <a:lnTo>
                      <a:pt x="62" y="71"/>
                    </a:lnTo>
                    <a:lnTo>
                      <a:pt x="6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439"/>
              <p:cNvSpPr>
                <a:spLocks noChangeArrowheads="1"/>
              </p:cNvSpPr>
              <p:nvPr/>
            </p:nvSpPr>
            <p:spPr bwMode="auto">
              <a:xfrm>
                <a:off x="681192" y="3539966"/>
                <a:ext cx="90733" cy="92128"/>
              </a:xfrm>
              <a:custGeom>
                <a:avLst/>
                <a:gdLst>
                  <a:gd name="T0" fmla="*/ 7794663 w 65"/>
                  <a:gd name="T1" fmla="*/ 0 h 66"/>
                  <a:gd name="T2" fmla="*/ 0 w 65"/>
                  <a:gd name="T3" fmla="*/ 111063096 h 66"/>
                  <a:gd name="T4" fmla="*/ 114962899 w 65"/>
                  <a:gd name="T5" fmla="*/ 128599521 h 66"/>
                  <a:gd name="T6" fmla="*/ 126653497 w 65"/>
                  <a:gd name="T7" fmla="*/ 23382366 h 66"/>
                  <a:gd name="T8" fmla="*/ 7794663 w 65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"/>
                  <a:gd name="T16" fmla="*/ 0 h 66"/>
                  <a:gd name="T17" fmla="*/ 65 w 65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" h="66">
                    <a:moveTo>
                      <a:pt x="4" y="0"/>
                    </a:moveTo>
                    <a:lnTo>
                      <a:pt x="0" y="57"/>
                    </a:lnTo>
                    <a:lnTo>
                      <a:pt x="59" y="66"/>
                    </a:lnTo>
                    <a:lnTo>
                      <a:pt x="65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440"/>
              <p:cNvSpPr>
                <a:spLocks noChangeArrowheads="1"/>
              </p:cNvSpPr>
              <p:nvPr/>
            </p:nvSpPr>
            <p:spPr bwMode="auto">
              <a:xfrm>
                <a:off x="763550" y="3556717"/>
                <a:ext cx="101900" cy="92128"/>
              </a:xfrm>
              <a:custGeom>
                <a:avLst/>
                <a:gdLst>
                  <a:gd name="T0" fmla="*/ 11690582 w 73"/>
                  <a:gd name="T1" fmla="*/ 0 h 66"/>
                  <a:gd name="T2" fmla="*/ 0 w 73"/>
                  <a:gd name="T3" fmla="*/ 105217155 h 66"/>
                  <a:gd name="T4" fmla="*/ 130550651 w 73"/>
                  <a:gd name="T5" fmla="*/ 128599521 h 66"/>
                  <a:gd name="T6" fmla="*/ 142241233 w 73"/>
                  <a:gd name="T7" fmla="*/ 25329616 h 66"/>
                  <a:gd name="T8" fmla="*/ 11690582 w 73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6"/>
                  <a:gd name="T17" fmla="*/ 73 w 73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6">
                    <a:moveTo>
                      <a:pt x="6" y="0"/>
                    </a:moveTo>
                    <a:lnTo>
                      <a:pt x="0" y="54"/>
                    </a:lnTo>
                    <a:lnTo>
                      <a:pt x="67" y="66"/>
                    </a:lnTo>
                    <a:lnTo>
                      <a:pt x="73" y="1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441"/>
              <p:cNvSpPr>
                <a:spLocks noChangeArrowheads="1"/>
              </p:cNvSpPr>
              <p:nvPr/>
            </p:nvSpPr>
            <p:spPr bwMode="auto">
              <a:xfrm>
                <a:off x="942223" y="3591613"/>
                <a:ext cx="73982" cy="85149"/>
              </a:xfrm>
              <a:custGeom>
                <a:avLst/>
                <a:gdLst>
                  <a:gd name="T0" fmla="*/ 202716160 w 27"/>
                  <a:gd name="T1" fmla="*/ 37723754 h 31"/>
                  <a:gd name="T2" fmla="*/ 22523409 w 27"/>
                  <a:gd name="T3" fmla="*/ 0 h 31"/>
                  <a:gd name="T4" fmla="*/ 0 w 27"/>
                  <a:gd name="T5" fmla="*/ 196158575 h 31"/>
                  <a:gd name="T6" fmla="*/ 180192751 w 27"/>
                  <a:gd name="T7" fmla="*/ 233882329 h 31"/>
                  <a:gd name="T8" fmla="*/ 202716160 w 27"/>
                  <a:gd name="T9" fmla="*/ 3772375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1"/>
                  <a:gd name="T17" fmla="*/ 27 w 2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1">
                    <a:moveTo>
                      <a:pt x="27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2"/>
                      <a:pt x="26" y="13"/>
                      <a:pt x="27" y="5"/>
                    </a:cubicBez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442"/>
              <p:cNvSpPr>
                <a:spLocks noChangeArrowheads="1"/>
              </p:cNvSpPr>
              <p:nvPr/>
            </p:nvSpPr>
            <p:spPr bwMode="auto">
              <a:xfrm>
                <a:off x="857074" y="3574863"/>
                <a:ext cx="93525" cy="87940"/>
              </a:xfrm>
              <a:custGeom>
                <a:avLst/>
                <a:gdLst>
                  <a:gd name="T0" fmla="*/ 11690625 w 67"/>
                  <a:gd name="T1" fmla="*/ 0 h 63"/>
                  <a:gd name="T2" fmla="*/ 0 w 67"/>
                  <a:gd name="T3" fmla="*/ 103268082 h 63"/>
                  <a:gd name="T4" fmla="*/ 118860504 w 67"/>
                  <a:gd name="T5" fmla="*/ 122753073 h 63"/>
                  <a:gd name="T6" fmla="*/ 130551129 w 67"/>
                  <a:gd name="T7" fmla="*/ 23380873 h 63"/>
                  <a:gd name="T8" fmla="*/ 11690625 w 67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63"/>
                  <a:gd name="T17" fmla="*/ 67 w 67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63">
                    <a:moveTo>
                      <a:pt x="6" y="0"/>
                    </a:moveTo>
                    <a:lnTo>
                      <a:pt x="0" y="53"/>
                    </a:lnTo>
                    <a:lnTo>
                      <a:pt x="61" y="63"/>
                    </a:lnTo>
                    <a:lnTo>
                      <a:pt x="67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443"/>
              <p:cNvSpPr>
                <a:spLocks noChangeArrowheads="1"/>
              </p:cNvSpPr>
              <p:nvPr/>
            </p:nvSpPr>
            <p:spPr bwMode="auto">
              <a:xfrm>
                <a:off x="478789" y="3848456"/>
                <a:ext cx="517874" cy="202403"/>
              </a:xfrm>
              <a:custGeom>
                <a:avLst/>
                <a:gdLst>
                  <a:gd name="T0" fmla="*/ 1419013121 w 189"/>
                  <a:gd name="T1" fmla="*/ 0 h 74"/>
                  <a:gd name="T2" fmla="*/ 37539015 w 189"/>
                  <a:gd name="T3" fmla="*/ 52367673 h 74"/>
                  <a:gd name="T4" fmla="*/ 0 w 189"/>
                  <a:gd name="T5" fmla="*/ 553607762 h 74"/>
                  <a:gd name="T6" fmla="*/ 1419013121 w 189"/>
                  <a:gd name="T7" fmla="*/ 538646351 h 74"/>
                  <a:gd name="T8" fmla="*/ 1419013121 w 18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9"/>
                  <a:gd name="T16" fmla="*/ 0 h 74"/>
                  <a:gd name="T17" fmla="*/ 189 w 189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9" h="74">
                    <a:moveTo>
                      <a:pt x="189" y="0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2" y="52"/>
                      <a:pt x="0" y="74"/>
                    </a:cubicBezTo>
                    <a:cubicBezTo>
                      <a:pt x="189" y="72"/>
                      <a:pt x="189" y="72"/>
                      <a:pt x="189" y="72"/>
                    </a:cubicBezTo>
                    <a:cubicBezTo>
                      <a:pt x="189" y="44"/>
                      <a:pt x="189" y="20"/>
                      <a:pt x="189" y="0"/>
                    </a:cubicBezTo>
                    <a:close/>
                  </a:path>
                </a:pathLst>
              </a:cu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444"/>
              <p:cNvSpPr>
                <a:spLocks noChangeArrowheads="1"/>
              </p:cNvSpPr>
              <p:nvPr/>
            </p:nvSpPr>
            <p:spPr bwMode="auto">
              <a:xfrm>
                <a:off x="469557" y="3959763"/>
                <a:ext cx="534625" cy="251259"/>
              </a:xfrm>
              <a:custGeom>
                <a:avLst/>
                <a:gdLst>
                  <a:gd name="T0" fmla="*/ 1443213333 w 195"/>
                  <a:gd name="T1" fmla="*/ 0 h 92"/>
                  <a:gd name="T2" fmla="*/ 22550208 w 195"/>
                  <a:gd name="T3" fmla="*/ 14917138 h 92"/>
                  <a:gd name="T4" fmla="*/ 0 w 195"/>
                  <a:gd name="T5" fmla="*/ 350563658 h 92"/>
                  <a:gd name="T6" fmla="*/ 1465763542 w 195"/>
                  <a:gd name="T7" fmla="*/ 686207447 h 92"/>
                  <a:gd name="T8" fmla="*/ 1443213333 w 195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92"/>
                  <a:gd name="T17" fmla="*/ 195 w 195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92">
                    <a:moveTo>
                      <a:pt x="192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7"/>
                      <a:pt x="1" y="32"/>
                      <a:pt x="0" y="47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4" y="59"/>
                      <a:pt x="193" y="28"/>
                      <a:pt x="192" y="0"/>
                    </a:cubicBezTo>
                    <a:close/>
                  </a:path>
                </a:pathLst>
              </a:cu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445"/>
              <p:cNvSpPr>
                <a:spLocks noChangeArrowheads="1"/>
              </p:cNvSpPr>
              <p:nvPr/>
            </p:nvSpPr>
            <p:spPr bwMode="auto">
              <a:xfrm>
                <a:off x="459247" y="4173698"/>
                <a:ext cx="559751" cy="388056"/>
              </a:xfrm>
              <a:custGeom>
                <a:avLst/>
                <a:gdLst>
                  <a:gd name="T0" fmla="*/ 30116799 w 204"/>
                  <a:gd name="T1" fmla="*/ 0 h 142"/>
                  <a:gd name="T2" fmla="*/ 0 w 204"/>
                  <a:gd name="T3" fmla="*/ 388342943 h 142"/>
                  <a:gd name="T4" fmla="*/ 1535888147 w 204"/>
                  <a:gd name="T5" fmla="*/ 1060475064 h 142"/>
                  <a:gd name="T6" fmla="*/ 1498244892 w 204"/>
                  <a:gd name="T7" fmla="*/ 336064694 h 142"/>
                  <a:gd name="T8" fmla="*/ 30116799 w 204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42"/>
                  <a:gd name="T17" fmla="*/ 204 w 204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42">
                    <a:moveTo>
                      <a:pt x="4" y="0"/>
                    </a:moveTo>
                    <a:cubicBezTo>
                      <a:pt x="2" y="17"/>
                      <a:pt x="1" y="34"/>
                      <a:pt x="0" y="52"/>
                    </a:cubicBezTo>
                    <a:cubicBezTo>
                      <a:pt x="204" y="142"/>
                      <a:pt x="204" y="142"/>
                      <a:pt x="204" y="142"/>
                    </a:cubicBezTo>
                    <a:cubicBezTo>
                      <a:pt x="202" y="109"/>
                      <a:pt x="200" y="76"/>
                      <a:pt x="199" y="4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446"/>
              <p:cNvSpPr>
                <a:spLocks noChangeArrowheads="1"/>
              </p:cNvSpPr>
              <p:nvPr/>
            </p:nvSpPr>
            <p:spPr bwMode="auto">
              <a:xfrm>
                <a:off x="415974" y="4316078"/>
                <a:ext cx="621170" cy="598835"/>
              </a:xfrm>
              <a:custGeom>
                <a:avLst/>
                <a:gdLst>
                  <a:gd name="T0" fmla="*/ 119809190 w 227"/>
                  <a:gd name="T1" fmla="*/ 0 h 219"/>
                  <a:gd name="T2" fmla="*/ 0 w 227"/>
                  <a:gd name="T3" fmla="*/ 1480440434 h 219"/>
                  <a:gd name="T4" fmla="*/ 1699789290 w 227"/>
                  <a:gd name="T5" fmla="*/ 1637458252 h 219"/>
                  <a:gd name="T6" fmla="*/ 1647372941 w 227"/>
                  <a:gd name="T7" fmla="*/ 672929210 h 219"/>
                  <a:gd name="T8" fmla="*/ 119809190 w 227"/>
                  <a:gd name="T9" fmla="*/ 0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7"/>
                  <a:gd name="T16" fmla="*/ 0 h 219"/>
                  <a:gd name="T17" fmla="*/ 227 w 227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7" h="219">
                    <a:moveTo>
                      <a:pt x="16" y="0"/>
                    </a:moveTo>
                    <a:cubicBezTo>
                      <a:pt x="10" y="67"/>
                      <a:pt x="5" y="135"/>
                      <a:pt x="0" y="198"/>
                    </a:cubicBezTo>
                    <a:cubicBezTo>
                      <a:pt x="75" y="205"/>
                      <a:pt x="151" y="213"/>
                      <a:pt x="227" y="219"/>
                    </a:cubicBezTo>
                    <a:cubicBezTo>
                      <a:pt x="225" y="176"/>
                      <a:pt x="222" y="133"/>
                      <a:pt x="220" y="9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447"/>
              <p:cNvSpPr>
                <a:spLocks noChangeArrowheads="1"/>
              </p:cNvSpPr>
              <p:nvPr/>
            </p:nvSpPr>
            <p:spPr bwMode="auto">
              <a:xfrm>
                <a:off x="427141" y="4392852"/>
                <a:ext cx="164715" cy="302907"/>
              </a:xfrm>
              <a:custGeom>
                <a:avLst/>
                <a:gdLst>
                  <a:gd name="T0" fmla="*/ 75365348 w 60"/>
                  <a:gd name="T1" fmla="*/ 0 h 111"/>
                  <a:gd name="T2" fmla="*/ 67826892 w 60"/>
                  <a:gd name="T3" fmla="*/ 0 h 111"/>
                  <a:gd name="T4" fmla="*/ 0 w 60"/>
                  <a:gd name="T5" fmla="*/ 819153310 h 111"/>
                  <a:gd name="T6" fmla="*/ 75365348 w 60"/>
                  <a:gd name="T7" fmla="*/ 826600456 h 111"/>
                  <a:gd name="T8" fmla="*/ 452183854 w 60"/>
                  <a:gd name="T9" fmla="*/ 409576655 h 111"/>
                  <a:gd name="T10" fmla="*/ 75365348 w 60"/>
                  <a:gd name="T11" fmla="*/ 0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111"/>
                  <a:gd name="T20" fmla="*/ 60 w 60"/>
                  <a:gd name="T21" fmla="*/ 111 h 1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111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3" y="111"/>
                      <a:pt x="6" y="111"/>
                      <a:pt x="10" y="111"/>
                    </a:cubicBezTo>
                    <a:cubicBezTo>
                      <a:pt x="38" y="111"/>
                      <a:pt x="60" y="86"/>
                      <a:pt x="60" y="55"/>
                    </a:cubicBezTo>
                    <a:cubicBezTo>
                      <a:pt x="60" y="25"/>
                      <a:pt x="38" y="0"/>
                      <a:pt x="10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448"/>
              <p:cNvSpPr>
                <a:spLocks noChangeArrowheads="1"/>
              </p:cNvSpPr>
              <p:nvPr/>
            </p:nvSpPr>
            <p:spPr bwMode="auto">
              <a:xfrm>
                <a:off x="455059" y="4783700"/>
                <a:ext cx="251259" cy="100504"/>
              </a:xfrm>
              <a:custGeom>
                <a:avLst/>
                <a:gdLst>
                  <a:gd name="T0" fmla="*/ 328185220 w 92"/>
                  <a:gd name="T1" fmla="*/ 0 h 37"/>
                  <a:gd name="T2" fmla="*/ 0 w 92"/>
                  <a:gd name="T3" fmla="*/ 206595479 h 37"/>
                  <a:gd name="T4" fmla="*/ 686207447 w 92"/>
                  <a:gd name="T5" fmla="*/ 273001460 h 37"/>
                  <a:gd name="T6" fmla="*/ 328185220 w 9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37"/>
                  <a:gd name="T14" fmla="*/ 92 w 92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37">
                    <a:moveTo>
                      <a:pt x="44" y="0"/>
                    </a:moveTo>
                    <a:cubicBezTo>
                      <a:pt x="25" y="0"/>
                      <a:pt x="9" y="12"/>
                      <a:pt x="0" y="2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85" y="16"/>
                      <a:pt x="66" y="0"/>
                      <a:pt x="44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449"/>
              <p:cNvSpPr>
                <a:spLocks noChangeArrowheads="1"/>
              </p:cNvSpPr>
              <p:nvPr/>
            </p:nvSpPr>
            <p:spPr bwMode="auto">
              <a:xfrm>
                <a:off x="752383" y="4450083"/>
                <a:ext cx="249864" cy="174485"/>
              </a:xfrm>
              <a:custGeom>
                <a:avLst/>
                <a:gdLst>
                  <a:gd name="T0" fmla="*/ 686066137 w 91"/>
                  <a:gd name="T1" fmla="*/ 289882291 h 64"/>
                  <a:gd name="T2" fmla="*/ 7539852 w 91"/>
                  <a:gd name="T3" fmla="*/ 0 h 64"/>
                  <a:gd name="T4" fmla="*/ 0 w 91"/>
                  <a:gd name="T5" fmla="*/ 59463943 h 64"/>
                  <a:gd name="T6" fmla="*/ 376959657 w 91"/>
                  <a:gd name="T7" fmla="*/ 475703363 h 64"/>
                  <a:gd name="T8" fmla="*/ 686066137 w 91"/>
                  <a:gd name="T9" fmla="*/ 304746231 h 64"/>
                  <a:gd name="T10" fmla="*/ 686066137 w 91"/>
                  <a:gd name="T11" fmla="*/ 289882291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64"/>
                  <a:gd name="T20" fmla="*/ 91 w 91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64">
                    <a:moveTo>
                      <a:pt x="91" y="3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5"/>
                      <a:pt x="0" y="8"/>
                    </a:cubicBezTo>
                    <a:cubicBezTo>
                      <a:pt x="0" y="39"/>
                      <a:pt x="23" y="64"/>
                      <a:pt x="50" y="64"/>
                    </a:cubicBezTo>
                    <a:cubicBezTo>
                      <a:pt x="67" y="64"/>
                      <a:pt x="82" y="55"/>
                      <a:pt x="91" y="41"/>
                    </a:cubicBezTo>
                    <a:lnTo>
                      <a:pt x="91" y="39"/>
                    </a:ln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450"/>
              <p:cNvSpPr>
                <a:spLocks noChangeArrowheads="1"/>
              </p:cNvSpPr>
              <p:nvPr/>
            </p:nvSpPr>
            <p:spPr bwMode="auto">
              <a:xfrm>
                <a:off x="654671" y="4613402"/>
                <a:ext cx="153547" cy="170298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0" name="Freeform 451"/>
              <p:cNvSpPr>
                <a:spLocks noChangeArrowheads="1"/>
              </p:cNvSpPr>
              <p:nvPr/>
            </p:nvSpPr>
            <p:spPr bwMode="auto">
              <a:xfrm>
                <a:off x="868241" y="4712510"/>
                <a:ext cx="166111" cy="205195"/>
              </a:xfrm>
              <a:custGeom>
                <a:avLst/>
                <a:gdLst>
                  <a:gd name="T0" fmla="*/ 378188454 w 61"/>
                  <a:gd name="T1" fmla="*/ 0 h 75"/>
                  <a:gd name="T2" fmla="*/ 0 w 61"/>
                  <a:gd name="T3" fmla="*/ 419177818 h 75"/>
                  <a:gd name="T4" fmla="*/ 14830172 w 61"/>
                  <a:gd name="T5" fmla="*/ 516486759 h 75"/>
                  <a:gd name="T6" fmla="*/ 452342038 w 61"/>
                  <a:gd name="T7" fmla="*/ 561399840 h 75"/>
                  <a:gd name="T8" fmla="*/ 400433712 w 61"/>
                  <a:gd name="T9" fmla="*/ 0 h 75"/>
                  <a:gd name="T10" fmla="*/ 378188454 w 61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75"/>
                  <a:gd name="T20" fmla="*/ 61 w 61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75">
                    <a:moveTo>
                      <a:pt x="51" y="0"/>
                    </a:moveTo>
                    <a:cubicBezTo>
                      <a:pt x="23" y="0"/>
                      <a:pt x="0" y="25"/>
                      <a:pt x="0" y="56"/>
                    </a:cubicBezTo>
                    <a:cubicBezTo>
                      <a:pt x="0" y="60"/>
                      <a:pt x="1" y="65"/>
                      <a:pt x="2" y="69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452"/>
              <p:cNvSpPr>
                <a:spLocks noChangeArrowheads="1"/>
              </p:cNvSpPr>
              <p:nvPr/>
            </p:nvSpPr>
            <p:spPr bwMode="auto">
              <a:xfrm>
                <a:off x="446683" y="4895371"/>
                <a:ext cx="37689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2" name="Oval 453"/>
              <p:cNvSpPr>
                <a:spLocks noChangeArrowheads="1"/>
              </p:cNvSpPr>
              <p:nvPr/>
            </p:nvSpPr>
            <p:spPr bwMode="auto">
              <a:xfrm>
                <a:off x="744007" y="4944227"/>
                <a:ext cx="39085" cy="39085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3" name="Oval 454"/>
              <p:cNvSpPr>
                <a:spLocks noChangeArrowheads="1"/>
              </p:cNvSpPr>
              <p:nvPr/>
            </p:nvSpPr>
            <p:spPr bwMode="auto">
              <a:xfrm>
                <a:off x="600231" y="4928872"/>
                <a:ext cx="40481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4" name="Oval 455"/>
              <p:cNvSpPr>
                <a:spLocks noChangeArrowheads="1"/>
              </p:cNvSpPr>
              <p:nvPr/>
            </p:nvSpPr>
            <p:spPr bwMode="auto">
              <a:xfrm>
                <a:off x="489956" y="4988895"/>
                <a:ext cx="39085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5" name="Oval 456"/>
              <p:cNvSpPr>
                <a:spLocks noChangeArrowheads="1"/>
              </p:cNvSpPr>
              <p:nvPr/>
            </p:nvSpPr>
            <p:spPr bwMode="auto">
              <a:xfrm>
                <a:off x="626753" y="5064273"/>
                <a:ext cx="41877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6" name="Oval 457"/>
              <p:cNvSpPr>
                <a:spLocks noChangeArrowheads="1"/>
              </p:cNvSpPr>
              <p:nvPr/>
            </p:nvSpPr>
            <p:spPr bwMode="auto">
              <a:xfrm>
                <a:off x="407599" y="5081024"/>
                <a:ext cx="39085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7" name="Oval 458"/>
              <p:cNvSpPr>
                <a:spLocks noChangeArrowheads="1"/>
              </p:cNvSpPr>
              <p:nvPr/>
            </p:nvSpPr>
            <p:spPr bwMode="auto">
              <a:xfrm>
                <a:off x="811010" y="5048918"/>
                <a:ext cx="37689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8" name="Oval 459"/>
              <p:cNvSpPr>
                <a:spLocks noChangeArrowheads="1"/>
              </p:cNvSpPr>
              <p:nvPr/>
            </p:nvSpPr>
            <p:spPr bwMode="auto">
              <a:xfrm>
                <a:off x="939431" y="4933060"/>
                <a:ext cx="37689" cy="39085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99" name="Oval 460"/>
              <p:cNvSpPr>
                <a:spLocks noChangeArrowheads="1"/>
              </p:cNvSpPr>
              <p:nvPr/>
            </p:nvSpPr>
            <p:spPr bwMode="auto">
              <a:xfrm>
                <a:off x="993871" y="5064273"/>
                <a:ext cx="37689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0" name="Oval 461"/>
              <p:cNvSpPr>
                <a:spLocks noChangeArrowheads="1"/>
              </p:cNvSpPr>
              <p:nvPr/>
            </p:nvSpPr>
            <p:spPr bwMode="auto">
              <a:xfrm>
                <a:off x="536020" y="3936398"/>
                <a:ext cx="44668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1" name="Oval 462"/>
              <p:cNvSpPr>
                <a:spLocks noChangeArrowheads="1"/>
              </p:cNvSpPr>
              <p:nvPr/>
            </p:nvSpPr>
            <p:spPr bwMode="auto">
              <a:xfrm>
                <a:off x="536020" y="4102508"/>
                <a:ext cx="44668" cy="44668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2" name="Oval 463"/>
              <p:cNvSpPr>
                <a:spLocks noChangeArrowheads="1"/>
              </p:cNvSpPr>
              <p:nvPr/>
            </p:nvSpPr>
            <p:spPr bwMode="auto">
              <a:xfrm>
                <a:off x="649087" y="4119258"/>
                <a:ext cx="43273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3" name="Oval 464"/>
              <p:cNvSpPr>
                <a:spLocks noChangeArrowheads="1"/>
              </p:cNvSpPr>
              <p:nvPr/>
            </p:nvSpPr>
            <p:spPr bwMode="auto">
              <a:xfrm>
                <a:off x="769133" y="4124842"/>
                <a:ext cx="43273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4" name="Oval 465"/>
              <p:cNvSpPr>
                <a:spLocks noChangeArrowheads="1"/>
              </p:cNvSpPr>
              <p:nvPr/>
            </p:nvSpPr>
            <p:spPr bwMode="auto">
              <a:xfrm>
                <a:off x="900347" y="4147176"/>
                <a:ext cx="47460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5" name="Oval 466"/>
              <p:cNvSpPr>
                <a:spLocks noChangeArrowheads="1"/>
              </p:cNvSpPr>
              <p:nvPr/>
            </p:nvSpPr>
            <p:spPr bwMode="auto">
              <a:xfrm>
                <a:off x="665838" y="3930814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6" name="Oval 467"/>
              <p:cNvSpPr>
                <a:spLocks noChangeArrowheads="1"/>
              </p:cNvSpPr>
              <p:nvPr/>
            </p:nvSpPr>
            <p:spPr bwMode="auto">
              <a:xfrm>
                <a:off x="785884" y="3930814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7" name="Oval 468"/>
              <p:cNvSpPr>
                <a:spLocks noChangeArrowheads="1"/>
              </p:cNvSpPr>
              <p:nvPr/>
            </p:nvSpPr>
            <p:spPr bwMode="auto">
              <a:xfrm>
                <a:off x="931056" y="3919647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8" name="Oval 469"/>
              <p:cNvSpPr>
                <a:spLocks noChangeArrowheads="1"/>
              </p:cNvSpPr>
              <p:nvPr/>
            </p:nvSpPr>
            <p:spPr bwMode="auto">
              <a:xfrm>
                <a:off x="498332" y="4239304"/>
                <a:ext cx="43273" cy="46064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09" name="Oval 470"/>
              <p:cNvSpPr>
                <a:spLocks noChangeArrowheads="1"/>
              </p:cNvSpPr>
              <p:nvPr/>
            </p:nvSpPr>
            <p:spPr bwMode="auto">
              <a:xfrm>
                <a:off x="623961" y="4296536"/>
                <a:ext cx="47460" cy="44668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0" name="Oval 471"/>
              <p:cNvSpPr>
                <a:spLocks noChangeArrowheads="1"/>
              </p:cNvSpPr>
              <p:nvPr/>
            </p:nvSpPr>
            <p:spPr bwMode="auto">
              <a:xfrm>
                <a:off x="774717" y="4356559"/>
                <a:ext cx="43273" cy="44668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1" name="Oval 472"/>
              <p:cNvSpPr>
                <a:spLocks noChangeArrowheads="1"/>
              </p:cNvSpPr>
              <p:nvPr/>
            </p:nvSpPr>
            <p:spPr bwMode="auto">
              <a:xfrm>
                <a:off x="931056" y="4401227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2" name="Freeform 473"/>
              <p:cNvSpPr>
                <a:spLocks noChangeArrowheads="1"/>
              </p:cNvSpPr>
              <p:nvPr/>
            </p:nvSpPr>
            <p:spPr bwMode="auto">
              <a:xfrm>
                <a:off x="536020" y="3089095"/>
                <a:ext cx="526249" cy="242884"/>
              </a:xfrm>
              <a:custGeom>
                <a:avLst/>
                <a:gdLst>
                  <a:gd name="T0" fmla="*/ 3897314 w 377"/>
                  <a:gd name="T1" fmla="*/ 0 h 174"/>
                  <a:gd name="T2" fmla="*/ 91579889 w 377"/>
                  <a:gd name="T3" fmla="*/ 159777191 h 174"/>
                  <a:gd name="T4" fmla="*/ 218231412 w 377"/>
                  <a:gd name="T5" fmla="*/ 23382471 h 174"/>
                  <a:gd name="T6" fmla="*/ 298120756 w 377"/>
                  <a:gd name="T7" fmla="*/ 204592081 h 174"/>
                  <a:gd name="T8" fmla="*/ 452052079 w 377"/>
                  <a:gd name="T9" fmla="*/ 56506823 h 174"/>
                  <a:gd name="T10" fmla="*/ 520249482 w 377"/>
                  <a:gd name="T11" fmla="*/ 278635408 h 174"/>
                  <a:gd name="T12" fmla="*/ 691717320 w 377"/>
                  <a:gd name="T13" fmla="*/ 79887898 h 174"/>
                  <a:gd name="T14" fmla="*/ 734583581 w 377"/>
                  <a:gd name="T15" fmla="*/ 339038146 h 174"/>
                  <a:gd name="T16" fmla="*/ 0 w 377"/>
                  <a:gd name="T17" fmla="*/ 128600099 h 174"/>
                  <a:gd name="T18" fmla="*/ 3897314 w 377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7"/>
                  <a:gd name="T31" fmla="*/ 0 h 174"/>
                  <a:gd name="T32" fmla="*/ 377 w 377"/>
                  <a:gd name="T33" fmla="*/ 174 h 1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7" h="174">
                    <a:moveTo>
                      <a:pt x="2" y="0"/>
                    </a:moveTo>
                    <a:lnTo>
                      <a:pt x="47" y="82"/>
                    </a:lnTo>
                    <a:lnTo>
                      <a:pt x="112" y="12"/>
                    </a:lnTo>
                    <a:lnTo>
                      <a:pt x="153" y="105"/>
                    </a:lnTo>
                    <a:lnTo>
                      <a:pt x="232" y="29"/>
                    </a:lnTo>
                    <a:lnTo>
                      <a:pt x="267" y="143"/>
                    </a:lnTo>
                    <a:lnTo>
                      <a:pt x="355" y="41"/>
                    </a:lnTo>
                    <a:lnTo>
                      <a:pt x="377" y="174"/>
                    </a:lnTo>
                    <a:lnTo>
                      <a:pt x="0" y="6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7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74"/>
              <p:cNvSpPr>
                <a:spLocks noChangeArrowheads="1"/>
              </p:cNvSpPr>
              <p:nvPr/>
            </p:nvSpPr>
            <p:spPr bwMode="auto">
              <a:xfrm>
                <a:off x="529041" y="3269164"/>
                <a:ext cx="508102" cy="199611"/>
              </a:xfrm>
              <a:custGeom>
                <a:avLst/>
                <a:gdLst>
                  <a:gd name="T0" fmla="*/ 1231289586 w 186"/>
                  <a:gd name="T1" fmla="*/ 314031853 h 73"/>
                  <a:gd name="T2" fmla="*/ 1171590333 w 186"/>
                  <a:gd name="T3" fmla="*/ 299077435 h 73"/>
                  <a:gd name="T4" fmla="*/ 932793320 w 186"/>
                  <a:gd name="T5" fmla="*/ 373846793 h 73"/>
                  <a:gd name="T6" fmla="*/ 850707530 w 186"/>
                  <a:gd name="T7" fmla="*/ 216832234 h 73"/>
                  <a:gd name="T8" fmla="*/ 820857903 w 186"/>
                  <a:gd name="T9" fmla="*/ 209353657 h 73"/>
                  <a:gd name="T10" fmla="*/ 611913248 w 186"/>
                  <a:gd name="T11" fmla="*/ 291598858 h 73"/>
                  <a:gd name="T12" fmla="*/ 455204757 w 186"/>
                  <a:gd name="T13" fmla="*/ 119629880 h 73"/>
                  <a:gd name="T14" fmla="*/ 410428952 w 186"/>
                  <a:gd name="T15" fmla="*/ 104678196 h 73"/>
                  <a:gd name="T16" fmla="*/ 194021207 w 186"/>
                  <a:gd name="T17" fmla="*/ 186923397 h 73"/>
                  <a:gd name="T18" fmla="*/ 14923447 w 186"/>
                  <a:gd name="T19" fmla="*/ 0 h 73"/>
                  <a:gd name="T20" fmla="*/ 7463090 w 186"/>
                  <a:gd name="T21" fmla="*/ 0 h 73"/>
                  <a:gd name="T22" fmla="*/ 0 w 186"/>
                  <a:gd name="T23" fmla="*/ 171968978 h 73"/>
                  <a:gd name="T24" fmla="*/ 201484297 w 186"/>
                  <a:gd name="T25" fmla="*/ 284123016 h 73"/>
                  <a:gd name="T26" fmla="*/ 410428952 w 186"/>
                  <a:gd name="T27" fmla="*/ 201877815 h 73"/>
                  <a:gd name="T28" fmla="*/ 574600532 w 186"/>
                  <a:gd name="T29" fmla="*/ 388801212 h 73"/>
                  <a:gd name="T30" fmla="*/ 783547919 w 186"/>
                  <a:gd name="T31" fmla="*/ 306553277 h 73"/>
                  <a:gd name="T32" fmla="*/ 940256410 w 186"/>
                  <a:gd name="T33" fmla="*/ 463570571 h 73"/>
                  <a:gd name="T34" fmla="*/ 1186513781 w 186"/>
                  <a:gd name="T35" fmla="*/ 388801212 h 73"/>
                  <a:gd name="T36" fmla="*/ 1380534988 w 186"/>
                  <a:gd name="T37" fmla="*/ 545815772 h 73"/>
                  <a:gd name="T38" fmla="*/ 1387998077 w 186"/>
                  <a:gd name="T39" fmla="*/ 463570571 h 73"/>
                  <a:gd name="T40" fmla="*/ 1231289586 w 186"/>
                  <a:gd name="T41" fmla="*/ 314031853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6"/>
                  <a:gd name="T64" fmla="*/ 0 h 73"/>
                  <a:gd name="T65" fmla="*/ 186 w 186"/>
                  <a:gd name="T66" fmla="*/ 73 h 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6" h="73">
                    <a:moveTo>
                      <a:pt x="165" y="42"/>
                    </a:moveTo>
                    <a:cubicBezTo>
                      <a:pt x="157" y="40"/>
                      <a:pt x="157" y="40"/>
                      <a:pt x="157" y="40"/>
                    </a:cubicBezTo>
                    <a:cubicBezTo>
                      <a:pt x="150" y="47"/>
                      <a:pt x="137" y="57"/>
                      <a:pt x="125" y="50"/>
                    </a:cubicBezTo>
                    <a:cubicBezTo>
                      <a:pt x="115" y="44"/>
                      <a:pt x="113" y="36"/>
                      <a:pt x="114" y="29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05" y="34"/>
                      <a:pt x="96" y="41"/>
                      <a:pt x="82" y="39"/>
                    </a:cubicBezTo>
                    <a:cubicBezTo>
                      <a:pt x="68" y="37"/>
                      <a:pt x="63" y="25"/>
                      <a:pt x="61" y="16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1" y="20"/>
                      <a:pt x="42" y="27"/>
                      <a:pt x="26" y="25"/>
                    </a:cubicBezTo>
                    <a:cubicBezTo>
                      <a:pt x="8" y="24"/>
                      <a:pt x="3" y="1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9" y="40"/>
                      <a:pt x="27" y="38"/>
                    </a:cubicBezTo>
                    <a:cubicBezTo>
                      <a:pt x="46" y="37"/>
                      <a:pt x="55" y="27"/>
                      <a:pt x="55" y="27"/>
                    </a:cubicBezTo>
                    <a:cubicBezTo>
                      <a:pt x="55" y="27"/>
                      <a:pt x="57" y="49"/>
                      <a:pt x="77" y="52"/>
                    </a:cubicBezTo>
                    <a:cubicBezTo>
                      <a:pt x="96" y="54"/>
                      <a:pt x="105" y="41"/>
                      <a:pt x="105" y="41"/>
                    </a:cubicBezTo>
                    <a:cubicBezTo>
                      <a:pt x="105" y="41"/>
                      <a:pt x="110" y="58"/>
                      <a:pt x="126" y="62"/>
                    </a:cubicBezTo>
                    <a:cubicBezTo>
                      <a:pt x="143" y="66"/>
                      <a:pt x="159" y="52"/>
                      <a:pt x="159" y="52"/>
                    </a:cubicBezTo>
                    <a:cubicBezTo>
                      <a:pt x="165" y="69"/>
                      <a:pt x="185" y="73"/>
                      <a:pt x="185" y="73"/>
                    </a:cubicBezTo>
                    <a:cubicBezTo>
                      <a:pt x="186" y="62"/>
                      <a:pt x="186" y="62"/>
                      <a:pt x="186" y="62"/>
                    </a:cubicBezTo>
                    <a:cubicBezTo>
                      <a:pt x="172" y="60"/>
                      <a:pt x="167" y="50"/>
                      <a:pt x="165" y="42"/>
                    </a:cubicBezTo>
                    <a:close/>
                  </a:path>
                </a:pathLst>
              </a:cu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75"/>
              <p:cNvSpPr>
                <a:spLocks noChangeArrowheads="1"/>
              </p:cNvSpPr>
              <p:nvPr/>
            </p:nvSpPr>
            <p:spPr bwMode="auto">
              <a:xfrm>
                <a:off x="526249" y="3274748"/>
                <a:ext cx="508102" cy="220550"/>
              </a:xfrm>
              <a:custGeom>
                <a:avLst/>
                <a:gdLst>
                  <a:gd name="T0" fmla="*/ 1268599571 w 186"/>
                  <a:gd name="T1" fmla="*/ 437418721 h 81"/>
                  <a:gd name="T2" fmla="*/ 1208900318 w 186"/>
                  <a:gd name="T3" fmla="*/ 311381203 h 81"/>
                  <a:gd name="T4" fmla="*/ 932793320 w 186"/>
                  <a:gd name="T5" fmla="*/ 430004429 h 81"/>
                  <a:gd name="T6" fmla="*/ 850707530 w 186"/>
                  <a:gd name="T7" fmla="*/ 355864232 h 81"/>
                  <a:gd name="T8" fmla="*/ 813397545 w 186"/>
                  <a:gd name="T9" fmla="*/ 244658021 h 81"/>
                  <a:gd name="T10" fmla="*/ 611913248 w 186"/>
                  <a:gd name="T11" fmla="*/ 341038371 h 81"/>
                  <a:gd name="T12" fmla="*/ 440278578 w 186"/>
                  <a:gd name="T13" fmla="*/ 133449087 h 81"/>
                  <a:gd name="T14" fmla="*/ 343269340 w 186"/>
                  <a:gd name="T15" fmla="*/ 222415145 h 81"/>
                  <a:gd name="T16" fmla="*/ 194021207 w 186"/>
                  <a:gd name="T17" fmla="*/ 244658021 h 81"/>
                  <a:gd name="T18" fmla="*/ 14923447 w 186"/>
                  <a:gd name="T19" fmla="*/ 0 h 81"/>
                  <a:gd name="T20" fmla="*/ 0 w 186"/>
                  <a:gd name="T21" fmla="*/ 229829437 h 81"/>
                  <a:gd name="T22" fmla="*/ 208944655 w 186"/>
                  <a:gd name="T23" fmla="*/ 341038371 h 81"/>
                  <a:gd name="T24" fmla="*/ 410428952 w 186"/>
                  <a:gd name="T25" fmla="*/ 252072313 h 81"/>
                  <a:gd name="T26" fmla="*/ 574600532 w 186"/>
                  <a:gd name="T27" fmla="*/ 437418721 h 81"/>
                  <a:gd name="T28" fmla="*/ 791011008 w 186"/>
                  <a:gd name="T29" fmla="*/ 355864232 h 81"/>
                  <a:gd name="T30" fmla="*/ 947719499 w 186"/>
                  <a:gd name="T31" fmla="*/ 511556195 h 81"/>
                  <a:gd name="T32" fmla="*/ 1186513781 w 186"/>
                  <a:gd name="T33" fmla="*/ 437418721 h 81"/>
                  <a:gd name="T34" fmla="*/ 1380534988 w 186"/>
                  <a:gd name="T35" fmla="*/ 600522253 h 81"/>
                  <a:gd name="T36" fmla="*/ 1387998077 w 186"/>
                  <a:gd name="T37" fmla="*/ 518970487 h 81"/>
                  <a:gd name="T38" fmla="*/ 1268599571 w 186"/>
                  <a:gd name="T39" fmla="*/ 437418721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6"/>
                  <a:gd name="T61" fmla="*/ 0 h 81"/>
                  <a:gd name="T62" fmla="*/ 186 w 186"/>
                  <a:gd name="T63" fmla="*/ 81 h 8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6" h="81">
                    <a:moveTo>
                      <a:pt x="170" y="59"/>
                    </a:moveTo>
                    <a:cubicBezTo>
                      <a:pt x="166" y="54"/>
                      <a:pt x="163" y="49"/>
                      <a:pt x="162" y="42"/>
                    </a:cubicBezTo>
                    <a:cubicBezTo>
                      <a:pt x="153" y="52"/>
                      <a:pt x="140" y="66"/>
                      <a:pt x="125" y="58"/>
                    </a:cubicBezTo>
                    <a:cubicBezTo>
                      <a:pt x="121" y="55"/>
                      <a:pt x="117" y="52"/>
                      <a:pt x="114" y="48"/>
                    </a:cubicBezTo>
                    <a:cubicBezTo>
                      <a:pt x="113" y="46"/>
                      <a:pt x="108" y="35"/>
                      <a:pt x="109" y="33"/>
                    </a:cubicBezTo>
                    <a:cubicBezTo>
                      <a:pt x="104" y="43"/>
                      <a:pt x="94" y="48"/>
                      <a:pt x="82" y="46"/>
                    </a:cubicBezTo>
                    <a:cubicBezTo>
                      <a:pt x="68" y="44"/>
                      <a:pt x="61" y="30"/>
                      <a:pt x="59" y="18"/>
                    </a:cubicBezTo>
                    <a:cubicBezTo>
                      <a:pt x="54" y="22"/>
                      <a:pt x="52" y="27"/>
                      <a:pt x="46" y="30"/>
                    </a:cubicBezTo>
                    <a:cubicBezTo>
                      <a:pt x="40" y="33"/>
                      <a:pt x="33" y="33"/>
                      <a:pt x="26" y="33"/>
                    </a:cubicBezTo>
                    <a:cubicBezTo>
                      <a:pt x="2" y="30"/>
                      <a:pt x="2" y="6"/>
                      <a:pt x="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9" y="47"/>
                      <a:pt x="28" y="46"/>
                    </a:cubicBezTo>
                    <a:cubicBezTo>
                      <a:pt x="47" y="44"/>
                      <a:pt x="55" y="34"/>
                      <a:pt x="55" y="34"/>
                    </a:cubicBezTo>
                    <a:cubicBezTo>
                      <a:pt x="55" y="34"/>
                      <a:pt x="57" y="56"/>
                      <a:pt x="77" y="59"/>
                    </a:cubicBezTo>
                    <a:cubicBezTo>
                      <a:pt x="96" y="62"/>
                      <a:pt x="106" y="48"/>
                      <a:pt x="106" y="48"/>
                    </a:cubicBezTo>
                    <a:cubicBezTo>
                      <a:pt x="106" y="48"/>
                      <a:pt x="110" y="65"/>
                      <a:pt x="127" y="69"/>
                    </a:cubicBezTo>
                    <a:cubicBezTo>
                      <a:pt x="144" y="73"/>
                      <a:pt x="159" y="59"/>
                      <a:pt x="159" y="59"/>
                    </a:cubicBezTo>
                    <a:cubicBezTo>
                      <a:pt x="166" y="77"/>
                      <a:pt x="185" y="81"/>
                      <a:pt x="185" y="81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2"/>
                      <a:pt x="171" y="61"/>
                      <a:pt x="170" y="59"/>
                    </a:cubicBezTo>
                    <a:close/>
                  </a:path>
                </a:pathLst>
              </a:custGeom>
              <a:solidFill>
                <a:srgbClr val="D4D2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Oval 476"/>
              <p:cNvSpPr>
                <a:spLocks noChangeArrowheads="1"/>
              </p:cNvSpPr>
              <p:nvPr/>
            </p:nvSpPr>
            <p:spPr bwMode="auto">
              <a:xfrm>
                <a:off x="583480" y="3291498"/>
                <a:ext cx="20939" cy="20938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6" name="Oval 477"/>
              <p:cNvSpPr>
                <a:spLocks noChangeArrowheads="1"/>
              </p:cNvSpPr>
              <p:nvPr/>
            </p:nvSpPr>
            <p:spPr bwMode="auto">
              <a:xfrm>
                <a:off x="752383" y="3334770"/>
                <a:ext cx="22334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7" name="Oval 478"/>
              <p:cNvSpPr>
                <a:spLocks noChangeArrowheads="1"/>
              </p:cNvSpPr>
              <p:nvPr/>
            </p:nvSpPr>
            <p:spPr bwMode="auto">
              <a:xfrm>
                <a:off x="879408" y="3372460"/>
                <a:ext cx="20939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8" name="Oval 479"/>
              <p:cNvSpPr>
                <a:spLocks noChangeArrowheads="1"/>
              </p:cNvSpPr>
              <p:nvPr/>
            </p:nvSpPr>
            <p:spPr bwMode="auto">
              <a:xfrm>
                <a:off x="1021788" y="3400377"/>
                <a:ext cx="20939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19" name="Oval 480"/>
              <p:cNvSpPr>
                <a:spLocks noChangeArrowheads="1"/>
              </p:cNvSpPr>
              <p:nvPr/>
            </p:nvSpPr>
            <p:spPr bwMode="auto">
              <a:xfrm>
                <a:off x="637920" y="3411545"/>
                <a:ext cx="22334" cy="20938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0" name="Oval 481"/>
              <p:cNvSpPr>
                <a:spLocks noChangeArrowheads="1"/>
              </p:cNvSpPr>
              <p:nvPr/>
            </p:nvSpPr>
            <p:spPr bwMode="auto">
              <a:xfrm>
                <a:off x="794259" y="3449233"/>
                <a:ext cx="20939" cy="22334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1" name="Oval 482"/>
              <p:cNvSpPr>
                <a:spLocks noChangeArrowheads="1"/>
              </p:cNvSpPr>
              <p:nvPr/>
            </p:nvSpPr>
            <p:spPr bwMode="auto">
              <a:xfrm>
                <a:off x="925473" y="3474359"/>
                <a:ext cx="22334" cy="20938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2" name="Oval 483"/>
              <p:cNvSpPr>
                <a:spLocks noChangeArrowheads="1"/>
              </p:cNvSpPr>
              <p:nvPr/>
            </p:nvSpPr>
            <p:spPr bwMode="auto">
              <a:xfrm>
                <a:off x="435516" y="2307399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3" name="Oval 484"/>
              <p:cNvSpPr>
                <a:spLocks noChangeArrowheads="1"/>
              </p:cNvSpPr>
              <p:nvPr/>
            </p:nvSpPr>
            <p:spPr bwMode="auto">
              <a:xfrm>
                <a:off x="665838" y="2339504"/>
                <a:ext cx="37689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4" name="Oval 485"/>
              <p:cNvSpPr>
                <a:spLocks noChangeArrowheads="1"/>
              </p:cNvSpPr>
              <p:nvPr/>
            </p:nvSpPr>
            <p:spPr bwMode="auto">
              <a:xfrm>
                <a:off x="549979" y="2367422"/>
                <a:ext cx="39085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5" name="Oval 486"/>
              <p:cNvSpPr>
                <a:spLocks noChangeArrowheads="1"/>
              </p:cNvSpPr>
              <p:nvPr/>
            </p:nvSpPr>
            <p:spPr bwMode="auto">
              <a:xfrm>
                <a:off x="623961" y="2449779"/>
                <a:ext cx="39085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6" name="Oval 487"/>
              <p:cNvSpPr>
                <a:spLocks noChangeArrowheads="1"/>
              </p:cNvSpPr>
              <p:nvPr/>
            </p:nvSpPr>
            <p:spPr bwMode="auto">
              <a:xfrm>
                <a:off x="783092" y="2424653"/>
                <a:ext cx="34898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7" name="Oval 488"/>
              <p:cNvSpPr>
                <a:spLocks noChangeArrowheads="1"/>
              </p:cNvSpPr>
              <p:nvPr/>
            </p:nvSpPr>
            <p:spPr bwMode="auto">
              <a:xfrm>
                <a:off x="799843" y="2564242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8" name="Oval 489"/>
              <p:cNvSpPr>
                <a:spLocks noChangeArrowheads="1"/>
              </p:cNvSpPr>
              <p:nvPr/>
            </p:nvSpPr>
            <p:spPr bwMode="auto">
              <a:xfrm>
                <a:off x="541604" y="2547491"/>
                <a:ext cx="39085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29" name="Oval 490"/>
              <p:cNvSpPr>
                <a:spLocks noChangeArrowheads="1"/>
              </p:cNvSpPr>
              <p:nvPr/>
            </p:nvSpPr>
            <p:spPr bwMode="auto">
              <a:xfrm>
                <a:off x="657463" y="2564242"/>
                <a:ext cx="37689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0" name="Oval 491"/>
              <p:cNvSpPr>
                <a:spLocks noChangeArrowheads="1"/>
              </p:cNvSpPr>
              <p:nvPr/>
            </p:nvSpPr>
            <p:spPr bwMode="auto">
              <a:xfrm>
                <a:off x="1065061" y="2449779"/>
                <a:ext cx="34898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1" name="Oval 492"/>
              <p:cNvSpPr>
                <a:spLocks noChangeArrowheads="1"/>
              </p:cNvSpPr>
              <p:nvPr/>
            </p:nvSpPr>
            <p:spPr bwMode="auto">
              <a:xfrm>
                <a:off x="1122292" y="2522365"/>
                <a:ext cx="39085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2" name="Oval 493"/>
              <p:cNvSpPr>
                <a:spLocks noChangeArrowheads="1"/>
              </p:cNvSpPr>
              <p:nvPr/>
            </p:nvSpPr>
            <p:spPr bwMode="auto">
              <a:xfrm>
                <a:off x="1196274" y="2596347"/>
                <a:ext cx="39085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3" name="Oval 494"/>
              <p:cNvSpPr>
                <a:spLocks noChangeArrowheads="1"/>
              </p:cNvSpPr>
              <p:nvPr/>
            </p:nvSpPr>
            <p:spPr bwMode="auto">
              <a:xfrm>
                <a:off x="1213025" y="2465134"/>
                <a:ext cx="37689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4" name="Oval 495"/>
              <p:cNvSpPr>
                <a:spLocks noChangeArrowheads="1"/>
              </p:cNvSpPr>
              <p:nvPr/>
            </p:nvSpPr>
            <p:spPr bwMode="auto">
              <a:xfrm>
                <a:off x="1024580" y="2580992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35" name="Freeform 502"/>
              <p:cNvSpPr>
                <a:spLocks noChangeArrowheads="1"/>
              </p:cNvSpPr>
              <p:nvPr/>
            </p:nvSpPr>
            <p:spPr bwMode="auto">
              <a:xfrm>
                <a:off x="1150210" y="8375"/>
                <a:ext cx="240092" cy="1358196"/>
              </a:xfrm>
              <a:custGeom>
                <a:avLst/>
                <a:gdLst>
                  <a:gd name="T0" fmla="*/ 312635252 w 88"/>
                  <a:gd name="T1" fmla="*/ 2147483647 h 497"/>
                  <a:gd name="T2" fmla="*/ 0 w 88"/>
                  <a:gd name="T3" fmla="*/ 0 h 497"/>
                  <a:gd name="T4" fmla="*/ 178650275 w 88"/>
                  <a:gd name="T5" fmla="*/ 22403402 h 497"/>
                  <a:gd name="T6" fmla="*/ 610384800 w 88"/>
                  <a:gd name="T7" fmla="*/ 2147483647 h 497"/>
                  <a:gd name="T8" fmla="*/ 312635252 w 88"/>
                  <a:gd name="T9" fmla="*/ 2147483647 h 4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497"/>
                  <a:gd name="T17" fmla="*/ 88 w 88"/>
                  <a:gd name="T18" fmla="*/ 497 h 4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497">
                    <a:moveTo>
                      <a:pt x="42" y="497"/>
                    </a:moveTo>
                    <a:cubicBezTo>
                      <a:pt x="42" y="497"/>
                      <a:pt x="12" y="33"/>
                      <a:pt x="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88" y="382"/>
                      <a:pt x="82" y="491"/>
                    </a:cubicBezTo>
                    <a:lnTo>
                      <a:pt x="42" y="497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519"/>
              <p:cNvSpPr>
                <a:spLocks noChangeArrowheads="1"/>
              </p:cNvSpPr>
              <p:nvPr/>
            </p:nvSpPr>
            <p:spPr bwMode="auto">
              <a:xfrm>
                <a:off x="452267" y="1292590"/>
                <a:ext cx="259635" cy="429933"/>
              </a:xfrm>
              <a:custGeom>
                <a:avLst/>
                <a:gdLst>
                  <a:gd name="T0" fmla="*/ 239665439 w 186"/>
                  <a:gd name="T1" fmla="*/ 0 h 308"/>
                  <a:gd name="T2" fmla="*/ 0 w 186"/>
                  <a:gd name="T3" fmla="*/ 171467889 h 308"/>
                  <a:gd name="T4" fmla="*/ 266945261 w 186"/>
                  <a:gd name="T5" fmla="*/ 171467889 h 308"/>
                  <a:gd name="T6" fmla="*/ 21433846 w 186"/>
                  <a:gd name="T7" fmla="*/ 321501943 h 308"/>
                  <a:gd name="T8" fmla="*/ 302018320 w 186"/>
                  <a:gd name="T9" fmla="*/ 366318271 h 308"/>
                  <a:gd name="T10" fmla="*/ 33124401 w 186"/>
                  <a:gd name="T11" fmla="*/ 473484655 h 308"/>
                  <a:gd name="T12" fmla="*/ 362421146 w 186"/>
                  <a:gd name="T13" fmla="*/ 600137612 h 308"/>
                  <a:gd name="T14" fmla="*/ 239665439 w 186"/>
                  <a:gd name="T15" fmla="*/ 0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6"/>
                  <a:gd name="T25" fmla="*/ 0 h 308"/>
                  <a:gd name="T26" fmla="*/ 186 w 186"/>
                  <a:gd name="T27" fmla="*/ 308 h 3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6" h="308">
                    <a:moveTo>
                      <a:pt x="123" y="0"/>
                    </a:moveTo>
                    <a:lnTo>
                      <a:pt x="0" y="88"/>
                    </a:lnTo>
                    <a:lnTo>
                      <a:pt x="137" y="88"/>
                    </a:lnTo>
                    <a:lnTo>
                      <a:pt x="11" y="165"/>
                    </a:lnTo>
                    <a:lnTo>
                      <a:pt x="155" y="188"/>
                    </a:lnTo>
                    <a:lnTo>
                      <a:pt x="17" y="243"/>
                    </a:lnTo>
                    <a:lnTo>
                      <a:pt x="186" y="308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745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520"/>
              <p:cNvSpPr>
                <a:spLocks noChangeArrowheads="1"/>
              </p:cNvSpPr>
              <p:nvPr/>
            </p:nvSpPr>
            <p:spPr bwMode="auto">
              <a:xfrm>
                <a:off x="544395" y="5226196"/>
                <a:ext cx="281969" cy="188444"/>
              </a:xfrm>
              <a:custGeom>
                <a:avLst/>
                <a:gdLst>
                  <a:gd name="T0" fmla="*/ 276686967 w 202"/>
                  <a:gd name="T1" fmla="*/ 0 h 135"/>
                  <a:gd name="T2" fmla="*/ 0 w 202"/>
                  <a:gd name="T3" fmla="*/ 171467289 h 135"/>
                  <a:gd name="T4" fmla="*/ 393596619 w 202"/>
                  <a:gd name="T5" fmla="*/ 263045490 h 135"/>
                  <a:gd name="T6" fmla="*/ 276686967 w 202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2"/>
                  <a:gd name="T13" fmla="*/ 0 h 135"/>
                  <a:gd name="T14" fmla="*/ 202 w 202"/>
                  <a:gd name="T15" fmla="*/ 135 h 1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2" h="135">
                    <a:moveTo>
                      <a:pt x="142" y="0"/>
                    </a:moveTo>
                    <a:lnTo>
                      <a:pt x="0" y="88"/>
                    </a:lnTo>
                    <a:lnTo>
                      <a:pt x="202" y="135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45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21"/>
              <p:cNvSpPr>
                <a:spLocks noChangeArrowheads="1"/>
              </p:cNvSpPr>
              <p:nvPr/>
            </p:nvSpPr>
            <p:spPr bwMode="auto">
              <a:xfrm>
                <a:off x="552771" y="5597501"/>
                <a:ext cx="364327" cy="150756"/>
              </a:xfrm>
              <a:custGeom>
                <a:avLst/>
                <a:gdLst>
                  <a:gd name="T0" fmla="*/ 0 w 261"/>
                  <a:gd name="T1" fmla="*/ 210438625 h 108"/>
                  <a:gd name="T2" fmla="*/ 298121386 w 261"/>
                  <a:gd name="T3" fmla="*/ 0 h 108"/>
                  <a:gd name="T4" fmla="*/ 508560011 w 261"/>
                  <a:gd name="T5" fmla="*/ 187056091 h 108"/>
                  <a:gd name="T6" fmla="*/ 0 w 261"/>
                  <a:gd name="T7" fmla="*/ 210438625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1"/>
                  <a:gd name="T13" fmla="*/ 0 h 108"/>
                  <a:gd name="T14" fmla="*/ 261 w 26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1" h="108">
                    <a:moveTo>
                      <a:pt x="0" y="108"/>
                    </a:moveTo>
                    <a:lnTo>
                      <a:pt x="153" y="0"/>
                    </a:lnTo>
                    <a:lnTo>
                      <a:pt x="261" y="9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A7C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22"/>
              <p:cNvSpPr>
                <a:spLocks noChangeArrowheads="1"/>
              </p:cNvSpPr>
              <p:nvPr/>
            </p:nvSpPr>
            <p:spPr bwMode="auto">
              <a:xfrm>
                <a:off x="410390" y="5466288"/>
                <a:ext cx="199612" cy="188444"/>
              </a:xfrm>
              <a:custGeom>
                <a:avLst/>
                <a:gdLst>
                  <a:gd name="T0" fmla="*/ 0 w 143"/>
                  <a:gd name="T1" fmla="*/ 0 h 135"/>
                  <a:gd name="T2" fmla="*/ 278636018 w 143"/>
                  <a:gd name="T3" fmla="*/ 68197186 h 135"/>
                  <a:gd name="T4" fmla="*/ 11690563 w 143"/>
                  <a:gd name="T5" fmla="*/ 263045490 h 135"/>
                  <a:gd name="T6" fmla="*/ 0 w 143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3"/>
                  <a:gd name="T13" fmla="*/ 0 h 135"/>
                  <a:gd name="T14" fmla="*/ 143 w 143"/>
                  <a:gd name="T15" fmla="*/ 135 h 1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3" h="135">
                    <a:moveTo>
                      <a:pt x="0" y="0"/>
                    </a:moveTo>
                    <a:lnTo>
                      <a:pt x="143" y="35"/>
                    </a:lnTo>
                    <a:lnTo>
                      <a:pt x="6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523"/>
              <p:cNvSpPr>
                <a:spLocks noChangeArrowheads="1"/>
              </p:cNvSpPr>
              <p:nvPr/>
            </p:nvSpPr>
            <p:spPr bwMode="auto">
              <a:xfrm>
                <a:off x="900347" y="5166172"/>
                <a:ext cx="184257" cy="431328"/>
              </a:xfrm>
              <a:custGeom>
                <a:avLst/>
                <a:gdLst>
                  <a:gd name="T0" fmla="*/ 222128793 w 132"/>
                  <a:gd name="T1" fmla="*/ 0 h 309"/>
                  <a:gd name="T2" fmla="*/ 0 w 132"/>
                  <a:gd name="T3" fmla="*/ 48712146 h 309"/>
                  <a:gd name="T4" fmla="*/ 257201834 w 132"/>
                  <a:gd name="T5" fmla="*/ 602083636 h 309"/>
                  <a:gd name="T6" fmla="*/ 222128793 w 132"/>
                  <a:gd name="T7" fmla="*/ 0 h 30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2"/>
                  <a:gd name="T13" fmla="*/ 0 h 309"/>
                  <a:gd name="T14" fmla="*/ 132 w 132"/>
                  <a:gd name="T15" fmla="*/ 309 h 30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2" h="309">
                    <a:moveTo>
                      <a:pt x="114" y="0"/>
                    </a:moveTo>
                    <a:lnTo>
                      <a:pt x="0" y="25"/>
                    </a:lnTo>
                    <a:lnTo>
                      <a:pt x="132" y="30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DE6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524"/>
              <p:cNvSpPr>
                <a:spLocks noChangeArrowheads="1"/>
              </p:cNvSpPr>
              <p:nvPr/>
            </p:nvSpPr>
            <p:spPr bwMode="auto">
              <a:xfrm>
                <a:off x="569521" y="2053347"/>
                <a:ext cx="147964" cy="157735"/>
              </a:xfrm>
              <a:custGeom>
                <a:avLst/>
                <a:gdLst>
                  <a:gd name="T0" fmla="*/ 0 w 106"/>
                  <a:gd name="T1" fmla="*/ 0 h 113"/>
                  <a:gd name="T2" fmla="*/ 79887997 w 106"/>
                  <a:gd name="T3" fmla="*/ 220179913 h 113"/>
                  <a:gd name="T4" fmla="*/ 206540993 w 106"/>
                  <a:gd name="T5" fmla="*/ 91579824 h 113"/>
                  <a:gd name="T6" fmla="*/ 0 w 106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113"/>
                  <a:gd name="T14" fmla="*/ 106 w 106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113">
                    <a:moveTo>
                      <a:pt x="0" y="0"/>
                    </a:moveTo>
                    <a:lnTo>
                      <a:pt x="41" y="113"/>
                    </a:lnTo>
                    <a:lnTo>
                      <a:pt x="10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5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Oval 525"/>
              <p:cNvSpPr>
                <a:spLocks noChangeArrowheads="1"/>
              </p:cNvSpPr>
              <p:nvPr/>
            </p:nvSpPr>
            <p:spPr bwMode="auto">
              <a:xfrm>
                <a:off x="435516" y="1085999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43" name="Oval 526"/>
              <p:cNvSpPr>
                <a:spLocks noChangeArrowheads="1"/>
              </p:cNvSpPr>
              <p:nvPr/>
            </p:nvSpPr>
            <p:spPr bwMode="auto">
              <a:xfrm>
                <a:off x="536020" y="1092978"/>
                <a:ext cx="33501" cy="33501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44" name="Oval 527"/>
              <p:cNvSpPr>
                <a:spLocks noChangeArrowheads="1"/>
              </p:cNvSpPr>
              <p:nvPr/>
            </p:nvSpPr>
            <p:spPr bwMode="auto">
              <a:xfrm>
                <a:off x="484373" y="1166960"/>
                <a:ext cx="36293" cy="33501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45" name="Oval 528"/>
              <p:cNvSpPr>
                <a:spLocks noChangeArrowheads="1"/>
              </p:cNvSpPr>
              <p:nvPr/>
            </p:nvSpPr>
            <p:spPr bwMode="auto">
              <a:xfrm>
                <a:off x="569521" y="1208837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46" name="Oval 529"/>
              <p:cNvSpPr>
                <a:spLocks noChangeArrowheads="1"/>
              </p:cNvSpPr>
              <p:nvPr/>
            </p:nvSpPr>
            <p:spPr bwMode="auto">
              <a:xfrm>
                <a:off x="452267" y="1257693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147" name="Freeform 530"/>
              <p:cNvSpPr>
                <a:spLocks noChangeArrowheads="1"/>
              </p:cNvSpPr>
              <p:nvPr/>
            </p:nvSpPr>
            <p:spPr bwMode="auto">
              <a:xfrm>
                <a:off x="344784" y="1970991"/>
                <a:ext cx="48856" cy="248468"/>
              </a:xfrm>
              <a:custGeom>
                <a:avLst/>
                <a:gdLst>
                  <a:gd name="T0" fmla="*/ 0 w 35"/>
                  <a:gd name="T1" fmla="*/ 218231678 h 178"/>
                  <a:gd name="T2" fmla="*/ 58455506 w 35"/>
                  <a:gd name="T3" fmla="*/ 0 h 178"/>
                  <a:gd name="T4" fmla="*/ 68197392 w 35"/>
                  <a:gd name="T5" fmla="*/ 346833410 h 178"/>
                  <a:gd name="T6" fmla="*/ 11690543 w 35"/>
                  <a:gd name="T7" fmla="*/ 251357487 h 178"/>
                  <a:gd name="T8" fmla="*/ 0 w 35"/>
                  <a:gd name="T9" fmla="*/ 218231678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78"/>
                  <a:gd name="T17" fmla="*/ 35 w 35"/>
                  <a:gd name="T18" fmla="*/ 178 h 1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78">
                    <a:moveTo>
                      <a:pt x="0" y="112"/>
                    </a:moveTo>
                    <a:lnTo>
                      <a:pt x="30" y="0"/>
                    </a:lnTo>
                    <a:lnTo>
                      <a:pt x="35" y="178"/>
                    </a:lnTo>
                    <a:lnTo>
                      <a:pt x="6" y="129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06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531"/>
              <p:cNvSpPr>
                <a:spLocks noChangeArrowheads="1"/>
              </p:cNvSpPr>
              <p:nvPr/>
            </p:nvSpPr>
            <p:spPr bwMode="auto">
              <a:xfrm>
                <a:off x="344784" y="1970991"/>
                <a:ext cx="48856" cy="248468"/>
              </a:xfrm>
              <a:custGeom>
                <a:avLst/>
                <a:gdLst>
                  <a:gd name="T0" fmla="*/ 0 w 35"/>
                  <a:gd name="T1" fmla="*/ 218231678 h 178"/>
                  <a:gd name="T2" fmla="*/ 58455506 w 35"/>
                  <a:gd name="T3" fmla="*/ 0 h 178"/>
                  <a:gd name="T4" fmla="*/ 68197392 w 35"/>
                  <a:gd name="T5" fmla="*/ 346833410 h 178"/>
                  <a:gd name="T6" fmla="*/ 11690543 w 35"/>
                  <a:gd name="T7" fmla="*/ 251357487 h 1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178"/>
                  <a:gd name="T14" fmla="*/ 35 w 35"/>
                  <a:gd name="T15" fmla="*/ 178 h 1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178">
                    <a:moveTo>
                      <a:pt x="0" y="112"/>
                    </a:moveTo>
                    <a:lnTo>
                      <a:pt x="30" y="0"/>
                    </a:lnTo>
                    <a:lnTo>
                      <a:pt x="35" y="178"/>
                    </a:lnTo>
                    <a:lnTo>
                      <a:pt x="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" name="Freeform 366"/>
            <p:cNvSpPr>
              <a:spLocks noChangeArrowheads="1"/>
            </p:cNvSpPr>
            <p:nvPr/>
          </p:nvSpPr>
          <p:spPr bwMode="auto">
            <a:xfrm>
              <a:off x="1229938" y="119667"/>
              <a:ext cx="783092" cy="1883049"/>
            </a:xfrm>
            <a:custGeom>
              <a:avLst/>
              <a:gdLst>
                <a:gd name="T0" fmla="*/ 2144171610 w 286"/>
                <a:gd name="T1" fmla="*/ 14938673 h 689"/>
                <a:gd name="T2" fmla="*/ 1664357999 w 286"/>
                <a:gd name="T3" fmla="*/ 1695550340 h 689"/>
                <a:gd name="T4" fmla="*/ 1132063533 w 286"/>
                <a:gd name="T5" fmla="*/ 2147483647 h 689"/>
                <a:gd name="T6" fmla="*/ 442329242 w 286"/>
                <a:gd name="T7" fmla="*/ 2147483647 h 689"/>
                <a:gd name="T8" fmla="*/ 277392543 w 286"/>
                <a:gd name="T9" fmla="*/ 2147483647 h 689"/>
                <a:gd name="T10" fmla="*/ 112455845 w 286"/>
                <a:gd name="T11" fmla="*/ 2147483647 h 689"/>
                <a:gd name="T12" fmla="*/ 1529408795 w 286"/>
                <a:gd name="T13" fmla="*/ 1613387638 h 689"/>
                <a:gd name="T14" fmla="*/ 1941750542 w 286"/>
                <a:gd name="T15" fmla="*/ 0 h 689"/>
                <a:gd name="T16" fmla="*/ 2144171610 w 286"/>
                <a:gd name="T17" fmla="*/ 14938673 h 6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6"/>
                <a:gd name="T28" fmla="*/ 0 h 689"/>
                <a:gd name="T29" fmla="*/ 286 w 286"/>
                <a:gd name="T30" fmla="*/ 689 h 6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6" h="689">
                  <a:moveTo>
                    <a:pt x="286" y="2"/>
                  </a:moveTo>
                  <a:cubicBezTo>
                    <a:pt x="268" y="78"/>
                    <a:pt x="246" y="153"/>
                    <a:pt x="222" y="227"/>
                  </a:cubicBezTo>
                  <a:cubicBezTo>
                    <a:pt x="201" y="294"/>
                    <a:pt x="178" y="359"/>
                    <a:pt x="151" y="424"/>
                  </a:cubicBezTo>
                  <a:cubicBezTo>
                    <a:pt x="123" y="490"/>
                    <a:pt x="85" y="551"/>
                    <a:pt x="59" y="618"/>
                  </a:cubicBezTo>
                  <a:cubicBezTo>
                    <a:pt x="50" y="642"/>
                    <a:pt x="44" y="665"/>
                    <a:pt x="37" y="689"/>
                  </a:cubicBezTo>
                  <a:cubicBezTo>
                    <a:pt x="26" y="673"/>
                    <a:pt x="0" y="593"/>
                    <a:pt x="15" y="575"/>
                  </a:cubicBezTo>
                  <a:cubicBezTo>
                    <a:pt x="15" y="575"/>
                    <a:pt x="150" y="399"/>
                    <a:pt x="204" y="216"/>
                  </a:cubicBezTo>
                  <a:cubicBezTo>
                    <a:pt x="257" y="34"/>
                    <a:pt x="259" y="0"/>
                    <a:pt x="259" y="0"/>
                  </a:cubicBezTo>
                  <a:lnTo>
                    <a:pt x="286" y="2"/>
                  </a:lnTo>
                  <a:close/>
                </a:path>
              </a:pathLst>
            </a:custGeom>
            <a:solidFill>
              <a:srgbClr val="5B6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49" name="Group 299"/>
          <p:cNvGrpSpPr/>
          <p:nvPr/>
        </p:nvGrpSpPr>
        <p:grpSpPr bwMode="auto">
          <a:xfrm>
            <a:off x="6551613" y="4168775"/>
            <a:ext cx="5565775" cy="3089275"/>
            <a:chOff x="0" y="0"/>
            <a:chExt cx="4124325" cy="2288660"/>
          </a:xfrm>
        </p:grpSpPr>
        <p:sp>
          <p:nvSpPr>
            <p:cNvPr id="150" name="Freeform 6"/>
            <p:cNvSpPr>
              <a:spLocks noChangeArrowheads="1"/>
            </p:cNvSpPr>
            <p:nvPr/>
          </p:nvSpPr>
          <p:spPr bwMode="auto">
            <a:xfrm flipH="1">
              <a:off x="0" y="940872"/>
              <a:ext cx="4124325" cy="1077913"/>
            </a:xfrm>
            <a:custGeom>
              <a:avLst/>
              <a:gdLst>
                <a:gd name="T0" fmla="*/ 0 w 1097"/>
                <a:gd name="T1" fmla="*/ 2147483647 h 286"/>
                <a:gd name="T2" fmla="*/ 2147483647 w 1097"/>
                <a:gd name="T3" fmla="*/ 255687748 h 286"/>
                <a:gd name="T4" fmla="*/ 2147483647 w 1097"/>
                <a:gd name="T5" fmla="*/ 2147483647 h 286"/>
                <a:gd name="T6" fmla="*/ 0 w 1097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286"/>
                <a:gd name="T14" fmla="*/ 1097 w 1097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286">
                  <a:moveTo>
                    <a:pt x="0" y="286"/>
                  </a:moveTo>
                  <a:cubicBezTo>
                    <a:pt x="0" y="286"/>
                    <a:pt x="103" y="36"/>
                    <a:pt x="393" y="18"/>
                  </a:cubicBezTo>
                  <a:cubicBezTo>
                    <a:pt x="684" y="0"/>
                    <a:pt x="1089" y="260"/>
                    <a:pt x="1097" y="278"/>
                  </a:cubicBezTo>
                  <a:lnTo>
                    <a:pt x="0" y="286"/>
                  </a:lnTo>
                  <a:close/>
                </a:path>
              </a:pathLst>
            </a:custGeom>
            <a:solidFill>
              <a:srgbClr val="C7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7"/>
            <p:cNvSpPr>
              <a:spLocks noChangeArrowheads="1"/>
            </p:cNvSpPr>
            <p:nvPr/>
          </p:nvSpPr>
          <p:spPr bwMode="auto">
            <a:xfrm flipH="1">
              <a:off x="331788" y="1174235"/>
              <a:ext cx="3544887" cy="839788"/>
            </a:xfrm>
            <a:custGeom>
              <a:avLst/>
              <a:gdLst>
                <a:gd name="T0" fmla="*/ 0 w 943"/>
                <a:gd name="T1" fmla="*/ 2147483647 h 223"/>
                <a:gd name="T2" fmla="*/ 2147483647 w 943"/>
                <a:gd name="T3" fmla="*/ 198543959 h 223"/>
                <a:gd name="T4" fmla="*/ 2147483647 w 943"/>
                <a:gd name="T5" fmla="*/ 2147483647 h 223"/>
                <a:gd name="T6" fmla="*/ 0 w 943"/>
                <a:gd name="T7" fmla="*/ 2147483647 h 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3"/>
                <a:gd name="T13" fmla="*/ 0 h 223"/>
                <a:gd name="T14" fmla="*/ 943 w 943"/>
                <a:gd name="T15" fmla="*/ 223 h 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3" h="223">
                  <a:moveTo>
                    <a:pt x="0" y="223"/>
                  </a:moveTo>
                  <a:cubicBezTo>
                    <a:pt x="0" y="223"/>
                    <a:pt x="88" y="28"/>
                    <a:pt x="338" y="14"/>
                  </a:cubicBezTo>
                  <a:cubicBezTo>
                    <a:pt x="588" y="0"/>
                    <a:pt x="936" y="203"/>
                    <a:pt x="943" y="217"/>
                  </a:cubicBezTo>
                  <a:lnTo>
                    <a:pt x="0" y="223"/>
                  </a:lnTo>
                  <a:close/>
                </a:path>
              </a:pathLst>
            </a:custGeom>
            <a:solidFill>
              <a:srgbClr val="FFF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8"/>
            <p:cNvSpPr>
              <a:spLocks noChangeArrowheads="1"/>
            </p:cNvSpPr>
            <p:nvPr/>
          </p:nvSpPr>
          <p:spPr bwMode="auto">
            <a:xfrm flipH="1">
              <a:off x="820738" y="1379022"/>
              <a:ext cx="2627312" cy="623888"/>
            </a:xfrm>
            <a:custGeom>
              <a:avLst/>
              <a:gdLst>
                <a:gd name="T0" fmla="*/ 0 w 699"/>
                <a:gd name="T1" fmla="*/ 2147483647 h 166"/>
                <a:gd name="T2" fmla="*/ 2147483647 w 699"/>
                <a:gd name="T3" fmla="*/ 155378179 h 166"/>
                <a:gd name="T4" fmla="*/ 2147483647 w 699"/>
                <a:gd name="T5" fmla="*/ 2147483647 h 166"/>
                <a:gd name="T6" fmla="*/ 0 w 699"/>
                <a:gd name="T7" fmla="*/ 2147483647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9"/>
                <a:gd name="T13" fmla="*/ 0 h 166"/>
                <a:gd name="T14" fmla="*/ 699 w 699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9" h="166">
                  <a:moveTo>
                    <a:pt x="0" y="166"/>
                  </a:moveTo>
                  <a:cubicBezTo>
                    <a:pt x="0" y="166"/>
                    <a:pt x="65" y="21"/>
                    <a:pt x="250" y="11"/>
                  </a:cubicBezTo>
                  <a:cubicBezTo>
                    <a:pt x="436" y="0"/>
                    <a:pt x="694" y="151"/>
                    <a:pt x="699" y="161"/>
                  </a:cubicBezTo>
                  <a:lnTo>
                    <a:pt x="0" y="166"/>
                  </a:lnTo>
                  <a:close/>
                </a:path>
              </a:pathLst>
            </a:custGeom>
            <a:solidFill>
              <a:srgbClr val="FFA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9"/>
            <p:cNvSpPr>
              <a:spLocks noChangeArrowheads="1"/>
            </p:cNvSpPr>
            <p:nvPr/>
          </p:nvSpPr>
          <p:spPr bwMode="auto">
            <a:xfrm flipH="1">
              <a:off x="1268413" y="1544122"/>
              <a:ext cx="1871662" cy="461963"/>
            </a:xfrm>
            <a:custGeom>
              <a:avLst/>
              <a:gdLst>
                <a:gd name="T0" fmla="*/ 0 w 498"/>
                <a:gd name="T1" fmla="*/ 1735039133 h 123"/>
                <a:gd name="T2" fmla="*/ 2147483647 w 498"/>
                <a:gd name="T3" fmla="*/ 112846669 h 123"/>
                <a:gd name="T4" fmla="*/ 2147483647 w 498"/>
                <a:gd name="T5" fmla="*/ 1692722571 h 123"/>
                <a:gd name="T6" fmla="*/ 0 w 498"/>
                <a:gd name="T7" fmla="*/ 1735039133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8"/>
                <a:gd name="T13" fmla="*/ 0 h 123"/>
                <a:gd name="T14" fmla="*/ 498 w 498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8" h="123">
                  <a:moveTo>
                    <a:pt x="0" y="123"/>
                  </a:moveTo>
                  <a:cubicBezTo>
                    <a:pt x="0" y="123"/>
                    <a:pt x="47" y="15"/>
                    <a:pt x="178" y="8"/>
                  </a:cubicBezTo>
                  <a:cubicBezTo>
                    <a:pt x="310" y="0"/>
                    <a:pt x="494" y="112"/>
                    <a:pt x="498" y="120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FFE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Rectangle 10"/>
            <p:cNvSpPr>
              <a:spLocks noChangeArrowheads="1"/>
            </p:cNvSpPr>
            <p:nvPr/>
          </p:nvSpPr>
          <p:spPr bwMode="auto">
            <a:xfrm flipH="1">
              <a:off x="2846387" y="1698110"/>
              <a:ext cx="19050" cy="554038"/>
            </a:xfrm>
            <a:prstGeom prst="rect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5" name="Oval 11"/>
            <p:cNvSpPr>
              <a:spLocks noChangeArrowheads="1"/>
            </p:cNvSpPr>
            <p:nvPr/>
          </p:nvSpPr>
          <p:spPr bwMode="auto">
            <a:xfrm flipH="1">
              <a:off x="2895600" y="1486972"/>
              <a:ext cx="85725" cy="87313"/>
            </a:xfrm>
            <a:prstGeom prst="ellipse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6" name="Freeform 12"/>
            <p:cNvSpPr>
              <a:spLocks noChangeArrowheads="1"/>
            </p:cNvSpPr>
            <p:nvPr/>
          </p:nvSpPr>
          <p:spPr bwMode="auto">
            <a:xfrm flipH="1">
              <a:off x="2824163" y="1431410"/>
              <a:ext cx="93662" cy="93663"/>
            </a:xfrm>
            <a:custGeom>
              <a:avLst/>
              <a:gdLst>
                <a:gd name="T0" fmla="*/ 294758060 w 25"/>
                <a:gd name="T1" fmla="*/ 294764954 h 25"/>
                <a:gd name="T2" fmla="*/ 70179063 w 25"/>
                <a:gd name="T3" fmla="*/ 294764954 h 25"/>
                <a:gd name="T4" fmla="*/ 70179063 w 25"/>
                <a:gd name="T5" fmla="*/ 70183559 h 25"/>
                <a:gd name="T6" fmla="*/ 294758060 w 25"/>
                <a:gd name="T7" fmla="*/ 70183559 h 25"/>
                <a:gd name="T8" fmla="*/ 294758060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1" y="21"/>
                  </a:moveTo>
                  <a:cubicBezTo>
                    <a:pt x="16" y="25"/>
                    <a:pt x="9" y="25"/>
                    <a:pt x="5" y="21"/>
                  </a:cubicBezTo>
                  <a:cubicBezTo>
                    <a:pt x="0" y="17"/>
                    <a:pt x="0" y="9"/>
                    <a:pt x="5" y="5"/>
                  </a:cubicBezTo>
                  <a:cubicBezTo>
                    <a:pt x="9" y="0"/>
                    <a:pt x="16" y="0"/>
                    <a:pt x="21" y="5"/>
                  </a:cubicBezTo>
                  <a:cubicBezTo>
                    <a:pt x="25" y="9"/>
                    <a:pt x="25" y="16"/>
                    <a:pt x="21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3"/>
            <p:cNvSpPr>
              <a:spLocks noChangeArrowheads="1"/>
            </p:cNvSpPr>
            <p:nvPr/>
          </p:nvSpPr>
          <p:spPr bwMode="auto">
            <a:xfrm flipH="1">
              <a:off x="2744788" y="1450460"/>
              <a:ext cx="87312" cy="85725"/>
            </a:xfrm>
            <a:custGeom>
              <a:avLst/>
              <a:gdLst>
                <a:gd name="T0" fmla="*/ 172930906 w 23"/>
                <a:gd name="T1" fmla="*/ 319511984 h 23"/>
                <a:gd name="T2" fmla="*/ 0 w 23"/>
                <a:gd name="T3" fmla="*/ 166701580 h 23"/>
                <a:gd name="T4" fmla="*/ 158520630 w 23"/>
                <a:gd name="T5" fmla="*/ 0 h 23"/>
                <a:gd name="T6" fmla="*/ 331451537 w 23"/>
                <a:gd name="T7" fmla="*/ 152810403 h 23"/>
                <a:gd name="T8" fmla="*/ 172930906 w 23"/>
                <a:gd name="T9" fmla="*/ 31951198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2" y="23"/>
                  </a:moveTo>
                  <a:cubicBezTo>
                    <a:pt x="6" y="23"/>
                    <a:pt x="1" y="18"/>
                    <a:pt x="0" y="12"/>
                  </a:cubicBezTo>
                  <a:cubicBezTo>
                    <a:pt x="0" y="6"/>
                    <a:pt x="5" y="1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4"/>
            <p:cNvSpPr>
              <a:spLocks noChangeArrowheads="1"/>
            </p:cNvSpPr>
            <p:nvPr/>
          </p:nvSpPr>
          <p:spPr bwMode="auto">
            <a:xfrm flipH="1">
              <a:off x="2692400" y="1513960"/>
              <a:ext cx="93662" cy="93663"/>
            </a:xfrm>
            <a:custGeom>
              <a:avLst/>
              <a:gdLst>
                <a:gd name="T0" fmla="*/ 70179063 w 25"/>
                <a:gd name="T1" fmla="*/ 294764954 h 25"/>
                <a:gd name="T2" fmla="*/ 56144749 w 25"/>
                <a:gd name="T3" fmla="*/ 70183559 h 25"/>
                <a:gd name="T4" fmla="*/ 280723746 w 25"/>
                <a:gd name="T5" fmla="*/ 70183559 h 25"/>
                <a:gd name="T6" fmla="*/ 294758060 w 25"/>
                <a:gd name="T7" fmla="*/ 280726744 h 25"/>
                <a:gd name="T8" fmla="*/ 70179063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6" y="0"/>
                    <a:pt x="20" y="5"/>
                  </a:cubicBezTo>
                  <a:cubicBezTo>
                    <a:pt x="25" y="9"/>
                    <a:pt x="25" y="16"/>
                    <a:pt x="21" y="20"/>
                  </a:cubicBezTo>
                  <a:cubicBezTo>
                    <a:pt x="17" y="25"/>
                    <a:pt x="10" y="25"/>
                    <a:pt x="5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"/>
            <p:cNvSpPr>
              <a:spLocks noChangeArrowheads="1"/>
            </p:cNvSpPr>
            <p:nvPr/>
          </p:nvSpPr>
          <p:spPr bwMode="auto">
            <a:xfrm flipH="1">
              <a:off x="2708275" y="1599685"/>
              <a:ext cx="85725" cy="87313"/>
            </a:xfrm>
            <a:custGeom>
              <a:avLst/>
              <a:gdLst>
                <a:gd name="T0" fmla="*/ 0 w 23"/>
                <a:gd name="T1" fmla="*/ 187347124 h 23"/>
                <a:gd name="T2" fmla="*/ 152810403 w 23"/>
                <a:gd name="T3" fmla="*/ 14410441 h 23"/>
                <a:gd name="T4" fmla="*/ 305620807 w 23"/>
                <a:gd name="T5" fmla="*/ 158522446 h 23"/>
                <a:gd name="T6" fmla="*/ 166701580 w 23"/>
                <a:gd name="T7" fmla="*/ 331459129 h 23"/>
                <a:gd name="T8" fmla="*/ 0 w 23"/>
                <a:gd name="T9" fmla="*/ 187347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0" y="13"/>
                  </a:moveTo>
                  <a:cubicBezTo>
                    <a:pt x="0" y="6"/>
                    <a:pt x="4" y="1"/>
                    <a:pt x="11" y="1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3" y="17"/>
                    <a:pt x="18" y="23"/>
                    <a:pt x="12" y="23"/>
                  </a:cubicBezTo>
                  <a:cubicBezTo>
                    <a:pt x="6" y="23"/>
                    <a:pt x="0" y="19"/>
                    <a:pt x="0" y="1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6"/>
            <p:cNvSpPr>
              <a:spLocks noChangeArrowheads="1"/>
            </p:cNvSpPr>
            <p:nvPr/>
          </p:nvSpPr>
          <p:spPr bwMode="auto">
            <a:xfrm flipH="1">
              <a:off x="2771775" y="1648897"/>
              <a:ext cx="93662" cy="95250"/>
            </a:xfrm>
            <a:custGeom>
              <a:avLst/>
              <a:gdLst>
                <a:gd name="T0" fmla="*/ 56144749 w 25"/>
                <a:gd name="T1" fmla="*/ 72580500 h 25"/>
                <a:gd name="T2" fmla="*/ 280723746 w 25"/>
                <a:gd name="T3" fmla="*/ 58064400 h 25"/>
                <a:gd name="T4" fmla="*/ 294758060 w 25"/>
                <a:gd name="T5" fmla="*/ 290322000 h 25"/>
                <a:gd name="T6" fmla="*/ 70179063 w 25"/>
                <a:gd name="T7" fmla="*/ 304838100 h 25"/>
                <a:gd name="T8" fmla="*/ 56144749 w 25"/>
                <a:gd name="T9" fmla="*/ 725805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4" y="5"/>
                  </a:moveTo>
                  <a:cubicBezTo>
                    <a:pt x="8" y="0"/>
                    <a:pt x="15" y="0"/>
                    <a:pt x="20" y="4"/>
                  </a:cubicBezTo>
                  <a:cubicBezTo>
                    <a:pt x="25" y="8"/>
                    <a:pt x="25" y="15"/>
                    <a:pt x="21" y="20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7"/>
            <p:cNvSpPr>
              <a:spLocks noChangeArrowheads="1"/>
            </p:cNvSpPr>
            <p:nvPr/>
          </p:nvSpPr>
          <p:spPr bwMode="auto">
            <a:xfrm flipH="1">
              <a:off x="2857500" y="1640960"/>
              <a:ext cx="87312" cy="87313"/>
            </a:xfrm>
            <a:custGeom>
              <a:avLst/>
              <a:gdLst>
                <a:gd name="T0" fmla="*/ 144110354 w 23"/>
                <a:gd name="T1" fmla="*/ 0 h 23"/>
                <a:gd name="T2" fmla="*/ 331451537 w 23"/>
                <a:gd name="T3" fmla="*/ 158522446 h 23"/>
                <a:gd name="T4" fmla="*/ 172930906 w 23"/>
                <a:gd name="T5" fmla="*/ 331459129 h 23"/>
                <a:gd name="T6" fmla="*/ 0 w 23"/>
                <a:gd name="T7" fmla="*/ 187347124 h 23"/>
                <a:gd name="T8" fmla="*/ 144110354 w 23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0" y="0"/>
                  </a:moveTo>
                  <a:cubicBezTo>
                    <a:pt x="17" y="0"/>
                    <a:pt x="22" y="4"/>
                    <a:pt x="23" y="11"/>
                  </a:cubicBezTo>
                  <a:cubicBezTo>
                    <a:pt x="23" y="17"/>
                    <a:pt x="19" y="22"/>
                    <a:pt x="12" y="23"/>
                  </a:cubicBezTo>
                  <a:cubicBezTo>
                    <a:pt x="6" y="23"/>
                    <a:pt x="1" y="19"/>
                    <a:pt x="0" y="13"/>
                  </a:cubicBezTo>
                  <a:cubicBezTo>
                    <a:pt x="0" y="6"/>
                    <a:pt x="4" y="1"/>
                    <a:pt x="10" y="0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8"/>
            <p:cNvSpPr>
              <a:spLocks noChangeArrowheads="1"/>
            </p:cNvSpPr>
            <p:nvPr/>
          </p:nvSpPr>
          <p:spPr bwMode="auto">
            <a:xfrm flipH="1">
              <a:off x="2906713" y="1574285"/>
              <a:ext cx="93662" cy="93663"/>
            </a:xfrm>
            <a:custGeom>
              <a:avLst/>
              <a:gdLst>
                <a:gd name="T0" fmla="*/ 280723746 w 25"/>
                <a:gd name="T1" fmla="*/ 56145349 h 25"/>
                <a:gd name="T2" fmla="*/ 294758060 w 25"/>
                <a:gd name="T3" fmla="*/ 266692280 h 25"/>
                <a:gd name="T4" fmla="*/ 70179063 w 25"/>
                <a:gd name="T5" fmla="*/ 294764954 h 25"/>
                <a:gd name="T6" fmla="*/ 56144749 w 25"/>
                <a:gd name="T7" fmla="*/ 70183559 h 25"/>
                <a:gd name="T8" fmla="*/ 280723746 w 25"/>
                <a:gd name="T9" fmla="*/ 5614534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0" y="4"/>
                  </a:moveTo>
                  <a:cubicBezTo>
                    <a:pt x="24" y="8"/>
                    <a:pt x="25" y="15"/>
                    <a:pt x="21" y="19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Oval 19"/>
            <p:cNvSpPr>
              <a:spLocks noChangeArrowheads="1"/>
            </p:cNvSpPr>
            <p:nvPr/>
          </p:nvSpPr>
          <p:spPr bwMode="auto">
            <a:xfrm flipH="1">
              <a:off x="2733675" y="1480622"/>
              <a:ext cx="219075" cy="220663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4" name="Oval 20"/>
            <p:cNvSpPr>
              <a:spLocks noChangeArrowheads="1"/>
            </p:cNvSpPr>
            <p:nvPr/>
          </p:nvSpPr>
          <p:spPr bwMode="auto">
            <a:xfrm flipH="1">
              <a:off x="2771775" y="1517135"/>
              <a:ext cx="142875" cy="147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5" name="Oval 21"/>
            <p:cNvSpPr>
              <a:spLocks noChangeArrowheads="1"/>
            </p:cNvSpPr>
            <p:nvPr/>
          </p:nvSpPr>
          <p:spPr bwMode="auto">
            <a:xfrm flipH="1">
              <a:off x="2813050" y="1558410"/>
              <a:ext cx="68262" cy="6508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6" name="Freeform 22"/>
            <p:cNvSpPr>
              <a:spLocks noChangeArrowheads="1"/>
            </p:cNvSpPr>
            <p:nvPr/>
          </p:nvSpPr>
          <p:spPr bwMode="auto">
            <a:xfrm flipH="1">
              <a:off x="2854325" y="2010847"/>
              <a:ext cx="169862" cy="203200"/>
            </a:xfrm>
            <a:custGeom>
              <a:avLst/>
              <a:gdLst>
                <a:gd name="T0" fmla="*/ 641179979 w 45"/>
                <a:gd name="T1" fmla="*/ 594713719 h 54"/>
                <a:gd name="T2" fmla="*/ 0 w 45"/>
                <a:gd name="T3" fmla="*/ 198236652 h 54"/>
                <a:gd name="T4" fmla="*/ 641179979 w 45"/>
                <a:gd name="T5" fmla="*/ 594713719 h 54"/>
                <a:gd name="T6" fmla="*/ 0 60000 65536"/>
                <a:gd name="T7" fmla="*/ 0 60000 65536"/>
                <a:gd name="T8" fmla="*/ 0 60000 65536"/>
                <a:gd name="T9" fmla="*/ 0 w 45"/>
                <a:gd name="T10" fmla="*/ 0 h 54"/>
                <a:gd name="T11" fmla="*/ 45 w 45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4">
                  <a:moveTo>
                    <a:pt x="45" y="42"/>
                  </a:moveTo>
                  <a:cubicBezTo>
                    <a:pt x="45" y="42"/>
                    <a:pt x="40" y="0"/>
                    <a:pt x="0" y="14"/>
                  </a:cubicBezTo>
                  <a:cubicBezTo>
                    <a:pt x="0" y="14"/>
                    <a:pt x="5" y="54"/>
                    <a:pt x="45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23"/>
            <p:cNvSpPr>
              <a:spLocks noChangeArrowheads="1"/>
            </p:cNvSpPr>
            <p:nvPr/>
          </p:nvSpPr>
          <p:spPr bwMode="auto">
            <a:xfrm flipH="1">
              <a:off x="2681288" y="1867972"/>
              <a:ext cx="169862" cy="206375"/>
            </a:xfrm>
            <a:custGeom>
              <a:avLst/>
              <a:gdLst>
                <a:gd name="T0" fmla="*/ 0 w 45"/>
                <a:gd name="T1" fmla="*/ 591339420 h 55"/>
                <a:gd name="T2" fmla="*/ 641179979 w 45"/>
                <a:gd name="T3" fmla="*/ 211192918 h 55"/>
                <a:gd name="T4" fmla="*/ 0 w 45"/>
                <a:gd name="T5" fmla="*/ 591339420 h 55"/>
                <a:gd name="T6" fmla="*/ 0 60000 65536"/>
                <a:gd name="T7" fmla="*/ 0 60000 65536"/>
                <a:gd name="T8" fmla="*/ 0 60000 65536"/>
                <a:gd name="T9" fmla="*/ 0 w 45"/>
                <a:gd name="T10" fmla="*/ 0 h 55"/>
                <a:gd name="T11" fmla="*/ 45 w 45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5">
                  <a:moveTo>
                    <a:pt x="0" y="42"/>
                  </a:moveTo>
                  <a:cubicBezTo>
                    <a:pt x="0" y="42"/>
                    <a:pt x="6" y="0"/>
                    <a:pt x="45" y="15"/>
                  </a:cubicBezTo>
                  <a:cubicBezTo>
                    <a:pt x="45" y="15"/>
                    <a:pt x="39" y="55"/>
                    <a:pt x="0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Rectangle 24"/>
            <p:cNvSpPr>
              <a:spLocks noChangeArrowheads="1"/>
            </p:cNvSpPr>
            <p:nvPr/>
          </p:nvSpPr>
          <p:spPr bwMode="auto">
            <a:xfrm flipH="1">
              <a:off x="1444625" y="1544122"/>
              <a:ext cx="19050" cy="738188"/>
            </a:xfrm>
            <a:prstGeom prst="rect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9" name="Oval 25"/>
            <p:cNvSpPr>
              <a:spLocks noChangeArrowheads="1"/>
            </p:cNvSpPr>
            <p:nvPr/>
          </p:nvSpPr>
          <p:spPr bwMode="auto">
            <a:xfrm flipH="1">
              <a:off x="1497013" y="1321872"/>
              <a:ext cx="90487" cy="90488"/>
            </a:xfrm>
            <a:prstGeom prst="ellipse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0" name="Freeform 26"/>
            <p:cNvSpPr>
              <a:spLocks noChangeArrowheads="1"/>
            </p:cNvSpPr>
            <p:nvPr/>
          </p:nvSpPr>
          <p:spPr bwMode="auto">
            <a:xfrm flipH="1">
              <a:off x="1422400" y="1261547"/>
              <a:ext cx="96837" cy="98425"/>
            </a:xfrm>
            <a:custGeom>
              <a:avLst/>
              <a:gdLst>
                <a:gd name="T0" fmla="*/ 305181806 w 26"/>
                <a:gd name="T1" fmla="*/ 315274203 h 26"/>
                <a:gd name="T2" fmla="*/ 69361364 w 26"/>
                <a:gd name="T3" fmla="*/ 315274203 h 26"/>
                <a:gd name="T4" fmla="*/ 69361364 w 26"/>
                <a:gd name="T5" fmla="*/ 71653400 h 26"/>
                <a:gd name="T6" fmla="*/ 305181806 w 26"/>
                <a:gd name="T7" fmla="*/ 71653400 h 26"/>
                <a:gd name="T8" fmla="*/ 305181806 w 26"/>
                <a:gd name="T9" fmla="*/ 31527420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6"/>
                <a:gd name="T17" fmla="*/ 26 w 26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6">
                  <a:moveTo>
                    <a:pt x="22" y="22"/>
                  </a:moveTo>
                  <a:cubicBezTo>
                    <a:pt x="17" y="26"/>
                    <a:pt x="10" y="26"/>
                    <a:pt x="5" y="22"/>
                  </a:cubicBezTo>
                  <a:cubicBezTo>
                    <a:pt x="0" y="17"/>
                    <a:pt x="0" y="10"/>
                    <a:pt x="5" y="5"/>
                  </a:cubicBezTo>
                  <a:cubicBezTo>
                    <a:pt x="9" y="0"/>
                    <a:pt x="17" y="0"/>
                    <a:pt x="22" y="5"/>
                  </a:cubicBezTo>
                  <a:cubicBezTo>
                    <a:pt x="26" y="9"/>
                    <a:pt x="26" y="17"/>
                    <a:pt x="22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27"/>
            <p:cNvSpPr>
              <a:spLocks noChangeArrowheads="1"/>
            </p:cNvSpPr>
            <p:nvPr/>
          </p:nvSpPr>
          <p:spPr bwMode="auto">
            <a:xfrm flipH="1">
              <a:off x="1339850" y="1280597"/>
              <a:ext cx="88900" cy="93663"/>
            </a:xfrm>
            <a:custGeom>
              <a:avLst/>
              <a:gdLst>
                <a:gd name="T0" fmla="*/ 178370442 w 24"/>
                <a:gd name="T1" fmla="*/ 336872092 h 25"/>
                <a:gd name="T2" fmla="*/ 0 w 24"/>
                <a:gd name="T3" fmla="*/ 182474257 h 25"/>
                <a:gd name="T4" fmla="*/ 164650208 w 24"/>
                <a:gd name="T5" fmla="*/ 14038210 h 25"/>
                <a:gd name="T6" fmla="*/ 329300417 w 24"/>
                <a:gd name="T7" fmla="*/ 168436046 h 25"/>
                <a:gd name="T8" fmla="*/ 178370442 w 24"/>
                <a:gd name="T9" fmla="*/ 3368720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5"/>
                <a:gd name="T17" fmla="*/ 24 w 24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5">
                  <a:moveTo>
                    <a:pt x="13" y="24"/>
                  </a:moveTo>
                  <a:cubicBezTo>
                    <a:pt x="6" y="25"/>
                    <a:pt x="1" y="19"/>
                    <a:pt x="0" y="13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9" y="0"/>
                    <a:pt x="24" y="6"/>
                    <a:pt x="24" y="12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28"/>
            <p:cNvSpPr>
              <a:spLocks noChangeArrowheads="1"/>
            </p:cNvSpPr>
            <p:nvPr/>
          </p:nvSpPr>
          <p:spPr bwMode="auto">
            <a:xfrm flipH="1">
              <a:off x="1282700" y="1348860"/>
              <a:ext cx="98425" cy="101600"/>
            </a:xfrm>
            <a:custGeom>
              <a:avLst/>
              <a:gdLst>
                <a:gd name="T0" fmla="*/ 71653400 w 26"/>
                <a:gd name="T1" fmla="*/ 311516889 h 27"/>
                <a:gd name="T2" fmla="*/ 57321206 w 26"/>
                <a:gd name="T3" fmla="*/ 84960178 h 27"/>
                <a:gd name="T4" fmla="*/ 300942009 w 26"/>
                <a:gd name="T5" fmla="*/ 70800148 h 27"/>
                <a:gd name="T6" fmla="*/ 315274203 w 26"/>
                <a:gd name="T7" fmla="*/ 311516889 h 27"/>
                <a:gd name="T8" fmla="*/ 71653400 w 26"/>
                <a:gd name="T9" fmla="*/ 31151688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7"/>
                <a:gd name="T17" fmla="*/ 26 w 26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7">
                  <a:moveTo>
                    <a:pt x="5" y="22"/>
                  </a:moveTo>
                  <a:cubicBezTo>
                    <a:pt x="0" y="18"/>
                    <a:pt x="0" y="10"/>
                    <a:pt x="4" y="6"/>
                  </a:cubicBezTo>
                  <a:cubicBezTo>
                    <a:pt x="9" y="1"/>
                    <a:pt x="16" y="0"/>
                    <a:pt x="21" y="5"/>
                  </a:cubicBezTo>
                  <a:cubicBezTo>
                    <a:pt x="26" y="9"/>
                    <a:pt x="26" y="17"/>
                    <a:pt x="22" y="22"/>
                  </a:cubicBezTo>
                  <a:cubicBezTo>
                    <a:pt x="17" y="26"/>
                    <a:pt x="10" y="27"/>
                    <a:pt x="5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29"/>
            <p:cNvSpPr>
              <a:spLocks noChangeArrowheads="1"/>
            </p:cNvSpPr>
            <p:nvPr/>
          </p:nvSpPr>
          <p:spPr bwMode="auto">
            <a:xfrm flipH="1">
              <a:off x="1296987" y="1437760"/>
              <a:ext cx="95250" cy="95250"/>
            </a:xfrm>
            <a:custGeom>
              <a:avLst/>
              <a:gdLst>
                <a:gd name="T0" fmla="*/ 14516100 w 25"/>
                <a:gd name="T1" fmla="*/ 188709300 h 25"/>
                <a:gd name="T2" fmla="*/ 174193200 w 25"/>
                <a:gd name="T3" fmla="*/ 14516100 h 25"/>
                <a:gd name="T4" fmla="*/ 348386400 w 25"/>
                <a:gd name="T5" fmla="*/ 174193200 h 25"/>
                <a:gd name="T6" fmla="*/ 188709300 w 25"/>
                <a:gd name="T7" fmla="*/ 362902500 h 25"/>
                <a:gd name="T8" fmla="*/ 14516100 w 25"/>
                <a:gd name="T9" fmla="*/ 1887093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1" y="13"/>
                  </a:moveTo>
                  <a:cubicBezTo>
                    <a:pt x="0" y="7"/>
                    <a:pt x="5" y="1"/>
                    <a:pt x="12" y="1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5" y="19"/>
                    <a:pt x="20" y="24"/>
                    <a:pt x="13" y="25"/>
                  </a:cubicBezTo>
                  <a:cubicBezTo>
                    <a:pt x="7" y="25"/>
                    <a:pt x="1" y="20"/>
                    <a:pt x="1" y="1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30"/>
            <p:cNvSpPr>
              <a:spLocks noChangeArrowheads="1"/>
            </p:cNvSpPr>
            <p:nvPr/>
          </p:nvSpPr>
          <p:spPr bwMode="auto">
            <a:xfrm flipH="1">
              <a:off x="1365250" y="1491735"/>
              <a:ext cx="101600" cy="96838"/>
            </a:xfrm>
            <a:custGeom>
              <a:avLst/>
              <a:gdLst>
                <a:gd name="T0" fmla="*/ 70800148 w 27"/>
                <a:gd name="T1" fmla="*/ 69362080 h 26"/>
                <a:gd name="T2" fmla="*/ 311516889 w 27"/>
                <a:gd name="T3" fmla="*/ 55488174 h 26"/>
                <a:gd name="T4" fmla="*/ 325676919 w 27"/>
                <a:gd name="T5" fmla="*/ 291314776 h 26"/>
                <a:gd name="T6" fmla="*/ 84960178 w 27"/>
                <a:gd name="T7" fmla="*/ 305188682 h 26"/>
                <a:gd name="T8" fmla="*/ 70800148 w 27"/>
                <a:gd name="T9" fmla="*/ 6936208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5" y="5"/>
                  </a:moveTo>
                  <a:cubicBezTo>
                    <a:pt x="9" y="0"/>
                    <a:pt x="17" y="0"/>
                    <a:pt x="22" y="4"/>
                  </a:cubicBezTo>
                  <a:cubicBezTo>
                    <a:pt x="26" y="8"/>
                    <a:pt x="27" y="16"/>
                    <a:pt x="23" y="21"/>
                  </a:cubicBezTo>
                  <a:cubicBezTo>
                    <a:pt x="18" y="26"/>
                    <a:pt x="11" y="26"/>
                    <a:pt x="6" y="22"/>
                  </a:cubicBezTo>
                  <a:cubicBezTo>
                    <a:pt x="1" y="18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31"/>
            <p:cNvSpPr>
              <a:spLocks noChangeArrowheads="1"/>
            </p:cNvSpPr>
            <p:nvPr/>
          </p:nvSpPr>
          <p:spPr bwMode="auto">
            <a:xfrm flipH="1">
              <a:off x="1455738" y="1483797"/>
              <a:ext cx="93662" cy="90488"/>
            </a:xfrm>
            <a:custGeom>
              <a:avLst/>
              <a:gdLst>
                <a:gd name="T0" fmla="*/ 154396187 w 25"/>
                <a:gd name="T1" fmla="*/ 0 h 24"/>
                <a:gd name="T2" fmla="*/ 336868496 w 25"/>
                <a:gd name="T3" fmla="*/ 156370805 h 24"/>
                <a:gd name="T4" fmla="*/ 196506622 w 25"/>
                <a:gd name="T5" fmla="*/ 341169923 h 24"/>
                <a:gd name="T6" fmla="*/ 14034314 w 25"/>
                <a:gd name="T7" fmla="*/ 184799118 h 24"/>
                <a:gd name="T8" fmla="*/ 154396187 w 2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4"/>
                <a:gd name="T17" fmla="*/ 25 w 2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4">
                  <a:moveTo>
                    <a:pt x="11" y="0"/>
                  </a:moveTo>
                  <a:cubicBezTo>
                    <a:pt x="18" y="0"/>
                    <a:pt x="24" y="4"/>
                    <a:pt x="24" y="11"/>
                  </a:cubicBezTo>
                  <a:cubicBezTo>
                    <a:pt x="25" y="18"/>
                    <a:pt x="20" y="23"/>
                    <a:pt x="14" y="24"/>
                  </a:cubicBezTo>
                  <a:cubicBezTo>
                    <a:pt x="7" y="24"/>
                    <a:pt x="1" y="20"/>
                    <a:pt x="1" y="13"/>
                  </a:cubicBezTo>
                  <a:cubicBezTo>
                    <a:pt x="0" y="7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32"/>
            <p:cNvSpPr>
              <a:spLocks noChangeArrowheads="1"/>
            </p:cNvSpPr>
            <p:nvPr/>
          </p:nvSpPr>
          <p:spPr bwMode="auto">
            <a:xfrm flipH="1">
              <a:off x="1508125" y="1407597"/>
              <a:ext cx="101600" cy="103188"/>
            </a:xfrm>
            <a:custGeom>
              <a:avLst/>
              <a:gdLst>
                <a:gd name="T0" fmla="*/ 297356859 w 27"/>
                <a:gd name="T1" fmla="*/ 73030352 h 27"/>
                <a:gd name="T2" fmla="*/ 325676919 w 27"/>
                <a:gd name="T3" fmla="*/ 306724419 h 27"/>
                <a:gd name="T4" fmla="*/ 84960178 w 27"/>
                <a:gd name="T5" fmla="*/ 335938088 h 27"/>
                <a:gd name="T6" fmla="*/ 70800148 w 27"/>
                <a:gd name="T7" fmla="*/ 87637186 h 27"/>
                <a:gd name="T8" fmla="*/ 297356859 w 27"/>
                <a:gd name="T9" fmla="*/ 7303035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21" y="5"/>
                  </a:moveTo>
                  <a:cubicBezTo>
                    <a:pt x="26" y="9"/>
                    <a:pt x="27" y="16"/>
                    <a:pt x="23" y="21"/>
                  </a:cubicBezTo>
                  <a:cubicBezTo>
                    <a:pt x="19" y="26"/>
                    <a:pt x="11" y="27"/>
                    <a:pt x="6" y="23"/>
                  </a:cubicBezTo>
                  <a:cubicBezTo>
                    <a:pt x="1" y="19"/>
                    <a:pt x="0" y="11"/>
                    <a:pt x="5" y="6"/>
                  </a:cubicBezTo>
                  <a:cubicBezTo>
                    <a:pt x="9" y="1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Oval 33"/>
            <p:cNvSpPr>
              <a:spLocks noChangeArrowheads="1"/>
            </p:cNvSpPr>
            <p:nvPr/>
          </p:nvSpPr>
          <p:spPr bwMode="auto">
            <a:xfrm flipH="1">
              <a:off x="1323975" y="1313935"/>
              <a:ext cx="233362" cy="230188"/>
            </a:xfrm>
            <a:prstGeom prst="ellipse">
              <a:avLst/>
            </a:prstGeom>
            <a:solidFill>
              <a:srgbClr val="FFD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8" name="Oval 34"/>
            <p:cNvSpPr>
              <a:spLocks noChangeArrowheads="1"/>
            </p:cNvSpPr>
            <p:nvPr/>
          </p:nvSpPr>
          <p:spPr bwMode="auto">
            <a:xfrm flipH="1">
              <a:off x="1365250" y="1352035"/>
              <a:ext cx="150812" cy="153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9" name="Oval 35"/>
            <p:cNvSpPr>
              <a:spLocks noChangeArrowheads="1"/>
            </p:cNvSpPr>
            <p:nvPr/>
          </p:nvSpPr>
          <p:spPr bwMode="auto">
            <a:xfrm flipH="1">
              <a:off x="1411288" y="1393310"/>
              <a:ext cx="71437" cy="7143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80" name="Freeform 36"/>
            <p:cNvSpPr>
              <a:spLocks noChangeArrowheads="1"/>
            </p:cNvSpPr>
            <p:nvPr/>
          </p:nvSpPr>
          <p:spPr bwMode="auto">
            <a:xfrm flipH="1">
              <a:off x="1452563" y="1558410"/>
              <a:ext cx="179387" cy="211138"/>
            </a:xfrm>
            <a:custGeom>
              <a:avLst/>
              <a:gdLst>
                <a:gd name="T0" fmla="*/ 670410329 w 48"/>
                <a:gd name="T1" fmla="*/ 625473703 h 56"/>
                <a:gd name="T2" fmla="*/ 0 w 48"/>
                <a:gd name="T3" fmla="*/ 199016417 h 56"/>
                <a:gd name="T4" fmla="*/ 670410329 w 48"/>
                <a:gd name="T5" fmla="*/ 625473703 h 56"/>
                <a:gd name="T6" fmla="*/ 0 60000 65536"/>
                <a:gd name="T7" fmla="*/ 0 60000 65536"/>
                <a:gd name="T8" fmla="*/ 0 60000 65536"/>
                <a:gd name="T9" fmla="*/ 0 w 48"/>
                <a:gd name="T10" fmla="*/ 0 h 56"/>
                <a:gd name="T11" fmla="*/ 48 w 48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6">
                  <a:moveTo>
                    <a:pt x="48" y="44"/>
                  </a:moveTo>
                  <a:cubicBezTo>
                    <a:pt x="48" y="44"/>
                    <a:pt x="42" y="0"/>
                    <a:pt x="0" y="14"/>
                  </a:cubicBezTo>
                  <a:cubicBezTo>
                    <a:pt x="0" y="14"/>
                    <a:pt x="6" y="56"/>
                    <a:pt x="48" y="4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37"/>
            <p:cNvSpPr>
              <a:spLocks noChangeArrowheads="1"/>
            </p:cNvSpPr>
            <p:nvPr/>
          </p:nvSpPr>
          <p:spPr bwMode="auto">
            <a:xfrm flipH="1">
              <a:off x="1268413" y="1826697"/>
              <a:ext cx="179387" cy="214313"/>
            </a:xfrm>
            <a:custGeom>
              <a:avLst/>
              <a:gdLst>
                <a:gd name="T0" fmla="*/ 0 w 48"/>
                <a:gd name="T1" fmla="*/ 607878145 h 57"/>
                <a:gd name="T2" fmla="*/ 670410329 w 48"/>
                <a:gd name="T3" fmla="*/ 212049554 h 57"/>
                <a:gd name="T4" fmla="*/ 0 w 48"/>
                <a:gd name="T5" fmla="*/ 607878145 h 57"/>
                <a:gd name="T6" fmla="*/ 0 60000 65536"/>
                <a:gd name="T7" fmla="*/ 0 60000 65536"/>
                <a:gd name="T8" fmla="*/ 0 60000 65536"/>
                <a:gd name="T9" fmla="*/ 0 w 48"/>
                <a:gd name="T10" fmla="*/ 0 h 57"/>
                <a:gd name="T11" fmla="*/ 48 w 48"/>
                <a:gd name="T12" fmla="*/ 57 h 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7">
                  <a:moveTo>
                    <a:pt x="0" y="43"/>
                  </a:moveTo>
                  <a:cubicBezTo>
                    <a:pt x="0" y="43"/>
                    <a:pt x="6" y="0"/>
                    <a:pt x="48" y="15"/>
                  </a:cubicBezTo>
                  <a:cubicBezTo>
                    <a:pt x="48" y="15"/>
                    <a:pt x="41" y="57"/>
                    <a:pt x="0" y="4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Rectangle 38"/>
            <p:cNvSpPr>
              <a:spLocks noChangeArrowheads="1"/>
            </p:cNvSpPr>
            <p:nvPr/>
          </p:nvSpPr>
          <p:spPr bwMode="auto">
            <a:xfrm flipH="1">
              <a:off x="2162175" y="1480622"/>
              <a:ext cx="30162" cy="808038"/>
            </a:xfrm>
            <a:prstGeom prst="rect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83" name="Oval 39"/>
            <p:cNvSpPr>
              <a:spLocks noChangeArrowheads="1"/>
            </p:cNvSpPr>
            <p:nvPr/>
          </p:nvSpPr>
          <p:spPr bwMode="auto">
            <a:xfrm flipH="1">
              <a:off x="2241550" y="1174235"/>
              <a:ext cx="123825" cy="125413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84" name="Freeform 40"/>
            <p:cNvSpPr>
              <a:spLocks noChangeArrowheads="1"/>
            </p:cNvSpPr>
            <p:nvPr/>
          </p:nvSpPr>
          <p:spPr bwMode="auto">
            <a:xfrm flipH="1">
              <a:off x="2132013" y="1091685"/>
              <a:ext cx="134937" cy="139700"/>
            </a:xfrm>
            <a:custGeom>
              <a:avLst/>
              <a:gdLst>
                <a:gd name="T0" fmla="*/ 421483216 w 36"/>
                <a:gd name="T1" fmla="*/ 427670784 h 37"/>
                <a:gd name="T2" fmla="*/ 84298143 w 36"/>
                <a:gd name="T3" fmla="*/ 427670784 h 37"/>
                <a:gd name="T4" fmla="*/ 84298143 w 36"/>
                <a:gd name="T5" fmla="*/ 99791108 h 37"/>
                <a:gd name="T6" fmla="*/ 407431027 w 36"/>
                <a:gd name="T7" fmla="*/ 99791108 h 37"/>
                <a:gd name="T8" fmla="*/ 421483216 w 36"/>
                <a:gd name="T9" fmla="*/ 4276707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0" y="30"/>
                  </a:moveTo>
                  <a:cubicBezTo>
                    <a:pt x="23" y="36"/>
                    <a:pt x="13" y="37"/>
                    <a:pt x="6" y="30"/>
                  </a:cubicBezTo>
                  <a:cubicBezTo>
                    <a:pt x="0" y="24"/>
                    <a:pt x="0" y="13"/>
                    <a:pt x="6" y="7"/>
                  </a:cubicBezTo>
                  <a:cubicBezTo>
                    <a:pt x="12" y="0"/>
                    <a:pt x="23" y="0"/>
                    <a:pt x="29" y="7"/>
                  </a:cubicBezTo>
                  <a:cubicBezTo>
                    <a:pt x="36" y="13"/>
                    <a:pt x="36" y="23"/>
                    <a:pt x="30" y="3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41"/>
            <p:cNvSpPr>
              <a:spLocks noChangeArrowheads="1"/>
            </p:cNvSpPr>
            <p:nvPr/>
          </p:nvSpPr>
          <p:spPr bwMode="auto">
            <a:xfrm flipH="1">
              <a:off x="2016125" y="1121847"/>
              <a:ext cx="127000" cy="125413"/>
            </a:xfrm>
            <a:custGeom>
              <a:avLst/>
              <a:gdLst>
                <a:gd name="T0" fmla="*/ 237191176 w 34"/>
                <a:gd name="T1" fmla="*/ 476618805 h 33"/>
                <a:gd name="T2" fmla="*/ 0 w 34"/>
                <a:gd name="T3" fmla="*/ 245532051 h 33"/>
                <a:gd name="T4" fmla="*/ 223239853 w 34"/>
                <a:gd name="T5" fmla="*/ 0 h 33"/>
                <a:gd name="T6" fmla="*/ 460431029 w 34"/>
                <a:gd name="T7" fmla="*/ 231086754 h 33"/>
                <a:gd name="T8" fmla="*/ 237191176 w 34"/>
                <a:gd name="T9" fmla="*/ 47661880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3"/>
                <a:gd name="T17" fmla="*/ 34 w 3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3">
                  <a:moveTo>
                    <a:pt x="17" y="33"/>
                  </a:moveTo>
                  <a:cubicBezTo>
                    <a:pt x="8" y="33"/>
                    <a:pt x="1" y="26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6" y="32"/>
                    <a:pt x="17" y="33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42"/>
            <p:cNvSpPr>
              <a:spLocks noChangeArrowheads="1"/>
            </p:cNvSpPr>
            <p:nvPr/>
          </p:nvSpPr>
          <p:spPr bwMode="auto">
            <a:xfrm flipH="1">
              <a:off x="1939925" y="1212335"/>
              <a:ext cx="139700" cy="139700"/>
            </a:xfrm>
            <a:custGeom>
              <a:avLst/>
              <a:gdLst>
                <a:gd name="T0" fmla="*/ 114044284 w 37"/>
                <a:gd name="T1" fmla="*/ 441927735 h 37"/>
                <a:gd name="T2" fmla="*/ 99791108 w 37"/>
                <a:gd name="T3" fmla="*/ 114044284 h 37"/>
                <a:gd name="T4" fmla="*/ 427670784 w 37"/>
                <a:gd name="T5" fmla="*/ 99791108 h 37"/>
                <a:gd name="T6" fmla="*/ 441927735 w 37"/>
                <a:gd name="T7" fmla="*/ 427670784 h 37"/>
                <a:gd name="T8" fmla="*/ 114044284 w 37"/>
                <a:gd name="T9" fmla="*/ 4419277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8" y="31"/>
                  </a:moveTo>
                  <a:cubicBezTo>
                    <a:pt x="1" y="25"/>
                    <a:pt x="0" y="14"/>
                    <a:pt x="7" y="8"/>
                  </a:cubicBezTo>
                  <a:cubicBezTo>
                    <a:pt x="13" y="1"/>
                    <a:pt x="23" y="0"/>
                    <a:pt x="30" y="7"/>
                  </a:cubicBezTo>
                  <a:cubicBezTo>
                    <a:pt x="37" y="13"/>
                    <a:pt x="37" y="23"/>
                    <a:pt x="31" y="30"/>
                  </a:cubicBezTo>
                  <a:cubicBezTo>
                    <a:pt x="25" y="37"/>
                    <a:pt x="14" y="37"/>
                    <a:pt x="8" y="3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43"/>
            <p:cNvSpPr>
              <a:spLocks noChangeArrowheads="1"/>
            </p:cNvSpPr>
            <p:nvPr/>
          </p:nvSpPr>
          <p:spPr bwMode="auto">
            <a:xfrm flipH="1">
              <a:off x="1963737" y="1340922"/>
              <a:ext cx="127000" cy="127000"/>
            </a:xfrm>
            <a:custGeom>
              <a:avLst/>
              <a:gdLst>
                <a:gd name="T0" fmla="*/ 0 w 34"/>
                <a:gd name="T1" fmla="*/ 251142500 h 34"/>
                <a:gd name="T2" fmla="*/ 223239853 w 34"/>
                <a:gd name="T3" fmla="*/ 0 h 34"/>
                <a:gd name="T4" fmla="*/ 460431029 w 34"/>
                <a:gd name="T5" fmla="*/ 223239853 h 34"/>
                <a:gd name="T6" fmla="*/ 251142500 w 34"/>
                <a:gd name="T7" fmla="*/ 460431029 h 34"/>
                <a:gd name="T8" fmla="*/ 0 w 34"/>
                <a:gd name="T9" fmla="*/ 25114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0" y="18"/>
                  </a:moveTo>
                  <a:cubicBezTo>
                    <a:pt x="0" y="9"/>
                    <a:pt x="7" y="1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7" y="33"/>
                    <a:pt x="18" y="33"/>
                  </a:cubicBezTo>
                  <a:cubicBezTo>
                    <a:pt x="9" y="34"/>
                    <a:pt x="1" y="27"/>
                    <a:pt x="0" y="1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44"/>
            <p:cNvSpPr>
              <a:spLocks noChangeArrowheads="1"/>
            </p:cNvSpPr>
            <p:nvPr/>
          </p:nvSpPr>
          <p:spPr bwMode="auto">
            <a:xfrm flipH="1">
              <a:off x="2057400" y="1407597"/>
              <a:ext cx="134937" cy="139700"/>
            </a:xfrm>
            <a:custGeom>
              <a:avLst/>
              <a:gdLst>
                <a:gd name="T0" fmla="*/ 84298143 w 36"/>
                <a:gd name="T1" fmla="*/ 114044284 h 37"/>
                <a:gd name="T2" fmla="*/ 407431027 w 36"/>
                <a:gd name="T3" fmla="*/ 85534157 h 37"/>
                <a:gd name="T4" fmla="*/ 421483216 w 36"/>
                <a:gd name="T5" fmla="*/ 413417608 h 37"/>
                <a:gd name="T6" fmla="*/ 98346584 w 36"/>
                <a:gd name="T7" fmla="*/ 441927735 h 37"/>
                <a:gd name="T8" fmla="*/ 84298143 w 36"/>
                <a:gd name="T9" fmla="*/ 1140442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6" y="8"/>
                  </a:moveTo>
                  <a:cubicBezTo>
                    <a:pt x="11" y="1"/>
                    <a:pt x="22" y="0"/>
                    <a:pt x="29" y="6"/>
                  </a:cubicBezTo>
                  <a:cubicBezTo>
                    <a:pt x="36" y="12"/>
                    <a:pt x="36" y="22"/>
                    <a:pt x="30" y="29"/>
                  </a:cubicBezTo>
                  <a:cubicBezTo>
                    <a:pt x="25" y="36"/>
                    <a:pt x="14" y="37"/>
                    <a:pt x="7" y="31"/>
                  </a:cubicBezTo>
                  <a:cubicBezTo>
                    <a:pt x="0" y="25"/>
                    <a:pt x="0" y="15"/>
                    <a:pt x="6" y="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45"/>
            <p:cNvSpPr>
              <a:spLocks noChangeArrowheads="1"/>
            </p:cNvSpPr>
            <p:nvPr/>
          </p:nvSpPr>
          <p:spPr bwMode="auto">
            <a:xfrm flipH="1">
              <a:off x="2181225" y="1396485"/>
              <a:ext cx="128587" cy="131763"/>
            </a:xfrm>
            <a:custGeom>
              <a:avLst/>
              <a:gdLst>
                <a:gd name="T0" fmla="*/ 214551191 w 34"/>
                <a:gd name="T1" fmla="*/ 14173934 h 35"/>
                <a:gd name="T2" fmla="*/ 472008839 w 34"/>
                <a:gd name="T3" fmla="*/ 226764123 h 35"/>
                <a:gd name="T4" fmla="*/ 257457648 w 34"/>
                <a:gd name="T5" fmla="*/ 481868585 h 35"/>
                <a:gd name="T6" fmla="*/ 0 w 34"/>
                <a:gd name="T7" fmla="*/ 269278396 h 35"/>
                <a:gd name="T8" fmla="*/ 214551191 w 34"/>
                <a:gd name="T9" fmla="*/ 141739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5" y="1"/>
                  </a:moveTo>
                  <a:cubicBezTo>
                    <a:pt x="24" y="0"/>
                    <a:pt x="32" y="7"/>
                    <a:pt x="33" y="16"/>
                  </a:cubicBezTo>
                  <a:cubicBezTo>
                    <a:pt x="34" y="25"/>
                    <a:pt x="27" y="33"/>
                    <a:pt x="18" y="34"/>
                  </a:cubicBezTo>
                  <a:cubicBezTo>
                    <a:pt x="9" y="35"/>
                    <a:pt x="1" y="28"/>
                    <a:pt x="0" y="19"/>
                  </a:cubicBezTo>
                  <a:cubicBezTo>
                    <a:pt x="0" y="10"/>
                    <a:pt x="6" y="2"/>
                    <a:pt x="15" y="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46"/>
            <p:cNvSpPr>
              <a:spLocks noChangeArrowheads="1"/>
            </p:cNvSpPr>
            <p:nvPr/>
          </p:nvSpPr>
          <p:spPr bwMode="auto">
            <a:xfrm flipH="1">
              <a:off x="2252662" y="1299647"/>
              <a:ext cx="139700" cy="138113"/>
            </a:xfrm>
            <a:custGeom>
              <a:avLst/>
              <a:gdLst>
                <a:gd name="T0" fmla="*/ 413417608 w 37"/>
                <a:gd name="T1" fmla="*/ 83603158 h 37"/>
                <a:gd name="T2" fmla="*/ 441927735 w 37"/>
                <a:gd name="T3" fmla="*/ 404077577 h 37"/>
                <a:gd name="T4" fmla="*/ 114044284 w 37"/>
                <a:gd name="T5" fmla="*/ 431942808 h 37"/>
                <a:gd name="T6" fmla="*/ 85534157 w 37"/>
                <a:gd name="T7" fmla="*/ 111468389 h 37"/>
                <a:gd name="T8" fmla="*/ 413417608 w 37"/>
                <a:gd name="T9" fmla="*/ 836031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29" y="6"/>
                  </a:moveTo>
                  <a:cubicBezTo>
                    <a:pt x="36" y="11"/>
                    <a:pt x="37" y="22"/>
                    <a:pt x="31" y="29"/>
                  </a:cubicBezTo>
                  <a:cubicBezTo>
                    <a:pt x="25" y="36"/>
                    <a:pt x="15" y="37"/>
                    <a:pt x="8" y="31"/>
                  </a:cubicBezTo>
                  <a:cubicBezTo>
                    <a:pt x="1" y="25"/>
                    <a:pt x="0" y="15"/>
                    <a:pt x="6" y="8"/>
                  </a:cubicBezTo>
                  <a:cubicBezTo>
                    <a:pt x="11" y="1"/>
                    <a:pt x="22" y="0"/>
                    <a:pt x="29" y="6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Oval 47"/>
            <p:cNvSpPr>
              <a:spLocks noChangeArrowheads="1"/>
            </p:cNvSpPr>
            <p:nvPr/>
          </p:nvSpPr>
          <p:spPr bwMode="auto">
            <a:xfrm flipH="1">
              <a:off x="2000250" y="1163122"/>
              <a:ext cx="320675" cy="320675"/>
            </a:xfrm>
            <a:prstGeom prst="ellipse">
              <a:avLst/>
            </a:prstGeom>
            <a:solidFill>
              <a:srgbClr val="7C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92" name="Oval 48"/>
            <p:cNvSpPr>
              <a:spLocks noChangeArrowheads="1"/>
            </p:cNvSpPr>
            <p:nvPr/>
          </p:nvSpPr>
          <p:spPr bwMode="auto">
            <a:xfrm flipH="1">
              <a:off x="2052638" y="1217097"/>
              <a:ext cx="214312" cy="214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93" name="Oval 49"/>
            <p:cNvSpPr>
              <a:spLocks noChangeArrowheads="1"/>
            </p:cNvSpPr>
            <p:nvPr/>
          </p:nvSpPr>
          <p:spPr bwMode="auto">
            <a:xfrm flipH="1">
              <a:off x="2120900" y="1275835"/>
              <a:ext cx="93662" cy="98425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94" name="Freeform 50"/>
            <p:cNvSpPr>
              <a:spLocks noChangeArrowheads="1"/>
            </p:cNvSpPr>
            <p:nvPr/>
          </p:nvSpPr>
          <p:spPr bwMode="auto">
            <a:xfrm flipH="1">
              <a:off x="2181225" y="1917185"/>
              <a:ext cx="247650" cy="293688"/>
            </a:xfrm>
            <a:custGeom>
              <a:avLst/>
              <a:gdLst>
                <a:gd name="T0" fmla="*/ 929250341 w 66"/>
                <a:gd name="T1" fmla="*/ 850618344 h 78"/>
                <a:gd name="T2" fmla="*/ 0 w 66"/>
                <a:gd name="T3" fmla="*/ 283540703 h 78"/>
                <a:gd name="T4" fmla="*/ 929250341 w 66"/>
                <a:gd name="T5" fmla="*/ 850618344 h 78"/>
                <a:gd name="T6" fmla="*/ 0 60000 65536"/>
                <a:gd name="T7" fmla="*/ 0 60000 65536"/>
                <a:gd name="T8" fmla="*/ 0 60000 65536"/>
                <a:gd name="T9" fmla="*/ 0 w 66"/>
                <a:gd name="T10" fmla="*/ 0 h 78"/>
                <a:gd name="T11" fmla="*/ 66 w 66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6" h="78">
                  <a:moveTo>
                    <a:pt x="66" y="60"/>
                  </a:moveTo>
                  <a:cubicBezTo>
                    <a:pt x="66" y="60"/>
                    <a:pt x="58" y="0"/>
                    <a:pt x="0" y="20"/>
                  </a:cubicBezTo>
                  <a:cubicBezTo>
                    <a:pt x="0" y="20"/>
                    <a:pt x="8" y="78"/>
                    <a:pt x="66" y="6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51"/>
            <p:cNvSpPr>
              <a:spLocks noChangeArrowheads="1"/>
            </p:cNvSpPr>
            <p:nvPr/>
          </p:nvSpPr>
          <p:spPr bwMode="auto">
            <a:xfrm flipH="1">
              <a:off x="1925638" y="1706047"/>
              <a:ext cx="252412" cy="300038"/>
            </a:xfrm>
            <a:custGeom>
              <a:avLst/>
              <a:gdLst>
                <a:gd name="T0" fmla="*/ 0 w 67"/>
                <a:gd name="T1" fmla="*/ 858029920 h 80"/>
                <a:gd name="T2" fmla="*/ 950922653 w 67"/>
                <a:gd name="T3" fmla="*/ 309451692 h 80"/>
                <a:gd name="T4" fmla="*/ 0 w 67"/>
                <a:gd name="T5" fmla="*/ 858029920 h 80"/>
                <a:gd name="T6" fmla="*/ 0 60000 65536"/>
                <a:gd name="T7" fmla="*/ 0 60000 65536"/>
                <a:gd name="T8" fmla="*/ 0 60000 65536"/>
                <a:gd name="T9" fmla="*/ 0 w 67"/>
                <a:gd name="T10" fmla="*/ 0 h 80"/>
                <a:gd name="T11" fmla="*/ 67 w 67"/>
                <a:gd name="T12" fmla="*/ 80 h 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" h="80">
                  <a:moveTo>
                    <a:pt x="0" y="61"/>
                  </a:moveTo>
                  <a:cubicBezTo>
                    <a:pt x="0" y="61"/>
                    <a:pt x="9" y="0"/>
                    <a:pt x="67" y="22"/>
                  </a:cubicBezTo>
                  <a:cubicBezTo>
                    <a:pt x="67" y="22"/>
                    <a:pt x="58" y="80"/>
                    <a:pt x="0" y="6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71"/>
            <p:cNvSpPr>
              <a:spLocks noChangeArrowheads="1"/>
            </p:cNvSpPr>
            <p:nvPr/>
          </p:nvSpPr>
          <p:spPr bwMode="auto">
            <a:xfrm flipH="1">
              <a:off x="2398712" y="1352035"/>
              <a:ext cx="57150" cy="55563"/>
            </a:xfrm>
            <a:custGeom>
              <a:avLst/>
              <a:gdLst>
                <a:gd name="T0" fmla="*/ 29032200 w 15"/>
                <a:gd name="T1" fmla="*/ 0 h 15"/>
                <a:gd name="T2" fmla="*/ 203225400 w 15"/>
                <a:gd name="T3" fmla="*/ 150931333 h 15"/>
                <a:gd name="T4" fmla="*/ 14516100 w 15"/>
                <a:gd name="T5" fmla="*/ 0 h 15"/>
                <a:gd name="T6" fmla="*/ 0 60000 65536"/>
                <a:gd name="T7" fmla="*/ 0 60000 65536"/>
                <a:gd name="T8" fmla="*/ 0 60000 65536"/>
                <a:gd name="T9" fmla="*/ 0 w 15"/>
                <a:gd name="T10" fmla="*/ 0 h 15"/>
                <a:gd name="T11" fmla="*/ 15 w 1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5">
                  <a:moveTo>
                    <a:pt x="2" y="0"/>
                  </a:moveTo>
                  <a:cubicBezTo>
                    <a:pt x="8" y="1"/>
                    <a:pt x="15" y="3"/>
                    <a:pt x="14" y="11"/>
                  </a:cubicBezTo>
                  <a:cubicBezTo>
                    <a:pt x="8" y="15"/>
                    <a:pt x="0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72"/>
            <p:cNvSpPr>
              <a:spLocks noChangeArrowheads="1"/>
            </p:cNvSpPr>
            <p:nvPr/>
          </p:nvSpPr>
          <p:spPr bwMode="auto">
            <a:xfrm flipH="1">
              <a:off x="2384425" y="1450460"/>
              <a:ext cx="44450" cy="66675"/>
            </a:xfrm>
            <a:custGeom>
              <a:avLst/>
              <a:gdLst>
                <a:gd name="T0" fmla="*/ 41164404 w 12"/>
                <a:gd name="T1" fmla="*/ 27440467 h 18"/>
                <a:gd name="T2" fmla="*/ 164650208 w 12"/>
                <a:gd name="T3" fmla="*/ 233255079 h 18"/>
                <a:gd name="T4" fmla="*/ 27440467 w 12"/>
                <a:gd name="T5" fmla="*/ 178370442 h 18"/>
                <a:gd name="T6" fmla="*/ 27440467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8"/>
                <a:gd name="T14" fmla="*/ 12 w 1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8">
                  <a:moveTo>
                    <a:pt x="3" y="2"/>
                  </a:moveTo>
                  <a:cubicBezTo>
                    <a:pt x="9" y="1"/>
                    <a:pt x="10" y="12"/>
                    <a:pt x="12" y="17"/>
                  </a:cubicBezTo>
                  <a:cubicBezTo>
                    <a:pt x="7" y="18"/>
                    <a:pt x="6" y="14"/>
                    <a:pt x="2" y="13"/>
                  </a:cubicBezTo>
                  <a:cubicBezTo>
                    <a:pt x="2" y="9"/>
                    <a:pt x="0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73"/>
            <p:cNvSpPr>
              <a:spLocks noChangeArrowheads="1"/>
            </p:cNvSpPr>
            <p:nvPr/>
          </p:nvSpPr>
          <p:spPr bwMode="auto">
            <a:xfrm flipH="1">
              <a:off x="2493963" y="1467922"/>
              <a:ext cx="30162" cy="65088"/>
            </a:xfrm>
            <a:custGeom>
              <a:avLst/>
              <a:gdLst>
                <a:gd name="T0" fmla="*/ 42645298 w 8"/>
                <a:gd name="T1" fmla="*/ 0 h 17"/>
                <a:gd name="T2" fmla="*/ 99504438 w 8"/>
                <a:gd name="T3" fmla="*/ 219886408 h 17"/>
                <a:gd name="T4" fmla="*/ 14213843 w 8"/>
                <a:gd name="T5" fmla="*/ 43976516 h 17"/>
                <a:gd name="T6" fmla="*/ 0 60000 65536"/>
                <a:gd name="T7" fmla="*/ 0 60000 65536"/>
                <a:gd name="T8" fmla="*/ 0 60000 65536"/>
                <a:gd name="T9" fmla="*/ 0 w 8"/>
                <a:gd name="T10" fmla="*/ 0 h 17"/>
                <a:gd name="T11" fmla="*/ 8 w 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7">
                  <a:moveTo>
                    <a:pt x="3" y="0"/>
                  </a:moveTo>
                  <a:cubicBezTo>
                    <a:pt x="5" y="5"/>
                    <a:pt x="8" y="10"/>
                    <a:pt x="7" y="15"/>
                  </a:cubicBezTo>
                  <a:cubicBezTo>
                    <a:pt x="0" y="17"/>
                    <a:pt x="1" y="7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74"/>
            <p:cNvSpPr>
              <a:spLocks noChangeArrowheads="1"/>
            </p:cNvSpPr>
            <p:nvPr/>
          </p:nvSpPr>
          <p:spPr bwMode="auto">
            <a:xfrm flipH="1">
              <a:off x="2403475" y="1577460"/>
              <a:ext cx="49212" cy="68263"/>
            </a:xfrm>
            <a:custGeom>
              <a:avLst/>
              <a:gdLst>
                <a:gd name="T0" fmla="*/ 42992360 w 13"/>
                <a:gd name="T1" fmla="*/ 14380739 h 18"/>
                <a:gd name="T2" fmla="*/ 71652672 w 13"/>
                <a:gd name="T3" fmla="*/ 230114573 h 18"/>
                <a:gd name="T4" fmla="*/ 0 w 13"/>
                <a:gd name="T5" fmla="*/ 0 h 18"/>
                <a:gd name="T6" fmla="*/ 0 60000 65536"/>
                <a:gd name="T7" fmla="*/ 0 60000 65536"/>
                <a:gd name="T8" fmla="*/ 0 60000 65536"/>
                <a:gd name="T9" fmla="*/ 0 w 13"/>
                <a:gd name="T10" fmla="*/ 0 h 18"/>
                <a:gd name="T11" fmla="*/ 13 w 13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8">
                  <a:moveTo>
                    <a:pt x="3" y="1"/>
                  </a:moveTo>
                  <a:cubicBezTo>
                    <a:pt x="6" y="2"/>
                    <a:pt x="13" y="18"/>
                    <a:pt x="5" y="16"/>
                  </a:cubicBezTo>
                  <a:cubicBezTo>
                    <a:pt x="1" y="15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00" name="Group 350"/>
            <p:cNvGrpSpPr/>
            <p:nvPr/>
          </p:nvGrpSpPr>
          <p:grpSpPr bwMode="auto">
            <a:xfrm>
              <a:off x="2663825" y="0"/>
              <a:ext cx="1186658" cy="2018282"/>
              <a:chOff x="0" y="0"/>
              <a:chExt cx="1341439" cy="2281535"/>
            </a:xfrm>
          </p:grpSpPr>
          <p:sp>
            <p:nvSpPr>
              <p:cNvPr id="201" name="Freeform 63"/>
              <p:cNvSpPr>
                <a:spLocks noChangeArrowheads="1"/>
              </p:cNvSpPr>
              <p:nvPr/>
            </p:nvSpPr>
            <p:spPr bwMode="auto">
              <a:xfrm flipH="1">
                <a:off x="15876" y="1483023"/>
                <a:ext cx="138112" cy="161925"/>
              </a:xfrm>
              <a:custGeom>
                <a:avLst/>
                <a:gdLst>
                  <a:gd name="T0" fmla="*/ 222935165 w 37"/>
                  <a:gd name="T1" fmla="*/ 0 h 43"/>
                  <a:gd name="T2" fmla="*/ 515538501 w 37"/>
                  <a:gd name="T3" fmla="*/ 439596249 h 43"/>
                  <a:gd name="T4" fmla="*/ 0 60000 65536"/>
                  <a:gd name="T5" fmla="*/ 0 60000 65536"/>
                  <a:gd name="T6" fmla="*/ 0 w 37"/>
                  <a:gd name="T7" fmla="*/ 0 h 43"/>
                  <a:gd name="T8" fmla="*/ 37 w 37"/>
                  <a:gd name="T9" fmla="*/ 43 h 4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" h="43">
                    <a:moveTo>
                      <a:pt x="16" y="0"/>
                    </a:moveTo>
                    <a:cubicBezTo>
                      <a:pt x="0" y="4"/>
                      <a:pt x="16" y="43"/>
                      <a:pt x="37" y="31"/>
                    </a:cubicBezTo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64"/>
              <p:cNvSpPr>
                <a:spLocks noChangeArrowheads="1"/>
              </p:cNvSpPr>
              <p:nvPr/>
            </p:nvSpPr>
            <p:spPr bwMode="auto">
              <a:xfrm flipH="1">
                <a:off x="0" y="1471910"/>
                <a:ext cx="95250" cy="139700"/>
              </a:xfrm>
              <a:custGeom>
                <a:avLst/>
                <a:gdLst>
                  <a:gd name="T0" fmla="*/ 232257600 w 25"/>
                  <a:gd name="T1" fmla="*/ 498951765 h 37"/>
                  <a:gd name="T2" fmla="*/ 14516100 w 25"/>
                  <a:gd name="T3" fmla="*/ 199578441 h 37"/>
                  <a:gd name="T4" fmla="*/ 101612700 w 25"/>
                  <a:gd name="T5" fmla="*/ 14256951 h 37"/>
                  <a:gd name="T6" fmla="*/ 304838100 w 25"/>
                  <a:gd name="T7" fmla="*/ 242345519 h 37"/>
                  <a:gd name="T8" fmla="*/ 232257600 w 25"/>
                  <a:gd name="T9" fmla="*/ 49895176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7"/>
                  <a:gd name="T17" fmla="*/ 25 w 25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7">
                    <a:moveTo>
                      <a:pt x="16" y="35"/>
                    </a:moveTo>
                    <a:cubicBezTo>
                      <a:pt x="8" y="33"/>
                      <a:pt x="3" y="20"/>
                      <a:pt x="1" y="14"/>
                    </a:cubicBezTo>
                    <a:cubicBezTo>
                      <a:pt x="0" y="9"/>
                      <a:pt x="0" y="0"/>
                      <a:pt x="7" y="1"/>
                    </a:cubicBezTo>
                    <a:cubicBezTo>
                      <a:pt x="14" y="3"/>
                      <a:pt x="19" y="11"/>
                      <a:pt x="21" y="17"/>
                    </a:cubicBezTo>
                    <a:cubicBezTo>
                      <a:pt x="23" y="22"/>
                      <a:pt x="25" y="37"/>
                      <a:pt x="16" y="35"/>
                    </a:cubicBezTo>
                    <a:close/>
                  </a:path>
                </a:pathLst>
              </a:custGeom>
              <a:solidFill>
                <a:srgbClr val="58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65"/>
              <p:cNvSpPr>
                <a:spLocks noChangeArrowheads="1"/>
              </p:cNvSpPr>
              <p:nvPr/>
            </p:nvSpPr>
            <p:spPr bwMode="auto">
              <a:xfrm flipH="1">
                <a:off x="52388" y="1490960"/>
                <a:ext cx="12700" cy="14288"/>
              </a:xfrm>
              <a:custGeom>
                <a:avLst/>
                <a:gdLst>
                  <a:gd name="T0" fmla="*/ 35843633 w 3"/>
                  <a:gd name="T1" fmla="*/ 51036736 h 4"/>
                  <a:gd name="T2" fmla="*/ 0 w 3"/>
                  <a:gd name="T3" fmla="*/ 12759184 h 4"/>
                  <a:gd name="T4" fmla="*/ 35843633 w 3"/>
                  <a:gd name="T5" fmla="*/ 5103673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66"/>
              <p:cNvSpPr>
                <a:spLocks noChangeArrowheads="1"/>
              </p:cNvSpPr>
              <p:nvPr/>
            </p:nvSpPr>
            <p:spPr bwMode="auto">
              <a:xfrm flipH="1">
                <a:off x="19051" y="1532235"/>
                <a:ext cx="11112" cy="15875"/>
              </a:xfrm>
              <a:custGeom>
                <a:avLst/>
                <a:gdLst>
                  <a:gd name="T0" fmla="*/ 13719616 w 3"/>
                  <a:gd name="T1" fmla="*/ 63003906 h 4"/>
                  <a:gd name="T2" fmla="*/ 0 w 3"/>
                  <a:gd name="T3" fmla="*/ 15751969 h 4"/>
                  <a:gd name="T4" fmla="*/ 13719616 w 3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1" y="4"/>
                    </a:moveTo>
                    <a:cubicBezTo>
                      <a:pt x="0" y="4"/>
                      <a:pt x="0" y="1"/>
                      <a:pt x="0" y="1"/>
                    </a:cubicBezTo>
                    <a:cubicBezTo>
                      <a:pt x="1" y="0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67"/>
              <p:cNvSpPr>
                <a:spLocks noChangeArrowheads="1"/>
              </p:cNvSpPr>
              <p:nvPr/>
            </p:nvSpPr>
            <p:spPr bwMode="auto">
              <a:xfrm flipH="1">
                <a:off x="46038" y="1532235"/>
                <a:ext cx="14287" cy="15875"/>
              </a:xfrm>
              <a:custGeom>
                <a:avLst/>
                <a:gdLst>
                  <a:gd name="T0" fmla="*/ 25516582 w 4"/>
                  <a:gd name="T1" fmla="*/ 63003906 h 4"/>
                  <a:gd name="T2" fmla="*/ 0 w 4"/>
                  <a:gd name="T3" fmla="*/ 15751969 h 4"/>
                  <a:gd name="T4" fmla="*/ 25516582 w 4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"/>
                  <a:gd name="T11" fmla="*/ 4 w 4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68"/>
              <p:cNvSpPr>
                <a:spLocks noChangeArrowheads="1"/>
              </p:cNvSpPr>
              <p:nvPr/>
            </p:nvSpPr>
            <p:spPr bwMode="auto">
              <a:xfrm flipH="1">
                <a:off x="15876" y="1570335"/>
                <a:ext cx="14287" cy="19050"/>
              </a:xfrm>
              <a:custGeom>
                <a:avLst/>
                <a:gdLst>
                  <a:gd name="T0" fmla="*/ 25516582 w 4"/>
                  <a:gd name="T1" fmla="*/ 58064400 h 5"/>
                  <a:gd name="T2" fmla="*/ 0 w 4"/>
                  <a:gd name="T3" fmla="*/ 29032200 h 5"/>
                  <a:gd name="T4" fmla="*/ 25516582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69"/>
              <p:cNvSpPr>
                <a:spLocks noChangeArrowheads="1"/>
              </p:cNvSpPr>
              <p:nvPr/>
            </p:nvSpPr>
            <p:spPr bwMode="auto">
              <a:xfrm flipH="1">
                <a:off x="41275" y="1565573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145161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70"/>
              <p:cNvSpPr>
                <a:spLocks noChangeArrowheads="1"/>
              </p:cNvSpPr>
              <p:nvPr/>
            </p:nvSpPr>
            <p:spPr bwMode="auto">
              <a:xfrm flipH="1">
                <a:off x="71438" y="1494135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290322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09" name="Group 359"/>
              <p:cNvGrpSpPr/>
              <p:nvPr/>
            </p:nvGrpSpPr>
            <p:grpSpPr bwMode="auto">
              <a:xfrm>
                <a:off x="25837" y="0"/>
                <a:ext cx="1315602" cy="2281535"/>
                <a:chOff x="0" y="0"/>
                <a:chExt cx="1684337" cy="2921001"/>
              </a:xfrm>
            </p:grpSpPr>
            <p:sp>
              <p:nvSpPr>
                <p:cNvPr id="210" name="Freeform 5"/>
                <p:cNvSpPr>
                  <a:spLocks noChangeArrowheads="1"/>
                </p:cNvSpPr>
                <p:nvPr/>
              </p:nvSpPr>
              <p:spPr bwMode="auto">
                <a:xfrm flipH="1">
                  <a:off x="0" y="323850"/>
                  <a:ext cx="1143000" cy="1169988"/>
                </a:xfrm>
                <a:custGeom>
                  <a:avLst/>
                  <a:gdLst>
                    <a:gd name="T0" fmla="*/ 141367293 w 304"/>
                    <a:gd name="T1" fmla="*/ 2147483647 h 311"/>
                    <a:gd name="T2" fmla="*/ 1441935859 w 304"/>
                    <a:gd name="T3" fmla="*/ 2147483647 h 311"/>
                    <a:gd name="T4" fmla="*/ 2147483647 w 304"/>
                    <a:gd name="T5" fmla="*/ 1146377567 h 311"/>
                    <a:gd name="T6" fmla="*/ 2147483647 w 304"/>
                    <a:gd name="T7" fmla="*/ 212290749 h 311"/>
                    <a:gd name="T8" fmla="*/ 2147483647 w 304"/>
                    <a:gd name="T9" fmla="*/ 283054332 h 311"/>
                    <a:gd name="T10" fmla="*/ 2147483647 w 304"/>
                    <a:gd name="T11" fmla="*/ 1599264497 h 311"/>
                    <a:gd name="T12" fmla="*/ 2147483647 w 304"/>
                    <a:gd name="T13" fmla="*/ 2147483647 h 311"/>
                    <a:gd name="T14" fmla="*/ 2147483647 w 304"/>
                    <a:gd name="T15" fmla="*/ 2147483647 h 311"/>
                    <a:gd name="T16" fmla="*/ 1767078000 w 304"/>
                    <a:gd name="T17" fmla="*/ 2147483647 h 311"/>
                    <a:gd name="T18" fmla="*/ 904744658 w 304"/>
                    <a:gd name="T19" fmla="*/ 2147483647 h 311"/>
                    <a:gd name="T20" fmla="*/ 0 w 304"/>
                    <a:gd name="T21" fmla="*/ 2147483647 h 3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4"/>
                    <a:gd name="T34" fmla="*/ 0 h 311"/>
                    <a:gd name="T35" fmla="*/ 304 w 304"/>
                    <a:gd name="T36" fmla="*/ 311 h 3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4" h="311">
                      <a:moveTo>
                        <a:pt x="10" y="277"/>
                      </a:moveTo>
                      <a:cubicBezTo>
                        <a:pt x="40" y="274"/>
                        <a:pt x="75" y="267"/>
                        <a:pt x="102" y="256"/>
                      </a:cubicBezTo>
                      <a:cubicBezTo>
                        <a:pt x="179" y="226"/>
                        <a:pt x="234" y="161"/>
                        <a:pt x="254" y="81"/>
                      </a:cubicBezTo>
                      <a:cubicBezTo>
                        <a:pt x="259" y="59"/>
                        <a:pt x="257" y="35"/>
                        <a:pt x="269" y="15"/>
                      </a:cubicBezTo>
                      <a:cubicBezTo>
                        <a:pt x="278" y="0"/>
                        <a:pt x="290" y="8"/>
                        <a:pt x="294" y="20"/>
                      </a:cubicBezTo>
                      <a:cubicBezTo>
                        <a:pt x="304" y="52"/>
                        <a:pt x="287" y="84"/>
                        <a:pt x="275" y="113"/>
                      </a:cubicBezTo>
                      <a:cubicBezTo>
                        <a:pt x="261" y="149"/>
                        <a:pt x="246" y="182"/>
                        <a:pt x="219" y="212"/>
                      </a:cubicBezTo>
                      <a:cubicBezTo>
                        <a:pt x="210" y="222"/>
                        <a:pt x="198" y="229"/>
                        <a:pt x="187" y="238"/>
                      </a:cubicBezTo>
                      <a:cubicBezTo>
                        <a:pt x="168" y="255"/>
                        <a:pt x="149" y="267"/>
                        <a:pt x="125" y="277"/>
                      </a:cubicBezTo>
                      <a:cubicBezTo>
                        <a:pt x="105" y="287"/>
                        <a:pt x="85" y="293"/>
                        <a:pt x="64" y="298"/>
                      </a:cubicBezTo>
                      <a:cubicBezTo>
                        <a:pt x="45" y="303"/>
                        <a:pt x="20" y="311"/>
                        <a:pt x="0" y="304"/>
                      </a:cubicBezTo>
                    </a:path>
                  </a:pathLst>
                </a:custGeom>
                <a:solidFill>
                  <a:srgbClr val="496D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" name="Freeform 52"/>
                <p:cNvSpPr>
                  <a:spLocks noChangeArrowheads="1"/>
                </p:cNvSpPr>
                <p:nvPr/>
              </p:nvSpPr>
              <p:spPr bwMode="auto">
                <a:xfrm flipH="1">
                  <a:off x="661988" y="1509713"/>
                  <a:ext cx="214312" cy="315913"/>
                </a:xfrm>
                <a:custGeom>
                  <a:avLst/>
                  <a:gdLst>
                    <a:gd name="T0" fmla="*/ 805783041 w 57"/>
                    <a:gd name="T1" fmla="*/ 169728020 h 84"/>
                    <a:gd name="T2" fmla="*/ 212048564 w 57"/>
                    <a:gd name="T3" fmla="*/ 198017277 h 84"/>
                    <a:gd name="T4" fmla="*/ 565460332 w 57"/>
                    <a:gd name="T5" fmla="*/ 1188107423 h 84"/>
                    <a:gd name="T6" fmla="*/ 579597404 w 57"/>
                    <a:gd name="T7" fmla="*/ 1004234775 h 84"/>
                    <a:gd name="T8" fmla="*/ 466504586 w 57"/>
                    <a:gd name="T9" fmla="*/ 919367004 h 84"/>
                    <a:gd name="T10" fmla="*/ 381685912 w 57"/>
                    <a:gd name="T11" fmla="*/ 820358365 h 84"/>
                    <a:gd name="T12" fmla="*/ 508915803 w 57"/>
                    <a:gd name="T13" fmla="*/ 240451163 h 84"/>
                    <a:gd name="T14" fmla="*/ 749238512 w 57"/>
                    <a:gd name="T15" fmla="*/ 282881287 h 8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7"/>
                    <a:gd name="T25" fmla="*/ 0 h 84"/>
                    <a:gd name="T26" fmla="*/ 57 w 57"/>
                    <a:gd name="T27" fmla="*/ 84 h 8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7" h="84">
                      <a:moveTo>
                        <a:pt x="57" y="12"/>
                      </a:moveTo>
                      <a:cubicBezTo>
                        <a:pt x="45" y="1"/>
                        <a:pt x="24" y="0"/>
                        <a:pt x="15" y="14"/>
                      </a:cubicBezTo>
                      <a:cubicBezTo>
                        <a:pt x="0" y="37"/>
                        <a:pt x="14" y="76"/>
                        <a:pt x="40" y="84"/>
                      </a:cubicBezTo>
                      <a:cubicBezTo>
                        <a:pt x="41" y="81"/>
                        <a:pt x="43" y="74"/>
                        <a:pt x="41" y="71"/>
                      </a:cubicBezTo>
                      <a:cubicBezTo>
                        <a:pt x="40" y="68"/>
                        <a:pt x="35" y="68"/>
                        <a:pt x="33" y="65"/>
                      </a:cubicBezTo>
                      <a:cubicBezTo>
                        <a:pt x="31" y="63"/>
                        <a:pt x="29" y="61"/>
                        <a:pt x="27" y="58"/>
                      </a:cubicBezTo>
                      <a:cubicBezTo>
                        <a:pt x="23" y="49"/>
                        <a:pt x="24" y="20"/>
                        <a:pt x="36" y="17"/>
                      </a:cubicBezTo>
                      <a:cubicBezTo>
                        <a:pt x="42" y="15"/>
                        <a:pt x="49" y="18"/>
                        <a:pt x="53" y="20"/>
                      </a:cubicBezTo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" name="Freeform 53"/>
                <p:cNvSpPr>
                  <a:spLocks noChangeArrowheads="1"/>
                </p:cNvSpPr>
                <p:nvPr/>
              </p:nvSpPr>
              <p:spPr bwMode="auto">
                <a:xfrm flipH="1">
                  <a:off x="60325" y="1647825"/>
                  <a:ext cx="327025" cy="268288"/>
                </a:xfrm>
                <a:custGeom>
                  <a:avLst/>
                  <a:gdLst>
                    <a:gd name="T0" fmla="*/ 211942271 w 87"/>
                    <a:gd name="T1" fmla="*/ 85670782 h 71"/>
                    <a:gd name="T2" fmla="*/ 1215127168 w 87"/>
                    <a:gd name="T3" fmla="*/ 913830494 h 71"/>
                    <a:gd name="T4" fmla="*/ 1130352515 w 87"/>
                    <a:gd name="T5" fmla="*/ 1013780999 h 71"/>
                    <a:gd name="T6" fmla="*/ 0 w 87"/>
                    <a:gd name="T7" fmla="*/ 485472804 h 71"/>
                    <a:gd name="T8" fmla="*/ 211942271 w 87"/>
                    <a:gd name="T9" fmla="*/ 85670782 h 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7"/>
                    <a:gd name="T16" fmla="*/ 0 h 71"/>
                    <a:gd name="T17" fmla="*/ 87 w 87"/>
                    <a:gd name="T18" fmla="*/ 71 h 7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7" h="71">
                      <a:moveTo>
                        <a:pt x="15" y="6"/>
                      </a:moveTo>
                      <a:cubicBezTo>
                        <a:pt x="15" y="6"/>
                        <a:pt x="85" y="62"/>
                        <a:pt x="86" y="64"/>
                      </a:cubicBezTo>
                      <a:cubicBezTo>
                        <a:pt x="87" y="66"/>
                        <a:pt x="83" y="71"/>
                        <a:pt x="80" y="71"/>
                      </a:cubicBezTo>
                      <a:cubicBezTo>
                        <a:pt x="77" y="70"/>
                        <a:pt x="0" y="34"/>
                        <a:pt x="0" y="34"/>
                      </a:cubicBezTo>
                      <a:cubicBezTo>
                        <a:pt x="0" y="34"/>
                        <a:pt x="7" y="0"/>
                        <a:pt x="15" y="6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Freeform 54"/>
                <p:cNvSpPr>
                  <a:spLocks noChangeArrowheads="1"/>
                </p:cNvSpPr>
                <p:nvPr/>
              </p:nvSpPr>
              <p:spPr bwMode="auto">
                <a:xfrm flipH="1">
                  <a:off x="334962" y="1546225"/>
                  <a:ext cx="361950" cy="180975"/>
                </a:xfrm>
                <a:custGeom>
                  <a:avLst/>
                  <a:gdLst>
                    <a:gd name="T0" fmla="*/ 1307804527 w 96"/>
                    <a:gd name="T1" fmla="*/ 639686300 h 48"/>
                    <a:gd name="T2" fmla="*/ 1364664609 w 96"/>
                    <a:gd name="T3" fmla="*/ 440674125 h 48"/>
                    <a:gd name="T4" fmla="*/ 71077931 w 96"/>
                    <a:gd name="T5" fmla="*/ 0 h 48"/>
                    <a:gd name="T6" fmla="*/ 0 w 96"/>
                    <a:gd name="T7" fmla="*/ 255876028 h 48"/>
                    <a:gd name="T8" fmla="*/ 1307804527 w 96"/>
                    <a:gd name="T9" fmla="*/ 639686300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48"/>
                    <a:gd name="T17" fmla="*/ 96 w 9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48">
                      <a:moveTo>
                        <a:pt x="92" y="45"/>
                      </a:moveTo>
                      <a:cubicBezTo>
                        <a:pt x="93" y="40"/>
                        <a:pt x="95" y="36"/>
                        <a:pt x="96" y="3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6"/>
                        <a:pt x="1" y="12"/>
                        <a:pt x="0" y="18"/>
                      </a:cubicBezTo>
                      <a:cubicBezTo>
                        <a:pt x="22" y="40"/>
                        <a:pt x="58" y="48"/>
                        <a:pt x="92" y="45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55"/>
                <p:cNvSpPr>
                  <a:spLocks noChangeArrowheads="1"/>
                </p:cNvSpPr>
                <p:nvPr/>
              </p:nvSpPr>
              <p:spPr bwMode="auto">
                <a:xfrm flipH="1">
                  <a:off x="350838" y="1614488"/>
                  <a:ext cx="357187" cy="150813"/>
                </a:xfrm>
                <a:custGeom>
                  <a:avLst/>
                  <a:gdLst>
                    <a:gd name="T0" fmla="*/ 1286429660 w 95"/>
                    <a:gd name="T1" fmla="*/ 568614024 h 40"/>
                    <a:gd name="T2" fmla="*/ 1342974242 w 95"/>
                    <a:gd name="T3" fmla="*/ 383815315 h 40"/>
                    <a:gd name="T4" fmla="*/ 42411256 w 95"/>
                    <a:gd name="T5" fmla="*/ 0 h 40"/>
                    <a:gd name="T6" fmla="*/ 0 w 95"/>
                    <a:gd name="T7" fmla="*/ 170584584 h 40"/>
                    <a:gd name="T8" fmla="*/ 1286429660 w 95"/>
                    <a:gd name="T9" fmla="*/ 568614024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5"/>
                    <a:gd name="T16" fmla="*/ 0 h 40"/>
                    <a:gd name="T17" fmla="*/ 95 w 95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5" h="40">
                      <a:moveTo>
                        <a:pt x="91" y="40"/>
                      </a:moveTo>
                      <a:cubicBezTo>
                        <a:pt x="92" y="36"/>
                        <a:pt x="93" y="31"/>
                        <a:pt x="95" y="27"/>
                      </a:cubicBezTo>
                      <a:cubicBezTo>
                        <a:pt x="61" y="30"/>
                        <a:pt x="25" y="22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23" y="34"/>
                        <a:pt x="58" y="38"/>
                        <a:pt x="91" y="40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56"/>
                <p:cNvSpPr>
                  <a:spLocks noChangeArrowheads="1"/>
                </p:cNvSpPr>
                <p:nvPr/>
              </p:nvSpPr>
              <p:spPr bwMode="auto">
                <a:xfrm flipH="1">
                  <a:off x="365125" y="1660525"/>
                  <a:ext cx="349250" cy="149225"/>
                </a:xfrm>
                <a:custGeom>
                  <a:avLst/>
                  <a:gdLst>
                    <a:gd name="T0" fmla="*/ 1255151925 w 93"/>
                    <a:gd name="T1" fmla="*/ 556702516 h 40"/>
                    <a:gd name="T2" fmla="*/ 1297463750 w 93"/>
                    <a:gd name="T3" fmla="*/ 445362013 h 40"/>
                    <a:gd name="T4" fmla="*/ 1311565188 w 93"/>
                    <a:gd name="T5" fmla="*/ 389693626 h 40"/>
                    <a:gd name="T6" fmla="*/ 28206632 w 93"/>
                    <a:gd name="T7" fmla="*/ 0 h 40"/>
                    <a:gd name="T8" fmla="*/ 0 w 93"/>
                    <a:gd name="T9" fmla="*/ 125259465 h 40"/>
                    <a:gd name="T10" fmla="*/ 1255151925 w 93"/>
                    <a:gd name="T11" fmla="*/ 556702516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0"/>
                    <a:gd name="T20" fmla="*/ 93 w 93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0">
                      <a:moveTo>
                        <a:pt x="89" y="40"/>
                      </a:moveTo>
                      <a:cubicBezTo>
                        <a:pt x="90" y="37"/>
                        <a:pt x="91" y="34"/>
                        <a:pt x="92" y="32"/>
                      </a:cubicBezTo>
                      <a:cubicBezTo>
                        <a:pt x="92" y="30"/>
                        <a:pt x="92" y="29"/>
                        <a:pt x="93" y="28"/>
                      </a:cubicBezTo>
                      <a:cubicBezTo>
                        <a:pt x="60" y="26"/>
                        <a:pt x="25" y="22"/>
                        <a:pt x="2" y="0"/>
                      </a:cubicBezTo>
                      <a:cubicBezTo>
                        <a:pt x="1" y="3"/>
                        <a:pt x="1" y="6"/>
                        <a:pt x="0" y="9"/>
                      </a:cubicBezTo>
                      <a:cubicBezTo>
                        <a:pt x="23" y="32"/>
                        <a:pt x="57" y="38"/>
                        <a:pt x="89" y="4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57"/>
                <p:cNvSpPr>
                  <a:spLocks noChangeArrowheads="1"/>
                </p:cNvSpPr>
                <p:nvPr/>
              </p:nvSpPr>
              <p:spPr bwMode="auto">
                <a:xfrm flipH="1">
                  <a:off x="381000" y="1693863"/>
                  <a:ext cx="344487" cy="161925"/>
                </a:xfrm>
                <a:custGeom>
                  <a:avLst/>
                  <a:gdLst>
                    <a:gd name="T0" fmla="*/ 1233821379 w 92"/>
                    <a:gd name="T1" fmla="*/ 609760596 h 43"/>
                    <a:gd name="T2" fmla="*/ 1289905361 w 92"/>
                    <a:gd name="T3" fmla="*/ 439596249 h 43"/>
                    <a:gd name="T4" fmla="*/ 42061114 w 92"/>
                    <a:gd name="T5" fmla="*/ 0 h 43"/>
                    <a:gd name="T6" fmla="*/ 14019123 w 92"/>
                    <a:gd name="T7" fmla="*/ 184345964 h 43"/>
                    <a:gd name="T8" fmla="*/ 0 w 92"/>
                    <a:gd name="T9" fmla="*/ 198527581 h 43"/>
                    <a:gd name="T10" fmla="*/ 1233821379 w 92"/>
                    <a:gd name="T11" fmla="*/ 609760596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2"/>
                    <a:gd name="T19" fmla="*/ 0 h 43"/>
                    <a:gd name="T20" fmla="*/ 92 w 9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2" h="43">
                      <a:moveTo>
                        <a:pt x="88" y="43"/>
                      </a:moveTo>
                      <a:cubicBezTo>
                        <a:pt x="90" y="39"/>
                        <a:pt x="91" y="35"/>
                        <a:pt x="92" y="31"/>
                      </a:cubicBezTo>
                      <a:cubicBezTo>
                        <a:pt x="60" y="29"/>
                        <a:pt x="26" y="23"/>
                        <a:pt x="3" y="0"/>
                      </a:cubicBezTo>
                      <a:cubicBezTo>
                        <a:pt x="2" y="5"/>
                        <a:pt x="1" y="9"/>
                        <a:pt x="1" y="13"/>
                      </a:cubicBezTo>
                      <a:cubicBezTo>
                        <a:pt x="1" y="13"/>
                        <a:pt x="0" y="14"/>
                        <a:pt x="0" y="14"/>
                      </a:cubicBezTo>
                      <a:cubicBezTo>
                        <a:pt x="26" y="34"/>
                        <a:pt x="57" y="41"/>
                        <a:pt x="88" y="43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58"/>
                <p:cNvSpPr>
                  <a:spLocks noChangeArrowheads="1"/>
                </p:cNvSpPr>
                <p:nvPr/>
              </p:nvSpPr>
              <p:spPr bwMode="auto">
                <a:xfrm flipH="1">
                  <a:off x="406400" y="1784350"/>
                  <a:ext cx="331787" cy="146050"/>
                </a:xfrm>
                <a:custGeom>
                  <a:avLst/>
                  <a:gdLst>
                    <a:gd name="T0" fmla="*/ 1194078791 w 88"/>
                    <a:gd name="T1" fmla="*/ 532913981 h 39"/>
                    <a:gd name="T2" fmla="*/ 1250938788 w 88"/>
                    <a:gd name="T3" fmla="*/ 406696822 h 39"/>
                    <a:gd name="T4" fmla="*/ 14214057 w 88"/>
                    <a:gd name="T5" fmla="*/ 0 h 39"/>
                    <a:gd name="T6" fmla="*/ 0 w 88"/>
                    <a:gd name="T7" fmla="*/ 84143524 h 39"/>
                    <a:gd name="T8" fmla="*/ 1194078791 w 88"/>
                    <a:gd name="T9" fmla="*/ 532913981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8"/>
                    <a:gd name="T16" fmla="*/ 0 h 39"/>
                    <a:gd name="T17" fmla="*/ 88 w 88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8" h="39">
                      <a:moveTo>
                        <a:pt x="84" y="38"/>
                      </a:moveTo>
                      <a:cubicBezTo>
                        <a:pt x="86" y="35"/>
                        <a:pt x="87" y="32"/>
                        <a:pt x="88" y="29"/>
                      </a:cubicBezTo>
                      <a:cubicBezTo>
                        <a:pt x="57" y="28"/>
                        <a:pt x="23" y="23"/>
                        <a:pt x="1" y="0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21" y="30"/>
                        <a:pt x="54" y="39"/>
                        <a:pt x="84" y="3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59"/>
                <p:cNvSpPr>
                  <a:spLocks noChangeArrowheads="1"/>
                </p:cNvSpPr>
                <p:nvPr/>
              </p:nvSpPr>
              <p:spPr bwMode="auto">
                <a:xfrm flipH="1">
                  <a:off x="422275" y="1806575"/>
                  <a:ext cx="319087" cy="150813"/>
                </a:xfrm>
                <a:custGeom>
                  <a:avLst/>
                  <a:gdLst>
                    <a:gd name="T0" fmla="*/ 14092384 w 85"/>
                    <a:gd name="T1" fmla="*/ 0 h 40"/>
                    <a:gd name="T2" fmla="*/ 70461918 w 85"/>
                    <a:gd name="T3" fmla="*/ 241662751 h 40"/>
                    <a:gd name="T4" fmla="*/ 634149750 w 85"/>
                    <a:gd name="T5" fmla="*/ 525967878 h 40"/>
                    <a:gd name="T6" fmla="*/ 1042825118 w 85"/>
                    <a:gd name="T7" fmla="*/ 554399899 h 40"/>
                    <a:gd name="T8" fmla="*/ 1197841336 w 85"/>
                    <a:gd name="T9" fmla="*/ 454889711 h 40"/>
                    <a:gd name="T10" fmla="*/ 14092384 w 85"/>
                    <a:gd name="T11" fmla="*/ 0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5"/>
                    <a:gd name="T19" fmla="*/ 0 h 40"/>
                    <a:gd name="T20" fmla="*/ 85 w 8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5" h="40">
                      <a:moveTo>
                        <a:pt x="1" y="0"/>
                      </a:moveTo>
                      <a:cubicBezTo>
                        <a:pt x="0" y="6"/>
                        <a:pt x="1" y="13"/>
                        <a:pt x="5" y="17"/>
                      </a:cubicBezTo>
                      <a:cubicBezTo>
                        <a:pt x="17" y="29"/>
                        <a:pt x="30" y="34"/>
                        <a:pt x="45" y="37"/>
                      </a:cubicBezTo>
                      <a:cubicBezTo>
                        <a:pt x="55" y="40"/>
                        <a:pt x="65" y="40"/>
                        <a:pt x="74" y="39"/>
                      </a:cubicBezTo>
                      <a:cubicBezTo>
                        <a:pt x="80" y="39"/>
                        <a:pt x="83" y="36"/>
                        <a:pt x="85" y="32"/>
                      </a:cubicBezTo>
                      <a:cubicBezTo>
                        <a:pt x="55" y="33"/>
                        <a:pt x="2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60"/>
                <p:cNvSpPr>
                  <a:spLocks noChangeArrowheads="1"/>
                </p:cNvSpPr>
                <p:nvPr/>
              </p:nvSpPr>
              <p:spPr bwMode="auto">
                <a:xfrm flipH="1">
                  <a:off x="395288" y="1746250"/>
                  <a:ext cx="338137" cy="147638"/>
                </a:xfrm>
                <a:custGeom>
                  <a:avLst/>
                  <a:gdLst>
                    <a:gd name="T0" fmla="*/ 1228060985 w 90"/>
                    <a:gd name="T1" fmla="*/ 558896899 h 39"/>
                    <a:gd name="T2" fmla="*/ 1242176326 w 90"/>
                    <a:gd name="T3" fmla="*/ 501575499 h 39"/>
                    <a:gd name="T4" fmla="*/ 1270407009 w 90"/>
                    <a:gd name="T5" fmla="*/ 415589613 h 39"/>
                    <a:gd name="T6" fmla="*/ 28230682 w 90"/>
                    <a:gd name="T7" fmla="*/ 0 h 39"/>
                    <a:gd name="T8" fmla="*/ 0 w 90"/>
                    <a:gd name="T9" fmla="*/ 143307285 h 39"/>
                    <a:gd name="T10" fmla="*/ 1228060985 w 90"/>
                    <a:gd name="T11" fmla="*/ 55889689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0"/>
                    <a:gd name="T19" fmla="*/ 0 h 39"/>
                    <a:gd name="T20" fmla="*/ 90 w 9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0" h="39">
                      <a:moveTo>
                        <a:pt x="87" y="39"/>
                      </a:moveTo>
                      <a:cubicBezTo>
                        <a:pt x="87" y="38"/>
                        <a:pt x="88" y="36"/>
                        <a:pt x="88" y="35"/>
                      </a:cubicBezTo>
                      <a:cubicBezTo>
                        <a:pt x="89" y="33"/>
                        <a:pt x="90" y="31"/>
                        <a:pt x="90" y="29"/>
                      </a:cubicBezTo>
                      <a:cubicBezTo>
                        <a:pt x="59" y="27"/>
                        <a:pt x="28" y="2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22" y="33"/>
                        <a:pt x="56" y="38"/>
                        <a:pt x="87" y="39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61"/>
                <p:cNvSpPr>
                  <a:spLocks noChangeArrowheads="1"/>
                </p:cNvSpPr>
                <p:nvPr/>
              </p:nvSpPr>
              <p:spPr bwMode="auto">
                <a:xfrm flipH="1">
                  <a:off x="304800" y="1493838"/>
                  <a:ext cx="368300" cy="203200"/>
                </a:xfrm>
                <a:custGeom>
                  <a:avLst/>
                  <a:gdLst>
                    <a:gd name="T0" fmla="*/ 805054944 w 98"/>
                    <a:gd name="T1" fmla="*/ 679673896 h 54"/>
                    <a:gd name="T2" fmla="*/ 1242892239 w 98"/>
                    <a:gd name="T3" fmla="*/ 495597274 h 54"/>
                    <a:gd name="T4" fmla="*/ 1031037059 w 98"/>
                    <a:gd name="T5" fmla="*/ 254876770 h 54"/>
                    <a:gd name="T6" fmla="*/ 254228470 w 98"/>
                    <a:gd name="T7" fmla="*/ 42480089 h 54"/>
                    <a:gd name="T8" fmla="*/ 0 w 98"/>
                    <a:gd name="T9" fmla="*/ 240716741 h 54"/>
                    <a:gd name="T10" fmla="*/ 508456941 w 98"/>
                    <a:gd name="T11" fmla="*/ 608873748 h 54"/>
                    <a:gd name="T12" fmla="*/ 805054944 w 98"/>
                    <a:gd name="T13" fmla="*/ 679673896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54"/>
                    <a:gd name="T23" fmla="*/ 98 w 98"/>
                    <a:gd name="T24" fmla="*/ 54 h 5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54">
                      <a:moveTo>
                        <a:pt x="57" y="48"/>
                      </a:moveTo>
                      <a:cubicBezTo>
                        <a:pt x="67" y="51"/>
                        <a:pt x="98" y="54"/>
                        <a:pt x="88" y="35"/>
                      </a:cubicBezTo>
                      <a:cubicBezTo>
                        <a:pt x="85" y="29"/>
                        <a:pt x="79" y="23"/>
                        <a:pt x="73" y="18"/>
                      </a:cubicBezTo>
                      <a:cubicBezTo>
                        <a:pt x="59" y="8"/>
                        <a:pt x="36" y="0"/>
                        <a:pt x="18" y="3"/>
                      </a:cubicBezTo>
                      <a:cubicBezTo>
                        <a:pt x="11" y="5"/>
                        <a:pt x="0" y="8"/>
                        <a:pt x="0" y="17"/>
                      </a:cubicBezTo>
                      <a:cubicBezTo>
                        <a:pt x="1" y="30"/>
                        <a:pt x="25" y="40"/>
                        <a:pt x="36" y="43"/>
                      </a:cubicBezTo>
                      <a:cubicBezTo>
                        <a:pt x="43" y="44"/>
                        <a:pt x="50" y="47"/>
                        <a:pt x="57" y="4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62"/>
                <p:cNvSpPr>
                  <a:spLocks noChangeArrowheads="1"/>
                </p:cNvSpPr>
                <p:nvPr/>
              </p:nvSpPr>
              <p:spPr bwMode="auto">
                <a:xfrm flipH="1">
                  <a:off x="384175" y="1441450"/>
                  <a:ext cx="165100" cy="134938"/>
                </a:xfrm>
                <a:custGeom>
                  <a:avLst/>
                  <a:gdLst>
                    <a:gd name="T0" fmla="*/ 535021559 w 44"/>
                    <a:gd name="T1" fmla="*/ 295041937 h 36"/>
                    <a:gd name="T2" fmla="*/ 112635723 w 44"/>
                    <a:gd name="T3" fmla="*/ 365288411 h 36"/>
                    <a:gd name="T4" fmla="*/ 70396389 w 44"/>
                    <a:gd name="T5" fmla="*/ 112395857 h 36"/>
                    <a:gd name="T6" fmla="*/ 267510780 w 44"/>
                    <a:gd name="T7" fmla="*/ 266941099 h 36"/>
                    <a:gd name="T8" fmla="*/ 535021559 w 44"/>
                    <a:gd name="T9" fmla="*/ 295041937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4"/>
                    <a:gd name="T16" fmla="*/ 0 h 36"/>
                    <a:gd name="T17" fmla="*/ 44 w 4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4" h="36">
                      <a:moveTo>
                        <a:pt x="38" y="21"/>
                      </a:moveTo>
                      <a:cubicBezTo>
                        <a:pt x="33" y="32"/>
                        <a:pt x="14" y="36"/>
                        <a:pt x="8" y="26"/>
                      </a:cubicBezTo>
                      <a:cubicBezTo>
                        <a:pt x="5" y="22"/>
                        <a:pt x="0" y="13"/>
                        <a:pt x="5" y="8"/>
                      </a:cubicBezTo>
                      <a:cubicBezTo>
                        <a:pt x="13" y="0"/>
                        <a:pt x="20" y="12"/>
                        <a:pt x="19" y="19"/>
                      </a:cubicBezTo>
                      <a:cubicBezTo>
                        <a:pt x="24" y="10"/>
                        <a:pt x="44" y="8"/>
                        <a:pt x="38" y="21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75"/>
                <p:cNvSpPr>
                  <a:spLocks noChangeArrowheads="1"/>
                </p:cNvSpPr>
                <p:nvPr/>
              </p:nvSpPr>
              <p:spPr bwMode="auto">
                <a:xfrm flipH="1">
                  <a:off x="996950" y="1814513"/>
                  <a:ext cx="687387" cy="1106488"/>
                </a:xfrm>
                <a:custGeom>
                  <a:avLst/>
                  <a:gdLst>
                    <a:gd name="T0" fmla="*/ 42328766 w 183"/>
                    <a:gd name="T1" fmla="*/ 0 h 294"/>
                    <a:gd name="T2" fmla="*/ 56437102 w 183"/>
                    <a:gd name="T3" fmla="*/ 1189809557 h 294"/>
                    <a:gd name="T4" fmla="*/ 324510520 w 183"/>
                    <a:gd name="T5" fmla="*/ 2147483647 h 294"/>
                    <a:gd name="T6" fmla="*/ 663129376 w 183"/>
                    <a:gd name="T7" fmla="*/ 2147483647 h 294"/>
                    <a:gd name="T8" fmla="*/ 846549018 w 183"/>
                    <a:gd name="T9" fmla="*/ 2147483647 h 294"/>
                    <a:gd name="T10" fmla="*/ 1185167874 w 183"/>
                    <a:gd name="T11" fmla="*/ 2147483647 h 294"/>
                    <a:gd name="T12" fmla="*/ 1128730772 w 183"/>
                    <a:gd name="T13" fmla="*/ 2147483647 h 294"/>
                    <a:gd name="T14" fmla="*/ 1552003403 w 183"/>
                    <a:gd name="T15" fmla="*/ 2147483647 h 294"/>
                    <a:gd name="T16" fmla="*/ 1975279791 w 183"/>
                    <a:gd name="T17" fmla="*/ 2147483647 h 294"/>
                    <a:gd name="T18" fmla="*/ 2130479004 w 183"/>
                    <a:gd name="T19" fmla="*/ 2147483647 h 294"/>
                    <a:gd name="T20" fmla="*/ 2147483647 w 183"/>
                    <a:gd name="T21" fmla="*/ 2147483647 h 294"/>
                    <a:gd name="T22" fmla="*/ 2147483647 w 183"/>
                    <a:gd name="T23" fmla="*/ 2147483647 h 294"/>
                    <a:gd name="T24" fmla="*/ 2147483647 w 183"/>
                    <a:gd name="T25" fmla="*/ 99151110 h 294"/>
                    <a:gd name="T26" fmla="*/ 42328766 w 183"/>
                    <a:gd name="T27" fmla="*/ 0 h 29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3"/>
                    <a:gd name="T43" fmla="*/ 0 h 294"/>
                    <a:gd name="T44" fmla="*/ 183 w 183"/>
                    <a:gd name="T45" fmla="*/ 294 h 29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3" h="294">
                      <a:moveTo>
                        <a:pt x="3" y="0"/>
                      </a:moveTo>
                      <a:cubicBezTo>
                        <a:pt x="0" y="27"/>
                        <a:pt x="0" y="57"/>
                        <a:pt x="4" y="84"/>
                      </a:cubicBezTo>
                      <a:cubicBezTo>
                        <a:pt x="7" y="115"/>
                        <a:pt x="16" y="145"/>
                        <a:pt x="23" y="174"/>
                      </a:cubicBezTo>
                      <a:cubicBezTo>
                        <a:pt x="29" y="201"/>
                        <a:pt x="36" y="229"/>
                        <a:pt x="47" y="254"/>
                      </a:cubicBezTo>
                      <a:cubicBezTo>
                        <a:pt x="51" y="263"/>
                        <a:pt x="53" y="275"/>
                        <a:pt x="60" y="283"/>
                      </a:cubicBezTo>
                      <a:cubicBezTo>
                        <a:pt x="70" y="294"/>
                        <a:pt x="83" y="293"/>
                        <a:pt x="84" y="276"/>
                      </a:cubicBezTo>
                      <a:cubicBezTo>
                        <a:pt x="86" y="254"/>
                        <a:pt x="80" y="232"/>
                        <a:pt x="80" y="209"/>
                      </a:cubicBezTo>
                      <a:cubicBezTo>
                        <a:pt x="80" y="189"/>
                        <a:pt x="92" y="188"/>
                        <a:pt x="110" y="185"/>
                      </a:cubicBezTo>
                      <a:cubicBezTo>
                        <a:pt x="122" y="184"/>
                        <a:pt x="134" y="182"/>
                        <a:pt x="140" y="195"/>
                      </a:cubicBezTo>
                      <a:cubicBezTo>
                        <a:pt x="147" y="211"/>
                        <a:pt x="147" y="232"/>
                        <a:pt x="151" y="249"/>
                      </a:cubicBezTo>
                      <a:cubicBezTo>
                        <a:pt x="157" y="272"/>
                        <a:pt x="173" y="282"/>
                        <a:pt x="178" y="254"/>
                      </a:cubicBezTo>
                      <a:cubicBezTo>
                        <a:pt x="183" y="227"/>
                        <a:pt x="175" y="199"/>
                        <a:pt x="172" y="172"/>
                      </a:cubicBezTo>
                      <a:cubicBezTo>
                        <a:pt x="165" y="118"/>
                        <a:pt x="159" y="63"/>
                        <a:pt x="158" y="7"/>
                      </a:cubicBezTo>
                      <a:cubicBezTo>
                        <a:pt x="107" y="17"/>
                        <a:pt x="51" y="17"/>
                        <a:pt x="3" y="0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76"/>
                <p:cNvSpPr>
                  <a:spLocks noChangeArrowheads="1"/>
                </p:cNvSpPr>
                <p:nvPr/>
              </p:nvSpPr>
              <p:spPr bwMode="auto">
                <a:xfrm flipH="1">
                  <a:off x="1090613" y="1724025"/>
                  <a:ext cx="582612" cy="153988"/>
                </a:xfrm>
                <a:custGeom>
                  <a:avLst/>
                  <a:gdLst>
                    <a:gd name="T0" fmla="*/ 42384083 w 155"/>
                    <a:gd name="T1" fmla="*/ 0 h 41"/>
                    <a:gd name="T2" fmla="*/ 0 w 155"/>
                    <a:gd name="T3" fmla="*/ 296227842 h 41"/>
                    <a:gd name="T4" fmla="*/ 0 w 155"/>
                    <a:gd name="T5" fmla="*/ 338544496 h 41"/>
                    <a:gd name="T6" fmla="*/ 2147483647 w 155"/>
                    <a:gd name="T7" fmla="*/ 437288362 h 41"/>
                    <a:gd name="T8" fmla="*/ 2147483647 w 155"/>
                    <a:gd name="T9" fmla="*/ 211590779 h 41"/>
                    <a:gd name="T10" fmla="*/ 42384083 w 155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5"/>
                    <a:gd name="T19" fmla="*/ 0 h 41"/>
                    <a:gd name="T20" fmla="*/ 155 w 155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5" h="41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48" y="41"/>
                        <a:pt x="104" y="41"/>
                        <a:pt x="155" y="31"/>
                      </a:cubicBezTo>
                      <a:cubicBezTo>
                        <a:pt x="155" y="26"/>
                        <a:pt x="155" y="20"/>
                        <a:pt x="155" y="15"/>
                      </a:cubicBezTo>
                      <a:cubicBezTo>
                        <a:pt x="103" y="18"/>
                        <a:pt x="48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77"/>
                <p:cNvSpPr>
                  <a:spLocks noChangeArrowheads="1"/>
                </p:cNvSpPr>
                <p:nvPr/>
              </p:nvSpPr>
              <p:spPr bwMode="auto">
                <a:xfrm flipH="1">
                  <a:off x="1090612" y="1644650"/>
                  <a:ext cx="571500" cy="161925"/>
                </a:xfrm>
                <a:custGeom>
                  <a:avLst/>
                  <a:gdLst>
                    <a:gd name="T0" fmla="*/ 42411316 w 152"/>
                    <a:gd name="T1" fmla="*/ 0 h 43"/>
                    <a:gd name="T2" fmla="*/ 0 w 152"/>
                    <a:gd name="T3" fmla="*/ 297791372 h 43"/>
                    <a:gd name="T4" fmla="*/ 2147483647 w 152"/>
                    <a:gd name="T5" fmla="*/ 510496805 h 43"/>
                    <a:gd name="T6" fmla="*/ 2147483647 w 152"/>
                    <a:gd name="T7" fmla="*/ 382873545 h 43"/>
                    <a:gd name="T8" fmla="*/ 2147483647 w 152"/>
                    <a:gd name="T9" fmla="*/ 340332459 h 43"/>
                    <a:gd name="T10" fmla="*/ 42411316 w 152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3"/>
                    <a:gd name="T20" fmla="*/ 152 w 15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3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45" y="43"/>
                        <a:pt x="100" y="39"/>
                        <a:pt x="152" y="36"/>
                      </a:cubicBezTo>
                      <a:cubicBezTo>
                        <a:pt x="152" y="33"/>
                        <a:pt x="152" y="30"/>
                        <a:pt x="152" y="27"/>
                      </a:cubicBezTo>
                      <a:cubicBezTo>
                        <a:pt x="152" y="26"/>
                        <a:pt x="152" y="25"/>
                        <a:pt x="152" y="24"/>
                      </a:cubicBezTo>
                      <a:cubicBezTo>
                        <a:pt x="100" y="24"/>
                        <a:pt x="47" y="26"/>
                        <a:pt x="3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78"/>
                <p:cNvSpPr>
                  <a:spLocks noChangeArrowheads="1"/>
                </p:cNvSpPr>
                <p:nvPr/>
              </p:nvSpPr>
              <p:spPr bwMode="auto">
                <a:xfrm flipH="1">
                  <a:off x="1076325" y="1490663"/>
                  <a:ext cx="563562" cy="195263"/>
                </a:xfrm>
                <a:custGeom>
                  <a:avLst/>
                  <a:gdLst>
                    <a:gd name="T0" fmla="*/ 0 w 150"/>
                    <a:gd name="T1" fmla="*/ 338409554 h 52"/>
                    <a:gd name="T2" fmla="*/ 2075001470 w 150"/>
                    <a:gd name="T3" fmla="*/ 676822864 h 52"/>
                    <a:gd name="T4" fmla="*/ 2117347519 w 150"/>
                    <a:gd name="T5" fmla="*/ 465315484 h 52"/>
                    <a:gd name="T6" fmla="*/ 98811204 w 150"/>
                    <a:gd name="T7" fmla="*/ 0 h 52"/>
                    <a:gd name="T8" fmla="*/ 0 w 150"/>
                    <a:gd name="T9" fmla="*/ 338409554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52"/>
                    <a:gd name="T17" fmla="*/ 150 w 15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52">
                      <a:moveTo>
                        <a:pt x="0" y="24"/>
                      </a:moveTo>
                      <a:cubicBezTo>
                        <a:pt x="44" y="46"/>
                        <a:pt x="97" y="52"/>
                        <a:pt x="147" y="48"/>
                      </a:cubicBezTo>
                      <a:cubicBezTo>
                        <a:pt x="148" y="43"/>
                        <a:pt x="149" y="38"/>
                        <a:pt x="150" y="33"/>
                      </a:cubicBezTo>
                      <a:cubicBezTo>
                        <a:pt x="100" y="30"/>
                        <a:pt x="45" y="31"/>
                        <a:pt x="7" y="0"/>
                      </a:cubicBezTo>
                      <a:cubicBezTo>
                        <a:pt x="4" y="8"/>
                        <a:pt x="2" y="16"/>
                        <a:pt x="0" y="24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79"/>
                <p:cNvSpPr>
                  <a:spLocks noChangeArrowheads="1"/>
                </p:cNvSpPr>
                <p:nvPr/>
              </p:nvSpPr>
              <p:spPr bwMode="auto">
                <a:xfrm flipH="1">
                  <a:off x="1004887" y="1193800"/>
                  <a:ext cx="492125" cy="277813"/>
                </a:xfrm>
                <a:custGeom>
                  <a:avLst/>
                  <a:gdLst>
                    <a:gd name="T0" fmla="*/ 211688884 w 131"/>
                    <a:gd name="T1" fmla="*/ 0 h 74"/>
                    <a:gd name="T2" fmla="*/ 0 w 131"/>
                    <a:gd name="T3" fmla="*/ 281886339 h 74"/>
                    <a:gd name="T4" fmla="*/ 1749966447 w 131"/>
                    <a:gd name="T5" fmla="*/ 1042973824 h 74"/>
                    <a:gd name="T6" fmla="*/ 1848755844 w 131"/>
                    <a:gd name="T7" fmla="*/ 873842020 h 74"/>
                    <a:gd name="T8" fmla="*/ 211688884 w 131"/>
                    <a:gd name="T9" fmla="*/ 0 h 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1"/>
                    <a:gd name="T16" fmla="*/ 0 h 74"/>
                    <a:gd name="T17" fmla="*/ 131 w 131"/>
                    <a:gd name="T18" fmla="*/ 74 h 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1" h="74">
                      <a:moveTo>
                        <a:pt x="15" y="0"/>
                      </a:moveTo>
                      <a:cubicBezTo>
                        <a:pt x="10" y="6"/>
                        <a:pt x="5" y="13"/>
                        <a:pt x="0" y="20"/>
                      </a:cubicBezTo>
                      <a:cubicBezTo>
                        <a:pt x="33" y="53"/>
                        <a:pt x="78" y="69"/>
                        <a:pt x="124" y="74"/>
                      </a:cubicBezTo>
                      <a:cubicBezTo>
                        <a:pt x="126" y="70"/>
                        <a:pt x="129" y="66"/>
                        <a:pt x="131" y="62"/>
                      </a:cubicBezTo>
                      <a:cubicBezTo>
                        <a:pt x="87" y="53"/>
                        <a:pt x="46" y="35"/>
                        <a:pt x="15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80"/>
                <p:cNvSpPr>
                  <a:spLocks noChangeArrowheads="1"/>
                </p:cNvSpPr>
                <p:nvPr/>
              </p:nvSpPr>
              <p:spPr bwMode="auto">
                <a:xfrm flipH="1">
                  <a:off x="952500" y="1114425"/>
                  <a:ext cx="431800" cy="263525"/>
                </a:xfrm>
                <a:custGeom>
                  <a:avLst/>
                  <a:gdLst>
                    <a:gd name="T0" fmla="*/ 140984577 w 115"/>
                    <a:gd name="T1" fmla="*/ 0 h 70"/>
                    <a:gd name="T2" fmla="*/ 0 w 115"/>
                    <a:gd name="T3" fmla="*/ 99209633 h 70"/>
                    <a:gd name="T4" fmla="*/ 1536723633 w 115"/>
                    <a:gd name="T5" fmla="*/ 992077509 h 70"/>
                    <a:gd name="T6" fmla="*/ 1621315130 w 115"/>
                    <a:gd name="T7" fmla="*/ 878697760 h 70"/>
                    <a:gd name="T8" fmla="*/ 140984577 w 115"/>
                    <a:gd name="T9" fmla="*/ 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5"/>
                    <a:gd name="T16" fmla="*/ 0 h 70"/>
                    <a:gd name="T17" fmla="*/ 115 w 115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5" h="70">
                      <a:moveTo>
                        <a:pt x="10" y="0"/>
                      </a:moveTo>
                      <a:cubicBezTo>
                        <a:pt x="6" y="2"/>
                        <a:pt x="3" y="4"/>
                        <a:pt x="0" y="7"/>
                      </a:cubicBezTo>
                      <a:cubicBezTo>
                        <a:pt x="24" y="44"/>
                        <a:pt x="65" y="63"/>
                        <a:pt x="109" y="70"/>
                      </a:cubicBezTo>
                      <a:cubicBezTo>
                        <a:pt x="111" y="68"/>
                        <a:pt x="113" y="65"/>
                        <a:pt x="115" y="62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81"/>
                <p:cNvSpPr>
                  <a:spLocks noChangeArrowheads="1"/>
                </p:cNvSpPr>
                <p:nvPr/>
              </p:nvSpPr>
              <p:spPr bwMode="auto">
                <a:xfrm flipH="1">
                  <a:off x="974725" y="1139825"/>
                  <a:ext cx="465137" cy="287338"/>
                </a:xfrm>
                <a:custGeom>
                  <a:avLst/>
                  <a:gdLst>
                    <a:gd name="T0" fmla="*/ 211063416 w 124"/>
                    <a:gd name="T1" fmla="*/ 0 h 76"/>
                    <a:gd name="T2" fmla="*/ 0 w 124"/>
                    <a:gd name="T3" fmla="*/ 200119575 h 76"/>
                    <a:gd name="T4" fmla="*/ 1632210746 w 124"/>
                    <a:gd name="T5" fmla="*/ 1086356924 h 76"/>
                    <a:gd name="T6" fmla="*/ 1744777651 w 124"/>
                    <a:gd name="T7" fmla="*/ 900532415 h 76"/>
                    <a:gd name="T8" fmla="*/ 211063416 w 124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4"/>
                    <a:gd name="T16" fmla="*/ 0 h 76"/>
                    <a:gd name="T17" fmla="*/ 124 w 124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4" h="76">
                      <a:moveTo>
                        <a:pt x="15" y="0"/>
                      </a:moveTo>
                      <a:cubicBezTo>
                        <a:pt x="10" y="4"/>
                        <a:pt x="5" y="9"/>
                        <a:pt x="0" y="14"/>
                      </a:cubicBezTo>
                      <a:cubicBezTo>
                        <a:pt x="31" y="49"/>
                        <a:pt x="72" y="67"/>
                        <a:pt x="116" y="76"/>
                      </a:cubicBezTo>
                      <a:cubicBezTo>
                        <a:pt x="118" y="71"/>
                        <a:pt x="121" y="67"/>
                        <a:pt x="124" y="63"/>
                      </a:cubicBezTo>
                      <a:cubicBezTo>
                        <a:pt x="80" y="56"/>
                        <a:pt x="39" y="37"/>
                        <a:pt x="15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82"/>
                <p:cNvSpPr>
                  <a:spLocks noChangeArrowheads="1"/>
                </p:cNvSpPr>
                <p:nvPr/>
              </p:nvSpPr>
              <p:spPr bwMode="auto">
                <a:xfrm flipH="1">
                  <a:off x="1030287" y="1268413"/>
                  <a:ext cx="511175" cy="230188"/>
                </a:xfrm>
                <a:custGeom>
                  <a:avLst/>
                  <a:gdLst>
                    <a:gd name="T0" fmla="*/ 0 w 136"/>
                    <a:gd name="T1" fmla="*/ 284795386 h 61"/>
                    <a:gd name="T2" fmla="*/ 1878940230 w 136"/>
                    <a:gd name="T3" fmla="*/ 868631399 h 61"/>
                    <a:gd name="T4" fmla="*/ 1921322652 w 136"/>
                    <a:gd name="T5" fmla="*/ 768952448 h 61"/>
                    <a:gd name="T6" fmla="*/ 169529685 w 136"/>
                    <a:gd name="T7" fmla="*/ 0 h 61"/>
                    <a:gd name="T8" fmla="*/ 0 w 136"/>
                    <a:gd name="T9" fmla="*/ 284795386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6"/>
                    <a:gd name="T16" fmla="*/ 0 h 61"/>
                    <a:gd name="T17" fmla="*/ 136 w 136"/>
                    <a:gd name="T18" fmla="*/ 61 h 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6" h="61">
                      <a:moveTo>
                        <a:pt x="0" y="20"/>
                      </a:moveTo>
                      <a:cubicBezTo>
                        <a:pt x="33" y="54"/>
                        <a:pt x="85" y="59"/>
                        <a:pt x="133" y="61"/>
                      </a:cubicBezTo>
                      <a:cubicBezTo>
                        <a:pt x="134" y="59"/>
                        <a:pt x="135" y="57"/>
                        <a:pt x="136" y="54"/>
                      </a:cubicBezTo>
                      <a:cubicBezTo>
                        <a:pt x="90" y="49"/>
                        <a:pt x="45" y="33"/>
                        <a:pt x="12" y="0"/>
                      </a:cubicBezTo>
                      <a:cubicBezTo>
                        <a:pt x="8" y="7"/>
                        <a:pt x="4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83"/>
                <p:cNvSpPr>
                  <a:spLocks noChangeArrowheads="1"/>
                </p:cNvSpPr>
                <p:nvPr/>
              </p:nvSpPr>
              <p:spPr bwMode="auto">
                <a:xfrm flipH="1">
                  <a:off x="1041400" y="1343025"/>
                  <a:ext cx="541337" cy="227013"/>
                </a:xfrm>
                <a:custGeom>
                  <a:avLst/>
                  <a:gdLst>
                    <a:gd name="T0" fmla="*/ 0 w 144"/>
                    <a:gd name="T1" fmla="*/ 286305012 h 60"/>
                    <a:gd name="T2" fmla="*/ 1950245487 w 144"/>
                    <a:gd name="T3" fmla="*/ 858915036 h 60"/>
                    <a:gd name="T4" fmla="*/ 2035039914 w 144"/>
                    <a:gd name="T5" fmla="*/ 586926977 h 60"/>
                    <a:gd name="T6" fmla="*/ 155453942 w 144"/>
                    <a:gd name="T7" fmla="*/ 0 h 60"/>
                    <a:gd name="T8" fmla="*/ 0 w 144"/>
                    <a:gd name="T9" fmla="*/ 286305012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60"/>
                    <a:gd name="T17" fmla="*/ 144 w 144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60">
                      <a:moveTo>
                        <a:pt x="0" y="20"/>
                      </a:moveTo>
                      <a:cubicBezTo>
                        <a:pt x="40" y="50"/>
                        <a:pt x="89" y="57"/>
                        <a:pt x="138" y="60"/>
                      </a:cubicBezTo>
                      <a:cubicBezTo>
                        <a:pt x="140" y="53"/>
                        <a:pt x="142" y="47"/>
                        <a:pt x="144" y="41"/>
                      </a:cubicBezTo>
                      <a:cubicBezTo>
                        <a:pt x="96" y="39"/>
                        <a:pt x="44" y="34"/>
                        <a:pt x="11" y="0"/>
                      </a:cubicBezTo>
                      <a:cubicBezTo>
                        <a:pt x="7" y="7"/>
                        <a:pt x="3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84"/>
                <p:cNvSpPr>
                  <a:spLocks noChangeArrowheads="1"/>
                </p:cNvSpPr>
                <p:nvPr/>
              </p:nvSpPr>
              <p:spPr bwMode="auto">
                <a:xfrm flipH="1">
                  <a:off x="1065213" y="1419225"/>
                  <a:ext cx="547687" cy="195263"/>
                </a:xfrm>
                <a:custGeom>
                  <a:avLst/>
                  <a:gdLst>
                    <a:gd name="T0" fmla="*/ 84433829 w 146"/>
                    <a:gd name="T1" fmla="*/ 70501208 h 52"/>
                    <a:gd name="T2" fmla="*/ 0 w 146"/>
                    <a:gd name="T3" fmla="*/ 267908346 h 52"/>
                    <a:gd name="T4" fmla="*/ 2012310825 w 146"/>
                    <a:gd name="T5" fmla="*/ 733223830 h 52"/>
                    <a:gd name="T6" fmla="*/ 2054527740 w 146"/>
                    <a:gd name="T7" fmla="*/ 564017176 h 52"/>
                    <a:gd name="T8" fmla="*/ 112575937 w 146"/>
                    <a:gd name="T9" fmla="*/ 0 h 52"/>
                    <a:gd name="T10" fmla="*/ 84433829 w 146"/>
                    <a:gd name="T11" fmla="*/ 70501208 h 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52"/>
                    <a:gd name="T20" fmla="*/ 146 w 146"/>
                    <a:gd name="T21" fmla="*/ 52 h 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52">
                      <a:moveTo>
                        <a:pt x="6" y="5"/>
                      </a:moveTo>
                      <a:cubicBezTo>
                        <a:pt x="3" y="9"/>
                        <a:pt x="1" y="14"/>
                        <a:pt x="0" y="19"/>
                      </a:cubicBezTo>
                      <a:cubicBezTo>
                        <a:pt x="38" y="50"/>
                        <a:pt x="93" y="49"/>
                        <a:pt x="143" y="52"/>
                      </a:cubicBezTo>
                      <a:cubicBezTo>
                        <a:pt x="144" y="48"/>
                        <a:pt x="145" y="44"/>
                        <a:pt x="146" y="40"/>
                      </a:cubicBezTo>
                      <a:cubicBezTo>
                        <a:pt x="97" y="37"/>
                        <a:pt x="48" y="30"/>
                        <a:pt x="8" y="0"/>
                      </a:cubicBezTo>
                      <a:cubicBezTo>
                        <a:pt x="7" y="1"/>
                        <a:pt x="6" y="3"/>
                        <a:pt x="6" y="5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85"/>
                <p:cNvSpPr>
                  <a:spLocks noChangeArrowheads="1"/>
                </p:cNvSpPr>
                <p:nvPr/>
              </p:nvSpPr>
              <p:spPr bwMode="auto">
                <a:xfrm flipH="1">
                  <a:off x="1087438" y="1581150"/>
                  <a:ext cx="563562" cy="161925"/>
                </a:xfrm>
                <a:custGeom>
                  <a:avLst/>
                  <a:gdLst>
                    <a:gd name="T0" fmla="*/ 42346049 w 150"/>
                    <a:gd name="T1" fmla="*/ 0 h 43"/>
                    <a:gd name="T2" fmla="*/ 0 w 150"/>
                    <a:gd name="T3" fmla="*/ 241068668 h 43"/>
                    <a:gd name="T4" fmla="*/ 2103232169 w 150"/>
                    <a:gd name="T5" fmla="*/ 581401127 h 43"/>
                    <a:gd name="T6" fmla="*/ 2117347519 w 150"/>
                    <a:gd name="T7" fmla="*/ 340332459 h 43"/>
                    <a:gd name="T8" fmla="*/ 42346049 w 150"/>
                    <a:gd name="T9" fmla="*/ 0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43"/>
                    <a:gd name="T17" fmla="*/ 150 w 15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43">
                      <a:moveTo>
                        <a:pt x="3" y="0"/>
                      </a:moveTo>
                      <a:cubicBezTo>
                        <a:pt x="2" y="5"/>
                        <a:pt x="1" y="11"/>
                        <a:pt x="0" y="17"/>
                      </a:cubicBezTo>
                      <a:cubicBezTo>
                        <a:pt x="44" y="43"/>
                        <a:pt x="97" y="41"/>
                        <a:pt x="149" y="41"/>
                      </a:cubicBezTo>
                      <a:cubicBezTo>
                        <a:pt x="149" y="35"/>
                        <a:pt x="149" y="30"/>
                        <a:pt x="150" y="24"/>
                      </a:cubicBezTo>
                      <a:cubicBezTo>
                        <a:pt x="100" y="28"/>
                        <a:pt x="47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86"/>
                <p:cNvSpPr>
                  <a:spLocks noChangeArrowheads="1"/>
                </p:cNvSpPr>
                <p:nvPr/>
              </p:nvSpPr>
              <p:spPr bwMode="auto">
                <a:xfrm flipH="1">
                  <a:off x="268288" y="0"/>
                  <a:ext cx="1119187" cy="1468438"/>
                </a:xfrm>
                <a:custGeom>
                  <a:avLst/>
                  <a:gdLst>
                    <a:gd name="T0" fmla="*/ 84630067 w 298"/>
                    <a:gd name="T1" fmla="*/ 2147483647 h 390"/>
                    <a:gd name="T2" fmla="*/ 28208770 w 298"/>
                    <a:gd name="T3" fmla="*/ 2147483647 h 390"/>
                    <a:gd name="T4" fmla="*/ 225681430 w 298"/>
                    <a:gd name="T5" fmla="*/ 2147483647 h 390"/>
                    <a:gd name="T6" fmla="*/ 1678495070 w 298"/>
                    <a:gd name="T7" fmla="*/ 1531106416 h 390"/>
                    <a:gd name="T8" fmla="*/ 1918279007 w 298"/>
                    <a:gd name="T9" fmla="*/ 1020737610 h 390"/>
                    <a:gd name="T10" fmla="*/ 1438707377 w 298"/>
                    <a:gd name="T11" fmla="*/ 907321484 h 390"/>
                    <a:gd name="T12" fmla="*/ 1071978340 w 298"/>
                    <a:gd name="T13" fmla="*/ 269360477 h 390"/>
                    <a:gd name="T14" fmla="*/ 1932385270 w 298"/>
                    <a:gd name="T15" fmla="*/ 170124190 h 390"/>
                    <a:gd name="T16" fmla="*/ 2147483647 w 298"/>
                    <a:gd name="T17" fmla="*/ 1091621748 h 390"/>
                    <a:gd name="T18" fmla="*/ 2147483647 w 298"/>
                    <a:gd name="T19" fmla="*/ 1091621748 h 390"/>
                    <a:gd name="T20" fmla="*/ 2147483647 w 298"/>
                    <a:gd name="T21" fmla="*/ 1658698617 h 390"/>
                    <a:gd name="T22" fmla="*/ 2147483647 w 298"/>
                    <a:gd name="T23" fmla="*/ 1970591083 h 390"/>
                    <a:gd name="T24" fmla="*/ 2147483647 w 298"/>
                    <a:gd name="T25" fmla="*/ 1658698617 h 390"/>
                    <a:gd name="T26" fmla="*/ 2147483647 w 298"/>
                    <a:gd name="T27" fmla="*/ 2027299146 h 390"/>
                    <a:gd name="T28" fmla="*/ 2147483647 w 298"/>
                    <a:gd name="T29" fmla="*/ 2147483647 h 390"/>
                    <a:gd name="T30" fmla="*/ 2147483647 w 298"/>
                    <a:gd name="T31" fmla="*/ 2147483647 h 390"/>
                    <a:gd name="T32" fmla="*/ 662934270 w 298"/>
                    <a:gd name="T33" fmla="*/ 2147483647 h 390"/>
                    <a:gd name="T34" fmla="*/ 84630067 w 298"/>
                    <a:gd name="T35" fmla="*/ 2147483647 h 39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8"/>
                    <a:gd name="T55" fmla="*/ 0 h 390"/>
                    <a:gd name="T56" fmla="*/ 298 w 298"/>
                    <a:gd name="T57" fmla="*/ 390 h 39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8" h="390">
                      <a:moveTo>
                        <a:pt x="6" y="291"/>
                      </a:moveTo>
                      <a:cubicBezTo>
                        <a:pt x="4" y="284"/>
                        <a:pt x="3" y="276"/>
                        <a:pt x="2" y="268"/>
                      </a:cubicBezTo>
                      <a:cubicBezTo>
                        <a:pt x="0" y="245"/>
                        <a:pt x="6" y="221"/>
                        <a:pt x="16" y="201"/>
                      </a:cubicBezTo>
                      <a:cubicBezTo>
                        <a:pt x="37" y="159"/>
                        <a:pt x="75" y="125"/>
                        <a:pt x="119" y="108"/>
                      </a:cubicBezTo>
                      <a:cubicBezTo>
                        <a:pt x="134" y="103"/>
                        <a:pt x="154" y="89"/>
                        <a:pt x="136" y="72"/>
                      </a:cubicBezTo>
                      <a:cubicBezTo>
                        <a:pt x="126" y="63"/>
                        <a:pt x="115" y="66"/>
                        <a:pt x="102" y="64"/>
                      </a:cubicBezTo>
                      <a:cubicBezTo>
                        <a:pt x="78" y="62"/>
                        <a:pt x="60" y="41"/>
                        <a:pt x="76" y="19"/>
                      </a:cubicBezTo>
                      <a:cubicBezTo>
                        <a:pt x="89" y="0"/>
                        <a:pt x="117" y="3"/>
                        <a:pt x="137" y="12"/>
                      </a:cubicBezTo>
                      <a:cubicBezTo>
                        <a:pt x="160" y="22"/>
                        <a:pt x="181" y="51"/>
                        <a:pt x="179" y="77"/>
                      </a:cubicBezTo>
                      <a:cubicBezTo>
                        <a:pt x="206" y="71"/>
                        <a:pt x="230" y="66"/>
                        <a:pt x="257" y="77"/>
                      </a:cubicBezTo>
                      <a:cubicBezTo>
                        <a:pt x="271" y="82"/>
                        <a:pt x="297" y="100"/>
                        <a:pt x="297" y="117"/>
                      </a:cubicBezTo>
                      <a:cubicBezTo>
                        <a:pt x="298" y="143"/>
                        <a:pt x="261" y="150"/>
                        <a:pt x="243" y="139"/>
                      </a:cubicBezTo>
                      <a:cubicBezTo>
                        <a:pt x="228" y="129"/>
                        <a:pt x="219" y="117"/>
                        <a:pt x="199" y="117"/>
                      </a:cubicBezTo>
                      <a:cubicBezTo>
                        <a:pt x="182" y="117"/>
                        <a:pt x="174" y="126"/>
                        <a:pt x="181" y="143"/>
                      </a:cubicBezTo>
                      <a:cubicBezTo>
                        <a:pt x="188" y="161"/>
                        <a:pt x="200" y="170"/>
                        <a:pt x="211" y="185"/>
                      </a:cubicBezTo>
                      <a:cubicBezTo>
                        <a:pt x="256" y="249"/>
                        <a:pt x="238" y="342"/>
                        <a:pt x="164" y="374"/>
                      </a:cubicBezTo>
                      <a:cubicBezTo>
                        <a:pt x="124" y="390"/>
                        <a:pt x="80" y="382"/>
                        <a:pt x="47" y="354"/>
                      </a:cubicBezTo>
                      <a:cubicBezTo>
                        <a:pt x="25" y="335"/>
                        <a:pt x="12" y="316"/>
                        <a:pt x="6" y="291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87"/>
                <p:cNvSpPr>
                  <a:spLocks noChangeArrowheads="1"/>
                </p:cNvSpPr>
                <p:nvPr/>
              </p:nvSpPr>
              <p:spPr bwMode="auto">
                <a:xfrm flipH="1">
                  <a:off x="595312" y="639763"/>
                  <a:ext cx="517525" cy="768350"/>
                </a:xfrm>
                <a:custGeom>
                  <a:avLst/>
                  <a:gdLst>
                    <a:gd name="T0" fmla="*/ 168765653 w 138"/>
                    <a:gd name="T1" fmla="*/ 723484386 h 204"/>
                    <a:gd name="T2" fmla="*/ 126576114 w 138"/>
                    <a:gd name="T3" fmla="*/ 2028587124 h 204"/>
                    <a:gd name="T4" fmla="*/ 1181363318 w 138"/>
                    <a:gd name="T5" fmla="*/ 2147483647 h 204"/>
                    <a:gd name="T6" fmla="*/ 1912686146 w 138"/>
                    <a:gd name="T7" fmla="*/ 1532082367 h 204"/>
                    <a:gd name="T8" fmla="*/ 1589214270 w 138"/>
                    <a:gd name="T9" fmla="*/ 326277568 h 204"/>
                    <a:gd name="T10" fmla="*/ 815705654 w 138"/>
                    <a:gd name="T11" fmla="*/ 42556797 h 204"/>
                    <a:gd name="T12" fmla="*/ 267211658 w 138"/>
                    <a:gd name="T13" fmla="*/ 510692867 h 204"/>
                    <a:gd name="T14" fmla="*/ 168765653 w 138"/>
                    <a:gd name="T15" fmla="*/ 723484386 h 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8"/>
                    <a:gd name="T25" fmla="*/ 0 h 204"/>
                    <a:gd name="T26" fmla="*/ 138 w 138"/>
                    <a:gd name="T27" fmla="*/ 204 h 20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8" h="204">
                      <a:moveTo>
                        <a:pt x="12" y="51"/>
                      </a:moveTo>
                      <a:cubicBezTo>
                        <a:pt x="1" y="80"/>
                        <a:pt x="0" y="113"/>
                        <a:pt x="9" y="143"/>
                      </a:cubicBezTo>
                      <a:cubicBezTo>
                        <a:pt x="19" y="176"/>
                        <a:pt x="47" y="204"/>
                        <a:pt x="84" y="196"/>
                      </a:cubicBezTo>
                      <a:cubicBezTo>
                        <a:pt x="123" y="187"/>
                        <a:pt x="134" y="142"/>
                        <a:pt x="136" y="108"/>
                      </a:cubicBezTo>
                      <a:cubicBezTo>
                        <a:pt x="138" y="77"/>
                        <a:pt x="133" y="46"/>
                        <a:pt x="113" y="23"/>
                      </a:cubicBezTo>
                      <a:cubicBezTo>
                        <a:pt x="99" y="7"/>
                        <a:pt x="79" y="0"/>
                        <a:pt x="58" y="3"/>
                      </a:cubicBezTo>
                      <a:cubicBezTo>
                        <a:pt x="40" y="6"/>
                        <a:pt x="27" y="21"/>
                        <a:pt x="19" y="36"/>
                      </a:cubicBezTo>
                      <a:cubicBezTo>
                        <a:pt x="16" y="41"/>
                        <a:pt x="14" y="46"/>
                        <a:pt x="12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88"/>
                <p:cNvSpPr>
                  <a:spLocks noChangeArrowheads="1"/>
                </p:cNvSpPr>
                <p:nvPr/>
              </p:nvSpPr>
              <p:spPr bwMode="auto">
                <a:xfrm flipH="1">
                  <a:off x="925513" y="850900"/>
                  <a:ext cx="49212" cy="44450"/>
                </a:xfrm>
                <a:custGeom>
                  <a:avLst/>
                  <a:gdLst>
                    <a:gd name="T0" fmla="*/ 114641247 w 13"/>
                    <a:gd name="T1" fmla="*/ 123489508 h 12"/>
                    <a:gd name="T2" fmla="*/ 14332049 w 13"/>
                    <a:gd name="T3" fmla="*/ 96045338 h 12"/>
                    <a:gd name="T4" fmla="*/ 114641247 w 13"/>
                    <a:gd name="T5" fmla="*/ 123489508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1"/>
                        <a:pt x="0" y="0"/>
                        <a:pt x="1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9"/>
                <p:cNvSpPr>
                  <a:spLocks noChangeArrowheads="1"/>
                </p:cNvSpPr>
                <p:nvPr/>
              </p:nvSpPr>
              <p:spPr bwMode="auto">
                <a:xfrm flipH="1">
                  <a:off x="612775" y="846138"/>
                  <a:ext cx="49212" cy="46038"/>
                </a:xfrm>
                <a:custGeom>
                  <a:avLst/>
                  <a:gdLst>
                    <a:gd name="T0" fmla="*/ 114641247 w 13"/>
                    <a:gd name="T1" fmla="*/ 132470509 h 12"/>
                    <a:gd name="T2" fmla="*/ 0 w 13"/>
                    <a:gd name="T3" fmla="*/ 103033044 h 12"/>
                    <a:gd name="T4" fmla="*/ 114641247 w 13"/>
                    <a:gd name="T5" fmla="*/ 132470509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2"/>
                        <a:pt x="0" y="0"/>
                        <a:pt x="0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90"/>
                <p:cNvSpPr>
                  <a:spLocks noChangeArrowheads="1"/>
                </p:cNvSpPr>
                <p:nvPr/>
              </p:nvSpPr>
              <p:spPr bwMode="auto">
                <a:xfrm flipH="1">
                  <a:off x="719138" y="828675"/>
                  <a:ext cx="93662" cy="269875"/>
                </a:xfrm>
                <a:custGeom>
                  <a:avLst/>
                  <a:gdLst>
                    <a:gd name="T0" fmla="*/ 294758060 w 25"/>
                    <a:gd name="T1" fmla="*/ 421484778 h 72"/>
                    <a:gd name="T2" fmla="*/ 154396187 w 25"/>
                    <a:gd name="T3" fmla="*/ 42149227 h 72"/>
                    <a:gd name="T4" fmla="*/ 28072375 w 25"/>
                    <a:gd name="T5" fmla="*/ 604126432 h 72"/>
                    <a:gd name="T6" fmla="*/ 224578997 w 25"/>
                    <a:gd name="T7" fmla="*/ 871066542 h 72"/>
                    <a:gd name="T8" fmla="*/ 294758060 w 25"/>
                    <a:gd name="T9" fmla="*/ 421484778 h 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"/>
                    <a:gd name="T16" fmla="*/ 0 h 72"/>
                    <a:gd name="T17" fmla="*/ 25 w 25"/>
                    <a:gd name="T18" fmla="*/ 72 h 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" h="72">
                      <a:moveTo>
                        <a:pt x="21" y="30"/>
                      </a:moveTo>
                      <a:cubicBezTo>
                        <a:pt x="20" y="24"/>
                        <a:pt x="22" y="0"/>
                        <a:pt x="11" y="3"/>
                      </a:cubicBezTo>
                      <a:cubicBezTo>
                        <a:pt x="0" y="7"/>
                        <a:pt x="2" y="34"/>
                        <a:pt x="2" y="43"/>
                      </a:cubicBezTo>
                      <a:cubicBezTo>
                        <a:pt x="2" y="50"/>
                        <a:pt x="2" y="72"/>
                        <a:pt x="16" y="62"/>
                      </a:cubicBezTo>
                      <a:cubicBezTo>
                        <a:pt x="25" y="56"/>
                        <a:pt x="21" y="40"/>
                        <a:pt x="21" y="30"/>
                      </a:cubicBezTo>
                      <a:close/>
                    </a:path>
                  </a:pathLst>
                </a:custGeom>
                <a:solidFill>
                  <a:srgbClr val="FF7E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91"/>
                <p:cNvSpPr>
                  <a:spLocks noChangeArrowheads="1"/>
                </p:cNvSpPr>
                <p:nvPr/>
              </p:nvSpPr>
              <p:spPr bwMode="auto">
                <a:xfrm flipH="1">
                  <a:off x="917575" y="914400"/>
                  <a:ext cx="177800" cy="139700"/>
                </a:xfrm>
                <a:custGeom>
                  <a:avLst/>
                  <a:gdLst>
                    <a:gd name="T0" fmla="*/ 643991600 w 47"/>
                    <a:gd name="T1" fmla="*/ 313626500 h 37"/>
                    <a:gd name="T2" fmla="*/ 128799077 w 47"/>
                    <a:gd name="T3" fmla="*/ 356393578 h 37"/>
                    <a:gd name="T4" fmla="*/ 643991600 w 47"/>
                    <a:gd name="T5" fmla="*/ 313626500 h 37"/>
                    <a:gd name="T6" fmla="*/ 0 60000 65536"/>
                    <a:gd name="T7" fmla="*/ 0 60000 65536"/>
                    <a:gd name="T8" fmla="*/ 0 60000 65536"/>
                    <a:gd name="T9" fmla="*/ 0 w 47"/>
                    <a:gd name="T10" fmla="*/ 0 h 37"/>
                    <a:gd name="T11" fmla="*/ 47 w 47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7" h="37">
                      <a:moveTo>
                        <a:pt x="45" y="22"/>
                      </a:moveTo>
                      <a:cubicBezTo>
                        <a:pt x="43" y="37"/>
                        <a:pt x="14" y="36"/>
                        <a:pt x="9" y="25"/>
                      </a:cubicBezTo>
                      <a:cubicBezTo>
                        <a:pt x="0" y="8"/>
                        <a:pt x="47" y="0"/>
                        <a:pt x="45" y="22"/>
                      </a:cubicBezTo>
                      <a:close/>
                    </a:path>
                  </a:pathLst>
                </a:custGeom>
                <a:solidFill>
                  <a:srgbClr val="FFC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92"/>
                <p:cNvSpPr>
                  <a:spLocks noChangeArrowheads="1"/>
                </p:cNvSpPr>
                <p:nvPr/>
              </p:nvSpPr>
              <p:spPr bwMode="auto">
                <a:xfrm flipH="1">
                  <a:off x="650875" y="996950"/>
                  <a:ext cx="342900" cy="222250"/>
                </a:xfrm>
                <a:custGeom>
                  <a:avLst/>
                  <a:gdLst>
                    <a:gd name="T0" fmla="*/ 28396642 w 91"/>
                    <a:gd name="T1" fmla="*/ 0 h 59"/>
                    <a:gd name="T2" fmla="*/ 0 w 91"/>
                    <a:gd name="T3" fmla="*/ 28380195 h 59"/>
                    <a:gd name="T4" fmla="*/ 241378991 w 91"/>
                    <a:gd name="T5" fmla="*/ 681117144 h 59"/>
                    <a:gd name="T6" fmla="*/ 695740332 w 91"/>
                    <a:gd name="T7" fmla="*/ 823014352 h 59"/>
                    <a:gd name="T8" fmla="*/ 1263695776 w 91"/>
                    <a:gd name="T9" fmla="*/ 56760390 h 59"/>
                    <a:gd name="T10" fmla="*/ 1235295366 w 91"/>
                    <a:gd name="T11" fmla="*/ 28380195 h 59"/>
                    <a:gd name="T12" fmla="*/ 1206898724 w 91"/>
                    <a:gd name="T13" fmla="*/ 56760390 h 59"/>
                    <a:gd name="T14" fmla="*/ 695740332 w 91"/>
                    <a:gd name="T15" fmla="*/ 766253962 h 59"/>
                    <a:gd name="T16" fmla="*/ 283977722 w 91"/>
                    <a:gd name="T17" fmla="*/ 638546852 h 59"/>
                    <a:gd name="T18" fmla="*/ 56797052 w 91"/>
                    <a:gd name="T19" fmla="*/ 28380195 h 59"/>
                    <a:gd name="T20" fmla="*/ 28396642 w 91"/>
                    <a:gd name="T21" fmla="*/ 0 h 5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1"/>
                    <a:gd name="T34" fmla="*/ 0 h 59"/>
                    <a:gd name="T35" fmla="*/ 91 w 91"/>
                    <a:gd name="T36" fmla="*/ 59 h 5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1" h="59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2"/>
                        <a:pt x="6" y="38"/>
                        <a:pt x="17" y="48"/>
                      </a:cubicBezTo>
                      <a:cubicBezTo>
                        <a:pt x="25" y="56"/>
                        <a:pt x="36" y="59"/>
                        <a:pt x="49" y="58"/>
                      </a:cubicBezTo>
                      <a:cubicBezTo>
                        <a:pt x="75" y="56"/>
                        <a:pt x="91" y="28"/>
                        <a:pt x="89" y="4"/>
                      </a:cubicBezTo>
                      <a:cubicBezTo>
                        <a:pt x="89" y="3"/>
                        <a:pt x="88" y="2"/>
                        <a:pt x="87" y="2"/>
                      </a:cubicBezTo>
                      <a:cubicBezTo>
                        <a:pt x="85" y="2"/>
                        <a:pt x="85" y="3"/>
                        <a:pt x="85" y="4"/>
                      </a:cubicBezTo>
                      <a:cubicBezTo>
                        <a:pt x="86" y="26"/>
                        <a:pt x="72" y="52"/>
                        <a:pt x="49" y="54"/>
                      </a:cubicBezTo>
                      <a:cubicBezTo>
                        <a:pt x="37" y="55"/>
                        <a:pt x="27" y="52"/>
                        <a:pt x="20" y="45"/>
                      </a:cubicBezTo>
                      <a:cubicBezTo>
                        <a:pt x="10" y="36"/>
                        <a:pt x="4" y="21"/>
                        <a:pt x="4" y="2"/>
                      </a:cubicBezTo>
                      <a:cubicBezTo>
                        <a:pt x="4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93"/>
                <p:cNvSpPr>
                  <a:spLocks noChangeArrowheads="1"/>
                </p:cNvSpPr>
                <p:nvPr/>
              </p:nvSpPr>
              <p:spPr bwMode="auto">
                <a:xfrm flipH="1">
                  <a:off x="1139825" y="2462213"/>
                  <a:ext cx="285750" cy="60325"/>
                </a:xfrm>
                <a:custGeom>
                  <a:avLst/>
                  <a:gdLst>
                    <a:gd name="T0" fmla="*/ 28274211 w 76"/>
                    <a:gd name="T1" fmla="*/ 170584019 h 16"/>
                    <a:gd name="T2" fmla="*/ 579602516 w 76"/>
                    <a:gd name="T3" fmla="*/ 99506088 h 16"/>
                    <a:gd name="T4" fmla="*/ 1074382401 w 76"/>
                    <a:gd name="T5" fmla="*/ 0 h 16"/>
                    <a:gd name="T6" fmla="*/ 593735862 w 76"/>
                    <a:gd name="T7" fmla="*/ 184798097 h 16"/>
                    <a:gd name="T8" fmla="*/ 0 w 76"/>
                    <a:gd name="T9" fmla="*/ 21323002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16"/>
                    <a:gd name="T17" fmla="*/ 76 w 7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16">
                      <a:moveTo>
                        <a:pt x="2" y="12"/>
                      </a:moveTo>
                      <a:cubicBezTo>
                        <a:pt x="16" y="12"/>
                        <a:pt x="28" y="9"/>
                        <a:pt x="41" y="7"/>
                      </a:cubicBezTo>
                      <a:cubicBezTo>
                        <a:pt x="52" y="5"/>
                        <a:pt x="66" y="4"/>
                        <a:pt x="76" y="0"/>
                      </a:cubicBezTo>
                      <a:cubicBezTo>
                        <a:pt x="72" y="10"/>
                        <a:pt x="51" y="11"/>
                        <a:pt x="42" y="13"/>
                      </a:cubicBezTo>
                      <a:cubicBezTo>
                        <a:pt x="29" y="16"/>
                        <a:pt x="14" y="15"/>
                        <a:pt x="0" y="15"/>
                      </a:cubicBezTo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94"/>
                <p:cNvSpPr>
                  <a:spLocks noChangeArrowheads="1"/>
                </p:cNvSpPr>
                <p:nvPr/>
              </p:nvSpPr>
              <p:spPr bwMode="auto">
                <a:xfrm flipH="1">
                  <a:off x="730250" y="1079500"/>
                  <a:ext cx="898525" cy="779463"/>
                </a:xfrm>
                <a:custGeom>
                  <a:avLst/>
                  <a:gdLst>
                    <a:gd name="T0" fmla="*/ 70671435 w 239"/>
                    <a:gd name="T1" fmla="*/ 1219407732 h 207"/>
                    <a:gd name="T2" fmla="*/ 14135791 w 239"/>
                    <a:gd name="T3" fmla="*/ 1843290671 h 207"/>
                    <a:gd name="T4" fmla="*/ 183742723 w 239"/>
                    <a:gd name="T5" fmla="*/ 2147483647 h 207"/>
                    <a:gd name="T6" fmla="*/ 706699311 w 239"/>
                    <a:gd name="T7" fmla="*/ 2147483647 h 207"/>
                    <a:gd name="T8" fmla="*/ 1568873524 w 239"/>
                    <a:gd name="T9" fmla="*/ 2147483647 h 207"/>
                    <a:gd name="T10" fmla="*/ 2021158677 w 239"/>
                    <a:gd name="T11" fmla="*/ 2147483647 h 207"/>
                    <a:gd name="T12" fmla="*/ 2147483647 w 239"/>
                    <a:gd name="T13" fmla="*/ 2147483647 h 207"/>
                    <a:gd name="T14" fmla="*/ 2147483647 w 239"/>
                    <a:gd name="T15" fmla="*/ 2147483647 h 207"/>
                    <a:gd name="T16" fmla="*/ 2147483647 w 239"/>
                    <a:gd name="T17" fmla="*/ 2147483647 h 207"/>
                    <a:gd name="T18" fmla="*/ 2147483647 w 239"/>
                    <a:gd name="T19" fmla="*/ 2084336779 h 207"/>
                    <a:gd name="T20" fmla="*/ 2147483647 w 239"/>
                    <a:gd name="T21" fmla="*/ 2084336779 h 207"/>
                    <a:gd name="T22" fmla="*/ 1342727188 w 239"/>
                    <a:gd name="T23" fmla="*/ 2147483647 h 207"/>
                    <a:gd name="T24" fmla="*/ 565360201 w 239"/>
                    <a:gd name="T25" fmla="*/ 2147483647 h 207"/>
                    <a:gd name="T26" fmla="*/ 310946043 w 239"/>
                    <a:gd name="T27" fmla="*/ 1758216238 h 207"/>
                    <a:gd name="T28" fmla="*/ 975245501 w 239"/>
                    <a:gd name="T29" fmla="*/ 283581442 h 207"/>
                    <a:gd name="T30" fmla="*/ 848038422 w 239"/>
                    <a:gd name="T31" fmla="*/ 42539099 h 207"/>
                    <a:gd name="T32" fmla="*/ 452288913 w 239"/>
                    <a:gd name="T33" fmla="*/ 397017785 h 207"/>
                    <a:gd name="T34" fmla="*/ 141339110 w 239"/>
                    <a:gd name="T35" fmla="*/ 964180669 h 207"/>
                    <a:gd name="T36" fmla="*/ 70671435 w 239"/>
                    <a:gd name="T37" fmla="*/ 1219407732 h 20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9"/>
                    <a:gd name="T58" fmla="*/ 0 h 207"/>
                    <a:gd name="T59" fmla="*/ 239 w 239"/>
                    <a:gd name="T60" fmla="*/ 207 h 20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9" h="207">
                      <a:moveTo>
                        <a:pt x="5" y="86"/>
                      </a:moveTo>
                      <a:cubicBezTo>
                        <a:pt x="2" y="100"/>
                        <a:pt x="1" y="115"/>
                        <a:pt x="1" y="130"/>
                      </a:cubicBezTo>
                      <a:cubicBezTo>
                        <a:pt x="0" y="148"/>
                        <a:pt x="4" y="163"/>
                        <a:pt x="13" y="179"/>
                      </a:cubicBezTo>
                      <a:cubicBezTo>
                        <a:pt x="21" y="192"/>
                        <a:pt x="35" y="199"/>
                        <a:pt x="50" y="202"/>
                      </a:cubicBezTo>
                      <a:cubicBezTo>
                        <a:pt x="72" y="207"/>
                        <a:pt x="92" y="199"/>
                        <a:pt x="111" y="189"/>
                      </a:cubicBezTo>
                      <a:cubicBezTo>
                        <a:pt x="121" y="184"/>
                        <a:pt x="132" y="181"/>
                        <a:pt x="143" y="176"/>
                      </a:cubicBezTo>
                      <a:cubicBezTo>
                        <a:pt x="154" y="171"/>
                        <a:pt x="164" y="165"/>
                        <a:pt x="177" y="164"/>
                      </a:cubicBezTo>
                      <a:cubicBezTo>
                        <a:pt x="184" y="164"/>
                        <a:pt x="190" y="166"/>
                        <a:pt x="197" y="167"/>
                      </a:cubicBezTo>
                      <a:cubicBezTo>
                        <a:pt x="206" y="170"/>
                        <a:pt x="219" y="178"/>
                        <a:pt x="229" y="172"/>
                      </a:cubicBezTo>
                      <a:cubicBezTo>
                        <a:pt x="239" y="165"/>
                        <a:pt x="231" y="152"/>
                        <a:pt x="224" y="147"/>
                      </a:cubicBezTo>
                      <a:cubicBezTo>
                        <a:pt x="202" y="131"/>
                        <a:pt x="180" y="140"/>
                        <a:pt x="157" y="147"/>
                      </a:cubicBezTo>
                      <a:cubicBezTo>
                        <a:pt x="136" y="154"/>
                        <a:pt x="117" y="166"/>
                        <a:pt x="95" y="171"/>
                      </a:cubicBezTo>
                      <a:cubicBezTo>
                        <a:pt x="79" y="174"/>
                        <a:pt x="55" y="181"/>
                        <a:pt x="40" y="168"/>
                      </a:cubicBezTo>
                      <a:cubicBezTo>
                        <a:pt x="27" y="157"/>
                        <a:pt x="24" y="140"/>
                        <a:pt x="22" y="124"/>
                      </a:cubicBezTo>
                      <a:cubicBezTo>
                        <a:pt x="17" y="82"/>
                        <a:pt x="44" y="50"/>
                        <a:pt x="69" y="20"/>
                      </a:cubicBezTo>
                      <a:cubicBezTo>
                        <a:pt x="76" y="11"/>
                        <a:pt x="72" y="0"/>
                        <a:pt x="60" y="3"/>
                      </a:cubicBezTo>
                      <a:cubicBezTo>
                        <a:pt x="48" y="5"/>
                        <a:pt x="39" y="19"/>
                        <a:pt x="32" y="28"/>
                      </a:cubicBezTo>
                      <a:cubicBezTo>
                        <a:pt x="22" y="40"/>
                        <a:pt x="16" y="54"/>
                        <a:pt x="10" y="68"/>
                      </a:cubicBezTo>
                      <a:cubicBezTo>
                        <a:pt x="8" y="74"/>
                        <a:pt x="6" y="80"/>
                        <a:pt x="5" y="86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2" name="Group 392"/>
          <p:cNvGrpSpPr/>
          <p:nvPr/>
        </p:nvGrpSpPr>
        <p:grpSpPr bwMode="auto">
          <a:xfrm>
            <a:off x="6119813" y="5732463"/>
            <a:ext cx="1016000" cy="1136650"/>
            <a:chOff x="0" y="0"/>
            <a:chExt cx="1641475" cy="1830388"/>
          </a:xfrm>
        </p:grpSpPr>
        <p:sp>
          <p:nvSpPr>
            <p:cNvPr id="243" name="Freeform 127"/>
            <p:cNvSpPr>
              <a:spLocks noChangeArrowheads="1"/>
            </p:cNvSpPr>
            <p:nvPr/>
          </p:nvSpPr>
          <p:spPr bwMode="auto">
            <a:xfrm>
              <a:off x="0" y="823913"/>
              <a:ext cx="1641475" cy="979488"/>
            </a:xfrm>
            <a:custGeom>
              <a:avLst/>
              <a:gdLst>
                <a:gd name="T0" fmla="*/ 2147483647 w 437"/>
                <a:gd name="T1" fmla="*/ 2147483647 h 260"/>
                <a:gd name="T2" fmla="*/ 2147483647 w 437"/>
                <a:gd name="T3" fmla="*/ 0 h 260"/>
                <a:gd name="T4" fmla="*/ 0 w 437"/>
                <a:gd name="T5" fmla="*/ 2147483647 h 260"/>
                <a:gd name="T6" fmla="*/ 0 w 437"/>
                <a:gd name="T7" fmla="*/ 2147483647 h 260"/>
                <a:gd name="T8" fmla="*/ 2147483647 w 437"/>
                <a:gd name="T9" fmla="*/ 2147483647 h 260"/>
                <a:gd name="T10" fmla="*/ 2147483647 w 437"/>
                <a:gd name="T11" fmla="*/ 2147483647 h 2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7"/>
                <a:gd name="T19" fmla="*/ 0 h 260"/>
                <a:gd name="T20" fmla="*/ 437 w 437"/>
                <a:gd name="T21" fmla="*/ 260 h 2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7" h="260">
                  <a:moveTo>
                    <a:pt x="437" y="259"/>
                  </a:moveTo>
                  <a:cubicBezTo>
                    <a:pt x="437" y="133"/>
                    <a:pt x="339" y="0"/>
                    <a:pt x="218" y="0"/>
                  </a:cubicBezTo>
                  <a:cubicBezTo>
                    <a:pt x="98" y="0"/>
                    <a:pt x="0" y="133"/>
                    <a:pt x="0" y="259"/>
                  </a:cubicBezTo>
                  <a:cubicBezTo>
                    <a:pt x="0" y="259"/>
                    <a:pt x="0" y="260"/>
                    <a:pt x="0" y="260"/>
                  </a:cubicBezTo>
                  <a:cubicBezTo>
                    <a:pt x="437" y="260"/>
                    <a:pt x="437" y="260"/>
                    <a:pt x="437" y="260"/>
                  </a:cubicBezTo>
                  <a:cubicBezTo>
                    <a:pt x="437" y="260"/>
                    <a:pt x="437" y="259"/>
                    <a:pt x="437" y="259"/>
                  </a:cubicBezTo>
                  <a:close/>
                </a:path>
              </a:pathLst>
            </a:custGeom>
            <a:solidFill>
              <a:srgbClr val="9A4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4" name="Group 394"/>
            <p:cNvGrpSpPr/>
            <p:nvPr/>
          </p:nvGrpSpPr>
          <p:grpSpPr bwMode="auto">
            <a:xfrm>
              <a:off x="138113" y="0"/>
              <a:ext cx="1349375" cy="1830388"/>
              <a:chOff x="0" y="0"/>
              <a:chExt cx="1349375" cy="1830388"/>
            </a:xfrm>
          </p:grpSpPr>
          <p:sp>
            <p:nvSpPr>
              <p:cNvPr id="245" name="Rectangle 112"/>
              <p:cNvSpPr>
                <a:spLocks noChangeArrowheads="1"/>
              </p:cNvSpPr>
              <p:nvPr/>
            </p:nvSpPr>
            <p:spPr bwMode="auto">
              <a:xfrm>
                <a:off x="966787" y="441325"/>
                <a:ext cx="33338" cy="873125"/>
              </a:xfrm>
              <a:prstGeom prst="rect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13"/>
              <p:cNvSpPr>
                <a:spLocks noChangeArrowheads="1"/>
              </p:cNvSpPr>
              <p:nvPr/>
            </p:nvSpPr>
            <p:spPr bwMode="auto">
              <a:xfrm>
                <a:off x="747712" y="87313"/>
                <a:ext cx="131763" cy="134938"/>
              </a:xfrm>
              <a:prstGeom prst="ellipse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Freeform 114"/>
              <p:cNvSpPr>
                <a:spLocks noChangeArrowheads="1"/>
              </p:cNvSpPr>
              <p:nvPr/>
            </p:nvSpPr>
            <p:spPr bwMode="auto">
              <a:xfrm>
                <a:off x="849312" y="0"/>
                <a:ext cx="147638" cy="147638"/>
              </a:xfrm>
              <a:custGeom>
                <a:avLst/>
                <a:gdLst>
                  <a:gd name="T0" fmla="*/ 458582556 w 39"/>
                  <a:gd name="T1" fmla="*/ 458582556 h 39"/>
                  <a:gd name="T2" fmla="*/ 100314343 w 39"/>
                  <a:gd name="T3" fmla="*/ 458582556 h 39"/>
                  <a:gd name="T4" fmla="*/ 100314343 w 39"/>
                  <a:gd name="T5" fmla="*/ 100314343 h 39"/>
                  <a:gd name="T6" fmla="*/ 458582556 w 39"/>
                  <a:gd name="T7" fmla="*/ 85985885 h 39"/>
                  <a:gd name="T8" fmla="*/ 458582556 w 39"/>
                  <a:gd name="T9" fmla="*/ 45858255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39"/>
                  <a:gd name="T17" fmla="*/ 39 w 3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39">
                    <a:moveTo>
                      <a:pt x="32" y="32"/>
                    </a:moveTo>
                    <a:cubicBezTo>
                      <a:pt x="26" y="39"/>
                      <a:pt x="14" y="39"/>
                      <a:pt x="7" y="32"/>
                    </a:cubicBezTo>
                    <a:cubicBezTo>
                      <a:pt x="0" y="25"/>
                      <a:pt x="0" y="14"/>
                      <a:pt x="7" y="7"/>
                    </a:cubicBezTo>
                    <a:cubicBezTo>
                      <a:pt x="14" y="0"/>
                      <a:pt x="25" y="0"/>
                      <a:pt x="32" y="6"/>
                    </a:cubicBezTo>
                    <a:cubicBezTo>
                      <a:pt x="39" y="13"/>
                      <a:pt x="39" y="25"/>
                      <a:pt x="32" y="32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115"/>
              <p:cNvSpPr>
                <a:spLocks noChangeArrowheads="1"/>
              </p:cNvSpPr>
              <p:nvPr/>
            </p:nvSpPr>
            <p:spPr bwMode="auto">
              <a:xfrm>
                <a:off x="985837" y="26988"/>
                <a:ext cx="134938" cy="134938"/>
              </a:xfrm>
              <a:custGeom>
                <a:avLst/>
                <a:gdLst>
                  <a:gd name="T0" fmla="*/ 266941099 w 36"/>
                  <a:gd name="T1" fmla="*/ 505785107 h 36"/>
                  <a:gd name="T2" fmla="*/ 0 w 36"/>
                  <a:gd name="T3" fmla="*/ 266941099 h 36"/>
                  <a:gd name="T4" fmla="*/ 252892553 w 36"/>
                  <a:gd name="T5" fmla="*/ 14048545 h 36"/>
                  <a:gd name="T6" fmla="*/ 505785107 w 36"/>
                  <a:gd name="T7" fmla="*/ 252892553 h 36"/>
                  <a:gd name="T8" fmla="*/ 266941099 w 36"/>
                  <a:gd name="T9" fmla="*/ 50578510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6"/>
                  <a:gd name="T17" fmla="*/ 36 w 3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6">
                    <a:moveTo>
                      <a:pt x="19" y="36"/>
                    </a:moveTo>
                    <a:cubicBezTo>
                      <a:pt x="9" y="36"/>
                      <a:pt x="1" y="29"/>
                      <a:pt x="0" y="19"/>
                    </a:cubicBezTo>
                    <a:cubicBezTo>
                      <a:pt x="0" y="9"/>
                      <a:pt x="8" y="1"/>
                      <a:pt x="18" y="1"/>
                    </a:cubicBezTo>
                    <a:cubicBezTo>
                      <a:pt x="27" y="0"/>
                      <a:pt x="36" y="8"/>
                      <a:pt x="36" y="18"/>
                    </a:cubicBezTo>
                    <a:cubicBezTo>
                      <a:pt x="36" y="28"/>
                      <a:pt x="28" y="36"/>
                      <a:pt x="19" y="36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116"/>
              <p:cNvSpPr>
                <a:spLocks noChangeArrowheads="1"/>
              </p:cNvSpPr>
              <p:nvPr/>
            </p:nvSpPr>
            <p:spPr bwMode="auto">
              <a:xfrm>
                <a:off x="1057275" y="128588"/>
                <a:ext cx="146050" cy="150813"/>
              </a:xfrm>
              <a:custGeom>
                <a:avLst/>
                <a:gdLst>
                  <a:gd name="T0" fmla="*/ 112192614 w 39"/>
                  <a:gd name="T1" fmla="*/ 469107607 h 40"/>
                  <a:gd name="T2" fmla="*/ 84143524 w 39"/>
                  <a:gd name="T3" fmla="*/ 113724313 h 40"/>
                  <a:gd name="T4" fmla="*/ 448770456 w 39"/>
                  <a:gd name="T5" fmla="*/ 99506417 h 40"/>
                  <a:gd name="T6" fmla="*/ 462795001 w 39"/>
                  <a:gd name="T7" fmla="*/ 454889711 h 40"/>
                  <a:gd name="T8" fmla="*/ 112192614 w 39"/>
                  <a:gd name="T9" fmla="*/ 46910760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0"/>
                  <a:gd name="T17" fmla="*/ 39 w 3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0">
                    <a:moveTo>
                      <a:pt x="8" y="33"/>
                    </a:moveTo>
                    <a:cubicBezTo>
                      <a:pt x="0" y="26"/>
                      <a:pt x="0" y="15"/>
                      <a:pt x="6" y="8"/>
                    </a:cubicBezTo>
                    <a:cubicBezTo>
                      <a:pt x="13" y="1"/>
                      <a:pt x="24" y="0"/>
                      <a:pt x="32" y="7"/>
                    </a:cubicBezTo>
                    <a:cubicBezTo>
                      <a:pt x="39" y="13"/>
                      <a:pt x="39" y="25"/>
                      <a:pt x="33" y="32"/>
                    </a:cubicBezTo>
                    <a:cubicBezTo>
                      <a:pt x="26" y="39"/>
                      <a:pt x="15" y="40"/>
                      <a:pt x="8" y="33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117"/>
              <p:cNvSpPr>
                <a:spLocks noChangeArrowheads="1"/>
              </p:cNvSpPr>
              <p:nvPr/>
            </p:nvSpPr>
            <p:spPr bwMode="auto">
              <a:xfrm>
                <a:off x="1041400" y="263525"/>
                <a:ext cx="139700" cy="139700"/>
              </a:xfrm>
              <a:custGeom>
                <a:avLst/>
                <a:gdLst>
                  <a:gd name="T0" fmla="*/ 14256951 w 37"/>
                  <a:gd name="T1" fmla="*/ 285116373 h 37"/>
                  <a:gd name="T2" fmla="*/ 242345519 w 37"/>
                  <a:gd name="T3" fmla="*/ 14256951 h 37"/>
                  <a:gd name="T4" fmla="*/ 513204941 w 37"/>
                  <a:gd name="T5" fmla="*/ 256602470 h 37"/>
                  <a:gd name="T6" fmla="*/ 270859422 w 37"/>
                  <a:gd name="T7" fmla="*/ 513204941 h 37"/>
                  <a:gd name="T8" fmla="*/ 14256951 w 37"/>
                  <a:gd name="T9" fmla="*/ 28511637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" y="20"/>
                    </a:moveTo>
                    <a:cubicBezTo>
                      <a:pt x="0" y="10"/>
                      <a:pt x="7" y="1"/>
                      <a:pt x="17" y="1"/>
                    </a:cubicBezTo>
                    <a:cubicBezTo>
                      <a:pt x="27" y="0"/>
                      <a:pt x="35" y="8"/>
                      <a:pt x="36" y="18"/>
                    </a:cubicBezTo>
                    <a:cubicBezTo>
                      <a:pt x="37" y="27"/>
                      <a:pt x="29" y="36"/>
                      <a:pt x="19" y="36"/>
                    </a:cubicBezTo>
                    <a:cubicBezTo>
                      <a:pt x="10" y="37"/>
                      <a:pt x="1" y="29"/>
                      <a:pt x="1" y="2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118"/>
              <p:cNvSpPr>
                <a:spLocks noChangeArrowheads="1"/>
              </p:cNvSpPr>
              <p:nvPr/>
            </p:nvSpPr>
            <p:spPr bwMode="auto">
              <a:xfrm>
                <a:off x="931862" y="338138"/>
                <a:ext cx="147638" cy="150813"/>
              </a:xfrm>
              <a:custGeom>
                <a:avLst/>
                <a:gdLst>
                  <a:gd name="T0" fmla="*/ 85985885 w 39"/>
                  <a:gd name="T1" fmla="*/ 113724313 h 40"/>
                  <a:gd name="T2" fmla="*/ 444250313 w 39"/>
                  <a:gd name="T3" fmla="*/ 85292292 h 40"/>
                  <a:gd name="T4" fmla="*/ 472911013 w 39"/>
                  <a:gd name="T5" fmla="*/ 440675586 h 40"/>
                  <a:gd name="T6" fmla="*/ 114646585 w 39"/>
                  <a:gd name="T7" fmla="*/ 469107607 h 40"/>
                  <a:gd name="T8" fmla="*/ 85985885 w 39"/>
                  <a:gd name="T9" fmla="*/ 11372431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0"/>
                  <a:gd name="T17" fmla="*/ 39 w 3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0">
                    <a:moveTo>
                      <a:pt x="6" y="8"/>
                    </a:moveTo>
                    <a:cubicBezTo>
                      <a:pt x="12" y="1"/>
                      <a:pt x="24" y="0"/>
                      <a:pt x="31" y="6"/>
                    </a:cubicBezTo>
                    <a:cubicBezTo>
                      <a:pt x="38" y="13"/>
                      <a:pt x="39" y="24"/>
                      <a:pt x="33" y="31"/>
                    </a:cubicBezTo>
                    <a:cubicBezTo>
                      <a:pt x="26" y="39"/>
                      <a:pt x="15" y="40"/>
                      <a:pt x="8" y="33"/>
                    </a:cubicBezTo>
                    <a:cubicBezTo>
                      <a:pt x="0" y="27"/>
                      <a:pt x="0" y="16"/>
                      <a:pt x="6" y="8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19"/>
              <p:cNvSpPr>
                <a:spLocks noChangeArrowheads="1"/>
              </p:cNvSpPr>
              <p:nvPr/>
            </p:nvSpPr>
            <p:spPr bwMode="auto">
              <a:xfrm>
                <a:off x="804862" y="327025"/>
                <a:ext cx="139700" cy="139700"/>
              </a:xfrm>
              <a:custGeom>
                <a:avLst/>
                <a:gdLst>
                  <a:gd name="T0" fmla="*/ 242345519 w 37"/>
                  <a:gd name="T1" fmla="*/ 14256951 h 37"/>
                  <a:gd name="T2" fmla="*/ 513204941 w 37"/>
                  <a:gd name="T3" fmla="*/ 242345519 h 37"/>
                  <a:gd name="T4" fmla="*/ 285116373 w 37"/>
                  <a:gd name="T5" fmla="*/ 513204941 h 37"/>
                  <a:gd name="T6" fmla="*/ 14256951 w 37"/>
                  <a:gd name="T7" fmla="*/ 285116373 h 37"/>
                  <a:gd name="T8" fmla="*/ 242345519 w 37"/>
                  <a:gd name="T9" fmla="*/ 1425695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7" y="1"/>
                    </a:moveTo>
                    <a:cubicBezTo>
                      <a:pt x="27" y="0"/>
                      <a:pt x="35" y="7"/>
                      <a:pt x="36" y="17"/>
                    </a:cubicBezTo>
                    <a:cubicBezTo>
                      <a:pt x="37" y="27"/>
                      <a:pt x="30" y="35"/>
                      <a:pt x="20" y="36"/>
                    </a:cubicBezTo>
                    <a:cubicBezTo>
                      <a:pt x="10" y="37"/>
                      <a:pt x="2" y="30"/>
                      <a:pt x="1" y="20"/>
                    </a:cubicBezTo>
                    <a:cubicBezTo>
                      <a:pt x="0" y="10"/>
                      <a:pt x="7" y="2"/>
                      <a:pt x="17" y="1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20"/>
              <p:cNvSpPr>
                <a:spLocks noChangeArrowheads="1"/>
              </p:cNvSpPr>
              <p:nvPr/>
            </p:nvSpPr>
            <p:spPr bwMode="auto">
              <a:xfrm>
                <a:off x="719137" y="219075"/>
                <a:ext cx="149225" cy="149225"/>
              </a:xfrm>
              <a:custGeom>
                <a:avLst/>
                <a:gdLst>
                  <a:gd name="T0" fmla="*/ 431443051 w 40"/>
                  <a:gd name="T1" fmla="*/ 97421541 h 40"/>
                  <a:gd name="T2" fmla="*/ 459280974 w 40"/>
                  <a:gd name="T3" fmla="*/ 445362013 h 40"/>
                  <a:gd name="T4" fmla="*/ 111340503 w 40"/>
                  <a:gd name="T5" fmla="*/ 473196206 h 40"/>
                  <a:gd name="T6" fmla="*/ 83506310 w 40"/>
                  <a:gd name="T7" fmla="*/ 125259465 h 40"/>
                  <a:gd name="T8" fmla="*/ 431443051 w 40"/>
                  <a:gd name="T9" fmla="*/ 974215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0"/>
                  <a:gd name="T17" fmla="*/ 40 w 4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0">
                    <a:moveTo>
                      <a:pt x="31" y="7"/>
                    </a:moveTo>
                    <a:cubicBezTo>
                      <a:pt x="38" y="13"/>
                      <a:pt x="40" y="24"/>
                      <a:pt x="33" y="32"/>
                    </a:cubicBezTo>
                    <a:cubicBezTo>
                      <a:pt x="27" y="39"/>
                      <a:pt x="16" y="40"/>
                      <a:pt x="8" y="34"/>
                    </a:cubicBezTo>
                    <a:cubicBezTo>
                      <a:pt x="1" y="28"/>
                      <a:pt x="0" y="17"/>
                      <a:pt x="6" y="9"/>
                    </a:cubicBezTo>
                    <a:cubicBezTo>
                      <a:pt x="12" y="2"/>
                      <a:pt x="23" y="0"/>
                      <a:pt x="31" y="7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Oval 121"/>
              <p:cNvSpPr>
                <a:spLocks noChangeArrowheads="1"/>
              </p:cNvSpPr>
              <p:nvPr/>
            </p:nvSpPr>
            <p:spPr bwMode="auto">
              <a:xfrm>
                <a:off x="782637" y="74613"/>
                <a:ext cx="346075" cy="347663"/>
              </a:xfrm>
              <a:prstGeom prst="ellipse">
                <a:avLst/>
              </a:prstGeom>
              <a:solidFill>
                <a:srgbClr val="FF9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5" name="Oval 122"/>
              <p:cNvSpPr>
                <a:spLocks noChangeArrowheads="1"/>
              </p:cNvSpPr>
              <p:nvPr/>
            </p:nvSpPr>
            <p:spPr bwMode="auto">
              <a:xfrm>
                <a:off x="842962" y="131763"/>
                <a:ext cx="228600" cy="2301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6" name="Oval 123"/>
              <p:cNvSpPr>
                <a:spLocks noChangeArrowheads="1"/>
              </p:cNvSpPr>
              <p:nvPr/>
            </p:nvSpPr>
            <p:spPr bwMode="auto">
              <a:xfrm>
                <a:off x="895350" y="195263"/>
                <a:ext cx="104775" cy="106363"/>
              </a:xfrm>
              <a:prstGeom prst="ellipse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257" name="Freeform 124"/>
              <p:cNvSpPr>
                <a:spLocks noChangeArrowheads="1"/>
              </p:cNvSpPr>
              <p:nvPr/>
            </p:nvSpPr>
            <p:spPr bwMode="auto">
              <a:xfrm>
                <a:off x="777875" y="760413"/>
                <a:ext cx="203200" cy="241300"/>
              </a:xfrm>
              <a:custGeom>
                <a:avLst/>
                <a:gdLst>
                  <a:gd name="T0" fmla="*/ 764634074 w 54"/>
                  <a:gd name="T1" fmla="*/ 710764231 h 64"/>
                  <a:gd name="T2" fmla="*/ 0 w 54"/>
                  <a:gd name="T3" fmla="*/ 227444102 h 64"/>
                  <a:gd name="T4" fmla="*/ 764634074 w 54"/>
                  <a:gd name="T5" fmla="*/ 710764231 h 64"/>
                  <a:gd name="T6" fmla="*/ 0 60000 65536"/>
                  <a:gd name="T7" fmla="*/ 0 60000 65536"/>
                  <a:gd name="T8" fmla="*/ 0 60000 65536"/>
                  <a:gd name="T9" fmla="*/ 0 w 54"/>
                  <a:gd name="T10" fmla="*/ 0 h 64"/>
                  <a:gd name="T11" fmla="*/ 54 w 54"/>
                  <a:gd name="T12" fmla="*/ 64 h 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4" h="64">
                    <a:moveTo>
                      <a:pt x="54" y="50"/>
                    </a:moveTo>
                    <a:cubicBezTo>
                      <a:pt x="54" y="50"/>
                      <a:pt x="48" y="0"/>
                      <a:pt x="0" y="16"/>
                    </a:cubicBezTo>
                    <a:cubicBezTo>
                      <a:pt x="0" y="16"/>
                      <a:pt x="6" y="64"/>
                      <a:pt x="54" y="5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125"/>
              <p:cNvSpPr>
                <a:spLocks noChangeArrowheads="1"/>
              </p:cNvSpPr>
              <p:nvPr/>
            </p:nvSpPr>
            <p:spPr bwMode="auto">
              <a:xfrm>
                <a:off x="985837" y="587375"/>
                <a:ext cx="209550" cy="249238"/>
              </a:xfrm>
              <a:custGeom>
                <a:avLst/>
                <a:gdLst>
                  <a:gd name="T0" fmla="*/ 0 w 56"/>
                  <a:gd name="T1" fmla="*/ 713035931 h 66"/>
                  <a:gd name="T2" fmla="*/ 784128616 w 56"/>
                  <a:gd name="T3" fmla="*/ 256692482 h 66"/>
                  <a:gd name="T4" fmla="*/ 0 w 56"/>
                  <a:gd name="T5" fmla="*/ 713035931 h 66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66"/>
                  <a:gd name="T11" fmla="*/ 56 w 56"/>
                  <a:gd name="T12" fmla="*/ 66 h 6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66">
                    <a:moveTo>
                      <a:pt x="0" y="50"/>
                    </a:moveTo>
                    <a:cubicBezTo>
                      <a:pt x="0" y="50"/>
                      <a:pt x="8" y="0"/>
                      <a:pt x="56" y="18"/>
                    </a:cubicBezTo>
                    <a:cubicBezTo>
                      <a:pt x="56" y="18"/>
                      <a:pt x="48" y="66"/>
                      <a:pt x="0" y="5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28"/>
              <p:cNvSpPr>
                <a:spLocks noChangeArrowheads="1"/>
              </p:cNvSpPr>
              <p:nvPr/>
            </p:nvSpPr>
            <p:spPr bwMode="auto">
              <a:xfrm>
                <a:off x="0" y="1031875"/>
                <a:ext cx="1349375" cy="798513"/>
              </a:xfrm>
              <a:custGeom>
                <a:avLst/>
                <a:gdLst>
                  <a:gd name="T0" fmla="*/ 2147483647 w 359"/>
                  <a:gd name="T1" fmla="*/ 2147483647 h 212"/>
                  <a:gd name="T2" fmla="*/ 2147483647 w 359"/>
                  <a:gd name="T3" fmla="*/ 0 h 212"/>
                  <a:gd name="T4" fmla="*/ 0 w 359"/>
                  <a:gd name="T5" fmla="*/ 2147483647 h 212"/>
                  <a:gd name="T6" fmla="*/ 0 w 359"/>
                  <a:gd name="T7" fmla="*/ 2147483647 h 212"/>
                  <a:gd name="T8" fmla="*/ 2147483647 w 359"/>
                  <a:gd name="T9" fmla="*/ 2147483647 h 212"/>
                  <a:gd name="T10" fmla="*/ 2147483647 w 359"/>
                  <a:gd name="T11" fmla="*/ 2147483647 h 2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9"/>
                  <a:gd name="T19" fmla="*/ 0 h 212"/>
                  <a:gd name="T20" fmla="*/ 359 w 359"/>
                  <a:gd name="T21" fmla="*/ 212 h 2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9" h="212">
                    <a:moveTo>
                      <a:pt x="359" y="211"/>
                    </a:moveTo>
                    <a:cubicBezTo>
                      <a:pt x="359" y="108"/>
                      <a:pt x="279" y="0"/>
                      <a:pt x="180" y="0"/>
                    </a:cubicBezTo>
                    <a:cubicBezTo>
                      <a:pt x="81" y="0"/>
                      <a:pt x="0" y="108"/>
                      <a:pt x="0" y="211"/>
                    </a:cubicBezTo>
                    <a:cubicBezTo>
                      <a:pt x="0" y="211"/>
                      <a:pt x="0" y="212"/>
                      <a:pt x="0" y="212"/>
                    </a:cubicBezTo>
                    <a:cubicBezTo>
                      <a:pt x="359" y="212"/>
                      <a:pt x="359" y="212"/>
                      <a:pt x="359" y="212"/>
                    </a:cubicBezTo>
                    <a:cubicBezTo>
                      <a:pt x="359" y="212"/>
                      <a:pt x="359" y="211"/>
                      <a:pt x="359" y="211"/>
                    </a:cubicBezTo>
                    <a:close/>
                  </a:path>
                </a:pathLst>
              </a:custGeom>
              <a:solidFill>
                <a:srgbClr val="FFF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29"/>
              <p:cNvSpPr>
                <a:spLocks noChangeArrowheads="1"/>
              </p:cNvSpPr>
              <p:nvPr/>
            </p:nvSpPr>
            <p:spPr bwMode="auto">
              <a:xfrm>
                <a:off x="203200" y="1204913"/>
                <a:ext cx="925513" cy="534988"/>
              </a:xfrm>
              <a:custGeom>
                <a:avLst/>
                <a:gdLst>
                  <a:gd name="T0" fmla="*/ 2147483647 w 246"/>
                  <a:gd name="T1" fmla="*/ 2001382573 h 142"/>
                  <a:gd name="T2" fmla="*/ 1741006583 w 246"/>
                  <a:gd name="T3" fmla="*/ 0 h 142"/>
                  <a:gd name="T4" fmla="*/ 0 w 246"/>
                  <a:gd name="T5" fmla="*/ 2001382573 h 142"/>
                  <a:gd name="T6" fmla="*/ 0 w 246"/>
                  <a:gd name="T7" fmla="*/ 2015578593 h 142"/>
                  <a:gd name="T8" fmla="*/ 2147483647 w 246"/>
                  <a:gd name="T9" fmla="*/ 2015578593 h 142"/>
                  <a:gd name="T10" fmla="*/ 2147483647 w 246"/>
                  <a:gd name="T11" fmla="*/ 200138257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6"/>
                  <a:gd name="T19" fmla="*/ 0 h 142"/>
                  <a:gd name="T20" fmla="*/ 246 w 246"/>
                  <a:gd name="T21" fmla="*/ 142 h 1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6" h="142">
                    <a:moveTo>
                      <a:pt x="246" y="141"/>
                    </a:moveTo>
                    <a:cubicBezTo>
                      <a:pt x="246" y="72"/>
                      <a:pt x="191" y="0"/>
                      <a:pt x="123" y="0"/>
                    </a:cubicBezTo>
                    <a:cubicBezTo>
                      <a:pt x="55" y="0"/>
                      <a:pt x="0" y="72"/>
                      <a:pt x="0" y="141"/>
                    </a:cubicBezTo>
                    <a:cubicBezTo>
                      <a:pt x="0" y="141"/>
                      <a:pt x="0" y="141"/>
                      <a:pt x="0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6" y="141"/>
                      <a:pt x="246" y="141"/>
                      <a:pt x="246" y="141"/>
                    </a:cubicBezTo>
                    <a:close/>
                  </a:path>
                </a:pathLst>
              </a:custGeom>
              <a:solidFill>
                <a:srgbClr val="FF6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61" name="Group 411"/>
          <p:cNvGrpSpPr/>
          <p:nvPr/>
        </p:nvGrpSpPr>
        <p:grpSpPr bwMode="auto">
          <a:xfrm>
            <a:off x="-20638" y="3854450"/>
            <a:ext cx="3179763" cy="3014663"/>
            <a:chOff x="0" y="0"/>
            <a:chExt cx="1567115" cy="1644030"/>
          </a:xfrm>
        </p:grpSpPr>
        <p:sp>
          <p:nvSpPr>
            <p:cNvPr id="262" name="Rectangle 98"/>
            <p:cNvSpPr>
              <a:spLocks noChangeArrowheads="1"/>
            </p:cNvSpPr>
            <p:nvPr/>
          </p:nvSpPr>
          <p:spPr bwMode="auto">
            <a:xfrm>
              <a:off x="316380" y="775179"/>
              <a:ext cx="11470" cy="308734"/>
            </a:xfrm>
            <a:prstGeom prst="rect">
              <a:avLst/>
            </a:pr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3" name="Oval 99"/>
            <p:cNvSpPr>
              <a:spLocks noChangeArrowheads="1"/>
            </p:cNvSpPr>
            <p:nvPr/>
          </p:nvSpPr>
          <p:spPr bwMode="auto">
            <a:xfrm>
              <a:off x="251383" y="657612"/>
              <a:ext cx="46836" cy="47792"/>
            </a:xfrm>
            <a:prstGeom prst="ellipse">
              <a:avLst/>
            </a:pr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4" name="Freeform 100"/>
            <p:cNvSpPr>
              <a:spLocks noChangeArrowheads="1"/>
            </p:cNvSpPr>
            <p:nvPr/>
          </p:nvSpPr>
          <p:spPr bwMode="auto">
            <a:xfrm>
              <a:off x="286749" y="627981"/>
              <a:ext cx="52571" cy="52571"/>
            </a:xfrm>
            <a:custGeom>
              <a:avLst/>
              <a:gdLst>
                <a:gd name="T0" fmla="*/ 99263191 w 23"/>
                <a:gd name="T1" fmla="*/ 94040376 h 23"/>
                <a:gd name="T2" fmla="*/ 20898115 w 23"/>
                <a:gd name="T3" fmla="*/ 99263191 h 23"/>
                <a:gd name="T4" fmla="*/ 20898115 w 23"/>
                <a:gd name="T5" fmla="*/ 20898115 h 23"/>
                <a:gd name="T6" fmla="*/ 99263191 w 23"/>
                <a:gd name="T7" fmla="*/ 20898115 h 23"/>
                <a:gd name="T8" fmla="*/ 99263191 w 23"/>
                <a:gd name="T9" fmla="*/ 9404037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9" y="18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4"/>
                    <a:pt x="19" y="18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101"/>
            <p:cNvSpPr>
              <a:spLocks noChangeArrowheads="1"/>
            </p:cNvSpPr>
            <p:nvPr/>
          </p:nvSpPr>
          <p:spPr bwMode="auto">
            <a:xfrm>
              <a:off x="334541" y="637540"/>
              <a:ext cx="47792" cy="49703"/>
            </a:xfrm>
            <a:custGeom>
              <a:avLst/>
              <a:gdLst>
                <a:gd name="T0" fmla="*/ 56972616 w 21"/>
                <a:gd name="T1" fmla="*/ 107186779 h 22"/>
                <a:gd name="T2" fmla="*/ 0 w 21"/>
                <a:gd name="T3" fmla="*/ 56144057 h 22"/>
                <a:gd name="T4" fmla="*/ 51792873 w 21"/>
                <a:gd name="T5" fmla="*/ 0 h 22"/>
                <a:gd name="T6" fmla="*/ 108765489 w 21"/>
                <a:gd name="T7" fmla="*/ 56144057 h 22"/>
                <a:gd name="T8" fmla="*/ 56972616 w 21"/>
                <a:gd name="T9" fmla="*/ 10718677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2"/>
                <a:gd name="T17" fmla="*/ 21 w 2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2">
                  <a:moveTo>
                    <a:pt x="11" y="21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1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6"/>
                    <a:pt x="17" y="21"/>
                    <a:pt x="11" y="21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102"/>
            <p:cNvSpPr>
              <a:spLocks noChangeArrowheads="1"/>
            </p:cNvSpPr>
            <p:nvPr/>
          </p:nvSpPr>
          <p:spPr bwMode="auto">
            <a:xfrm>
              <a:off x="359392" y="672906"/>
              <a:ext cx="52571" cy="52571"/>
            </a:xfrm>
            <a:custGeom>
              <a:avLst/>
              <a:gdLst>
                <a:gd name="T0" fmla="*/ 26120930 w 23"/>
                <a:gd name="T1" fmla="*/ 99263191 h 23"/>
                <a:gd name="T2" fmla="*/ 20898115 w 23"/>
                <a:gd name="T3" fmla="*/ 26120930 h 23"/>
                <a:gd name="T4" fmla="*/ 99263191 w 23"/>
                <a:gd name="T5" fmla="*/ 20898115 h 23"/>
                <a:gd name="T6" fmla="*/ 99263191 w 23"/>
                <a:gd name="T7" fmla="*/ 99263191 h 23"/>
                <a:gd name="T8" fmla="*/ 26120930 w 23"/>
                <a:gd name="T9" fmla="*/ 99263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5" y="19"/>
                  </a:moveTo>
                  <a:cubicBezTo>
                    <a:pt x="0" y="15"/>
                    <a:pt x="0" y="9"/>
                    <a:pt x="4" y="5"/>
                  </a:cubicBezTo>
                  <a:cubicBezTo>
                    <a:pt x="8" y="0"/>
                    <a:pt x="14" y="0"/>
                    <a:pt x="19" y="4"/>
                  </a:cubicBezTo>
                  <a:cubicBezTo>
                    <a:pt x="23" y="8"/>
                    <a:pt x="23" y="14"/>
                    <a:pt x="19" y="19"/>
                  </a:cubicBezTo>
                  <a:cubicBezTo>
                    <a:pt x="15" y="23"/>
                    <a:pt x="9" y="23"/>
                    <a:pt x="5" y="1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103"/>
            <p:cNvSpPr>
              <a:spLocks noChangeArrowheads="1"/>
            </p:cNvSpPr>
            <p:nvPr/>
          </p:nvSpPr>
          <p:spPr bwMode="auto">
            <a:xfrm>
              <a:off x="354613" y="720697"/>
              <a:ext cx="47792" cy="49703"/>
            </a:xfrm>
            <a:custGeom>
              <a:avLst/>
              <a:gdLst>
                <a:gd name="T0" fmla="*/ 0 w 21"/>
                <a:gd name="T1" fmla="*/ 61249911 h 22"/>
                <a:gd name="T2" fmla="*/ 51792873 w 21"/>
                <a:gd name="T3" fmla="*/ 5103594 h 22"/>
                <a:gd name="T4" fmla="*/ 108765489 w 21"/>
                <a:gd name="T5" fmla="*/ 51040463 h 22"/>
                <a:gd name="T6" fmla="*/ 56972616 w 21"/>
                <a:gd name="T7" fmla="*/ 107186779 h 22"/>
                <a:gd name="T8" fmla="*/ 0 w 21"/>
                <a:gd name="T9" fmla="*/ 612499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2"/>
                <a:gd name="T17" fmla="*/ 21 w 2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2">
                  <a:moveTo>
                    <a:pt x="0" y="12"/>
                  </a:moveTo>
                  <a:cubicBezTo>
                    <a:pt x="0" y="6"/>
                    <a:pt x="4" y="1"/>
                    <a:pt x="10" y="1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16"/>
                    <a:pt x="17" y="21"/>
                    <a:pt x="11" y="21"/>
                  </a:cubicBezTo>
                  <a:cubicBezTo>
                    <a:pt x="5" y="22"/>
                    <a:pt x="0" y="17"/>
                    <a:pt x="0" y="12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104"/>
            <p:cNvSpPr>
              <a:spLocks noChangeArrowheads="1"/>
            </p:cNvSpPr>
            <p:nvPr/>
          </p:nvSpPr>
          <p:spPr bwMode="auto">
            <a:xfrm>
              <a:off x="314468" y="748416"/>
              <a:ext cx="54483" cy="51615"/>
            </a:xfrm>
            <a:custGeom>
              <a:avLst/>
              <a:gdLst>
                <a:gd name="T0" fmla="*/ 20615005 w 24"/>
                <a:gd name="T1" fmla="*/ 25181388 h 23"/>
                <a:gd name="T2" fmla="*/ 97915032 w 24"/>
                <a:gd name="T3" fmla="*/ 20145559 h 23"/>
                <a:gd name="T4" fmla="*/ 103070485 w 24"/>
                <a:gd name="T5" fmla="*/ 90649405 h 23"/>
                <a:gd name="T6" fmla="*/ 25768189 w 24"/>
                <a:gd name="T7" fmla="*/ 95685233 h 23"/>
                <a:gd name="T8" fmla="*/ 20615005 w 24"/>
                <a:gd name="T9" fmla="*/ 2518138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3"/>
                <a:gd name="T17" fmla="*/ 24 w 2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3">
                  <a:moveTo>
                    <a:pt x="4" y="5"/>
                  </a:moveTo>
                  <a:cubicBezTo>
                    <a:pt x="8" y="0"/>
                    <a:pt x="15" y="0"/>
                    <a:pt x="19" y="4"/>
                  </a:cubicBezTo>
                  <a:cubicBezTo>
                    <a:pt x="23" y="7"/>
                    <a:pt x="24" y="14"/>
                    <a:pt x="20" y="18"/>
                  </a:cubicBezTo>
                  <a:cubicBezTo>
                    <a:pt x="16" y="23"/>
                    <a:pt x="10" y="23"/>
                    <a:pt x="5" y="19"/>
                  </a:cubicBezTo>
                  <a:cubicBezTo>
                    <a:pt x="1" y="16"/>
                    <a:pt x="0" y="9"/>
                    <a:pt x="4" y="5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105"/>
            <p:cNvSpPr>
              <a:spLocks noChangeArrowheads="1"/>
            </p:cNvSpPr>
            <p:nvPr/>
          </p:nvSpPr>
          <p:spPr bwMode="auto">
            <a:xfrm>
              <a:off x="271456" y="743637"/>
              <a:ext cx="49703" cy="49703"/>
            </a:xfrm>
            <a:custGeom>
              <a:avLst/>
              <a:gdLst>
                <a:gd name="T0" fmla="*/ 51040463 w 22"/>
                <a:gd name="T1" fmla="*/ 5103594 h 22"/>
                <a:gd name="T2" fmla="*/ 107186779 w 22"/>
                <a:gd name="T3" fmla="*/ 51040463 h 22"/>
                <a:gd name="T4" fmla="*/ 61249911 w 22"/>
                <a:gd name="T5" fmla="*/ 107186779 h 22"/>
                <a:gd name="T6" fmla="*/ 0 w 22"/>
                <a:gd name="T7" fmla="*/ 61249911 h 22"/>
                <a:gd name="T8" fmla="*/ 51040463 w 22"/>
                <a:gd name="T9" fmla="*/ 510359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2"/>
                <a:gd name="T17" fmla="*/ 22 w 22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2">
                  <a:moveTo>
                    <a:pt x="10" y="1"/>
                  </a:moveTo>
                  <a:cubicBezTo>
                    <a:pt x="15" y="0"/>
                    <a:pt x="21" y="4"/>
                    <a:pt x="21" y="10"/>
                  </a:cubicBezTo>
                  <a:cubicBezTo>
                    <a:pt x="22" y="16"/>
                    <a:pt x="17" y="21"/>
                    <a:pt x="12" y="21"/>
                  </a:cubicBezTo>
                  <a:cubicBezTo>
                    <a:pt x="6" y="22"/>
                    <a:pt x="1" y="18"/>
                    <a:pt x="0" y="12"/>
                  </a:cubicBezTo>
                  <a:cubicBezTo>
                    <a:pt x="0" y="6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106"/>
            <p:cNvSpPr>
              <a:spLocks noChangeArrowheads="1"/>
            </p:cNvSpPr>
            <p:nvPr/>
          </p:nvSpPr>
          <p:spPr bwMode="auto">
            <a:xfrm>
              <a:off x="239913" y="705404"/>
              <a:ext cx="51615" cy="54483"/>
            </a:xfrm>
            <a:custGeom>
              <a:avLst/>
              <a:gdLst>
                <a:gd name="T0" fmla="*/ 90649405 w 23"/>
                <a:gd name="T1" fmla="*/ 20615005 h 24"/>
                <a:gd name="T2" fmla="*/ 100723306 w 23"/>
                <a:gd name="T3" fmla="*/ 97915032 h 24"/>
                <a:gd name="T4" fmla="*/ 25181388 w 23"/>
                <a:gd name="T5" fmla="*/ 103070485 h 24"/>
                <a:gd name="T6" fmla="*/ 20145559 w 23"/>
                <a:gd name="T7" fmla="*/ 25768189 h 24"/>
                <a:gd name="T8" fmla="*/ 90649405 w 23"/>
                <a:gd name="T9" fmla="*/ 206150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8" y="4"/>
                  </a:moveTo>
                  <a:cubicBezTo>
                    <a:pt x="23" y="8"/>
                    <a:pt x="23" y="14"/>
                    <a:pt x="20" y="19"/>
                  </a:cubicBezTo>
                  <a:cubicBezTo>
                    <a:pt x="16" y="23"/>
                    <a:pt x="10" y="24"/>
                    <a:pt x="5" y="20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7" y="1"/>
                    <a:pt x="14" y="0"/>
                    <a:pt x="18" y="4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Oval 107"/>
            <p:cNvSpPr>
              <a:spLocks noChangeArrowheads="1"/>
            </p:cNvSpPr>
            <p:nvPr/>
          </p:nvSpPr>
          <p:spPr bwMode="auto">
            <a:xfrm>
              <a:off x="266677" y="655701"/>
              <a:ext cx="122346" cy="122346"/>
            </a:xfrm>
            <a:prstGeom prst="ellipse">
              <a:avLst/>
            </a:prstGeom>
            <a:solidFill>
              <a:srgbClr val="7E9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2" name="Oval 108"/>
            <p:cNvSpPr>
              <a:spLocks noChangeArrowheads="1"/>
            </p:cNvSpPr>
            <p:nvPr/>
          </p:nvSpPr>
          <p:spPr bwMode="auto">
            <a:xfrm>
              <a:off x="286749" y="675773"/>
              <a:ext cx="82201" cy="812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3" name="Oval 109"/>
            <p:cNvSpPr>
              <a:spLocks noChangeArrowheads="1"/>
            </p:cNvSpPr>
            <p:nvPr/>
          </p:nvSpPr>
          <p:spPr bwMode="auto">
            <a:xfrm>
              <a:off x="307778" y="698713"/>
              <a:ext cx="36322" cy="36322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4" name="Freeform 110"/>
            <p:cNvSpPr>
              <a:spLocks noChangeArrowheads="1"/>
            </p:cNvSpPr>
            <p:nvPr/>
          </p:nvSpPr>
          <p:spPr bwMode="auto">
            <a:xfrm>
              <a:off x="228443" y="950097"/>
              <a:ext cx="92716" cy="112788"/>
            </a:xfrm>
            <a:custGeom>
              <a:avLst/>
              <a:gdLst>
                <a:gd name="T0" fmla="*/ 209664796 w 41"/>
                <a:gd name="T1" fmla="*/ 198450486 h 50"/>
                <a:gd name="T2" fmla="*/ 0 w 41"/>
                <a:gd name="T3" fmla="*/ 66150162 h 50"/>
                <a:gd name="T4" fmla="*/ 209664796 w 41"/>
                <a:gd name="T5" fmla="*/ 198450486 h 50"/>
                <a:gd name="T6" fmla="*/ 0 60000 65536"/>
                <a:gd name="T7" fmla="*/ 0 60000 65536"/>
                <a:gd name="T8" fmla="*/ 0 60000 65536"/>
                <a:gd name="T9" fmla="*/ 0 w 41"/>
                <a:gd name="T10" fmla="*/ 0 h 50"/>
                <a:gd name="T11" fmla="*/ 41 w 41"/>
                <a:gd name="T12" fmla="*/ 50 h 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0">
                  <a:moveTo>
                    <a:pt x="41" y="39"/>
                  </a:moveTo>
                  <a:cubicBezTo>
                    <a:pt x="41" y="39"/>
                    <a:pt x="36" y="0"/>
                    <a:pt x="0" y="13"/>
                  </a:cubicBezTo>
                  <a:cubicBezTo>
                    <a:pt x="0" y="13"/>
                    <a:pt x="4" y="50"/>
                    <a:pt x="41" y="3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111"/>
            <p:cNvSpPr>
              <a:spLocks noChangeArrowheads="1"/>
            </p:cNvSpPr>
            <p:nvPr/>
          </p:nvSpPr>
          <p:spPr bwMode="auto">
            <a:xfrm>
              <a:off x="323071" y="870762"/>
              <a:ext cx="95583" cy="115656"/>
            </a:xfrm>
            <a:custGeom>
              <a:avLst/>
              <a:gdLst>
                <a:gd name="T0" fmla="*/ 0 w 42"/>
                <a:gd name="T1" fmla="*/ 200567914 h 51"/>
                <a:gd name="T2" fmla="*/ 217526426 w 42"/>
                <a:gd name="T3" fmla="*/ 71999262 h 51"/>
                <a:gd name="T4" fmla="*/ 0 w 42"/>
                <a:gd name="T5" fmla="*/ 200567914 h 51"/>
                <a:gd name="T6" fmla="*/ 0 60000 65536"/>
                <a:gd name="T7" fmla="*/ 0 60000 65536"/>
                <a:gd name="T8" fmla="*/ 0 60000 65536"/>
                <a:gd name="T9" fmla="*/ 0 w 42"/>
                <a:gd name="T10" fmla="*/ 0 h 51"/>
                <a:gd name="T11" fmla="*/ 42 w 42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51">
                  <a:moveTo>
                    <a:pt x="0" y="39"/>
                  </a:moveTo>
                  <a:cubicBezTo>
                    <a:pt x="0" y="39"/>
                    <a:pt x="6" y="0"/>
                    <a:pt x="42" y="14"/>
                  </a:cubicBezTo>
                  <a:cubicBezTo>
                    <a:pt x="42" y="14"/>
                    <a:pt x="37" y="51"/>
                    <a:pt x="0" y="3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126"/>
            <p:cNvSpPr>
              <a:spLocks noChangeArrowheads="1"/>
            </p:cNvSpPr>
            <p:nvPr/>
          </p:nvSpPr>
          <p:spPr bwMode="auto">
            <a:xfrm>
              <a:off x="780466" y="0"/>
              <a:ext cx="786649" cy="870762"/>
            </a:xfrm>
            <a:custGeom>
              <a:avLst/>
              <a:gdLst>
                <a:gd name="T0" fmla="*/ 715371367 w 348"/>
                <a:gd name="T1" fmla="*/ 1820287144 h 384"/>
                <a:gd name="T2" fmla="*/ 975971453 w 348"/>
                <a:gd name="T3" fmla="*/ 1902558280 h 384"/>
                <a:gd name="T4" fmla="*/ 1139483681 w 348"/>
                <a:gd name="T5" fmla="*/ 1938554311 h 384"/>
                <a:gd name="T6" fmla="*/ 1354096448 w 348"/>
                <a:gd name="T7" fmla="*/ 1645456729 h 384"/>
                <a:gd name="T8" fmla="*/ 1737330140 w 348"/>
                <a:gd name="T9" fmla="*/ 1316365383 h 384"/>
                <a:gd name="T10" fmla="*/ 1543158945 w 348"/>
                <a:gd name="T11" fmla="*/ 1064404503 h 384"/>
                <a:gd name="T12" fmla="*/ 1619805231 w 348"/>
                <a:gd name="T13" fmla="*/ 725029548 h 384"/>
                <a:gd name="T14" fmla="*/ 1584037567 w 348"/>
                <a:gd name="T15" fmla="*/ 370228047 h 384"/>
                <a:gd name="T16" fmla="*/ 1267228245 w 348"/>
                <a:gd name="T17" fmla="*/ 406221811 h 384"/>
                <a:gd name="T18" fmla="*/ 1093496362 w 348"/>
                <a:gd name="T19" fmla="*/ 298238253 h 384"/>
                <a:gd name="T20" fmla="*/ 725591023 w 348"/>
                <a:gd name="T21" fmla="*/ 41136702 h 384"/>
                <a:gd name="T22" fmla="*/ 495649903 w 348"/>
                <a:gd name="T23" fmla="*/ 354801501 h 384"/>
                <a:gd name="T24" fmla="*/ 347466028 w 348"/>
                <a:gd name="T25" fmla="*/ 493638152 h 384"/>
                <a:gd name="T26" fmla="*/ 76646286 w 348"/>
                <a:gd name="T27" fmla="*/ 565625680 h 384"/>
                <a:gd name="T28" fmla="*/ 102196555 w 348"/>
                <a:gd name="T29" fmla="*/ 786733467 h 384"/>
                <a:gd name="T30" fmla="*/ 270819742 w 348"/>
                <a:gd name="T31" fmla="*/ 1038694347 h 384"/>
                <a:gd name="T32" fmla="*/ 173734144 w 348"/>
                <a:gd name="T33" fmla="*/ 1321508321 h 384"/>
                <a:gd name="T34" fmla="*/ 608066114 w 348"/>
                <a:gd name="T35" fmla="*/ 1568326264 h 384"/>
                <a:gd name="T36" fmla="*/ 715371367 w 348"/>
                <a:gd name="T37" fmla="*/ 1820287144 h 3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8"/>
                <a:gd name="T58" fmla="*/ 0 h 384"/>
                <a:gd name="T59" fmla="*/ 348 w 348"/>
                <a:gd name="T60" fmla="*/ 384 h 3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8" h="384">
                  <a:moveTo>
                    <a:pt x="140" y="354"/>
                  </a:moveTo>
                  <a:cubicBezTo>
                    <a:pt x="153" y="364"/>
                    <a:pt x="175" y="365"/>
                    <a:pt x="191" y="370"/>
                  </a:cubicBezTo>
                  <a:cubicBezTo>
                    <a:pt x="204" y="375"/>
                    <a:pt x="209" y="384"/>
                    <a:pt x="223" y="377"/>
                  </a:cubicBezTo>
                  <a:cubicBezTo>
                    <a:pt x="244" y="367"/>
                    <a:pt x="245" y="332"/>
                    <a:pt x="265" y="320"/>
                  </a:cubicBezTo>
                  <a:cubicBezTo>
                    <a:pt x="291" y="303"/>
                    <a:pt x="348" y="302"/>
                    <a:pt x="340" y="256"/>
                  </a:cubicBezTo>
                  <a:cubicBezTo>
                    <a:pt x="336" y="233"/>
                    <a:pt x="310" y="227"/>
                    <a:pt x="302" y="207"/>
                  </a:cubicBezTo>
                  <a:cubicBezTo>
                    <a:pt x="291" y="184"/>
                    <a:pt x="310" y="162"/>
                    <a:pt x="317" y="141"/>
                  </a:cubicBezTo>
                  <a:cubicBezTo>
                    <a:pt x="323" y="122"/>
                    <a:pt x="329" y="87"/>
                    <a:pt x="310" y="72"/>
                  </a:cubicBezTo>
                  <a:cubicBezTo>
                    <a:pt x="285" y="52"/>
                    <a:pt x="272" y="80"/>
                    <a:pt x="248" y="79"/>
                  </a:cubicBezTo>
                  <a:cubicBezTo>
                    <a:pt x="234" y="79"/>
                    <a:pt x="223" y="68"/>
                    <a:pt x="214" y="58"/>
                  </a:cubicBezTo>
                  <a:cubicBezTo>
                    <a:pt x="195" y="36"/>
                    <a:pt x="177" y="0"/>
                    <a:pt x="142" y="8"/>
                  </a:cubicBezTo>
                  <a:cubicBezTo>
                    <a:pt x="114" y="15"/>
                    <a:pt x="108" y="47"/>
                    <a:pt x="97" y="69"/>
                  </a:cubicBezTo>
                  <a:cubicBezTo>
                    <a:pt x="90" y="81"/>
                    <a:pt x="82" y="90"/>
                    <a:pt x="68" y="96"/>
                  </a:cubicBezTo>
                  <a:cubicBezTo>
                    <a:pt x="50" y="102"/>
                    <a:pt x="30" y="95"/>
                    <a:pt x="15" y="110"/>
                  </a:cubicBezTo>
                  <a:cubicBezTo>
                    <a:pt x="0" y="124"/>
                    <a:pt x="7" y="139"/>
                    <a:pt x="20" y="153"/>
                  </a:cubicBezTo>
                  <a:cubicBezTo>
                    <a:pt x="34" y="168"/>
                    <a:pt x="56" y="178"/>
                    <a:pt x="53" y="202"/>
                  </a:cubicBezTo>
                  <a:cubicBezTo>
                    <a:pt x="51" y="221"/>
                    <a:pt x="29" y="234"/>
                    <a:pt x="34" y="257"/>
                  </a:cubicBezTo>
                  <a:cubicBezTo>
                    <a:pt x="44" y="300"/>
                    <a:pt x="98" y="274"/>
                    <a:pt x="119" y="305"/>
                  </a:cubicBezTo>
                  <a:cubicBezTo>
                    <a:pt x="129" y="320"/>
                    <a:pt x="123" y="341"/>
                    <a:pt x="140" y="354"/>
                  </a:cubicBezTo>
                  <a:close/>
                </a:path>
              </a:pathLst>
            </a:custGeom>
            <a:solidFill>
              <a:srgbClr val="FF9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130"/>
            <p:cNvSpPr>
              <a:spLocks noChangeArrowheads="1"/>
            </p:cNvSpPr>
            <p:nvPr/>
          </p:nvSpPr>
          <p:spPr bwMode="auto">
            <a:xfrm>
              <a:off x="0" y="895614"/>
              <a:ext cx="1427056" cy="748416"/>
            </a:xfrm>
            <a:custGeom>
              <a:avLst/>
              <a:gdLst>
                <a:gd name="T0" fmla="*/ 2147483647 w 631"/>
                <a:gd name="T1" fmla="*/ 1687065740 h 330"/>
                <a:gd name="T2" fmla="*/ 1616257391 w 631"/>
                <a:gd name="T3" fmla="*/ 0 h 330"/>
                <a:gd name="T4" fmla="*/ 0 w 631"/>
                <a:gd name="T5" fmla="*/ 1687065740 h 330"/>
                <a:gd name="T6" fmla="*/ 0 w 631"/>
                <a:gd name="T7" fmla="*/ 1697353058 h 330"/>
                <a:gd name="T8" fmla="*/ 2147483647 w 631"/>
                <a:gd name="T9" fmla="*/ 1697353058 h 330"/>
                <a:gd name="T10" fmla="*/ 2147483647 w 631"/>
                <a:gd name="T11" fmla="*/ 1687065740 h 3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31"/>
                <a:gd name="T19" fmla="*/ 0 h 330"/>
                <a:gd name="T20" fmla="*/ 631 w 631"/>
                <a:gd name="T21" fmla="*/ 330 h 3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31" h="330">
                  <a:moveTo>
                    <a:pt x="631" y="328"/>
                  </a:moveTo>
                  <a:cubicBezTo>
                    <a:pt x="631" y="147"/>
                    <a:pt x="490" y="0"/>
                    <a:pt x="316" y="0"/>
                  </a:cubicBezTo>
                  <a:cubicBezTo>
                    <a:pt x="141" y="0"/>
                    <a:pt x="0" y="147"/>
                    <a:pt x="0" y="328"/>
                  </a:cubicBezTo>
                  <a:cubicBezTo>
                    <a:pt x="0" y="329"/>
                    <a:pt x="0" y="330"/>
                    <a:pt x="0" y="330"/>
                  </a:cubicBezTo>
                  <a:cubicBezTo>
                    <a:pt x="631" y="330"/>
                    <a:pt x="631" y="330"/>
                    <a:pt x="631" y="330"/>
                  </a:cubicBezTo>
                  <a:cubicBezTo>
                    <a:pt x="631" y="330"/>
                    <a:pt x="631" y="329"/>
                    <a:pt x="631" y="328"/>
                  </a:cubicBezTo>
                  <a:close/>
                </a:path>
              </a:pathLst>
            </a:custGeom>
            <a:solidFill>
              <a:srgbClr val="FF8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131"/>
            <p:cNvSpPr>
              <a:spLocks noChangeArrowheads="1"/>
            </p:cNvSpPr>
            <p:nvPr/>
          </p:nvSpPr>
          <p:spPr bwMode="auto">
            <a:xfrm>
              <a:off x="122346" y="1017960"/>
              <a:ext cx="1173760" cy="616511"/>
            </a:xfrm>
            <a:custGeom>
              <a:avLst/>
              <a:gdLst>
                <a:gd name="T0" fmla="*/ 2147483647 w 519"/>
                <a:gd name="T1" fmla="*/ 1387099885 h 272"/>
                <a:gd name="T2" fmla="*/ 1329833895 w 519"/>
                <a:gd name="T3" fmla="*/ 0 h 272"/>
                <a:gd name="T4" fmla="*/ 0 w 519"/>
                <a:gd name="T5" fmla="*/ 1387099885 h 272"/>
                <a:gd name="T6" fmla="*/ 0 w 519"/>
                <a:gd name="T7" fmla="*/ 1397374313 h 272"/>
                <a:gd name="T8" fmla="*/ 2147483647 w 519"/>
                <a:gd name="T9" fmla="*/ 1397374313 h 272"/>
                <a:gd name="T10" fmla="*/ 2147483647 w 519"/>
                <a:gd name="T11" fmla="*/ 1387099885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"/>
                <a:gd name="T19" fmla="*/ 0 h 272"/>
                <a:gd name="T20" fmla="*/ 519 w 519"/>
                <a:gd name="T21" fmla="*/ 272 h 2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" h="272">
                  <a:moveTo>
                    <a:pt x="519" y="270"/>
                  </a:moveTo>
                  <a:cubicBezTo>
                    <a:pt x="519" y="121"/>
                    <a:pt x="403" y="0"/>
                    <a:pt x="260" y="0"/>
                  </a:cubicBezTo>
                  <a:cubicBezTo>
                    <a:pt x="116" y="0"/>
                    <a:pt x="0" y="121"/>
                    <a:pt x="0" y="270"/>
                  </a:cubicBezTo>
                  <a:cubicBezTo>
                    <a:pt x="0" y="271"/>
                    <a:pt x="0" y="272"/>
                    <a:pt x="0" y="272"/>
                  </a:cubicBezTo>
                  <a:cubicBezTo>
                    <a:pt x="519" y="272"/>
                    <a:pt x="519" y="272"/>
                    <a:pt x="519" y="272"/>
                  </a:cubicBezTo>
                  <a:cubicBezTo>
                    <a:pt x="519" y="272"/>
                    <a:pt x="519" y="271"/>
                    <a:pt x="519" y="270"/>
                  </a:cubicBezTo>
                  <a:close/>
                </a:path>
              </a:pathLst>
            </a:custGeom>
            <a:solidFill>
              <a:srgbClr val="FFC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132"/>
            <p:cNvSpPr>
              <a:spLocks noChangeArrowheads="1"/>
            </p:cNvSpPr>
            <p:nvPr/>
          </p:nvSpPr>
          <p:spPr bwMode="auto">
            <a:xfrm>
              <a:off x="253295" y="1163247"/>
              <a:ext cx="920465" cy="477915"/>
            </a:xfrm>
            <a:custGeom>
              <a:avLst/>
              <a:gdLst>
                <a:gd name="T0" fmla="*/ 2081709622 w 407"/>
                <a:gd name="T1" fmla="*/ 1072217025 h 211"/>
                <a:gd name="T2" fmla="*/ 1043411533 w 407"/>
                <a:gd name="T3" fmla="*/ 0 h 211"/>
                <a:gd name="T4" fmla="*/ 0 w 407"/>
                <a:gd name="T5" fmla="*/ 1072217025 h 211"/>
                <a:gd name="T6" fmla="*/ 0 w 407"/>
                <a:gd name="T7" fmla="*/ 1082477475 h 211"/>
                <a:gd name="T8" fmla="*/ 2081709622 w 407"/>
                <a:gd name="T9" fmla="*/ 1082477475 h 211"/>
                <a:gd name="T10" fmla="*/ 2081709622 w 407"/>
                <a:gd name="T11" fmla="*/ 1072217025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7"/>
                <a:gd name="T19" fmla="*/ 0 h 211"/>
                <a:gd name="T20" fmla="*/ 407 w 407"/>
                <a:gd name="T21" fmla="*/ 211 h 2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7" h="211">
                  <a:moveTo>
                    <a:pt x="407" y="209"/>
                  </a:moveTo>
                  <a:cubicBezTo>
                    <a:pt x="407" y="94"/>
                    <a:pt x="316" y="0"/>
                    <a:pt x="204" y="0"/>
                  </a:cubicBezTo>
                  <a:cubicBezTo>
                    <a:pt x="91" y="0"/>
                    <a:pt x="0" y="94"/>
                    <a:pt x="0" y="209"/>
                  </a:cubicBezTo>
                  <a:cubicBezTo>
                    <a:pt x="0" y="210"/>
                    <a:pt x="0" y="210"/>
                    <a:pt x="0" y="211"/>
                  </a:cubicBezTo>
                  <a:cubicBezTo>
                    <a:pt x="407" y="211"/>
                    <a:pt x="407" y="211"/>
                    <a:pt x="407" y="211"/>
                  </a:cubicBezTo>
                  <a:cubicBezTo>
                    <a:pt x="407" y="210"/>
                    <a:pt x="407" y="210"/>
                    <a:pt x="407" y="209"/>
                  </a:cubicBezTo>
                  <a:close/>
                </a:path>
              </a:pathLst>
            </a:custGeom>
            <a:solidFill>
              <a:srgbClr val="FF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133"/>
            <p:cNvSpPr>
              <a:spLocks noChangeArrowheads="1"/>
            </p:cNvSpPr>
            <p:nvPr/>
          </p:nvSpPr>
          <p:spPr bwMode="auto">
            <a:xfrm>
              <a:off x="418654" y="1285593"/>
              <a:ext cx="592615" cy="330718"/>
            </a:xfrm>
            <a:custGeom>
              <a:avLst/>
              <a:gdLst>
                <a:gd name="T0" fmla="*/ 1340429535 w 262"/>
                <a:gd name="T1" fmla="*/ 749139695 h 146"/>
                <a:gd name="T2" fmla="*/ 670215899 w 262"/>
                <a:gd name="T3" fmla="*/ 0 h 146"/>
                <a:gd name="T4" fmla="*/ 0 w 262"/>
                <a:gd name="T5" fmla="*/ 749139695 h 146"/>
                <a:gd name="T6" fmla="*/ 0 w 262"/>
                <a:gd name="T7" fmla="*/ 749139695 h 146"/>
                <a:gd name="T8" fmla="*/ 1340429535 w 262"/>
                <a:gd name="T9" fmla="*/ 749139695 h 146"/>
                <a:gd name="T10" fmla="*/ 1340429535 w 262"/>
                <a:gd name="T11" fmla="*/ 749139695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2"/>
                <a:gd name="T19" fmla="*/ 0 h 146"/>
                <a:gd name="T20" fmla="*/ 262 w 262"/>
                <a:gd name="T21" fmla="*/ 146 h 1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2" h="146">
                  <a:moveTo>
                    <a:pt x="262" y="146"/>
                  </a:moveTo>
                  <a:cubicBezTo>
                    <a:pt x="262" y="65"/>
                    <a:pt x="203" y="0"/>
                    <a:pt x="131" y="0"/>
                  </a:cubicBezTo>
                  <a:cubicBezTo>
                    <a:pt x="58" y="0"/>
                    <a:pt x="0" y="65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lose/>
                </a:path>
              </a:pathLst>
            </a:custGeom>
            <a:solidFill>
              <a:srgbClr val="B1B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134"/>
            <p:cNvSpPr>
              <a:spLocks noChangeArrowheads="1"/>
            </p:cNvSpPr>
            <p:nvPr/>
          </p:nvSpPr>
          <p:spPr bwMode="auto">
            <a:xfrm>
              <a:off x="549602" y="1421321"/>
              <a:ext cx="321159" cy="179696"/>
            </a:xfrm>
            <a:custGeom>
              <a:avLst/>
              <a:gdLst>
                <a:gd name="T0" fmla="*/ 726359882 w 142"/>
                <a:gd name="T1" fmla="*/ 403567646 h 79"/>
                <a:gd name="T2" fmla="*/ 363181072 w 142"/>
                <a:gd name="T3" fmla="*/ 0 h 79"/>
                <a:gd name="T4" fmla="*/ 0 w 142"/>
                <a:gd name="T5" fmla="*/ 403567646 h 79"/>
                <a:gd name="T6" fmla="*/ 0 w 142"/>
                <a:gd name="T7" fmla="*/ 408742436 h 79"/>
                <a:gd name="T8" fmla="*/ 726359882 w 142"/>
                <a:gd name="T9" fmla="*/ 408742436 h 79"/>
                <a:gd name="T10" fmla="*/ 726359882 w 142"/>
                <a:gd name="T11" fmla="*/ 40356764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2"/>
                <a:gd name="T19" fmla="*/ 0 h 79"/>
                <a:gd name="T20" fmla="*/ 142 w 142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2" h="79">
                  <a:moveTo>
                    <a:pt x="142" y="78"/>
                  </a:moveTo>
                  <a:cubicBezTo>
                    <a:pt x="142" y="35"/>
                    <a:pt x="110" y="0"/>
                    <a:pt x="71" y="0"/>
                  </a:cubicBezTo>
                  <a:cubicBezTo>
                    <a:pt x="32" y="0"/>
                    <a:pt x="0" y="35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79"/>
                    <a:pt x="142" y="79"/>
                    <a:pt x="142" y="78"/>
                  </a:cubicBezTo>
                  <a:close/>
                </a:path>
              </a:pathLst>
            </a:custGeom>
            <a:solidFill>
              <a:srgbClr val="607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153"/>
            <p:cNvSpPr>
              <a:spLocks noChangeArrowheads="1"/>
            </p:cNvSpPr>
            <p:nvPr/>
          </p:nvSpPr>
          <p:spPr bwMode="auto">
            <a:xfrm>
              <a:off x="1013708" y="432562"/>
              <a:ext cx="302999" cy="881276"/>
            </a:xfrm>
            <a:custGeom>
              <a:avLst/>
              <a:gdLst>
                <a:gd name="T0" fmla="*/ 332342418 w 134"/>
                <a:gd name="T1" fmla="*/ 1996522849 h 389"/>
                <a:gd name="T2" fmla="*/ 311889986 w 134"/>
                <a:gd name="T3" fmla="*/ 990563286 h 389"/>
                <a:gd name="T4" fmla="*/ 102259901 w 134"/>
                <a:gd name="T5" fmla="*/ 523509661 h 389"/>
                <a:gd name="T6" fmla="*/ 46017408 w 134"/>
                <a:gd name="T7" fmla="*/ 35926156 h 389"/>
                <a:gd name="T8" fmla="*/ 117597530 w 134"/>
                <a:gd name="T9" fmla="*/ 272019770 h 389"/>
                <a:gd name="T10" fmla="*/ 209632345 w 134"/>
                <a:gd name="T11" fmla="*/ 508113384 h 389"/>
                <a:gd name="T12" fmla="*/ 383472369 w 134"/>
                <a:gd name="T13" fmla="*/ 569703022 h 389"/>
                <a:gd name="T14" fmla="*/ 521522331 w 134"/>
                <a:gd name="T15" fmla="*/ 313079529 h 389"/>
                <a:gd name="T16" fmla="*/ 680024726 w 134"/>
                <a:gd name="T17" fmla="*/ 189900252 h 389"/>
                <a:gd name="T18" fmla="*/ 634007318 w 134"/>
                <a:gd name="T19" fmla="*/ 272019770 h 389"/>
                <a:gd name="T20" fmla="*/ 495957356 w 134"/>
                <a:gd name="T21" fmla="*/ 549173143 h 389"/>
                <a:gd name="T22" fmla="*/ 444827405 w 134"/>
                <a:gd name="T23" fmla="*/ 985429683 h 389"/>
                <a:gd name="T24" fmla="*/ 593104714 w 134"/>
                <a:gd name="T25" fmla="*/ 1934933210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4"/>
                <a:gd name="T40" fmla="*/ 0 h 389"/>
                <a:gd name="T41" fmla="*/ 134 w 134"/>
                <a:gd name="T42" fmla="*/ 389 h 3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4" h="389">
                  <a:moveTo>
                    <a:pt x="65" y="389"/>
                  </a:moveTo>
                  <a:cubicBezTo>
                    <a:pt x="98" y="330"/>
                    <a:pt x="81" y="254"/>
                    <a:pt x="61" y="193"/>
                  </a:cubicBezTo>
                  <a:cubicBezTo>
                    <a:pt x="51" y="162"/>
                    <a:pt x="33" y="133"/>
                    <a:pt x="20" y="102"/>
                  </a:cubicBezTo>
                  <a:cubicBezTo>
                    <a:pt x="9" y="76"/>
                    <a:pt x="0" y="34"/>
                    <a:pt x="9" y="7"/>
                  </a:cubicBezTo>
                  <a:cubicBezTo>
                    <a:pt x="20" y="0"/>
                    <a:pt x="20" y="45"/>
                    <a:pt x="23" y="53"/>
                  </a:cubicBezTo>
                  <a:cubicBezTo>
                    <a:pt x="27" y="68"/>
                    <a:pt x="33" y="85"/>
                    <a:pt x="41" y="99"/>
                  </a:cubicBezTo>
                  <a:cubicBezTo>
                    <a:pt x="50" y="114"/>
                    <a:pt x="62" y="130"/>
                    <a:pt x="75" y="111"/>
                  </a:cubicBezTo>
                  <a:cubicBezTo>
                    <a:pt x="86" y="95"/>
                    <a:pt x="92" y="77"/>
                    <a:pt x="102" y="61"/>
                  </a:cubicBezTo>
                  <a:cubicBezTo>
                    <a:pt x="104" y="56"/>
                    <a:pt x="128" y="20"/>
                    <a:pt x="133" y="37"/>
                  </a:cubicBezTo>
                  <a:cubicBezTo>
                    <a:pt x="134" y="42"/>
                    <a:pt x="127" y="49"/>
                    <a:pt x="124" y="53"/>
                  </a:cubicBezTo>
                  <a:cubicBezTo>
                    <a:pt x="113" y="71"/>
                    <a:pt x="107" y="89"/>
                    <a:pt x="97" y="107"/>
                  </a:cubicBezTo>
                  <a:cubicBezTo>
                    <a:pt x="82" y="134"/>
                    <a:pt x="80" y="160"/>
                    <a:pt x="87" y="192"/>
                  </a:cubicBezTo>
                  <a:cubicBezTo>
                    <a:pt x="99" y="253"/>
                    <a:pt x="116" y="318"/>
                    <a:pt x="116" y="377"/>
                  </a:cubicBezTo>
                </a:path>
              </a:pathLst>
            </a:custGeom>
            <a:solidFill>
              <a:srgbClr val="955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154"/>
            <p:cNvSpPr>
              <a:spLocks noChangeArrowheads="1"/>
            </p:cNvSpPr>
            <p:nvPr/>
          </p:nvSpPr>
          <p:spPr bwMode="auto">
            <a:xfrm>
              <a:off x="1074354" y="188299"/>
              <a:ext cx="99406" cy="99406"/>
            </a:xfrm>
            <a:custGeom>
              <a:avLst/>
              <a:gdLst>
                <a:gd name="T0" fmla="*/ 86770142 w 44"/>
                <a:gd name="T1" fmla="*/ 199060515 h 44"/>
                <a:gd name="T2" fmla="*/ 91873736 w 44"/>
                <a:gd name="T3" fmla="*/ 199060515 h 44"/>
                <a:gd name="T4" fmla="*/ 91873736 w 44"/>
                <a:gd name="T5" fmla="*/ 35729679 h 44"/>
                <a:gd name="T6" fmla="*/ 86770142 w 44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4"/>
                <a:gd name="T14" fmla="*/ 44 w 44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4">
                  <a:moveTo>
                    <a:pt x="17" y="39"/>
                  </a:moveTo>
                  <a:cubicBezTo>
                    <a:pt x="17" y="39"/>
                    <a:pt x="18" y="39"/>
                    <a:pt x="18" y="39"/>
                  </a:cubicBezTo>
                  <a:cubicBezTo>
                    <a:pt x="44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155"/>
            <p:cNvSpPr>
              <a:spLocks noChangeArrowheads="1"/>
            </p:cNvSpPr>
            <p:nvPr/>
          </p:nvSpPr>
          <p:spPr bwMode="auto">
            <a:xfrm>
              <a:off x="1116938" y="333740"/>
              <a:ext cx="96539" cy="102274"/>
            </a:xfrm>
            <a:custGeom>
              <a:avLst/>
              <a:gdLst>
                <a:gd name="T0" fmla="*/ 80645986 w 43"/>
                <a:gd name="T1" fmla="*/ 201450234 h 45"/>
                <a:gd name="T2" fmla="*/ 85688465 w 43"/>
                <a:gd name="T3" fmla="*/ 206616208 h 45"/>
                <a:gd name="T4" fmla="*/ 85688465 w 43"/>
                <a:gd name="T5" fmla="*/ 41323242 h 45"/>
                <a:gd name="T6" fmla="*/ 80645986 w 43"/>
                <a:gd name="T7" fmla="*/ 201450234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6" y="39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43" y="45"/>
                    <a:pt x="40" y="0"/>
                    <a:pt x="17" y="8"/>
                  </a:cubicBezTo>
                  <a:cubicBezTo>
                    <a:pt x="3" y="12"/>
                    <a:pt x="0" y="35"/>
                    <a:pt x="16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156"/>
            <p:cNvSpPr>
              <a:spLocks noChangeArrowheads="1"/>
            </p:cNvSpPr>
            <p:nvPr/>
          </p:nvSpPr>
          <p:spPr bwMode="auto">
            <a:xfrm>
              <a:off x="1300886" y="236091"/>
              <a:ext cx="99406" cy="101318"/>
            </a:xfrm>
            <a:custGeom>
              <a:avLst/>
              <a:gdLst>
                <a:gd name="T0" fmla="*/ 86770142 w 44"/>
                <a:gd name="T1" fmla="*/ 197702939 h 45"/>
                <a:gd name="T2" fmla="*/ 91873736 w 44"/>
                <a:gd name="T3" fmla="*/ 197702939 h 45"/>
                <a:gd name="T4" fmla="*/ 91873736 w 44"/>
                <a:gd name="T5" fmla="*/ 35486067 h 45"/>
                <a:gd name="T6" fmla="*/ 86770142 w 44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5"/>
                <a:gd name="T14" fmla="*/ 44 w 4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5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4" y="45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157"/>
            <p:cNvSpPr>
              <a:spLocks noChangeArrowheads="1"/>
            </p:cNvSpPr>
            <p:nvPr/>
          </p:nvSpPr>
          <p:spPr bwMode="auto">
            <a:xfrm>
              <a:off x="1351859" y="505069"/>
              <a:ext cx="97495" cy="99406"/>
            </a:xfrm>
            <a:custGeom>
              <a:avLst/>
              <a:gdLst>
                <a:gd name="T0" fmla="*/ 87394065 w 43"/>
                <a:gd name="T1" fmla="*/ 199060515 h 44"/>
                <a:gd name="T2" fmla="*/ 87394065 w 43"/>
                <a:gd name="T3" fmla="*/ 199060515 h 44"/>
                <a:gd name="T4" fmla="*/ 87394065 w 43"/>
                <a:gd name="T5" fmla="*/ 35729679 h 44"/>
                <a:gd name="T6" fmla="*/ 87394065 w 43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4"/>
                <a:gd name="T14" fmla="*/ 43 w 4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4"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43" y="44"/>
                    <a:pt x="41" y="0"/>
                    <a:pt x="17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158"/>
            <p:cNvSpPr>
              <a:spLocks noChangeArrowheads="1"/>
            </p:cNvSpPr>
            <p:nvPr/>
          </p:nvSpPr>
          <p:spPr bwMode="auto">
            <a:xfrm>
              <a:off x="895613" y="251384"/>
              <a:ext cx="99406" cy="102274"/>
            </a:xfrm>
            <a:custGeom>
              <a:avLst/>
              <a:gdLst>
                <a:gd name="T0" fmla="*/ 86770142 w 44"/>
                <a:gd name="T1" fmla="*/ 201450234 h 45"/>
                <a:gd name="T2" fmla="*/ 91873736 w 44"/>
                <a:gd name="T3" fmla="*/ 201450234 h 45"/>
                <a:gd name="T4" fmla="*/ 91873736 w 44"/>
                <a:gd name="T5" fmla="*/ 36157268 h 45"/>
                <a:gd name="T6" fmla="*/ 86770142 w 44"/>
                <a:gd name="T7" fmla="*/ 201450234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5"/>
                <a:gd name="T14" fmla="*/ 44 w 4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5">
                  <a:moveTo>
                    <a:pt x="17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44" y="45"/>
                    <a:pt x="41" y="0"/>
                    <a:pt x="18" y="7"/>
                  </a:cubicBezTo>
                  <a:cubicBezTo>
                    <a:pt x="4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159"/>
            <p:cNvSpPr>
              <a:spLocks noChangeArrowheads="1"/>
            </p:cNvSpPr>
            <p:nvPr/>
          </p:nvSpPr>
          <p:spPr bwMode="auto">
            <a:xfrm>
              <a:off x="917032" y="492253"/>
              <a:ext cx="97495" cy="101318"/>
            </a:xfrm>
            <a:custGeom>
              <a:avLst/>
              <a:gdLst>
                <a:gd name="T0" fmla="*/ 87394065 w 43"/>
                <a:gd name="T1" fmla="*/ 197702939 h 45"/>
                <a:gd name="T2" fmla="*/ 92534092 w 43"/>
                <a:gd name="T3" fmla="*/ 197702939 h 45"/>
                <a:gd name="T4" fmla="*/ 92534092 w 43"/>
                <a:gd name="T5" fmla="*/ 35486067 h 45"/>
                <a:gd name="T6" fmla="*/ 87394065 w 43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3" y="45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160"/>
            <p:cNvSpPr>
              <a:spLocks noChangeArrowheads="1"/>
            </p:cNvSpPr>
            <p:nvPr/>
          </p:nvSpPr>
          <p:spPr bwMode="auto">
            <a:xfrm>
              <a:off x="1251182" y="410052"/>
              <a:ext cx="96539" cy="100363"/>
            </a:xfrm>
            <a:custGeom>
              <a:avLst/>
              <a:gdLst>
                <a:gd name="T0" fmla="*/ 85688465 w 43"/>
                <a:gd name="T1" fmla="*/ 202911176 h 44"/>
                <a:gd name="T2" fmla="*/ 90728699 w 43"/>
                <a:gd name="T3" fmla="*/ 202911176 h 44"/>
                <a:gd name="T4" fmla="*/ 90728699 w 43"/>
                <a:gd name="T5" fmla="*/ 36420364 h 44"/>
                <a:gd name="T6" fmla="*/ 85688465 w 43"/>
                <a:gd name="T7" fmla="*/ 202911176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4"/>
                <a:gd name="T14" fmla="*/ 43 w 4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4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3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161"/>
            <p:cNvSpPr>
              <a:spLocks noChangeArrowheads="1"/>
            </p:cNvSpPr>
            <p:nvPr/>
          </p:nvSpPr>
          <p:spPr bwMode="auto">
            <a:xfrm>
              <a:off x="1435515" y="572638"/>
              <a:ext cx="97495" cy="101318"/>
            </a:xfrm>
            <a:custGeom>
              <a:avLst/>
              <a:gdLst>
                <a:gd name="T0" fmla="*/ 87394065 w 43"/>
                <a:gd name="T1" fmla="*/ 197702939 h 45"/>
                <a:gd name="T2" fmla="*/ 87394065 w 43"/>
                <a:gd name="T3" fmla="*/ 202771091 h 45"/>
                <a:gd name="T4" fmla="*/ 87394065 w 43"/>
                <a:gd name="T5" fmla="*/ 40554218 h 45"/>
                <a:gd name="T6" fmla="*/ 87394065 w 43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7" y="39"/>
                  </a:moveTo>
                  <a:cubicBezTo>
                    <a:pt x="17" y="39"/>
                    <a:pt x="17" y="40"/>
                    <a:pt x="17" y="40"/>
                  </a:cubicBezTo>
                  <a:cubicBezTo>
                    <a:pt x="43" y="45"/>
                    <a:pt x="41" y="0"/>
                    <a:pt x="17" y="8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162"/>
            <p:cNvSpPr>
              <a:spLocks noChangeArrowheads="1"/>
            </p:cNvSpPr>
            <p:nvPr/>
          </p:nvSpPr>
          <p:spPr bwMode="auto">
            <a:xfrm>
              <a:off x="1246403" y="667968"/>
              <a:ext cx="99406" cy="99406"/>
            </a:xfrm>
            <a:custGeom>
              <a:avLst/>
              <a:gdLst>
                <a:gd name="T0" fmla="*/ 86770142 w 44"/>
                <a:gd name="T1" fmla="*/ 199060515 h 44"/>
                <a:gd name="T2" fmla="*/ 91873736 w 44"/>
                <a:gd name="T3" fmla="*/ 199060515 h 44"/>
                <a:gd name="T4" fmla="*/ 91873736 w 44"/>
                <a:gd name="T5" fmla="*/ 35729679 h 44"/>
                <a:gd name="T6" fmla="*/ 86770142 w 44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4"/>
                <a:gd name="T14" fmla="*/ 44 w 44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4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4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163"/>
            <p:cNvSpPr>
              <a:spLocks noChangeArrowheads="1"/>
            </p:cNvSpPr>
            <p:nvPr/>
          </p:nvSpPr>
          <p:spPr bwMode="auto">
            <a:xfrm>
              <a:off x="655700" y="555338"/>
              <a:ext cx="86025" cy="70731"/>
            </a:xfrm>
            <a:custGeom>
              <a:avLst/>
              <a:gdLst>
                <a:gd name="T0" fmla="*/ 20498852 w 38"/>
                <a:gd name="T1" fmla="*/ 119736175 h 31"/>
                <a:gd name="T2" fmla="*/ 40999968 w 38"/>
                <a:gd name="T3" fmla="*/ 0 h 31"/>
                <a:gd name="T4" fmla="*/ 51248262 w 38"/>
                <a:gd name="T5" fmla="*/ 109325028 h 31"/>
                <a:gd name="T6" fmla="*/ 148621770 w 38"/>
                <a:gd name="T7" fmla="*/ 41646869 h 31"/>
                <a:gd name="T8" fmla="*/ 87122951 w 38"/>
                <a:gd name="T9" fmla="*/ 114529461 h 31"/>
                <a:gd name="T10" fmla="*/ 169120622 w 38"/>
                <a:gd name="T11" fmla="*/ 140558469 h 31"/>
                <a:gd name="T12" fmla="*/ 61498820 w 38"/>
                <a:gd name="T13" fmla="*/ 14576518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31"/>
                <a:gd name="T23" fmla="*/ 38 w 38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31">
                  <a:moveTo>
                    <a:pt x="4" y="23"/>
                  </a:moveTo>
                  <a:cubicBezTo>
                    <a:pt x="4" y="18"/>
                    <a:pt x="0" y="0"/>
                    <a:pt x="8" y="0"/>
                  </a:cubicBezTo>
                  <a:cubicBezTo>
                    <a:pt x="15" y="0"/>
                    <a:pt x="10" y="17"/>
                    <a:pt x="10" y="21"/>
                  </a:cubicBezTo>
                  <a:cubicBezTo>
                    <a:pt x="11" y="16"/>
                    <a:pt x="23" y="6"/>
                    <a:pt x="29" y="8"/>
                  </a:cubicBezTo>
                  <a:cubicBezTo>
                    <a:pt x="38" y="11"/>
                    <a:pt x="19" y="20"/>
                    <a:pt x="17" y="22"/>
                  </a:cubicBezTo>
                  <a:cubicBezTo>
                    <a:pt x="21" y="21"/>
                    <a:pt x="38" y="20"/>
                    <a:pt x="33" y="27"/>
                  </a:cubicBezTo>
                  <a:cubicBezTo>
                    <a:pt x="30" y="31"/>
                    <a:pt x="15" y="30"/>
                    <a:pt x="12" y="28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164"/>
            <p:cNvSpPr>
              <a:spLocks noChangeArrowheads="1"/>
            </p:cNvSpPr>
            <p:nvPr/>
          </p:nvSpPr>
          <p:spPr bwMode="auto">
            <a:xfrm>
              <a:off x="501811" y="657612"/>
              <a:ext cx="70731" cy="49703"/>
            </a:xfrm>
            <a:custGeom>
              <a:avLst/>
              <a:gdLst>
                <a:gd name="T0" fmla="*/ 145765183 w 31"/>
                <a:gd name="T1" fmla="*/ 5103594 h 22"/>
                <a:gd name="T2" fmla="*/ 0 w 31"/>
                <a:gd name="T3" fmla="*/ 40833274 h 22"/>
                <a:gd name="T4" fmla="*/ 62471445 w 31"/>
                <a:gd name="T5" fmla="*/ 81666547 h 22"/>
                <a:gd name="T6" fmla="*/ 145765183 w 31"/>
                <a:gd name="T7" fmla="*/ 107186779 h 22"/>
                <a:gd name="T8" fmla="*/ 161383044 w 3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2"/>
                <a:gd name="T17" fmla="*/ 31 w 3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2">
                  <a:moveTo>
                    <a:pt x="28" y="1"/>
                  </a:moveTo>
                  <a:cubicBezTo>
                    <a:pt x="19" y="3"/>
                    <a:pt x="9" y="4"/>
                    <a:pt x="0" y="8"/>
                  </a:cubicBezTo>
                  <a:cubicBezTo>
                    <a:pt x="0" y="13"/>
                    <a:pt x="9" y="15"/>
                    <a:pt x="12" y="16"/>
                  </a:cubicBezTo>
                  <a:cubicBezTo>
                    <a:pt x="17" y="18"/>
                    <a:pt x="23" y="22"/>
                    <a:pt x="28" y="21"/>
                  </a:cubicBezTo>
                  <a:cubicBezTo>
                    <a:pt x="30" y="21"/>
                    <a:pt x="30" y="3"/>
                    <a:pt x="31" y="0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165"/>
            <p:cNvSpPr>
              <a:spLocks noChangeArrowheads="1"/>
            </p:cNvSpPr>
            <p:nvPr/>
          </p:nvSpPr>
          <p:spPr bwMode="auto">
            <a:xfrm>
              <a:off x="540044" y="598351"/>
              <a:ext cx="292484" cy="287705"/>
            </a:xfrm>
            <a:custGeom>
              <a:avLst/>
              <a:gdLst>
                <a:gd name="T0" fmla="*/ 663154188 w 129"/>
                <a:gd name="T1" fmla="*/ 415692948 h 127"/>
                <a:gd name="T2" fmla="*/ 406117435 w 129"/>
                <a:gd name="T3" fmla="*/ 631236097 h 127"/>
                <a:gd name="T4" fmla="*/ 87391498 w 129"/>
                <a:gd name="T5" fmla="*/ 487539909 h 127"/>
                <a:gd name="T6" fmla="*/ 195347570 w 129"/>
                <a:gd name="T7" fmla="*/ 20528998 h 127"/>
                <a:gd name="T8" fmla="*/ 431822017 w 129"/>
                <a:gd name="T9" fmla="*/ 128300572 h 127"/>
                <a:gd name="T10" fmla="*/ 442102036 w 129"/>
                <a:gd name="T11" fmla="*/ 395163950 h 127"/>
                <a:gd name="T12" fmla="*/ 555198117 w 129"/>
                <a:gd name="T13" fmla="*/ 441353062 h 127"/>
                <a:gd name="T14" fmla="*/ 663154188 w 129"/>
                <a:gd name="T15" fmla="*/ 415692948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"/>
                <a:gd name="T25" fmla="*/ 0 h 127"/>
                <a:gd name="T26" fmla="*/ 129 w 129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" h="127">
                  <a:moveTo>
                    <a:pt x="129" y="81"/>
                  </a:moveTo>
                  <a:cubicBezTo>
                    <a:pt x="123" y="106"/>
                    <a:pt x="104" y="119"/>
                    <a:pt x="79" y="123"/>
                  </a:cubicBezTo>
                  <a:cubicBezTo>
                    <a:pt x="56" y="127"/>
                    <a:pt x="29" y="115"/>
                    <a:pt x="17" y="95"/>
                  </a:cubicBezTo>
                  <a:cubicBezTo>
                    <a:pt x="2" y="69"/>
                    <a:pt x="0" y="11"/>
                    <a:pt x="38" y="4"/>
                  </a:cubicBezTo>
                  <a:cubicBezTo>
                    <a:pt x="55" y="0"/>
                    <a:pt x="76" y="9"/>
                    <a:pt x="84" y="25"/>
                  </a:cubicBezTo>
                  <a:cubicBezTo>
                    <a:pt x="91" y="41"/>
                    <a:pt x="78" y="63"/>
                    <a:pt x="86" y="77"/>
                  </a:cubicBezTo>
                  <a:cubicBezTo>
                    <a:pt x="90" y="85"/>
                    <a:pt x="100" y="86"/>
                    <a:pt x="108" y="86"/>
                  </a:cubicBezTo>
                  <a:cubicBezTo>
                    <a:pt x="110" y="86"/>
                    <a:pt x="128" y="83"/>
                    <a:pt x="129" y="81"/>
                  </a:cubicBezTo>
                  <a:close/>
                </a:path>
              </a:pathLst>
            </a:custGeom>
            <a:solidFill>
              <a:srgbClr val="FFC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166"/>
            <p:cNvSpPr>
              <a:spLocks noChangeArrowheads="1"/>
            </p:cNvSpPr>
            <p:nvPr/>
          </p:nvSpPr>
          <p:spPr bwMode="auto">
            <a:xfrm>
              <a:off x="590704" y="659524"/>
              <a:ext cx="20073" cy="27719"/>
            </a:xfrm>
            <a:custGeom>
              <a:avLst/>
              <a:gdLst>
                <a:gd name="T0" fmla="*/ 34819964 w 9"/>
                <a:gd name="T1" fmla="*/ 42684950 h 12"/>
                <a:gd name="T2" fmla="*/ 4973643 w 9"/>
                <a:gd name="T3" fmla="*/ 32015445 h 12"/>
                <a:gd name="T4" fmla="*/ 34819964 w 9"/>
                <a:gd name="T5" fmla="*/ 42684950 h 12"/>
                <a:gd name="T6" fmla="*/ 0 60000 65536"/>
                <a:gd name="T7" fmla="*/ 0 60000 65536"/>
                <a:gd name="T8" fmla="*/ 0 60000 65536"/>
                <a:gd name="T9" fmla="*/ 0 w 9"/>
                <a:gd name="T10" fmla="*/ 0 h 12"/>
                <a:gd name="T11" fmla="*/ 9 w 9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2">
                  <a:moveTo>
                    <a:pt x="7" y="8"/>
                  </a:moveTo>
                  <a:cubicBezTo>
                    <a:pt x="9" y="2"/>
                    <a:pt x="1" y="0"/>
                    <a:pt x="1" y="6"/>
                  </a:cubicBezTo>
                  <a:cubicBezTo>
                    <a:pt x="0" y="10"/>
                    <a:pt x="5" y="12"/>
                    <a:pt x="7" y="8"/>
                  </a:cubicBezTo>
                  <a:close/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167"/>
            <p:cNvSpPr>
              <a:spLocks noChangeArrowheads="1"/>
            </p:cNvSpPr>
            <p:nvPr/>
          </p:nvSpPr>
          <p:spPr bwMode="auto">
            <a:xfrm>
              <a:off x="819147" y="743637"/>
              <a:ext cx="56394" cy="67864"/>
            </a:xfrm>
            <a:custGeom>
              <a:avLst/>
              <a:gdLst>
                <a:gd name="T0" fmla="*/ 0 w 25"/>
                <a:gd name="T1" fmla="*/ 97228753 h 30"/>
                <a:gd name="T2" fmla="*/ 20353722 w 25"/>
                <a:gd name="T3" fmla="*/ 15350837 h 30"/>
                <a:gd name="T4" fmla="*/ 35618450 w 25"/>
                <a:gd name="T5" fmla="*/ 76758708 h 30"/>
                <a:gd name="T6" fmla="*/ 101768612 w 25"/>
                <a:gd name="T7" fmla="*/ 71641763 h 30"/>
                <a:gd name="T8" fmla="*/ 45796440 w 25"/>
                <a:gd name="T9" fmla="*/ 107462644 h 30"/>
                <a:gd name="T10" fmla="*/ 91592879 w 25"/>
                <a:gd name="T11" fmla="*/ 143283525 h 30"/>
                <a:gd name="T12" fmla="*/ 15264728 w 25"/>
                <a:gd name="T13" fmla="*/ 10746264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0"/>
                <a:gd name="T23" fmla="*/ 25 w 25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0">
                  <a:moveTo>
                    <a:pt x="0" y="19"/>
                  </a:moveTo>
                  <a:cubicBezTo>
                    <a:pt x="2" y="15"/>
                    <a:pt x="0" y="5"/>
                    <a:pt x="4" y="3"/>
                  </a:cubicBezTo>
                  <a:cubicBezTo>
                    <a:pt x="11" y="0"/>
                    <a:pt x="8" y="13"/>
                    <a:pt x="7" y="15"/>
                  </a:cubicBezTo>
                  <a:cubicBezTo>
                    <a:pt x="10" y="13"/>
                    <a:pt x="19" y="8"/>
                    <a:pt x="20" y="14"/>
                  </a:cubicBezTo>
                  <a:cubicBezTo>
                    <a:pt x="22" y="19"/>
                    <a:pt x="11" y="20"/>
                    <a:pt x="9" y="21"/>
                  </a:cubicBezTo>
                  <a:cubicBezTo>
                    <a:pt x="13" y="20"/>
                    <a:pt x="25" y="26"/>
                    <a:pt x="18" y="28"/>
                  </a:cubicBezTo>
                  <a:cubicBezTo>
                    <a:pt x="14" y="30"/>
                    <a:pt x="5" y="25"/>
                    <a:pt x="3" y="21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168"/>
            <p:cNvSpPr>
              <a:spLocks noChangeArrowheads="1"/>
            </p:cNvSpPr>
            <p:nvPr/>
          </p:nvSpPr>
          <p:spPr bwMode="auto">
            <a:xfrm>
              <a:off x="690110" y="641363"/>
              <a:ext cx="46836" cy="45880"/>
            </a:xfrm>
            <a:custGeom>
              <a:avLst/>
              <a:gdLst>
                <a:gd name="T0" fmla="*/ 54715599 w 21"/>
                <a:gd name="T1" fmla="*/ 94723848 h 20"/>
                <a:gd name="T2" fmla="*/ 29845683 w 21"/>
                <a:gd name="T3" fmla="*/ 31574616 h 20"/>
                <a:gd name="T4" fmla="*/ 54715599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169"/>
            <p:cNvSpPr>
              <a:spLocks noChangeArrowheads="1"/>
            </p:cNvSpPr>
            <p:nvPr/>
          </p:nvSpPr>
          <p:spPr bwMode="auto">
            <a:xfrm>
              <a:off x="558205" y="743637"/>
              <a:ext cx="47792" cy="43013"/>
            </a:xfrm>
            <a:custGeom>
              <a:avLst/>
              <a:gdLst>
                <a:gd name="T0" fmla="*/ 62152358 w 21"/>
                <a:gd name="T1" fmla="*/ 87123963 h 19"/>
                <a:gd name="T2" fmla="*/ 36255922 w 21"/>
                <a:gd name="T3" fmla="*/ 25624429 h 19"/>
                <a:gd name="T4" fmla="*/ 62152358 w 21"/>
                <a:gd name="T5" fmla="*/ 87123963 h 19"/>
                <a:gd name="T6" fmla="*/ 0 60000 65536"/>
                <a:gd name="T7" fmla="*/ 0 60000 65536"/>
                <a:gd name="T8" fmla="*/ 0 60000 65536"/>
                <a:gd name="T9" fmla="*/ 0 w 21"/>
                <a:gd name="T10" fmla="*/ 0 h 19"/>
                <a:gd name="T11" fmla="*/ 21 w 21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19">
                  <a:moveTo>
                    <a:pt x="12" y="17"/>
                  </a:moveTo>
                  <a:cubicBezTo>
                    <a:pt x="21" y="14"/>
                    <a:pt x="15" y="0"/>
                    <a:pt x="7" y="5"/>
                  </a:cubicBezTo>
                  <a:cubicBezTo>
                    <a:pt x="0" y="9"/>
                    <a:pt x="4" y="19"/>
                    <a:pt x="12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170"/>
            <p:cNvSpPr>
              <a:spLocks noChangeArrowheads="1"/>
            </p:cNvSpPr>
            <p:nvPr/>
          </p:nvSpPr>
          <p:spPr bwMode="auto">
            <a:xfrm>
              <a:off x="599306" y="605041"/>
              <a:ext cx="33454" cy="29631"/>
            </a:xfrm>
            <a:custGeom>
              <a:avLst/>
              <a:gdLst>
                <a:gd name="T0" fmla="*/ 44765913 w 15"/>
                <a:gd name="T1" fmla="*/ 62343624 h 13"/>
                <a:gd name="T2" fmla="*/ 54715132 w 15"/>
                <a:gd name="T3" fmla="*/ 0 h 13"/>
                <a:gd name="T4" fmla="*/ 0 w 15"/>
                <a:gd name="T5" fmla="*/ 31171812 h 13"/>
                <a:gd name="T6" fmla="*/ 44765913 w 15"/>
                <a:gd name="T7" fmla="*/ 6234362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3"/>
                <a:gd name="T14" fmla="*/ 15 w 15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3">
                  <a:moveTo>
                    <a:pt x="9" y="12"/>
                  </a:moveTo>
                  <a:cubicBezTo>
                    <a:pt x="15" y="10"/>
                    <a:pt x="15" y="3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1" y="9"/>
                    <a:pt x="4" y="13"/>
                    <a:pt x="9" y="12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171"/>
            <p:cNvSpPr>
              <a:spLocks noChangeArrowheads="1"/>
            </p:cNvSpPr>
            <p:nvPr/>
          </p:nvSpPr>
          <p:spPr bwMode="auto">
            <a:xfrm>
              <a:off x="640407" y="755107"/>
              <a:ext cx="44924" cy="44924"/>
            </a:xfrm>
            <a:custGeom>
              <a:avLst/>
              <a:gdLst>
                <a:gd name="T0" fmla="*/ 55499110 w 20"/>
                <a:gd name="T1" fmla="*/ 85771147 h 20"/>
                <a:gd name="T2" fmla="*/ 30272037 w 20"/>
                <a:gd name="T3" fmla="*/ 25227072 h 20"/>
                <a:gd name="T4" fmla="*/ 55499110 w 20"/>
                <a:gd name="T5" fmla="*/ 85771147 h 20"/>
                <a:gd name="T6" fmla="*/ 0 60000 65536"/>
                <a:gd name="T7" fmla="*/ 0 60000 65536"/>
                <a:gd name="T8" fmla="*/ 0 60000 65536"/>
                <a:gd name="T9" fmla="*/ 0 w 20"/>
                <a:gd name="T10" fmla="*/ 0 h 20"/>
                <a:gd name="T11" fmla="*/ 20 w 2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0">
                  <a:moveTo>
                    <a:pt x="11" y="17"/>
                  </a:moveTo>
                  <a:cubicBezTo>
                    <a:pt x="20" y="15"/>
                    <a:pt x="15" y="0"/>
                    <a:pt x="6" y="5"/>
                  </a:cubicBezTo>
                  <a:cubicBezTo>
                    <a:pt x="0" y="9"/>
                    <a:pt x="3" y="20"/>
                    <a:pt x="11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172"/>
            <p:cNvSpPr>
              <a:spLocks noChangeArrowheads="1"/>
            </p:cNvSpPr>
            <p:nvPr/>
          </p:nvSpPr>
          <p:spPr bwMode="auto">
            <a:xfrm>
              <a:off x="687242" y="829662"/>
              <a:ext cx="47792" cy="45880"/>
            </a:xfrm>
            <a:custGeom>
              <a:avLst/>
              <a:gdLst>
                <a:gd name="T0" fmla="*/ 56972616 w 21"/>
                <a:gd name="T1" fmla="*/ 94723848 h 20"/>
                <a:gd name="T2" fmla="*/ 31076179 w 21"/>
                <a:gd name="T3" fmla="*/ 31574616 h 20"/>
                <a:gd name="T4" fmla="*/ 56972616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173"/>
            <p:cNvSpPr>
              <a:spLocks noChangeArrowheads="1"/>
            </p:cNvSpPr>
            <p:nvPr/>
          </p:nvSpPr>
          <p:spPr bwMode="auto">
            <a:xfrm>
              <a:off x="779958" y="791429"/>
              <a:ext cx="45880" cy="43013"/>
            </a:xfrm>
            <a:custGeom>
              <a:avLst/>
              <a:gdLst>
                <a:gd name="T0" fmla="*/ 57886796 w 20"/>
                <a:gd name="T1" fmla="*/ 87123963 h 19"/>
                <a:gd name="T2" fmla="*/ 31574616 w 20"/>
                <a:gd name="T3" fmla="*/ 25624429 h 19"/>
                <a:gd name="T4" fmla="*/ 57886796 w 20"/>
                <a:gd name="T5" fmla="*/ 87123963 h 19"/>
                <a:gd name="T6" fmla="*/ 0 60000 65536"/>
                <a:gd name="T7" fmla="*/ 0 60000 65536"/>
                <a:gd name="T8" fmla="*/ 0 60000 65536"/>
                <a:gd name="T9" fmla="*/ 0 w 20"/>
                <a:gd name="T10" fmla="*/ 0 h 19"/>
                <a:gd name="T11" fmla="*/ 20 w 20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19">
                  <a:moveTo>
                    <a:pt x="11" y="17"/>
                  </a:moveTo>
                  <a:cubicBezTo>
                    <a:pt x="20" y="15"/>
                    <a:pt x="15" y="0"/>
                    <a:pt x="6" y="5"/>
                  </a:cubicBezTo>
                  <a:cubicBezTo>
                    <a:pt x="0" y="9"/>
                    <a:pt x="3" y="19"/>
                    <a:pt x="11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174"/>
            <p:cNvSpPr>
              <a:spLocks noChangeArrowheads="1"/>
            </p:cNvSpPr>
            <p:nvPr/>
          </p:nvSpPr>
          <p:spPr bwMode="auto">
            <a:xfrm>
              <a:off x="630848" y="677684"/>
              <a:ext cx="47792" cy="45880"/>
            </a:xfrm>
            <a:custGeom>
              <a:avLst/>
              <a:gdLst>
                <a:gd name="T0" fmla="*/ 56972616 w 21"/>
                <a:gd name="T1" fmla="*/ 94723848 h 20"/>
                <a:gd name="T2" fmla="*/ 31076179 w 21"/>
                <a:gd name="T3" fmla="*/ 31574616 h 20"/>
                <a:gd name="T4" fmla="*/ 56972616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175"/>
            <p:cNvSpPr>
              <a:spLocks noChangeArrowheads="1"/>
            </p:cNvSpPr>
            <p:nvPr/>
          </p:nvSpPr>
          <p:spPr bwMode="auto">
            <a:xfrm>
              <a:off x="730255" y="778047"/>
              <a:ext cx="27719" cy="21984"/>
            </a:xfrm>
            <a:custGeom>
              <a:avLst/>
              <a:gdLst>
                <a:gd name="T0" fmla="*/ 10671815 w 12"/>
                <a:gd name="T1" fmla="*/ 0 h 10"/>
                <a:gd name="T2" fmla="*/ 53356765 w 12"/>
                <a:gd name="T3" fmla="*/ 38663261 h 10"/>
                <a:gd name="T4" fmla="*/ 64028580 w 12"/>
                <a:gd name="T5" fmla="*/ 38663261 h 10"/>
                <a:gd name="T6" fmla="*/ 10671815 w 12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0"/>
                <a:gd name="T14" fmla="*/ 12 w 12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0">
                  <a:moveTo>
                    <a:pt x="2" y="0"/>
                  </a:moveTo>
                  <a:cubicBezTo>
                    <a:pt x="0" y="4"/>
                    <a:pt x="4" y="10"/>
                    <a:pt x="10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8" y="7"/>
                    <a:pt x="4" y="4"/>
                    <a:pt x="2" y="0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176"/>
            <p:cNvSpPr>
              <a:spLocks noChangeArrowheads="1"/>
            </p:cNvSpPr>
            <p:nvPr/>
          </p:nvSpPr>
          <p:spPr bwMode="auto">
            <a:xfrm>
              <a:off x="607908" y="827750"/>
              <a:ext cx="36322" cy="36322"/>
            </a:xfrm>
            <a:custGeom>
              <a:avLst/>
              <a:gdLst>
                <a:gd name="T0" fmla="*/ 15459551 w 16"/>
                <a:gd name="T1" fmla="*/ 25768189 h 16"/>
                <a:gd name="T2" fmla="*/ 0 w 16"/>
                <a:gd name="T3" fmla="*/ 46380924 h 16"/>
                <a:gd name="T4" fmla="*/ 56687291 w 16"/>
                <a:gd name="T5" fmla="*/ 82455480 h 16"/>
                <a:gd name="T6" fmla="*/ 15459551 w 16"/>
                <a:gd name="T7" fmla="*/ 25768189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6"/>
                <a:gd name="T14" fmla="*/ 16 w 16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6">
                  <a:moveTo>
                    <a:pt x="3" y="5"/>
                  </a:moveTo>
                  <a:cubicBezTo>
                    <a:pt x="2" y="6"/>
                    <a:pt x="1" y="8"/>
                    <a:pt x="0" y="9"/>
                  </a:cubicBezTo>
                  <a:cubicBezTo>
                    <a:pt x="4" y="11"/>
                    <a:pt x="7" y="14"/>
                    <a:pt x="11" y="16"/>
                  </a:cubicBezTo>
                  <a:cubicBezTo>
                    <a:pt x="16" y="11"/>
                    <a:pt x="11" y="0"/>
                    <a:pt x="3" y="5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Rectangle 177"/>
            <p:cNvSpPr>
              <a:spLocks noChangeArrowheads="1"/>
            </p:cNvSpPr>
            <p:nvPr/>
          </p:nvSpPr>
          <p:spPr bwMode="auto">
            <a:xfrm>
              <a:off x="667170" y="865983"/>
              <a:ext cx="8603" cy="67864"/>
            </a:xfrm>
            <a:prstGeom prst="rect">
              <a:avLst/>
            </a:pr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7" name="Rectangle 178"/>
            <p:cNvSpPr>
              <a:spLocks noChangeArrowheads="1"/>
            </p:cNvSpPr>
            <p:nvPr/>
          </p:nvSpPr>
          <p:spPr bwMode="auto">
            <a:xfrm>
              <a:off x="723564" y="867895"/>
              <a:ext cx="6691" cy="68820"/>
            </a:xfrm>
            <a:prstGeom prst="rect">
              <a:avLst/>
            </a:pr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8" name="Freeform 179"/>
            <p:cNvSpPr>
              <a:spLocks noChangeArrowheads="1"/>
            </p:cNvSpPr>
            <p:nvPr/>
          </p:nvSpPr>
          <p:spPr bwMode="auto">
            <a:xfrm>
              <a:off x="626069" y="723564"/>
              <a:ext cx="135728" cy="99406"/>
            </a:xfrm>
            <a:custGeom>
              <a:avLst/>
              <a:gdLst>
                <a:gd name="T0" fmla="*/ 56288664 w 60"/>
                <a:gd name="T1" fmla="*/ 5103594 h 44"/>
                <a:gd name="T2" fmla="*/ 189338298 w 60"/>
                <a:gd name="T3" fmla="*/ 183747473 h 44"/>
                <a:gd name="T4" fmla="*/ 46054773 w 60"/>
                <a:gd name="T5" fmla="*/ 5103594 h 44"/>
                <a:gd name="T6" fmla="*/ 0 60000 65536"/>
                <a:gd name="T7" fmla="*/ 0 60000 65536"/>
                <a:gd name="T8" fmla="*/ 0 60000 65536"/>
                <a:gd name="T9" fmla="*/ 0 w 60"/>
                <a:gd name="T10" fmla="*/ 0 h 44"/>
                <a:gd name="T11" fmla="*/ 60 w 60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0" h="44">
                  <a:moveTo>
                    <a:pt x="11" y="1"/>
                  </a:moveTo>
                  <a:cubicBezTo>
                    <a:pt x="26" y="0"/>
                    <a:pt x="60" y="20"/>
                    <a:pt x="37" y="36"/>
                  </a:cubicBezTo>
                  <a:cubicBezTo>
                    <a:pt x="23" y="44"/>
                    <a:pt x="0" y="12"/>
                    <a:pt x="9" y="1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09" name="Group 459"/>
          <p:cNvGrpSpPr/>
          <p:nvPr/>
        </p:nvGrpSpPr>
        <p:grpSpPr bwMode="auto">
          <a:xfrm>
            <a:off x="2438400" y="5021263"/>
            <a:ext cx="4157663" cy="1892300"/>
            <a:chOff x="0" y="0"/>
            <a:chExt cx="2033053" cy="924289"/>
          </a:xfrm>
        </p:grpSpPr>
        <p:sp>
          <p:nvSpPr>
            <p:cNvPr id="310" name="Freeform 135"/>
            <p:cNvSpPr>
              <a:spLocks noChangeArrowheads="1"/>
            </p:cNvSpPr>
            <p:nvPr/>
          </p:nvSpPr>
          <p:spPr bwMode="auto">
            <a:xfrm>
              <a:off x="0" y="437771"/>
              <a:ext cx="2033053" cy="486518"/>
            </a:xfrm>
            <a:custGeom>
              <a:avLst/>
              <a:gdLst>
                <a:gd name="T0" fmla="*/ 0 w 899"/>
                <a:gd name="T1" fmla="*/ 1100929136 h 215"/>
                <a:gd name="T2" fmla="*/ 2147483647 w 899"/>
                <a:gd name="T3" fmla="*/ 15362654 h 215"/>
                <a:gd name="T4" fmla="*/ 2147483647 w 899"/>
                <a:gd name="T5" fmla="*/ 1054843436 h 215"/>
                <a:gd name="T6" fmla="*/ 0 w 899"/>
                <a:gd name="T7" fmla="*/ 1100929136 h 2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9"/>
                <a:gd name="T13" fmla="*/ 0 h 215"/>
                <a:gd name="T14" fmla="*/ 899 w 899"/>
                <a:gd name="T15" fmla="*/ 215 h 2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9" h="215">
                  <a:moveTo>
                    <a:pt x="0" y="215"/>
                  </a:moveTo>
                  <a:cubicBezTo>
                    <a:pt x="0" y="215"/>
                    <a:pt x="206" y="0"/>
                    <a:pt x="484" y="3"/>
                  </a:cubicBezTo>
                  <a:cubicBezTo>
                    <a:pt x="763" y="6"/>
                    <a:pt x="899" y="206"/>
                    <a:pt x="899" y="206"/>
                  </a:cubicBezTo>
                  <a:lnTo>
                    <a:pt x="0" y="215"/>
                  </a:lnTo>
                  <a:close/>
                </a:path>
              </a:pathLst>
            </a:custGeom>
            <a:solidFill>
              <a:srgbClr val="58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 noChangeArrowheads="1"/>
            </p:cNvSpPr>
            <p:nvPr/>
          </p:nvSpPr>
          <p:spPr bwMode="auto">
            <a:xfrm>
              <a:off x="327850" y="563940"/>
              <a:ext cx="1472936" cy="353657"/>
            </a:xfrm>
            <a:custGeom>
              <a:avLst/>
              <a:gdLst>
                <a:gd name="T0" fmla="*/ 0 w 651"/>
                <a:gd name="T1" fmla="*/ 801751754 h 156"/>
                <a:gd name="T2" fmla="*/ 1796855216 w 651"/>
                <a:gd name="T3" fmla="*/ 15418085 h 156"/>
                <a:gd name="T4" fmla="*/ 2147483647 w 651"/>
                <a:gd name="T5" fmla="*/ 770915584 h 156"/>
                <a:gd name="T6" fmla="*/ 0 w 651"/>
                <a:gd name="T7" fmla="*/ 801751754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1"/>
                <a:gd name="T13" fmla="*/ 0 h 156"/>
                <a:gd name="T14" fmla="*/ 651 w 651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1" h="156">
                  <a:moveTo>
                    <a:pt x="0" y="156"/>
                  </a:moveTo>
                  <a:cubicBezTo>
                    <a:pt x="0" y="156"/>
                    <a:pt x="149" y="0"/>
                    <a:pt x="351" y="3"/>
                  </a:cubicBezTo>
                  <a:cubicBezTo>
                    <a:pt x="552" y="5"/>
                    <a:pt x="651" y="150"/>
                    <a:pt x="651" y="150"/>
                  </a:cubicBezTo>
                  <a:lnTo>
                    <a:pt x="0" y="156"/>
                  </a:lnTo>
                  <a:close/>
                </a:path>
              </a:pathLst>
            </a:custGeom>
            <a:solidFill>
              <a:srgbClr val="DDC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 noChangeArrowheads="1"/>
            </p:cNvSpPr>
            <p:nvPr/>
          </p:nvSpPr>
          <p:spPr bwMode="auto">
            <a:xfrm>
              <a:off x="624158" y="675773"/>
              <a:ext cx="916642" cy="238002"/>
            </a:xfrm>
            <a:custGeom>
              <a:avLst/>
              <a:gdLst>
                <a:gd name="T0" fmla="*/ 0 w 405"/>
                <a:gd name="T1" fmla="*/ 539475733 h 105"/>
                <a:gd name="T2" fmla="*/ 1116723447 w 405"/>
                <a:gd name="T3" fmla="*/ 5138577 h 105"/>
                <a:gd name="T4" fmla="*/ 2074648287 w 405"/>
                <a:gd name="T5" fmla="*/ 513787384 h 105"/>
                <a:gd name="T6" fmla="*/ 0 w 405"/>
                <a:gd name="T7" fmla="*/ 539475733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5"/>
                <a:gd name="T13" fmla="*/ 0 h 105"/>
                <a:gd name="T14" fmla="*/ 405 w 40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5" h="105">
                  <a:moveTo>
                    <a:pt x="0" y="105"/>
                  </a:moveTo>
                  <a:cubicBezTo>
                    <a:pt x="0" y="105"/>
                    <a:pt x="93" y="0"/>
                    <a:pt x="218" y="1"/>
                  </a:cubicBezTo>
                  <a:cubicBezTo>
                    <a:pt x="344" y="3"/>
                    <a:pt x="405" y="100"/>
                    <a:pt x="405" y="100"/>
                  </a:cubicBezTo>
                  <a:lnTo>
                    <a:pt x="0" y="105"/>
                  </a:lnTo>
                  <a:close/>
                </a:path>
              </a:pathLst>
            </a:custGeom>
            <a:solidFill>
              <a:srgbClr val="F6A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 noChangeArrowheads="1"/>
            </p:cNvSpPr>
            <p:nvPr/>
          </p:nvSpPr>
          <p:spPr bwMode="auto">
            <a:xfrm>
              <a:off x="786649" y="758930"/>
              <a:ext cx="627025" cy="150066"/>
            </a:xfrm>
            <a:custGeom>
              <a:avLst/>
              <a:gdLst>
                <a:gd name="T0" fmla="*/ 0 w 277"/>
                <a:gd name="T1" fmla="*/ 341209157 h 66"/>
                <a:gd name="T2" fmla="*/ 763478769 w 277"/>
                <a:gd name="T3" fmla="*/ 0 h 66"/>
                <a:gd name="T4" fmla="*/ 1419351446 w 277"/>
                <a:gd name="T5" fmla="*/ 325700063 h 66"/>
                <a:gd name="T6" fmla="*/ 0 w 277"/>
                <a:gd name="T7" fmla="*/ 34120915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7"/>
                <a:gd name="T13" fmla="*/ 0 h 66"/>
                <a:gd name="T14" fmla="*/ 277 w 277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7" h="66">
                  <a:moveTo>
                    <a:pt x="0" y="66"/>
                  </a:moveTo>
                  <a:cubicBezTo>
                    <a:pt x="0" y="66"/>
                    <a:pt x="63" y="0"/>
                    <a:pt x="149" y="0"/>
                  </a:cubicBezTo>
                  <a:cubicBezTo>
                    <a:pt x="235" y="1"/>
                    <a:pt x="277" y="63"/>
                    <a:pt x="277" y="63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956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Rectangle 139"/>
            <p:cNvSpPr>
              <a:spLocks noChangeArrowheads="1"/>
            </p:cNvSpPr>
            <p:nvPr/>
          </p:nvSpPr>
          <p:spPr bwMode="auto">
            <a:xfrm>
              <a:off x="1067663" y="158668"/>
              <a:ext cx="11470" cy="330718"/>
            </a:xfrm>
            <a:prstGeom prst="rect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5" name="Oval 140"/>
            <p:cNvSpPr>
              <a:spLocks noChangeArrowheads="1"/>
            </p:cNvSpPr>
            <p:nvPr/>
          </p:nvSpPr>
          <p:spPr bwMode="auto">
            <a:xfrm>
              <a:off x="997888" y="33455"/>
              <a:ext cx="51615" cy="50659"/>
            </a:xfrm>
            <a:prstGeom prst="ellipse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6" name="Freeform 141"/>
            <p:cNvSpPr>
              <a:spLocks noChangeArrowheads="1"/>
            </p:cNvSpPr>
            <p:nvPr/>
          </p:nvSpPr>
          <p:spPr bwMode="auto">
            <a:xfrm>
              <a:off x="1036121" y="0"/>
              <a:ext cx="56394" cy="56394"/>
            </a:xfrm>
            <a:custGeom>
              <a:avLst/>
              <a:gdLst>
                <a:gd name="T0" fmla="*/ 106857607 w 25"/>
                <a:gd name="T1" fmla="*/ 101768612 h 25"/>
                <a:gd name="T2" fmla="*/ 25442717 w 25"/>
                <a:gd name="T3" fmla="*/ 101768612 h 25"/>
                <a:gd name="T4" fmla="*/ 25442717 w 25"/>
                <a:gd name="T5" fmla="*/ 25442717 h 25"/>
                <a:gd name="T6" fmla="*/ 106857607 w 25"/>
                <a:gd name="T7" fmla="*/ 20353722 h 25"/>
                <a:gd name="T8" fmla="*/ 106857607 w 25"/>
                <a:gd name="T9" fmla="*/ 1017686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1" y="20"/>
                  </a:moveTo>
                  <a:cubicBezTo>
                    <a:pt x="16" y="25"/>
                    <a:pt x="9" y="25"/>
                    <a:pt x="5" y="20"/>
                  </a:cubicBezTo>
                  <a:cubicBezTo>
                    <a:pt x="1" y="16"/>
                    <a:pt x="0" y="9"/>
                    <a:pt x="5" y="5"/>
                  </a:cubicBezTo>
                  <a:cubicBezTo>
                    <a:pt x="9" y="0"/>
                    <a:pt x="16" y="0"/>
                    <a:pt x="21" y="4"/>
                  </a:cubicBezTo>
                  <a:cubicBezTo>
                    <a:pt x="25" y="9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 noChangeArrowheads="1"/>
            </p:cNvSpPr>
            <p:nvPr/>
          </p:nvSpPr>
          <p:spPr bwMode="auto">
            <a:xfrm>
              <a:off x="1087736" y="11470"/>
              <a:ext cx="52571" cy="51615"/>
            </a:xfrm>
            <a:custGeom>
              <a:avLst/>
              <a:gdLst>
                <a:gd name="T0" fmla="*/ 62692060 w 23"/>
                <a:gd name="T1" fmla="*/ 115830792 h 23"/>
                <a:gd name="T2" fmla="*/ 0 w 23"/>
                <a:gd name="T3" fmla="*/ 60434433 h 23"/>
                <a:gd name="T4" fmla="*/ 57469246 w 23"/>
                <a:gd name="T5" fmla="*/ 0 h 23"/>
                <a:gd name="T6" fmla="*/ 120161306 w 23"/>
                <a:gd name="T7" fmla="*/ 55396360 h 23"/>
                <a:gd name="T8" fmla="*/ 62692060 w 23"/>
                <a:gd name="T9" fmla="*/ 11583079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2" y="23"/>
                  </a:moveTo>
                  <a:cubicBezTo>
                    <a:pt x="6" y="23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5"/>
                    <a:pt x="23" y="11"/>
                  </a:cubicBezTo>
                  <a:cubicBezTo>
                    <a:pt x="23" y="17"/>
                    <a:pt x="18" y="22"/>
                    <a:pt x="12" y="2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 noChangeArrowheads="1"/>
            </p:cNvSpPr>
            <p:nvPr/>
          </p:nvSpPr>
          <p:spPr bwMode="auto">
            <a:xfrm>
              <a:off x="1115455" y="49703"/>
              <a:ext cx="56394" cy="56394"/>
            </a:xfrm>
            <a:custGeom>
              <a:avLst/>
              <a:gdLst>
                <a:gd name="T0" fmla="*/ 25442717 w 25"/>
                <a:gd name="T1" fmla="*/ 106857607 h 25"/>
                <a:gd name="T2" fmla="*/ 20353722 w 25"/>
                <a:gd name="T3" fmla="*/ 25442717 h 25"/>
                <a:gd name="T4" fmla="*/ 101768612 w 25"/>
                <a:gd name="T5" fmla="*/ 20353722 h 25"/>
                <a:gd name="T6" fmla="*/ 106857607 w 25"/>
                <a:gd name="T7" fmla="*/ 101768612 h 25"/>
                <a:gd name="T8" fmla="*/ 25442717 w 25"/>
                <a:gd name="T9" fmla="*/ 10685760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5" y="21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6" y="24"/>
                    <a:pt x="9" y="25"/>
                    <a:pt x="5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 noChangeArrowheads="1"/>
            </p:cNvSpPr>
            <p:nvPr/>
          </p:nvSpPr>
          <p:spPr bwMode="auto">
            <a:xfrm>
              <a:off x="1107808" y="102274"/>
              <a:ext cx="54483" cy="51615"/>
            </a:xfrm>
            <a:custGeom>
              <a:avLst/>
              <a:gdLst>
                <a:gd name="T0" fmla="*/ 5153184 w 24"/>
                <a:gd name="T1" fmla="*/ 60434433 h 23"/>
                <a:gd name="T2" fmla="*/ 56687291 w 24"/>
                <a:gd name="T3" fmla="*/ 0 h 23"/>
                <a:gd name="T4" fmla="*/ 118530037 w 24"/>
                <a:gd name="T5" fmla="*/ 55396360 h 23"/>
                <a:gd name="T6" fmla="*/ 66995929 w 24"/>
                <a:gd name="T7" fmla="*/ 110794964 h 23"/>
                <a:gd name="T8" fmla="*/ 5153184 w 24"/>
                <a:gd name="T9" fmla="*/ 6043443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3"/>
                <a:gd name="T17" fmla="*/ 24 w 2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3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4"/>
                    <a:pt x="23" y="11"/>
                  </a:cubicBezTo>
                  <a:cubicBezTo>
                    <a:pt x="24" y="17"/>
                    <a:pt x="19" y="22"/>
                    <a:pt x="13" y="22"/>
                  </a:cubicBezTo>
                  <a:cubicBezTo>
                    <a:pt x="6" y="23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 noChangeArrowheads="1"/>
            </p:cNvSpPr>
            <p:nvPr/>
          </p:nvSpPr>
          <p:spPr bwMode="auto">
            <a:xfrm>
              <a:off x="1067663" y="129038"/>
              <a:ext cx="56394" cy="56394"/>
            </a:xfrm>
            <a:custGeom>
              <a:avLst/>
              <a:gdLst>
                <a:gd name="T0" fmla="*/ 20353722 w 25"/>
                <a:gd name="T1" fmla="*/ 25442717 h 25"/>
                <a:gd name="T2" fmla="*/ 101768612 w 25"/>
                <a:gd name="T3" fmla="*/ 20353722 h 25"/>
                <a:gd name="T4" fmla="*/ 106857607 w 25"/>
                <a:gd name="T5" fmla="*/ 101768612 h 25"/>
                <a:gd name="T6" fmla="*/ 25442717 w 25"/>
                <a:gd name="T7" fmla="*/ 106857607 h 25"/>
                <a:gd name="T8" fmla="*/ 20353722 w 25"/>
                <a:gd name="T9" fmla="*/ 254427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4" y="5"/>
                  </a:move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 noChangeArrowheads="1"/>
            </p:cNvSpPr>
            <p:nvPr/>
          </p:nvSpPr>
          <p:spPr bwMode="auto">
            <a:xfrm>
              <a:off x="1019872" y="124258"/>
              <a:ext cx="52571" cy="54483"/>
            </a:xfrm>
            <a:custGeom>
              <a:avLst/>
              <a:gdLst>
                <a:gd name="T0" fmla="*/ 57469246 w 23"/>
                <a:gd name="T1" fmla="*/ 5153184 h 24"/>
                <a:gd name="T2" fmla="*/ 120161306 w 23"/>
                <a:gd name="T3" fmla="*/ 56687291 h 24"/>
                <a:gd name="T4" fmla="*/ 62692060 w 23"/>
                <a:gd name="T5" fmla="*/ 118530037 h 24"/>
                <a:gd name="T6" fmla="*/ 0 w 23"/>
                <a:gd name="T7" fmla="*/ 66995929 h 24"/>
                <a:gd name="T8" fmla="*/ 57469246 w 23"/>
                <a:gd name="T9" fmla="*/ 515318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1" y="1"/>
                  </a:moveTo>
                  <a:cubicBezTo>
                    <a:pt x="17" y="0"/>
                    <a:pt x="22" y="5"/>
                    <a:pt x="23" y="11"/>
                  </a:cubicBezTo>
                  <a:cubicBezTo>
                    <a:pt x="23" y="17"/>
                    <a:pt x="19" y="22"/>
                    <a:pt x="12" y="23"/>
                  </a:cubicBezTo>
                  <a:cubicBezTo>
                    <a:pt x="6" y="24"/>
                    <a:pt x="1" y="19"/>
                    <a:pt x="0" y="13"/>
                  </a:cubicBezTo>
                  <a:cubicBezTo>
                    <a:pt x="0" y="7"/>
                    <a:pt x="4" y="1"/>
                    <a:pt x="11" y="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 noChangeArrowheads="1"/>
            </p:cNvSpPr>
            <p:nvPr/>
          </p:nvSpPr>
          <p:spPr bwMode="auto">
            <a:xfrm>
              <a:off x="986418" y="84113"/>
              <a:ext cx="56394" cy="56394"/>
            </a:xfrm>
            <a:custGeom>
              <a:avLst/>
              <a:gdLst>
                <a:gd name="T0" fmla="*/ 101768612 w 25"/>
                <a:gd name="T1" fmla="*/ 20353722 h 25"/>
                <a:gd name="T2" fmla="*/ 106857607 w 25"/>
                <a:gd name="T3" fmla="*/ 101768612 h 25"/>
                <a:gd name="T4" fmla="*/ 30531712 w 25"/>
                <a:gd name="T5" fmla="*/ 106857607 h 25"/>
                <a:gd name="T6" fmla="*/ 20353722 w 25"/>
                <a:gd name="T7" fmla="*/ 30531712 h 25"/>
                <a:gd name="T8" fmla="*/ 101768612 w 25"/>
                <a:gd name="T9" fmla="*/ 203537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0" y="4"/>
                  </a:move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10" y="25"/>
                    <a:pt x="6" y="21"/>
                  </a:cubicBezTo>
                  <a:cubicBezTo>
                    <a:pt x="1" y="17"/>
                    <a:pt x="0" y="10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Oval 148"/>
            <p:cNvSpPr>
              <a:spLocks noChangeArrowheads="1"/>
            </p:cNvSpPr>
            <p:nvPr/>
          </p:nvSpPr>
          <p:spPr bwMode="auto">
            <a:xfrm>
              <a:off x="1015093" y="29631"/>
              <a:ext cx="131905" cy="130949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4" name="Oval 149"/>
            <p:cNvSpPr>
              <a:spLocks noChangeArrowheads="1"/>
            </p:cNvSpPr>
            <p:nvPr/>
          </p:nvSpPr>
          <p:spPr bwMode="auto">
            <a:xfrm>
              <a:off x="1038033" y="51615"/>
              <a:ext cx="86025" cy="86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5" name="Oval 150"/>
            <p:cNvSpPr>
              <a:spLocks noChangeArrowheads="1"/>
            </p:cNvSpPr>
            <p:nvPr/>
          </p:nvSpPr>
          <p:spPr bwMode="auto">
            <a:xfrm>
              <a:off x="1058105" y="74555"/>
              <a:ext cx="39189" cy="41101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6" name="Freeform 151"/>
            <p:cNvSpPr>
              <a:spLocks noChangeArrowheads="1"/>
            </p:cNvSpPr>
            <p:nvPr/>
          </p:nvSpPr>
          <p:spPr bwMode="auto">
            <a:xfrm>
              <a:off x="972080" y="346967"/>
              <a:ext cx="102274" cy="119479"/>
            </a:xfrm>
            <a:custGeom>
              <a:avLst/>
              <a:gdLst>
                <a:gd name="T0" fmla="*/ 232443802 w 45"/>
                <a:gd name="T1" fmla="*/ 208360104 h 53"/>
                <a:gd name="T2" fmla="*/ 0 w 45"/>
                <a:gd name="T3" fmla="*/ 71146363 h 53"/>
                <a:gd name="T4" fmla="*/ 232443802 w 45"/>
                <a:gd name="T5" fmla="*/ 208360104 h 53"/>
                <a:gd name="T6" fmla="*/ 0 60000 65536"/>
                <a:gd name="T7" fmla="*/ 0 60000 65536"/>
                <a:gd name="T8" fmla="*/ 0 60000 65536"/>
                <a:gd name="T9" fmla="*/ 0 w 45"/>
                <a:gd name="T10" fmla="*/ 0 h 53"/>
                <a:gd name="T11" fmla="*/ 45 w 45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3">
                  <a:moveTo>
                    <a:pt x="45" y="41"/>
                  </a:moveTo>
                  <a:cubicBezTo>
                    <a:pt x="45" y="41"/>
                    <a:pt x="40" y="0"/>
                    <a:pt x="0" y="14"/>
                  </a:cubicBezTo>
                  <a:cubicBezTo>
                    <a:pt x="0" y="14"/>
                    <a:pt x="5" y="53"/>
                    <a:pt x="45" y="4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 noChangeArrowheads="1"/>
            </p:cNvSpPr>
            <p:nvPr/>
          </p:nvSpPr>
          <p:spPr bwMode="auto">
            <a:xfrm>
              <a:off x="1076266" y="260942"/>
              <a:ext cx="102274" cy="122346"/>
            </a:xfrm>
            <a:custGeom>
              <a:avLst/>
              <a:gdLst>
                <a:gd name="T0" fmla="*/ 0 w 45"/>
                <a:gd name="T1" fmla="*/ 210462308 h 54"/>
                <a:gd name="T2" fmla="*/ 232443802 w 45"/>
                <a:gd name="T3" fmla="*/ 76998682 h 54"/>
                <a:gd name="T4" fmla="*/ 0 w 45"/>
                <a:gd name="T5" fmla="*/ 210462308 h 54"/>
                <a:gd name="T6" fmla="*/ 0 60000 65536"/>
                <a:gd name="T7" fmla="*/ 0 60000 65536"/>
                <a:gd name="T8" fmla="*/ 0 60000 65536"/>
                <a:gd name="T9" fmla="*/ 0 w 45"/>
                <a:gd name="T10" fmla="*/ 0 h 54"/>
                <a:gd name="T11" fmla="*/ 45 w 45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4">
                  <a:moveTo>
                    <a:pt x="0" y="41"/>
                  </a:moveTo>
                  <a:cubicBezTo>
                    <a:pt x="0" y="41"/>
                    <a:pt x="6" y="0"/>
                    <a:pt x="45" y="15"/>
                  </a:cubicBezTo>
                  <a:cubicBezTo>
                    <a:pt x="45" y="15"/>
                    <a:pt x="39" y="54"/>
                    <a:pt x="0" y="4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28" name="Group 478"/>
          <p:cNvGrpSpPr/>
          <p:nvPr/>
        </p:nvGrpSpPr>
        <p:grpSpPr bwMode="auto">
          <a:xfrm>
            <a:off x="50800" y="5270500"/>
            <a:ext cx="1530350" cy="674688"/>
            <a:chOff x="0" y="0"/>
            <a:chExt cx="3578226" cy="1574800"/>
          </a:xfrm>
        </p:grpSpPr>
        <p:sp>
          <p:nvSpPr>
            <p:cNvPr id="329" name="Freeform 183"/>
            <p:cNvSpPr>
              <a:spLocks noChangeArrowheads="1"/>
            </p:cNvSpPr>
            <p:nvPr/>
          </p:nvSpPr>
          <p:spPr bwMode="auto">
            <a:xfrm>
              <a:off x="1323975" y="287338"/>
              <a:ext cx="873125" cy="892175"/>
            </a:xfrm>
            <a:custGeom>
              <a:avLst/>
              <a:gdLst>
                <a:gd name="T0" fmla="*/ 1671315552 w 232"/>
                <a:gd name="T1" fmla="*/ 0 h 236"/>
                <a:gd name="T2" fmla="*/ 0 w 232"/>
                <a:gd name="T3" fmla="*/ 1686392209 h 236"/>
                <a:gd name="T4" fmla="*/ 1671315552 w 232"/>
                <a:gd name="T5" fmla="*/ 2147483647 h 236"/>
                <a:gd name="T6" fmla="*/ 2147483647 w 232"/>
                <a:gd name="T7" fmla="*/ 2147483647 h 236"/>
                <a:gd name="T8" fmla="*/ 2138719688 w 232"/>
                <a:gd name="T9" fmla="*/ 2147483647 h 236"/>
                <a:gd name="T10" fmla="*/ 2147483647 w 232"/>
                <a:gd name="T11" fmla="*/ 1257645416 h 236"/>
                <a:gd name="T12" fmla="*/ 1671315552 w 23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2"/>
                <a:gd name="T22" fmla="*/ 0 h 236"/>
                <a:gd name="T23" fmla="*/ 232 w 232"/>
                <a:gd name="T24" fmla="*/ 236 h 2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2" h="236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2" y="236"/>
                    <a:pt x="118" y="236"/>
                  </a:cubicBezTo>
                  <a:cubicBezTo>
                    <a:pt x="135" y="236"/>
                    <a:pt x="152" y="232"/>
                    <a:pt x="166" y="226"/>
                  </a:cubicBezTo>
                  <a:cubicBezTo>
                    <a:pt x="157" y="211"/>
                    <a:pt x="151" y="194"/>
                    <a:pt x="151" y="176"/>
                  </a:cubicBezTo>
                  <a:cubicBezTo>
                    <a:pt x="151" y="129"/>
                    <a:pt x="187" y="92"/>
                    <a:pt x="232" y="88"/>
                  </a:cubicBezTo>
                  <a:cubicBezTo>
                    <a:pt x="219" y="37"/>
                    <a:pt x="172" y="0"/>
                    <a:pt x="118" y="0"/>
                  </a:cubicBezTo>
                </a:path>
              </a:pathLst>
            </a:custGeom>
            <a:solidFill>
              <a:srgbClr val="FFD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184"/>
            <p:cNvSpPr>
              <a:spLocks noChangeArrowheads="1"/>
            </p:cNvSpPr>
            <p:nvPr/>
          </p:nvSpPr>
          <p:spPr bwMode="auto">
            <a:xfrm>
              <a:off x="1947863" y="620713"/>
              <a:ext cx="603250" cy="660400"/>
            </a:xfrm>
            <a:custGeom>
              <a:avLst/>
              <a:gdLst>
                <a:gd name="T0" fmla="*/ 1037714420 w 160"/>
                <a:gd name="T1" fmla="*/ 0 h 175"/>
                <a:gd name="T2" fmla="*/ 938208333 w 160"/>
                <a:gd name="T3" fmla="*/ 0 h 175"/>
                <a:gd name="T4" fmla="*/ 995068416 w 160"/>
                <a:gd name="T5" fmla="*/ 427225968 h 175"/>
                <a:gd name="T6" fmla="*/ 0 w 160"/>
                <a:gd name="T7" fmla="*/ 1965248510 h 175"/>
                <a:gd name="T8" fmla="*/ 1037714420 w 160"/>
                <a:gd name="T9" fmla="*/ 2147483647 h 175"/>
                <a:gd name="T10" fmla="*/ 2147483647 w 160"/>
                <a:gd name="T11" fmla="*/ 1253201456 h 175"/>
                <a:gd name="T12" fmla="*/ 1037714420 w 160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0"/>
                <a:gd name="T22" fmla="*/ 0 h 175"/>
                <a:gd name="T23" fmla="*/ 160 w 160"/>
                <a:gd name="T24" fmla="*/ 175 h 1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0" h="175">
                  <a:moveTo>
                    <a:pt x="73" y="0"/>
                  </a:moveTo>
                  <a:cubicBezTo>
                    <a:pt x="70" y="0"/>
                    <a:pt x="68" y="0"/>
                    <a:pt x="66" y="0"/>
                  </a:cubicBezTo>
                  <a:cubicBezTo>
                    <a:pt x="68" y="10"/>
                    <a:pt x="70" y="20"/>
                    <a:pt x="70" y="30"/>
                  </a:cubicBezTo>
                  <a:cubicBezTo>
                    <a:pt x="70" y="78"/>
                    <a:pt x="41" y="119"/>
                    <a:pt x="0" y="138"/>
                  </a:cubicBezTo>
                  <a:cubicBezTo>
                    <a:pt x="16" y="160"/>
                    <a:pt x="43" y="175"/>
                    <a:pt x="73" y="175"/>
                  </a:cubicBezTo>
                  <a:cubicBezTo>
                    <a:pt x="121" y="175"/>
                    <a:pt x="160" y="136"/>
                    <a:pt x="160" y="88"/>
                  </a:cubicBezTo>
                  <a:cubicBezTo>
                    <a:pt x="160" y="39"/>
                    <a:pt x="121" y="0"/>
                    <a:pt x="73" y="0"/>
                  </a:cubicBezTo>
                </a:path>
              </a:pathLst>
            </a:custGeom>
            <a:solidFill>
              <a:srgbClr val="FFBD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185"/>
            <p:cNvSpPr>
              <a:spLocks noChangeArrowheads="1"/>
            </p:cNvSpPr>
            <p:nvPr/>
          </p:nvSpPr>
          <p:spPr bwMode="auto">
            <a:xfrm>
              <a:off x="1892300" y="620713"/>
              <a:ext cx="319088" cy="520700"/>
            </a:xfrm>
            <a:custGeom>
              <a:avLst/>
              <a:gdLst>
                <a:gd name="T0" fmla="*/ 1141479133 w 85"/>
                <a:gd name="T1" fmla="*/ 0 h 138"/>
                <a:gd name="T2" fmla="*/ 0 w 85"/>
                <a:gd name="T3" fmla="*/ 1252853251 h 138"/>
                <a:gd name="T4" fmla="*/ 211386415 w 85"/>
                <a:gd name="T5" fmla="*/ 1964699203 h 138"/>
                <a:gd name="T6" fmla="*/ 1197848844 w 85"/>
                <a:gd name="T7" fmla="*/ 427109835 h 138"/>
                <a:gd name="T8" fmla="*/ 1141479133 w 85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138"/>
                <a:gd name="T17" fmla="*/ 85 w 85"/>
                <a:gd name="T18" fmla="*/ 138 h 1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138">
                  <a:moveTo>
                    <a:pt x="81" y="0"/>
                  </a:moveTo>
                  <a:cubicBezTo>
                    <a:pt x="36" y="4"/>
                    <a:pt x="0" y="41"/>
                    <a:pt x="0" y="88"/>
                  </a:cubicBezTo>
                  <a:cubicBezTo>
                    <a:pt x="0" y="106"/>
                    <a:pt x="6" y="123"/>
                    <a:pt x="15" y="138"/>
                  </a:cubicBezTo>
                  <a:cubicBezTo>
                    <a:pt x="56" y="119"/>
                    <a:pt x="85" y="78"/>
                    <a:pt x="85" y="30"/>
                  </a:cubicBezTo>
                  <a:cubicBezTo>
                    <a:pt x="85" y="20"/>
                    <a:pt x="83" y="10"/>
                    <a:pt x="81" y="0"/>
                  </a:cubicBezTo>
                </a:path>
              </a:pathLst>
            </a:custGeom>
            <a:solidFill>
              <a:srgbClr val="FF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186"/>
            <p:cNvSpPr>
              <a:spLocks noChangeArrowheads="1"/>
            </p:cNvSpPr>
            <p:nvPr/>
          </p:nvSpPr>
          <p:spPr bwMode="auto">
            <a:xfrm>
              <a:off x="0" y="0"/>
              <a:ext cx="423863" cy="434975"/>
            </a:xfrm>
            <a:custGeom>
              <a:avLst/>
              <a:gdLst>
                <a:gd name="T0" fmla="*/ 801990057 w 113"/>
                <a:gd name="T1" fmla="*/ 0 h 115"/>
                <a:gd name="T2" fmla="*/ 0 w 113"/>
                <a:gd name="T3" fmla="*/ 829777222 h 115"/>
                <a:gd name="T4" fmla="*/ 801990057 w 113"/>
                <a:gd name="T5" fmla="*/ 1645245658 h 115"/>
                <a:gd name="T6" fmla="*/ 1252230089 w 113"/>
                <a:gd name="T7" fmla="*/ 1516485493 h 115"/>
                <a:gd name="T8" fmla="*/ 1097460078 w 113"/>
                <a:gd name="T9" fmla="*/ 1144517567 h 115"/>
                <a:gd name="T10" fmla="*/ 1589910113 w 113"/>
                <a:gd name="T11" fmla="*/ 615179469 h 115"/>
                <a:gd name="T12" fmla="*/ 801990057 w 113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3"/>
                <a:gd name="T22" fmla="*/ 0 h 115"/>
                <a:gd name="T23" fmla="*/ 113 w 113"/>
                <a:gd name="T24" fmla="*/ 115 h 1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3" h="115">
                  <a:moveTo>
                    <a:pt x="57" y="0"/>
                  </a:moveTo>
                  <a:cubicBezTo>
                    <a:pt x="25" y="0"/>
                    <a:pt x="0" y="26"/>
                    <a:pt x="0" y="58"/>
                  </a:cubicBezTo>
                  <a:cubicBezTo>
                    <a:pt x="0" y="90"/>
                    <a:pt x="25" y="115"/>
                    <a:pt x="57" y="115"/>
                  </a:cubicBezTo>
                  <a:cubicBezTo>
                    <a:pt x="69" y="115"/>
                    <a:pt x="80" y="112"/>
                    <a:pt x="89" y="106"/>
                  </a:cubicBezTo>
                  <a:cubicBezTo>
                    <a:pt x="82" y="99"/>
                    <a:pt x="78" y="90"/>
                    <a:pt x="78" y="80"/>
                  </a:cubicBezTo>
                  <a:cubicBezTo>
                    <a:pt x="78" y="60"/>
                    <a:pt x="93" y="44"/>
                    <a:pt x="113" y="43"/>
                  </a:cubicBezTo>
                  <a:cubicBezTo>
                    <a:pt x="106" y="18"/>
                    <a:pt x="84" y="0"/>
                    <a:pt x="57" y="0"/>
                  </a:cubicBezTo>
                </a:path>
              </a:pathLst>
            </a:custGeom>
            <a:solidFill>
              <a:srgbClr val="BA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87"/>
            <p:cNvSpPr>
              <a:spLocks noChangeArrowheads="1"/>
            </p:cNvSpPr>
            <p:nvPr/>
          </p:nvSpPr>
          <p:spPr bwMode="auto">
            <a:xfrm>
              <a:off x="334963" y="163513"/>
              <a:ext cx="239713" cy="279400"/>
            </a:xfrm>
            <a:custGeom>
              <a:avLst/>
              <a:gdLst>
                <a:gd name="T0" fmla="*/ 378780250 w 64"/>
                <a:gd name="T1" fmla="*/ 0 h 74"/>
                <a:gd name="T2" fmla="*/ 336691891 w 64"/>
                <a:gd name="T3" fmla="*/ 0 h 74"/>
                <a:gd name="T4" fmla="*/ 364749548 w 64"/>
                <a:gd name="T5" fmla="*/ 213835392 h 74"/>
                <a:gd name="T6" fmla="*/ 0 w 64"/>
                <a:gd name="T7" fmla="*/ 898112422 h 74"/>
                <a:gd name="T8" fmla="*/ 378780250 w 64"/>
                <a:gd name="T9" fmla="*/ 1054923784 h 74"/>
                <a:gd name="T10" fmla="*/ 897848787 w 64"/>
                <a:gd name="T11" fmla="*/ 527461892 h 74"/>
                <a:gd name="T12" fmla="*/ 378780250 w 64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74"/>
                <a:gd name="T23" fmla="*/ 64 w 64"/>
                <a:gd name="T24" fmla="*/ 74 h 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74">
                  <a:moveTo>
                    <a:pt x="27" y="0"/>
                  </a:moveTo>
                  <a:cubicBezTo>
                    <a:pt x="26" y="0"/>
                    <a:pt x="25" y="0"/>
                    <a:pt x="24" y="0"/>
                  </a:cubicBezTo>
                  <a:cubicBezTo>
                    <a:pt x="25" y="5"/>
                    <a:pt x="26" y="10"/>
                    <a:pt x="26" y="15"/>
                  </a:cubicBezTo>
                  <a:cubicBezTo>
                    <a:pt x="26" y="35"/>
                    <a:pt x="15" y="53"/>
                    <a:pt x="0" y="63"/>
                  </a:cubicBezTo>
                  <a:cubicBezTo>
                    <a:pt x="6" y="70"/>
                    <a:pt x="16" y="74"/>
                    <a:pt x="27" y="74"/>
                  </a:cubicBezTo>
                  <a:cubicBezTo>
                    <a:pt x="47" y="74"/>
                    <a:pt x="64" y="58"/>
                    <a:pt x="64" y="37"/>
                  </a:cubicBezTo>
                  <a:cubicBezTo>
                    <a:pt x="64" y="16"/>
                    <a:pt x="47" y="0"/>
                    <a:pt x="27" y="0"/>
                  </a:cubicBezTo>
                </a:path>
              </a:pathLst>
            </a:custGeom>
            <a:solidFill>
              <a:srgbClr val="D8E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88"/>
            <p:cNvSpPr>
              <a:spLocks noChangeArrowheads="1"/>
            </p:cNvSpPr>
            <p:nvPr/>
          </p:nvSpPr>
          <p:spPr bwMode="auto">
            <a:xfrm>
              <a:off x="293688" y="163513"/>
              <a:ext cx="138113" cy="238125"/>
            </a:xfrm>
            <a:custGeom>
              <a:avLst/>
              <a:gdLst>
                <a:gd name="T0" fmla="*/ 487677003 w 37"/>
                <a:gd name="T1" fmla="*/ 0 h 63"/>
                <a:gd name="T2" fmla="*/ 0 w 37"/>
                <a:gd name="T3" fmla="*/ 528603482 h 63"/>
                <a:gd name="T4" fmla="*/ 153271835 w 37"/>
                <a:gd name="T5" fmla="*/ 900055804 h 63"/>
                <a:gd name="T6" fmla="*/ 515545967 w 37"/>
                <a:gd name="T7" fmla="*/ 214297381 h 63"/>
                <a:gd name="T8" fmla="*/ 487677003 w 3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63"/>
                <a:gd name="T17" fmla="*/ 37 w 37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63">
                  <a:moveTo>
                    <a:pt x="35" y="0"/>
                  </a:moveTo>
                  <a:cubicBezTo>
                    <a:pt x="15" y="1"/>
                    <a:pt x="0" y="17"/>
                    <a:pt x="0" y="37"/>
                  </a:cubicBezTo>
                  <a:cubicBezTo>
                    <a:pt x="0" y="47"/>
                    <a:pt x="4" y="56"/>
                    <a:pt x="11" y="63"/>
                  </a:cubicBezTo>
                  <a:cubicBezTo>
                    <a:pt x="26" y="53"/>
                    <a:pt x="37" y="35"/>
                    <a:pt x="37" y="15"/>
                  </a:cubicBezTo>
                  <a:cubicBezTo>
                    <a:pt x="37" y="10"/>
                    <a:pt x="36" y="5"/>
                    <a:pt x="35" y="0"/>
                  </a:cubicBezTo>
                </a:path>
              </a:pathLst>
            </a:custGeom>
            <a:solidFill>
              <a:srgbClr val="B2D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Oval 189"/>
            <p:cNvSpPr>
              <a:spLocks noChangeArrowheads="1"/>
            </p:cNvSpPr>
            <p:nvPr/>
          </p:nvSpPr>
          <p:spPr bwMode="auto">
            <a:xfrm>
              <a:off x="2235200" y="1349375"/>
              <a:ext cx="225425" cy="225425"/>
            </a:xfrm>
            <a:prstGeom prst="ellipse">
              <a:avLst/>
            </a:prstGeom>
            <a:solidFill>
              <a:srgbClr val="D8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6" name="Freeform 190"/>
            <p:cNvSpPr>
              <a:spLocks noChangeArrowheads="1"/>
            </p:cNvSpPr>
            <p:nvPr/>
          </p:nvSpPr>
          <p:spPr bwMode="auto">
            <a:xfrm>
              <a:off x="2979738" y="996950"/>
              <a:ext cx="330200" cy="328613"/>
            </a:xfrm>
            <a:custGeom>
              <a:avLst/>
              <a:gdLst>
                <a:gd name="T0" fmla="*/ 492785977 w 88"/>
                <a:gd name="T1" fmla="*/ 0 h 87"/>
                <a:gd name="T2" fmla="*/ 0 w 88"/>
                <a:gd name="T3" fmla="*/ 613478922 h 87"/>
                <a:gd name="T4" fmla="*/ 619500227 w 88"/>
                <a:gd name="T5" fmla="*/ 1241224181 h 87"/>
                <a:gd name="T6" fmla="*/ 1239000455 w 88"/>
                <a:gd name="T7" fmla="*/ 613478922 h 87"/>
                <a:gd name="T8" fmla="*/ 1239000455 w 88"/>
                <a:gd name="T9" fmla="*/ 613478922 h 87"/>
                <a:gd name="T10" fmla="*/ 492785977 w 88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87"/>
                <a:gd name="T20" fmla="*/ 88 w 88"/>
                <a:gd name="T21" fmla="*/ 87 h 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87">
                  <a:moveTo>
                    <a:pt x="35" y="0"/>
                  </a:moveTo>
                  <a:cubicBezTo>
                    <a:pt x="15" y="4"/>
                    <a:pt x="0" y="22"/>
                    <a:pt x="0" y="43"/>
                  </a:cubicBezTo>
                  <a:cubicBezTo>
                    <a:pt x="0" y="67"/>
                    <a:pt x="20" y="87"/>
                    <a:pt x="44" y="87"/>
                  </a:cubicBezTo>
                  <a:cubicBezTo>
                    <a:pt x="68" y="87"/>
                    <a:pt x="88" y="67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63" y="40"/>
                    <a:pt x="43" y="23"/>
                    <a:pt x="35" y="0"/>
                  </a:cubicBezTo>
                </a:path>
              </a:pathLst>
            </a:custGeom>
            <a:solidFill>
              <a:srgbClr val="FF7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Oval 191"/>
            <p:cNvSpPr>
              <a:spLocks noChangeArrowheads="1"/>
            </p:cNvSpPr>
            <p:nvPr/>
          </p:nvSpPr>
          <p:spPr bwMode="auto">
            <a:xfrm>
              <a:off x="2795588" y="846138"/>
              <a:ext cx="127000" cy="125413"/>
            </a:xfrm>
            <a:prstGeom prst="ellipse">
              <a:avLst/>
            </a:prstGeom>
            <a:solidFill>
              <a:srgbClr val="CAC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8" name="Freeform 192"/>
            <p:cNvSpPr>
              <a:spLocks noChangeArrowheads="1"/>
            </p:cNvSpPr>
            <p:nvPr/>
          </p:nvSpPr>
          <p:spPr bwMode="auto">
            <a:xfrm>
              <a:off x="3100388" y="681038"/>
              <a:ext cx="477838" cy="479425"/>
            </a:xfrm>
            <a:custGeom>
              <a:avLst/>
              <a:gdLst>
                <a:gd name="T0" fmla="*/ 891856408 w 127"/>
                <a:gd name="T1" fmla="*/ 0 h 127"/>
                <a:gd name="T2" fmla="*/ 0 w 127"/>
                <a:gd name="T3" fmla="*/ 897789375 h 127"/>
                <a:gd name="T4" fmla="*/ 42471144 w 127"/>
                <a:gd name="T5" fmla="*/ 1197052500 h 127"/>
                <a:gd name="T6" fmla="*/ 169877053 w 127"/>
                <a:gd name="T7" fmla="*/ 1182801875 h 127"/>
                <a:gd name="T8" fmla="*/ 792759580 w 127"/>
                <a:gd name="T9" fmla="*/ 1809829375 h 127"/>
                <a:gd name="T10" fmla="*/ 891856408 w 127"/>
                <a:gd name="T11" fmla="*/ 1809829375 h 127"/>
                <a:gd name="T12" fmla="*/ 1797867356 w 127"/>
                <a:gd name="T13" fmla="*/ 897789375 h 127"/>
                <a:gd name="T14" fmla="*/ 891856408 w 127"/>
                <a:gd name="T15" fmla="*/ 0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7"/>
                <a:gd name="T25" fmla="*/ 0 h 127"/>
                <a:gd name="T26" fmla="*/ 127 w 12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7" h="127">
                  <a:moveTo>
                    <a:pt x="63" y="0"/>
                  </a:moveTo>
                  <a:cubicBezTo>
                    <a:pt x="28" y="0"/>
                    <a:pt x="0" y="28"/>
                    <a:pt x="0" y="63"/>
                  </a:cubicBezTo>
                  <a:cubicBezTo>
                    <a:pt x="0" y="71"/>
                    <a:pt x="1" y="78"/>
                    <a:pt x="3" y="84"/>
                  </a:cubicBezTo>
                  <a:cubicBezTo>
                    <a:pt x="6" y="83"/>
                    <a:pt x="9" y="83"/>
                    <a:pt x="12" y="83"/>
                  </a:cubicBezTo>
                  <a:cubicBezTo>
                    <a:pt x="36" y="83"/>
                    <a:pt x="55" y="103"/>
                    <a:pt x="56" y="127"/>
                  </a:cubicBezTo>
                  <a:cubicBezTo>
                    <a:pt x="58" y="127"/>
                    <a:pt x="61" y="127"/>
                    <a:pt x="63" y="127"/>
                  </a:cubicBezTo>
                  <a:cubicBezTo>
                    <a:pt x="98" y="127"/>
                    <a:pt x="127" y="99"/>
                    <a:pt x="127" y="63"/>
                  </a:cubicBezTo>
                  <a:cubicBezTo>
                    <a:pt x="127" y="28"/>
                    <a:pt x="98" y="0"/>
                    <a:pt x="63" y="0"/>
                  </a:cubicBezTo>
                </a:path>
              </a:pathLst>
            </a:custGeom>
            <a:solidFill>
              <a:srgbClr val="9CC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93"/>
            <p:cNvSpPr>
              <a:spLocks noChangeArrowheads="1"/>
            </p:cNvSpPr>
            <p:nvPr/>
          </p:nvSpPr>
          <p:spPr bwMode="auto">
            <a:xfrm>
              <a:off x="3111500" y="993775"/>
              <a:ext cx="198438" cy="166688"/>
            </a:xfrm>
            <a:custGeom>
              <a:avLst/>
              <a:gdLst>
                <a:gd name="T0" fmla="*/ 126165383 w 53"/>
                <a:gd name="T1" fmla="*/ 0 h 44"/>
                <a:gd name="T2" fmla="*/ 0 w 53"/>
                <a:gd name="T3" fmla="*/ 14350321 h 44"/>
                <a:gd name="T4" fmla="*/ 742974337 w 53"/>
                <a:gd name="T5" fmla="*/ 631474758 h 44"/>
                <a:gd name="T6" fmla="*/ 126165383 w 5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4"/>
                <a:gd name="T14" fmla="*/ 53 w 5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4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8" y="24"/>
                    <a:pt x="28" y="41"/>
                    <a:pt x="53" y="44"/>
                  </a:cubicBezTo>
                  <a:cubicBezTo>
                    <a:pt x="52" y="20"/>
                    <a:pt x="33" y="0"/>
                    <a:pt x="9" y="0"/>
                  </a:cubicBezTo>
                </a:path>
              </a:pathLst>
            </a:custGeom>
            <a:solidFill>
              <a:srgbClr val="9C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40" name="Picture 3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58829" y="1578491"/>
            <a:ext cx="7858425" cy="2523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165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919" y="3193556"/>
            <a:ext cx="3571321" cy="3240272"/>
          </a:xfrm>
          <a:prstGeom prst="rect">
            <a:avLst/>
          </a:prstGeom>
        </p:spPr>
      </p:pic>
      <p:sp>
        <p:nvSpPr>
          <p:cNvPr id="8" name="Rounded Rectangular Callout 7"/>
          <p:cNvSpPr/>
          <p:nvPr/>
        </p:nvSpPr>
        <p:spPr>
          <a:xfrm>
            <a:off x="1983037" y="1101687"/>
            <a:ext cx="8064347" cy="1580540"/>
          </a:xfrm>
          <a:prstGeom prst="wedgeRoundRectCallout">
            <a:avLst>
              <a:gd name="adj1" fmla="val -39959"/>
              <a:gd name="adj2" fmla="val 70927"/>
              <a:gd name="adj3" fmla="val 16667"/>
            </a:avLst>
          </a:prstGeom>
          <a:solidFill>
            <a:schemeClr val="accent2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>
                <a:solidFill>
                  <a:srgbClr val="000000"/>
                </a:solidFill>
              </a:rPr>
              <a:t>Hãy thảo luận về các nội quy của nhà trường mà tổ em đã thực hiện 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4942022" y="3193556"/>
            <a:ext cx="3915542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200" b="1" dirty="0" err="1"/>
              <a:t>Điều</a:t>
            </a:r>
            <a:r>
              <a:rPr lang="en-US" sz="3200" b="1" dirty="0"/>
              <a:t> </a:t>
            </a:r>
            <a:r>
              <a:rPr lang="en-US" sz="3200" b="1" dirty="0" err="1"/>
              <a:t>làm</a:t>
            </a:r>
            <a:r>
              <a:rPr lang="en-US" sz="3200" b="1" dirty="0"/>
              <a:t> </a:t>
            </a:r>
            <a:r>
              <a:rPr lang="en-US" sz="3200" b="1" dirty="0" err="1" smtClean="0"/>
              <a:t>tốt</a:t>
            </a:r>
            <a:endParaRPr lang="en-US" sz="3200" b="1" dirty="0"/>
          </a:p>
        </p:txBody>
      </p:sp>
      <p:sp>
        <p:nvSpPr>
          <p:cNvPr id="10" name="Rounded Rectangle 9"/>
          <p:cNvSpPr/>
          <p:nvPr/>
        </p:nvSpPr>
        <p:spPr>
          <a:xfrm>
            <a:off x="4942022" y="3955604"/>
            <a:ext cx="3915542" cy="646986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solidFill>
              <a:schemeClr val="accent4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vi-VN" sz="3200" b="1" dirty="0"/>
              <a:t>Điều làm chưa </a:t>
            </a:r>
            <a:r>
              <a:rPr lang="vi-VN" sz="3200" b="1" dirty="0" smtClean="0"/>
              <a:t>tốt</a:t>
            </a:r>
            <a:endParaRPr lang="vi-VN" sz="3200" b="1" dirty="0"/>
          </a:p>
        </p:txBody>
      </p:sp>
      <p:sp>
        <p:nvSpPr>
          <p:cNvPr id="11" name="Rounded Rectangle 10"/>
          <p:cNvSpPr/>
          <p:nvPr/>
        </p:nvSpPr>
        <p:spPr>
          <a:xfrm>
            <a:off x="4942022" y="4720303"/>
            <a:ext cx="3915542" cy="646986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200" b="1" dirty="0" err="1"/>
              <a:t>Khó</a:t>
            </a:r>
            <a:r>
              <a:rPr lang="en-US" sz="3200" b="1" dirty="0"/>
              <a:t> </a:t>
            </a:r>
            <a:r>
              <a:rPr lang="en-US" sz="3200" b="1" dirty="0" err="1"/>
              <a:t>khăn</a:t>
            </a:r>
            <a:r>
              <a:rPr lang="en-US" sz="3200" b="1" dirty="0"/>
              <a:t> </a:t>
            </a:r>
            <a:r>
              <a:rPr lang="en-US" sz="3200" b="1" dirty="0" err="1"/>
              <a:t>gặp</a:t>
            </a:r>
            <a:r>
              <a:rPr lang="en-US" sz="3200" b="1" dirty="0"/>
              <a:t> </a:t>
            </a:r>
            <a:r>
              <a:rPr lang="en-US" sz="3200" b="1" dirty="0" err="1" smtClean="0"/>
              <a:t>phải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4061731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366105" y="2231272"/>
            <a:ext cx="6096000" cy="707886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vi-VN" sz="4000" b="1">
                <a:solidFill>
                  <a:srgbClr val="000000"/>
                </a:solidFill>
              </a:rPr>
              <a:t>Nội quy nhà trường: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879" y="4164925"/>
            <a:ext cx="4818965" cy="2825278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42851" y="42907"/>
            <a:ext cx="7577985" cy="1609483"/>
          </a:xfrm>
          <a:prstGeom prst="rect">
            <a:avLst/>
          </a:prstGeom>
        </p:spPr>
      </p:pic>
      <p:sp>
        <p:nvSpPr>
          <p:cNvPr id="13" name="Rounded Rectangle 12"/>
          <p:cNvSpPr/>
          <p:nvPr/>
        </p:nvSpPr>
        <p:spPr>
          <a:xfrm>
            <a:off x="6293302" y="1498298"/>
            <a:ext cx="3915542" cy="64698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200" b="1" dirty="0" err="1"/>
              <a:t>Điều</a:t>
            </a:r>
            <a:r>
              <a:rPr lang="en-US" sz="3200" b="1" dirty="0"/>
              <a:t> </a:t>
            </a:r>
            <a:r>
              <a:rPr lang="en-US" sz="3200" b="1" dirty="0" err="1"/>
              <a:t>làm</a:t>
            </a:r>
            <a:r>
              <a:rPr lang="en-US" sz="3200" b="1" dirty="0"/>
              <a:t> </a:t>
            </a:r>
            <a:r>
              <a:rPr lang="en-US" sz="3200" b="1" dirty="0" err="1" smtClean="0"/>
              <a:t>tốt</a:t>
            </a:r>
            <a:endParaRPr lang="en-US" sz="3200" b="1" dirty="0"/>
          </a:p>
        </p:txBody>
      </p:sp>
      <p:sp>
        <p:nvSpPr>
          <p:cNvPr id="14" name="Rounded Rectangle 13"/>
          <p:cNvSpPr/>
          <p:nvPr/>
        </p:nvSpPr>
        <p:spPr>
          <a:xfrm>
            <a:off x="6293302" y="2260346"/>
            <a:ext cx="3915542" cy="646986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solidFill>
              <a:schemeClr val="accent4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vi-VN" sz="3200" b="1" dirty="0"/>
              <a:t>Điều làm chưa </a:t>
            </a:r>
            <a:r>
              <a:rPr lang="vi-VN" sz="3200" b="1" dirty="0" smtClean="0"/>
              <a:t>tốt</a:t>
            </a:r>
            <a:endParaRPr lang="vi-VN" sz="3200" b="1" dirty="0"/>
          </a:p>
        </p:txBody>
      </p:sp>
      <p:sp>
        <p:nvSpPr>
          <p:cNvPr id="15" name="Rounded Rectangle 14"/>
          <p:cNvSpPr/>
          <p:nvPr/>
        </p:nvSpPr>
        <p:spPr>
          <a:xfrm>
            <a:off x="6293302" y="3025045"/>
            <a:ext cx="3915542" cy="646986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200" b="1" dirty="0" err="1"/>
              <a:t>Khó</a:t>
            </a:r>
            <a:r>
              <a:rPr lang="en-US" sz="3200" b="1" dirty="0"/>
              <a:t> </a:t>
            </a:r>
            <a:r>
              <a:rPr lang="en-US" sz="3200" b="1" dirty="0" err="1"/>
              <a:t>khăn</a:t>
            </a:r>
            <a:r>
              <a:rPr lang="en-US" sz="3200" b="1" dirty="0"/>
              <a:t> </a:t>
            </a:r>
            <a:r>
              <a:rPr lang="en-US" sz="3200" b="1" dirty="0" err="1"/>
              <a:t>gặp</a:t>
            </a:r>
            <a:r>
              <a:rPr lang="en-US" sz="3200" b="1" dirty="0"/>
              <a:t> </a:t>
            </a:r>
            <a:r>
              <a:rPr lang="en-US" sz="3200" b="1" dirty="0" err="1" smtClean="0"/>
              <a:t>phải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683228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919" y="3193556"/>
            <a:ext cx="3571321" cy="3240272"/>
          </a:xfrm>
          <a:prstGeom prst="rect">
            <a:avLst/>
          </a:prstGeom>
        </p:spPr>
      </p:pic>
      <p:sp>
        <p:nvSpPr>
          <p:cNvPr id="8" name="Rounded Rectangular Callout 7"/>
          <p:cNvSpPr/>
          <p:nvPr/>
        </p:nvSpPr>
        <p:spPr>
          <a:xfrm>
            <a:off x="2511846" y="1422785"/>
            <a:ext cx="8064347" cy="1580540"/>
          </a:xfrm>
          <a:prstGeom prst="wedgeRoundRectCallout">
            <a:avLst>
              <a:gd name="adj1" fmla="val -39959"/>
              <a:gd name="adj2" fmla="val 70927"/>
              <a:gd name="adj3" fmla="val 16667"/>
            </a:avLst>
          </a:prstGeom>
          <a:solidFill>
            <a:schemeClr val="accent2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srgbClr val="000000"/>
                </a:solidFill>
              </a:rPr>
              <a:t>Hãy thảo luận và đề ra các nội quy  trong </a:t>
            </a:r>
            <a:r>
              <a:rPr lang="vi-VN" sz="3200" b="1" dirty="0">
                <a:solidFill>
                  <a:srgbClr val="000000"/>
                </a:solidFill>
              </a:rPr>
              <a:t>“lớp học mơ ước</a:t>
            </a:r>
            <a:r>
              <a:rPr lang="vi-VN" sz="3200" b="1" dirty="0" smtClean="0">
                <a:solidFill>
                  <a:srgbClr val="000000"/>
                </a:solidFill>
              </a:rPr>
              <a:t>”</a:t>
            </a:r>
            <a:endParaRPr lang="vi-VN" sz="32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721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375960" y="1757547"/>
            <a:ext cx="744008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vi-VN" sz="4800" b="1" dirty="0">
                <a:solidFill>
                  <a:srgbClr val="000000"/>
                </a:solidFill>
              </a:rPr>
              <a:t>Những nội quy trong </a:t>
            </a:r>
            <a:r>
              <a:rPr lang="vi-VN" sz="4800" b="1" dirty="0">
                <a:solidFill>
                  <a:srgbClr val="FF0582"/>
                </a:solidFill>
              </a:rPr>
              <a:t>“lớp học mơ ước</a:t>
            </a:r>
            <a:r>
              <a:rPr lang="vi-VN" sz="4800" b="1" dirty="0" smtClean="0">
                <a:solidFill>
                  <a:srgbClr val="FF0582"/>
                </a:solidFill>
              </a:rPr>
              <a:t>”</a:t>
            </a:r>
            <a:endParaRPr lang="vi-VN" sz="4800" b="1" dirty="0">
              <a:solidFill>
                <a:srgbClr val="FF0582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6518" y="4032722"/>
            <a:ext cx="4818965" cy="282527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42851" y="42907"/>
            <a:ext cx="7577985" cy="1609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779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18">
            <a:extLst>
              <a:ext uri="{FF2B5EF4-FFF2-40B4-BE49-F238E27FC236}">
                <a16:creationId xmlns:a16="http://schemas.microsoft.com/office/drawing/2014/main" xmlns="" id="{94AAAAED-4D83-41E3-BB60-D604328DBD4C}"/>
              </a:ext>
            </a:extLst>
          </p:cNvPr>
          <p:cNvSpPr txBox="1"/>
          <p:nvPr/>
        </p:nvSpPr>
        <p:spPr>
          <a:xfrm>
            <a:off x="1594603" y="194170"/>
            <a:ext cx="10016346" cy="646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Tham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gia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nội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quy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của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nhà</a:t>
            </a:r>
            <a:r>
              <a:rPr lang="zh-CN" altLang="en-US" sz="3600" b="1" u="sng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3600" b="1" u="sng">
                <a:solidFill>
                  <a:srgbClr val="000000"/>
                </a:solidFill>
                <a:latin typeface="Arial" panose="020B0604020202020204" pitchFamily="34" charset="0"/>
              </a:rPr>
              <a:t>trường</a:t>
            </a:r>
            <a:endParaRPr lang="zh-CN" altLang="en-US" sz="3600" b="1" u="sng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" name="文本框 18">
            <a:extLst>
              <a:ext uri="{FF2B5EF4-FFF2-40B4-BE49-F238E27FC236}">
                <a16:creationId xmlns:a16="http://schemas.microsoft.com/office/drawing/2014/main" xmlns="" id="{94AAAAED-4D83-41E3-BB60-D604328DBD4C}"/>
              </a:ext>
            </a:extLst>
          </p:cNvPr>
          <p:cNvSpPr txBox="1"/>
          <p:nvPr/>
        </p:nvSpPr>
        <p:spPr>
          <a:xfrm>
            <a:off x="6894177" y="2991176"/>
            <a:ext cx="51472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Ghi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nhớ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và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thực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hiện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nội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quy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của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>
                <a:solidFill>
                  <a:srgbClr val="000000"/>
                </a:solidFill>
                <a:latin typeface="Arial" panose="020B0604020202020204" pitchFamily="34" charset="0"/>
              </a:rPr>
              <a:t>nhà</a:t>
            </a:r>
            <a:r>
              <a:rPr lang="zh-CN" altLang="en-US" sz="36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3600">
                <a:solidFill>
                  <a:srgbClr val="000000"/>
                </a:solidFill>
                <a:latin typeface="Arial" panose="020B0604020202020204" pitchFamily="34" charset="0"/>
              </a:rPr>
              <a:t>trường.</a:t>
            </a:r>
            <a:endParaRPr lang="zh-CN" altLang="en-US" sz="36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3752" r="2139"/>
          <a:stretch/>
        </p:blipFill>
        <p:spPr>
          <a:xfrm>
            <a:off x="143219" y="1591974"/>
            <a:ext cx="6643171" cy="440116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bg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763240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919" y="3193556"/>
            <a:ext cx="3571321" cy="3240272"/>
          </a:xfrm>
          <a:prstGeom prst="rect">
            <a:avLst/>
          </a:prstGeom>
        </p:spPr>
      </p:pic>
      <p:sp>
        <p:nvSpPr>
          <p:cNvPr id="8" name="Rounded Rectangular Callout 7"/>
          <p:cNvSpPr/>
          <p:nvPr/>
        </p:nvSpPr>
        <p:spPr>
          <a:xfrm>
            <a:off x="3305061" y="1389735"/>
            <a:ext cx="8064347" cy="1580540"/>
          </a:xfrm>
          <a:prstGeom prst="wedgeRoundRectCallout">
            <a:avLst>
              <a:gd name="adj1" fmla="val -39959"/>
              <a:gd name="adj2" fmla="val 70927"/>
              <a:gd name="adj3" fmla="val 16667"/>
            </a:avLst>
          </a:prstGeom>
          <a:solidFill>
            <a:schemeClr val="accent2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Hãy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thỏa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sức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DE6262"/>
                </a:solidFill>
                <a:latin typeface="Arial" panose="020B0604020202020204" pitchFamily="34" charset="0"/>
              </a:rPr>
              <a:t>sáng</a:t>
            </a:r>
            <a:r>
              <a:rPr lang="en-US" sz="3200" b="1" dirty="0">
                <a:solidFill>
                  <a:srgbClr val="DE6262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DE6262"/>
                </a:solidFill>
                <a:latin typeface="Arial" panose="020B0604020202020204" pitchFamily="34" charset="0"/>
              </a:rPr>
              <a:t>tạo</a:t>
            </a:r>
            <a:r>
              <a:rPr lang="en-US" sz="3200" b="1" dirty="0">
                <a:solidFill>
                  <a:srgbClr val="DE6262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và</a:t>
            </a:r>
            <a:endParaRPr lang="en-US" sz="3200" b="1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ctr"/>
            <a:r>
              <a:rPr lang="en-US" sz="3200" b="1" dirty="0" err="1">
                <a:solidFill>
                  <a:srgbClr val="DE6262"/>
                </a:solidFill>
                <a:latin typeface="Arial" panose="020B0604020202020204" pitchFamily="34" charset="0"/>
              </a:rPr>
              <a:t>trang</a:t>
            </a:r>
            <a:r>
              <a:rPr lang="en-US" sz="3200" b="1" dirty="0">
                <a:solidFill>
                  <a:srgbClr val="DE6262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DE6262"/>
                </a:solidFill>
                <a:latin typeface="Arial" panose="020B0604020202020204" pitchFamily="34" charset="0"/>
              </a:rPr>
              <a:t>trí</a:t>
            </a:r>
            <a:r>
              <a:rPr lang="en-US" sz="3200" b="1" dirty="0">
                <a:solidFill>
                  <a:srgbClr val="DE6262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các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nội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quy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lớp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r>
              <a:rPr 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nhé</a:t>
            </a:r>
            <a:endParaRPr lang="en-US" sz="3200" b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7170" name="Picture 2" descr="Painting Brush For Iphone - Paint Brushes And Paints Cartoon - Free  Transparent PNG Clipart Images Download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4340" y="5103926"/>
            <a:ext cx="2533880" cy="1723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Incandescent light bulb, Creative cartoon hand-painted lamp, watercolor  Painting, cartoon Character, text png | PNGWing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E6E6E6"/>
              </a:clrFrom>
              <a:clrTo>
                <a:srgbClr val="E6E6E6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269" l="10000" r="90000">
                        <a14:foregroundMark x1="23478" y1="97075" x2="31196" y2="89031"/>
                        <a14:foregroundMark x1="21522" y1="89397" x2="31413" y2="75320"/>
                        <a14:foregroundMark x1="35543" y1="63620" x2="43261" y2="76051"/>
                        <a14:foregroundMark x1="37717" y1="60146" x2="43696" y2="72029"/>
                        <a14:foregroundMark x1="36196" y1="70384" x2="40000" y2="76965"/>
                        <a14:foregroundMark x1="51304" y1="30165" x2="57283" y2="22121"/>
                        <a14:foregroundMark x1="48478" y1="17916" x2="45978" y2="13346"/>
                        <a14:foregroundMark x1="54565" y1="9872" x2="54130" y2="2011"/>
                        <a14:foregroundMark x1="63370" y1="9689" x2="64457" y2="1463"/>
                        <a14:foregroundMark x1="70543" y1="18099" x2="72935" y2="12797"/>
                        <a14:foregroundMark x1="75326" y1="29982" x2="79674" y2="27605"/>
                        <a14:foregroundMark x1="75000" y1="44424" x2="78913" y2="46252"/>
                        <a14:foregroundMark x1="70543" y1="54662" x2="74674" y2="60512"/>
                        <a14:foregroundMark x1="64565" y1="61243" x2="66522" y2="68190"/>
                        <a14:foregroundMark x1="44239" y1="28154" x2="39457" y2="250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2141" y="267228"/>
            <a:ext cx="2444406" cy="1453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26583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9" name="图片 69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58" y="16695"/>
            <a:ext cx="12174641" cy="6862699"/>
          </a:xfrm>
          <a:prstGeom prst="rect">
            <a:avLst/>
          </a:prstGeom>
        </p:spPr>
      </p:pic>
      <p:grpSp>
        <p:nvGrpSpPr>
          <p:cNvPr id="6" name="Group 633"/>
          <p:cNvGrpSpPr/>
          <p:nvPr/>
        </p:nvGrpSpPr>
        <p:grpSpPr bwMode="auto">
          <a:xfrm>
            <a:off x="10572750" y="212725"/>
            <a:ext cx="1511300" cy="931863"/>
            <a:chOff x="0" y="0"/>
            <a:chExt cx="1511300" cy="931863"/>
          </a:xfrm>
        </p:grpSpPr>
        <p:sp>
          <p:nvSpPr>
            <p:cNvPr id="7" name="Freeform 610"/>
            <p:cNvSpPr>
              <a:spLocks noChangeArrowheads="1"/>
            </p:cNvSpPr>
            <p:nvPr/>
          </p:nvSpPr>
          <p:spPr bwMode="auto">
            <a:xfrm>
              <a:off x="1252538" y="587375"/>
              <a:ext cx="198438" cy="211137"/>
            </a:xfrm>
            <a:custGeom>
              <a:avLst/>
              <a:gdLst>
                <a:gd name="T0" fmla="*/ 392514108 w 53"/>
                <a:gd name="T1" fmla="*/ 0 h 56"/>
                <a:gd name="T2" fmla="*/ 0 w 53"/>
                <a:gd name="T3" fmla="*/ 398027178 h 56"/>
                <a:gd name="T4" fmla="*/ 392514108 w 53"/>
                <a:gd name="T5" fmla="*/ 796050585 h 56"/>
                <a:gd name="T6" fmla="*/ 742974337 w 53"/>
                <a:gd name="T7" fmla="*/ 554392978 h 56"/>
                <a:gd name="T8" fmla="*/ 630826914 w 53"/>
                <a:gd name="T9" fmla="*/ 398027178 h 56"/>
                <a:gd name="T10" fmla="*/ 742974337 w 53"/>
                <a:gd name="T11" fmla="*/ 227443563 h 56"/>
                <a:gd name="T12" fmla="*/ 392514108 w 53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56"/>
                <a:gd name="T23" fmla="*/ 53 w 53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56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39" y="56"/>
                    <a:pt x="49" y="49"/>
                    <a:pt x="53" y="39"/>
                  </a:cubicBezTo>
                  <a:cubicBezTo>
                    <a:pt x="49" y="38"/>
                    <a:pt x="45" y="33"/>
                    <a:pt x="45" y="28"/>
                  </a:cubicBezTo>
                  <a:cubicBezTo>
                    <a:pt x="45" y="22"/>
                    <a:pt x="48" y="18"/>
                    <a:pt x="53" y="16"/>
                  </a:cubicBezTo>
                  <a:cubicBezTo>
                    <a:pt x="49" y="7"/>
                    <a:pt x="39" y="0"/>
                    <a:pt x="28" y="0"/>
                  </a:cubicBezTo>
                </a:path>
              </a:pathLst>
            </a:custGeom>
            <a:solidFill>
              <a:srgbClr val="D7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Oval 611"/>
            <p:cNvSpPr>
              <a:spLocks noChangeArrowheads="1"/>
            </p:cNvSpPr>
            <p:nvPr/>
          </p:nvSpPr>
          <p:spPr bwMode="auto">
            <a:xfrm>
              <a:off x="214313" y="257175"/>
              <a:ext cx="165100" cy="166687"/>
            </a:xfrm>
            <a:prstGeom prst="ellipse">
              <a:avLst/>
            </a:prstGeom>
            <a:solidFill>
              <a:srgbClr val="D7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" name="Freeform 612"/>
            <p:cNvSpPr>
              <a:spLocks noChangeArrowheads="1"/>
            </p:cNvSpPr>
            <p:nvPr/>
          </p:nvSpPr>
          <p:spPr bwMode="auto">
            <a:xfrm>
              <a:off x="1450975" y="647700"/>
              <a:ext cx="60325" cy="90487"/>
            </a:xfrm>
            <a:custGeom>
              <a:avLst/>
              <a:gdLst>
                <a:gd name="T0" fmla="*/ 56860083 w 16"/>
                <a:gd name="T1" fmla="*/ 0 h 24"/>
                <a:gd name="T2" fmla="*/ 0 w 16"/>
                <a:gd name="T3" fmla="*/ 0 h 24"/>
                <a:gd name="T4" fmla="*/ 42646005 w 16"/>
                <a:gd name="T5" fmla="*/ 170583076 h 24"/>
                <a:gd name="T6" fmla="*/ 0 w 16"/>
                <a:gd name="T7" fmla="*/ 326948382 h 24"/>
                <a:gd name="T8" fmla="*/ 56860083 w 16"/>
                <a:gd name="T9" fmla="*/ 341162382 h 24"/>
                <a:gd name="T10" fmla="*/ 227444102 w 16"/>
                <a:gd name="T11" fmla="*/ 170583076 h 24"/>
                <a:gd name="T12" fmla="*/ 56860083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4"/>
                <a:gd name="T23" fmla="*/ 16 w 16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3" y="8"/>
                    <a:pt x="3" y="12"/>
                  </a:cubicBezTo>
                  <a:cubicBezTo>
                    <a:pt x="3" y="16"/>
                    <a:pt x="2" y="20"/>
                    <a:pt x="0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5"/>
                    <a:pt x="11" y="0"/>
                    <a:pt x="4" y="0"/>
                  </a:cubicBezTo>
                </a:path>
              </a:pathLst>
            </a:custGeom>
            <a:solidFill>
              <a:srgbClr val="EF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613"/>
            <p:cNvSpPr>
              <a:spLocks noChangeArrowheads="1"/>
            </p:cNvSpPr>
            <p:nvPr/>
          </p:nvSpPr>
          <p:spPr bwMode="auto">
            <a:xfrm>
              <a:off x="1420813" y="647700"/>
              <a:ext cx="41275" cy="87312"/>
            </a:xfrm>
            <a:custGeom>
              <a:avLst/>
              <a:gdLst>
                <a:gd name="T0" fmla="*/ 112635723 w 11"/>
                <a:gd name="T1" fmla="*/ 0 h 23"/>
                <a:gd name="T2" fmla="*/ 0 w 11"/>
                <a:gd name="T3" fmla="*/ 172930906 h 23"/>
                <a:gd name="T4" fmla="*/ 112635723 w 11"/>
                <a:gd name="T5" fmla="*/ 331451537 h 23"/>
                <a:gd name="T6" fmla="*/ 154875057 w 11"/>
                <a:gd name="T7" fmla="*/ 172930906 h 23"/>
                <a:gd name="T8" fmla="*/ 112635723 w 1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8" y="0"/>
                  </a:moveTo>
                  <a:cubicBezTo>
                    <a:pt x="3" y="2"/>
                    <a:pt x="0" y="6"/>
                    <a:pt x="0" y="12"/>
                  </a:cubicBezTo>
                  <a:cubicBezTo>
                    <a:pt x="0" y="17"/>
                    <a:pt x="4" y="22"/>
                    <a:pt x="8" y="23"/>
                  </a:cubicBezTo>
                  <a:cubicBezTo>
                    <a:pt x="10" y="20"/>
                    <a:pt x="11" y="16"/>
                    <a:pt x="11" y="12"/>
                  </a:cubicBezTo>
                  <a:cubicBezTo>
                    <a:pt x="11" y="8"/>
                    <a:pt x="10" y="4"/>
                    <a:pt x="8" y="0"/>
                  </a:cubicBezTo>
                </a:path>
              </a:pathLst>
            </a:custGeom>
            <a:solidFill>
              <a:srgbClr val="D8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Oval 614"/>
            <p:cNvSpPr>
              <a:spLocks noChangeArrowheads="1"/>
            </p:cNvSpPr>
            <p:nvPr/>
          </p:nvSpPr>
          <p:spPr bwMode="auto">
            <a:xfrm>
              <a:off x="1049338" y="836613"/>
              <a:ext cx="90488" cy="95250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" name="Oval 615"/>
            <p:cNvSpPr>
              <a:spLocks noChangeArrowheads="1"/>
            </p:cNvSpPr>
            <p:nvPr/>
          </p:nvSpPr>
          <p:spPr bwMode="auto">
            <a:xfrm>
              <a:off x="1327150" y="188913"/>
              <a:ext cx="169863" cy="174625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" name="Oval 616"/>
            <p:cNvSpPr>
              <a:spLocks noChangeArrowheads="1"/>
            </p:cNvSpPr>
            <p:nvPr/>
          </p:nvSpPr>
          <p:spPr bwMode="auto">
            <a:xfrm>
              <a:off x="0" y="0"/>
              <a:ext cx="255588" cy="254000"/>
            </a:xfrm>
            <a:prstGeom prst="ellipse">
              <a:avLst/>
            </a:prstGeom>
            <a:solidFill>
              <a:srgbClr val="DC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" name="Freeform 619"/>
            <p:cNvSpPr>
              <a:spLocks noChangeArrowheads="1"/>
            </p:cNvSpPr>
            <p:nvPr/>
          </p:nvSpPr>
          <p:spPr bwMode="auto">
            <a:xfrm>
              <a:off x="661988" y="11113"/>
              <a:ext cx="363538" cy="379412"/>
            </a:xfrm>
            <a:custGeom>
              <a:avLst/>
              <a:gdLst>
                <a:gd name="T0" fmla="*/ 702306694 w 97"/>
                <a:gd name="T1" fmla="*/ 0 h 100"/>
                <a:gd name="T2" fmla="*/ 0 w 97"/>
                <a:gd name="T3" fmla="*/ 719767329 h 100"/>
                <a:gd name="T4" fmla="*/ 702306694 w 97"/>
                <a:gd name="T5" fmla="*/ 1439534657 h 100"/>
                <a:gd name="T6" fmla="*/ 1362472963 w 97"/>
                <a:gd name="T7" fmla="*/ 1007672743 h 100"/>
                <a:gd name="T8" fmla="*/ 1025364551 w 97"/>
                <a:gd name="T9" fmla="*/ 503836371 h 100"/>
                <a:gd name="T10" fmla="*/ 1151782079 w 97"/>
                <a:gd name="T11" fmla="*/ 158347598 h 100"/>
                <a:gd name="T12" fmla="*/ 702306694 w 97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7"/>
                <a:gd name="T22" fmla="*/ 0 h 100"/>
                <a:gd name="T23" fmla="*/ 97 w 97"/>
                <a:gd name="T24" fmla="*/ 100 h 1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7" h="100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8"/>
                    <a:pt x="23" y="100"/>
                    <a:pt x="50" y="100"/>
                  </a:cubicBezTo>
                  <a:cubicBezTo>
                    <a:pt x="71" y="100"/>
                    <a:pt x="89" y="88"/>
                    <a:pt x="97" y="70"/>
                  </a:cubicBezTo>
                  <a:cubicBezTo>
                    <a:pt x="83" y="64"/>
                    <a:pt x="73" y="51"/>
                    <a:pt x="73" y="35"/>
                  </a:cubicBezTo>
                  <a:cubicBezTo>
                    <a:pt x="73" y="26"/>
                    <a:pt x="76" y="17"/>
                    <a:pt x="82" y="11"/>
                  </a:cubicBezTo>
                  <a:cubicBezTo>
                    <a:pt x="73" y="4"/>
                    <a:pt x="62" y="0"/>
                    <a:pt x="50" y="0"/>
                  </a:cubicBezTo>
                </a:path>
              </a:pathLst>
            </a:custGeom>
            <a:solidFill>
              <a:srgbClr val="FFC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620"/>
            <p:cNvSpPr>
              <a:spLocks noChangeArrowheads="1"/>
            </p:cNvSpPr>
            <p:nvPr/>
          </p:nvSpPr>
          <p:spPr bwMode="auto">
            <a:xfrm>
              <a:off x="969963" y="0"/>
              <a:ext cx="247650" cy="287337"/>
            </a:xfrm>
            <a:custGeom>
              <a:avLst/>
              <a:gdLst>
                <a:gd name="T0" fmla="*/ 408307309 w 66"/>
                <a:gd name="T1" fmla="*/ 0 h 76"/>
                <a:gd name="T2" fmla="*/ 0 w 66"/>
                <a:gd name="T3" fmla="*/ 200118878 h 76"/>
                <a:gd name="T4" fmla="*/ 267510780 w 66"/>
                <a:gd name="T5" fmla="*/ 757586685 h 76"/>
                <a:gd name="T6" fmla="*/ 211192918 w 66"/>
                <a:gd name="T7" fmla="*/ 1043468096 h 76"/>
                <a:gd name="T8" fmla="*/ 408307309 w 66"/>
                <a:gd name="T9" fmla="*/ 1086349363 h 76"/>
                <a:gd name="T10" fmla="*/ 929250341 w 66"/>
                <a:gd name="T11" fmla="*/ 543176572 h 76"/>
                <a:gd name="T12" fmla="*/ 408307309 w 66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76"/>
                <a:gd name="T23" fmla="*/ 66 w 66"/>
                <a:gd name="T24" fmla="*/ 76 h 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76">
                  <a:moveTo>
                    <a:pt x="29" y="0"/>
                  </a:moveTo>
                  <a:cubicBezTo>
                    <a:pt x="17" y="0"/>
                    <a:pt x="7" y="5"/>
                    <a:pt x="0" y="14"/>
                  </a:cubicBezTo>
                  <a:cubicBezTo>
                    <a:pt x="11" y="23"/>
                    <a:pt x="19" y="37"/>
                    <a:pt x="19" y="53"/>
                  </a:cubicBezTo>
                  <a:cubicBezTo>
                    <a:pt x="19" y="60"/>
                    <a:pt x="17" y="67"/>
                    <a:pt x="15" y="73"/>
                  </a:cubicBezTo>
                  <a:cubicBezTo>
                    <a:pt x="19" y="75"/>
                    <a:pt x="24" y="76"/>
                    <a:pt x="29" y="76"/>
                  </a:cubicBezTo>
                  <a:cubicBezTo>
                    <a:pt x="50" y="76"/>
                    <a:pt x="66" y="59"/>
                    <a:pt x="66" y="38"/>
                  </a:cubicBezTo>
                  <a:cubicBezTo>
                    <a:pt x="66" y="17"/>
                    <a:pt x="50" y="0"/>
                    <a:pt x="29" y="0"/>
                  </a:cubicBezTo>
                </a:path>
              </a:pathLst>
            </a:custGeom>
            <a:solidFill>
              <a:srgbClr val="C6E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621"/>
            <p:cNvSpPr>
              <a:spLocks noChangeArrowheads="1"/>
            </p:cNvSpPr>
            <p:nvPr/>
          </p:nvSpPr>
          <p:spPr bwMode="auto">
            <a:xfrm>
              <a:off x="936625" y="52388"/>
              <a:ext cx="104775" cy="223837"/>
            </a:xfrm>
            <a:custGeom>
              <a:avLst/>
              <a:gdLst>
                <a:gd name="T0" fmla="*/ 126021873 w 28"/>
                <a:gd name="T1" fmla="*/ 0 h 59"/>
                <a:gd name="T2" fmla="*/ 0 w 28"/>
                <a:gd name="T3" fmla="*/ 345437399 h 59"/>
                <a:gd name="T4" fmla="*/ 336054587 w 28"/>
                <a:gd name="T5" fmla="*/ 849203433 h 59"/>
                <a:gd name="T6" fmla="*/ 392064308 w 28"/>
                <a:gd name="T7" fmla="*/ 561337670 h 59"/>
                <a:gd name="T8" fmla="*/ 126021873 w 2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59"/>
                <a:gd name="T17" fmla="*/ 28 w 2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59">
                  <a:moveTo>
                    <a:pt x="9" y="0"/>
                  </a:moveTo>
                  <a:cubicBezTo>
                    <a:pt x="3" y="6"/>
                    <a:pt x="0" y="15"/>
                    <a:pt x="0" y="24"/>
                  </a:cubicBezTo>
                  <a:cubicBezTo>
                    <a:pt x="0" y="40"/>
                    <a:pt x="10" y="53"/>
                    <a:pt x="24" y="59"/>
                  </a:cubicBezTo>
                  <a:cubicBezTo>
                    <a:pt x="26" y="53"/>
                    <a:pt x="28" y="46"/>
                    <a:pt x="28" y="39"/>
                  </a:cubicBezTo>
                  <a:cubicBezTo>
                    <a:pt x="28" y="23"/>
                    <a:pt x="20" y="9"/>
                    <a:pt x="9" y="0"/>
                  </a:cubicBezTo>
                </a:path>
              </a:pathLst>
            </a:custGeom>
            <a:solidFill>
              <a:srgbClr val="C6C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148" name="图片 55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24888" y="5695950"/>
            <a:ext cx="364331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0" name="Group 2"/>
          <p:cNvGrpSpPr/>
          <p:nvPr/>
        </p:nvGrpSpPr>
        <p:grpSpPr bwMode="auto">
          <a:xfrm flipH="1">
            <a:off x="205868" y="4377052"/>
            <a:ext cx="1545677" cy="2352811"/>
            <a:chOff x="0" y="0"/>
            <a:chExt cx="3462337" cy="5741988"/>
          </a:xfrm>
        </p:grpSpPr>
        <p:grpSp>
          <p:nvGrpSpPr>
            <p:cNvPr id="331" name="Group 3"/>
            <p:cNvGrpSpPr/>
            <p:nvPr/>
          </p:nvGrpSpPr>
          <p:grpSpPr bwMode="auto">
            <a:xfrm>
              <a:off x="0" y="0"/>
              <a:ext cx="3462337" cy="5394325"/>
              <a:chOff x="0" y="0"/>
              <a:chExt cx="2181" cy="3398"/>
            </a:xfrm>
          </p:grpSpPr>
          <p:sp>
            <p:nvSpPr>
              <p:cNvPr id="489" name="Freeform 5"/>
              <p:cNvSpPr>
                <a:spLocks noChangeArrowheads="1"/>
              </p:cNvSpPr>
              <p:nvPr/>
            </p:nvSpPr>
            <p:spPr bwMode="auto">
              <a:xfrm>
                <a:off x="1224" y="2929"/>
                <a:ext cx="624" cy="201"/>
              </a:xfrm>
              <a:custGeom>
                <a:avLst/>
                <a:gdLst>
                  <a:gd name="T0" fmla="*/ 1008 w 312"/>
                  <a:gd name="T1" fmla="*/ 60 h 101"/>
                  <a:gd name="T2" fmla="*/ 788 w 312"/>
                  <a:gd name="T3" fmla="*/ 96 h 101"/>
                  <a:gd name="T4" fmla="*/ 292 w 312"/>
                  <a:gd name="T5" fmla="*/ 209 h 101"/>
                  <a:gd name="T6" fmla="*/ 64 w 312"/>
                  <a:gd name="T7" fmla="*/ 301 h 101"/>
                  <a:gd name="T8" fmla="*/ 92 w 312"/>
                  <a:gd name="T9" fmla="*/ 396 h 101"/>
                  <a:gd name="T10" fmla="*/ 288 w 312"/>
                  <a:gd name="T11" fmla="*/ 400 h 101"/>
                  <a:gd name="T12" fmla="*/ 696 w 312"/>
                  <a:gd name="T13" fmla="*/ 344 h 101"/>
                  <a:gd name="T14" fmla="*/ 848 w 312"/>
                  <a:gd name="T15" fmla="*/ 301 h 101"/>
                  <a:gd name="T16" fmla="*/ 916 w 312"/>
                  <a:gd name="T17" fmla="*/ 285 h 101"/>
                  <a:gd name="T18" fmla="*/ 980 w 312"/>
                  <a:gd name="T19" fmla="*/ 249 h 101"/>
                  <a:gd name="T20" fmla="*/ 1116 w 312"/>
                  <a:gd name="T21" fmla="*/ 187 h 101"/>
                  <a:gd name="T22" fmla="*/ 1228 w 312"/>
                  <a:gd name="T23" fmla="*/ 100 h 101"/>
                  <a:gd name="T24" fmla="*/ 1008 w 312"/>
                  <a:gd name="T25" fmla="*/ 60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2"/>
                  <a:gd name="T40" fmla="*/ 0 h 101"/>
                  <a:gd name="T41" fmla="*/ 312 w 312"/>
                  <a:gd name="T42" fmla="*/ 101 h 10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2" h="101">
                    <a:moveTo>
                      <a:pt x="252" y="15"/>
                    </a:moveTo>
                    <a:cubicBezTo>
                      <a:pt x="233" y="18"/>
                      <a:pt x="215" y="20"/>
                      <a:pt x="197" y="24"/>
                    </a:cubicBezTo>
                    <a:cubicBezTo>
                      <a:pt x="156" y="33"/>
                      <a:pt x="112" y="38"/>
                      <a:pt x="73" y="53"/>
                    </a:cubicBezTo>
                    <a:cubicBezTo>
                      <a:pt x="56" y="59"/>
                      <a:pt x="31" y="65"/>
                      <a:pt x="16" y="76"/>
                    </a:cubicBezTo>
                    <a:cubicBezTo>
                      <a:pt x="0" y="87"/>
                      <a:pt x="4" y="98"/>
                      <a:pt x="23" y="100"/>
                    </a:cubicBezTo>
                    <a:cubicBezTo>
                      <a:pt x="39" y="101"/>
                      <a:pt x="56" y="101"/>
                      <a:pt x="72" y="101"/>
                    </a:cubicBezTo>
                    <a:cubicBezTo>
                      <a:pt x="106" y="99"/>
                      <a:pt x="141" y="93"/>
                      <a:pt x="174" y="87"/>
                    </a:cubicBezTo>
                    <a:cubicBezTo>
                      <a:pt x="187" y="84"/>
                      <a:pt x="200" y="80"/>
                      <a:pt x="212" y="76"/>
                    </a:cubicBezTo>
                    <a:cubicBezTo>
                      <a:pt x="218" y="74"/>
                      <a:pt x="224" y="73"/>
                      <a:pt x="229" y="72"/>
                    </a:cubicBezTo>
                    <a:cubicBezTo>
                      <a:pt x="235" y="70"/>
                      <a:pt x="239" y="66"/>
                      <a:pt x="245" y="63"/>
                    </a:cubicBezTo>
                    <a:cubicBezTo>
                      <a:pt x="256" y="58"/>
                      <a:pt x="268" y="54"/>
                      <a:pt x="279" y="47"/>
                    </a:cubicBezTo>
                    <a:cubicBezTo>
                      <a:pt x="288" y="42"/>
                      <a:pt x="303" y="38"/>
                      <a:pt x="307" y="25"/>
                    </a:cubicBezTo>
                    <a:cubicBezTo>
                      <a:pt x="312" y="0"/>
                      <a:pt x="265" y="14"/>
                      <a:pt x="252" y="15"/>
                    </a:cubicBezTo>
                    <a:close/>
                  </a:path>
                </a:pathLst>
              </a:custGeom>
              <a:solidFill>
                <a:srgbClr val="794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6"/>
              <p:cNvSpPr>
                <a:spLocks noChangeArrowheads="1"/>
              </p:cNvSpPr>
              <p:nvPr/>
            </p:nvSpPr>
            <p:spPr bwMode="auto">
              <a:xfrm>
                <a:off x="1125" y="2430"/>
                <a:ext cx="249" cy="724"/>
              </a:xfrm>
              <a:custGeom>
                <a:avLst/>
                <a:gdLst>
                  <a:gd name="T0" fmla="*/ 4 w 125"/>
                  <a:gd name="T1" fmla="*/ 4 h 363"/>
                  <a:gd name="T2" fmla="*/ 0 w 125"/>
                  <a:gd name="T3" fmla="*/ 12 h 363"/>
                  <a:gd name="T4" fmla="*/ 247 w 125"/>
                  <a:gd name="T5" fmla="*/ 732 h 363"/>
                  <a:gd name="T6" fmla="*/ 484 w 125"/>
                  <a:gd name="T7" fmla="*/ 1436 h 363"/>
                  <a:gd name="T8" fmla="*/ 492 w 125"/>
                  <a:gd name="T9" fmla="*/ 1440 h 363"/>
                  <a:gd name="T10" fmla="*/ 496 w 125"/>
                  <a:gd name="T11" fmla="*/ 1432 h 363"/>
                  <a:gd name="T12" fmla="*/ 257 w 125"/>
                  <a:gd name="T13" fmla="*/ 728 h 363"/>
                  <a:gd name="T14" fmla="*/ 12 w 125"/>
                  <a:gd name="T15" fmla="*/ 4 h 363"/>
                  <a:gd name="T16" fmla="*/ 4 w 125"/>
                  <a:gd name="T17" fmla="*/ 4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5"/>
                  <a:gd name="T28" fmla="*/ 0 h 363"/>
                  <a:gd name="T29" fmla="*/ 125 w 125"/>
                  <a:gd name="T30" fmla="*/ 363 h 3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5" h="36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4" y="60"/>
                      <a:pt x="43" y="123"/>
                      <a:pt x="62" y="184"/>
                    </a:cubicBezTo>
                    <a:cubicBezTo>
                      <a:pt x="80" y="243"/>
                      <a:pt x="99" y="305"/>
                      <a:pt x="122" y="361"/>
                    </a:cubicBezTo>
                    <a:cubicBezTo>
                      <a:pt x="122" y="362"/>
                      <a:pt x="123" y="363"/>
                      <a:pt x="124" y="362"/>
                    </a:cubicBezTo>
                    <a:cubicBezTo>
                      <a:pt x="125" y="362"/>
                      <a:pt x="125" y="361"/>
                      <a:pt x="125" y="360"/>
                    </a:cubicBezTo>
                    <a:cubicBezTo>
                      <a:pt x="101" y="304"/>
                      <a:pt x="83" y="242"/>
                      <a:pt x="65" y="183"/>
                    </a:cubicBezTo>
                    <a:cubicBezTo>
                      <a:pt x="46" y="122"/>
                      <a:pt x="27" y="59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7"/>
              <p:cNvSpPr>
                <a:spLocks noChangeArrowheads="1"/>
              </p:cNvSpPr>
              <p:nvPr/>
            </p:nvSpPr>
            <p:spPr bwMode="auto">
              <a:xfrm>
                <a:off x="1592" y="2316"/>
                <a:ext cx="152" cy="750"/>
              </a:xfrm>
              <a:custGeom>
                <a:avLst/>
                <a:gdLst>
                  <a:gd name="T0" fmla="*/ 4 w 76"/>
                  <a:gd name="T1" fmla="*/ 0 h 376"/>
                  <a:gd name="T2" fmla="*/ 0 w 76"/>
                  <a:gd name="T3" fmla="*/ 4 h 376"/>
                  <a:gd name="T4" fmla="*/ 0 w 76"/>
                  <a:gd name="T5" fmla="*/ 8 h 376"/>
                  <a:gd name="T6" fmla="*/ 52 w 76"/>
                  <a:gd name="T7" fmla="*/ 279 h 376"/>
                  <a:gd name="T8" fmla="*/ 72 w 76"/>
                  <a:gd name="T9" fmla="*/ 405 h 376"/>
                  <a:gd name="T10" fmla="*/ 84 w 76"/>
                  <a:gd name="T11" fmla="*/ 481 h 376"/>
                  <a:gd name="T12" fmla="*/ 148 w 76"/>
                  <a:gd name="T13" fmla="*/ 792 h 376"/>
                  <a:gd name="T14" fmla="*/ 256 w 76"/>
                  <a:gd name="T15" fmla="*/ 1301 h 376"/>
                  <a:gd name="T16" fmla="*/ 292 w 76"/>
                  <a:gd name="T17" fmla="*/ 1480 h 376"/>
                  <a:gd name="T18" fmla="*/ 292 w 76"/>
                  <a:gd name="T19" fmla="*/ 1484 h 376"/>
                  <a:gd name="T20" fmla="*/ 300 w 76"/>
                  <a:gd name="T21" fmla="*/ 1496 h 376"/>
                  <a:gd name="T22" fmla="*/ 304 w 76"/>
                  <a:gd name="T23" fmla="*/ 1484 h 376"/>
                  <a:gd name="T24" fmla="*/ 304 w 76"/>
                  <a:gd name="T25" fmla="*/ 1484 h 376"/>
                  <a:gd name="T26" fmla="*/ 304 w 76"/>
                  <a:gd name="T27" fmla="*/ 1480 h 376"/>
                  <a:gd name="T28" fmla="*/ 304 w 76"/>
                  <a:gd name="T29" fmla="*/ 1480 h 376"/>
                  <a:gd name="T30" fmla="*/ 304 w 76"/>
                  <a:gd name="T31" fmla="*/ 1468 h 376"/>
                  <a:gd name="T32" fmla="*/ 304 w 76"/>
                  <a:gd name="T33" fmla="*/ 1464 h 376"/>
                  <a:gd name="T34" fmla="*/ 300 w 76"/>
                  <a:gd name="T35" fmla="*/ 1464 h 376"/>
                  <a:gd name="T36" fmla="*/ 268 w 76"/>
                  <a:gd name="T37" fmla="*/ 1297 h 376"/>
                  <a:gd name="T38" fmla="*/ 160 w 76"/>
                  <a:gd name="T39" fmla="*/ 792 h 376"/>
                  <a:gd name="T40" fmla="*/ 96 w 76"/>
                  <a:gd name="T41" fmla="*/ 477 h 376"/>
                  <a:gd name="T42" fmla="*/ 84 w 76"/>
                  <a:gd name="T43" fmla="*/ 405 h 376"/>
                  <a:gd name="T44" fmla="*/ 64 w 76"/>
                  <a:gd name="T45" fmla="*/ 275 h 376"/>
                  <a:gd name="T46" fmla="*/ 12 w 76"/>
                  <a:gd name="T47" fmla="*/ 4 h 376"/>
                  <a:gd name="T48" fmla="*/ 4 w 76"/>
                  <a:gd name="T49" fmla="*/ 0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6"/>
                  <a:gd name="T76" fmla="*/ 0 h 376"/>
                  <a:gd name="T77" fmla="*/ 76 w 76"/>
                  <a:gd name="T78" fmla="*/ 376 h 37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6" h="37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1"/>
                      <a:pt x="11" y="46"/>
                      <a:pt x="13" y="70"/>
                    </a:cubicBezTo>
                    <a:cubicBezTo>
                      <a:pt x="15" y="81"/>
                      <a:pt x="16" y="92"/>
                      <a:pt x="18" y="10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5" y="147"/>
                      <a:pt x="30" y="174"/>
                      <a:pt x="37" y="199"/>
                    </a:cubicBezTo>
                    <a:cubicBezTo>
                      <a:pt x="48" y="241"/>
                      <a:pt x="56" y="285"/>
                      <a:pt x="64" y="327"/>
                    </a:cubicBezTo>
                    <a:cubicBezTo>
                      <a:pt x="64" y="327"/>
                      <a:pt x="73" y="370"/>
                      <a:pt x="73" y="372"/>
                    </a:cubicBezTo>
                    <a:cubicBezTo>
                      <a:pt x="73" y="372"/>
                      <a:pt x="73" y="373"/>
                      <a:pt x="73" y="373"/>
                    </a:cubicBezTo>
                    <a:cubicBezTo>
                      <a:pt x="73" y="375"/>
                      <a:pt x="73" y="376"/>
                      <a:pt x="75" y="376"/>
                    </a:cubicBezTo>
                    <a:cubicBezTo>
                      <a:pt x="76" y="376"/>
                      <a:pt x="76" y="375"/>
                      <a:pt x="76" y="373"/>
                    </a:cubicBezTo>
                    <a:cubicBezTo>
                      <a:pt x="76" y="373"/>
                      <a:pt x="76" y="373"/>
                      <a:pt x="76" y="373"/>
                    </a:cubicBezTo>
                    <a:cubicBezTo>
                      <a:pt x="76" y="373"/>
                      <a:pt x="76" y="372"/>
                      <a:pt x="76" y="372"/>
                    </a:cubicBezTo>
                    <a:cubicBezTo>
                      <a:pt x="76" y="372"/>
                      <a:pt x="76" y="372"/>
                      <a:pt x="76" y="372"/>
                    </a:cubicBezTo>
                    <a:cubicBezTo>
                      <a:pt x="76" y="371"/>
                      <a:pt x="76" y="369"/>
                      <a:pt x="76" y="369"/>
                    </a:cubicBezTo>
                    <a:cubicBezTo>
                      <a:pt x="76" y="369"/>
                      <a:pt x="76" y="368"/>
                      <a:pt x="76" y="368"/>
                    </a:cubicBezTo>
                    <a:cubicBezTo>
                      <a:pt x="76" y="368"/>
                      <a:pt x="75" y="368"/>
                      <a:pt x="75" y="368"/>
                    </a:cubicBezTo>
                    <a:cubicBezTo>
                      <a:pt x="74" y="361"/>
                      <a:pt x="67" y="326"/>
                      <a:pt x="67" y="326"/>
                    </a:cubicBezTo>
                    <a:cubicBezTo>
                      <a:pt x="59" y="284"/>
                      <a:pt x="51" y="241"/>
                      <a:pt x="40" y="199"/>
                    </a:cubicBezTo>
                    <a:cubicBezTo>
                      <a:pt x="33" y="173"/>
                      <a:pt x="28" y="146"/>
                      <a:pt x="24" y="120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19" y="92"/>
                      <a:pt x="18" y="81"/>
                      <a:pt x="16" y="69"/>
                    </a:cubicBezTo>
                    <a:cubicBezTo>
                      <a:pt x="14" y="45"/>
                      <a:pt x="11" y="20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8"/>
              <p:cNvSpPr>
                <a:spLocks noChangeArrowheads="1"/>
              </p:cNvSpPr>
              <p:nvPr/>
            </p:nvSpPr>
            <p:spPr bwMode="auto">
              <a:xfrm>
                <a:off x="1834" y="2612"/>
                <a:ext cx="347" cy="287"/>
              </a:xfrm>
              <a:custGeom>
                <a:avLst/>
                <a:gdLst>
                  <a:gd name="T0" fmla="*/ 84 w 174"/>
                  <a:gd name="T1" fmla="*/ 476 h 144"/>
                  <a:gd name="T2" fmla="*/ 441 w 174"/>
                  <a:gd name="T3" fmla="*/ 297 h 144"/>
                  <a:gd name="T4" fmla="*/ 648 w 174"/>
                  <a:gd name="T5" fmla="*/ 132 h 144"/>
                  <a:gd name="T6" fmla="*/ 243 w 174"/>
                  <a:gd name="T7" fmla="*/ 524 h 144"/>
                  <a:gd name="T8" fmla="*/ 92 w 174"/>
                  <a:gd name="T9" fmla="*/ 568 h 144"/>
                  <a:gd name="T10" fmla="*/ 0 w 174"/>
                  <a:gd name="T11" fmla="*/ 564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4"/>
                  <a:gd name="T19" fmla="*/ 0 h 144"/>
                  <a:gd name="T20" fmla="*/ 174 w 174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4" h="144">
                    <a:moveTo>
                      <a:pt x="21" y="120"/>
                    </a:moveTo>
                    <a:cubicBezTo>
                      <a:pt x="59" y="120"/>
                      <a:pt x="84" y="99"/>
                      <a:pt x="111" y="75"/>
                    </a:cubicBezTo>
                    <a:cubicBezTo>
                      <a:pt x="125" y="62"/>
                      <a:pt x="155" y="0"/>
                      <a:pt x="163" y="33"/>
                    </a:cubicBezTo>
                    <a:cubicBezTo>
                      <a:pt x="174" y="72"/>
                      <a:pt x="91" y="123"/>
                      <a:pt x="61" y="132"/>
                    </a:cubicBezTo>
                    <a:cubicBezTo>
                      <a:pt x="49" y="136"/>
                      <a:pt x="36" y="141"/>
                      <a:pt x="23" y="143"/>
                    </a:cubicBezTo>
                    <a:cubicBezTo>
                      <a:pt x="15" y="144"/>
                      <a:pt x="9" y="142"/>
                      <a:pt x="0" y="142"/>
                    </a:cubicBezTo>
                  </a:path>
                </a:pathLst>
              </a:custGeom>
              <a:solidFill>
                <a:srgbClr val="F57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9"/>
              <p:cNvSpPr>
                <a:spLocks noChangeArrowheads="1"/>
              </p:cNvSpPr>
              <p:nvPr/>
            </p:nvSpPr>
            <p:spPr bwMode="auto">
              <a:xfrm>
                <a:off x="1810" y="3154"/>
                <a:ext cx="219" cy="244"/>
              </a:xfrm>
              <a:custGeom>
                <a:avLst/>
                <a:gdLst>
                  <a:gd name="T0" fmla="*/ 108 w 110"/>
                  <a:gd name="T1" fmla="*/ 8 h 122"/>
                  <a:gd name="T2" fmla="*/ 241 w 110"/>
                  <a:gd name="T3" fmla="*/ 80 h 122"/>
                  <a:gd name="T4" fmla="*/ 368 w 110"/>
                  <a:gd name="T5" fmla="*/ 164 h 122"/>
                  <a:gd name="T6" fmla="*/ 321 w 110"/>
                  <a:gd name="T7" fmla="*/ 436 h 122"/>
                  <a:gd name="T8" fmla="*/ 64 w 110"/>
                  <a:gd name="T9" fmla="*/ 308 h 122"/>
                  <a:gd name="T10" fmla="*/ 64 w 110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0"/>
                  <a:gd name="T19" fmla="*/ 0 h 122"/>
                  <a:gd name="T20" fmla="*/ 110 w 110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0" h="122">
                    <a:moveTo>
                      <a:pt x="27" y="2"/>
                    </a:moveTo>
                    <a:cubicBezTo>
                      <a:pt x="37" y="3"/>
                      <a:pt x="51" y="15"/>
                      <a:pt x="61" y="20"/>
                    </a:cubicBezTo>
                    <a:cubicBezTo>
                      <a:pt x="72" y="25"/>
                      <a:pt x="85" y="32"/>
                      <a:pt x="93" y="41"/>
                    </a:cubicBezTo>
                    <a:cubicBezTo>
                      <a:pt x="110" y="61"/>
                      <a:pt x="107" y="98"/>
                      <a:pt x="81" y="109"/>
                    </a:cubicBezTo>
                    <a:cubicBezTo>
                      <a:pt x="54" y="122"/>
                      <a:pt x="23" y="104"/>
                      <a:pt x="16" y="77"/>
                    </a:cubicBezTo>
                    <a:cubicBezTo>
                      <a:pt x="12" y="62"/>
                      <a:pt x="0" y="9"/>
                      <a:pt x="16" y="0"/>
                    </a:cubicBezTo>
                  </a:path>
                </a:pathLst>
              </a:custGeom>
              <a:solidFill>
                <a:srgbClr val="FA6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0"/>
              <p:cNvSpPr>
                <a:spLocks noChangeArrowheads="1"/>
              </p:cNvSpPr>
              <p:nvPr/>
            </p:nvSpPr>
            <p:spPr bwMode="auto">
              <a:xfrm>
                <a:off x="354" y="247"/>
                <a:ext cx="241" cy="60"/>
              </a:xfrm>
              <a:custGeom>
                <a:avLst/>
                <a:gdLst>
                  <a:gd name="T0" fmla="*/ 0 w 121"/>
                  <a:gd name="T1" fmla="*/ 56 h 30"/>
                  <a:gd name="T2" fmla="*/ 476 w 121"/>
                  <a:gd name="T3" fmla="*/ 120 h 30"/>
                  <a:gd name="T4" fmla="*/ 480 w 121"/>
                  <a:gd name="T5" fmla="*/ 56 h 30"/>
                  <a:gd name="T6" fmla="*/ 72 w 121"/>
                  <a:gd name="T7" fmla="*/ 0 h 30"/>
                  <a:gd name="T8" fmla="*/ 0 w 121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30"/>
                  <a:gd name="T17" fmla="*/ 121 w 12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30">
                    <a:moveTo>
                      <a:pt x="0" y="14"/>
                    </a:moveTo>
                    <a:cubicBezTo>
                      <a:pt x="120" y="30"/>
                      <a:pt x="120" y="30"/>
                      <a:pt x="120" y="30"/>
                    </a:cubicBezTo>
                    <a:cubicBezTo>
                      <a:pt x="120" y="25"/>
                      <a:pt x="120" y="19"/>
                      <a:pt x="121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11"/>
              <p:cNvSpPr>
                <a:spLocks noChangeArrowheads="1"/>
              </p:cNvSpPr>
              <p:nvPr/>
            </p:nvSpPr>
            <p:spPr bwMode="auto">
              <a:xfrm>
                <a:off x="469" y="128"/>
                <a:ext cx="140" cy="72"/>
              </a:xfrm>
              <a:custGeom>
                <a:avLst/>
                <a:gdLst>
                  <a:gd name="T0" fmla="*/ 280 w 70"/>
                  <a:gd name="T1" fmla="*/ 68 h 36"/>
                  <a:gd name="T2" fmla="*/ 252 w 70"/>
                  <a:gd name="T3" fmla="*/ 40 h 36"/>
                  <a:gd name="T4" fmla="*/ 224 w 70"/>
                  <a:gd name="T5" fmla="*/ 0 h 36"/>
                  <a:gd name="T6" fmla="*/ 0 w 70"/>
                  <a:gd name="T7" fmla="*/ 124 h 36"/>
                  <a:gd name="T8" fmla="*/ 268 w 70"/>
                  <a:gd name="T9" fmla="*/ 144 h 36"/>
                  <a:gd name="T10" fmla="*/ 280 w 70"/>
                  <a:gd name="T11" fmla="*/ 6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6"/>
                  <a:gd name="T20" fmla="*/ 70 w 7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6">
                    <a:moveTo>
                      <a:pt x="70" y="17"/>
                    </a:moveTo>
                    <a:cubicBezTo>
                      <a:pt x="68" y="15"/>
                      <a:pt x="65" y="13"/>
                      <a:pt x="63" y="10"/>
                    </a:cubicBezTo>
                    <a:cubicBezTo>
                      <a:pt x="62" y="7"/>
                      <a:pt x="58" y="3"/>
                      <a:pt x="56" y="0"/>
                    </a:cubicBezTo>
                    <a:cubicBezTo>
                      <a:pt x="37" y="9"/>
                      <a:pt x="18" y="19"/>
                      <a:pt x="0" y="31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0"/>
                      <a:pt x="69" y="23"/>
                      <a:pt x="70" y="17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12"/>
              <p:cNvSpPr>
                <a:spLocks noChangeArrowheads="1"/>
              </p:cNvSpPr>
              <p:nvPr/>
            </p:nvSpPr>
            <p:spPr bwMode="auto">
              <a:xfrm>
                <a:off x="429" y="190"/>
                <a:ext cx="174" cy="47"/>
              </a:xfrm>
              <a:custGeom>
                <a:avLst/>
                <a:gdLst>
                  <a:gd name="T0" fmla="*/ 80 w 87"/>
                  <a:gd name="T1" fmla="*/ 0 h 24"/>
                  <a:gd name="T2" fmla="*/ 0 w 87"/>
                  <a:gd name="T3" fmla="*/ 49 h 24"/>
                  <a:gd name="T4" fmla="*/ 340 w 87"/>
                  <a:gd name="T5" fmla="*/ 92 h 24"/>
                  <a:gd name="T6" fmla="*/ 348 w 87"/>
                  <a:gd name="T7" fmla="*/ 20 h 24"/>
                  <a:gd name="T8" fmla="*/ 80 w 8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24"/>
                  <a:gd name="T17" fmla="*/ 87 w 8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24">
                    <a:moveTo>
                      <a:pt x="20" y="0"/>
                    </a:moveTo>
                    <a:cubicBezTo>
                      <a:pt x="13" y="4"/>
                      <a:pt x="7" y="8"/>
                      <a:pt x="0" y="13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18"/>
                      <a:pt x="86" y="12"/>
                      <a:pt x="87" y="5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13"/>
              <p:cNvSpPr>
                <a:spLocks noChangeArrowheads="1"/>
              </p:cNvSpPr>
              <p:nvPr/>
            </p:nvSpPr>
            <p:spPr bwMode="auto">
              <a:xfrm>
                <a:off x="390" y="216"/>
                <a:ext cx="209" cy="59"/>
              </a:xfrm>
              <a:custGeom>
                <a:avLst/>
                <a:gdLst>
                  <a:gd name="T0" fmla="*/ 80 w 105"/>
                  <a:gd name="T1" fmla="*/ 0 h 30"/>
                  <a:gd name="T2" fmla="*/ 0 w 105"/>
                  <a:gd name="T3" fmla="*/ 61 h 30"/>
                  <a:gd name="T4" fmla="*/ 408 w 105"/>
                  <a:gd name="T5" fmla="*/ 116 h 30"/>
                  <a:gd name="T6" fmla="*/ 416 w 105"/>
                  <a:gd name="T7" fmla="*/ 43 h 30"/>
                  <a:gd name="T8" fmla="*/ 80 w 105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0"/>
                  <a:gd name="T17" fmla="*/ 105 w 10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0">
                    <a:moveTo>
                      <a:pt x="20" y="0"/>
                    </a:moveTo>
                    <a:cubicBezTo>
                      <a:pt x="13" y="5"/>
                      <a:pt x="6" y="10"/>
                      <a:pt x="0" y="1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4" y="24"/>
                      <a:pt x="104" y="17"/>
                      <a:pt x="105" y="11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14"/>
              <p:cNvSpPr>
                <a:spLocks noChangeArrowheads="1"/>
              </p:cNvSpPr>
              <p:nvPr/>
            </p:nvSpPr>
            <p:spPr bwMode="auto">
              <a:xfrm>
                <a:off x="322" y="275"/>
                <a:ext cx="271" cy="70"/>
              </a:xfrm>
              <a:custGeom>
                <a:avLst/>
                <a:gdLst>
                  <a:gd name="T0" fmla="*/ 0 w 136"/>
                  <a:gd name="T1" fmla="*/ 64 h 35"/>
                  <a:gd name="T2" fmla="*/ 532 w 136"/>
                  <a:gd name="T3" fmla="*/ 140 h 35"/>
                  <a:gd name="T4" fmla="*/ 540 w 136"/>
                  <a:gd name="T5" fmla="*/ 64 h 35"/>
                  <a:gd name="T6" fmla="*/ 64 w 136"/>
                  <a:gd name="T7" fmla="*/ 0 h 35"/>
                  <a:gd name="T8" fmla="*/ 0 w 136"/>
                  <a:gd name="T9" fmla="*/ 64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6"/>
                  <a:gd name="T16" fmla="*/ 0 h 35"/>
                  <a:gd name="T17" fmla="*/ 136 w 136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6" h="35">
                    <a:moveTo>
                      <a:pt x="0" y="16"/>
                    </a:moveTo>
                    <a:cubicBezTo>
                      <a:pt x="134" y="35"/>
                      <a:pt x="134" y="35"/>
                      <a:pt x="134" y="35"/>
                    </a:cubicBezTo>
                    <a:cubicBezTo>
                      <a:pt x="135" y="29"/>
                      <a:pt x="135" y="22"/>
                      <a:pt x="136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5"/>
                      <a:pt x="5" y="10"/>
                      <a:pt x="0" y="16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15"/>
              <p:cNvSpPr>
                <a:spLocks noChangeArrowheads="1"/>
              </p:cNvSpPr>
              <p:nvPr/>
            </p:nvSpPr>
            <p:spPr bwMode="auto">
              <a:xfrm>
                <a:off x="294" y="307"/>
                <a:ext cx="295" cy="80"/>
              </a:xfrm>
              <a:custGeom>
                <a:avLst/>
                <a:gdLst>
                  <a:gd name="T0" fmla="*/ 0 w 148"/>
                  <a:gd name="T1" fmla="*/ 56 h 40"/>
                  <a:gd name="T2" fmla="*/ 584 w 148"/>
                  <a:gd name="T3" fmla="*/ 160 h 40"/>
                  <a:gd name="T4" fmla="*/ 588 w 148"/>
                  <a:gd name="T5" fmla="*/ 76 h 40"/>
                  <a:gd name="T6" fmla="*/ 56 w 148"/>
                  <a:gd name="T7" fmla="*/ 0 h 40"/>
                  <a:gd name="T8" fmla="*/ 0 w 148"/>
                  <a:gd name="T9" fmla="*/ 5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40"/>
                  <a:gd name="T17" fmla="*/ 148 w 14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40">
                    <a:moveTo>
                      <a:pt x="0" y="14"/>
                    </a:move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3"/>
                      <a:pt x="148" y="26"/>
                      <a:pt x="148" y="1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4"/>
                      <a:pt x="5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16"/>
              <p:cNvSpPr>
                <a:spLocks noChangeArrowheads="1"/>
              </p:cNvSpPr>
              <p:nvPr/>
            </p:nvSpPr>
            <p:spPr bwMode="auto">
              <a:xfrm>
                <a:off x="258" y="335"/>
                <a:ext cx="329" cy="82"/>
              </a:xfrm>
              <a:custGeom>
                <a:avLst/>
                <a:gdLst>
                  <a:gd name="T0" fmla="*/ 28 w 165"/>
                  <a:gd name="T1" fmla="*/ 52 h 41"/>
                  <a:gd name="T2" fmla="*/ 0 w 165"/>
                  <a:gd name="T3" fmla="*/ 84 h 41"/>
                  <a:gd name="T4" fmla="*/ 656 w 165"/>
                  <a:gd name="T5" fmla="*/ 164 h 41"/>
                  <a:gd name="T6" fmla="*/ 656 w 165"/>
                  <a:gd name="T7" fmla="*/ 104 h 41"/>
                  <a:gd name="T8" fmla="*/ 72 w 165"/>
                  <a:gd name="T9" fmla="*/ 0 h 41"/>
                  <a:gd name="T10" fmla="*/ 28 w 165"/>
                  <a:gd name="T11" fmla="*/ 5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41"/>
                  <a:gd name="T20" fmla="*/ 165 w 16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41">
                    <a:moveTo>
                      <a:pt x="7" y="13"/>
                    </a:moveTo>
                    <a:cubicBezTo>
                      <a:pt x="5" y="15"/>
                      <a:pt x="2" y="18"/>
                      <a:pt x="0" y="2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36"/>
                      <a:pt x="165" y="31"/>
                      <a:pt x="165" y="2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1" y="8"/>
                      <a:pt x="7" y="1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17"/>
              <p:cNvSpPr>
                <a:spLocks noChangeArrowheads="1"/>
              </p:cNvSpPr>
              <p:nvPr/>
            </p:nvSpPr>
            <p:spPr bwMode="auto">
              <a:xfrm>
                <a:off x="220" y="377"/>
                <a:ext cx="367" cy="84"/>
              </a:xfrm>
              <a:custGeom>
                <a:avLst/>
                <a:gdLst>
                  <a:gd name="T0" fmla="*/ 0 w 184"/>
                  <a:gd name="T1" fmla="*/ 100 h 42"/>
                  <a:gd name="T2" fmla="*/ 728 w 184"/>
                  <a:gd name="T3" fmla="*/ 168 h 42"/>
                  <a:gd name="T4" fmla="*/ 732 w 184"/>
                  <a:gd name="T5" fmla="*/ 80 h 42"/>
                  <a:gd name="T6" fmla="*/ 76 w 184"/>
                  <a:gd name="T7" fmla="*/ 0 h 42"/>
                  <a:gd name="T8" fmla="*/ 0 w 184"/>
                  <a:gd name="T9" fmla="*/ 1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42"/>
                  <a:gd name="T17" fmla="*/ 184 w 18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42">
                    <a:moveTo>
                      <a:pt x="0" y="25"/>
                    </a:move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34"/>
                      <a:pt x="183" y="27"/>
                      <a:pt x="184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8"/>
                      <a:pt x="6" y="16"/>
                      <a:pt x="0" y="2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18"/>
              <p:cNvSpPr>
                <a:spLocks noChangeArrowheads="1"/>
              </p:cNvSpPr>
              <p:nvPr/>
            </p:nvSpPr>
            <p:spPr bwMode="auto">
              <a:xfrm>
                <a:off x="186" y="427"/>
                <a:ext cx="399" cy="70"/>
              </a:xfrm>
              <a:custGeom>
                <a:avLst/>
                <a:gdLst>
                  <a:gd name="T0" fmla="*/ 0 w 200"/>
                  <a:gd name="T1" fmla="*/ 92 h 35"/>
                  <a:gd name="T2" fmla="*/ 796 w 200"/>
                  <a:gd name="T3" fmla="*/ 140 h 35"/>
                  <a:gd name="T4" fmla="*/ 796 w 200"/>
                  <a:gd name="T5" fmla="*/ 68 h 35"/>
                  <a:gd name="T6" fmla="*/ 68 w 200"/>
                  <a:gd name="T7" fmla="*/ 0 h 35"/>
                  <a:gd name="T8" fmla="*/ 0 w 200"/>
                  <a:gd name="T9" fmla="*/ 9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35"/>
                  <a:gd name="T17" fmla="*/ 200 w 20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35">
                    <a:moveTo>
                      <a:pt x="0" y="23"/>
                    </a:move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29"/>
                      <a:pt x="200" y="23"/>
                      <a:pt x="200" y="1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7"/>
                      <a:pt x="6" y="15"/>
                      <a:pt x="0" y="2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19"/>
              <p:cNvSpPr>
                <a:spLocks noChangeArrowheads="1"/>
              </p:cNvSpPr>
              <p:nvPr/>
            </p:nvSpPr>
            <p:spPr bwMode="auto">
              <a:xfrm>
                <a:off x="162" y="473"/>
                <a:ext cx="423" cy="58"/>
              </a:xfrm>
              <a:custGeom>
                <a:avLst/>
                <a:gdLst>
                  <a:gd name="T0" fmla="*/ 48 w 212"/>
                  <a:gd name="T1" fmla="*/ 0 h 29"/>
                  <a:gd name="T2" fmla="*/ 0 w 212"/>
                  <a:gd name="T3" fmla="*/ 76 h 29"/>
                  <a:gd name="T4" fmla="*/ 844 w 212"/>
                  <a:gd name="T5" fmla="*/ 116 h 29"/>
                  <a:gd name="T6" fmla="*/ 844 w 212"/>
                  <a:gd name="T7" fmla="*/ 48 h 29"/>
                  <a:gd name="T8" fmla="*/ 48 w 212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29"/>
                  <a:gd name="T17" fmla="*/ 212 w 212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29">
                    <a:moveTo>
                      <a:pt x="12" y="0"/>
                    </a:moveTo>
                    <a:cubicBezTo>
                      <a:pt x="8" y="6"/>
                      <a:pt x="4" y="12"/>
                      <a:pt x="0" y="19"/>
                    </a:cubicBezTo>
                    <a:cubicBezTo>
                      <a:pt x="212" y="29"/>
                      <a:pt x="212" y="29"/>
                      <a:pt x="212" y="29"/>
                    </a:cubicBezTo>
                    <a:cubicBezTo>
                      <a:pt x="212" y="24"/>
                      <a:pt x="212" y="18"/>
                      <a:pt x="2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20"/>
              <p:cNvSpPr>
                <a:spLocks noChangeArrowheads="1"/>
              </p:cNvSpPr>
              <p:nvPr/>
            </p:nvSpPr>
            <p:spPr bwMode="auto">
              <a:xfrm>
                <a:off x="90" y="511"/>
                <a:ext cx="499" cy="135"/>
              </a:xfrm>
              <a:custGeom>
                <a:avLst/>
                <a:gdLst>
                  <a:gd name="T0" fmla="*/ 988 w 250"/>
                  <a:gd name="T1" fmla="*/ 40 h 68"/>
                  <a:gd name="T2" fmla="*/ 144 w 250"/>
                  <a:gd name="T3" fmla="*/ 0 h 68"/>
                  <a:gd name="T4" fmla="*/ 0 w 250"/>
                  <a:gd name="T5" fmla="*/ 268 h 68"/>
                  <a:gd name="T6" fmla="*/ 996 w 250"/>
                  <a:gd name="T7" fmla="*/ 216 h 68"/>
                  <a:gd name="T8" fmla="*/ 988 w 250"/>
                  <a:gd name="T9" fmla="*/ 4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68"/>
                  <a:gd name="T17" fmla="*/ 250 w 250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68">
                    <a:moveTo>
                      <a:pt x="248" y="1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2" y="22"/>
                      <a:pt x="10" y="44"/>
                      <a:pt x="0" y="68"/>
                    </a:cubicBezTo>
                    <a:cubicBezTo>
                      <a:pt x="250" y="55"/>
                      <a:pt x="250" y="55"/>
                      <a:pt x="250" y="55"/>
                    </a:cubicBezTo>
                    <a:cubicBezTo>
                      <a:pt x="249" y="40"/>
                      <a:pt x="248" y="25"/>
                      <a:pt x="248" y="10"/>
                    </a:cubicBezTo>
                    <a:close/>
                  </a:path>
                </a:pathLst>
              </a:custGeom>
              <a:solidFill>
                <a:srgbClr val="FF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21"/>
              <p:cNvSpPr>
                <a:spLocks noChangeArrowheads="1"/>
              </p:cNvSpPr>
              <p:nvPr/>
            </p:nvSpPr>
            <p:spPr bwMode="auto">
              <a:xfrm>
                <a:off x="0" y="934"/>
                <a:ext cx="204" cy="427"/>
              </a:xfrm>
              <a:custGeom>
                <a:avLst/>
                <a:gdLst>
                  <a:gd name="T0" fmla="*/ 16 w 102"/>
                  <a:gd name="T1" fmla="*/ 0 h 214"/>
                  <a:gd name="T2" fmla="*/ 16 w 102"/>
                  <a:gd name="T3" fmla="*/ 399 h 214"/>
                  <a:gd name="T4" fmla="*/ 128 w 102"/>
                  <a:gd name="T5" fmla="*/ 852 h 214"/>
                  <a:gd name="T6" fmla="*/ 408 w 102"/>
                  <a:gd name="T7" fmla="*/ 792 h 214"/>
                  <a:gd name="T8" fmla="*/ 240 w 102"/>
                  <a:gd name="T9" fmla="*/ 40 h 214"/>
                  <a:gd name="T10" fmla="*/ 16 w 10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14"/>
                  <a:gd name="T20" fmla="*/ 102 w 102"/>
                  <a:gd name="T21" fmla="*/ 214 h 2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14">
                    <a:moveTo>
                      <a:pt x="4" y="0"/>
                    </a:moveTo>
                    <a:cubicBezTo>
                      <a:pt x="1" y="33"/>
                      <a:pt x="0" y="66"/>
                      <a:pt x="4" y="100"/>
                    </a:cubicBezTo>
                    <a:cubicBezTo>
                      <a:pt x="8" y="140"/>
                      <a:pt x="18" y="178"/>
                      <a:pt x="32" y="214"/>
                    </a:cubicBezTo>
                    <a:cubicBezTo>
                      <a:pt x="102" y="199"/>
                      <a:pt x="102" y="199"/>
                      <a:pt x="102" y="199"/>
                    </a:cubicBezTo>
                    <a:cubicBezTo>
                      <a:pt x="78" y="139"/>
                      <a:pt x="64" y="74"/>
                      <a:pt x="60" y="1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22"/>
              <p:cNvSpPr>
                <a:spLocks noChangeArrowheads="1"/>
              </p:cNvSpPr>
              <p:nvPr/>
            </p:nvSpPr>
            <p:spPr bwMode="auto">
              <a:xfrm>
                <a:off x="120" y="954"/>
                <a:ext cx="246" cy="377"/>
              </a:xfrm>
              <a:custGeom>
                <a:avLst/>
                <a:gdLst>
                  <a:gd name="T0" fmla="*/ 0 w 123"/>
                  <a:gd name="T1" fmla="*/ 0 h 189"/>
                  <a:gd name="T2" fmla="*/ 168 w 123"/>
                  <a:gd name="T3" fmla="*/ 752 h 189"/>
                  <a:gd name="T4" fmla="*/ 492 w 123"/>
                  <a:gd name="T5" fmla="*/ 680 h 189"/>
                  <a:gd name="T6" fmla="*/ 296 w 123"/>
                  <a:gd name="T7" fmla="*/ 48 h 189"/>
                  <a:gd name="T8" fmla="*/ 0 w 123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89"/>
                  <a:gd name="T17" fmla="*/ 123 w 123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89">
                    <a:moveTo>
                      <a:pt x="0" y="0"/>
                    </a:moveTo>
                    <a:cubicBezTo>
                      <a:pt x="4" y="64"/>
                      <a:pt x="18" y="129"/>
                      <a:pt x="42" y="189"/>
                    </a:cubicBezTo>
                    <a:cubicBezTo>
                      <a:pt x="123" y="171"/>
                      <a:pt x="123" y="171"/>
                      <a:pt x="123" y="171"/>
                    </a:cubicBezTo>
                    <a:cubicBezTo>
                      <a:pt x="100" y="120"/>
                      <a:pt x="83" y="67"/>
                      <a:pt x="74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23"/>
              <p:cNvSpPr>
                <a:spLocks noChangeArrowheads="1"/>
              </p:cNvSpPr>
              <p:nvPr/>
            </p:nvSpPr>
            <p:spPr bwMode="auto">
              <a:xfrm>
                <a:off x="268" y="978"/>
                <a:ext cx="233" cy="317"/>
              </a:xfrm>
              <a:custGeom>
                <a:avLst/>
                <a:gdLst>
                  <a:gd name="T0" fmla="*/ 297 w 117"/>
                  <a:gd name="T1" fmla="*/ 52 h 159"/>
                  <a:gd name="T2" fmla="*/ 0 w 117"/>
                  <a:gd name="T3" fmla="*/ 0 h 159"/>
                  <a:gd name="T4" fmla="*/ 195 w 117"/>
                  <a:gd name="T5" fmla="*/ 632 h 159"/>
                  <a:gd name="T6" fmla="*/ 464 w 117"/>
                  <a:gd name="T7" fmla="*/ 572 h 159"/>
                  <a:gd name="T8" fmla="*/ 448 w 117"/>
                  <a:gd name="T9" fmla="*/ 540 h 159"/>
                  <a:gd name="T10" fmla="*/ 297 w 117"/>
                  <a:gd name="T11" fmla="*/ 5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159"/>
                  <a:gd name="T20" fmla="*/ 117 w 117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159">
                    <a:moveTo>
                      <a:pt x="75" y="1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55"/>
                      <a:pt x="26" y="108"/>
                      <a:pt x="49" y="159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6" y="141"/>
                      <a:pt x="115" y="139"/>
                      <a:pt x="113" y="136"/>
                    </a:cubicBezTo>
                    <a:cubicBezTo>
                      <a:pt x="95" y="96"/>
                      <a:pt x="82" y="54"/>
                      <a:pt x="75" y="13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24"/>
              <p:cNvSpPr>
                <a:spLocks noChangeArrowheads="1"/>
              </p:cNvSpPr>
              <p:nvPr/>
            </p:nvSpPr>
            <p:spPr bwMode="auto">
              <a:xfrm>
                <a:off x="417" y="1004"/>
                <a:ext cx="272" cy="261"/>
              </a:xfrm>
              <a:custGeom>
                <a:avLst/>
                <a:gdLst>
                  <a:gd name="T0" fmla="*/ 484 w 136"/>
                  <a:gd name="T1" fmla="*/ 215 h 131"/>
                  <a:gd name="T2" fmla="*/ 456 w 136"/>
                  <a:gd name="T3" fmla="*/ 76 h 131"/>
                  <a:gd name="T4" fmla="*/ 0 w 136"/>
                  <a:gd name="T5" fmla="*/ 0 h 131"/>
                  <a:gd name="T6" fmla="*/ 152 w 136"/>
                  <a:gd name="T7" fmla="*/ 488 h 131"/>
                  <a:gd name="T8" fmla="*/ 168 w 136"/>
                  <a:gd name="T9" fmla="*/ 520 h 131"/>
                  <a:gd name="T10" fmla="*/ 544 w 136"/>
                  <a:gd name="T11" fmla="*/ 436 h 131"/>
                  <a:gd name="T12" fmla="*/ 484 w 136"/>
                  <a:gd name="T13" fmla="*/ 215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131"/>
                  <a:gd name="T23" fmla="*/ 136 w 136"/>
                  <a:gd name="T24" fmla="*/ 131 h 1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131">
                    <a:moveTo>
                      <a:pt x="121" y="54"/>
                    </a:moveTo>
                    <a:cubicBezTo>
                      <a:pt x="119" y="42"/>
                      <a:pt x="116" y="31"/>
                      <a:pt x="11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1"/>
                      <a:pt x="20" y="83"/>
                      <a:pt x="38" y="123"/>
                    </a:cubicBezTo>
                    <a:cubicBezTo>
                      <a:pt x="40" y="126"/>
                      <a:pt x="41" y="128"/>
                      <a:pt x="42" y="131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1" y="92"/>
                      <a:pt x="126" y="73"/>
                      <a:pt x="121" y="54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25"/>
              <p:cNvSpPr>
                <a:spLocks noChangeArrowheads="1"/>
              </p:cNvSpPr>
              <p:nvPr/>
            </p:nvSpPr>
            <p:spPr bwMode="auto">
              <a:xfrm>
                <a:off x="64" y="1331"/>
                <a:ext cx="324" cy="353"/>
              </a:xfrm>
              <a:custGeom>
                <a:avLst/>
                <a:gdLst>
                  <a:gd name="T0" fmla="*/ 0 w 162"/>
                  <a:gd name="T1" fmla="*/ 60 h 177"/>
                  <a:gd name="T2" fmla="*/ 408 w 162"/>
                  <a:gd name="T3" fmla="*/ 704 h 177"/>
                  <a:gd name="T4" fmla="*/ 648 w 162"/>
                  <a:gd name="T5" fmla="*/ 612 h 177"/>
                  <a:gd name="T6" fmla="*/ 280 w 162"/>
                  <a:gd name="T7" fmla="*/ 0 h 177"/>
                  <a:gd name="T8" fmla="*/ 0 w 162"/>
                  <a:gd name="T9" fmla="*/ 6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177"/>
                  <a:gd name="T17" fmla="*/ 162 w 162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177">
                    <a:moveTo>
                      <a:pt x="0" y="15"/>
                    </a:moveTo>
                    <a:cubicBezTo>
                      <a:pt x="23" y="75"/>
                      <a:pt x="58" y="130"/>
                      <a:pt x="102" y="177"/>
                    </a:cubicBezTo>
                    <a:cubicBezTo>
                      <a:pt x="162" y="154"/>
                      <a:pt x="162" y="154"/>
                      <a:pt x="162" y="154"/>
                    </a:cubicBezTo>
                    <a:cubicBezTo>
                      <a:pt x="123" y="109"/>
                      <a:pt x="92" y="56"/>
                      <a:pt x="7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26"/>
              <p:cNvSpPr>
                <a:spLocks noChangeArrowheads="1"/>
              </p:cNvSpPr>
              <p:nvPr/>
            </p:nvSpPr>
            <p:spPr bwMode="auto">
              <a:xfrm>
                <a:off x="204" y="1295"/>
                <a:ext cx="339" cy="343"/>
              </a:xfrm>
              <a:custGeom>
                <a:avLst/>
                <a:gdLst>
                  <a:gd name="T0" fmla="*/ 0 w 170"/>
                  <a:gd name="T1" fmla="*/ 72 h 172"/>
                  <a:gd name="T2" fmla="*/ 365 w 170"/>
                  <a:gd name="T3" fmla="*/ 684 h 172"/>
                  <a:gd name="T4" fmla="*/ 676 w 170"/>
                  <a:gd name="T5" fmla="*/ 564 h 172"/>
                  <a:gd name="T6" fmla="*/ 323 w 170"/>
                  <a:gd name="T7" fmla="*/ 0 h 172"/>
                  <a:gd name="T8" fmla="*/ 0 w 170"/>
                  <a:gd name="T9" fmla="*/ 72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172"/>
                  <a:gd name="T17" fmla="*/ 170 w 170"/>
                  <a:gd name="T18" fmla="*/ 172 h 1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172">
                    <a:moveTo>
                      <a:pt x="0" y="18"/>
                    </a:moveTo>
                    <a:cubicBezTo>
                      <a:pt x="22" y="74"/>
                      <a:pt x="53" y="127"/>
                      <a:pt x="92" y="172"/>
                    </a:cubicBezTo>
                    <a:cubicBezTo>
                      <a:pt x="170" y="142"/>
                      <a:pt x="170" y="142"/>
                      <a:pt x="170" y="142"/>
                    </a:cubicBezTo>
                    <a:cubicBezTo>
                      <a:pt x="134" y="99"/>
                      <a:pt x="104" y="51"/>
                      <a:pt x="81" y="0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27"/>
              <p:cNvSpPr>
                <a:spLocks noChangeArrowheads="1"/>
              </p:cNvSpPr>
              <p:nvPr/>
            </p:nvSpPr>
            <p:spPr bwMode="auto">
              <a:xfrm>
                <a:off x="366" y="1265"/>
                <a:ext cx="295" cy="313"/>
              </a:xfrm>
              <a:custGeom>
                <a:avLst/>
                <a:gdLst>
                  <a:gd name="T0" fmla="*/ 271 w 148"/>
                  <a:gd name="T1" fmla="*/ 0 h 157"/>
                  <a:gd name="T2" fmla="*/ 0 w 148"/>
                  <a:gd name="T3" fmla="*/ 60 h 157"/>
                  <a:gd name="T4" fmla="*/ 353 w 148"/>
                  <a:gd name="T5" fmla="*/ 624 h 157"/>
                  <a:gd name="T6" fmla="*/ 588 w 148"/>
                  <a:gd name="T7" fmla="*/ 536 h 157"/>
                  <a:gd name="T8" fmla="*/ 584 w 148"/>
                  <a:gd name="T9" fmla="*/ 532 h 157"/>
                  <a:gd name="T10" fmla="*/ 271 w 148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157"/>
                  <a:gd name="T20" fmla="*/ 148 w 148"/>
                  <a:gd name="T21" fmla="*/ 157 h 1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157">
                    <a:moveTo>
                      <a:pt x="6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3" y="66"/>
                      <a:pt x="53" y="114"/>
                      <a:pt x="89" y="157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8" y="134"/>
                      <a:pt x="148" y="134"/>
                      <a:pt x="147" y="134"/>
                    </a:cubicBezTo>
                    <a:cubicBezTo>
                      <a:pt x="115" y="90"/>
                      <a:pt x="89" y="47"/>
                      <a:pt x="68" y="0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28"/>
              <p:cNvSpPr>
                <a:spLocks noChangeArrowheads="1"/>
              </p:cNvSpPr>
              <p:nvPr/>
            </p:nvSpPr>
            <p:spPr bwMode="auto">
              <a:xfrm>
                <a:off x="501" y="1223"/>
                <a:ext cx="304" cy="311"/>
              </a:xfrm>
              <a:custGeom>
                <a:avLst/>
                <a:gdLst>
                  <a:gd name="T0" fmla="*/ 376 w 152"/>
                  <a:gd name="T1" fmla="*/ 0 h 156"/>
                  <a:gd name="T2" fmla="*/ 0 w 152"/>
                  <a:gd name="T3" fmla="*/ 84 h 156"/>
                  <a:gd name="T4" fmla="*/ 316 w 152"/>
                  <a:gd name="T5" fmla="*/ 616 h 156"/>
                  <a:gd name="T6" fmla="*/ 320 w 152"/>
                  <a:gd name="T7" fmla="*/ 620 h 156"/>
                  <a:gd name="T8" fmla="*/ 608 w 152"/>
                  <a:gd name="T9" fmla="*/ 508 h 156"/>
                  <a:gd name="T10" fmla="*/ 376 w 152"/>
                  <a:gd name="T11" fmla="*/ 0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156"/>
                  <a:gd name="T20" fmla="*/ 152 w 152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156">
                    <a:moveTo>
                      <a:pt x="94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68"/>
                      <a:pt x="47" y="111"/>
                      <a:pt x="79" y="155"/>
                    </a:cubicBezTo>
                    <a:cubicBezTo>
                      <a:pt x="80" y="155"/>
                      <a:pt x="80" y="155"/>
                      <a:pt x="80" y="156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27" y="87"/>
                      <a:pt x="109" y="45"/>
                      <a:pt x="94" y="0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29"/>
              <p:cNvSpPr>
                <a:spLocks noChangeArrowheads="1"/>
              </p:cNvSpPr>
              <p:nvPr/>
            </p:nvSpPr>
            <p:spPr bwMode="auto">
              <a:xfrm>
                <a:off x="268" y="1478"/>
                <a:ext cx="553" cy="250"/>
              </a:xfrm>
              <a:custGeom>
                <a:avLst/>
                <a:gdLst>
                  <a:gd name="T0" fmla="*/ 1072 w 277"/>
                  <a:gd name="T1" fmla="*/ 0 h 125"/>
                  <a:gd name="T2" fmla="*/ 0 w 277"/>
                  <a:gd name="T3" fmla="*/ 412 h 125"/>
                  <a:gd name="T4" fmla="*/ 80 w 277"/>
                  <a:gd name="T5" fmla="*/ 500 h 125"/>
                  <a:gd name="T6" fmla="*/ 1104 w 277"/>
                  <a:gd name="T7" fmla="*/ 52 h 125"/>
                  <a:gd name="T8" fmla="*/ 1072 w 27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"/>
                  <a:gd name="T16" fmla="*/ 0 h 125"/>
                  <a:gd name="T17" fmla="*/ 277 w 27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" h="125">
                    <a:moveTo>
                      <a:pt x="269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7" y="111"/>
                      <a:pt x="13" y="118"/>
                      <a:pt x="20" y="125"/>
                    </a:cubicBezTo>
                    <a:cubicBezTo>
                      <a:pt x="277" y="13"/>
                      <a:pt x="277" y="13"/>
                      <a:pt x="277" y="13"/>
                    </a:cubicBezTo>
                    <a:cubicBezTo>
                      <a:pt x="274" y="9"/>
                      <a:pt x="272" y="5"/>
                      <a:pt x="269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30"/>
              <p:cNvSpPr>
                <a:spLocks noChangeArrowheads="1"/>
              </p:cNvSpPr>
              <p:nvPr/>
            </p:nvSpPr>
            <p:spPr bwMode="auto">
              <a:xfrm>
                <a:off x="308" y="1504"/>
                <a:ext cx="535" cy="254"/>
              </a:xfrm>
              <a:custGeom>
                <a:avLst/>
                <a:gdLst>
                  <a:gd name="T0" fmla="*/ 1024 w 268"/>
                  <a:gd name="T1" fmla="*/ 0 h 127"/>
                  <a:gd name="T2" fmla="*/ 0 w 268"/>
                  <a:gd name="T3" fmla="*/ 448 h 127"/>
                  <a:gd name="T4" fmla="*/ 64 w 268"/>
                  <a:gd name="T5" fmla="*/ 508 h 127"/>
                  <a:gd name="T6" fmla="*/ 1068 w 268"/>
                  <a:gd name="T7" fmla="*/ 64 h 127"/>
                  <a:gd name="T8" fmla="*/ 1024 w 268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8"/>
                  <a:gd name="T16" fmla="*/ 0 h 127"/>
                  <a:gd name="T17" fmla="*/ 268 w 268"/>
                  <a:gd name="T18" fmla="*/ 127 h 1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8" h="127">
                    <a:moveTo>
                      <a:pt x="257" y="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6" y="117"/>
                      <a:pt x="11" y="122"/>
                      <a:pt x="16" y="127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64" y="11"/>
                      <a:pt x="261" y="6"/>
                      <a:pt x="257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31"/>
              <p:cNvSpPr>
                <a:spLocks noChangeArrowheads="1"/>
              </p:cNvSpPr>
              <p:nvPr/>
            </p:nvSpPr>
            <p:spPr bwMode="auto">
              <a:xfrm>
                <a:off x="340" y="1536"/>
                <a:ext cx="521" cy="256"/>
              </a:xfrm>
              <a:custGeom>
                <a:avLst/>
                <a:gdLst>
                  <a:gd name="T0" fmla="*/ 1020 w 261"/>
                  <a:gd name="T1" fmla="*/ 24 h 128"/>
                  <a:gd name="T2" fmla="*/ 1004 w 261"/>
                  <a:gd name="T3" fmla="*/ 0 h 128"/>
                  <a:gd name="T4" fmla="*/ 0 w 261"/>
                  <a:gd name="T5" fmla="*/ 444 h 128"/>
                  <a:gd name="T6" fmla="*/ 80 w 261"/>
                  <a:gd name="T7" fmla="*/ 512 h 128"/>
                  <a:gd name="T8" fmla="*/ 1040 w 261"/>
                  <a:gd name="T9" fmla="*/ 52 h 128"/>
                  <a:gd name="T10" fmla="*/ 1020 w 261"/>
                  <a:gd name="T11" fmla="*/ 2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1"/>
                  <a:gd name="T19" fmla="*/ 0 h 128"/>
                  <a:gd name="T20" fmla="*/ 261 w 2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1" h="128">
                    <a:moveTo>
                      <a:pt x="256" y="6"/>
                    </a:moveTo>
                    <a:cubicBezTo>
                      <a:pt x="254" y="4"/>
                      <a:pt x="253" y="2"/>
                      <a:pt x="252" y="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7" y="117"/>
                      <a:pt x="13" y="123"/>
                      <a:pt x="20" y="128"/>
                    </a:cubicBezTo>
                    <a:cubicBezTo>
                      <a:pt x="261" y="13"/>
                      <a:pt x="261" y="13"/>
                      <a:pt x="261" y="13"/>
                    </a:cubicBezTo>
                    <a:cubicBezTo>
                      <a:pt x="259" y="10"/>
                      <a:pt x="258" y="8"/>
                      <a:pt x="256" y="6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32"/>
              <p:cNvSpPr>
                <a:spLocks noChangeArrowheads="1"/>
              </p:cNvSpPr>
              <p:nvPr/>
            </p:nvSpPr>
            <p:spPr bwMode="auto">
              <a:xfrm>
                <a:off x="380" y="1562"/>
                <a:ext cx="507" cy="272"/>
              </a:xfrm>
              <a:custGeom>
                <a:avLst/>
                <a:gdLst>
                  <a:gd name="T0" fmla="*/ 960 w 254"/>
                  <a:gd name="T1" fmla="*/ 0 h 136"/>
                  <a:gd name="T2" fmla="*/ 0 w 254"/>
                  <a:gd name="T3" fmla="*/ 460 h 136"/>
                  <a:gd name="T4" fmla="*/ 104 w 254"/>
                  <a:gd name="T5" fmla="*/ 544 h 136"/>
                  <a:gd name="T6" fmla="*/ 1012 w 254"/>
                  <a:gd name="T7" fmla="*/ 52 h 136"/>
                  <a:gd name="T8" fmla="*/ 960 w 25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136"/>
                  <a:gd name="T17" fmla="*/ 254 w 254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136">
                    <a:moveTo>
                      <a:pt x="241" y="0"/>
                    </a:moveTo>
                    <a:cubicBezTo>
                      <a:pt x="0" y="115"/>
                      <a:pt x="0" y="115"/>
                      <a:pt x="0" y="115"/>
                    </a:cubicBezTo>
                    <a:cubicBezTo>
                      <a:pt x="8" y="123"/>
                      <a:pt x="17" y="129"/>
                      <a:pt x="26" y="136"/>
                    </a:cubicBezTo>
                    <a:cubicBezTo>
                      <a:pt x="254" y="13"/>
                      <a:pt x="254" y="13"/>
                      <a:pt x="254" y="13"/>
                    </a:cubicBezTo>
                    <a:cubicBezTo>
                      <a:pt x="250" y="8"/>
                      <a:pt x="245" y="4"/>
                      <a:pt x="241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33"/>
              <p:cNvSpPr>
                <a:spLocks noChangeArrowheads="1"/>
              </p:cNvSpPr>
              <p:nvPr/>
            </p:nvSpPr>
            <p:spPr bwMode="auto">
              <a:xfrm>
                <a:off x="431" y="1588"/>
                <a:ext cx="472" cy="279"/>
              </a:xfrm>
              <a:custGeom>
                <a:avLst/>
                <a:gdLst>
                  <a:gd name="T0" fmla="*/ 912 w 236"/>
                  <a:gd name="T1" fmla="*/ 0 h 140"/>
                  <a:gd name="T2" fmla="*/ 0 w 236"/>
                  <a:gd name="T3" fmla="*/ 488 h 140"/>
                  <a:gd name="T4" fmla="*/ 92 w 236"/>
                  <a:gd name="T5" fmla="*/ 556 h 140"/>
                  <a:gd name="T6" fmla="*/ 944 w 236"/>
                  <a:gd name="T7" fmla="*/ 24 h 140"/>
                  <a:gd name="T8" fmla="*/ 912 w 236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40"/>
                  <a:gd name="T17" fmla="*/ 236 w 236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40">
                    <a:moveTo>
                      <a:pt x="228" y="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7" y="129"/>
                      <a:pt x="15" y="135"/>
                      <a:pt x="23" y="140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3" y="4"/>
                      <a:pt x="231" y="2"/>
                      <a:pt x="228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34"/>
              <p:cNvSpPr>
                <a:spLocks noChangeArrowheads="1"/>
              </p:cNvSpPr>
              <p:nvPr/>
            </p:nvSpPr>
            <p:spPr bwMode="auto">
              <a:xfrm>
                <a:off x="477" y="1600"/>
                <a:ext cx="434" cy="293"/>
              </a:xfrm>
              <a:custGeom>
                <a:avLst/>
                <a:gdLst>
                  <a:gd name="T0" fmla="*/ 0 w 217"/>
                  <a:gd name="T1" fmla="*/ 532 h 147"/>
                  <a:gd name="T2" fmla="*/ 72 w 217"/>
                  <a:gd name="T3" fmla="*/ 584 h 147"/>
                  <a:gd name="T4" fmla="*/ 868 w 217"/>
                  <a:gd name="T5" fmla="*/ 20 h 147"/>
                  <a:gd name="T6" fmla="*/ 852 w 217"/>
                  <a:gd name="T7" fmla="*/ 0 h 147"/>
                  <a:gd name="T8" fmla="*/ 0 w 217"/>
                  <a:gd name="T9" fmla="*/ 532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7"/>
                  <a:gd name="T16" fmla="*/ 0 h 147"/>
                  <a:gd name="T17" fmla="*/ 217 w 217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7" h="147">
                    <a:moveTo>
                      <a:pt x="0" y="134"/>
                    </a:moveTo>
                    <a:cubicBezTo>
                      <a:pt x="6" y="139"/>
                      <a:pt x="12" y="143"/>
                      <a:pt x="18" y="147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5" y="3"/>
                      <a:pt x="214" y="2"/>
                      <a:pt x="213" y="0"/>
                    </a:cubicBez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35"/>
              <p:cNvSpPr>
                <a:spLocks noChangeArrowheads="1"/>
              </p:cNvSpPr>
              <p:nvPr/>
            </p:nvSpPr>
            <p:spPr bwMode="auto">
              <a:xfrm>
                <a:off x="513" y="1610"/>
                <a:ext cx="649" cy="415"/>
              </a:xfrm>
              <a:custGeom>
                <a:avLst/>
                <a:gdLst>
                  <a:gd name="T0" fmla="*/ 833 w 325"/>
                  <a:gd name="T1" fmla="*/ 44 h 208"/>
                  <a:gd name="T2" fmla="*/ 793 w 325"/>
                  <a:gd name="T3" fmla="*/ 0 h 208"/>
                  <a:gd name="T4" fmla="*/ 0 w 325"/>
                  <a:gd name="T5" fmla="*/ 565 h 208"/>
                  <a:gd name="T6" fmla="*/ 331 w 325"/>
                  <a:gd name="T7" fmla="*/ 748 h 208"/>
                  <a:gd name="T8" fmla="*/ 503 w 325"/>
                  <a:gd name="T9" fmla="*/ 828 h 208"/>
                  <a:gd name="T10" fmla="*/ 1296 w 325"/>
                  <a:gd name="T11" fmla="*/ 601 h 208"/>
                  <a:gd name="T12" fmla="*/ 833 w 325"/>
                  <a:gd name="T13" fmla="*/ 44 h 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5"/>
                  <a:gd name="T22" fmla="*/ 0 h 208"/>
                  <a:gd name="T23" fmla="*/ 325 w 325"/>
                  <a:gd name="T24" fmla="*/ 208 h 2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5" h="208">
                    <a:moveTo>
                      <a:pt x="209" y="11"/>
                    </a:moveTo>
                    <a:cubicBezTo>
                      <a:pt x="206" y="7"/>
                      <a:pt x="202" y="3"/>
                      <a:pt x="199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7" y="159"/>
                      <a:pt x="55" y="174"/>
                      <a:pt x="83" y="188"/>
                    </a:cubicBezTo>
                    <a:cubicBezTo>
                      <a:pt x="98" y="194"/>
                      <a:pt x="112" y="201"/>
                      <a:pt x="126" y="208"/>
                    </a:cubicBezTo>
                    <a:cubicBezTo>
                      <a:pt x="325" y="151"/>
                      <a:pt x="325" y="151"/>
                      <a:pt x="325" y="151"/>
                    </a:cubicBezTo>
                    <a:cubicBezTo>
                      <a:pt x="284" y="107"/>
                      <a:pt x="246" y="64"/>
                      <a:pt x="209" y="11"/>
                    </a:cubicBezTo>
                    <a:close/>
                  </a:path>
                </a:pathLst>
              </a:custGeom>
              <a:solidFill>
                <a:srgbClr val="885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36"/>
              <p:cNvSpPr>
                <a:spLocks noChangeArrowheads="1"/>
              </p:cNvSpPr>
              <p:nvPr/>
            </p:nvSpPr>
            <p:spPr bwMode="auto">
              <a:xfrm>
                <a:off x="765" y="2003"/>
                <a:ext cx="222" cy="130"/>
              </a:xfrm>
              <a:custGeom>
                <a:avLst/>
                <a:gdLst>
                  <a:gd name="T0" fmla="*/ 0 w 111"/>
                  <a:gd name="T1" fmla="*/ 44 h 65"/>
                  <a:gd name="T2" fmla="*/ 380 w 111"/>
                  <a:gd name="T3" fmla="*/ 260 h 65"/>
                  <a:gd name="T4" fmla="*/ 444 w 111"/>
                  <a:gd name="T5" fmla="*/ 228 h 65"/>
                  <a:gd name="T6" fmla="*/ 144 w 111"/>
                  <a:gd name="T7" fmla="*/ 0 h 65"/>
                  <a:gd name="T8" fmla="*/ 0 w 111"/>
                  <a:gd name="T9" fmla="*/ 4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5"/>
                  <a:gd name="T17" fmla="*/ 111 w 111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5">
                    <a:moveTo>
                      <a:pt x="0" y="11"/>
                    </a:moveTo>
                    <a:cubicBezTo>
                      <a:pt x="33" y="26"/>
                      <a:pt x="66" y="44"/>
                      <a:pt x="95" y="65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37"/>
              <p:cNvSpPr>
                <a:spLocks noChangeArrowheads="1"/>
              </p:cNvSpPr>
              <p:nvPr/>
            </p:nvSpPr>
            <p:spPr bwMode="auto">
              <a:xfrm>
                <a:off x="837" y="1985"/>
                <a:ext cx="186" cy="132"/>
              </a:xfrm>
              <a:custGeom>
                <a:avLst/>
                <a:gdLst>
                  <a:gd name="T0" fmla="*/ 0 w 186"/>
                  <a:gd name="T1" fmla="*/ 18 h 132"/>
                  <a:gd name="T2" fmla="*/ 150 w 186"/>
                  <a:gd name="T3" fmla="*/ 132 h 132"/>
                  <a:gd name="T4" fmla="*/ 186 w 186"/>
                  <a:gd name="T5" fmla="*/ 112 h 132"/>
                  <a:gd name="T6" fmla="*/ 64 w 186"/>
                  <a:gd name="T7" fmla="*/ 0 h 132"/>
                  <a:gd name="T8" fmla="*/ 0 w 186"/>
                  <a:gd name="T9" fmla="*/ 1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132"/>
                  <a:gd name="T17" fmla="*/ 186 w 18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132">
                    <a:moveTo>
                      <a:pt x="0" y="18"/>
                    </a:moveTo>
                    <a:lnTo>
                      <a:pt x="150" y="132"/>
                    </a:lnTo>
                    <a:lnTo>
                      <a:pt x="186" y="112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38"/>
              <p:cNvSpPr>
                <a:spLocks noChangeArrowheads="1"/>
              </p:cNvSpPr>
              <p:nvPr/>
            </p:nvSpPr>
            <p:spPr bwMode="auto">
              <a:xfrm>
                <a:off x="965" y="1947"/>
                <a:ext cx="132" cy="134"/>
              </a:xfrm>
              <a:custGeom>
                <a:avLst/>
                <a:gdLst>
                  <a:gd name="T0" fmla="*/ 0 w 132"/>
                  <a:gd name="T1" fmla="*/ 20 h 134"/>
                  <a:gd name="T2" fmla="*/ 88 w 132"/>
                  <a:gd name="T3" fmla="*/ 134 h 134"/>
                  <a:gd name="T4" fmla="*/ 132 w 132"/>
                  <a:gd name="T5" fmla="*/ 110 h 134"/>
                  <a:gd name="T6" fmla="*/ 70 w 132"/>
                  <a:gd name="T7" fmla="*/ 0 h 134"/>
                  <a:gd name="T8" fmla="*/ 0 w 132"/>
                  <a:gd name="T9" fmla="*/ 2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34"/>
                  <a:gd name="T17" fmla="*/ 132 w 132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34">
                    <a:moveTo>
                      <a:pt x="0" y="20"/>
                    </a:moveTo>
                    <a:lnTo>
                      <a:pt x="88" y="134"/>
                    </a:lnTo>
                    <a:lnTo>
                      <a:pt x="132" y="110"/>
                    </a:lnTo>
                    <a:lnTo>
                      <a:pt x="7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39"/>
              <p:cNvSpPr>
                <a:spLocks noChangeArrowheads="1"/>
              </p:cNvSpPr>
              <p:nvPr/>
            </p:nvSpPr>
            <p:spPr bwMode="auto">
              <a:xfrm>
                <a:off x="1035" y="1911"/>
                <a:ext cx="195" cy="146"/>
              </a:xfrm>
              <a:custGeom>
                <a:avLst/>
                <a:gdLst>
                  <a:gd name="T0" fmla="*/ 253 w 98"/>
                  <a:gd name="T1" fmla="*/ 0 h 73"/>
                  <a:gd name="T2" fmla="*/ 0 w 98"/>
                  <a:gd name="T3" fmla="*/ 72 h 73"/>
                  <a:gd name="T4" fmla="*/ 123 w 98"/>
                  <a:gd name="T5" fmla="*/ 292 h 73"/>
                  <a:gd name="T6" fmla="*/ 388 w 98"/>
                  <a:gd name="T7" fmla="*/ 144 h 73"/>
                  <a:gd name="T8" fmla="*/ 253 w 9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73"/>
                  <a:gd name="T17" fmla="*/ 98 w 98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73">
                    <a:moveTo>
                      <a:pt x="64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87" y="23"/>
                      <a:pt x="75" y="12"/>
                      <a:pt x="64" y="0"/>
                    </a:cubicBez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40"/>
              <p:cNvSpPr>
                <a:spLocks noChangeArrowheads="1"/>
              </p:cNvSpPr>
              <p:nvPr/>
            </p:nvSpPr>
            <p:spPr bwMode="auto">
              <a:xfrm>
                <a:off x="901" y="1967"/>
                <a:ext cx="152" cy="130"/>
              </a:xfrm>
              <a:custGeom>
                <a:avLst/>
                <a:gdLst>
                  <a:gd name="T0" fmla="*/ 0 w 152"/>
                  <a:gd name="T1" fmla="*/ 18 h 130"/>
                  <a:gd name="T2" fmla="*/ 122 w 152"/>
                  <a:gd name="T3" fmla="*/ 130 h 130"/>
                  <a:gd name="T4" fmla="*/ 152 w 152"/>
                  <a:gd name="T5" fmla="*/ 114 h 130"/>
                  <a:gd name="T6" fmla="*/ 64 w 152"/>
                  <a:gd name="T7" fmla="*/ 0 h 130"/>
                  <a:gd name="T8" fmla="*/ 0 w 152"/>
                  <a:gd name="T9" fmla="*/ 1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30"/>
                  <a:gd name="T17" fmla="*/ 152 w 152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30">
                    <a:moveTo>
                      <a:pt x="0" y="18"/>
                    </a:moveTo>
                    <a:lnTo>
                      <a:pt x="122" y="130"/>
                    </a:lnTo>
                    <a:lnTo>
                      <a:pt x="152" y="114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41"/>
              <p:cNvSpPr>
                <a:spLocks noChangeArrowheads="1"/>
              </p:cNvSpPr>
              <p:nvPr/>
            </p:nvSpPr>
            <p:spPr bwMode="auto">
              <a:xfrm>
                <a:off x="955" y="1983"/>
                <a:ext cx="429" cy="303"/>
              </a:xfrm>
              <a:custGeom>
                <a:avLst/>
                <a:gdLst>
                  <a:gd name="T0" fmla="*/ 549 w 215"/>
                  <a:gd name="T1" fmla="*/ 0 h 152"/>
                  <a:gd name="T2" fmla="*/ 0 w 215"/>
                  <a:gd name="T3" fmla="*/ 299 h 152"/>
                  <a:gd name="T4" fmla="*/ 36 w 215"/>
                  <a:gd name="T5" fmla="*/ 329 h 152"/>
                  <a:gd name="T6" fmla="*/ 215 w 215"/>
                  <a:gd name="T7" fmla="*/ 580 h 152"/>
                  <a:gd name="T8" fmla="*/ 223 w 215"/>
                  <a:gd name="T9" fmla="*/ 596 h 152"/>
                  <a:gd name="T10" fmla="*/ 856 w 215"/>
                  <a:gd name="T11" fmla="*/ 528 h 152"/>
                  <a:gd name="T12" fmla="*/ 609 w 215"/>
                  <a:gd name="T13" fmla="*/ 60 h 152"/>
                  <a:gd name="T14" fmla="*/ 549 w 215"/>
                  <a:gd name="T15" fmla="*/ 0 h 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5"/>
                  <a:gd name="T25" fmla="*/ 0 h 152"/>
                  <a:gd name="T26" fmla="*/ 215 w 215"/>
                  <a:gd name="T27" fmla="*/ 152 h 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5" h="152">
                    <a:moveTo>
                      <a:pt x="138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3" y="78"/>
                      <a:pt x="6" y="80"/>
                      <a:pt x="9" y="83"/>
                    </a:cubicBezTo>
                    <a:cubicBezTo>
                      <a:pt x="30" y="99"/>
                      <a:pt x="45" y="121"/>
                      <a:pt x="54" y="146"/>
                    </a:cubicBezTo>
                    <a:cubicBezTo>
                      <a:pt x="55" y="147"/>
                      <a:pt x="55" y="149"/>
                      <a:pt x="56" y="150"/>
                    </a:cubicBezTo>
                    <a:cubicBezTo>
                      <a:pt x="106" y="152"/>
                      <a:pt x="163" y="147"/>
                      <a:pt x="215" y="133"/>
                    </a:cubicBezTo>
                    <a:cubicBezTo>
                      <a:pt x="203" y="89"/>
                      <a:pt x="183" y="49"/>
                      <a:pt x="153" y="15"/>
                    </a:cubicBezTo>
                    <a:cubicBezTo>
                      <a:pt x="148" y="10"/>
                      <a:pt x="143" y="5"/>
                      <a:pt x="138" y="0"/>
                    </a:cubicBezTo>
                    <a:close/>
                  </a:path>
                </a:pathLst>
              </a:custGeom>
              <a:solidFill>
                <a:srgbClr val="9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42"/>
              <p:cNvSpPr>
                <a:spLocks noChangeArrowheads="1"/>
              </p:cNvSpPr>
              <p:nvPr/>
            </p:nvSpPr>
            <p:spPr bwMode="auto">
              <a:xfrm>
                <a:off x="8" y="621"/>
                <a:ext cx="637" cy="420"/>
              </a:xfrm>
              <a:custGeom>
                <a:avLst/>
                <a:gdLst>
                  <a:gd name="T0" fmla="*/ 1160 w 319"/>
                  <a:gd name="T1" fmla="*/ 0 h 211"/>
                  <a:gd name="T2" fmla="*/ 164 w 319"/>
                  <a:gd name="T3" fmla="*/ 52 h 211"/>
                  <a:gd name="T4" fmla="*/ 0 w 319"/>
                  <a:gd name="T5" fmla="*/ 623 h 211"/>
                  <a:gd name="T6" fmla="*/ 1272 w 319"/>
                  <a:gd name="T7" fmla="*/ 836 h 211"/>
                  <a:gd name="T8" fmla="*/ 1160 w 319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9"/>
                  <a:gd name="T16" fmla="*/ 0 h 211"/>
                  <a:gd name="T17" fmla="*/ 319 w 319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9" h="211">
                    <a:moveTo>
                      <a:pt x="291" y="0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20" y="59"/>
                      <a:pt x="6" y="107"/>
                      <a:pt x="0" y="157"/>
                    </a:cubicBezTo>
                    <a:cubicBezTo>
                      <a:pt x="319" y="211"/>
                      <a:pt x="319" y="211"/>
                      <a:pt x="319" y="211"/>
                    </a:cubicBezTo>
                    <a:cubicBezTo>
                      <a:pt x="305" y="140"/>
                      <a:pt x="295" y="70"/>
                      <a:pt x="291" y="0"/>
                    </a:cubicBezTo>
                    <a:close/>
                  </a:path>
                </a:pathLst>
              </a:custGeom>
              <a:solidFill>
                <a:srgbClr val="AC7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43"/>
              <p:cNvSpPr>
                <a:spLocks noChangeArrowheads="1"/>
              </p:cNvSpPr>
              <p:nvPr/>
            </p:nvSpPr>
            <p:spPr bwMode="auto">
              <a:xfrm>
                <a:off x="581" y="0"/>
                <a:ext cx="959" cy="487"/>
              </a:xfrm>
              <a:custGeom>
                <a:avLst/>
                <a:gdLst>
                  <a:gd name="T0" fmla="*/ 1916 w 480"/>
                  <a:gd name="T1" fmla="*/ 275 h 244"/>
                  <a:gd name="T2" fmla="*/ 1852 w 480"/>
                  <a:gd name="T3" fmla="*/ 244 h 244"/>
                  <a:gd name="T4" fmla="*/ 735 w 480"/>
                  <a:gd name="T5" fmla="*/ 44 h 244"/>
                  <a:gd name="T6" fmla="*/ 0 w 480"/>
                  <a:gd name="T7" fmla="*/ 255 h 244"/>
                  <a:gd name="T8" fmla="*/ 28 w 480"/>
                  <a:gd name="T9" fmla="*/ 295 h 244"/>
                  <a:gd name="T10" fmla="*/ 192 w 480"/>
                  <a:gd name="T11" fmla="*/ 451 h 244"/>
                  <a:gd name="T12" fmla="*/ 607 w 480"/>
                  <a:gd name="T13" fmla="*/ 972 h 244"/>
                  <a:gd name="T14" fmla="*/ 1776 w 480"/>
                  <a:gd name="T15" fmla="*/ 347 h 244"/>
                  <a:gd name="T16" fmla="*/ 1916 w 480"/>
                  <a:gd name="T17" fmla="*/ 275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0"/>
                  <a:gd name="T28" fmla="*/ 0 h 244"/>
                  <a:gd name="T29" fmla="*/ 480 w 480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0" h="244">
                    <a:moveTo>
                      <a:pt x="480" y="69"/>
                    </a:moveTo>
                    <a:cubicBezTo>
                      <a:pt x="474" y="66"/>
                      <a:pt x="469" y="63"/>
                      <a:pt x="464" y="61"/>
                    </a:cubicBezTo>
                    <a:cubicBezTo>
                      <a:pt x="384" y="20"/>
                      <a:pt x="276" y="0"/>
                      <a:pt x="184" y="11"/>
                    </a:cubicBezTo>
                    <a:cubicBezTo>
                      <a:pt x="121" y="19"/>
                      <a:pt x="58" y="36"/>
                      <a:pt x="0" y="64"/>
                    </a:cubicBezTo>
                    <a:cubicBezTo>
                      <a:pt x="2" y="67"/>
                      <a:pt x="6" y="71"/>
                      <a:pt x="7" y="74"/>
                    </a:cubicBezTo>
                    <a:cubicBezTo>
                      <a:pt x="21" y="89"/>
                      <a:pt x="37" y="97"/>
                      <a:pt x="48" y="113"/>
                    </a:cubicBezTo>
                    <a:cubicBezTo>
                      <a:pt x="84" y="156"/>
                      <a:pt x="120" y="199"/>
                      <a:pt x="152" y="244"/>
                    </a:cubicBezTo>
                    <a:cubicBezTo>
                      <a:pt x="250" y="191"/>
                      <a:pt x="342" y="134"/>
                      <a:pt x="445" y="87"/>
                    </a:cubicBezTo>
                    <a:cubicBezTo>
                      <a:pt x="457" y="81"/>
                      <a:pt x="468" y="75"/>
                      <a:pt x="480" y="69"/>
                    </a:cubicBezTo>
                    <a:close/>
                  </a:path>
                </a:pathLst>
              </a:custGeom>
              <a:solidFill>
                <a:srgbClr val="814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44"/>
              <p:cNvSpPr>
                <a:spLocks noChangeArrowheads="1"/>
              </p:cNvSpPr>
              <p:nvPr/>
            </p:nvSpPr>
            <p:spPr bwMode="auto">
              <a:xfrm>
                <a:off x="885" y="138"/>
                <a:ext cx="1080" cy="704"/>
              </a:xfrm>
              <a:custGeom>
                <a:avLst/>
                <a:gdLst>
                  <a:gd name="T0" fmla="*/ 2136 w 541"/>
                  <a:gd name="T1" fmla="*/ 764 h 353"/>
                  <a:gd name="T2" fmla="*/ 1308 w 541"/>
                  <a:gd name="T3" fmla="*/ 0 h 353"/>
                  <a:gd name="T4" fmla="*/ 1168 w 541"/>
                  <a:gd name="T5" fmla="*/ 72 h 353"/>
                  <a:gd name="T6" fmla="*/ 0 w 541"/>
                  <a:gd name="T7" fmla="*/ 696 h 353"/>
                  <a:gd name="T8" fmla="*/ 367 w 541"/>
                  <a:gd name="T9" fmla="*/ 1320 h 353"/>
                  <a:gd name="T10" fmla="*/ 407 w 541"/>
                  <a:gd name="T11" fmla="*/ 1404 h 353"/>
                  <a:gd name="T12" fmla="*/ 2156 w 541"/>
                  <a:gd name="T13" fmla="*/ 792 h 353"/>
                  <a:gd name="T14" fmla="*/ 2136 w 541"/>
                  <a:gd name="T15" fmla="*/ 764 h 3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1"/>
                  <a:gd name="T25" fmla="*/ 0 h 353"/>
                  <a:gd name="T26" fmla="*/ 541 w 541"/>
                  <a:gd name="T27" fmla="*/ 353 h 3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1" h="353">
                    <a:moveTo>
                      <a:pt x="536" y="192"/>
                    </a:moveTo>
                    <a:cubicBezTo>
                      <a:pt x="483" y="113"/>
                      <a:pt x="411" y="46"/>
                      <a:pt x="328" y="0"/>
                    </a:cubicBezTo>
                    <a:cubicBezTo>
                      <a:pt x="316" y="6"/>
                      <a:pt x="305" y="12"/>
                      <a:pt x="293" y="18"/>
                    </a:cubicBezTo>
                    <a:cubicBezTo>
                      <a:pt x="190" y="65"/>
                      <a:pt x="98" y="122"/>
                      <a:pt x="0" y="175"/>
                    </a:cubicBezTo>
                    <a:cubicBezTo>
                      <a:pt x="35" y="224"/>
                      <a:pt x="67" y="276"/>
                      <a:pt x="92" y="332"/>
                    </a:cubicBezTo>
                    <a:cubicBezTo>
                      <a:pt x="95" y="339"/>
                      <a:pt x="99" y="346"/>
                      <a:pt x="102" y="353"/>
                    </a:cubicBezTo>
                    <a:cubicBezTo>
                      <a:pt x="541" y="199"/>
                      <a:pt x="541" y="199"/>
                      <a:pt x="541" y="199"/>
                    </a:cubicBezTo>
                    <a:cubicBezTo>
                      <a:pt x="539" y="197"/>
                      <a:pt x="538" y="194"/>
                      <a:pt x="536" y="192"/>
                    </a:cubicBezTo>
                    <a:close/>
                  </a:path>
                </a:pathLst>
              </a:custGeom>
              <a:solidFill>
                <a:srgbClr val="81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45"/>
              <p:cNvSpPr>
                <a:spLocks noChangeArrowheads="1"/>
              </p:cNvSpPr>
              <p:nvPr/>
            </p:nvSpPr>
            <p:spPr bwMode="auto">
              <a:xfrm>
                <a:off x="1089" y="535"/>
                <a:ext cx="894" cy="353"/>
              </a:xfrm>
              <a:custGeom>
                <a:avLst/>
                <a:gdLst>
                  <a:gd name="T0" fmla="*/ 1748 w 448"/>
                  <a:gd name="T1" fmla="*/ 0 h 177"/>
                  <a:gd name="T2" fmla="*/ 0 w 448"/>
                  <a:gd name="T3" fmla="*/ 612 h 177"/>
                  <a:gd name="T4" fmla="*/ 40 w 448"/>
                  <a:gd name="T5" fmla="*/ 704 h 177"/>
                  <a:gd name="T6" fmla="*/ 1784 w 448"/>
                  <a:gd name="T7" fmla="*/ 60 h 177"/>
                  <a:gd name="T8" fmla="*/ 1748 w 448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8"/>
                  <a:gd name="T16" fmla="*/ 0 h 177"/>
                  <a:gd name="T17" fmla="*/ 448 w 448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8" h="177">
                    <a:moveTo>
                      <a:pt x="439" y="0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3" y="162"/>
                      <a:pt x="7" y="169"/>
                      <a:pt x="10" y="177"/>
                    </a:cubicBezTo>
                    <a:cubicBezTo>
                      <a:pt x="448" y="15"/>
                      <a:pt x="448" y="15"/>
                      <a:pt x="448" y="15"/>
                    </a:cubicBezTo>
                    <a:cubicBezTo>
                      <a:pt x="445" y="10"/>
                      <a:pt x="442" y="5"/>
                      <a:pt x="439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46"/>
              <p:cNvSpPr>
                <a:spLocks noChangeArrowheads="1"/>
              </p:cNvSpPr>
              <p:nvPr/>
            </p:nvSpPr>
            <p:spPr bwMode="auto">
              <a:xfrm>
                <a:off x="1109" y="565"/>
                <a:ext cx="898" cy="363"/>
              </a:xfrm>
              <a:custGeom>
                <a:avLst/>
                <a:gdLst>
                  <a:gd name="T0" fmla="*/ 1744 w 450"/>
                  <a:gd name="T1" fmla="*/ 0 h 182"/>
                  <a:gd name="T2" fmla="*/ 0 w 450"/>
                  <a:gd name="T3" fmla="*/ 644 h 182"/>
                  <a:gd name="T4" fmla="*/ 36 w 450"/>
                  <a:gd name="T5" fmla="*/ 724 h 182"/>
                  <a:gd name="T6" fmla="*/ 1792 w 450"/>
                  <a:gd name="T7" fmla="*/ 88 h 182"/>
                  <a:gd name="T8" fmla="*/ 1744 w 450"/>
                  <a:gd name="T9" fmla="*/ 0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0"/>
                  <a:gd name="T16" fmla="*/ 0 h 182"/>
                  <a:gd name="T17" fmla="*/ 450 w 450"/>
                  <a:gd name="T18" fmla="*/ 182 h 1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0" h="182">
                    <a:moveTo>
                      <a:pt x="438" y="0"/>
                    </a:move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69"/>
                      <a:pt x="6" y="176"/>
                      <a:pt x="9" y="182"/>
                    </a:cubicBezTo>
                    <a:cubicBezTo>
                      <a:pt x="450" y="22"/>
                      <a:pt x="450" y="22"/>
                      <a:pt x="450" y="22"/>
                    </a:cubicBezTo>
                    <a:cubicBezTo>
                      <a:pt x="446" y="15"/>
                      <a:pt x="442" y="8"/>
                      <a:pt x="438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47"/>
              <p:cNvSpPr>
                <a:spLocks noChangeArrowheads="1"/>
              </p:cNvSpPr>
              <p:nvPr/>
            </p:nvSpPr>
            <p:spPr bwMode="auto">
              <a:xfrm>
                <a:off x="1127" y="609"/>
                <a:ext cx="896" cy="365"/>
              </a:xfrm>
              <a:custGeom>
                <a:avLst/>
                <a:gdLst>
                  <a:gd name="T0" fmla="*/ 1756 w 449"/>
                  <a:gd name="T1" fmla="*/ 0 h 183"/>
                  <a:gd name="T2" fmla="*/ 0 w 449"/>
                  <a:gd name="T3" fmla="*/ 636 h 183"/>
                  <a:gd name="T4" fmla="*/ 40 w 449"/>
                  <a:gd name="T5" fmla="*/ 728 h 183"/>
                  <a:gd name="T6" fmla="*/ 1788 w 449"/>
                  <a:gd name="T7" fmla="*/ 68 h 183"/>
                  <a:gd name="T8" fmla="*/ 1756 w 449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9"/>
                  <a:gd name="T16" fmla="*/ 0 h 183"/>
                  <a:gd name="T17" fmla="*/ 449 w 449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9" h="183">
                    <a:moveTo>
                      <a:pt x="441" y="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3" y="168"/>
                      <a:pt x="7" y="175"/>
                      <a:pt x="10" y="183"/>
                    </a:cubicBezTo>
                    <a:cubicBezTo>
                      <a:pt x="449" y="17"/>
                      <a:pt x="449" y="17"/>
                      <a:pt x="449" y="17"/>
                    </a:cubicBezTo>
                    <a:cubicBezTo>
                      <a:pt x="447" y="12"/>
                      <a:pt x="444" y="6"/>
                      <a:pt x="441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48"/>
              <p:cNvSpPr>
                <a:spLocks noChangeArrowheads="1"/>
              </p:cNvSpPr>
              <p:nvPr/>
            </p:nvSpPr>
            <p:spPr bwMode="auto">
              <a:xfrm>
                <a:off x="1146" y="642"/>
                <a:ext cx="891" cy="393"/>
              </a:xfrm>
              <a:custGeom>
                <a:avLst/>
                <a:gdLst>
                  <a:gd name="T0" fmla="*/ 1780 w 446"/>
                  <a:gd name="T1" fmla="*/ 72 h 197"/>
                  <a:gd name="T2" fmla="*/ 1752 w 446"/>
                  <a:gd name="T3" fmla="*/ 0 h 197"/>
                  <a:gd name="T4" fmla="*/ 0 w 446"/>
                  <a:gd name="T5" fmla="*/ 660 h 197"/>
                  <a:gd name="T6" fmla="*/ 52 w 446"/>
                  <a:gd name="T7" fmla="*/ 784 h 197"/>
                  <a:gd name="T8" fmla="*/ 1780 w 446"/>
                  <a:gd name="T9" fmla="*/ 72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6"/>
                  <a:gd name="T16" fmla="*/ 0 h 197"/>
                  <a:gd name="T17" fmla="*/ 446 w 446"/>
                  <a:gd name="T18" fmla="*/ 197 h 1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6" h="197">
                    <a:moveTo>
                      <a:pt x="446" y="18"/>
                    </a:moveTo>
                    <a:cubicBezTo>
                      <a:pt x="444" y="12"/>
                      <a:pt x="442" y="6"/>
                      <a:pt x="439" y="0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4" y="176"/>
                      <a:pt x="9" y="186"/>
                      <a:pt x="13" y="197"/>
                    </a:cubicBezTo>
                    <a:lnTo>
                      <a:pt x="446" y="18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49"/>
              <p:cNvSpPr>
                <a:spLocks noChangeArrowheads="1"/>
              </p:cNvSpPr>
              <p:nvPr/>
            </p:nvSpPr>
            <p:spPr bwMode="auto">
              <a:xfrm>
                <a:off x="1172" y="678"/>
                <a:ext cx="875" cy="429"/>
              </a:xfrm>
              <a:custGeom>
                <a:avLst/>
                <a:gdLst>
                  <a:gd name="T0" fmla="*/ 1728 w 438"/>
                  <a:gd name="T1" fmla="*/ 0 h 215"/>
                  <a:gd name="T2" fmla="*/ 0 w 438"/>
                  <a:gd name="T3" fmla="*/ 712 h 215"/>
                  <a:gd name="T4" fmla="*/ 64 w 438"/>
                  <a:gd name="T5" fmla="*/ 856 h 215"/>
                  <a:gd name="T6" fmla="*/ 1748 w 438"/>
                  <a:gd name="T7" fmla="*/ 52 h 215"/>
                  <a:gd name="T8" fmla="*/ 1728 w 438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"/>
                  <a:gd name="T16" fmla="*/ 0 h 215"/>
                  <a:gd name="T17" fmla="*/ 438 w 438"/>
                  <a:gd name="T18" fmla="*/ 215 h 2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" h="215">
                    <a:moveTo>
                      <a:pt x="433" y="0"/>
                    </a:moveTo>
                    <a:cubicBezTo>
                      <a:pt x="0" y="179"/>
                      <a:pt x="0" y="179"/>
                      <a:pt x="0" y="179"/>
                    </a:cubicBezTo>
                    <a:cubicBezTo>
                      <a:pt x="5" y="191"/>
                      <a:pt x="11" y="203"/>
                      <a:pt x="16" y="215"/>
                    </a:cubicBezTo>
                    <a:cubicBezTo>
                      <a:pt x="438" y="13"/>
                      <a:pt x="438" y="13"/>
                      <a:pt x="438" y="13"/>
                    </a:cubicBezTo>
                    <a:cubicBezTo>
                      <a:pt x="436" y="9"/>
                      <a:pt x="435" y="4"/>
                      <a:pt x="433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50"/>
              <p:cNvSpPr>
                <a:spLocks noChangeArrowheads="1"/>
              </p:cNvSpPr>
              <p:nvPr/>
            </p:nvSpPr>
            <p:spPr bwMode="auto">
              <a:xfrm>
                <a:off x="1204" y="704"/>
                <a:ext cx="853" cy="471"/>
              </a:xfrm>
              <a:custGeom>
                <a:avLst/>
                <a:gdLst>
                  <a:gd name="T0" fmla="*/ 0 w 427"/>
                  <a:gd name="T1" fmla="*/ 804 h 236"/>
                  <a:gd name="T2" fmla="*/ 52 w 427"/>
                  <a:gd name="T3" fmla="*/ 940 h 236"/>
                  <a:gd name="T4" fmla="*/ 1704 w 427"/>
                  <a:gd name="T5" fmla="*/ 64 h 236"/>
                  <a:gd name="T6" fmla="*/ 1684 w 427"/>
                  <a:gd name="T7" fmla="*/ 0 h 236"/>
                  <a:gd name="T8" fmla="*/ 0 w 427"/>
                  <a:gd name="T9" fmla="*/ 804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7"/>
                  <a:gd name="T16" fmla="*/ 0 h 236"/>
                  <a:gd name="T17" fmla="*/ 427 w 427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7" h="236">
                    <a:moveTo>
                      <a:pt x="0" y="202"/>
                    </a:moveTo>
                    <a:cubicBezTo>
                      <a:pt x="4" y="214"/>
                      <a:pt x="9" y="225"/>
                      <a:pt x="13" y="236"/>
                    </a:cubicBezTo>
                    <a:cubicBezTo>
                      <a:pt x="427" y="16"/>
                      <a:pt x="427" y="16"/>
                      <a:pt x="427" y="16"/>
                    </a:cubicBezTo>
                    <a:cubicBezTo>
                      <a:pt x="425" y="10"/>
                      <a:pt x="424" y="5"/>
                      <a:pt x="422" y="0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51"/>
              <p:cNvSpPr>
                <a:spLocks noChangeArrowheads="1"/>
              </p:cNvSpPr>
              <p:nvPr/>
            </p:nvSpPr>
            <p:spPr bwMode="auto">
              <a:xfrm>
                <a:off x="1244" y="1205"/>
                <a:ext cx="26" cy="12"/>
              </a:xfrm>
              <a:custGeom>
                <a:avLst/>
                <a:gdLst>
                  <a:gd name="T0" fmla="*/ 52 w 13"/>
                  <a:gd name="T1" fmla="*/ 0 h 6"/>
                  <a:gd name="T2" fmla="*/ 0 w 13"/>
                  <a:gd name="T3" fmla="*/ 8 h 6"/>
                  <a:gd name="T4" fmla="*/ 4 w 13"/>
                  <a:gd name="T5" fmla="*/ 24 h 6"/>
                  <a:gd name="T6" fmla="*/ 52 w 1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6"/>
                  <a:gd name="T14" fmla="*/ 13 w 1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6">
                    <a:moveTo>
                      <a:pt x="1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6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52"/>
              <p:cNvSpPr>
                <a:spLocks noChangeArrowheads="1"/>
              </p:cNvSpPr>
              <p:nvPr/>
            </p:nvSpPr>
            <p:spPr bwMode="auto">
              <a:xfrm>
                <a:off x="1230" y="898"/>
                <a:ext cx="552" cy="311"/>
              </a:xfrm>
              <a:custGeom>
                <a:avLst/>
                <a:gdLst>
                  <a:gd name="T0" fmla="*/ 0 w 276"/>
                  <a:gd name="T1" fmla="*/ 552 h 156"/>
                  <a:gd name="T2" fmla="*/ 28 w 276"/>
                  <a:gd name="T3" fmla="*/ 620 h 156"/>
                  <a:gd name="T4" fmla="*/ 80 w 276"/>
                  <a:gd name="T5" fmla="*/ 612 h 156"/>
                  <a:gd name="T6" fmla="*/ 1104 w 276"/>
                  <a:gd name="T7" fmla="*/ 163 h 156"/>
                  <a:gd name="T8" fmla="*/ 1044 w 276"/>
                  <a:gd name="T9" fmla="*/ 0 h 156"/>
                  <a:gd name="T10" fmla="*/ 0 w 276"/>
                  <a:gd name="T11" fmla="*/ 552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6"/>
                  <a:gd name="T19" fmla="*/ 0 h 156"/>
                  <a:gd name="T20" fmla="*/ 276 w 276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6" h="156">
                    <a:moveTo>
                      <a:pt x="0" y="139"/>
                    </a:moveTo>
                    <a:cubicBezTo>
                      <a:pt x="3" y="145"/>
                      <a:pt x="5" y="150"/>
                      <a:pt x="7" y="156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76" y="41"/>
                      <a:pt x="276" y="41"/>
                      <a:pt x="276" y="41"/>
                    </a:cubicBezTo>
                    <a:cubicBezTo>
                      <a:pt x="261" y="0"/>
                      <a:pt x="261" y="0"/>
                      <a:pt x="261" y="0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53"/>
              <p:cNvSpPr>
                <a:spLocks noChangeArrowheads="1"/>
              </p:cNvSpPr>
              <p:nvPr/>
            </p:nvSpPr>
            <p:spPr bwMode="auto">
              <a:xfrm>
                <a:off x="1822" y="822"/>
                <a:ext cx="101" cy="126"/>
              </a:xfrm>
              <a:custGeom>
                <a:avLst/>
                <a:gdLst>
                  <a:gd name="T0" fmla="*/ 0 w 101"/>
                  <a:gd name="T1" fmla="*/ 38 h 126"/>
                  <a:gd name="T2" fmla="*/ 30 w 101"/>
                  <a:gd name="T3" fmla="*/ 126 h 126"/>
                  <a:gd name="T4" fmla="*/ 101 w 101"/>
                  <a:gd name="T5" fmla="*/ 94 h 126"/>
                  <a:gd name="T6" fmla="*/ 75 w 101"/>
                  <a:gd name="T7" fmla="*/ 0 h 126"/>
                  <a:gd name="T8" fmla="*/ 0 w 101"/>
                  <a:gd name="T9" fmla="*/ 38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26"/>
                  <a:gd name="T17" fmla="*/ 101 w 101"/>
                  <a:gd name="T18" fmla="*/ 126 h 1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26">
                    <a:moveTo>
                      <a:pt x="0" y="38"/>
                    </a:moveTo>
                    <a:lnTo>
                      <a:pt x="30" y="126"/>
                    </a:lnTo>
                    <a:lnTo>
                      <a:pt x="101" y="94"/>
                    </a:lnTo>
                    <a:lnTo>
                      <a:pt x="75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54"/>
              <p:cNvSpPr>
                <a:spLocks noChangeArrowheads="1"/>
              </p:cNvSpPr>
              <p:nvPr/>
            </p:nvSpPr>
            <p:spPr bwMode="auto">
              <a:xfrm>
                <a:off x="1897" y="778"/>
                <a:ext cx="110" cy="138"/>
              </a:xfrm>
              <a:custGeom>
                <a:avLst/>
                <a:gdLst>
                  <a:gd name="T0" fmla="*/ 0 w 110"/>
                  <a:gd name="T1" fmla="*/ 44 h 138"/>
                  <a:gd name="T2" fmla="*/ 26 w 110"/>
                  <a:gd name="T3" fmla="*/ 138 h 138"/>
                  <a:gd name="T4" fmla="*/ 110 w 110"/>
                  <a:gd name="T5" fmla="*/ 102 h 138"/>
                  <a:gd name="T6" fmla="*/ 80 w 110"/>
                  <a:gd name="T7" fmla="*/ 0 h 138"/>
                  <a:gd name="T8" fmla="*/ 0 w 110"/>
                  <a:gd name="T9" fmla="*/ 44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38"/>
                  <a:gd name="T17" fmla="*/ 110 w 110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38">
                    <a:moveTo>
                      <a:pt x="0" y="44"/>
                    </a:moveTo>
                    <a:lnTo>
                      <a:pt x="26" y="138"/>
                    </a:lnTo>
                    <a:lnTo>
                      <a:pt x="110" y="102"/>
                    </a:lnTo>
                    <a:lnTo>
                      <a:pt x="8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55"/>
              <p:cNvSpPr>
                <a:spLocks noChangeArrowheads="1"/>
              </p:cNvSpPr>
              <p:nvPr/>
            </p:nvSpPr>
            <p:spPr bwMode="auto">
              <a:xfrm>
                <a:off x="1977" y="736"/>
                <a:ext cx="106" cy="144"/>
              </a:xfrm>
              <a:custGeom>
                <a:avLst/>
                <a:gdLst>
                  <a:gd name="T0" fmla="*/ 160 w 53"/>
                  <a:gd name="T1" fmla="*/ 0 h 72"/>
                  <a:gd name="T2" fmla="*/ 0 w 53"/>
                  <a:gd name="T3" fmla="*/ 84 h 72"/>
                  <a:gd name="T4" fmla="*/ 60 w 53"/>
                  <a:gd name="T5" fmla="*/ 288 h 72"/>
                  <a:gd name="T6" fmla="*/ 212 w 53"/>
                  <a:gd name="T7" fmla="*/ 220 h 72"/>
                  <a:gd name="T8" fmla="*/ 160 w 5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72"/>
                  <a:gd name="T17" fmla="*/ 53 w 5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72">
                    <a:moveTo>
                      <a:pt x="4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0" y="36"/>
                      <a:pt x="45" y="18"/>
                      <a:pt x="40" y="0"/>
                    </a:cubicBez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56"/>
              <p:cNvSpPr>
                <a:spLocks noChangeArrowheads="1"/>
              </p:cNvSpPr>
              <p:nvPr/>
            </p:nvSpPr>
            <p:spPr bwMode="auto">
              <a:xfrm>
                <a:off x="1752" y="860"/>
                <a:ext cx="100" cy="120"/>
              </a:xfrm>
              <a:custGeom>
                <a:avLst/>
                <a:gdLst>
                  <a:gd name="T0" fmla="*/ 0 w 100"/>
                  <a:gd name="T1" fmla="*/ 38 h 120"/>
                  <a:gd name="T2" fmla="*/ 30 w 100"/>
                  <a:gd name="T3" fmla="*/ 120 h 120"/>
                  <a:gd name="T4" fmla="*/ 100 w 100"/>
                  <a:gd name="T5" fmla="*/ 88 h 120"/>
                  <a:gd name="T6" fmla="*/ 70 w 100"/>
                  <a:gd name="T7" fmla="*/ 0 h 120"/>
                  <a:gd name="T8" fmla="*/ 0 w 100"/>
                  <a:gd name="T9" fmla="*/ 38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120"/>
                  <a:gd name="T17" fmla="*/ 100 w 10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120">
                    <a:moveTo>
                      <a:pt x="0" y="38"/>
                    </a:moveTo>
                    <a:lnTo>
                      <a:pt x="30" y="120"/>
                    </a:lnTo>
                    <a:lnTo>
                      <a:pt x="100" y="88"/>
                    </a:lnTo>
                    <a:lnTo>
                      <a:pt x="7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57"/>
              <p:cNvSpPr>
                <a:spLocks noChangeArrowheads="1"/>
              </p:cNvSpPr>
              <p:nvPr/>
            </p:nvSpPr>
            <p:spPr bwMode="auto">
              <a:xfrm>
                <a:off x="1270" y="846"/>
                <a:ext cx="829" cy="359"/>
              </a:xfrm>
              <a:custGeom>
                <a:avLst/>
                <a:gdLst>
                  <a:gd name="T0" fmla="*/ 1624 w 415"/>
                  <a:gd name="T1" fmla="*/ 0 h 180"/>
                  <a:gd name="T2" fmla="*/ 0 w 415"/>
                  <a:gd name="T3" fmla="*/ 716 h 180"/>
                  <a:gd name="T4" fmla="*/ 1640 w 415"/>
                  <a:gd name="T5" fmla="*/ 544 h 180"/>
                  <a:gd name="T6" fmla="*/ 1624 w 415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5"/>
                  <a:gd name="T13" fmla="*/ 0 h 180"/>
                  <a:gd name="T14" fmla="*/ 415 w 415"/>
                  <a:gd name="T15" fmla="*/ 180 h 1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5" h="180">
                    <a:moveTo>
                      <a:pt x="407" y="0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5" y="91"/>
                      <a:pt x="414" y="45"/>
                      <a:pt x="407" y="0"/>
                    </a:cubicBezTo>
                    <a:close/>
                  </a:path>
                </a:pathLst>
              </a:custGeom>
              <a:solidFill>
                <a:srgbClr val="6A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58"/>
              <p:cNvSpPr>
                <a:spLocks noChangeArrowheads="1"/>
              </p:cNvSpPr>
              <p:nvPr/>
            </p:nvSpPr>
            <p:spPr bwMode="auto">
              <a:xfrm>
                <a:off x="1246" y="1149"/>
                <a:ext cx="564" cy="102"/>
              </a:xfrm>
              <a:custGeom>
                <a:avLst/>
                <a:gdLst>
                  <a:gd name="T0" fmla="*/ 48 w 282"/>
                  <a:gd name="T1" fmla="*/ 112 h 51"/>
                  <a:gd name="T2" fmla="*/ 0 w 282"/>
                  <a:gd name="T3" fmla="*/ 136 h 51"/>
                  <a:gd name="T4" fmla="*/ 28 w 282"/>
                  <a:gd name="T5" fmla="*/ 204 h 51"/>
                  <a:gd name="T6" fmla="*/ 1128 w 282"/>
                  <a:gd name="T7" fmla="*/ 180 h 51"/>
                  <a:gd name="T8" fmla="*/ 1124 w 282"/>
                  <a:gd name="T9" fmla="*/ 0 h 51"/>
                  <a:gd name="T10" fmla="*/ 48 w 282"/>
                  <a:gd name="T11" fmla="*/ 1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2"/>
                  <a:gd name="T19" fmla="*/ 0 h 51"/>
                  <a:gd name="T20" fmla="*/ 282 w 28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2" h="51">
                    <a:moveTo>
                      <a:pt x="12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3" y="39"/>
                      <a:pt x="5" y="45"/>
                      <a:pt x="7" y="51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1" y="0"/>
                      <a:pt x="281" y="0"/>
                      <a:pt x="281" y="0"/>
                    </a:cubicBez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59"/>
              <p:cNvSpPr>
                <a:spLocks noChangeArrowheads="1"/>
              </p:cNvSpPr>
              <p:nvPr/>
            </p:nvSpPr>
            <p:spPr bwMode="auto">
              <a:xfrm>
                <a:off x="1808" y="1139"/>
                <a:ext cx="93" cy="100"/>
              </a:xfrm>
              <a:custGeom>
                <a:avLst/>
                <a:gdLst>
                  <a:gd name="T0" fmla="*/ 0 w 93"/>
                  <a:gd name="T1" fmla="*/ 10 h 100"/>
                  <a:gd name="T2" fmla="*/ 2 w 93"/>
                  <a:gd name="T3" fmla="*/ 100 h 100"/>
                  <a:gd name="T4" fmla="*/ 89 w 93"/>
                  <a:gd name="T5" fmla="*/ 100 h 100"/>
                  <a:gd name="T6" fmla="*/ 93 w 93"/>
                  <a:gd name="T7" fmla="*/ 0 h 100"/>
                  <a:gd name="T8" fmla="*/ 0 w 93"/>
                  <a:gd name="T9" fmla="*/ 1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00"/>
                  <a:gd name="T17" fmla="*/ 93 w 9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00">
                    <a:moveTo>
                      <a:pt x="0" y="10"/>
                    </a:moveTo>
                    <a:lnTo>
                      <a:pt x="2" y="100"/>
                    </a:lnTo>
                    <a:lnTo>
                      <a:pt x="89" y="100"/>
                    </a:lnTo>
                    <a:lnTo>
                      <a:pt x="9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60"/>
              <p:cNvSpPr>
                <a:spLocks noChangeArrowheads="1"/>
              </p:cNvSpPr>
              <p:nvPr/>
            </p:nvSpPr>
            <p:spPr bwMode="auto">
              <a:xfrm>
                <a:off x="1897" y="1127"/>
                <a:ext cx="110" cy="112"/>
              </a:xfrm>
              <a:custGeom>
                <a:avLst/>
                <a:gdLst>
                  <a:gd name="T0" fmla="*/ 4 w 110"/>
                  <a:gd name="T1" fmla="*/ 12 h 112"/>
                  <a:gd name="T2" fmla="*/ 0 w 110"/>
                  <a:gd name="T3" fmla="*/ 112 h 112"/>
                  <a:gd name="T4" fmla="*/ 104 w 110"/>
                  <a:gd name="T5" fmla="*/ 110 h 112"/>
                  <a:gd name="T6" fmla="*/ 110 w 110"/>
                  <a:gd name="T7" fmla="*/ 0 h 112"/>
                  <a:gd name="T8" fmla="*/ 4 w 110"/>
                  <a:gd name="T9" fmla="*/ 1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12"/>
                  <a:gd name="T17" fmla="*/ 110 w 11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12">
                    <a:moveTo>
                      <a:pt x="4" y="12"/>
                    </a:moveTo>
                    <a:lnTo>
                      <a:pt x="0" y="112"/>
                    </a:lnTo>
                    <a:lnTo>
                      <a:pt x="104" y="110"/>
                    </a:lnTo>
                    <a:lnTo>
                      <a:pt x="110" y="0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61"/>
              <p:cNvSpPr>
                <a:spLocks noChangeArrowheads="1"/>
              </p:cNvSpPr>
              <p:nvPr/>
            </p:nvSpPr>
            <p:spPr bwMode="auto">
              <a:xfrm>
                <a:off x="2001" y="1119"/>
                <a:ext cx="90" cy="118"/>
              </a:xfrm>
              <a:custGeom>
                <a:avLst/>
                <a:gdLst>
                  <a:gd name="T0" fmla="*/ 180 w 45"/>
                  <a:gd name="T1" fmla="*/ 0 h 59"/>
                  <a:gd name="T2" fmla="*/ 12 w 45"/>
                  <a:gd name="T3" fmla="*/ 16 h 59"/>
                  <a:gd name="T4" fmla="*/ 0 w 45"/>
                  <a:gd name="T5" fmla="*/ 236 h 59"/>
                  <a:gd name="T6" fmla="*/ 148 w 45"/>
                  <a:gd name="T7" fmla="*/ 232 h 59"/>
                  <a:gd name="T8" fmla="*/ 180 w 4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59"/>
                  <a:gd name="T17" fmla="*/ 45 w 4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59">
                    <a:moveTo>
                      <a:pt x="4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39"/>
                      <a:pt x="43" y="19"/>
                      <a:pt x="45" y="0"/>
                    </a:cubicBez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62"/>
              <p:cNvSpPr>
                <a:spLocks noChangeArrowheads="1"/>
              </p:cNvSpPr>
              <p:nvPr/>
            </p:nvSpPr>
            <p:spPr bwMode="auto">
              <a:xfrm>
                <a:off x="1260" y="1235"/>
                <a:ext cx="815" cy="377"/>
              </a:xfrm>
              <a:custGeom>
                <a:avLst/>
                <a:gdLst>
                  <a:gd name="T0" fmla="*/ 1508 w 408"/>
                  <a:gd name="T1" fmla="*/ 425 h 189"/>
                  <a:gd name="T2" fmla="*/ 1540 w 408"/>
                  <a:gd name="T3" fmla="*/ 327 h 189"/>
                  <a:gd name="T4" fmla="*/ 1628 w 408"/>
                  <a:gd name="T5" fmla="*/ 0 h 189"/>
                  <a:gd name="T6" fmla="*/ 0 w 408"/>
                  <a:gd name="T7" fmla="*/ 32 h 189"/>
                  <a:gd name="T8" fmla="*/ 228 w 408"/>
                  <a:gd name="T9" fmla="*/ 752 h 189"/>
                  <a:gd name="T10" fmla="*/ 1508 w 408"/>
                  <a:gd name="T11" fmla="*/ 425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8"/>
                  <a:gd name="T19" fmla="*/ 0 h 189"/>
                  <a:gd name="T20" fmla="*/ 408 w 408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8" h="189">
                    <a:moveTo>
                      <a:pt x="378" y="107"/>
                    </a:moveTo>
                    <a:cubicBezTo>
                      <a:pt x="381" y="99"/>
                      <a:pt x="384" y="90"/>
                      <a:pt x="386" y="82"/>
                    </a:cubicBezTo>
                    <a:cubicBezTo>
                      <a:pt x="395" y="55"/>
                      <a:pt x="402" y="28"/>
                      <a:pt x="40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2" y="67"/>
                      <a:pt x="42" y="128"/>
                      <a:pt x="57" y="189"/>
                    </a:cubicBezTo>
                    <a:cubicBezTo>
                      <a:pt x="378" y="107"/>
                      <a:pt x="378" y="107"/>
                      <a:pt x="378" y="107"/>
                    </a:cubicBezTo>
                  </a:path>
                </a:pathLst>
              </a:custGeom>
              <a:solidFill>
                <a:srgbClr val="FF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63"/>
              <p:cNvSpPr>
                <a:spLocks noChangeArrowheads="1"/>
              </p:cNvSpPr>
              <p:nvPr/>
            </p:nvSpPr>
            <p:spPr bwMode="auto">
              <a:xfrm>
                <a:off x="1420" y="1828"/>
                <a:ext cx="204" cy="137"/>
              </a:xfrm>
              <a:custGeom>
                <a:avLst/>
                <a:gdLst>
                  <a:gd name="T0" fmla="*/ 0 w 102"/>
                  <a:gd name="T1" fmla="*/ 64 h 69"/>
                  <a:gd name="T2" fmla="*/ 16 w 102"/>
                  <a:gd name="T3" fmla="*/ 216 h 69"/>
                  <a:gd name="T4" fmla="*/ 320 w 102"/>
                  <a:gd name="T5" fmla="*/ 272 h 69"/>
                  <a:gd name="T6" fmla="*/ 408 w 102"/>
                  <a:gd name="T7" fmla="*/ 0 h 69"/>
                  <a:gd name="T8" fmla="*/ 0 w 102"/>
                  <a:gd name="T9" fmla="*/ 6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69"/>
                  <a:gd name="T17" fmla="*/ 102 w 10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69">
                    <a:moveTo>
                      <a:pt x="0" y="16"/>
                    </a:moveTo>
                    <a:cubicBezTo>
                      <a:pt x="2" y="29"/>
                      <a:pt x="3" y="42"/>
                      <a:pt x="4" y="5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6" y="46"/>
                      <a:pt x="92" y="23"/>
                      <a:pt x="102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64"/>
              <p:cNvSpPr>
                <a:spLocks noChangeArrowheads="1"/>
              </p:cNvSpPr>
              <p:nvPr/>
            </p:nvSpPr>
            <p:spPr bwMode="auto">
              <a:xfrm>
                <a:off x="1580" y="1820"/>
                <a:ext cx="92" cy="151"/>
              </a:xfrm>
              <a:custGeom>
                <a:avLst/>
                <a:gdLst>
                  <a:gd name="T0" fmla="*/ 184 w 46"/>
                  <a:gd name="T1" fmla="*/ 0 h 76"/>
                  <a:gd name="T2" fmla="*/ 88 w 46"/>
                  <a:gd name="T3" fmla="*/ 16 h 76"/>
                  <a:gd name="T4" fmla="*/ 0 w 46"/>
                  <a:gd name="T5" fmla="*/ 288 h 76"/>
                  <a:gd name="T6" fmla="*/ 56 w 46"/>
                  <a:gd name="T7" fmla="*/ 300 h 76"/>
                  <a:gd name="T8" fmla="*/ 184 w 4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76"/>
                  <a:gd name="T17" fmla="*/ 46 w 4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76">
                    <a:moveTo>
                      <a:pt x="46" y="0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2" y="27"/>
                      <a:pt x="6" y="50"/>
                      <a:pt x="0" y="73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24" y="51"/>
                      <a:pt x="35" y="26"/>
                      <a:pt x="46" y="0"/>
                    </a:cubicBez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65"/>
              <p:cNvSpPr>
                <a:spLocks noChangeArrowheads="1"/>
              </p:cNvSpPr>
              <p:nvPr/>
            </p:nvSpPr>
            <p:spPr bwMode="auto">
              <a:xfrm>
                <a:off x="1608" y="1808"/>
                <a:ext cx="144" cy="167"/>
              </a:xfrm>
              <a:custGeom>
                <a:avLst/>
                <a:gdLst>
                  <a:gd name="T0" fmla="*/ 128 w 72"/>
                  <a:gd name="T1" fmla="*/ 24 h 84"/>
                  <a:gd name="T2" fmla="*/ 0 w 72"/>
                  <a:gd name="T3" fmla="*/ 324 h 84"/>
                  <a:gd name="T4" fmla="*/ 36 w 72"/>
                  <a:gd name="T5" fmla="*/ 332 h 84"/>
                  <a:gd name="T6" fmla="*/ 288 w 72"/>
                  <a:gd name="T7" fmla="*/ 0 h 84"/>
                  <a:gd name="T8" fmla="*/ 128 w 72"/>
                  <a:gd name="T9" fmla="*/ 2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84"/>
                  <a:gd name="T17" fmla="*/ 72 w 72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84">
                    <a:moveTo>
                      <a:pt x="32" y="6"/>
                    </a:moveTo>
                    <a:cubicBezTo>
                      <a:pt x="21" y="32"/>
                      <a:pt x="10" y="57"/>
                      <a:pt x="0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25" y="53"/>
                      <a:pt x="47" y="25"/>
                      <a:pt x="72" y="0"/>
                    </a:cubicBez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66"/>
              <p:cNvSpPr>
                <a:spLocks noChangeArrowheads="1"/>
              </p:cNvSpPr>
              <p:nvPr/>
            </p:nvSpPr>
            <p:spPr bwMode="auto">
              <a:xfrm>
                <a:off x="1626" y="1800"/>
                <a:ext cx="182" cy="179"/>
              </a:xfrm>
              <a:custGeom>
                <a:avLst/>
                <a:gdLst>
                  <a:gd name="T0" fmla="*/ 252 w 91"/>
                  <a:gd name="T1" fmla="*/ 16 h 90"/>
                  <a:gd name="T2" fmla="*/ 0 w 91"/>
                  <a:gd name="T3" fmla="*/ 348 h 90"/>
                  <a:gd name="T4" fmla="*/ 32 w 91"/>
                  <a:gd name="T5" fmla="*/ 356 h 90"/>
                  <a:gd name="T6" fmla="*/ 356 w 91"/>
                  <a:gd name="T7" fmla="*/ 12 h 90"/>
                  <a:gd name="T8" fmla="*/ 364 w 91"/>
                  <a:gd name="T9" fmla="*/ 0 h 90"/>
                  <a:gd name="T10" fmla="*/ 252 w 91"/>
                  <a:gd name="T11" fmla="*/ 16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90"/>
                  <a:gd name="T20" fmla="*/ 91 w 91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90">
                    <a:moveTo>
                      <a:pt x="63" y="4"/>
                    </a:moveTo>
                    <a:cubicBezTo>
                      <a:pt x="38" y="29"/>
                      <a:pt x="16" y="57"/>
                      <a:pt x="0" y="88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31" y="58"/>
                      <a:pt x="65" y="30"/>
                      <a:pt x="89" y="3"/>
                    </a:cubicBezTo>
                    <a:cubicBezTo>
                      <a:pt x="90" y="2"/>
                      <a:pt x="90" y="1"/>
                      <a:pt x="91" y="0"/>
                    </a:cubicBez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67"/>
              <p:cNvSpPr>
                <a:spLocks noChangeArrowheads="1"/>
              </p:cNvSpPr>
              <p:nvPr/>
            </p:nvSpPr>
            <p:spPr bwMode="auto">
              <a:xfrm>
                <a:off x="1428" y="1937"/>
                <a:ext cx="214" cy="72"/>
              </a:xfrm>
              <a:custGeom>
                <a:avLst/>
                <a:gdLst>
                  <a:gd name="T0" fmla="*/ 428 w 107"/>
                  <a:gd name="T1" fmla="*/ 84 h 36"/>
                  <a:gd name="T2" fmla="*/ 0 w 107"/>
                  <a:gd name="T3" fmla="*/ 0 h 36"/>
                  <a:gd name="T4" fmla="*/ 8 w 107"/>
                  <a:gd name="T5" fmla="*/ 76 h 36"/>
                  <a:gd name="T6" fmla="*/ 388 w 107"/>
                  <a:gd name="T7" fmla="*/ 144 h 36"/>
                  <a:gd name="T8" fmla="*/ 428 w 107"/>
                  <a:gd name="T9" fmla="*/ 8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6"/>
                  <a:gd name="T17" fmla="*/ 107 w 10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6">
                    <a:moveTo>
                      <a:pt x="107" y="2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12"/>
                      <a:pt x="2" y="19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100" y="31"/>
                      <a:pt x="104" y="26"/>
                      <a:pt x="107" y="21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68"/>
              <p:cNvSpPr>
                <a:spLocks noChangeArrowheads="1"/>
              </p:cNvSpPr>
              <p:nvPr/>
            </p:nvSpPr>
            <p:spPr bwMode="auto">
              <a:xfrm>
                <a:off x="1432" y="1975"/>
                <a:ext cx="190" cy="66"/>
              </a:xfrm>
              <a:custGeom>
                <a:avLst/>
                <a:gdLst>
                  <a:gd name="T0" fmla="*/ 360 w 95"/>
                  <a:gd name="T1" fmla="*/ 104 h 33"/>
                  <a:gd name="T2" fmla="*/ 380 w 95"/>
                  <a:gd name="T3" fmla="*/ 68 h 33"/>
                  <a:gd name="T4" fmla="*/ 0 w 95"/>
                  <a:gd name="T5" fmla="*/ 0 h 33"/>
                  <a:gd name="T6" fmla="*/ 4 w 95"/>
                  <a:gd name="T7" fmla="*/ 104 h 33"/>
                  <a:gd name="T8" fmla="*/ 348 w 95"/>
                  <a:gd name="T9" fmla="*/ 132 h 33"/>
                  <a:gd name="T10" fmla="*/ 360 w 95"/>
                  <a:gd name="T11" fmla="*/ 10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3"/>
                  <a:gd name="T20" fmla="*/ 95 w 95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3">
                    <a:moveTo>
                      <a:pt x="90" y="26"/>
                    </a:moveTo>
                    <a:cubicBezTo>
                      <a:pt x="92" y="23"/>
                      <a:pt x="93" y="20"/>
                      <a:pt x="9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7"/>
                      <a:pt x="1" y="26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1"/>
                      <a:pt x="89" y="29"/>
                      <a:pt x="90" y="26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69"/>
              <p:cNvSpPr>
                <a:spLocks noChangeArrowheads="1"/>
              </p:cNvSpPr>
              <p:nvPr/>
            </p:nvSpPr>
            <p:spPr bwMode="auto">
              <a:xfrm>
                <a:off x="1434" y="2027"/>
                <a:ext cx="172" cy="42"/>
              </a:xfrm>
              <a:custGeom>
                <a:avLst/>
                <a:gdLst>
                  <a:gd name="T0" fmla="*/ 344 w 86"/>
                  <a:gd name="T1" fmla="*/ 28 h 21"/>
                  <a:gd name="T2" fmla="*/ 0 w 86"/>
                  <a:gd name="T3" fmla="*/ 0 h 21"/>
                  <a:gd name="T4" fmla="*/ 0 w 86"/>
                  <a:gd name="T5" fmla="*/ 68 h 21"/>
                  <a:gd name="T6" fmla="*/ 328 w 86"/>
                  <a:gd name="T7" fmla="*/ 84 h 21"/>
                  <a:gd name="T8" fmla="*/ 344 w 86"/>
                  <a:gd name="T9" fmla="*/ 2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1"/>
                  <a:gd name="T17" fmla="*/ 86 w 8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1">
                    <a:moveTo>
                      <a:pt x="86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16"/>
                      <a:pt x="84" y="12"/>
                      <a:pt x="86" y="7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70"/>
              <p:cNvSpPr>
                <a:spLocks noChangeArrowheads="1"/>
              </p:cNvSpPr>
              <p:nvPr/>
            </p:nvSpPr>
            <p:spPr bwMode="auto">
              <a:xfrm>
                <a:off x="1434" y="2061"/>
                <a:ext cx="164" cy="54"/>
              </a:xfrm>
              <a:custGeom>
                <a:avLst/>
                <a:gdLst>
                  <a:gd name="T0" fmla="*/ 328 w 82"/>
                  <a:gd name="T1" fmla="*/ 16 h 27"/>
                  <a:gd name="T2" fmla="*/ 0 w 82"/>
                  <a:gd name="T3" fmla="*/ 0 h 27"/>
                  <a:gd name="T4" fmla="*/ 0 w 82"/>
                  <a:gd name="T5" fmla="*/ 108 h 27"/>
                  <a:gd name="T6" fmla="*/ 320 w 82"/>
                  <a:gd name="T7" fmla="*/ 56 h 27"/>
                  <a:gd name="T8" fmla="*/ 328 w 82"/>
                  <a:gd name="T9" fmla="*/ 1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7"/>
                  <a:gd name="T17" fmla="*/ 82 w 8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7">
                    <a:moveTo>
                      <a:pt x="82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18"/>
                      <a:pt x="0" y="27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0"/>
                      <a:pt x="81" y="7"/>
                      <a:pt x="82" y="4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71"/>
              <p:cNvSpPr>
                <a:spLocks noChangeArrowheads="1"/>
              </p:cNvSpPr>
              <p:nvPr/>
            </p:nvSpPr>
            <p:spPr bwMode="auto">
              <a:xfrm>
                <a:off x="1430" y="2089"/>
                <a:ext cx="164" cy="72"/>
              </a:xfrm>
              <a:custGeom>
                <a:avLst/>
                <a:gdLst>
                  <a:gd name="T0" fmla="*/ 328 w 82"/>
                  <a:gd name="T1" fmla="*/ 0 h 36"/>
                  <a:gd name="T2" fmla="*/ 8 w 82"/>
                  <a:gd name="T3" fmla="*/ 52 h 36"/>
                  <a:gd name="T4" fmla="*/ 0 w 82"/>
                  <a:gd name="T5" fmla="*/ 144 h 36"/>
                  <a:gd name="T6" fmla="*/ 320 w 82"/>
                  <a:gd name="T7" fmla="*/ 36 h 36"/>
                  <a:gd name="T8" fmla="*/ 328 w 8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36"/>
                  <a:gd name="T17" fmla="*/ 82 w 8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36">
                    <a:moveTo>
                      <a:pt x="82" y="0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21"/>
                      <a:pt x="1" y="28"/>
                      <a:pt x="0" y="36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6"/>
                      <a:pt x="81" y="3"/>
                      <a:pt x="82" y="0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72"/>
              <p:cNvSpPr>
                <a:spLocks noChangeArrowheads="1"/>
              </p:cNvSpPr>
              <p:nvPr/>
            </p:nvSpPr>
            <p:spPr bwMode="auto">
              <a:xfrm>
                <a:off x="1424" y="2133"/>
                <a:ext cx="164" cy="104"/>
              </a:xfrm>
              <a:custGeom>
                <a:avLst/>
                <a:gdLst>
                  <a:gd name="T0" fmla="*/ 8 w 82"/>
                  <a:gd name="T1" fmla="*/ 136 h 52"/>
                  <a:gd name="T2" fmla="*/ 0 w 82"/>
                  <a:gd name="T3" fmla="*/ 208 h 52"/>
                  <a:gd name="T4" fmla="*/ 328 w 82"/>
                  <a:gd name="T5" fmla="*/ 36 h 52"/>
                  <a:gd name="T6" fmla="*/ 328 w 82"/>
                  <a:gd name="T7" fmla="*/ 0 h 52"/>
                  <a:gd name="T8" fmla="*/ 8 w 82"/>
                  <a:gd name="T9" fmla="*/ 13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52"/>
                  <a:gd name="T17" fmla="*/ 82 w 8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52">
                    <a:moveTo>
                      <a:pt x="2" y="34"/>
                    </a:moveTo>
                    <a:cubicBezTo>
                      <a:pt x="1" y="40"/>
                      <a:pt x="1" y="46"/>
                      <a:pt x="0" y="52"/>
                    </a:cubicBezTo>
                    <a:cubicBezTo>
                      <a:pt x="30" y="42"/>
                      <a:pt x="58" y="28"/>
                      <a:pt x="82" y="9"/>
                    </a:cubicBezTo>
                    <a:cubicBezTo>
                      <a:pt x="82" y="6"/>
                      <a:pt x="82" y="3"/>
                      <a:pt x="82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73"/>
              <p:cNvSpPr>
                <a:spLocks noChangeArrowheads="1"/>
              </p:cNvSpPr>
              <p:nvPr/>
            </p:nvSpPr>
            <p:spPr bwMode="auto">
              <a:xfrm>
                <a:off x="1428" y="2107"/>
                <a:ext cx="162" cy="94"/>
              </a:xfrm>
              <a:custGeom>
                <a:avLst/>
                <a:gdLst>
                  <a:gd name="T0" fmla="*/ 324 w 81"/>
                  <a:gd name="T1" fmla="*/ 0 h 47"/>
                  <a:gd name="T2" fmla="*/ 4 w 81"/>
                  <a:gd name="T3" fmla="*/ 108 h 47"/>
                  <a:gd name="T4" fmla="*/ 0 w 81"/>
                  <a:gd name="T5" fmla="*/ 188 h 47"/>
                  <a:gd name="T6" fmla="*/ 320 w 81"/>
                  <a:gd name="T7" fmla="*/ 52 h 47"/>
                  <a:gd name="T8" fmla="*/ 324 w 8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7"/>
                  <a:gd name="T17" fmla="*/ 81 w 8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7">
                    <a:moveTo>
                      <a:pt x="8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34"/>
                      <a:pt x="0" y="40"/>
                      <a:pt x="0" y="47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9"/>
                      <a:pt x="81" y="5"/>
                      <a:pt x="81" y="0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74"/>
              <p:cNvSpPr>
                <a:spLocks noChangeArrowheads="1"/>
              </p:cNvSpPr>
              <p:nvPr/>
            </p:nvSpPr>
            <p:spPr bwMode="auto">
              <a:xfrm>
                <a:off x="1374" y="1448"/>
                <a:ext cx="641" cy="411"/>
              </a:xfrm>
              <a:custGeom>
                <a:avLst/>
                <a:gdLst>
                  <a:gd name="T0" fmla="*/ 1280 w 321"/>
                  <a:gd name="T1" fmla="*/ 0 h 206"/>
                  <a:gd name="T2" fmla="*/ 0 w 321"/>
                  <a:gd name="T3" fmla="*/ 327 h 206"/>
                  <a:gd name="T4" fmla="*/ 92 w 321"/>
                  <a:gd name="T5" fmla="*/ 820 h 206"/>
                  <a:gd name="T6" fmla="*/ 865 w 321"/>
                  <a:gd name="T7" fmla="*/ 700 h 206"/>
                  <a:gd name="T8" fmla="*/ 1280 w 321"/>
                  <a:gd name="T9" fmla="*/ 0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06"/>
                  <a:gd name="T17" fmla="*/ 321 w 321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06">
                    <a:moveTo>
                      <a:pt x="321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0" y="123"/>
                      <a:pt x="18" y="164"/>
                      <a:pt x="23" y="206"/>
                    </a:cubicBezTo>
                    <a:cubicBezTo>
                      <a:pt x="217" y="176"/>
                      <a:pt x="217" y="176"/>
                      <a:pt x="217" y="176"/>
                    </a:cubicBezTo>
                    <a:cubicBezTo>
                      <a:pt x="262" y="124"/>
                      <a:pt x="296" y="64"/>
                      <a:pt x="321" y="0"/>
                    </a:cubicBezTo>
                  </a:path>
                </a:pathLst>
              </a:custGeom>
              <a:solidFill>
                <a:srgbClr val="81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75"/>
              <p:cNvSpPr>
                <a:spLocks noChangeArrowheads="1"/>
              </p:cNvSpPr>
              <p:nvPr/>
            </p:nvSpPr>
            <p:spPr bwMode="auto">
              <a:xfrm>
                <a:off x="553" y="112"/>
                <a:ext cx="502" cy="353"/>
              </a:xfrm>
              <a:custGeom>
                <a:avLst/>
                <a:gdLst>
                  <a:gd name="T0" fmla="*/ 872 w 251"/>
                  <a:gd name="T1" fmla="*/ 429 h 177"/>
                  <a:gd name="T2" fmla="*/ 1004 w 251"/>
                  <a:gd name="T3" fmla="*/ 128 h 177"/>
                  <a:gd name="T4" fmla="*/ 968 w 251"/>
                  <a:gd name="T5" fmla="*/ 116 h 177"/>
                  <a:gd name="T6" fmla="*/ 428 w 251"/>
                  <a:gd name="T7" fmla="*/ 20 h 177"/>
                  <a:gd name="T8" fmla="*/ 160 w 251"/>
                  <a:gd name="T9" fmla="*/ 16 h 177"/>
                  <a:gd name="T10" fmla="*/ 60 w 251"/>
                  <a:gd name="T11" fmla="*/ 203 h 177"/>
                  <a:gd name="T12" fmla="*/ 280 w 251"/>
                  <a:gd name="T13" fmla="*/ 351 h 177"/>
                  <a:gd name="T14" fmla="*/ 396 w 251"/>
                  <a:gd name="T15" fmla="*/ 584 h 177"/>
                  <a:gd name="T16" fmla="*/ 468 w 251"/>
                  <a:gd name="T17" fmla="*/ 704 h 177"/>
                  <a:gd name="T18" fmla="*/ 872 w 251"/>
                  <a:gd name="T19" fmla="*/ 429 h 1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1"/>
                  <a:gd name="T31" fmla="*/ 0 h 177"/>
                  <a:gd name="T32" fmla="*/ 251 w 251"/>
                  <a:gd name="T33" fmla="*/ 177 h 17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1" h="177">
                    <a:moveTo>
                      <a:pt x="218" y="108"/>
                    </a:moveTo>
                    <a:cubicBezTo>
                      <a:pt x="236" y="85"/>
                      <a:pt x="245" y="59"/>
                      <a:pt x="251" y="32"/>
                    </a:cubicBezTo>
                    <a:cubicBezTo>
                      <a:pt x="248" y="31"/>
                      <a:pt x="245" y="30"/>
                      <a:pt x="242" y="29"/>
                    </a:cubicBezTo>
                    <a:cubicBezTo>
                      <a:pt x="198" y="15"/>
                      <a:pt x="153" y="7"/>
                      <a:pt x="107" y="5"/>
                    </a:cubicBezTo>
                    <a:cubicBezTo>
                      <a:pt x="89" y="4"/>
                      <a:pt x="62" y="0"/>
                      <a:pt x="40" y="4"/>
                    </a:cubicBezTo>
                    <a:cubicBezTo>
                      <a:pt x="16" y="7"/>
                      <a:pt x="0" y="19"/>
                      <a:pt x="15" y="51"/>
                    </a:cubicBezTo>
                    <a:cubicBezTo>
                      <a:pt x="28" y="77"/>
                      <a:pt x="51" y="72"/>
                      <a:pt x="70" y="88"/>
                    </a:cubicBezTo>
                    <a:cubicBezTo>
                      <a:pt x="86" y="102"/>
                      <a:pt x="91" y="127"/>
                      <a:pt x="99" y="147"/>
                    </a:cubicBezTo>
                    <a:cubicBezTo>
                      <a:pt x="100" y="151"/>
                      <a:pt x="107" y="162"/>
                      <a:pt x="117" y="177"/>
                    </a:cubicBezTo>
                    <a:cubicBezTo>
                      <a:pt x="155" y="165"/>
                      <a:pt x="190" y="142"/>
                      <a:pt x="218" y="108"/>
                    </a:cubicBezTo>
                    <a:close/>
                  </a:path>
                </a:pathLst>
              </a:custGeom>
              <a:solidFill>
                <a:srgbClr val="FF7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76"/>
              <p:cNvSpPr>
                <a:spLocks noChangeArrowheads="1"/>
              </p:cNvSpPr>
              <p:nvPr/>
            </p:nvSpPr>
            <p:spPr bwMode="auto">
              <a:xfrm>
                <a:off x="787" y="176"/>
                <a:ext cx="401" cy="947"/>
              </a:xfrm>
              <a:custGeom>
                <a:avLst/>
                <a:gdLst>
                  <a:gd name="T0" fmla="*/ 732 w 201"/>
                  <a:gd name="T1" fmla="*/ 684 h 475"/>
                  <a:gd name="T2" fmla="*/ 716 w 201"/>
                  <a:gd name="T3" fmla="*/ 648 h 475"/>
                  <a:gd name="T4" fmla="*/ 640 w 201"/>
                  <a:gd name="T5" fmla="*/ 36 h 475"/>
                  <a:gd name="T6" fmla="*/ 533 w 201"/>
                  <a:gd name="T7" fmla="*/ 0 h 475"/>
                  <a:gd name="T8" fmla="*/ 401 w 201"/>
                  <a:gd name="T9" fmla="*/ 303 h 475"/>
                  <a:gd name="T10" fmla="*/ 0 w 201"/>
                  <a:gd name="T11" fmla="*/ 576 h 475"/>
                  <a:gd name="T12" fmla="*/ 505 w 201"/>
                  <a:gd name="T13" fmla="*/ 1388 h 475"/>
                  <a:gd name="T14" fmla="*/ 628 w 201"/>
                  <a:gd name="T15" fmla="*/ 1888 h 475"/>
                  <a:gd name="T16" fmla="*/ 676 w 201"/>
                  <a:gd name="T17" fmla="*/ 1768 h 475"/>
                  <a:gd name="T18" fmla="*/ 732 w 201"/>
                  <a:gd name="T19" fmla="*/ 684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1"/>
                  <a:gd name="T31" fmla="*/ 0 h 475"/>
                  <a:gd name="T32" fmla="*/ 201 w 201"/>
                  <a:gd name="T33" fmla="*/ 475 h 4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1" h="475">
                    <a:moveTo>
                      <a:pt x="184" y="172"/>
                    </a:moveTo>
                    <a:cubicBezTo>
                      <a:pt x="182" y="169"/>
                      <a:pt x="181" y="166"/>
                      <a:pt x="180" y="163"/>
                    </a:cubicBezTo>
                    <a:cubicBezTo>
                      <a:pt x="163" y="116"/>
                      <a:pt x="146" y="57"/>
                      <a:pt x="161" y="9"/>
                    </a:cubicBezTo>
                    <a:cubicBezTo>
                      <a:pt x="152" y="6"/>
                      <a:pt x="143" y="3"/>
                      <a:pt x="134" y="0"/>
                    </a:cubicBezTo>
                    <a:cubicBezTo>
                      <a:pt x="128" y="27"/>
                      <a:pt x="119" y="53"/>
                      <a:pt x="101" y="76"/>
                    </a:cubicBezTo>
                    <a:cubicBezTo>
                      <a:pt x="73" y="110"/>
                      <a:pt x="38" y="133"/>
                      <a:pt x="0" y="145"/>
                    </a:cubicBezTo>
                    <a:cubicBezTo>
                      <a:pt x="37" y="203"/>
                      <a:pt x="121" y="325"/>
                      <a:pt x="127" y="349"/>
                    </a:cubicBezTo>
                    <a:cubicBezTo>
                      <a:pt x="129" y="359"/>
                      <a:pt x="142" y="411"/>
                      <a:pt x="158" y="475"/>
                    </a:cubicBezTo>
                    <a:cubicBezTo>
                      <a:pt x="162" y="465"/>
                      <a:pt x="166" y="455"/>
                      <a:pt x="170" y="445"/>
                    </a:cubicBezTo>
                    <a:cubicBezTo>
                      <a:pt x="201" y="354"/>
                      <a:pt x="198" y="263"/>
                      <a:pt x="184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77"/>
              <p:cNvSpPr>
                <a:spLocks noChangeArrowheads="1"/>
              </p:cNvSpPr>
              <p:nvPr/>
            </p:nvSpPr>
            <p:spPr bwMode="auto">
              <a:xfrm>
                <a:off x="1354" y="816"/>
                <a:ext cx="406" cy="636"/>
              </a:xfrm>
              <a:custGeom>
                <a:avLst/>
                <a:gdLst>
                  <a:gd name="T0" fmla="*/ 644 w 203"/>
                  <a:gd name="T1" fmla="*/ 0 h 319"/>
                  <a:gd name="T2" fmla="*/ 224 w 203"/>
                  <a:gd name="T3" fmla="*/ 425 h 319"/>
                  <a:gd name="T4" fmla="*/ 36 w 203"/>
                  <a:gd name="T5" fmla="*/ 524 h 319"/>
                  <a:gd name="T6" fmla="*/ 0 w 203"/>
                  <a:gd name="T7" fmla="*/ 536 h 319"/>
                  <a:gd name="T8" fmla="*/ 20 w 203"/>
                  <a:gd name="T9" fmla="*/ 588 h 319"/>
                  <a:gd name="T10" fmla="*/ 68 w 203"/>
                  <a:gd name="T11" fmla="*/ 732 h 319"/>
                  <a:gd name="T12" fmla="*/ 184 w 203"/>
                  <a:gd name="T13" fmla="*/ 919 h 319"/>
                  <a:gd name="T14" fmla="*/ 724 w 203"/>
                  <a:gd name="T15" fmla="*/ 1268 h 319"/>
                  <a:gd name="T16" fmla="*/ 644 w 203"/>
                  <a:gd name="T17" fmla="*/ 0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319"/>
                  <a:gd name="T29" fmla="*/ 203 w 203"/>
                  <a:gd name="T30" fmla="*/ 319 h 3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319">
                    <a:moveTo>
                      <a:pt x="161" y="0"/>
                    </a:moveTo>
                    <a:cubicBezTo>
                      <a:pt x="144" y="48"/>
                      <a:pt x="99" y="80"/>
                      <a:pt x="56" y="107"/>
                    </a:cubicBezTo>
                    <a:cubicBezTo>
                      <a:pt x="40" y="118"/>
                      <a:pt x="26" y="126"/>
                      <a:pt x="9" y="132"/>
                    </a:cubicBezTo>
                    <a:cubicBezTo>
                      <a:pt x="6" y="133"/>
                      <a:pt x="3" y="134"/>
                      <a:pt x="0" y="135"/>
                    </a:cubicBezTo>
                    <a:cubicBezTo>
                      <a:pt x="2" y="139"/>
                      <a:pt x="3" y="144"/>
                      <a:pt x="5" y="148"/>
                    </a:cubicBezTo>
                    <a:cubicBezTo>
                      <a:pt x="11" y="160"/>
                      <a:pt x="11" y="172"/>
                      <a:pt x="17" y="184"/>
                    </a:cubicBezTo>
                    <a:cubicBezTo>
                      <a:pt x="26" y="201"/>
                      <a:pt x="36" y="215"/>
                      <a:pt x="46" y="231"/>
                    </a:cubicBezTo>
                    <a:cubicBezTo>
                      <a:pt x="81" y="280"/>
                      <a:pt x="129" y="308"/>
                      <a:pt x="181" y="319"/>
                    </a:cubicBezTo>
                    <a:cubicBezTo>
                      <a:pt x="199" y="232"/>
                      <a:pt x="203" y="124"/>
                      <a:pt x="161" y="0"/>
                    </a:cubicBezTo>
                    <a:close/>
                  </a:path>
                </a:pathLst>
              </a:custGeom>
              <a:solidFill>
                <a:srgbClr val="CFB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78"/>
              <p:cNvSpPr>
                <a:spLocks noChangeArrowheads="1"/>
              </p:cNvSpPr>
              <p:nvPr/>
            </p:nvSpPr>
            <p:spPr bwMode="auto">
              <a:xfrm>
                <a:off x="1103" y="1085"/>
                <a:ext cx="327" cy="717"/>
              </a:xfrm>
              <a:custGeom>
                <a:avLst/>
                <a:gdLst>
                  <a:gd name="T0" fmla="*/ 580 w 164"/>
                  <a:gd name="T1" fmla="*/ 216 h 359"/>
                  <a:gd name="T2" fmla="*/ 568 w 164"/>
                  <a:gd name="T3" fmla="*/ 196 h 359"/>
                  <a:gd name="T4" fmla="*/ 520 w 164"/>
                  <a:gd name="T5" fmla="*/ 52 h 359"/>
                  <a:gd name="T6" fmla="*/ 500 w 164"/>
                  <a:gd name="T7" fmla="*/ 0 h 359"/>
                  <a:gd name="T8" fmla="*/ 385 w 164"/>
                  <a:gd name="T9" fmla="*/ 36 h 359"/>
                  <a:gd name="T10" fmla="*/ 323 w 164"/>
                  <a:gd name="T11" fmla="*/ 60 h 359"/>
                  <a:gd name="T12" fmla="*/ 0 w 164"/>
                  <a:gd name="T13" fmla="*/ 76 h 359"/>
                  <a:gd name="T14" fmla="*/ 0 w 164"/>
                  <a:gd name="T15" fmla="*/ 76 h 359"/>
                  <a:gd name="T16" fmla="*/ 271 w 164"/>
                  <a:gd name="T17" fmla="*/ 1284 h 359"/>
                  <a:gd name="T18" fmla="*/ 287 w 164"/>
                  <a:gd name="T19" fmla="*/ 1432 h 359"/>
                  <a:gd name="T20" fmla="*/ 580 w 164"/>
                  <a:gd name="T21" fmla="*/ 216 h 3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4"/>
                  <a:gd name="T34" fmla="*/ 0 h 359"/>
                  <a:gd name="T35" fmla="*/ 164 w 164"/>
                  <a:gd name="T36" fmla="*/ 359 h 3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4" h="359">
                    <a:moveTo>
                      <a:pt x="146" y="54"/>
                    </a:moveTo>
                    <a:cubicBezTo>
                      <a:pt x="145" y="52"/>
                      <a:pt x="144" y="51"/>
                      <a:pt x="143" y="49"/>
                    </a:cubicBezTo>
                    <a:cubicBezTo>
                      <a:pt x="137" y="37"/>
                      <a:pt x="137" y="25"/>
                      <a:pt x="131" y="13"/>
                    </a:cubicBezTo>
                    <a:cubicBezTo>
                      <a:pt x="129" y="9"/>
                      <a:pt x="128" y="4"/>
                      <a:pt x="126" y="0"/>
                    </a:cubicBezTo>
                    <a:cubicBezTo>
                      <a:pt x="116" y="3"/>
                      <a:pt x="106" y="6"/>
                      <a:pt x="97" y="9"/>
                    </a:cubicBezTo>
                    <a:cubicBezTo>
                      <a:pt x="93" y="11"/>
                      <a:pt x="85" y="15"/>
                      <a:pt x="81" y="15"/>
                    </a:cubicBezTo>
                    <a:cubicBezTo>
                      <a:pt x="54" y="20"/>
                      <a:pt x="27" y="2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9" y="142"/>
                      <a:pt x="70" y="312"/>
                      <a:pt x="68" y="322"/>
                    </a:cubicBezTo>
                    <a:cubicBezTo>
                      <a:pt x="66" y="334"/>
                      <a:pt x="68" y="346"/>
                      <a:pt x="72" y="359"/>
                    </a:cubicBezTo>
                    <a:cubicBezTo>
                      <a:pt x="136" y="270"/>
                      <a:pt x="164" y="160"/>
                      <a:pt x="146" y="54"/>
                    </a:cubicBezTo>
                    <a:close/>
                  </a:path>
                </a:pathLst>
              </a:custGeom>
              <a:solidFill>
                <a:srgbClr val="586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79"/>
              <p:cNvSpPr>
                <a:spLocks noChangeArrowheads="1"/>
              </p:cNvSpPr>
              <p:nvPr/>
            </p:nvSpPr>
            <p:spPr bwMode="auto">
              <a:xfrm>
                <a:off x="1314" y="1193"/>
                <a:ext cx="402" cy="497"/>
              </a:xfrm>
              <a:custGeom>
                <a:avLst/>
                <a:gdLst>
                  <a:gd name="T0" fmla="*/ 800 w 201"/>
                  <a:gd name="T1" fmla="*/ 549 h 249"/>
                  <a:gd name="T2" fmla="*/ 804 w 201"/>
                  <a:gd name="T3" fmla="*/ 517 h 249"/>
                  <a:gd name="T4" fmla="*/ 264 w 201"/>
                  <a:gd name="T5" fmla="*/ 168 h 249"/>
                  <a:gd name="T6" fmla="*/ 160 w 201"/>
                  <a:gd name="T7" fmla="*/ 0 h 249"/>
                  <a:gd name="T8" fmla="*/ 0 w 201"/>
                  <a:gd name="T9" fmla="*/ 992 h 249"/>
                  <a:gd name="T10" fmla="*/ 800 w 201"/>
                  <a:gd name="T11" fmla="*/ 549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1"/>
                  <a:gd name="T19" fmla="*/ 0 h 249"/>
                  <a:gd name="T20" fmla="*/ 201 w 201"/>
                  <a:gd name="T21" fmla="*/ 249 h 2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1" h="249">
                    <a:moveTo>
                      <a:pt x="200" y="138"/>
                    </a:moveTo>
                    <a:cubicBezTo>
                      <a:pt x="200" y="135"/>
                      <a:pt x="201" y="132"/>
                      <a:pt x="201" y="130"/>
                    </a:cubicBezTo>
                    <a:cubicBezTo>
                      <a:pt x="149" y="119"/>
                      <a:pt x="101" y="91"/>
                      <a:pt x="66" y="42"/>
                    </a:cubicBezTo>
                    <a:cubicBezTo>
                      <a:pt x="57" y="27"/>
                      <a:pt x="47" y="14"/>
                      <a:pt x="40" y="0"/>
                    </a:cubicBezTo>
                    <a:cubicBezTo>
                      <a:pt x="55" y="85"/>
                      <a:pt x="39" y="172"/>
                      <a:pt x="0" y="249"/>
                    </a:cubicBezTo>
                    <a:cubicBezTo>
                      <a:pt x="78" y="247"/>
                      <a:pt x="155" y="203"/>
                      <a:pt x="200" y="138"/>
                    </a:cubicBezTo>
                    <a:close/>
                  </a:path>
                </a:pathLst>
              </a:custGeom>
              <a:solidFill>
                <a:srgbClr val="FF4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80"/>
              <p:cNvSpPr>
                <a:spLocks noChangeArrowheads="1"/>
              </p:cNvSpPr>
              <p:nvPr/>
            </p:nvSpPr>
            <p:spPr bwMode="auto">
              <a:xfrm>
                <a:off x="1314" y="1688"/>
                <a:ext cx="218" cy="309"/>
              </a:xfrm>
              <a:custGeom>
                <a:avLst/>
                <a:gdLst>
                  <a:gd name="T0" fmla="*/ 384 w 109"/>
                  <a:gd name="T1" fmla="*/ 512 h 155"/>
                  <a:gd name="T2" fmla="*/ 68 w 109"/>
                  <a:gd name="T3" fmla="*/ 60 h 155"/>
                  <a:gd name="T4" fmla="*/ 60 w 109"/>
                  <a:gd name="T5" fmla="*/ 0 h 155"/>
                  <a:gd name="T6" fmla="*/ 4 w 109"/>
                  <a:gd name="T7" fmla="*/ 4 h 155"/>
                  <a:gd name="T8" fmla="*/ 408 w 109"/>
                  <a:gd name="T9" fmla="*/ 616 h 155"/>
                  <a:gd name="T10" fmla="*/ 436 w 109"/>
                  <a:gd name="T11" fmla="*/ 540 h 155"/>
                  <a:gd name="T12" fmla="*/ 424 w 109"/>
                  <a:gd name="T13" fmla="*/ 520 h 155"/>
                  <a:gd name="T14" fmla="*/ 384 w 109"/>
                  <a:gd name="T15" fmla="*/ 512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55"/>
                  <a:gd name="T26" fmla="*/ 109 w 109"/>
                  <a:gd name="T27" fmla="*/ 155 h 1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55">
                    <a:moveTo>
                      <a:pt x="96" y="129"/>
                    </a:moveTo>
                    <a:cubicBezTo>
                      <a:pt x="60" y="98"/>
                      <a:pt x="46" y="56"/>
                      <a:pt x="17" y="15"/>
                    </a:cubicBezTo>
                    <a:cubicBezTo>
                      <a:pt x="15" y="10"/>
                      <a:pt x="14" y="5"/>
                      <a:pt x="15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0" y="70"/>
                      <a:pt x="44" y="122"/>
                      <a:pt x="102" y="155"/>
                    </a:cubicBezTo>
                    <a:cubicBezTo>
                      <a:pt x="105" y="148"/>
                      <a:pt x="107" y="142"/>
                      <a:pt x="109" y="136"/>
                    </a:cubicBezTo>
                    <a:cubicBezTo>
                      <a:pt x="108" y="135"/>
                      <a:pt x="107" y="133"/>
                      <a:pt x="106" y="131"/>
                    </a:cubicBezTo>
                    <a:cubicBezTo>
                      <a:pt x="102" y="133"/>
                      <a:pt x="98" y="129"/>
                      <a:pt x="96" y="129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81"/>
              <p:cNvSpPr>
                <a:spLocks noChangeArrowheads="1"/>
              </p:cNvSpPr>
              <p:nvPr/>
            </p:nvSpPr>
            <p:spPr bwMode="auto">
              <a:xfrm>
                <a:off x="1342" y="1684"/>
                <a:ext cx="218" cy="275"/>
              </a:xfrm>
              <a:custGeom>
                <a:avLst/>
                <a:gdLst>
                  <a:gd name="T0" fmla="*/ 80 w 109"/>
                  <a:gd name="T1" fmla="*/ 0 h 138"/>
                  <a:gd name="T2" fmla="*/ 4 w 109"/>
                  <a:gd name="T3" fmla="*/ 8 h 138"/>
                  <a:gd name="T4" fmla="*/ 12 w 109"/>
                  <a:gd name="T5" fmla="*/ 68 h 138"/>
                  <a:gd name="T6" fmla="*/ 328 w 109"/>
                  <a:gd name="T7" fmla="*/ 520 h 138"/>
                  <a:gd name="T8" fmla="*/ 368 w 109"/>
                  <a:gd name="T9" fmla="*/ 528 h 138"/>
                  <a:gd name="T10" fmla="*/ 380 w 109"/>
                  <a:gd name="T11" fmla="*/ 548 h 138"/>
                  <a:gd name="T12" fmla="*/ 436 w 109"/>
                  <a:gd name="T13" fmla="*/ 413 h 138"/>
                  <a:gd name="T14" fmla="*/ 80 w 109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38"/>
                  <a:gd name="T26" fmla="*/ 109 w 109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38">
                    <a:moveTo>
                      <a:pt x="20" y="0"/>
                    </a:moveTo>
                    <a:cubicBezTo>
                      <a:pt x="14" y="1"/>
                      <a:pt x="7" y="2"/>
                      <a:pt x="1" y="2"/>
                    </a:cubicBezTo>
                    <a:cubicBezTo>
                      <a:pt x="0" y="7"/>
                      <a:pt x="1" y="12"/>
                      <a:pt x="3" y="17"/>
                    </a:cubicBezTo>
                    <a:cubicBezTo>
                      <a:pt x="32" y="58"/>
                      <a:pt x="46" y="100"/>
                      <a:pt x="82" y="131"/>
                    </a:cubicBezTo>
                    <a:cubicBezTo>
                      <a:pt x="84" y="131"/>
                      <a:pt x="88" y="135"/>
                      <a:pt x="92" y="133"/>
                    </a:cubicBezTo>
                    <a:cubicBezTo>
                      <a:pt x="93" y="135"/>
                      <a:pt x="94" y="137"/>
                      <a:pt x="95" y="138"/>
                    </a:cubicBezTo>
                    <a:cubicBezTo>
                      <a:pt x="100" y="127"/>
                      <a:pt x="104" y="116"/>
                      <a:pt x="109" y="104"/>
                    </a:cubicBezTo>
                    <a:cubicBezTo>
                      <a:pt x="68" y="83"/>
                      <a:pt x="41" y="40"/>
                      <a:pt x="20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82"/>
              <p:cNvSpPr>
                <a:spLocks noChangeArrowheads="1"/>
              </p:cNvSpPr>
              <p:nvPr/>
            </p:nvSpPr>
            <p:spPr bwMode="auto">
              <a:xfrm>
                <a:off x="1428" y="1658"/>
                <a:ext cx="164" cy="183"/>
              </a:xfrm>
              <a:custGeom>
                <a:avLst/>
                <a:gdLst>
                  <a:gd name="T0" fmla="*/ 84 w 82"/>
                  <a:gd name="T1" fmla="*/ 0 h 92"/>
                  <a:gd name="T2" fmla="*/ 0 w 82"/>
                  <a:gd name="T3" fmla="*/ 28 h 92"/>
                  <a:gd name="T4" fmla="*/ 300 w 82"/>
                  <a:gd name="T5" fmla="*/ 364 h 92"/>
                  <a:gd name="T6" fmla="*/ 328 w 82"/>
                  <a:gd name="T7" fmla="*/ 296 h 92"/>
                  <a:gd name="T8" fmla="*/ 84 w 8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2"/>
                  <a:gd name="T17" fmla="*/ 82 w 82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2">
                    <a:moveTo>
                      <a:pt x="21" y="0"/>
                    </a:moveTo>
                    <a:cubicBezTo>
                      <a:pt x="14" y="3"/>
                      <a:pt x="7" y="5"/>
                      <a:pt x="0" y="7"/>
                    </a:cubicBezTo>
                    <a:cubicBezTo>
                      <a:pt x="19" y="40"/>
                      <a:pt x="42" y="74"/>
                      <a:pt x="75" y="92"/>
                    </a:cubicBezTo>
                    <a:cubicBezTo>
                      <a:pt x="77" y="87"/>
                      <a:pt x="80" y="82"/>
                      <a:pt x="82" y="75"/>
                    </a:cubicBezTo>
                    <a:cubicBezTo>
                      <a:pt x="57" y="56"/>
                      <a:pt x="39" y="26"/>
                      <a:pt x="21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83"/>
              <p:cNvSpPr>
                <a:spLocks noChangeArrowheads="1"/>
              </p:cNvSpPr>
              <p:nvPr/>
            </p:nvSpPr>
            <p:spPr bwMode="auto">
              <a:xfrm>
                <a:off x="1470" y="1646"/>
                <a:ext cx="140" cy="162"/>
              </a:xfrm>
              <a:custGeom>
                <a:avLst/>
                <a:gdLst>
                  <a:gd name="T0" fmla="*/ 60 w 70"/>
                  <a:gd name="T1" fmla="*/ 0 h 81"/>
                  <a:gd name="T2" fmla="*/ 0 w 70"/>
                  <a:gd name="T3" fmla="*/ 24 h 81"/>
                  <a:gd name="T4" fmla="*/ 244 w 70"/>
                  <a:gd name="T5" fmla="*/ 324 h 81"/>
                  <a:gd name="T6" fmla="*/ 280 w 70"/>
                  <a:gd name="T7" fmla="*/ 244 h 81"/>
                  <a:gd name="T8" fmla="*/ 60 w 70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81"/>
                  <a:gd name="T17" fmla="*/ 70 w 70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81">
                    <a:moveTo>
                      <a:pt x="15" y="0"/>
                    </a:moveTo>
                    <a:cubicBezTo>
                      <a:pt x="10" y="2"/>
                      <a:pt x="5" y="4"/>
                      <a:pt x="0" y="6"/>
                    </a:cubicBezTo>
                    <a:cubicBezTo>
                      <a:pt x="18" y="32"/>
                      <a:pt x="36" y="62"/>
                      <a:pt x="61" y="81"/>
                    </a:cubicBezTo>
                    <a:cubicBezTo>
                      <a:pt x="64" y="75"/>
                      <a:pt x="67" y="69"/>
                      <a:pt x="70" y="61"/>
                    </a:cubicBezTo>
                    <a:cubicBezTo>
                      <a:pt x="48" y="44"/>
                      <a:pt x="30" y="24"/>
                      <a:pt x="15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84"/>
              <p:cNvSpPr>
                <a:spLocks noChangeArrowheads="1"/>
              </p:cNvSpPr>
              <p:nvPr/>
            </p:nvSpPr>
            <p:spPr bwMode="auto">
              <a:xfrm>
                <a:off x="1500" y="1628"/>
                <a:ext cx="126" cy="140"/>
              </a:xfrm>
              <a:custGeom>
                <a:avLst/>
                <a:gdLst>
                  <a:gd name="T0" fmla="*/ 68 w 63"/>
                  <a:gd name="T1" fmla="*/ 0 h 70"/>
                  <a:gd name="T2" fmla="*/ 0 w 63"/>
                  <a:gd name="T3" fmla="*/ 36 h 70"/>
                  <a:gd name="T4" fmla="*/ 220 w 63"/>
                  <a:gd name="T5" fmla="*/ 280 h 70"/>
                  <a:gd name="T6" fmla="*/ 252 w 63"/>
                  <a:gd name="T7" fmla="*/ 208 h 70"/>
                  <a:gd name="T8" fmla="*/ 68 w 63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70"/>
                  <a:gd name="T17" fmla="*/ 63 w 63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70">
                    <a:moveTo>
                      <a:pt x="17" y="0"/>
                    </a:moveTo>
                    <a:cubicBezTo>
                      <a:pt x="12" y="3"/>
                      <a:pt x="6" y="6"/>
                      <a:pt x="0" y="9"/>
                    </a:cubicBezTo>
                    <a:cubicBezTo>
                      <a:pt x="15" y="33"/>
                      <a:pt x="33" y="53"/>
                      <a:pt x="55" y="70"/>
                    </a:cubicBezTo>
                    <a:cubicBezTo>
                      <a:pt x="58" y="65"/>
                      <a:pt x="60" y="59"/>
                      <a:pt x="63" y="52"/>
                    </a:cubicBezTo>
                    <a:cubicBezTo>
                      <a:pt x="45" y="40"/>
                      <a:pt x="32" y="18"/>
                      <a:pt x="17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85"/>
              <p:cNvSpPr>
                <a:spLocks noChangeArrowheads="1"/>
              </p:cNvSpPr>
              <p:nvPr/>
            </p:nvSpPr>
            <p:spPr bwMode="auto">
              <a:xfrm>
                <a:off x="1534" y="1606"/>
                <a:ext cx="108" cy="126"/>
              </a:xfrm>
              <a:custGeom>
                <a:avLst/>
                <a:gdLst>
                  <a:gd name="T0" fmla="*/ 76 w 54"/>
                  <a:gd name="T1" fmla="*/ 0 h 63"/>
                  <a:gd name="T2" fmla="*/ 0 w 54"/>
                  <a:gd name="T3" fmla="*/ 44 h 63"/>
                  <a:gd name="T4" fmla="*/ 184 w 54"/>
                  <a:gd name="T5" fmla="*/ 252 h 63"/>
                  <a:gd name="T6" fmla="*/ 216 w 54"/>
                  <a:gd name="T7" fmla="*/ 176 h 63"/>
                  <a:gd name="T8" fmla="*/ 76 w 5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3"/>
                  <a:gd name="T17" fmla="*/ 54 w 5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3">
                    <a:moveTo>
                      <a:pt x="19" y="0"/>
                    </a:moveTo>
                    <a:cubicBezTo>
                      <a:pt x="13" y="4"/>
                      <a:pt x="7" y="8"/>
                      <a:pt x="0" y="11"/>
                    </a:cubicBezTo>
                    <a:cubicBezTo>
                      <a:pt x="15" y="29"/>
                      <a:pt x="28" y="51"/>
                      <a:pt x="46" y="63"/>
                    </a:cubicBezTo>
                    <a:cubicBezTo>
                      <a:pt x="49" y="57"/>
                      <a:pt x="51" y="51"/>
                      <a:pt x="54" y="44"/>
                    </a:cubicBezTo>
                    <a:cubicBezTo>
                      <a:pt x="40" y="32"/>
                      <a:pt x="33" y="13"/>
                      <a:pt x="19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86"/>
              <p:cNvSpPr>
                <a:spLocks noChangeArrowheads="1"/>
              </p:cNvSpPr>
              <p:nvPr/>
            </p:nvSpPr>
            <p:spPr bwMode="auto">
              <a:xfrm>
                <a:off x="1572" y="1584"/>
                <a:ext cx="86" cy="110"/>
              </a:xfrm>
              <a:custGeom>
                <a:avLst/>
                <a:gdLst>
                  <a:gd name="T0" fmla="*/ 64 w 43"/>
                  <a:gd name="T1" fmla="*/ 0 h 55"/>
                  <a:gd name="T2" fmla="*/ 0 w 43"/>
                  <a:gd name="T3" fmla="*/ 44 h 55"/>
                  <a:gd name="T4" fmla="*/ 140 w 43"/>
                  <a:gd name="T5" fmla="*/ 220 h 55"/>
                  <a:gd name="T6" fmla="*/ 172 w 43"/>
                  <a:gd name="T7" fmla="*/ 132 h 55"/>
                  <a:gd name="T8" fmla="*/ 64 w 4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16" y="0"/>
                    </a:moveTo>
                    <a:cubicBezTo>
                      <a:pt x="11" y="4"/>
                      <a:pt x="5" y="7"/>
                      <a:pt x="0" y="11"/>
                    </a:cubicBezTo>
                    <a:cubicBezTo>
                      <a:pt x="14" y="24"/>
                      <a:pt x="21" y="43"/>
                      <a:pt x="35" y="55"/>
                    </a:cubicBezTo>
                    <a:cubicBezTo>
                      <a:pt x="38" y="48"/>
                      <a:pt x="41" y="41"/>
                      <a:pt x="43" y="33"/>
                    </a:cubicBezTo>
                    <a:cubicBezTo>
                      <a:pt x="33" y="23"/>
                      <a:pt x="23" y="12"/>
                      <a:pt x="16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87"/>
              <p:cNvSpPr>
                <a:spLocks noChangeArrowheads="1"/>
              </p:cNvSpPr>
              <p:nvPr/>
            </p:nvSpPr>
            <p:spPr bwMode="auto">
              <a:xfrm>
                <a:off x="1664" y="1468"/>
                <a:ext cx="50" cy="96"/>
              </a:xfrm>
              <a:custGeom>
                <a:avLst/>
                <a:gdLst>
                  <a:gd name="T0" fmla="*/ 0 w 25"/>
                  <a:gd name="T1" fmla="*/ 124 h 48"/>
                  <a:gd name="T2" fmla="*/ 48 w 25"/>
                  <a:gd name="T3" fmla="*/ 192 h 48"/>
                  <a:gd name="T4" fmla="*/ 100 w 25"/>
                  <a:gd name="T5" fmla="*/ 0 h 48"/>
                  <a:gd name="T6" fmla="*/ 0 w 25"/>
                  <a:gd name="T7" fmla="*/ 124 h 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8"/>
                  <a:gd name="T14" fmla="*/ 25 w 25"/>
                  <a:gd name="T15" fmla="*/ 48 h 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8">
                    <a:moveTo>
                      <a:pt x="0" y="31"/>
                    </a:moveTo>
                    <a:cubicBezTo>
                      <a:pt x="4" y="36"/>
                      <a:pt x="8" y="42"/>
                      <a:pt x="12" y="48"/>
                    </a:cubicBezTo>
                    <a:cubicBezTo>
                      <a:pt x="17" y="33"/>
                      <a:pt x="21" y="17"/>
                      <a:pt x="25" y="0"/>
                    </a:cubicBezTo>
                    <a:cubicBezTo>
                      <a:pt x="17" y="11"/>
                      <a:pt x="9" y="21"/>
                      <a:pt x="0" y="3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88"/>
              <p:cNvSpPr>
                <a:spLocks noChangeArrowheads="1"/>
              </p:cNvSpPr>
              <p:nvPr/>
            </p:nvSpPr>
            <p:spPr bwMode="auto">
              <a:xfrm>
                <a:off x="1630" y="1530"/>
                <a:ext cx="58" cy="80"/>
              </a:xfrm>
              <a:custGeom>
                <a:avLst/>
                <a:gdLst>
                  <a:gd name="T0" fmla="*/ 0 w 29"/>
                  <a:gd name="T1" fmla="*/ 60 h 40"/>
                  <a:gd name="T2" fmla="*/ 88 w 29"/>
                  <a:gd name="T3" fmla="*/ 160 h 40"/>
                  <a:gd name="T4" fmla="*/ 116 w 29"/>
                  <a:gd name="T5" fmla="*/ 68 h 40"/>
                  <a:gd name="T6" fmla="*/ 68 w 29"/>
                  <a:gd name="T7" fmla="*/ 0 h 40"/>
                  <a:gd name="T8" fmla="*/ 0 w 29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0"/>
                  <a:gd name="T17" fmla="*/ 29 w 2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0">
                    <a:moveTo>
                      <a:pt x="0" y="15"/>
                    </a:moveTo>
                    <a:cubicBezTo>
                      <a:pt x="6" y="25"/>
                      <a:pt x="14" y="33"/>
                      <a:pt x="22" y="40"/>
                    </a:cubicBezTo>
                    <a:cubicBezTo>
                      <a:pt x="24" y="32"/>
                      <a:pt x="27" y="25"/>
                      <a:pt x="29" y="17"/>
                    </a:cubicBezTo>
                    <a:cubicBezTo>
                      <a:pt x="25" y="11"/>
                      <a:pt x="21" y="5"/>
                      <a:pt x="17" y="0"/>
                    </a:cubicBezTo>
                    <a:cubicBezTo>
                      <a:pt x="12" y="5"/>
                      <a:pt x="6" y="10"/>
                      <a:pt x="0" y="15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89"/>
              <p:cNvSpPr>
                <a:spLocks noChangeArrowheads="1"/>
              </p:cNvSpPr>
              <p:nvPr/>
            </p:nvSpPr>
            <p:spPr bwMode="auto">
              <a:xfrm>
                <a:off x="1604" y="1560"/>
                <a:ext cx="70" cy="90"/>
              </a:xfrm>
              <a:custGeom>
                <a:avLst/>
                <a:gdLst>
                  <a:gd name="T0" fmla="*/ 52 w 35"/>
                  <a:gd name="T1" fmla="*/ 0 h 45"/>
                  <a:gd name="T2" fmla="*/ 0 w 35"/>
                  <a:gd name="T3" fmla="*/ 48 h 45"/>
                  <a:gd name="T4" fmla="*/ 108 w 35"/>
                  <a:gd name="T5" fmla="*/ 180 h 45"/>
                  <a:gd name="T6" fmla="*/ 140 w 35"/>
                  <a:gd name="T7" fmla="*/ 100 h 45"/>
                  <a:gd name="T8" fmla="*/ 52 w 3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45"/>
                  <a:gd name="T17" fmla="*/ 35 w 3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45">
                    <a:moveTo>
                      <a:pt x="13" y="0"/>
                    </a:moveTo>
                    <a:cubicBezTo>
                      <a:pt x="9" y="4"/>
                      <a:pt x="4" y="8"/>
                      <a:pt x="0" y="12"/>
                    </a:cubicBezTo>
                    <a:cubicBezTo>
                      <a:pt x="7" y="24"/>
                      <a:pt x="17" y="35"/>
                      <a:pt x="27" y="45"/>
                    </a:cubicBezTo>
                    <a:cubicBezTo>
                      <a:pt x="30" y="39"/>
                      <a:pt x="32" y="32"/>
                      <a:pt x="35" y="25"/>
                    </a:cubicBezTo>
                    <a:cubicBezTo>
                      <a:pt x="27" y="18"/>
                      <a:pt x="19" y="10"/>
                      <a:pt x="1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90"/>
              <p:cNvSpPr>
                <a:spLocks noChangeArrowheads="1"/>
              </p:cNvSpPr>
              <p:nvPr/>
            </p:nvSpPr>
            <p:spPr bwMode="auto">
              <a:xfrm>
                <a:off x="1382" y="1672"/>
                <a:ext cx="196" cy="219"/>
              </a:xfrm>
              <a:custGeom>
                <a:avLst/>
                <a:gdLst>
                  <a:gd name="T0" fmla="*/ 92 w 98"/>
                  <a:gd name="T1" fmla="*/ 0 h 110"/>
                  <a:gd name="T2" fmla="*/ 0 w 98"/>
                  <a:gd name="T3" fmla="*/ 24 h 110"/>
                  <a:gd name="T4" fmla="*/ 356 w 98"/>
                  <a:gd name="T5" fmla="*/ 436 h 110"/>
                  <a:gd name="T6" fmla="*/ 384 w 98"/>
                  <a:gd name="T7" fmla="*/ 364 h 110"/>
                  <a:gd name="T8" fmla="*/ 392 w 98"/>
                  <a:gd name="T9" fmla="*/ 336 h 110"/>
                  <a:gd name="T10" fmla="*/ 92 w 98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110"/>
                  <a:gd name="T20" fmla="*/ 98 w 98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110">
                    <a:moveTo>
                      <a:pt x="23" y="0"/>
                    </a:moveTo>
                    <a:cubicBezTo>
                      <a:pt x="15" y="2"/>
                      <a:pt x="8" y="4"/>
                      <a:pt x="0" y="6"/>
                    </a:cubicBezTo>
                    <a:cubicBezTo>
                      <a:pt x="21" y="46"/>
                      <a:pt x="48" y="89"/>
                      <a:pt x="89" y="110"/>
                    </a:cubicBezTo>
                    <a:cubicBezTo>
                      <a:pt x="91" y="104"/>
                      <a:pt x="93" y="98"/>
                      <a:pt x="96" y="92"/>
                    </a:cubicBezTo>
                    <a:cubicBezTo>
                      <a:pt x="96" y="90"/>
                      <a:pt x="97" y="88"/>
                      <a:pt x="98" y="85"/>
                    </a:cubicBezTo>
                    <a:cubicBezTo>
                      <a:pt x="65" y="67"/>
                      <a:pt x="42" y="33"/>
                      <a:pt x="2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91"/>
              <p:cNvSpPr>
                <a:spLocks noChangeArrowheads="1"/>
              </p:cNvSpPr>
              <p:nvPr/>
            </p:nvSpPr>
            <p:spPr bwMode="auto">
              <a:xfrm>
                <a:off x="1246" y="1690"/>
                <a:ext cx="266" cy="475"/>
              </a:xfrm>
              <a:custGeom>
                <a:avLst/>
                <a:gdLst>
                  <a:gd name="T0" fmla="*/ 532 w 133"/>
                  <a:gd name="T1" fmla="*/ 605 h 238"/>
                  <a:gd name="T2" fmla="*/ 140 w 133"/>
                  <a:gd name="T3" fmla="*/ 0 h 238"/>
                  <a:gd name="T4" fmla="*/ 136 w 133"/>
                  <a:gd name="T5" fmla="*/ 0 h 238"/>
                  <a:gd name="T6" fmla="*/ 0 w 133"/>
                  <a:gd name="T7" fmla="*/ 224 h 238"/>
                  <a:gd name="T8" fmla="*/ 72 w 133"/>
                  <a:gd name="T9" fmla="*/ 467 h 238"/>
                  <a:gd name="T10" fmla="*/ 128 w 133"/>
                  <a:gd name="T11" fmla="*/ 948 h 238"/>
                  <a:gd name="T12" fmla="*/ 212 w 133"/>
                  <a:gd name="T13" fmla="*/ 912 h 238"/>
                  <a:gd name="T14" fmla="*/ 532 w 133"/>
                  <a:gd name="T15" fmla="*/ 605 h 2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3"/>
                  <a:gd name="T25" fmla="*/ 0 h 238"/>
                  <a:gd name="T26" fmla="*/ 133 w 133"/>
                  <a:gd name="T27" fmla="*/ 238 h 2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3" h="238">
                    <a:moveTo>
                      <a:pt x="133" y="152"/>
                    </a:moveTo>
                    <a:cubicBezTo>
                      <a:pt x="76" y="119"/>
                      <a:pt x="34" y="67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25" y="19"/>
                      <a:pt x="13" y="38"/>
                      <a:pt x="0" y="56"/>
                    </a:cubicBezTo>
                    <a:cubicBezTo>
                      <a:pt x="7" y="77"/>
                      <a:pt x="17" y="98"/>
                      <a:pt x="18" y="117"/>
                    </a:cubicBezTo>
                    <a:cubicBezTo>
                      <a:pt x="21" y="159"/>
                      <a:pt x="23" y="198"/>
                      <a:pt x="32" y="238"/>
                    </a:cubicBezTo>
                    <a:cubicBezTo>
                      <a:pt x="39" y="235"/>
                      <a:pt x="46" y="232"/>
                      <a:pt x="53" y="229"/>
                    </a:cubicBezTo>
                    <a:cubicBezTo>
                      <a:pt x="87" y="213"/>
                      <a:pt x="119" y="187"/>
                      <a:pt x="133" y="152"/>
                    </a:cubicBezTo>
                    <a:close/>
                  </a:path>
                </a:pathLst>
              </a:custGeom>
              <a:solidFill>
                <a:srgbClr val="A7B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92"/>
              <p:cNvSpPr>
                <a:spLocks noChangeArrowheads="1"/>
              </p:cNvSpPr>
              <p:nvPr/>
            </p:nvSpPr>
            <p:spPr bwMode="auto">
              <a:xfrm>
                <a:off x="1310" y="1993"/>
                <a:ext cx="208" cy="196"/>
              </a:xfrm>
              <a:custGeom>
                <a:avLst/>
                <a:gdLst>
                  <a:gd name="T0" fmla="*/ 392 w 104"/>
                  <a:gd name="T1" fmla="*/ 92 h 98"/>
                  <a:gd name="T2" fmla="*/ 416 w 104"/>
                  <a:gd name="T3" fmla="*/ 8 h 98"/>
                  <a:gd name="T4" fmla="*/ 404 w 104"/>
                  <a:gd name="T5" fmla="*/ 0 h 98"/>
                  <a:gd name="T6" fmla="*/ 84 w 104"/>
                  <a:gd name="T7" fmla="*/ 308 h 98"/>
                  <a:gd name="T8" fmla="*/ 0 w 104"/>
                  <a:gd name="T9" fmla="*/ 344 h 98"/>
                  <a:gd name="T10" fmla="*/ 16 w 104"/>
                  <a:gd name="T11" fmla="*/ 392 h 98"/>
                  <a:gd name="T12" fmla="*/ 392 w 104"/>
                  <a:gd name="T13" fmla="*/ 92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98"/>
                  <a:gd name="T23" fmla="*/ 104 w 104"/>
                  <a:gd name="T24" fmla="*/ 98 h 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98">
                    <a:moveTo>
                      <a:pt x="98" y="23"/>
                    </a:moveTo>
                    <a:cubicBezTo>
                      <a:pt x="100" y="16"/>
                      <a:pt x="102" y="9"/>
                      <a:pt x="104" y="2"/>
                    </a:cubicBezTo>
                    <a:cubicBezTo>
                      <a:pt x="103" y="1"/>
                      <a:pt x="102" y="0"/>
                      <a:pt x="101" y="0"/>
                    </a:cubicBezTo>
                    <a:cubicBezTo>
                      <a:pt x="87" y="35"/>
                      <a:pt x="55" y="61"/>
                      <a:pt x="21" y="77"/>
                    </a:cubicBezTo>
                    <a:cubicBezTo>
                      <a:pt x="14" y="80"/>
                      <a:pt x="7" y="83"/>
                      <a:pt x="0" y="86"/>
                    </a:cubicBezTo>
                    <a:cubicBezTo>
                      <a:pt x="1" y="90"/>
                      <a:pt x="2" y="94"/>
                      <a:pt x="4" y="98"/>
                    </a:cubicBezTo>
                    <a:cubicBezTo>
                      <a:pt x="41" y="82"/>
                      <a:pt x="72" y="55"/>
                      <a:pt x="98" y="23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93"/>
              <p:cNvSpPr>
                <a:spLocks noChangeArrowheads="1"/>
              </p:cNvSpPr>
              <p:nvPr/>
            </p:nvSpPr>
            <p:spPr bwMode="auto">
              <a:xfrm>
                <a:off x="1318" y="2039"/>
                <a:ext cx="214" cy="317"/>
              </a:xfrm>
              <a:custGeom>
                <a:avLst/>
                <a:gdLst>
                  <a:gd name="T0" fmla="*/ 376 w 107"/>
                  <a:gd name="T1" fmla="*/ 0 h 159"/>
                  <a:gd name="T2" fmla="*/ 0 w 107"/>
                  <a:gd name="T3" fmla="*/ 299 h 159"/>
                  <a:gd name="T4" fmla="*/ 16 w 107"/>
                  <a:gd name="T5" fmla="*/ 353 h 159"/>
                  <a:gd name="T6" fmla="*/ 208 w 107"/>
                  <a:gd name="T7" fmla="*/ 632 h 159"/>
                  <a:gd name="T8" fmla="*/ 296 w 107"/>
                  <a:gd name="T9" fmla="*/ 624 h 159"/>
                  <a:gd name="T10" fmla="*/ 360 w 107"/>
                  <a:gd name="T11" fmla="*/ 620 h 159"/>
                  <a:gd name="T12" fmla="*/ 388 w 107"/>
                  <a:gd name="T13" fmla="*/ 401 h 159"/>
                  <a:gd name="T14" fmla="*/ 376 w 107"/>
                  <a:gd name="T15" fmla="*/ 0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59"/>
                  <a:gd name="T26" fmla="*/ 107 w 107"/>
                  <a:gd name="T27" fmla="*/ 159 h 1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59">
                    <a:moveTo>
                      <a:pt x="94" y="0"/>
                    </a:moveTo>
                    <a:cubicBezTo>
                      <a:pt x="68" y="32"/>
                      <a:pt x="37" y="59"/>
                      <a:pt x="0" y="75"/>
                    </a:cubicBezTo>
                    <a:cubicBezTo>
                      <a:pt x="1" y="80"/>
                      <a:pt x="2" y="84"/>
                      <a:pt x="4" y="89"/>
                    </a:cubicBezTo>
                    <a:cubicBezTo>
                      <a:pt x="13" y="116"/>
                      <a:pt x="21" y="156"/>
                      <a:pt x="52" y="159"/>
                    </a:cubicBezTo>
                    <a:cubicBezTo>
                      <a:pt x="55" y="159"/>
                      <a:pt x="70" y="158"/>
                      <a:pt x="74" y="157"/>
                    </a:cubicBezTo>
                    <a:cubicBezTo>
                      <a:pt x="80" y="156"/>
                      <a:pt x="85" y="159"/>
                      <a:pt x="90" y="156"/>
                    </a:cubicBezTo>
                    <a:cubicBezTo>
                      <a:pt x="107" y="145"/>
                      <a:pt x="100" y="116"/>
                      <a:pt x="97" y="101"/>
                    </a:cubicBezTo>
                    <a:cubicBezTo>
                      <a:pt x="88" y="57"/>
                      <a:pt x="89" y="27"/>
                      <a:pt x="94" y="0"/>
                    </a:cubicBez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94"/>
              <p:cNvSpPr>
                <a:spLocks noChangeArrowheads="1"/>
              </p:cNvSpPr>
              <p:nvPr/>
            </p:nvSpPr>
            <p:spPr bwMode="auto">
              <a:xfrm>
                <a:off x="1115" y="798"/>
                <a:ext cx="561" cy="327"/>
              </a:xfrm>
              <a:custGeom>
                <a:avLst/>
                <a:gdLst>
                  <a:gd name="T0" fmla="*/ 1108 w 281"/>
                  <a:gd name="T1" fmla="*/ 4 h 164"/>
                  <a:gd name="T2" fmla="*/ 1032 w 281"/>
                  <a:gd name="T3" fmla="*/ 0 h 164"/>
                  <a:gd name="T4" fmla="*/ 693 w 281"/>
                  <a:gd name="T5" fmla="*/ 319 h 164"/>
                  <a:gd name="T6" fmla="*/ 0 w 281"/>
                  <a:gd name="T7" fmla="*/ 648 h 164"/>
                  <a:gd name="T8" fmla="*/ 299 w 281"/>
                  <a:gd name="T9" fmla="*/ 632 h 164"/>
                  <a:gd name="T10" fmla="*/ 363 w 281"/>
                  <a:gd name="T11" fmla="*/ 608 h 164"/>
                  <a:gd name="T12" fmla="*/ 515 w 281"/>
                  <a:gd name="T13" fmla="*/ 560 h 164"/>
                  <a:gd name="T14" fmla="*/ 701 w 281"/>
                  <a:gd name="T15" fmla="*/ 461 h 164"/>
                  <a:gd name="T16" fmla="*/ 1120 w 281"/>
                  <a:gd name="T17" fmla="*/ 36 h 164"/>
                  <a:gd name="T18" fmla="*/ 1108 w 281"/>
                  <a:gd name="T19" fmla="*/ 4 h 1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1"/>
                  <a:gd name="T31" fmla="*/ 0 h 164"/>
                  <a:gd name="T32" fmla="*/ 281 w 281"/>
                  <a:gd name="T33" fmla="*/ 164 h 1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1" h="164">
                    <a:moveTo>
                      <a:pt x="278" y="1"/>
                    </a:moveTo>
                    <a:cubicBezTo>
                      <a:pt x="272" y="1"/>
                      <a:pt x="265" y="1"/>
                      <a:pt x="259" y="0"/>
                    </a:cubicBezTo>
                    <a:cubicBezTo>
                      <a:pt x="238" y="33"/>
                      <a:pt x="208" y="59"/>
                      <a:pt x="174" y="80"/>
                    </a:cubicBezTo>
                    <a:cubicBezTo>
                      <a:pt x="119" y="114"/>
                      <a:pt x="62" y="149"/>
                      <a:pt x="0" y="163"/>
                    </a:cubicBezTo>
                    <a:cubicBezTo>
                      <a:pt x="25" y="164"/>
                      <a:pt x="50" y="164"/>
                      <a:pt x="75" y="159"/>
                    </a:cubicBezTo>
                    <a:cubicBezTo>
                      <a:pt x="79" y="159"/>
                      <a:pt x="87" y="155"/>
                      <a:pt x="91" y="153"/>
                    </a:cubicBezTo>
                    <a:cubicBezTo>
                      <a:pt x="103" y="149"/>
                      <a:pt x="117" y="145"/>
                      <a:pt x="129" y="141"/>
                    </a:cubicBezTo>
                    <a:cubicBezTo>
                      <a:pt x="146" y="135"/>
                      <a:pt x="160" y="127"/>
                      <a:pt x="176" y="116"/>
                    </a:cubicBezTo>
                    <a:cubicBezTo>
                      <a:pt x="219" y="89"/>
                      <a:pt x="264" y="57"/>
                      <a:pt x="281" y="9"/>
                    </a:cubicBezTo>
                    <a:cubicBezTo>
                      <a:pt x="280" y="6"/>
                      <a:pt x="279" y="3"/>
                      <a:pt x="278" y="1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95"/>
              <p:cNvSpPr>
                <a:spLocks noChangeArrowheads="1"/>
              </p:cNvSpPr>
              <p:nvPr/>
            </p:nvSpPr>
            <p:spPr bwMode="auto">
              <a:xfrm>
                <a:off x="1160" y="738"/>
                <a:ext cx="290" cy="184"/>
              </a:xfrm>
              <a:custGeom>
                <a:avLst/>
                <a:gdLst>
                  <a:gd name="T0" fmla="*/ 464 w 145"/>
                  <a:gd name="T1" fmla="*/ 0 h 92"/>
                  <a:gd name="T2" fmla="*/ 16 w 145"/>
                  <a:gd name="T3" fmla="*/ 248 h 92"/>
                  <a:gd name="T4" fmla="*/ 0 w 145"/>
                  <a:gd name="T5" fmla="*/ 368 h 92"/>
                  <a:gd name="T6" fmla="*/ 532 w 145"/>
                  <a:gd name="T7" fmla="*/ 100 h 92"/>
                  <a:gd name="T8" fmla="*/ 580 w 145"/>
                  <a:gd name="T9" fmla="*/ 48 h 92"/>
                  <a:gd name="T10" fmla="*/ 464 w 145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92"/>
                  <a:gd name="T20" fmla="*/ 145 w 145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92">
                    <a:moveTo>
                      <a:pt x="116" y="0"/>
                    </a:moveTo>
                    <a:cubicBezTo>
                      <a:pt x="86" y="31"/>
                      <a:pt x="46" y="49"/>
                      <a:pt x="4" y="62"/>
                    </a:cubicBezTo>
                    <a:cubicBezTo>
                      <a:pt x="3" y="72"/>
                      <a:pt x="2" y="82"/>
                      <a:pt x="0" y="92"/>
                    </a:cubicBezTo>
                    <a:cubicBezTo>
                      <a:pt x="49" y="80"/>
                      <a:pt x="95" y="60"/>
                      <a:pt x="133" y="25"/>
                    </a:cubicBezTo>
                    <a:cubicBezTo>
                      <a:pt x="137" y="21"/>
                      <a:pt x="141" y="17"/>
                      <a:pt x="145" y="12"/>
                    </a:cubicBezTo>
                    <a:cubicBezTo>
                      <a:pt x="135" y="8"/>
                      <a:pt x="126" y="4"/>
                      <a:pt x="116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96"/>
              <p:cNvSpPr>
                <a:spLocks noChangeArrowheads="1"/>
              </p:cNvSpPr>
              <p:nvPr/>
            </p:nvSpPr>
            <p:spPr bwMode="auto">
              <a:xfrm>
                <a:off x="1154" y="519"/>
                <a:ext cx="48" cy="100"/>
              </a:xfrm>
              <a:custGeom>
                <a:avLst/>
                <a:gdLst>
                  <a:gd name="T0" fmla="*/ 0 w 24"/>
                  <a:gd name="T1" fmla="*/ 0 h 50"/>
                  <a:gd name="T2" fmla="*/ 24 w 24"/>
                  <a:gd name="T3" fmla="*/ 200 h 50"/>
                  <a:gd name="T4" fmla="*/ 96 w 24"/>
                  <a:gd name="T5" fmla="*/ 156 h 50"/>
                  <a:gd name="T6" fmla="*/ 0 w 2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0"/>
                  <a:gd name="T14" fmla="*/ 24 w 24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0">
                    <a:moveTo>
                      <a:pt x="0" y="0"/>
                    </a:moveTo>
                    <a:cubicBezTo>
                      <a:pt x="2" y="17"/>
                      <a:pt x="5" y="34"/>
                      <a:pt x="6" y="50"/>
                    </a:cubicBezTo>
                    <a:cubicBezTo>
                      <a:pt x="12" y="47"/>
                      <a:pt x="18" y="43"/>
                      <a:pt x="24" y="39"/>
                    </a:cubicBezTo>
                    <a:cubicBezTo>
                      <a:pt x="14" y="27"/>
                      <a:pt x="6" y="14"/>
                      <a:pt x="0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97"/>
              <p:cNvSpPr>
                <a:spLocks noChangeArrowheads="1"/>
              </p:cNvSpPr>
              <p:nvPr/>
            </p:nvSpPr>
            <p:spPr bwMode="auto">
              <a:xfrm>
                <a:off x="1166" y="597"/>
                <a:ext cx="62" cy="59"/>
              </a:xfrm>
              <a:custGeom>
                <a:avLst/>
                <a:gdLst>
                  <a:gd name="T0" fmla="*/ 124 w 31"/>
                  <a:gd name="T1" fmla="*/ 55 h 30"/>
                  <a:gd name="T2" fmla="*/ 72 w 31"/>
                  <a:gd name="T3" fmla="*/ 0 h 30"/>
                  <a:gd name="T4" fmla="*/ 0 w 31"/>
                  <a:gd name="T5" fmla="*/ 43 h 30"/>
                  <a:gd name="T6" fmla="*/ 8 w 31"/>
                  <a:gd name="T7" fmla="*/ 116 h 30"/>
                  <a:gd name="T8" fmla="*/ 124 w 31"/>
                  <a:gd name="T9" fmla="*/ 5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0"/>
                  <a:gd name="T17" fmla="*/ 31 w 3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0">
                    <a:moveTo>
                      <a:pt x="31" y="14"/>
                    </a:moveTo>
                    <a:cubicBezTo>
                      <a:pt x="26" y="10"/>
                      <a:pt x="22" y="5"/>
                      <a:pt x="18" y="0"/>
                    </a:cubicBezTo>
                    <a:cubicBezTo>
                      <a:pt x="12" y="4"/>
                      <a:pt x="6" y="8"/>
                      <a:pt x="0" y="11"/>
                    </a:cubicBezTo>
                    <a:cubicBezTo>
                      <a:pt x="1" y="18"/>
                      <a:pt x="1" y="24"/>
                      <a:pt x="2" y="30"/>
                    </a:cubicBezTo>
                    <a:cubicBezTo>
                      <a:pt x="13" y="27"/>
                      <a:pt x="22" y="22"/>
                      <a:pt x="31" y="14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98"/>
              <p:cNvSpPr>
                <a:spLocks noChangeArrowheads="1"/>
              </p:cNvSpPr>
              <p:nvPr/>
            </p:nvSpPr>
            <p:spPr bwMode="auto">
              <a:xfrm>
                <a:off x="1170" y="624"/>
                <a:ext cx="90" cy="70"/>
              </a:xfrm>
              <a:custGeom>
                <a:avLst/>
                <a:gdLst>
                  <a:gd name="T0" fmla="*/ 116 w 45"/>
                  <a:gd name="T1" fmla="*/ 0 h 35"/>
                  <a:gd name="T2" fmla="*/ 0 w 45"/>
                  <a:gd name="T3" fmla="*/ 64 h 35"/>
                  <a:gd name="T4" fmla="*/ 4 w 45"/>
                  <a:gd name="T5" fmla="*/ 140 h 35"/>
                  <a:gd name="T6" fmla="*/ 180 w 45"/>
                  <a:gd name="T7" fmla="*/ 60 h 35"/>
                  <a:gd name="T8" fmla="*/ 116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35"/>
                  <a:gd name="T17" fmla="*/ 45 w 45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35">
                    <a:moveTo>
                      <a:pt x="29" y="0"/>
                    </a:moveTo>
                    <a:cubicBezTo>
                      <a:pt x="20" y="8"/>
                      <a:pt x="11" y="13"/>
                      <a:pt x="0" y="16"/>
                    </a:cubicBezTo>
                    <a:cubicBezTo>
                      <a:pt x="0" y="22"/>
                      <a:pt x="1" y="29"/>
                      <a:pt x="1" y="35"/>
                    </a:cubicBezTo>
                    <a:cubicBezTo>
                      <a:pt x="16" y="30"/>
                      <a:pt x="31" y="23"/>
                      <a:pt x="45" y="15"/>
                    </a:cubicBezTo>
                    <a:cubicBezTo>
                      <a:pt x="39" y="10"/>
                      <a:pt x="34" y="5"/>
                      <a:pt x="2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99"/>
              <p:cNvSpPr>
                <a:spLocks noChangeArrowheads="1"/>
              </p:cNvSpPr>
              <p:nvPr/>
            </p:nvSpPr>
            <p:spPr bwMode="auto">
              <a:xfrm>
                <a:off x="1172" y="654"/>
                <a:ext cx="126" cy="90"/>
              </a:xfrm>
              <a:custGeom>
                <a:avLst/>
                <a:gdLst>
                  <a:gd name="T0" fmla="*/ 240 w 63"/>
                  <a:gd name="T1" fmla="*/ 48 h 45"/>
                  <a:gd name="T2" fmla="*/ 176 w 63"/>
                  <a:gd name="T3" fmla="*/ 0 h 45"/>
                  <a:gd name="T4" fmla="*/ 0 w 63"/>
                  <a:gd name="T5" fmla="*/ 80 h 45"/>
                  <a:gd name="T6" fmla="*/ 4 w 63"/>
                  <a:gd name="T7" fmla="*/ 180 h 45"/>
                  <a:gd name="T8" fmla="*/ 252 w 63"/>
                  <a:gd name="T9" fmla="*/ 56 h 45"/>
                  <a:gd name="T10" fmla="*/ 240 w 63"/>
                  <a:gd name="T11" fmla="*/ 4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45"/>
                  <a:gd name="T20" fmla="*/ 63 w 63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45">
                    <a:moveTo>
                      <a:pt x="60" y="12"/>
                    </a:moveTo>
                    <a:cubicBezTo>
                      <a:pt x="54" y="8"/>
                      <a:pt x="49" y="4"/>
                      <a:pt x="44" y="0"/>
                    </a:cubicBezTo>
                    <a:cubicBezTo>
                      <a:pt x="30" y="8"/>
                      <a:pt x="15" y="15"/>
                      <a:pt x="0" y="20"/>
                    </a:cubicBezTo>
                    <a:cubicBezTo>
                      <a:pt x="1" y="28"/>
                      <a:pt x="1" y="37"/>
                      <a:pt x="1" y="45"/>
                    </a:cubicBezTo>
                    <a:cubicBezTo>
                      <a:pt x="23" y="37"/>
                      <a:pt x="43" y="26"/>
                      <a:pt x="63" y="14"/>
                    </a:cubicBezTo>
                    <a:cubicBezTo>
                      <a:pt x="62" y="14"/>
                      <a:pt x="61" y="13"/>
                      <a:pt x="60" y="12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100"/>
              <p:cNvSpPr>
                <a:spLocks noChangeArrowheads="1"/>
              </p:cNvSpPr>
              <p:nvPr/>
            </p:nvSpPr>
            <p:spPr bwMode="auto">
              <a:xfrm>
                <a:off x="1174" y="682"/>
                <a:ext cx="166" cy="98"/>
              </a:xfrm>
              <a:custGeom>
                <a:avLst/>
                <a:gdLst>
                  <a:gd name="T0" fmla="*/ 248 w 83"/>
                  <a:gd name="T1" fmla="*/ 0 h 49"/>
                  <a:gd name="T2" fmla="*/ 0 w 83"/>
                  <a:gd name="T3" fmla="*/ 124 h 49"/>
                  <a:gd name="T4" fmla="*/ 0 w 83"/>
                  <a:gd name="T5" fmla="*/ 196 h 49"/>
                  <a:gd name="T6" fmla="*/ 56 w 83"/>
                  <a:gd name="T7" fmla="*/ 188 h 49"/>
                  <a:gd name="T8" fmla="*/ 332 w 83"/>
                  <a:gd name="T9" fmla="*/ 56 h 49"/>
                  <a:gd name="T10" fmla="*/ 248 w 83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9"/>
                  <a:gd name="T20" fmla="*/ 83 w 83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9">
                    <a:moveTo>
                      <a:pt x="62" y="0"/>
                    </a:moveTo>
                    <a:cubicBezTo>
                      <a:pt x="42" y="12"/>
                      <a:pt x="22" y="23"/>
                      <a:pt x="0" y="31"/>
                    </a:cubicBezTo>
                    <a:cubicBezTo>
                      <a:pt x="0" y="37"/>
                      <a:pt x="0" y="43"/>
                      <a:pt x="0" y="49"/>
                    </a:cubicBezTo>
                    <a:cubicBezTo>
                      <a:pt x="4" y="48"/>
                      <a:pt x="9" y="47"/>
                      <a:pt x="14" y="47"/>
                    </a:cubicBezTo>
                    <a:cubicBezTo>
                      <a:pt x="41" y="43"/>
                      <a:pt x="63" y="31"/>
                      <a:pt x="83" y="14"/>
                    </a:cubicBezTo>
                    <a:cubicBezTo>
                      <a:pt x="76" y="10"/>
                      <a:pt x="69" y="5"/>
                      <a:pt x="62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01"/>
              <p:cNvSpPr>
                <a:spLocks noChangeArrowheads="1"/>
              </p:cNvSpPr>
              <p:nvPr/>
            </p:nvSpPr>
            <p:spPr bwMode="auto">
              <a:xfrm>
                <a:off x="1168" y="710"/>
                <a:ext cx="224" cy="152"/>
              </a:xfrm>
              <a:custGeom>
                <a:avLst/>
                <a:gdLst>
                  <a:gd name="T0" fmla="*/ 344 w 112"/>
                  <a:gd name="T1" fmla="*/ 0 h 76"/>
                  <a:gd name="T2" fmla="*/ 68 w 112"/>
                  <a:gd name="T3" fmla="*/ 132 h 76"/>
                  <a:gd name="T4" fmla="*/ 12 w 112"/>
                  <a:gd name="T5" fmla="*/ 140 h 76"/>
                  <a:gd name="T6" fmla="*/ 0 w 112"/>
                  <a:gd name="T7" fmla="*/ 304 h 76"/>
                  <a:gd name="T8" fmla="*/ 448 w 112"/>
                  <a:gd name="T9" fmla="*/ 56 h 76"/>
                  <a:gd name="T10" fmla="*/ 344 w 11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76"/>
                  <a:gd name="T20" fmla="*/ 112 w 112"/>
                  <a:gd name="T21" fmla="*/ 76 h 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76">
                    <a:moveTo>
                      <a:pt x="86" y="0"/>
                    </a:moveTo>
                    <a:cubicBezTo>
                      <a:pt x="66" y="17"/>
                      <a:pt x="44" y="29"/>
                      <a:pt x="17" y="33"/>
                    </a:cubicBezTo>
                    <a:cubicBezTo>
                      <a:pt x="12" y="33"/>
                      <a:pt x="7" y="34"/>
                      <a:pt x="3" y="35"/>
                    </a:cubicBezTo>
                    <a:cubicBezTo>
                      <a:pt x="2" y="49"/>
                      <a:pt x="2" y="63"/>
                      <a:pt x="0" y="76"/>
                    </a:cubicBezTo>
                    <a:cubicBezTo>
                      <a:pt x="42" y="63"/>
                      <a:pt x="82" y="45"/>
                      <a:pt x="112" y="14"/>
                    </a:cubicBezTo>
                    <a:cubicBezTo>
                      <a:pt x="103" y="10"/>
                      <a:pt x="95" y="5"/>
                      <a:pt x="86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02"/>
              <p:cNvSpPr>
                <a:spLocks noChangeArrowheads="1"/>
              </p:cNvSpPr>
              <p:nvPr/>
            </p:nvSpPr>
            <p:spPr bwMode="auto">
              <a:xfrm>
                <a:off x="1146" y="762"/>
                <a:ext cx="360" cy="232"/>
              </a:xfrm>
              <a:custGeom>
                <a:avLst/>
                <a:gdLst>
                  <a:gd name="T0" fmla="*/ 608 w 180"/>
                  <a:gd name="T1" fmla="*/ 0 h 116"/>
                  <a:gd name="T2" fmla="*/ 560 w 180"/>
                  <a:gd name="T3" fmla="*/ 52 h 116"/>
                  <a:gd name="T4" fmla="*/ 28 w 180"/>
                  <a:gd name="T5" fmla="*/ 320 h 116"/>
                  <a:gd name="T6" fmla="*/ 0 w 180"/>
                  <a:gd name="T7" fmla="*/ 464 h 116"/>
                  <a:gd name="T8" fmla="*/ 720 w 180"/>
                  <a:gd name="T9" fmla="*/ 36 h 116"/>
                  <a:gd name="T10" fmla="*/ 608 w 180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0"/>
                  <a:gd name="T19" fmla="*/ 0 h 116"/>
                  <a:gd name="T20" fmla="*/ 180 w 180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0" h="116">
                    <a:moveTo>
                      <a:pt x="152" y="0"/>
                    </a:moveTo>
                    <a:cubicBezTo>
                      <a:pt x="148" y="5"/>
                      <a:pt x="144" y="9"/>
                      <a:pt x="140" y="13"/>
                    </a:cubicBezTo>
                    <a:cubicBezTo>
                      <a:pt x="102" y="48"/>
                      <a:pt x="56" y="68"/>
                      <a:pt x="7" y="80"/>
                    </a:cubicBezTo>
                    <a:cubicBezTo>
                      <a:pt x="5" y="92"/>
                      <a:pt x="3" y="104"/>
                      <a:pt x="0" y="116"/>
                    </a:cubicBezTo>
                    <a:cubicBezTo>
                      <a:pt x="68" y="93"/>
                      <a:pt x="138" y="68"/>
                      <a:pt x="180" y="9"/>
                    </a:cubicBezTo>
                    <a:cubicBezTo>
                      <a:pt x="171" y="6"/>
                      <a:pt x="161" y="3"/>
                      <a:pt x="15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103"/>
              <p:cNvSpPr>
                <a:spLocks noChangeArrowheads="1"/>
              </p:cNvSpPr>
              <p:nvPr/>
            </p:nvSpPr>
            <p:spPr bwMode="auto">
              <a:xfrm>
                <a:off x="1129" y="780"/>
                <a:ext cx="437" cy="273"/>
              </a:xfrm>
              <a:custGeom>
                <a:avLst/>
                <a:gdLst>
                  <a:gd name="T0" fmla="*/ 752 w 219"/>
                  <a:gd name="T1" fmla="*/ 0 h 137"/>
                  <a:gd name="T2" fmla="*/ 36 w 219"/>
                  <a:gd name="T3" fmla="*/ 424 h 137"/>
                  <a:gd name="T4" fmla="*/ 0 w 219"/>
                  <a:gd name="T5" fmla="*/ 544 h 137"/>
                  <a:gd name="T6" fmla="*/ 872 w 219"/>
                  <a:gd name="T7" fmla="*/ 24 h 137"/>
                  <a:gd name="T8" fmla="*/ 752 w 219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37"/>
                  <a:gd name="T17" fmla="*/ 219 w 219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37">
                    <a:moveTo>
                      <a:pt x="189" y="0"/>
                    </a:moveTo>
                    <a:cubicBezTo>
                      <a:pt x="147" y="59"/>
                      <a:pt x="77" y="84"/>
                      <a:pt x="9" y="107"/>
                    </a:cubicBezTo>
                    <a:cubicBezTo>
                      <a:pt x="6" y="117"/>
                      <a:pt x="4" y="127"/>
                      <a:pt x="0" y="137"/>
                    </a:cubicBezTo>
                    <a:cubicBezTo>
                      <a:pt x="82" y="108"/>
                      <a:pt x="169" y="75"/>
                      <a:pt x="219" y="6"/>
                    </a:cubicBezTo>
                    <a:cubicBezTo>
                      <a:pt x="209" y="4"/>
                      <a:pt x="199" y="2"/>
                      <a:pt x="18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104"/>
              <p:cNvSpPr>
                <a:spLocks noChangeArrowheads="1"/>
              </p:cNvSpPr>
              <p:nvPr/>
            </p:nvSpPr>
            <p:spPr bwMode="auto">
              <a:xfrm>
                <a:off x="1103" y="792"/>
                <a:ext cx="529" cy="331"/>
              </a:xfrm>
              <a:custGeom>
                <a:avLst/>
                <a:gdLst>
                  <a:gd name="T0" fmla="*/ 924 w 265"/>
                  <a:gd name="T1" fmla="*/ 0 h 166"/>
                  <a:gd name="T2" fmla="*/ 52 w 265"/>
                  <a:gd name="T3" fmla="*/ 520 h 166"/>
                  <a:gd name="T4" fmla="*/ 48 w 265"/>
                  <a:gd name="T5" fmla="*/ 540 h 166"/>
                  <a:gd name="T6" fmla="*/ 0 w 265"/>
                  <a:gd name="T7" fmla="*/ 660 h 166"/>
                  <a:gd name="T8" fmla="*/ 24 w 265"/>
                  <a:gd name="T9" fmla="*/ 660 h 166"/>
                  <a:gd name="T10" fmla="*/ 717 w 265"/>
                  <a:gd name="T11" fmla="*/ 331 h 166"/>
                  <a:gd name="T12" fmla="*/ 1056 w 265"/>
                  <a:gd name="T13" fmla="*/ 12 h 166"/>
                  <a:gd name="T14" fmla="*/ 924 w 265"/>
                  <a:gd name="T15" fmla="*/ 0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5"/>
                  <a:gd name="T25" fmla="*/ 0 h 166"/>
                  <a:gd name="T26" fmla="*/ 265 w 265"/>
                  <a:gd name="T27" fmla="*/ 166 h 1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5" h="166">
                    <a:moveTo>
                      <a:pt x="232" y="0"/>
                    </a:moveTo>
                    <a:cubicBezTo>
                      <a:pt x="182" y="69"/>
                      <a:pt x="95" y="102"/>
                      <a:pt x="13" y="131"/>
                    </a:cubicBezTo>
                    <a:cubicBezTo>
                      <a:pt x="13" y="132"/>
                      <a:pt x="12" y="134"/>
                      <a:pt x="12" y="136"/>
                    </a:cubicBezTo>
                    <a:cubicBezTo>
                      <a:pt x="8" y="146"/>
                      <a:pt x="4" y="156"/>
                      <a:pt x="0" y="166"/>
                    </a:cubicBezTo>
                    <a:cubicBezTo>
                      <a:pt x="2" y="166"/>
                      <a:pt x="4" y="166"/>
                      <a:pt x="6" y="166"/>
                    </a:cubicBezTo>
                    <a:cubicBezTo>
                      <a:pt x="68" y="152"/>
                      <a:pt x="125" y="117"/>
                      <a:pt x="180" y="83"/>
                    </a:cubicBezTo>
                    <a:cubicBezTo>
                      <a:pt x="214" y="62"/>
                      <a:pt x="244" y="36"/>
                      <a:pt x="265" y="3"/>
                    </a:cubicBezTo>
                    <a:cubicBezTo>
                      <a:pt x="254" y="3"/>
                      <a:pt x="243" y="2"/>
                      <a:pt x="23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05"/>
              <p:cNvSpPr>
                <a:spLocks noChangeArrowheads="1"/>
              </p:cNvSpPr>
              <p:nvPr/>
            </p:nvSpPr>
            <p:spPr bwMode="auto">
              <a:xfrm>
                <a:off x="525" y="124"/>
                <a:ext cx="112" cy="105"/>
              </a:xfrm>
              <a:custGeom>
                <a:avLst/>
                <a:gdLst>
                  <a:gd name="T0" fmla="*/ 160 w 56"/>
                  <a:gd name="T1" fmla="*/ 32 h 53"/>
                  <a:gd name="T2" fmla="*/ 108 w 56"/>
                  <a:gd name="T3" fmla="*/ 0 h 53"/>
                  <a:gd name="T4" fmla="*/ 0 w 56"/>
                  <a:gd name="T5" fmla="*/ 208 h 53"/>
                  <a:gd name="T6" fmla="*/ 224 w 56"/>
                  <a:gd name="T7" fmla="*/ 63 h 53"/>
                  <a:gd name="T8" fmla="*/ 160 w 56"/>
                  <a:gd name="T9" fmla="*/ 3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3"/>
                  <a:gd name="T17" fmla="*/ 56 w 5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3">
                    <a:moveTo>
                      <a:pt x="40" y="8"/>
                    </a:moveTo>
                    <a:cubicBezTo>
                      <a:pt x="36" y="6"/>
                      <a:pt x="31" y="3"/>
                      <a:pt x="27" y="0"/>
                    </a:cubicBezTo>
                    <a:cubicBezTo>
                      <a:pt x="15" y="15"/>
                      <a:pt x="7" y="33"/>
                      <a:pt x="0" y="53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0" y="13"/>
                      <a:pt x="45" y="11"/>
                      <a:pt x="40" y="8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Freeform 106"/>
              <p:cNvSpPr>
                <a:spLocks noChangeArrowheads="1"/>
              </p:cNvSpPr>
              <p:nvPr/>
            </p:nvSpPr>
            <p:spPr bwMode="auto">
              <a:xfrm>
                <a:off x="505" y="156"/>
                <a:ext cx="178" cy="139"/>
              </a:xfrm>
              <a:custGeom>
                <a:avLst/>
                <a:gdLst>
                  <a:gd name="T0" fmla="*/ 264 w 89"/>
                  <a:gd name="T1" fmla="*/ 0 h 70"/>
                  <a:gd name="T2" fmla="*/ 40 w 89"/>
                  <a:gd name="T3" fmla="*/ 145 h 70"/>
                  <a:gd name="T4" fmla="*/ 0 w 89"/>
                  <a:gd name="T5" fmla="*/ 276 h 70"/>
                  <a:gd name="T6" fmla="*/ 356 w 89"/>
                  <a:gd name="T7" fmla="*/ 44 h 70"/>
                  <a:gd name="T8" fmla="*/ 264 w 8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70"/>
                  <a:gd name="T17" fmla="*/ 89 w 8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70">
                    <a:moveTo>
                      <a:pt x="66" y="0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6" y="47"/>
                      <a:pt x="3" y="58"/>
                      <a:pt x="0" y="70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1" y="7"/>
                      <a:pt x="73" y="3"/>
                      <a:pt x="66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107"/>
              <p:cNvSpPr>
                <a:spLocks noChangeArrowheads="1"/>
              </p:cNvSpPr>
              <p:nvPr/>
            </p:nvSpPr>
            <p:spPr bwMode="auto">
              <a:xfrm>
                <a:off x="493" y="178"/>
                <a:ext cx="234" cy="189"/>
              </a:xfrm>
              <a:custGeom>
                <a:avLst/>
                <a:gdLst>
                  <a:gd name="T0" fmla="*/ 464 w 117"/>
                  <a:gd name="T1" fmla="*/ 52 h 95"/>
                  <a:gd name="T2" fmla="*/ 380 w 117"/>
                  <a:gd name="T3" fmla="*/ 0 h 95"/>
                  <a:gd name="T4" fmla="*/ 24 w 117"/>
                  <a:gd name="T5" fmla="*/ 233 h 95"/>
                  <a:gd name="T6" fmla="*/ 0 w 117"/>
                  <a:gd name="T7" fmla="*/ 376 h 95"/>
                  <a:gd name="T8" fmla="*/ 468 w 117"/>
                  <a:gd name="T9" fmla="*/ 52 h 95"/>
                  <a:gd name="T10" fmla="*/ 464 w 117"/>
                  <a:gd name="T11" fmla="*/ 5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95"/>
                  <a:gd name="T20" fmla="*/ 117 w 117"/>
                  <a:gd name="T21" fmla="*/ 95 h 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95">
                    <a:moveTo>
                      <a:pt x="116" y="13"/>
                    </a:moveTo>
                    <a:cubicBezTo>
                      <a:pt x="110" y="7"/>
                      <a:pt x="102" y="3"/>
                      <a:pt x="95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71"/>
                      <a:pt x="1" y="83"/>
                      <a:pt x="0" y="95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13"/>
                      <a:pt x="116" y="13"/>
                      <a:pt x="116" y="13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108"/>
              <p:cNvSpPr>
                <a:spLocks noChangeArrowheads="1"/>
              </p:cNvSpPr>
              <p:nvPr/>
            </p:nvSpPr>
            <p:spPr bwMode="auto">
              <a:xfrm>
                <a:off x="483" y="204"/>
                <a:ext cx="290" cy="245"/>
              </a:xfrm>
              <a:custGeom>
                <a:avLst/>
                <a:gdLst>
                  <a:gd name="T0" fmla="*/ 488 w 145"/>
                  <a:gd name="T1" fmla="*/ 0 h 123"/>
                  <a:gd name="T2" fmla="*/ 20 w 145"/>
                  <a:gd name="T3" fmla="*/ 325 h 123"/>
                  <a:gd name="T4" fmla="*/ 0 w 145"/>
                  <a:gd name="T5" fmla="*/ 488 h 123"/>
                  <a:gd name="T6" fmla="*/ 580 w 145"/>
                  <a:gd name="T7" fmla="*/ 72 h 123"/>
                  <a:gd name="T8" fmla="*/ 488 w 145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23"/>
                  <a:gd name="T17" fmla="*/ 145 w 145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23">
                    <a:moveTo>
                      <a:pt x="122" y="0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2" y="96"/>
                      <a:pt x="1" y="109"/>
                      <a:pt x="0" y="123"/>
                    </a:cubicBezTo>
                    <a:cubicBezTo>
                      <a:pt x="145" y="18"/>
                      <a:pt x="145" y="18"/>
                      <a:pt x="145" y="18"/>
                    </a:cubicBezTo>
                    <a:cubicBezTo>
                      <a:pt x="137" y="12"/>
                      <a:pt x="129" y="6"/>
                      <a:pt x="122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09"/>
              <p:cNvSpPr>
                <a:spLocks noChangeArrowheads="1"/>
              </p:cNvSpPr>
              <p:nvPr/>
            </p:nvSpPr>
            <p:spPr bwMode="auto">
              <a:xfrm>
                <a:off x="477" y="239"/>
                <a:ext cx="336" cy="272"/>
              </a:xfrm>
              <a:custGeom>
                <a:avLst/>
                <a:gdLst>
                  <a:gd name="T0" fmla="*/ 592 w 168"/>
                  <a:gd name="T1" fmla="*/ 0 h 136"/>
                  <a:gd name="T2" fmla="*/ 12 w 168"/>
                  <a:gd name="T3" fmla="*/ 420 h 136"/>
                  <a:gd name="T4" fmla="*/ 0 w 168"/>
                  <a:gd name="T5" fmla="*/ 544 h 136"/>
                  <a:gd name="T6" fmla="*/ 672 w 168"/>
                  <a:gd name="T7" fmla="*/ 68 h 136"/>
                  <a:gd name="T8" fmla="*/ 592 w 168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36"/>
                  <a:gd name="T17" fmla="*/ 168 w 168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36">
                    <a:moveTo>
                      <a:pt x="148" y="0"/>
                    </a:moveTo>
                    <a:cubicBezTo>
                      <a:pt x="3" y="105"/>
                      <a:pt x="3" y="105"/>
                      <a:pt x="3" y="105"/>
                    </a:cubicBezTo>
                    <a:cubicBezTo>
                      <a:pt x="2" y="115"/>
                      <a:pt x="1" y="126"/>
                      <a:pt x="0" y="136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1" y="11"/>
                      <a:pt x="155" y="6"/>
                      <a:pt x="148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110"/>
              <p:cNvSpPr>
                <a:spLocks noChangeArrowheads="1"/>
              </p:cNvSpPr>
              <p:nvPr/>
            </p:nvSpPr>
            <p:spPr bwMode="auto">
              <a:xfrm>
                <a:off x="473" y="273"/>
                <a:ext cx="386" cy="304"/>
              </a:xfrm>
              <a:custGeom>
                <a:avLst/>
                <a:gdLst>
                  <a:gd name="T0" fmla="*/ 700 w 193"/>
                  <a:gd name="T1" fmla="*/ 20 h 152"/>
                  <a:gd name="T2" fmla="*/ 680 w 193"/>
                  <a:gd name="T3" fmla="*/ 0 h 152"/>
                  <a:gd name="T4" fmla="*/ 8 w 193"/>
                  <a:gd name="T5" fmla="*/ 476 h 152"/>
                  <a:gd name="T6" fmla="*/ 0 w 193"/>
                  <a:gd name="T7" fmla="*/ 608 h 152"/>
                  <a:gd name="T8" fmla="*/ 772 w 193"/>
                  <a:gd name="T9" fmla="*/ 84 h 152"/>
                  <a:gd name="T10" fmla="*/ 700 w 193"/>
                  <a:gd name="T11" fmla="*/ 20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3"/>
                  <a:gd name="T19" fmla="*/ 0 h 152"/>
                  <a:gd name="T20" fmla="*/ 193 w 19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3" h="152">
                    <a:moveTo>
                      <a:pt x="175" y="5"/>
                    </a:moveTo>
                    <a:cubicBezTo>
                      <a:pt x="173" y="3"/>
                      <a:pt x="171" y="1"/>
                      <a:pt x="170" y="0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1" y="130"/>
                      <a:pt x="0" y="141"/>
                      <a:pt x="0" y="152"/>
                    </a:cubicBezTo>
                    <a:cubicBezTo>
                      <a:pt x="193" y="21"/>
                      <a:pt x="193" y="21"/>
                      <a:pt x="193" y="21"/>
                    </a:cubicBezTo>
                    <a:cubicBezTo>
                      <a:pt x="187" y="16"/>
                      <a:pt x="181" y="10"/>
                      <a:pt x="175" y="5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111"/>
              <p:cNvSpPr>
                <a:spLocks noChangeArrowheads="1"/>
              </p:cNvSpPr>
              <p:nvPr/>
            </p:nvSpPr>
            <p:spPr bwMode="auto">
              <a:xfrm>
                <a:off x="469" y="315"/>
                <a:ext cx="434" cy="347"/>
              </a:xfrm>
              <a:custGeom>
                <a:avLst/>
                <a:gdLst>
                  <a:gd name="T0" fmla="*/ 780 w 217"/>
                  <a:gd name="T1" fmla="*/ 0 h 174"/>
                  <a:gd name="T2" fmla="*/ 8 w 217"/>
                  <a:gd name="T3" fmla="*/ 521 h 174"/>
                  <a:gd name="T4" fmla="*/ 0 w 217"/>
                  <a:gd name="T5" fmla="*/ 612 h 174"/>
                  <a:gd name="T6" fmla="*/ 0 w 217"/>
                  <a:gd name="T7" fmla="*/ 692 h 174"/>
                  <a:gd name="T8" fmla="*/ 868 w 217"/>
                  <a:gd name="T9" fmla="*/ 96 h 174"/>
                  <a:gd name="T10" fmla="*/ 780 w 217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174"/>
                  <a:gd name="T20" fmla="*/ 217 w 217"/>
                  <a:gd name="T21" fmla="*/ 174 h 1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174">
                    <a:moveTo>
                      <a:pt x="195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39"/>
                      <a:pt x="1" y="147"/>
                      <a:pt x="0" y="154"/>
                    </a:cubicBezTo>
                    <a:cubicBezTo>
                      <a:pt x="0" y="161"/>
                      <a:pt x="0" y="168"/>
                      <a:pt x="0" y="17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0" y="16"/>
                      <a:pt x="203" y="8"/>
                      <a:pt x="195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112"/>
              <p:cNvSpPr>
                <a:spLocks noChangeArrowheads="1"/>
              </p:cNvSpPr>
              <p:nvPr/>
            </p:nvSpPr>
            <p:spPr bwMode="auto">
              <a:xfrm>
                <a:off x="469" y="363"/>
                <a:ext cx="472" cy="353"/>
              </a:xfrm>
              <a:custGeom>
                <a:avLst/>
                <a:gdLst>
                  <a:gd name="T0" fmla="*/ 944 w 236"/>
                  <a:gd name="T1" fmla="*/ 84 h 177"/>
                  <a:gd name="T2" fmla="*/ 868 w 236"/>
                  <a:gd name="T3" fmla="*/ 0 h 177"/>
                  <a:gd name="T4" fmla="*/ 0 w 236"/>
                  <a:gd name="T5" fmla="*/ 596 h 177"/>
                  <a:gd name="T6" fmla="*/ 0 w 236"/>
                  <a:gd name="T7" fmla="*/ 704 h 177"/>
                  <a:gd name="T8" fmla="*/ 944 w 236"/>
                  <a:gd name="T9" fmla="*/ 84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77"/>
                  <a:gd name="T17" fmla="*/ 236 w 236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77">
                    <a:moveTo>
                      <a:pt x="236" y="21"/>
                    </a:moveTo>
                    <a:cubicBezTo>
                      <a:pt x="230" y="14"/>
                      <a:pt x="223" y="7"/>
                      <a:pt x="217" y="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9"/>
                      <a:pt x="0" y="168"/>
                      <a:pt x="0" y="177"/>
                    </a:cubicBezTo>
                    <a:lnTo>
                      <a:pt x="236" y="21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13"/>
              <p:cNvSpPr>
                <a:spLocks noChangeArrowheads="1"/>
              </p:cNvSpPr>
              <p:nvPr/>
            </p:nvSpPr>
            <p:spPr bwMode="auto">
              <a:xfrm>
                <a:off x="477" y="447"/>
                <a:ext cx="524" cy="403"/>
              </a:xfrm>
              <a:custGeom>
                <a:avLst/>
                <a:gdLst>
                  <a:gd name="T0" fmla="*/ 0 w 262"/>
                  <a:gd name="T1" fmla="*/ 688 h 202"/>
                  <a:gd name="T2" fmla="*/ 16 w 262"/>
                  <a:gd name="T3" fmla="*/ 804 h 202"/>
                  <a:gd name="T4" fmla="*/ 1048 w 262"/>
                  <a:gd name="T5" fmla="*/ 72 h 202"/>
                  <a:gd name="T6" fmla="*/ 996 w 262"/>
                  <a:gd name="T7" fmla="*/ 0 h 202"/>
                  <a:gd name="T8" fmla="*/ 0 w 262"/>
                  <a:gd name="T9" fmla="*/ 688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202"/>
                  <a:gd name="T17" fmla="*/ 262 w 262"/>
                  <a:gd name="T18" fmla="*/ 202 h 2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202">
                    <a:moveTo>
                      <a:pt x="0" y="173"/>
                    </a:moveTo>
                    <a:cubicBezTo>
                      <a:pt x="1" y="183"/>
                      <a:pt x="3" y="192"/>
                      <a:pt x="4" y="202"/>
                    </a:cubicBezTo>
                    <a:cubicBezTo>
                      <a:pt x="262" y="18"/>
                      <a:pt x="262" y="18"/>
                      <a:pt x="262" y="18"/>
                    </a:cubicBezTo>
                    <a:cubicBezTo>
                      <a:pt x="258" y="12"/>
                      <a:pt x="253" y="6"/>
                      <a:pt x="249" y="0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14"/>
              <p:cNvSpPr>
                <a:spLocks noChangeArrowheads="1"/>
              </p:cNvSpPr>
              <p:nvPr/>
            </p:nvSpPr>
            <p:spPr bwMode="auto">
              <a:xfrm>
                <a:off x="469" y="405"/>
                <a:ext cx="506" cy="387"/>
              </a:xfrm>
              <a:custGeom>
                <a:avLst/>
                <a:gdLst>
                  <a:gd name="T0" fmla="*/ 944 w 253"/>
                  <a:gd name="T1" fmla="*/ 0 h 194"/>
                  <a:gd name="T2" fmla="*/ 0 w 253"/>
                  <a:gd name="T3" fmla="*/ 620 h 194"/>
                  <a:gd name="T4" fmla="*/ 16 w 253"/>
                  <a:gd name="T5" fmla="*/ 772 h 194"/>
                  <a:gd name="T6" fmla="*/ 1012 w 253"/>
                  <a:gd name="T7" fmla="*/ 84 h 194"/>
                  <a:gd name="T8" fmla="*/ 944 w 253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194"/>
                  <a:gd name="T17" fmla="*/ 253 w 253"/>
                  <a:gd name="T18" fmla="*/ 194 h 1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194">
                    <a:moveTo>
                      <a:pt x="236" y="0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9"/>
                      <a:pt x="2" y="182"/>
                      <a:pt x="4" y="194"/>
                    </a:cubicBezTo>
                    <a:cubicBezTo>
                      <a:pt x="253" y="21"/>
                      <a:pt x="253" y="21"/>
                      <a:pt x="253" y="21"/>
                    </a:cubicBezTo>
                    <a:cubicBezTo>
                      <a:pt x="247" y="14"/>
                      <a:pt x="241" y="7"/>
                      <a:pt x="236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115"/>
              <p:cNvSpPr>
                <a:spLocks noChangeArrowheads="1"/>
              </p:cNvSpPr>
              <p:nvPr/>
            </p:nvSpPr>
            <p:spPr bwMode="auto">
              <a:xfrm>
                <a:off x="633" y="487"/>
                <a:ext cx="665" cy="860"/>
              </a:xfrm>
              <a:custGeom>
                <a:avLst/>
                <a:gdLst>
                  <a:gd name="T0" fmla="*/ 1268 w 333"/>
                  <a:gd name="T1" fmla="*/ 1243 h 431"/>
                  <a:gd name="T2" fmla="*/ 773 w 333"/>
                  <a:gd name="T3" fmla="*/ 52 h 431"/>
                  <a:gd name="T4" fmla="*/ 737 w 333"/>
                  <a:gd name="T5" fmla="*/ 0 h 431"/>
                  <a:gd name="T6" fmla="*/ 0 w 333"/>
                  <a:gd name="T7" fmla="*/ 1704 h 431"/>
                  <a:gd name="T8" fmla="*/ 8 w 333"/>
                  <a:gd name="T9" fmla="*/ 1716 h 431"/>
                  <a:gd name="T10" fmla="*/ 1328 w 333"/>
                  <a:gd name="T11" fmla="*/ 1616 h 431"/>
                  <a:gd name="T12" fmla="*/ 1268 w 333"/>
                  <a:gd name="T13" fmla="*/ 1243 h 4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3"/>
                  <a:gd name="T22" fmla="*/ 0 h 431"/>
                  <a:gd name="T23" fmla="*/ 333 w 333"/>
                  <a:gd name="T24" fmla="*/ 431 h 4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3" h="431">
                    <a:moveTo>
                      <a:pt x="318" y="312"/>
                    </a:moveTo>
                    <a:cubicBezTo>
                      <a:pt x="295" y="208"/>
                      <a:pt x="254" y="101"/>
                      <a:pt x="194" y="13"/>
                    </a:cubicBezTo>
                    <a:cubicBezTo>
                      <a:pt x="191" y="8"/>
                      <a:pt x="188" y="4"/>
                      <a:pt x="185" y="0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29"/>
                      <a:pt x="1" y="430"/>
                      <a:pt x="2" y="431"/>
                    </a:cubicBezTo>
                    <a:cubicBezTo>
                      <a:pt x="333" y="406"/>
                      <a:pt x="333" y="406"/>
                      <a:pt x="333" y="406"/>
                    </a:cubicBezTo>
                    <a:cubicBezTo>
                      <a:pt x="330" y="375"/>
                      <a:pt x="325" y="343"/>
                      <a:pt x="318" y="312"/>
                    </a:cubicBezTo>
                    <a:close/>
                  </a:path>
                </a:pathLst>
              </a:custGeom>
              <a:solidFill>
                <a:srgbClr val="61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16"/>
              <p:cNvSpPr>
                <a:spLocks noChangeArrowheads="1"/>
              </p:cNvSpPr>
              <p:nvPr/>
            </p:nvSpPr>
            <p:spPr bwMode="auto">
              <a:xfrm>
                <a:off x="637" y="1297"/>
                <a:ext cx="667" cy="546"/>
              </a:xfrm>
              <a:custGeom>
                <a:avLst/>
                <a:gdLst>
                  <a:gd name="T0" fmla="*/ 1320 w 334"/>
                  <a:gd name="T1" fmla="*/ 0 h 274"/>
                  <a:gd name="T2" fmla="*/ 0 w 334"/>
                  <a:gd name="T3" fmla="*/ 100 h 274"/>
                  <a:gd name="T4" fmla="*/ 395 w 334"/>
                  <a:gd name="T5" fmla="*/ 763 h 274"/>
                  <a:gd name="T6" fmla="*/ 689 w 334"/>
                  <a:gd name="T7" fmla="*/ 1088 h 274"/>
                  <a:gd name="T8" fmla="*/ 1332 w 334"/>
                  <a:gd name="T9" fmla="*/ 108 h 274"/>
                  <a:gd name="T10" fmla="*/ 1320 w 334"/>
                  <a:gd name="T11" fmla="*/ 0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4"/>
                  <a:gd name="T19" fmla="*/ 0 h 274"/>
                  <a:gd name="T20" fmla="*/ 334 w 334"/>
                  <a:gd name="T21" fmla="*/ 274 h 2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4" h="274">
                    <a:moveTo>
                      <a:pt x="331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8" y="84"/>
                      <a:pt x="63" y="141"/>
                      <a:pt x="99" y="192"/>
                    </a:cubicBezTo>
                    <a:cubicBezTo>
                      <a:pt x="121" y="222"/>
                      <a:pt x="147" y="248"/>
                      <a:pt x="173" y="274"/>
                    </a:cubicBezTo>
                    <a:cubicBezTo>
                      <a:pt x="334" y="27"/>
                      <a:pt x="334" y="27"/>
                      <a:pt x="334" y="27"/>
                    </a:cubicBezTo>
                    <a:cubicBezTo>
                      <a:pt x="333" y="18"/>
                      <a:pt x="332" y="9"/>
                      <a:pt x="33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17"/>
              <p:cNvSpPr>
                <a:spLocks noChangeArrowheads="1"/>
              </p:cNvSpPr>
              <p:nvPr/>
            </p:nvSpPr>
            <p:spPr bwMode="auto">
              <a:xfrm>
                <a:off x="1198" y="2177"/>
                <a:ext cx="230" cy="209"/>
              </a:xfrm>
              <a:custGeom>
                <a:avLst/>
                <a:gdLst>
                  <a:gd name="T0" fmla="*/ 0 w 115"/>
                  <a:gd name="T1" fmla="*/ 0 h 105"/>
                  <a:gd name="T2" fmla="*/ 108 w 115"/>
                  <a:gd name="T3" fmla="*/ 416 h 105"/>
                  <a:gd name="T4" fmla="*/ 456 w 115"/>
                  <a:gd name="T5" fmla="*/ 388 h 105"/>
                  <a:gd name="T6" fmla="*/ 460 w 115"/>
                  <a:gd name="T7" fmla="*/ 360 h 105"/>
                  <a:gd name="T8" fmla="*/ 0 w 11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105"/>
                  <a:gd name="T17" fmla="*/ 115 w 115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105">
                    <a:moveTo>
                      <a:pt x="0" y="0"/>
                    </a:moveTo>
                    <a:cubicBezTo>
                      <a:pt x="13" y="35"/>
                      <a:pt x="22" y="71"/>
                      <a:pt x="27" y="105"/>
                    </a:cubicBezTo>
                    <a:cubicBezTo>
                      <a:pt x="26" y="96"/>
                      <a:pt x="105" y="99"/>
                      <a:pt x="114" y="98"/>
                    </a:cubicBezTo>
                    <a:cubicBezTo>
                      <a:pt x="114" y="96"/>
                      <a:pt x="115" y="93"/>
                      <a:pt x="115" y="9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18"/>
              <p:cNvSpPr>
                <a:spLocks noChangeArrowheads="1"/>
              </p:cNvSpPr>
              <p:nvPr/>
            </p:nvSpPr>
            <p:spPr bwMode="auto">
              <a:xfrm>
                <a:off x="1164" y="1901"/>
                <a:ext cx="152" cy="232"/>
              </a:xfrm>
              <a:custGeom>
                <a:avLst/>
                <a:gdLst>
                  <a:gd name="T0" fmla="*/ 292 w 76"/>
                  <a:gd name="T1" fmla="*/ 0 h 116"/>
                  <a:gd name="T2" fmla="*/ 284 w 76"/>
                  <a:gd name="T3" fmla="*/ 0 h 116"/>
                  <a:gd name="T4" fmla="*/ 0 w 76"/>
                  <a:gd name="T5" fmla="*/ 396 h 116"/>
                  <a:gd name="T6" fmla="*/ 32 w 76"/>
                  <a:gd name="T7" fmla="*/ 464 h 116"/>
                  <a:gd name="T8" fmla="*/ 304 w 76"/>
                  <a:gd name="T9" fmla="*/ 104 h 116"/>
                  <a:gd name="T10" fmla="*/ 292 w 76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"/>
                  <a:gd name="T19" fmla="*/ 0 h 116"/>
                  <a:gd name="T20" fmla="*/ 76 w 76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" h="116">
                    <a:moveTo>
                      <a:pt x="73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105"/>
                      <a:pt x="6" y="110"/>
                      <a:pt x="8" y="116"/>
                    </a:cubicBezTo>
                    <a:cubicBezTo>
                      <a:pt x="28" y="84"/>
                      <a:pt x="52" y="55"/>
                      <a:pt x="76" y="26"/>
                    </a:cubicBezTo>
                    <a:cubicBezTo>
                      <a:pt x="75" y="17"/>
                      <a:pt x="74" y="8"/>
                      <a:pt x="73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119"/>
              <p:cNvSpPr>
                <a:spLocks noChangeArrowheads="1"/>
              </p:cNvSpPr>
              <p:nvPr/>
            </p:nvSpPr>
            <p:spPr bwMode="auto">
              <a:xfrm>
                <a:off x="1180" y="1953"/>
                <a:ext cx="142" cy="210"/>
              </a:xfrm>
              <a:custGeom>
                <a:avLst/>
                <a:gdLst>
                  <a:gd name="T0" fmla="*/ 280 w 71"/>
                  <a:gd name="T1" fmla="*/ 44 h 105"/>
                  <a:gd name="T2" fmla="*/ 272 w 71"/>
                  <a:gd name="T3" fmla="*/ 0 h 105"/>
                  <a:gd name="T4" fmla="*/ 0 w 71"/>
                  <a:gd name="T5" fmla="*/ 360 h 105"/>
                  <a:gd name="T6" fmla="*/ 24 w 71"/>
                  <a:gd name="T7" fmla="*/ 420 h 105"/>
                  <a:gd name="T8" fmla="*/ 284 w 71"/>
                  <a:gd name="T9" fmla="*/ 84 h 105"/>
                  <a:gd name="T10" fmla="*/ 280 w 71"/>
                  <a:gd name="T11" fmla="*/ 44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5"/>
                  <a:gd name="T20" fmla="*/ 71 w 71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5">
                    <a:moveTo>
                      <a:pt x="70" y="11"/>
                    </a:moveTo>
                    <a:cubicBezTo>
                      <a:pt x="69" y="7"/>
                      <a:pt x="69" y="3"/>
                      <a:pt x="68" y="0"/>
                    </a:cubicBezTo>
                    <a:cubicBezTo>
                      <a:pt x="44" y="29"/>
                      <a:pt x="20" y="58"/>
                      <a:pt x="0" y="90"/>
                    </a:cubicBezTo>
                    <a:cubicBezTo>
                      <a:pt x="2" y="95"/>
                      <a:pt x="4" y="100"/>
                      <a:pt x="6" y="10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18"/>
                      <a:pt x="70" y="14"/>
                      <a:pt x="70" y="11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20"/>
              <p:cNvSpPr>
                <a:spLocks noChangeArrowheads="1"/>
              </p:cNvSpPr>
              <p:nvPr/>
            </p:nvSpPr>
            <p:spPr bwMode="auto">
              <a:xfrm>
                <a:off x="1192" y="1995"/>
                <a:ext cx="140" cy="196"/>
              </a:xfrm>
              <a:custGeom>
                <a:avLst/>
                <a:gdLst>
                  <a:gd name="T0" fmla="*/ 260 w 70"/>
                  <a:gd name="T1" fmla="*/ 0 h 98"/>
                  <a:gd name="T2" fmla="*/ 0 w 70"/>
                  <a:gd name="T3" fmla="*/ 336 h 98"/>
                  <a:gd name="T4" fmla="*/ 12 w 70"/>
                  <a:gd name="T5" fmla="*/ 364 h 98"/>
                  <a:gd name="T6" fmla="*/ 48 w 70"/>
                  <a:gd name="T7" fmla="*/ 392 h 98"/>
                  <a:gd name="T8" fmla="*/ 280 w 70"/>
                  <a:gd name="T9" fmla="*/ 80 h 98"/>
                  <a:gd name="T10" fmla="*/ 260 w 70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98"/>
                  <a:gd name="T20" fmla="*/ 70 w 70"/>
                  <a:gd name="T21" fmla="*/ 98 h 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98">
                    <a:moveTo>
                      <a:pt x="65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87"/>
                      <a:pt x="2" y="89"/>
                      <a:pt x="3" y="91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8" y="13"/>
                      <a:pt x="66" y="7"/>
                      <a:pt x="65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21"/>
              <p:cNvSpPr>
                <a:spLocks noChangeArrowheads="1"/>
              </p:cNvSpPr>
              <p:nvPr/>
            </p:nvSpPr>
            <p:spPr bwMode="auto">
              <a:xfrm>
                <a:off x="1216" y="2035"/>
                <a:ext cx="126" cy="178"/>
              </a:xfrm>
              <a:custGeom>
                <a:avLst/>
                <a:gdLst>
                  <a:gd name="T0" fmla="*/ 232 w 63"/>
                  <a:gd name="T1" fmla="*/ 0 h 89"/>
                  <a:gd name="T2" fmla="*/ 0 w 63"/>
                  <a:gd name="T3" fmla="*/ 312 h 89"/>
                  <a:gd name="T4" fmla="*/ 56 w 63"/>
                  <a:gd name="T5" fmla="*/ 356 h 89"/>
                  <a:gd name="T6" fmla="*/ 252 w 63"/>
                  <a:gd name="T7" fmla="*/ 84 h 89"/>
                  <a:gd name="T8" fmla="*/ 232 w 63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89"/>
                  <a:gd name="T17" fmla="*/ 63 w 63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89">
                    <a:moveTo>
                      <a:pt x="5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14"/>
                      <a:pt x="59" y="7"/>
                      <a:pt x="58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122"/>
              <p:cNvSpPr>
                <a:spLocks noChangeArrowheads="1"/>
              </p:cNvSpPr>
              <p:nvPr/>
            </p:nvSpPr>
            <p:spPr bwMode="auto">
              <a:xfrm>
                <a:off x="1244" y="2077"/>
                <a:ext cx="110" cy="156"/>
              </a:xfrm>
              <a:custGeom>
                <a:avLst/>
                <a:gdLst>
                  <a:gd name="T0" fmla="*/ 196 w 55"/>
                  <a:gd name="T1" fmla="*/ 0 h 78"/>
                  <a:gd name="T2" fmla="*/ 0 w 55"/>
                  <a:gd name="T3" fmla="*/ 272 h 78"/>
                  <a:gd name="T4" fmla="*/ 52 w 55"/>
                  <a:gd name="T5" fmla="*/ 312 h 78"/>
                  <a:gd name="T6" fmla="*/ 220 w 55"/>
                  <a:gd name="T7" fmla="*/ 76 h 78"/>
                  <a:gd name="T8" fmla="*/ 196 w 5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78"/>
                  <a:gd name="T17" fmla="*/ 55 w 55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78">
                    <a:moveTo>
                      <a:pt x="49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3"/>
                      <a:pt x="51" y="6"/>
                      <a:pt x="49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23"/>
              <p:cNvSpPr>
                <a:spLocks noChangeArrowheads="1"/>
              </p:cNvSpPr>
              <p:nvPr/>
            </p:nvSpPr>
            <p:spPr bwMode="auto">
              <a:xfrm>
                <a:off x="1270" y="2115"/>
                <a:ext cx="94" cy="137"/>
              </a:xfrm>
              <a:custGeom>
                <a:avLst/>
                <a:gdLst>
                  <a:gd name="T0" fmla="*/ 172 w 47"/>
                  <a:gd name="T1" fmla="*/ 12 h 69"/>
                  <a:gd name="T2" fmla="*/ 168 w 47"/>
                  <a:gd name="T3" fmla="*/ 0 h 69"/>
                  <a:gd name="T4" fmla="*/ 0 w 47"/>
                  <a:gd name="T5" fmla="*/ 232 h 69"/>
                  <a:gd name="T6" fmla="*/ 48 w 47"/>
                  <a:gd name="T7" fmla="*/ 272 h 69"/>
                  <a:gd name="T8" fmla="*/ 188 w 47"/>
                  <a:gd name="T9" fmla="*/ 71 h 69"/>
                  <a:gd name="T10" fmla="*/ 172 w 47"/>
                  <a:gd name="T11" fmla="*/ 12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69"/>
                  <a:gd name="T20" fmla="*/ 47 w 47"/>
                  <a:gd name="T21" fmla="*/ 69 h 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69">
                    <a:moveTo>
                      <a:pt x="43" y="3"/>
                    </a:moveTo>
                    <a:cubicBezTo>
                      <a:pt x="42" y="2"/>
                      <a:pt x="42" y="1"/>
                      <a:pt x="4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3"/>
                      <a:pt x="44" y="8"/>
                      <a:pt x="43" y="3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24"/>
              <p:cNvSpPr>
                <a:spLocks noChangeArrowheads="1"/>
              </p:cNvSpPr>
              <p:nvPr/>
            </p:nvSpPr>
            <p:spPr bwMode="auto">
              <a:xfrm>
                <a:off x="1294" y="2151"/>
                <a:ext cx="82" cy="119"/>
              </a:xfrm>
              <a:custGeom>
                <a:avLst/>
                <a:gdLst>
                  <a:gd name="T0" fmla="*/ 164 w 41"/>
                  <a:gd name="T1" fmla="*/ 75 h 60"/>
                  <a:gd name="T2" fmla="*/ 140 w 41"/>
                  <a:gd name="T3" fmla="*/ 0 h 60"/>
                  <a:gd name="T4" fmla="*/ 0 w 41"/>
                  <a:gd name="T5" fmla="*/ 200 h 60"/>
                  <a:gd name="T6" fmla="*/ 48 w 41"/>
                  <a:gd name="T7" fmla="*/ 236 h 60"/>
                  <a:gd name="T8" fmla="*/ 164 w 41"/>
                  <a:gd name="T9" fmla="*/ 7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0"/>
                  <a:gd name="T17" fmla="*/ 41 w 41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0">
                    <a:moveTo>
                      <a:pt x="41" y="19"/>
                    </a:moveTo>
                    <a:cubicBezTo>
                      <a:pt x="39" y="12"/>
                      <a:pt x="37" y="6"/>
                      <a:pt x="35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0"/>
                      <a:pt x="12" y="60"/>
                      <a:pt x="12" y="60"/>
                    </a:cubicBez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25"/>
              <p:cNvSpPr>
                <a:spLocks noChangeArrowheads="1"/>
              </p:cNvSpPr>
              <p:nvPr/>
            </p:nvSpPr>
            <p:spPr bwMode="auto">
              <a:xfrm>
                <a:off x="1318" y="2189"/>
                <a:ext cx="72" cy="105"/>
              </a:xfrm>
              <a:custGeom>
                <a:avLst/>
                <a:gdLst>
                  <a:gd name="T0" fmla="*/ 116 w 36"/>
                  <a:gd name="T1" fmla="*/ 0 h 53"/>
                  <a:gd name="T2" fmla="*/ 0 w 36"/>
                  <a:gd name="T3" fmla="*/ 160 h 53"/>
                  <a:gd name="T4" fmla="*/ 56 w 36"/>
                  <a:gd name="T5" fmla="*/ 208 h 53"/>
                  <a:gd name="T6" fmla="*/ 144 w 36"/>
                  <a:gd name="T7" fmla="*/ 91 h 53"/>
                  <a:gd name="T8" fmla="*/ 116 w 3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53"/>
                  <a:gd name="T17" fmla="*/ 36 w 3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53">
                    <a:moveTo>
                      <a:pt x="29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4" y="15"/>
                      <a:pt x="31" y="7"/>
                      <a:pt x="29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26"/>
              <p:cNvSpPr>
                <a:spLocks noChangeArrowheads="1"/>
              </p:cNvSpPr>
              <p:nvPr/>
            </p:nvSpPr>
            <p:spPr bwMode="auto">
              <a:xfrm>
                <a:off x="1346" y="2235"/>
                <a:ext cx="84" cy="123"/>
              </a:xfrm>
              <a:custGeom>
                <a:avLst/>
                <a:gdLst>
                  <a:gd name="T0" fmla="*/ 100 w 42"/>
                  <a:gd name="T1" fmla="*/ 40 h 62"/>
                  <a:gd name="T2" fmla="*/ 88 w 42"/>
                  <a:gd name="T3" fmla="*/ 0 h 62"/>
                  <a:gd name="T4" fmla="*/ 0 w 42"/>
                  <a:gd name="T5" fmla="*/ 119 h 62"/>
                  <a:gd name="T6" fmla="*/ 164 w 42"/>
                  <a:gd name="T7" fmla="*/ 244 h 62"/>
                  <a:gd name="T8" fmla="*/ 100 w 42"/>
                  <a:gd name="T9" fmla="*/ 4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62"/>
                  <a:gd name="T17" fmla="*/ 42 w 4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62">
                    <a:moveTo>
                      <a:pt x="25" y="10"/>
                    </a:moveTo>
                    <a:cubicBezTo>
                      <a:pt x="24" y="6"/>
                      <a:pt x="23" y="3"/>
                      <a:pt x="2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44"/>
                      <a:pt x="31" y="26"/>
                      <a:pt x="25" y="1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27"/>
              <p:cNvSpPr>
                <a:spLocks noChangeArrowheads="1"/>
              </p:cNvSpPr>
              <p:nvPr/>
            </p:nvSpPr>
            <p:spPr bwMode="auto">
              <a:xfrm>
                <a:off x="993" y="1853"/>
                <a:ext cx="313" cy="246"/>
              </a:xfrm>
              <a:custGeom>
                <a:avLst/>
                <a:gdLst>
                  <a:gd name="T0" fmla="*/ 624 w 157"/>
                  <a:gd name="T1" fmla="*/ 96 h 123"/>
                  <a:gd name="T2" fmla="*/ 0 w 157"/>
                  <a:gd name="T3" fmla="*/ 0 h 123"/>
                  <a:gd name="T4" fmla="*/ 100 w 157"/>
                  <a:gd name="T5" fmla="*/ 108 h 123"/>
                  <a:gd name="T6" fmla="*/ 341 w 157"/>
                  <a:gd name="T7" fmla="*/ 492 h 123"/>
                  <a:gd name="T8" fmla="*/ 624 w 157"/>
                  <a:gd name="T9" fmla="*/ 96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123"/>
                  <a:gd name="T17" fmla="*/ 157 w 157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123">
                    <a:moveTo>
                      <a:pt x="157" y="2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7" y="18"/>
                      <a:pt x="25" y="27"/>
                    </a:cubicBezTo>
                    <a:cubicBezTo>
                      <a:pt x="49" y="55"/>
                      <a:pt x="70" y="88"/>
                      <a:pt x="86" y="123"/>
                    </a:cubicBezTo>
                    <a:lnTo>
                      <a:pt x="157" y="24"/>
                    </a:lnTo>
                    <a:close/>
                  </a:path>
                </a:pathLst>
              </a:custGeom>
              <a:solidFill>
                <a:srgbClr val="DC6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128"/>
              <p:cNvSpPr>
                <a:spLocks noChangeArrowheads="1"/>
              </p:cNvSpPr>
              <p:nvPr/>
            </p:nvSpPr>
            <p:spPr bwMode="auto">
              <a:xfrm>
                <a:off x="983" y="1351"/>
                <a:ext cx="333" cy="550"/>
              </a:xfrm>
              <a:custGeom>
                <a:avLst/>
                <a:gdLst>
                  <a:gd name="T0" fmla="*/ 636 w 167"/>
                  <a:gd name="T1" fmla="*/ 723 h 276"/>
                  <a:gd name="T2" fmla="*/ 648 w 167"/>
                  <a:gd name="T3" fmla="*/ 116 h 276"/>
                  <a:gd name="T4" fmla="*/ 640 w 167"/>
                  <a:gd name="T5" fmla="*/ 0 h 276"/>
                  <a:gd name="T6" fmla="*/ 0 w 167"/>
                  <a:gd name="T7" fmla="*/ 980 h 276"/>
                  <a:gd name="T8" fmla="*/ 20 w 167"/>
                  <a:gd name="T9" fmla="*/ 1000 h 276"/>
                  <a:gd name="T10" fmla="*/ 644 w 167"/>
                  <a:gd name="T11" fmla="*/ 1096 h 276"/>
                  <a:gd name="T12" fmla="*/ 648 w 167"/>
                  <a:gd name="T13" fmla="*/ 1088 h 276"/>
                  <a:gd name="T14" fmla="*/ 636 w 167"/>
                  <a:gd name="T15" fmla="*/ 723 h 2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276"/>
                  <a:gd name="T26" fmla="*/ 167 w 167"/>
                  <a:gd name="T27" fmla="*/ 276 h 2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276">
                    <a:moveTo>
                      <a:pt x="160" y="182"/>
                    </a:moveTo>
                    <a:cubicBezTo>
                      <a:pt x="163" y="131"/>
                      <a:pt x="167" y="80"/>
                      <a:pt x="163" y="29"/>
                    </a:cubicBezTo>
                    <a:cubicBezTo>
                      <a:pt x="163" y="20"/>
                      <a:pt x="162" y="10"/>
                      <a:pt x="161" y="0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2" y="249"/>
                      <a:pt x="3" y="251"/>
                      <a:pt x="5" y="252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0" y="244"/>
                      <a:pt x="158" y="215"/>
                      <a:pt x="160" y="182"/>
                    </a:cubicBezTo>
                    <a:close/>
                  </a:path>
                </a:pathLst>
              </a:custGeom>
              <a:solidFill>
                <a:srgbClr val="B8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29"/>
              <p:cNvSpPr>
                <a:spLocks noChangeArrowheads="1"/>
              </p:cNvSpPr>
              <p:nvPr/>
            </p:nvSpPr>
            <p:spPr bwMode="auto">
              <a:xfrm>
                <a:off x="1306" y="1897"/>
                <a:ext cx="4" cy="4"/>
              </a:xfrm>
              <a:custGeom>
                <a:avLst/>
                <a:gdLst>
                  <a:gd name="T0" fmla="*/ 4 w 2"/>
                  <a:gd name="T1" fmla="*/ 0 h 2"/>
                  <a:gd name="T2" fmla="*/ 0 w 2"/>
                  <a:gd name="T3" fmla="*/ 8 h 2"/>
                  <a:gd name="T4" fmla="*/ 8 w 2"/>
                  <a:gd name="T5" fmla="*/ 8 h 2"/>
                  <a:gd name="T6" fmla="*/ 4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6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130"/>
              <p:cNvSpPr>
                <a:spLocks noChangeArrowheads="1"/>
              </p:cNvSpPr>
              <p:nvPr/>
            </p:nvSpPr>
            <p:spPr bwMode="auto">
              <a:xfrm>
                <a:off x="485" y="483"/>
                <a:ext cx="518" cy="858"/>
              </a:xfrm>
              <a:custGeom>
                <a:avLst/>
                <a:gdLst>
                  <a:gd name="T0" fmla="*/ 1032 w 259"/>
                  <a:gd name="T1" fmla="*/ 0 h 430"/>
                  <a:gd name="T2" fmla="*/ 0 w 259"/>
                  <a:gd name="T3" fmla="*/ 732 h 430"/>
                  <a:gd name="T4" fmla="*/ 60 w 259"/>
                  <a:gd name="T5" fmla="*/ 1040 h 430"/>
                  <a:gd name="T6" fmla="*/ 296 w 259"/>
                  <a:gd name="T7" fmla="*/ 1712 h 430"/>
                  <a:gd name="T8" fmla="*/ 1036 w 259"/>
                  <a:gd name="T9" fmla="*/ 8 h 430"/>
                  <a:gd name="T10" fmla="*/ 1032 w 259"/>
                  <a:gd name="T11" fmla="*/ 0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9"/>
                  <a:gd name="T19" fmla="*/ 0 h 430"/>
                  <a:gd name="T20" fmla="*/ 259 w 259"/>
                  <a:gd name="T21" fmla="*/ 430 h 4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9" h="430">
                    <a:moveTo>
                      <a:pt x="258" y="0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5" y="209"/>
                      <a:pt x="10" y="235"/>
                      <a:pt x="15" y="261"/>
                    </a:cubicBezTo>
                    <a:cubicBezTo>
                      <a:pt x="27" y="317"/>
                      <a:pt x="47" y="374"/>
                      <a:pt x="74" y="43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9" y="1"/>
                      <a:pt x="259" y="1"/>
                      <a:pt x="258" y="0"/>
                    </a:cubicBezTo>
                    <a:close/>
                  </a:path>
                </a:pathLst>
              </a:custGeom>
              <a:solidFill>
                <a:srgbClr val="866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31"/>
              <p:cNvSpPr>
                <a:spLocks noChangeArrowheads="1"/>
              </p:cNvSpPr>
              <p:nvPr/>
            </p:nvSpPr>
            <p:spPr bwMode="auto">
              <a:xfrm>
                <a:off x="553" y="646"/>
                <a:ext cx="322" cy="521"/>
              </a:xfrm>
              <a:custGeom>
                <a:avLst/>
                <a:gdLst>
                  <a:gd name="T0" fmla="*/ 0 w 322"/>
                  <a:gd name="T1" fmla="*/ 248 h 521"/>
                  <a:gd name="T2" fmla="*/ 322 w 322"/>
                  <a:gd name="T3" fmla="*/ 0 h 521"/>
                  <a:gd name="T4" fmla="*/ 80 w 322"/>
                  <a:gd name="T5" fmla="*/ 521 h 521"/>
                  <a:gd name="T6" fmla="*/ 0 w 322"/>
                  <a:gd name="T7" fmla="*/ 248 h 5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2"/>
                  <a:gd name="T13" fmla="*/ 0 h 521"/>
                  <a:gd name="T14" fmla="*/ 322 w 322"/>
                  <a:gd name="T15" fmla="*/ 521 h 5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2" h="521">
                    <a:moveTo>
                      <a:pt x="0" y="248"/>
                    </a:moveTo>
                    <a:lnTo>
                      <a:pt x="322" y="0"/>
                    </a:lnTo>
                    <a:lnTo>
                      <a:pt x="80" y="521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B6B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32"/>
              <p:cNvSpPr>
                <a:spLocks noChangeArrowheads="1"/>
              </p:cNvSpPr>
              <p:nvPr/>
            </p:nvSpPr>
            <p:spPr bwMode="auto">
              <a:xfrm>
                <a:off x="621" y="792"/>
                <a:ext cx="140" cy="235"/>
              </a:xfrm>
              <a:custGeom>
                <a:avLst/>
                <a:gdLst>
                  <a:gd name="T0" fmla="*/ 0 w 140"/>
                  <a:gd name="T1" fmla="*/ 108 h 235"/>
                  <a:gd name="T2" fmla="*/ 30 w 140"/>
                  <a:gd name="T3" fmla="*/ 235 h 235"/>
                  <a:gd name="T4" fmla="*/ 140 w 140"/>
                  <a:gd name="T5" fmla="*/ 0 h 235"/>
                  <a:gd name="T6" fmla="*/ 0 w 140"/>
                  <a:gd name="T7" fmla="*/ 108 h 2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0"/>
                  <a:gd name="T13" fmla="*/ 0 h 235"/>
                  <a:gd name="T14" fmla="*/ 140 w 140"/>
                  <a:gd name="T15" fmla="*/ 235 h 2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0" h="235">
                    <a:moveTo>
                      <a:pt x="0" y="108"/>
                    </a:moveTo>
                    <a:lnTo>
                      <a:pt x="30" y="235"/>
                    </a:lnTo>
                    <a:lnTo>
                      <a:pt x="140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86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Oval 133"/>
              <p:cNvSpPr>
                <a:spLocks noChangeArrowheads="1"/>
              </p:cNvSpPr>
              <p:nvPr/>
            </p:nvSpPr>
            <p:spPr bwMode="auto">
              <a:xfrm>
                <a:off x="815" y="1411"/>
                <a:ext cx="36" cy="35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18" name="Oval 134"/>
              <p:cNvSpPr>
                <a:spLocks noChangeArrowheads="1"/>
              </p:cNvSpPr>
              <p:nvPr/>
            </p:nvSpPr>
            <p:spPr bwMode="auto">
              <a:xfrm>
                <a:off x="1015" y="1349"/>
                <a:ext cx="38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19" name="Oval 135"/>
              <p:cNvSpPr>
                <a:spLocks noChangeArrowheads="1"/>
              </p:cNvSpPr>
              <p:nvPr/>
            </p:nvSpPr>
            <p:spPr bwMode="auto">
              <a:xfrm>
                <a:off x="931" y="1470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0" name="Oval 136"/>
              <p:cNvSpPr>
                <a:spLocks noChangeArrowheads="1"/>
              </p:cNvSpPr>
              <p:nvPr/>
            </p:nvSpPr>
            <p:spPr bwMode="auto">
              <a:xfrm>
                <a:off x="827" y="1604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1" name="Oval 137"/>
              <p:cNvSpPr>
                <a:spLocks noChangeArrowheads="1"/>
              </p:cNvSpPr>
              <p:nvPr/>
            </p:nvSpPr>
            <p:spPr bwMode="auto">
              <a:xfrm>
                <a:off x="961" y="1702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2" name="Oval 138"/>
              <p:cNvSpPr>
                <a:spLocks noChangeArrowheads="1"/>
              </p:cNvSpPr>
              <p:nvPr/>
            </p:nvSpPr>
            <p:spPr bwMode="auto">
              <a:xfrm>
                <a:off x="1131" y="1434"/>
                <a:ext cx="35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3" name="Oval 139"/>
              <p:cNvSpPr>
                <a:spLocks noChangeArrowheads="1"/>
              </p:cNvSpPr>
              <p:nvPr/>
            </p:nvSpPr>
            <p:spPr bwMode="auto">
              <a:xfrm>
                <a:off x="1039" y="1604"/>
                <a:ext cx="38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4" name="Oval 140"/>
              <p:cNvSpPr>
                <a:spLocks noChangeArrowheads="1"/>
              </p:cNvSpPr>
              <p:nvPr/>
            </p:nvSpPr>
            <p:spPr bwMode="auto">
              <a:xfrm>
                <a:off x="1252" y="1325"/>
                <a:ext cx="36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5" name="Oval 141"/>
              <p:cNvSpPr>
                <a:spLocks noChangeArrowheads="1"/>
              </p:cNvSpPr>
              <p:nvPr/>
            </p:nvSpPr>
            <p:spPr bwMode="auto">
              <a:xfrm>
                <a:off x="669" y="1381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6" name="Oval 142"/>
              <p:cNvSpPr>
                <a:spLocks noChangeArrowheads="1"/>
              </p:cNvSpPr>
              <p:nvPr/>
            </p:nvSpPr>
            <p:spPr bwMode="auto">
              <a:xfrm>
                <a:off x="184" y="102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7" name="Oval 143"/>
              <p:cNvSpPr>
                <a:spLocks noChangeArrowheads="1"/>
              </p:cNvSpPr>
              <p:nvPr/>
            </p:nvSpPr>
            <p:spPr bwMode="auto">
              <a:xfrm>
                <a:off x="463" y="10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8" name="Oval 144"/>
              <p:cNvSpPr>
                <a:spLocks noChangeArrowheads="1"/>
              </p:cNvSpPr>
              <p:nvPr/>
            </p:nvSpPr>
            <p:spPr bwMode="auto">
              <a:xfrm>
                <a:off x="495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29" name="Oval 145"/>
              <p:cNvSpPr>
                <a:spLocks noChangeArrowheads="1"/>
              </p:cNvSpPr>
              <p:nvPr/>
            </p:nvSpPr>
            <p:spPr bwMode="auto">
              <a:xfrm>
                <a:off x="531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0" name="Oval 146"/>
              <p:cNvSpPr>
                <a:spLocks noChangeArrowheads="1"/>
              </p:cNvSpPr>
              <p:nvPr/>
            </p:nvSpPr>
            <p:spPr bwMode="auto">
              <a:xfrm>
                <a:off x="579" y="1333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1" name="Oval 147"/>
              <p:cNvSpPr>
                <a:spLocks noChangeArrowheads="1"/>
              </p:cNvSpPr>
              <p:nvPr/>
            </p:nvSpPr>
            <p:spPr bwMode="auto">
              <a:xfrm>
                <a:off x="635" y="1436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2" name="Oval 148"/>
              <p:cNvSpPr>
                <a:spLocks noChangeArrowheads="1"/>
              </p:cNvSpPr>
              <p:nvPr/>
            </p:nvSpPr>
            <p:spPr bwMode="auto">
              <a:xfrm>
                <a:off x="40" y="1029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3" name="Oval 149"/>
              <p:cNvSpPr>
                <a:spLocks noChangeArrowheads="1"/>
              </p:cNvSpPr>
              <p:nvPr/>
            </p:nvSpPr>
            <p:spPr bwMode="auto">
              <a:xfrm>
                <a:off x="52" y="116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4" name="Oval 150"/>
              <p:cNvSpPr>
                <a:spLocks noChangeArrowheads="1"/>
              </p:cNvSpPr>
              <p:nvPr/>
            </p:nvSpPr>
            <p:spPr bwMode="auto">
              <a:xfrm>
                <a:off x="88" y="1285"/>
                <a:ext cx="34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5" name="Oval 151"/>
              <p:cNvSpPr>
                <a:spLocks noChangeArrowheads="1"/>
              </p:cNvSpPr>
              <p:nvPr/>
            </p:nvSpPr>
            <p:spPr bwMode="auto">
              <a:xfrm>
                <a:off x="136" y="1393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6" name="Oval 152"/>
              <p:cNvSpPr>
                <a:spLocks noChangeArrowheads="1"/>
              </p:cNvSpPr>
              <p:nvPr/>
            </p:nvSpPr>
            <p:spPr bwMode="auto">
              <a:xfrm>
                <a:off x="192" y="1496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7" name="Oval 153"/>
              <p:cNvSpPr>
                <a:spLocks noChangeArrowheads="1"/>
              </p:cNvSpPr>
              <p:nvPr/>
            </p:nvSpPr>
            <p:spPr bwMode="auto">
              <a:xfrm>
                <a:off x="252" y="1606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8" name="Oval 154"/>
              <p:cNvSpPr>
                <a:spLocks noChangeArrowheads="1"/>
              </p:cNvSpPr>
              <p:nvPr/>
            </p:nvSpPr>
            <p:spPr bwMode="auto">
              <a:xfrm>
                <a:off x="338" y="105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39" name="Oval 155"/>
              <p:cNvSpPr>
                <a:spLocks noChangeArrowheads="1"/>
              </p:cNvSpPr>
              <p:nvPr/>
            </p:nvSpPr>
            <p:spPr bwMode="auto">
              <a:xfrm>
                <a:off x="368" y="1157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0" name="Oval 156"/>
              <p:cNvSpPr>
                <a:spLocks noChangeArrowheads="1"/>
              </p:cNvSpPr>
              <p:nvPr/>
            </p:nvSpPr>
            <p:spPr bwMode="auto">
              <a:xfrm>
                <a:off x="410" y="1273"/>
                <a:ext cx="33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1" name="Oval 157"/>
              <p:cNvSpPr>
                <a:spLocks noChangeArrowheads="1"/>
              </p:cNvSpPr>
              <p:nvPr/>
            </p:nvSpPr>
            <p:spPr bwMode="auto">
              <a:xfrm>
                <a:off x="457" y="1381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2" name="Oval 158"/>
              <p:cNvSpPr>
                <a:spLocks noChangeArrowheads="1"/>
              </p:cNvSpPr>
              <p:nvPr/>
            </p:nvSpPr>
            <p:spPr bwMode="auto">
              <a:xfrm>
                <a:off x="525" y="1484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3" name="Oval 159"/>
              <p:cNvSpPr>
                <a:spLocks noChangeArrowheads="1"/>
              </p:cNvSpPr>
              <p:nvPr/>
            </p:nvSpPr>
            <p:spPr bwMode="auto">
              <a:xfrm>
                <a:off x="210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4" name="Oval 160"/>
              <p:cNvSpPr>
                <a:spLocks noChangeArrowheads="1"/>
              </p:cNvSpPr>
              <p:nvPr/>
            </p:nvSpPr>
            <p:spPr bwMode="auto">
              <a:xfrm>
                <a:off x="240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5" name="Oval 161"/>
              <p:cNvSpPr>
                <a:spLocks noChangeArrowheads="1"/>
              </p:cNvSpPr>
              <p:nvPr/>
            </p:nvSpPr>
            <p:spPr bwMode="auto">
              <a:xfrm>
                <a:off x="282" y="133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6" name="Oval 162"/>
              <p:cNvSpPr>
                <a:spLocks noChangeArrowheads="1"/>
              </p:cNvSpPr>
              <p:nvPr/>
            </p:nvSpPr>
            <p:spPr bwMode="auto">
              <a:xfrm>
                <a:off x="344" y="1442"/>
                <a:ext cx="32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7" name="Oval 163"/>
              <p:cNvSpPr>
                <a:spLocks noChangeArrowheads="1"/>
              </p:cNvSpPr>
              <p:nvPr/>
            </p:nvSpPr>
            <p:spPr bwMode="auto">
              <a:xfrm>
                <a:off x="410" y="1544"/>
                <a:ext cx="33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48" name="Freeform 164"/>
              <p:cNvSpPr>
                <a:spLocks noChangeArrowheads="1"/>
              </p:cNvSpPr>
              <p:nvPr/>
            </p:nvSpPr>
            <p:spPr bwMode="auto">
              <a:xfrm>
                <a:off x="815" y="1662"/>
                <a:ext cx="84" cy="100"/>
              </a:xfrm>
              <a:custGeom>
                <a:avLst/>
                <a:gdLst>
                  <a:gd name="T0" fmla="*/ 32 w 42"/>
                  <a:gd name="T1" fmla="*/ 0 h 50"/>
                  <a:gd name="T2" fmla="*/ 0 w 42"/>
                  <a:gd name="T3" fmla="*/ 80 h 50"/>
                  <a:gd name="T4" fmla="*/ 120 w 42"/>
                  <a:gd name="T5" fmla="*/ 200 h 50"/>
                  <a:gd name="T6" fmla="*/ 168 w 42"/>
                  <a:gd name="T7" fmla="*/ 192 h 50"/>
                  <a:gd name="T8" fmla="*/ 32 w 4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50"/>
                  <a:gd name="T17" fmla="*/ 42 w 4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50">
                    <a:moveTo>
                      <a:pt x="8" y="0"/>
                    </a:moveTo>
                    <a:cubicBezTo>
                      <a:pt x="3" y="5"/>
                      <a:pt x="0" y="12"/>
                      <a:pt x="0" y="20"/>
                    </a:cubicBezTo>
                    <a:cubicBezTo>
                      <a:pt x="0" y="37"/>
                      <a:pt x="14" y="50"/>
                      <a:pt x="30" y="50"/>
                    </a:cubicBezTo>
                    <a:cubicBezTo>
                      <a:pt x="35" y="50"/>
                      <a:pt x="39" y="49"/>
                      <a:pt x="42" y="48"/>
                    </a:cubicBezTo>
                    <a:cubicBezTo>
                      <a:pt x="27" y="34"/>
                      <a:pt x="13" y="19"/>
                      <a:pt x="8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65"/>
              <p:cNvSpPr>
                <a:spLocks noChangeArrowheads="1"/>
              </p:cNvSpPr>
              <p:nvPr/>
            </p:nvSpPr>
            <p:spPr bwMode="auto">
              <a:xfrm>
                <a:off x="529" y="1800"/>
                <a:ext cx="110" cy="95"/>
              </a:xfrm>
              <a:custGeom>
                <a:avLst/>
                <a:gdLst>
                  <a:gd name="T0" fmla="*/ 0 w 55"/>
                  <a:gd name="T1" fmla="*/ 141 h 48"/>
                  <a:gd name="T2" fmla="*/ 96 w 55"/>
                  <a:gd name="T3" fmla="*/ 188 h 48"/>
                  <a:gd name="T4" fmla="*/ 220 w 55"/>
                  <a:gd name="T5" fmla="*/ 71 h 48"/>
                  <a:gd name="T6" fmla="*/ 196 w 55"/>
                  <a:gd name="T7" fmla="*/ 0 h 48"/>
                  <a:gd name="T8" fmla="*/ 0 w 55"/>
                  <a:gd name="T9" fmla="*/ 141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48"/>
                  <a:gd name="T17" fmla="*/ 55 w 5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48">
                    <a:moveTo>
                      <a:pt x="0" y="36"/>
                    </a:moveTo>
                    <a:cubicBezTo>
                      <a:pt x="6" y="43"/>
                      <a:pt x="15" y="48"/>
                      <a:pt x="24" y="48"/>
                    </a:cubicBezTo>
                    <a:cubicBezTo>
                      <a:pt x="41" y="48"/>
                      <a:pt x="55" y="34"/>
                      <a:pt x="55" y="18"/>
                    </a:cubicBezTo>
                    <a:cubicBezTo>
                      <a:pt x="55" y="11"/>
                      <a:pt x="53" y="5"/>
                      <a:pt x="49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Oval 166"/>
              <p:cNvSpPr>
                <a:spLocks noChangeArrowheads="1"/>
              </p:cNvSpPr>
              <p:nvPr/>
            </p:nvSpPr>
            <p:spPr bwMode="auto">
              <a:xfrm>
                <a:off x="723" y="1786"/>
                <a:ext cx="122" cy="121"/>
              </a:xfrm>
              <a:prstGeom prst="ellipse">
                <a:avLst/>
              </a:pr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51" name="Freeform 167"/>
              <p:cNvSpPr>
                <a:spLocks noChangeArrowheads="1"/>
              </p:cNvSpPr>
              <p:nvPr/>
            </p:nvSpPr>
            <p:spPr bwMode="auto">
              <a:xfrm>
                <a:off x="683" y="1937"/>
                <a:ext cx="120" cy="92"/>
              </a:xfrm>
              <a:custGeom>
                <a:avLst/>
                <a:gdLst>
                  <a:gd name="T0" fmla="*/ 116 w 60"/>
                  <a:gd name="T1" fmla="*/ 0 h 46"/>
                  <a:gd name="T2" fmla="*/ 0 w 60"/>
                  <a:gd name="T3" fmla="*/ 88 h 46"/>
                  <a:gd name="T4" fmla="*/ 224 w 60"/>
                  <a:gd name="T5" fmla="*/ 184 h 46"/>
                  <a:gd name="T6" fmla="*/ 240 w 60"/>
                  <a:gd name="T7" fmla="*/ 124 h 46"/>
                  <a:gd name="T8" fmla="*/ 116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9" y="0"/>
                    </a:moveTo>
                    <a:cubicBezTo>
                      <a:pt x="16" y="0"/>
                      <a:pt x="4" y="10"/>
                      <a:pt x="0" y="22"/>
                    </a:cubicBezTo>
                    <a:cubicBezTo>
                      <a:pt x="19" y="29"/>
                      <a:pt x="38" y="36"/>
                      <a:pt x="56" y="46"/>
                    </a:cubicBezTo>
                    <a:cubicBezTo>
                      <a:pt x="58" y="41"/>
                      <a:pt x="60" y="36"/>
                      <a:pt x="60" y="31"/>
                    </a:cubicBezTo>
                    <a:cubicBezTo>
                      <a:pt x="60" y="14"/>
                      <a:pt x="46" y="0"/>
                      <a:pt x="29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168"/>
              <p:cNvSpPr>
                <a:spLocks noChangeArrowheads="1"/>
              </p:cNvSpPr>
              <p:nvPr/>
            </p:nvSpPr>
            <p:spPr bwMode="auto">
              <a:xfrm>
                <a:off x="955" y="1822"/>
                <a:ext cx="90" cy="103"/>
              </a:xfrm>
              <a:custGeom>
                <a:avLst/>
                <a:gdLst>
                  <a:gd name="T0" fmla="*/ 92 w 45"/>
                  <a:gd name="T1" fmla="*/ 67 h 52"/>
                  <a:gd name="T2" fmla="*/ 36 w 45"/>
                  <a:gd name="T3" fmla="*/ 0 h 52"/>
                  <a:gd name="T4" fmla="*/ 0 w 45"/>
                  <a:gd name="T5" fmla="*/ 87 h 52"/>
                  <a:gd name="T6" fmla="*/ 120 w 45"/>
                  <a:gd name="T7" fmla="*/ 204 h 52"/>
                  <a:gd name="T8" fmla="*/ 180 w 45"/>
                  <a:gd name="T9" fmla="*/ 188 h 52"/>
                  <a:gd name="T10" fmla="*/ 92 w 45"/>
                  <a:gd name="T11" fmla="*/ 6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52"/>
                  <a:gd name="T20" fmla="*/ 45 w 4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52">
                    <a:moveTo>
                      <a:pt x="23" y="17"/>
                    </a:moveTo>
                    <a:cubicBezTo>
                      <a:pt x="19" y="11"/>
                      <a:pt x="14" y="6"/>
                      <a:pt x="9" y="0"/>
                    </a:cubicBezTo>
                    <a:cubicBezTo>
                      <a:pt x="3" y="6"/>
                      <a:pt x="0" y="13"/>
                      <a:pt x="0" y="22"/>
                    </a:cubicBezTo>
                    <a:cubicBezTo>
                      <a:pt x="0" y="39"/>
                      <a:pt x="14" y="52"/>
                      <a:pt x="30" y="52"/>
                    </a:cubicBezTo>
                    <a:cubicBezTo>
                      <a:pt x="36" y="52"/>
                      <a:pt x="41" y="51"/>
                      <a:pt x="45" y="48"/>
                    </a:cubicBezTo>
                    <a:cubicBezTo>
                      <a:pt x="38" y="38"/>
                      <a:pt x="31" y="27"/>
                      <a:pt x="23" y="17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169"/>
              <p:cNvSpPr>
                <a:spLocks noChangeArrowheads="1"/>
              </p:cNvSpPr>
              <p:nvPr/>
            </p:nvSpPr>
            <p:spPr bwMode="auto">
              <a:xfrm>
                <a:off x="92" y="622"/>
                <a:ext cx="377" cy="218"/>
              </a:xfrm>
              <a:custGeom>
                <a:avLst/>
                <a:gdLst>
                  <a:gd name="T0" fmla="*/ 0 w 377"/>
                  <a:gd name="T1" fmla="*/ 42 h 218"/>
                  <a:gd name="T2" fmla="*/ 116 w 377"/>
                  <a:gd name="T3" fmla="*/ 218 h 218"/>
                  <a:gd name="T4" fmla="*/ 182 w 377"/>
                  <a:gd name="T5" fmla="*/ 18 h 218"/>
                  <a:gd name="T6" fmla="*/ 304 w 377"/>
                  <a:gd name="T7" fmla="*/ 218 h 218"/>
                  <a:gd name="T8" fmla="*/ 377 w 377"/>
                  <a:gd name="T9" fmla="*/ 0 h 218"/>
                  <a:gd name="T10" fmla="*/ 6 w 377"/>
                  <a:gd name="T11" fmla="*/ 18 h 218"/>
                  <a:gd name="T12" fmla="*/ 0 w 377"/>
                  <a:gd name="T13" fmla="*/ 4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7"/>
                  <a:gd name="T22" fmla="*/ 0 h 218"/>
                  <a:gd name="T23" fmla="*/ 377 w 377"/>
                  <a:gd name="T24" fmla="*/ 218 h 2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7" h="218">
                    <a:moveTo>
                      <a:pt x="0" y="42"/>
                    </a:moveTo>
                    <a:lnTo>
                      <a:pt x="116" y="218"/>
                    </a:lnTo>
                    <a:lnTo>
                      <a:pt x="182" y="18"/>
                    </a:lnTo>
                    <a:lnTo>
                      <a:pt x="304" y="218"/>
                    </a:lnTo>
                    <a:lnTo>
                      <a:pt x="377" y="0"/>
                    </a:lnTo>
                    <a:lnTo>
                      <a:pt x="6" y="1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9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170"/>
              <p:cNvSpPr>
                <a:spLocks noChangeArrowheads="1"/>
              </p:cNvSpPr>
              <p:nvPr/>
            </p:nvSpPr>
            <p:spPr bwMode="auto">
              <a:xfrm>
                <a:off x="8" y="810"/>
                <a:ext cx="515" cy="206"/>
              </a:xfrm>
              <a:custGeom>
                <a:avLst/>
                <a:gdLst>
                  <a:gd name="T0" fmla="*/ 72 w 258"/>
                  <a:gd name="T1" fmla="*/ 0 h 103"/>
                  <a:gd name="T2" fmla="*/ 375 w 258"/>
                  <a:gd name="T3" fmla="*/ 316 h 103"/>
                  <a:gd name="T4" fmla="*/ 495 w 258"/>
                  <a:gd name="T5" fmla="*/ 340 h 103"/>
                  <a:gd name="T6" fmla="*/ 565 w 258"/>
                  <a:gd name="T7" fmla="*/ 36 h 103"/>
                  <a:gd name="T8" fmla="*/ 784 w 258"/>
                  <a:gd name="T9" fmla="*/ 376 h 103"/>
                  <a:gd name="T10" fmla="*/ 1028 w 258"/>
                  <a:gd name="T11" fmla="*/ 412 h 103"/>
                  <a:gd name="T12" fmla="*/ 0 w 258"/>
                  <a:gd name="T13" fmla="*/ 248 h 103"/>
                  <a:gd name="T14" fmla="*/ 72 w 258"/>
                  <a:gd name="T15" fmla="*/ 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8"/>
                  <a:gd name="T25" fmla="*/ 0 h 103"/>
                  <a:gd name="T26" fmla="*/ 258 w 258"/>
                  <a:gd name="T27" fmla="*/ 103 h 1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8" h="103">
                    <a:moveTo>
                      <a:pt x="18" y="0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258" y="103"/>
                      <a:pt x="258" y="103"/>
                      <a:pt x="258" y="10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9" y="3"/>
                      <a:pt x="18" y="0"/>
                    </a:cubicBezTo>
                    <a:close/>
                  </a:path>
                </a:pathLst>
              </a:custGeom>
              <a:solidFill>
                <a:srgbClr val="8DC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171"/>
              <p:cNvSpPr>
                <a:spLocks noChangeArrowheads="1"/>
              </p:cNvSpPr>
              <p:nvPr/>
            </p:nvSpPr>
            <p:spPr bwMode="auto">
              <a:xfrm>
                <a:off x="945" y="587"/>
                <a:ext cx="241" cy="281"/>
              </a:xfrm>
              <a:custGeom>
                <a:avLst/>
                <a:gdLst>
                  <a:gd name="T0" fmla="*/ 0 w 121"/>
                  <a:gd name="T1" fmla="*/ 279 h 141"/>
                  <a:gd name="T2" fmla="*/ 281 w 121"/>
                  <a:gd name="T3" fmla="*/ 560 h 141"/>
                  <a:gd name="T4" fmla="*/ 480 w 121"/>
                  <a:gd name="T5" fmla="*/ 476 h 141"/>
                  <a:gd name="T6" fmla="*/ 239 w 121"/>
                  <a:gd name="T7" fmla="*/ 0 h 141"/>
                  <a:gd name="T8" fmla="*/ 0 w 121"/>
                  <a:gd name="T9" fmla="*/ 27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141"/>
                  <a:gd name="T17" fmla="*/ 121 w 121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141">
                    <a:moveTo>
                      <a:pt x="0" y="70"/>
                    </a:moveTo>
                    <a:cubicBezTo>
                      <a:pt x="0" y="109"/>
                      <a:pt x="31" y="141"/>
                      <a:pt x="71" y="141"/>
                    </a:cubicBezTo>
                    <a:cubicBezTo>
                      <a:pt x="91" y="141"/>
                      <a:pt x="108" y="133"/>
                      <a:pt x="121" y="120"/>
                    </a:cubicBezTo>
                    <a:cubicBezTo>
                      <a:pt x="105" y="78"/>
                      <a:pt x="85" y="38"/>
                      <a:pt x="60" y="0"/>
                    </a:cubicBezTo>
                    <a:cubicBezTo>
                      <a:pt x="26" y="5"/>
                      <a:pt x="0" y="35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172"/>
              <p:cNvSpPr>
                <a:spLocks noChangeArrowheads="1"/>
              </p:cNvSpPr>
              <p:nvPr/>
            </p:nvSpPr>
            <p:spPr bwMode="auto">
              <a:xfrm>
                <a:off x="989" y="628"/>
                <a:ext cx="179" cy="198"/>
              </a:xfrm>
              <a:custGeom>
                <a:avLst/>
                <a:gdLst>
                  <a:gd name="T0" fmla="*/ 197 w 90"/>
                  <a:gd name="T1" fmla="*/ 0 h 99"/>
                  <a:gd name="T2" fmla="*/ 0 w 90"/>
                  <a:gd name="T3" fmla="*/ 196 h 99"/>
                  <a:gd name="T4" fmla="*/ 197 w 90"/>
                  <a:gd name="T5" fmla="*/ 396 h 99"/>
                  <a:gd name="T6" fmla="*/ 356 w 90"/>
                  <a:gd name="T7" fmla="*/ 308 h 99"/>
                  <a:gd name="T8" fmla="*/ 201 w 90"/>
                  <a:gd name="T9" fmla="*/ 0 h 99"/>
                  <a:gd name="T10" fmla="*/ 197 w 9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99"/>
                  <a:gd name="T20" fmla="*/ 90 w 90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99">
                    <a:moveTo>
                      <a:pt x="50" y="0"/>
                    </a:moveTo>
                    <a:cubicBezTo>
                      <a:pt x="22" y="0"/>
                      <a:pt x="0" y="22"/>
                      <a:pt x="0" y="49"/>
                    </a:cubicBezTo>
                    <a:cubicBezTo>
                      <a:pt x="0" y="77"/>
                      <a:pt x="22" y="99"/>
                      <a:pt x="50" y="99"/>
                    </a:cubicBezTo>
                    <a:cubicBezTo>
                      <a:pt x="67" y="99"/>
                      <a:pt x="81" y="90"/>
                      <a:pt x="90" y="77"/>
                    </a:cubicBezTo>
                    <a:cubicBezTo>
                      <a:pt x="79" y="51"/>
                      <a:pt x="66" y="25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173"/>
              <p:cNvSpPr>
                <a:spLocks noChangeArrowheads="1"/>
              </p:cNvSpPr>
              <p:nvPr/>
            </p:nvSpPr>
            <p:spPr bwMode="auto">
              <a:xfrm>
                <a:off x="1017" y="658"/>
                <a:ext cx="139" cy="144"/>
              </a:xfrm>
              <a:custGeom>
                <a:avLst/>
                <a:gdLst>
                  <a:gd name="T0" fmla="*/ 135 w 70"/>
                  <a:gd name="T1" fmla="*/ 0 h 72"/>
                  <a:gd name="T2" fmla="*/ 4 w 70"/>
                  <a:gd name="T3" fmla="*/ 148 h 72"/>
                  <a:gd name="T4" fmla="*/ 149 w 70"/>
                  <a:gd name="T5" fmla="*/ 284 h 72"/>
                  <a:gd name="T6" fmla="*/ 276 w 70"/>
                  <a:gd name="T7" fmla="*/ 188 h 72"/>
                  <a:gd name="T8" fmla="*/ 185 w 70"/>
                  <a:gd name="T9" fmla="*/ 4 h 72"/>
                  <a:gd name="T10" fmla="*/ 135 w 7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72"/>
                  <a:gd name="T20" fmla="*/ 70 w 7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72">
                    <a:moveTo>
                      <a:pt x="34" y="0"/>
                    </a:moveTo>
                    <a:cubicBezTo>
                      <a:pt x="14" y="1"/>
                      <a:pt x="0" y="18"/>
                      <a:pt x="1" y="37"/>
                    </a:cubicBezTo>
                    <a:cubicBezTo>
                      <a:pt x="2" y="57"/>
                      <a:pt x="19" y="72"/>
                      <a:pt x="38" y="71"/>
                    </a:cubicBezTo>
                    <a:cubicBezTo>
                      <a:pt x="53" y="70"/>
                      <a:pt x="65" y="60"/>
                      <a:pt x="70" y="47"/>
                    </a:cubicBezTo>
                    <a:cubicBezTo>
                      <a:pt x="63" y="32"/>
                      <a:pt x="55" y="16"/>
                      <a:pt x="47" y="1"/>
                    </a:cubicBezTo>
                    <a:cubicBezTo>
                      <a:pt x="43" y="0"/>
                      <a:pt x="38" y="0"/>
                      <a:pt x="34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174"/>
              <p:cNvSpPr>
                <a:spLocks noChangeArrowheads="1"/>
              </p:cNvSpPr>
              <p:nvPr/>
            </p:nvSpPr>
            <p:spPr bwMode="auto">
              <a:xfrm>
                <a:off x="1051" y="690"/>
                <a:ext cx="76" cy="76"/>
              </a:xfrm>
              <a:custGeom>
                <a:avLst/>
                <a:gdLst>
                  <a:gd name="T0" fmla="*/ 72 w 38"/>
                  <a:gd name="T1" fmla="*/ 4 h 38"/>
                  <a:gd name="T2" fmla="*/ 4 w 38"/>
                  <a:gd name="T3" fmla="*/ 80 h 38"/>
                  <a:gd name="T4" fmla="*/ 80 w 38"/>
                  <a:gd name="T5" fmla="*/ 152 h 38"/>
                  <a:gd name="T6" fmla="*/ 152 w 38"/>
                  <a:gd name="T7" fmla="*/ 72 h 38"/>
                  <a:gd name="T8" fmla="*/ 72 w 38"/>
                  <a:gd name="T9" fmla="*/ 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18" y="1"/>
                    </a:moveTo>
                    <a:cubicBezTo>
                      <a:pt x="8" y="1"/>
                      <a:pt x="0" y="10"/>
                      <a:pt x="1" y="20"/>
                    </a:cubicBezTo>
                    <a:cubicBezTo>
                      <a:pt x="1" y="31"/>
                      <a:pt x="10" y="38"/>
                      <a:pt x="20" y="38"/>
                    </a:cubicBezTo>
                    <a:cubicBezTo>
                      <a:pt x="30" y="37"/>
                      <a:pt x="38" y="28"/>
                      <a:pt x="38" y="18"/>
                    </a:cubicBezTo>
                    <a:cubicBezTo>
                      <a:pt x="37" y="8"/>
                      <a:pt x="28" y="0"/>
                      <a:pt x="18" y="1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175"/>
              <p:cNvSpPr>
                <a:spLocks noChangeArrowheads="1"/>
              </p:cNvSpPr>
              <p:nvPr/>
            </p:nvSpPr>
            <p:spPr bwMode="auto">
              <a:xfrm>
                <a:off x="757" y="790"/>
                <a:ext cx="154" cy="247"/>
              </a:xfrm>
              <a:custGeom>
                <a:avLst/>
                <a:gdLst>
                  <a:gd name="T0" fmla="*/ 212 w 77"/>
                  <a:gd name="T1" fmla="*/ 0 h 124"/>
                  <a:gd name="T2" fmla="*/ 0 w 77"/>
                  <a:gd name="T3" fmla="*/ 492 h 124"/>
                  <a:gd name="T4" fmla="*/ 28 w 77"/>
                  <a:gd name="T5" fmla="*/ 492 h 124"/>
                  <a:gd name="T6" fmla="*/ 308 w 77"/>
                  <a:gd name="T7" fmla="*/ 211 h 124"/>
                  <a:gd name="T8" fmla="*/ 212 w 77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24"/>
                  <a:gd name="T17" fmla="*/ 77 w 77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24">
                    <a:moveTo>
                      <a:pt x="53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2" y="124"/>
                      <a:pt x="4" y="124"/>
                      <a:pt x="7" y="124"/>
                    </a:cubicBezTo>
                    <a:cubicBezTo>
                      <a:pt x="46" y="124"/>
                      <a:pt x="77" y="93"/>
                      <a:pt x="77" y="53"/>
                    </a:cubicBezTo>
                    <a:cubicBezTo>
                      <a:pt x="77" y="32"/>
                      <a:pt x="68" y="13"/>
                      <a:pt x="53" y="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176"/>
              <p:cNvSpPr>
                <a:spLocks noChangeArrowheads="1"/>
              </p:cNvSpPr>
              <p:nvPr/>
            </p:nvSpPr>
            <p:spPr bwMode="auto">
              <a:xfrm>
                <a:off x="775" y="832"/>
                <a:ext cx="96" cy="164"/>
              </a:xfrm>
              <a:custGeom>
                <a:avLst/>
                <a:gdLst>
                  <a:gd name="T0" fmla="*/ 0 w 48"/>
                  <a:gd name="T1" fmla="*/ 328 h 82"/>
                  <a:gd name="T2" fmla="*/ 192 w 48"/>
                  <a:gd name="T3" fmla="*/ 128 h 82"/>
                  <a:gd name="T4" fmla="*/ 140 w 48"/>
                  <a:gd name="T5" fmla="*/ 0 h 82"/>
                  <a:gd name="T6" fmla="*/ 0 w 48"/>
                  <a:gd name="T7" fmla="*/ 328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82"/>
                  <a:gd name="T14" fmla="*/ 48 w 48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82">
                    <a:moveTo>
                      <a:pt x="0" y="82"/>
                    </a:moveTo>
                    <a:cubicBezTo>
                      <a:pt x="26" y="81"/>
                      <a:pt x="48" y="59"/>
                      <a:pt x="48" y="32"/>
                    </a:cubicBezTo>
                    <a:cubicBezTo>
                      <a:pt x="48" y="20"/>
                      <a:pt x="43" y="8"/>
                      <a:pt x="35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177"/>
              <p:cNvSpPr>
                <a:spLocks noChangeArrowheads="1"/>
              </p:cNvSpPr>
              <p:nvPr/>
            </p:nvSpPr>
            <p:spPr bwMode="auto">
              <a:xfrm>
                <a:off x="787" y="860"/>
                <a:ext cx="58" cy="108"/>
              </a:xfrm>
              <a:custGeom>
                <a:avLst/>
                <a:gdLst>
                  <a:gd name="T0" fmla="*/ 92 w 29"/>
                  <a:gd name="T1" fmla="*/ 0 h 54"/>
                  <a:gd name="T2" fmla="*/ 0 w 29"/>
                  <a:gd name="T3" fmla="*/ 216 h 54"/>
                  <a:gd name="T4" fmla="*/ 112 w 29"/>
                  <a:gd name="T5" fmla="*/ 68 h 54"/>
                  <a:gd name="T6" fmla="*/ 92 w 29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4"/>
                  <a:gd name="T14" fmla="*/ 29 w 29"/>
                  <a:gd name="T15" fmla="*/ 54 h 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4">
                    <a:moveTo>
                      <a:pt x="23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7" y="51"/>
                      <a:pt x="29" y="35"/>
                      <a:pt x="28" y="17"/>
                    </a:cubicBezTo>
                    <a:cubicBezTo>
                      <a:pt x="28" y="11"/>
                      <a:pt x="26" y="5"/>
                      <a:pt x="23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Oval 178"/>
              <p:cNvSpPr>
                <a:spLocks noChangeArrowheads="1"/>
              </p:cNvSpPr>
              <p:nvPr/>
            </p:nvSpPr>
            <p:spPr bwMode="auto">
              <a:xfrm>
                <a:off x="939" y="920"/>
                <a:ext cx="283" cy="281"/>
              </a:xfrm>
              <a:prstGeom prst="ellipse">
                <a:avLst/>
              </a:pr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63" name="Oval 179"/>
              <p:cNvSpPr>
                <a:spLocks noChangeArrowheads="1"/>
              </p:cNvSpPr>
              <p:nvPr/>
            </p:nvSpPr>
            <p:spPr bwMode="auto">
              <a:xfrm>
                <a:off x="983" y="962"/>
                <a:ext cx="197" cy="197"/>
              </a:xfrm>
              <a:prstGeom prst="ellipse">
                <a:avLst/>
              </a:pr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64" name="Freeform 180"/>
              <p:cNvSpPr>
                <a:spLocks noChangeArrowheads="1"/>
              </p:cNvSpPr>
              <p:nvPr/>
            </p:nvSpPr>
            <p:spPr bwMode="auto">
              <a:xfrm>
                <a:off x="1011" y="990"/>
                <a:ext cx="145" cy="145"/>
              </a:xfrm>
              <a:custGeom>
                <a:avLst/>
                <a:gdLst>
                  <a:gd name="T0" fmla="*/ 280 w 73"/>
                  <a:gd name="T1" fmla="*/ 135 h 73"/>
                  <a:gd name="T2" fmla="*/ 149 w 73"/>
                  <a:gd name="T3" fmla="*/ 284 h 73"/>
                  <a:gd name="T4" fmla="*/ 4 w 73"/>
                  <a:gd name="T5" fmla="*/ 153 h 73"/>
                  <a:gd name="T6" fmla="*/ 135 w 73"/>
                  <a:gd name="T7" fmla="*/ 4 h 73"/>
                  <a:gd name="T8" fmla="*/ 280 w 73"/>
                  <a:gd name="T9" fmla="*/ 13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3"/>
                  <a:gd name="T17" fmla="*/ 73 w 7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3">
                    <a:moveTo>
                      <a:pt x="71" y="34"/>
                    </a:moveTo>
                    <a:cubicBezTo>
                      <a:pt x="73" y="54"/>
                      <a:pt x="58" y="71"/>
                      <a:pt x="38" y="72"/>
                    </a:cubicBezTo>
                    <a:cubicBezTo>
                      <a:pt x="19" y="73"/>
                      <a:pt x="2" y="58"/>
                      <a:pt x="1" y="39"/>
                    </a:cubicBezTo>
                    <a:cubicBezTo>
                      <a:pt x="0" y="19"/>
                      <a:pt x="14" y="2"/>
                      <a:pt x="34" y="1"/>
                    </a:cubicBezTo>
                    <a:cubicBezTo>
                      <a:pt x="54" y="0"/>
                      <a:pt x="70" y="15"/>
                      <a:pt x="71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81"/>
              <p:cNvSpPr>
                <a:spLocks noChangeArrowheads="1"/>
              </p:cNvSpPr>
              <p:nvPr/>
            </p:nvSpPr>
            <p:spPr bwMode="auto">
              <a:xfrm>
                <a:off x="1045" y="1024"/>
                <a:ext cx="76" cy="77"/>
              </a:xfrm>
              <a:custGeom>
                <a:avLst/>
                <a:gdLst>
                  <a:gd name="T0" fmla="*/ 152 w 38"/>
                  <a:gd name="T1" fmla="*/ 71 h 39"/>
                  <a:gd name="T2" fmla="*/ 80 w 38"/>
                  <a:gd name="T3" fmla="*/ 148 h 39"/>
                  <a:gd name="T4" fmla="*/ 4 w 38"/>
                  <a:gd name="T5" fmla="*/ 81 h 39"/>
                  <a:gd name="T6" fmla="*/ 72 w 38"/>
                  <a:gd name="T7" fmla="*/ 4 h 39"/>
                  <a:gd name="T8" fmla="*/ 152 w 38"/>
                  <a:gd name="T9" fmla="*/ 7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9"/>
                  <a:gd name="T17" fmla="*/ 38 w 3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9">
                    <a:moveTo>
                      <a:pt x="38" y="18"/>
                    </a:moveTo>
                    <a:cubicBezTo>
                      <a:pt x="38" y="29"/>
                      <a:pt x="30" y="37"/>
                      <a:pt x="20" y="38"/>
                    </a:cubicBezTo>
                    <a:cubicBezTo>
                      <a:pt x="10" y="39"/>
                      <a:pt x="1" y="31"/>
                      <a:pt x="1" y="21"/>
                    </a:cubicBezTo>
                    <a:cubicBezTo>
                      <a:pt x="0" y="10"/>
                      <a:pt x="8" y="2"/>
                      <a:pt x="18" y="1"/>
                    </a:cubicBezTo>
                    <a:cubicBezTo>
                      <a:pt x="28" y="0"/>
                      <a:pt x="37" y="8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182"/>
              <p:cNvSpPr>
                <a:spLocks noChangeArrowheads="1"/>
              </p:cNvSpPr>
              <p:nvPr/>
            </p:nvSpPr>
            <p:spPr bwMode="auto">
              <a:xfrm>
                <a:off x="683" y="1161"/>
                <a:ext cx="284" cy="178"/>
              </a:xfrm>
              <a:custGeom>
                <a:avLst/>
                <a:gdLst>
                  <a:gd name="T0" fmla="*/ 568 w 142"/>
                  <a:gd name="T1" fmla="*/ 284 h 89"/>
                  <a:gd name="T2" fmla="*/ 284 w 142"/>
                  <a:gd name="T3" fmla="*/ 0 h 89"/>
                  <a:gd name="T4" fmla="*/ 0 w 142"/>
                  <a:gd name="T5" fmla="*/ 284 h 89"/>
                  <a:gd name="T6" fmla="*/ 8 w 142"/>
                  <a:gd name="T7" fmla="*/ 356 h 89"/>
                  <a:gd name="T8" fmla="*/ 564 w 142"/>
                  <a:gd name="T9" fmla="*/ 320 h 89"/>
                  <a:gd name="T10" fmla="*/ 568 w 142"/>
                  <a:gd name="T11" fmla="*/ 284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89"/>
                  <a:gd name="T20" fmla="*/ 142 w 142"/>
                  <a:gd name="T21" fmla="*/ 89 h 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89">
                    <a:moveTo>
                      <a:pt x="142" y="71"/>
                    </a:moveTo>
                    <a:cubicBezTo>
                      <a:pt x="142" y="32"/>
                      <a:pt x="110" y="0"/>
                      <a:pt x="71" y="0"/>
                    </a:cubicBezTo>
                    <a:cubicBezTo>
                      <a:pt x="32" y="0"/>
                      <a:pt x="0" y="32"/>
                      <a:pt x="0" y="71"/>
                    </a:cubicBezTo>
                    <a:cubicBezTo>
                      <a:pt x="0" y="77"/>
                      <a:pt x="1" y="84"/>
                      <a:pt x="2" y="8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2" y="77"/>
                      <a:pt x="142" y="74"/>
                      <a:pt x="142" y="71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183"/>
              <p:cNvSpPr>
                <a:spLocks noChangeArrowheads="1"/>
              </p:cNvSpPr>
              <p:nvPr/>
            </p:nvSpPr>
            <p:spPr bwMode="auto">
              <a:xfrm>
                <a:off x="729" y="1205"/>
                <a:ext cx="196" cy="132"/>
              </a:xfrm>
              <a:custGeom>
                <a:avLst/>
                <a:gdLst>
                  <a:gd name="T0" fmla="*/ 392 w 98"/>
                  <a:gd name="T1" fmla="*/ 196 h 66"/>
                  <a:gd name="T2" fmla="*/ 196 w 98"/>
                  <a:gd name="T3" fmla="*/ 0 h 66"/>
                  <a:gd name="T4" fmla="*/ 0 w 98"/>
                  <a:gd name="T5" fmla="*/ 196 h 66"/>
                  <a:gd name="T6" fmla="*/ 12 w 98"/>
                  <a:gd name="T7" fmla="*/ 264 h 66"/>
                  <a:gd name="T8" fmla="*/ 388 w 98"/>
                  <a:gd name="T9" fmla="*/ 240 h 66"/>
                  <a:gd name="T10" fmla="*/ 392 w 98"/>
                  <a:gd name="T11" fmla="*/ 196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66"/>
                  <a:gd name="T20" fmla="*/ 98 w 98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66">
                    <a:moveTo>
                      <a:pt x="98" y="49"/>
                    </a:moveTo>
                    <a:cubicBezTo>
                      <a:pt x="98" y="22"/>
                      <a:pt x="76" y="0"/>
                      <a:pt x="49" y="0"/>
                    </a:cubicBezTo>
                    <a:cubicBezTo>
                      <a:pt x="22" y="0"/>
                      <a:pt x="0" y="22"/>
                      <a:pt x="0" y="49"/>
                    </a:cubicBezTo>
                    <a:cubicBezTo>
                      <a:pt x="0" y="55"/>
                      <a:pt x="1" y="61"/>
                      <a:pt x="3" y="66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56"/>
                      <a:pt x="98" y="53"/>
                      <a:pt x="98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184"/>
              <p:cNvSpPr>
                <a:spLocks noChangeArrowheads="1"/>
              </p:cNvSpPr>
              <p:nvPr/>
            </p:nvSpPr>
            <p:spPr bwMode="auto">
              <a:xfrm>
                <a:off x="755" y="1233"/>
                <a:ext cx="144" cy="102"/>
              </a:xfrm>
              <a:custGeom>
                <a:avLst/>
                <a:gdLst>
                  <a:gd name="T0" fmla="*/ 288 w 72"/>
                  <a:gd name="T1" fmla="*/ 136 h 51"/>
                  <a:gd name="T2" fmla="*/ 136 w 72"/>
                  <a:gd name="T3" fmla="*/ 4 h 51"/>
                  <a:gd name="T4" fmla="*/ 4 w 72"/>
                  <a:gd name="T5" fmla="*/ 152 h 51"/>
                  <a:gd name="T6" fmla="*/ 16 w 72"/>
                  <a:gd name="T7" fmla="*/ 204 h 51"/>
                  <a:gd name="T8" fmla="*/ 280 w 72"/>
                  <a:gd name="T9" fmla="*/ 188 h 51"/>
                  <a:gd name="T10" fmla="*/ 288 w 72"/>
                  <a:gd name="T11" fmla="*/ 13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51"/>
                  <a:gd name="T20" fmla="*/ 72 w 7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51">
                    <a:moveTo>
                      <a:pt x="72" y="34"/>
                    </a:moveTo>
                    <a:cubicBezTo>
                      <a:pt x="71" y="14"/>
                      <a:pt x="54" y="0"/>
                      <a:pt x="34" y="1"/>
                    </a:cubicBezTo>
                    <a:cubicBezTo>
                      <a:pt x="15" y="2"/>
                      <a:pt x="0" y="19"/>
                      <a:pt x="1" y="38"/>
                    </a:cubicBezTo>
                    <a:cubicBezTo>
                      <a:pt x="1" y="43"/>
                      <a:pt x="2" y="47"/>
                      <a:pt x="4" y="51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3"/>
                      <a:pt x="72" y="38"/>
                      <a:pt x="72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185"/>
              <p:cNvSpPr>
                <a:spLocks noChangeArrowheads="1"/>
              </p:cNvSpPr>
              <p:nvPr/>
            </p:nvSpPr>
            <p:spPr bwMode="auto">
              <a:xfrm>
                <a:off x="789" y="1267"/>
                <a:ext cx="76" cy="66"/>
              </a:xfrm>
              <a:custGeom>
                <a:avLst/>
                <a:gdLst>
                  <a:gd name="T0" fmla="*/ 152 w 38"/>
                  <a:gd name="T1" fmla="*/ 72 h 33"/>
                  <a:gd name="T2" fmla="*/ 72 w 38"/>
                  <a:gd name="T3" fmla="*/ 4 h 33"/>
                  <a:gd name="T4" fmla="*/ 4 w 38"/>
                  <a:gd name="T5" fmla="*/ 80 h 33"/>
                  <a:gd name="T6" fmla="*/ 28 w 38"/>
                  <a:gd name="T7" fmla="*/ 132 h 33"/>
                  <a:gd name="T8" fmla="*/ 136 w 38"/>
                  <a:gd name="T9" fmla="*/ 124 h 33"/>
                  <a:gd name="T10" fmla="*/ 152 w 38"/>
                  <a:gd name="T11" fmla="*/ 7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3"/>
                  <a:gd name="T20" fmla="*/ 38 w 38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3">
                    <a:moveTo>
                      <a:pt x="38" y="18"/>
                    </a:moveTo>
                    <a:cubicBezTo>
                      <a:pt x="37" y="8"/>
                      <a:pt x="28" y="0"/>
                      <a:pt x="18" y="1"/>
                    </a:cubicBezTo>
                    <a:cubicBezTo>
                      <a:pt x="8" y="1"/>
                      <a:pt x="0" y="10"/>
                      <a:pt x="1" y="20"/>
                    </a:cubicBezTo>
                    <a:cubicBezTo>
                      <a:pt x="1" y="25"/>
                      <a:pt x="3" y="30"/>
                      <a:pt x="7" y="33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27"/>
                      <a:pt x="38" y="23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186"/>
              <p:cNvSpPr>
                <a:spLocks noChangeArrowheads="1"/>
              </p:cNvSpPr>
              <p:nvPr/>
            </p:nvSpPr>
            <p:spPr bwMode="auto">
              <a:xfrm>
                <a:off x="1156" y="1151"/>
                <a:ext cx="144" cy="158"/>
              </a:xfrm>
              <a:custGeom>
                <a:avLst/>
                <a:gdLst>
                  <a:gd name="T0" fmla="*/ 0 w 72"/>
                  <a:gd name="T1" fmla="*/ 280 h 79"/>
                  <a:gd name="T2" fmla="*/ 4 w 72"/>
                  <a:gd name="T3" fmla="*/ 316 h 79"/>
                  <a:gd name="T4" fmla="*/ 288 w 72"/>
                  <a:gd name="T5" fmla="*/ 296 h 79"/>
                  <a:gd name="T6" fmla="*/ 244 w 72"/>
                  <a:gd name="T7" fmla="*/ 0 h 79"/>
                  <a:gd name="T8" fmla="*/ 0 w 72"/>
                  <a:gd name="T9" fmla="*/ 28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9"/>
                  <a:gd name="T17" fmla="*/ 72 w 72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9">
                    <a:moveTo>
                      <a:pt x="0" y="70"/>
                    </a:moveTo>
                    <a:cubicBezTo>
                      <a:pt x="0" y="73"/>
                      <a:pt x="0" y="76"/>
                      <a:pt x="1" y="79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69" y="49"/>
                      <a:pt x="65" y="25"/>
                      <a:pt x="61" y="0"/>
                    </a:cubicBezTo>
                    <a:cubicBezTo>
                      <a:pt x="27" y="5"/>
                      <a:pt x="0" y="34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187"/>
              <p:cNvSpPr>
                <a:spLocks noChangeArrowheads="1"/>
              </p:cNvSpPr>
              <p:nvPr/>
            </p:nvSpPr>
            <p:spPr bwMode="auto">
              <a:xfrm>
                <a:off x="1202" y="1193"/>
                <a:ext cx="98" cy="114"/>
              </a:xfrm>
              <a:custGeom>
                <a:avLst/>
                <a:gdLst>
                  <a:gd name="T0" fmla="*/ 0 w 49"/>
                  <a:gd name="T1" fmla="*/ 196 h 57"/>
                  <a:gd name="T2" fmla="*/ 0 w 49"/>
                  <a:gd name="T3" fmla="*/ 228 h 57"/>
                  <a:gd name="T4" fmla="*/ 196 w 49"/>
                  <a:gd name="T5" fmla="*/ 212 h 57"/>
                  <a:gd name="T6" fmla="*/ 168 w 49"/>
                  <a:gd name="T7" fmla="*/ 0 h 57"/>
                  <a:gd name="T8" fmla="*/ 0 w 49"/>
                  <a:gd name="T9" fmla="*/ 19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7"/>
                  <a:gd name="T17" fmla="*/ 49 w 49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7">
                    <a:moveTo>
                      <a:pt x="0" y="49"/>
                    </a:moveTo>
                    <a:cubicBezTo>
                      <a:pt x="0" y="52"/>
                      <a:pt x="0" y="54"/>
                      <a:pt x="0" y="57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36"/>
                      <a:pt x="44" y="18"/>
                      <a:pt x="42" y="0"/>
                    </a:cubicBezTo>
                    <a:cubicBezTo>
                      <a:pt x="18" y="4"/>
                      <a:pt x="0" y="24"/>
                      <a:pt x="0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188"/>
              <p:cNvSpPr>
                <a:spLocks noChangeArrowheads="1"/>
              </p:cNvSpPr>
              <p:nvPr/>
            </p:nvSpPr>
            <p:spPr bwMode="auto">
              <a:xfrm>
                <a:off x="1228" y="1223"/>
                <a:ext cx="72" cy="82"/>
              </a:xfrm>
              <a:custGeom>
                <a:avLst/>
                <a:gdLst>
                  <a:gd name="T0" fmla="*/ 4 w 36"/>
                  <a:gd name="T1" fmla="*/ 148 h 41"/>
                  <a:gd name="T2" fmla="*/ 8 w 36"/>
                  <a:gd name="T3" fmla="*/ 164 h 41"/>
                  <a:gd name="T4" fmla="*/ 144 w 36"/>
                  <a:gd name="T5" fmla="*/ 152 h 41"/>
                  <a:gd name="T6" fmla="*/ 124 w 36"/>
                  <a:gd name="T7" fmla="*/ 0 h 41"/>
                  <a:gd name="T8" fmla="*/ 4 w 36"/>
                  <a:gd name="T9" fmla="*/ 14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1"/>
                  <a:gd name="T17" fmla="*/ 36 w 3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1">
                    <a:moveTo>
                      <a:pt x="1" y="37"/>
                    </a:moveTo>
                    <a:cubicBezTo>
                      <a:pt x="1" y="38"/>
                      <a:pt x="1" y="39"/>
                      <a:pt x="2" y="41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4" y="26"/>
                      <a:pt x="33" y="13"/>
                      <a:pt x="31" y="0"/>
                    </a:cubicBezTo>
                    <a:cubicBezTo>
                      <a:pt x="13" y="3"/>
                      <a:pt x="0" y="19"/>
                      <a:pt x="1" y="37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189"/>
              <p:cNvSpPr>
                <a:spLocks noChangeArrowheads="1"/>
              </p:cNvSpPr>
              <p:nvPr/>
            </p:nvSpPr>
            <p:spPr bwMode="auto">
              <a:xfrm>
                <a:off x="1262" y="1257"/>
                <a:ext cx="38" cy="44"/>
              </a:xfrm>
              <a:custGeom>
                <a:avLst/>
                <a:gdLst>
                  <a:gd name="T0" fmla="*/ 4 w 19"/>
                  <a:gd name="T1" fmla="*/ 76 h 22"/>
                  <a:gd name="T2" fmla="*/ 8 w 19"/>
                  <a:gd name="T3" fmla="*/ 88 h 22"/>
                  <a:gd name="T4" fmla="*/ 76 w 19"/>
                  <a:gd name="T5" fmla="*/ 84 h 22"/>
                  <a:gd name="T6" fmla="*/ 64 w 19"/>
                  <a:gd name="T7" fmla="*/ 0 h 22"/>
                  <a:gd name="T8" fmla="*/ 4 w 19"/>
                  <a:gd name="T9" fmla="*/ 7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2"/>
                  <a:gd name="T17" fmla="*/ 19 w 19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2">
                    <a:moveTo>
                      <a:pt x="1" y="19"/>
                    </a:moveTo>
                    <a:cubicBezTo>
                      <a:pt x="1" y="20"/>
                      <a:pt x="1" y="21"/>
                      <a:pt x="2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14"/>
                      <a:pt x="17" y="7"/>
                      <a:pt x="16" y="0"/>
                    </a:cubicBezTo>
                    <a:cubicBezTo>
                      <a:pt x="7" y="2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190"/>
              <p:cNvSpPr>
                <a:spLocks noChangeArrowheads="1"/>
              </p:cNvSpPr>
              <p:nvPr/>
            </p:nvSpPr>
            <p:spPr bwMode="auto">
              <a:xfrm>
                <a:off x="1107" y="1476"/>
                <a:ext cx="205" cy="395"/>
              </a:xfrm>
              <a:custGeom>
                <a:avLst/>
                <a:gdLst>
                  <a:gd name="T0" fmla="*/ 408 w 103"/>
                  <a:gd name="T1" fmla="*/ 0 h 198"/>
                  <a:gd name="T2" fmla="*/ 0 w 103"/>
                  <a:gd name="T3" fmla="*/ 616 h 198"/>
                  <a:gd name="T4" fmla="*/ 384 w 103"/>
                  <a:gd name="T5" fmla="*/ 788 h 198"/>
                  <a:gd name="T6" fmla="*/ 384 w 103"/>
                  <a:gd name="T7" fmla="*/ 437 h 198"/>
                  <a:gd name="T8" fmla="*/ 408 w 103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3"/>
                  <a:gd name="T16" fmla="*/ 0 h 198"/>
                  <a:gd name="T17" fmla="*/ 103 w 103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3" h="198">
                    <a:moveTo>
                      <a:pt x="103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97" y="198"/>
                      <a:pt x="97" y="198"/>
                      <a:pt x="97" y="198"/>
                    </a:cubicBezTo>
                    <a:cubicBezTo>
                      <a:pt x="97" y="198"/>
                      <a:pt x="94" y="134"/>
                      <a:pt x="97" y="110"/>
                    </a:cubicBezTo>
                    <a:cubicBezTo>
                      <a:pt x="100" y="85"/>
                      <a:pt x="103" y="6"/>
                      <a:pt x="103" y="0"/>
                    </a:cubicBezTo>
                    <a:close/>
                  </a:path>
                </a:pathLst>
              </a:custGeom>
              <a:solidFill>
                <a:srgbClr val="62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191"/>
              <p:cNvSpPr>
                <a:spLocks noChangeArrowheads="1"/>
              </p:cNvSpPr>
              <p:nvPr/>
            </p:nvSpPr>
            <p:spPr bwMode="auto">
              <a:xfrm>
                <a:off x="1210" y="1580"/>
                <a:ext cx="96" cy="212"/>
              </a:xfrm>
              <a:custGeom>
                <a:avLst/>
                <a:gdLst>
                  <a:gd name="T0" fmla="*/ 192 w 48"/>
                  <a:gd name="T1" fmla="*/ 0 h 106"/>
                  <a:gd name="T2" fmla="*/ 0 w 48"/>
                  <a:gd name="T3" fmla="*/ 316 h 106"/>
                  <a:gd name="T4" fmla="*/ 168 w 48"/>
                  <a:gd name="T5" fmla="*/ 424 h 106"/>
                  <a:gd name="T6" fmla="*/ 192 w 48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06"/>
                  <a:gd name="T14" fmla="*/ 48 w 4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06">
                    <a:moveTo>
                      <a:pt x="48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5" y="15"/>
                      <a:pt x="48" y="0"/>
                    </a:cubicBezTo>
                    <a:close/>
                  </a:path>
                </a:pathLst>
              </a:cu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Oval 192"/>
              <p:cNvSpPr>
                <a:spLocks noChangeArrowheads="1"/>
              </p:cNvSpPr>
              <p:nvPr/>
            </p:nvSpPr>
            <p:spPr bwMode="auto">
              <a:xfrm>
                <a:off x="1410" y="110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77" name="Oval 193"/>
              <p:cNvSpPr>
                <a:spLocks noChangeArrowheads="1"/>
              </p:cNvSpPr>
              <p:nvPr/>
            </p:nvSpPr>
            <p:spPr bwMode="auto">
              <a:xfrm>
                <a:off x="1556" y="1004"/>
                <a:ext cx="36" cy="35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78" name="Oval 194"/>
              <p:cNvSpPr>
                <a:spLocks noChangeArrowheads="1"/>
              </p:cNvSpPr>
              <p:nvPr/>
            </p:nvSpPr>
            <p:spPr bwMode="auto">
              <a:xfrm>
                <a:off x="1514" y="1125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79" name="Oval 195"/>
              <p:cNvSpPr>
                <a:spLocks noChangeArrowheads="1"/>
              </p:cNvSpPr>
              <p:nvPr/>
            </p:nvSpPr>
            <p:spPr bwMode="auto">
              <a:xfrm>
                <a:off x="1628" y="1167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0" name="Oval 196"/>
              <p:cNvSpPr>
                <a:spLocks noChangeArrowheads="1"/>
              </p:cNvSpPr>
              <p:nvPr/>
            </p:nvSpPr>
            <p:spPr bwMode="auto">
              <a:xfrm>
                <a:off x="1634" y="1271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1" name="Oval 197"/>
              <p:cNvSpPr>
                <a:spLocks noChangeArrowheads="1"/>
              </p:cNvSpPr>
              <p:nvPr/>
            </p:nvSpPr>
            <p:spPr bwMode="auto">
              <a:xfrm>
                <a:off x="1508" y="127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2" name="Oval 198"/>
              <p:cNvSpPr>
                <a:spLocks noChangeArrowheads="1"/>
              </p:cNvSpPr>
              <p:nvPr/>
            </p:nvSpPr>
            <p:spPr bwMode="auto">
              <a:xfrm>
                <a:off x="1666" y="1381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3" name="Oval 199"/>
              <p:cNvSpPr>
                <a:spLocks noChangeArrowheads="1"/>
              </p:cNvSpPr>
              <p:nvPr/>
            </p:nvSpPr>
            <p:spPr bwMode="auto">
              <a:xfrm>
                <a:off x="1660" y="900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4" name="Oval 200"/>
              <p:cNvSpPr>
                <a:spLocks noChangeArrowheads="1"/>
              </p:cNvSpPr>
              <p:nvPr/>
            </p:nvSpPr>
            <p:spPr bwMode="auto">
              <a:xfrm>
                <a:off x="1684" y="1057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5" name="Freeform 201"/>
              <p:cNvSpPr>
                <a:spLocks noChangeArrowheads="1"/>
              </p:cNvSpPr>
              <p:nvPr/>
            </p:nvSpPr>
            <p:spPr bwMode="auto">
              <a:xfrm>
                <a:off x="1428" y="1375"/>
                <a:ext cx="194" cy="223"/>
              </a:xfrm>
              <a:custGeom>
                <a:avLst/>
                <a:gdLst>
                  <a:gd name="T0" fmla="*/ 72 w 97"/>
                  <a:gd name="T1" fmla="*/ 0 h 112"/>
                  <a:gd name="T2" fmla="*/ 0 w 97"/>
                  <a:gd name="T3" fmla="*/ 444 h 112"/>
                  <a:gd name="T4" fmla="*/ 388 w 97"/>
                  <a:gd name="T5" fmla="*/ 215 h 112"/>
                  <a:gd name="T6" fmla="*/ 72 w 97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12"/>
                  <a:gd name="T14" fmla="*/ 97 w 97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12">
                    <a:moveTo>
                      <a:pt x="18" y="0"/>
                    </a:moveTo>
                    <a:cubicBezTo>
                      <a:pt x="18" y="0"/>
                      <a:pt x="21" y="66"/>
                      <a:pt x="0" y="112"/>
                    </a:cubicBezTo>
                    <a:cubicBezTo>
                      <a:pt x="0" y="112"/>
                      <a:pt x="64" y="106"/>
                      <a:pt x="97" y="54"/>
                    </a:cubicBezTo>
                    <a:cubicBezTo>
                      <a:pt x="97" y="54"/>
                      <a:pt x="34" y="48"/>
                      <a:pt x="18" y="0"/>
                    </a:cubicBezTo>
                    <a:close/>
                  </a:path>
                </a:pathLst>
              </a:custGeom>
              <a:solidFill>
                <a:srgbClr val="83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Oval 202"/>
              <p:cNvSpPr>
                <a:spLocks noChangeArrowheads="1"/>
              </p:cNvSpPr>
              <p:nvPr/>
            </p:nvSpPr>
            <p:spPr bwMode="auto">
              <a:xfrm>
                <a:off x="182" y="553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7" name="Oval 203"/>
              <p:cNvSpPr>
                <a:spLocks noChangeArrowheads="1"/>
              </p:cNvSpPr>
              <p:nvPr/>
            </p:nvSpPr>
            <p:spPr bwMode="auto">
              <a:xfrm>
                <a:off x="286" y="559"/>
                <a:ext cx="26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688" name="Oval 204"/>
              <p:cNvSpPr>
                <a:spLocks noChangeArrowheads="1"/>
              </p:cNvSpPr>
              <p:nvPr/>
            </p:nvSpPr>
            <p:spPr bwMode="auto">
              <a:xfrm>
                <a:off x="388" y="559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32" name="Oval 206"/>
            <p:cNvSpPr>
              <a:spLocks noChangeArrowheads="1"/>
            </p:cNvSpPr>
            <p:nvPr/>
          </p:nvSpPr>
          <p:spPr bwMode="auto">
            <a:xfrm>
              <a:off x="1525587" y="59213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3" name="Oval 207"/>
            <p:cNvSpPr>
              <a:spLocks noChangeArrowheads="1"/>
            </p:cNvSpPr>
            <p:nvPr/>
          </p:nvSpPr>
          <p:spPr bwMode="auto">
            <a:xfrm>
              <a:off x="1671637" y="696913"/>
              <a:ext cx="57150" cy="60325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4" name="Oval 208"/>
            <p:cNvSpPr>
              <a:spLocks noChangeArrowheads="1"/>
            </p:cNvSpPr>
            <p:nvPr/>
          </p:nvSpPr>
          <p:spPr bwMode="auto">
            <a:xfrm>
              <a:off x="1747837" y="852488"/>
              <a:ext cx="55562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5" name="Oval 209"/>
            <p:cNvSpPr>
              <a:spLocks noChangeArrowheads="1"/>
            </p:cNvSpPr>
            <p:nvPr/>
          </p:nvSpPr>
          <p:spPr bwMode="auto">
            <a:xfrm>
              <a:off x="1719262" y="53498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6" name="Oval 210"/>
            <p:cNvSpPr>
              <a:spLocks noChangeArrowheads="1"/>
            </p:cNvSpPr>
            <p:nvPr/>
          </p:nvSpPr>
          <p:spPr bwMode="auto">
            <a:xfrm>
              <a:off x="1681162" y="342900"/>
              <a:ext cx="57150" cy="55563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7" name="Freeform 211"/>
            <p:cNvSpPr>
              <a:spLocks noChangeArrowheads="1"/>
            </p:cNvSpPr>
            <p:nvPr/>
          </p:nvSpPr>
          <p:spPr bwMode="auto">
            <a:xfrm>
              <a:off x="1712912" y="307975"/>
              <a:ext cx="938212" cy="965200"/>
            </a:xfrm>
            <a:custGeom>
              <a:avLst/>
              <a:gdLst>
                <a:gd name="T0" fmla="*/ 341585239 w 296"/>
                <a:gd name="T1" fmla="*/ 1542253523 h 305"/>
                <a:gd name="T2" fmla="*/ 1074984926 w 296"/>
                <a:gd name="T3" fmla="*/ 2147483647 h 305"/>
                <a:gd name="T4" fmla="*/ 2147483647 w 296"/>
                <a:gd name="T5" fmla="*/ 2147483647 h 305"/>
                <a:gd name="T6" fmla="*/ 2147483647 w 296"/>
                <a:gd name="T7" fmla="*/ 2147483647 h 305"/>
                <a:gd name="T8" fmla="*/ 150700303 w 296"/>
                <a:gd name="T9" fmla="*/ 0 h 305"/>
                <a:gd name="T10" fmla="*/ 341585239 w 296"/>
                <a:gd name="T11" fmla="*/ 1542253523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6"/>
                <a:gd name="T19" fmla="*/ 0 h 305"/>
                <a:gd name="T20" fmla="*/ 296 w 296"/>
                <a:gd name="T21" fmla="*/ 305 h 3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6" h="305">
                  <a:moveTo>
                    <a:pt x="34" y="154"/>
                  </a:moveTo>
                  <a:cubicBezTo>
                    <a:pt x="48" y="190"/>
                    <a:pt x="72" y="219"/>
                    <a:pt x="107" y="243"/>
                  </a:cubicBezTo>
                  <a:cubicBezTo>
                    <a:pt x="162" y="283"/>
                    <a:pt x="230" y="305"/>
                    <a:pt x="296" y="304"/>
                  </a:cubicBezTo>
                  <a:cubicBezTo>
                    <a:pt x="288" y="281"/>
                    <a:pt x="279" y="259"/>
                    <a:pt x="268" y="236"/>
                  </a:cubicBezTo>
                  <a:cubicBezTo>
                    <a:pt x="216" y="126"/>
                    <a:pt x="126" y="44"/>
                    <a:pt x="15" y="0"/>
                  </a:cubicBezTo>
                  <a:cubicBezTo>
                    <a:pt x="0" y="48"/>
                    <a:pt x="17" y="107"/>
                    <a:pt x="34" y="154"/>
                  </a:cubicBezTo>
                  <a:close/>
                </a:path>
              </a:pathLst>
            </a:custGeom>
            <a:solidFill>
              <a:srgbClr val="A4C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212"/>
            <p:cNvSpPr>
              <a:spLocks noChangeArrowheads="1"/>
            </p:cNvSpPr>
            <p:nvPr/>
          </p:nvSpPr>
          <p:spPr bwMode="auto">
            <a:xfrm>
              <a:off x="1879600" y="398463"/>
              <a:ext cx="714375" cy="722313"/>
            </a:xfrm>
            <a:custGeom>
              <a:avLst/>
              <a:gdLst>
                <a:gd name="T0" fmla="*/ 70564375 w 225"/>
                <a:gd name="T1" fmla="*/ 0 h 228"/>
                <a:gd name="T2" fmla="*/ 524192500 w 225"/>
                <a:gd name="T3" fmla="*/ 1314777566 h 228"/>
                <a:gd name="T4" fmla="*/ 2147483647 w 225"/>
                <a:gd name="T5" fmla="*/ 2147483647 h 228"/>
                <a:gd name="T6" fmla="*/ 70564375 w 225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228"/>
                <a:gd name="T14" fmla="*/ 225 w 225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228">
                  <a:moveTo>
                    <a:pt x="7" y="0"/>
                  </a:moveTo>
                  <a:cubicBezTo>
                    <a:pt x="7" y="0"/>
                    <a:pt x="0" y="52"/>
                    <a:pt x="52" y="131"/>
                  </a:cubicBezTo>
                  <a:cubicBezTo>
                    <a:pt x="104" y="210"/>
                    <a:pt x="225" y="228"/>
                    <a:pt x="225" y="228"/>
                  </a:cubicBezTo>
                  <a:cubicBezTo>
                    <a:pt x="225" y="228"/>
                    <a:pt x="137" y="46"/>
                    <a:pt x="7" y="0"/>
                  </a:cubicBezTo>
                  <a:close/>
                </a:path>
              </a:pathLst>
            </a:custGeom>
            <a:solidFill>
              <a:srgbClr val="F0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213"/>
            <p:cNvSpPr>
              <a:spLocks noChangeArrowheads="1"/>
            </p:cNvSpPr>
            <p:nvPr/>
          </p:nvSpPr>
          <p:spPr bwMode="auto">
            <a:xfrm>
              <a:off x="2054225" y="484188"/>
              <a:ext cx="492125" cy="541338"/>
            </a:xfrm>
            <a:custGeom>
              <a:avLst/>
              <a:gdLst>
                <a:gd name="T0" fmla="*/ 30241875 w 155"/>
                <a:gd name="T1" fmla="*/ 0 h 171"/>
                <a:gd name="T2" fmla="*/ 584676250 w 155"/>
                <a:gd name="T3" fmla="*/ 1102395266 h 171"/>
                <a:gd name="T4" fmla="*/ 1562496875 w 155"/>
                <a:gd name="T5" fmla="*/ 1713724153 h 171"/>
                <a:gd name="T6" fmla="*/ 30241875 w 155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171"/>
                <a:gd name="T14" fmla="*/ 155 w 155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171">
                  <a:moveTo>
                    <a:pt x="3" y="0"/>
                  </a:moveTo>
                  <a:cubicBezTo>
                    <a:pt x="3" y="0"/>
                    <a:pt x="0" y="55"/>
                    <a:pt x="58" y="110"/>
                  </a:cubicBezTo>
                  <a:cubicBezTo>
                    <a:pt x="116" y="165"/>
                    <a:pt x="155" y="171"/>
                    <a:pt x="155" y="171"/>
                  </a:cubicBezTo>
                  <a:cubicBezTo>
                    <a:pt x="155" y="171"/>
                    <a:pt x="101" y="37"/>
                    <a:pt x="3" y="0"/>
                  </a:cubicBezTo>
                  <a:close/>
                </a:path>
              </a:pathLst>
            </a:custGeom>
            <a:solidFill>
              <a:srgbClr val="F29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214"/>
            <p:cNvSpPr>
              <a:spLocks noChangeArrowheads="1"/>
            </p:cNvSpPr>
            <p:nvPr/>
          </p:nvSpPr>
          <p:spPr bwMode="auto">
            <a:xfrm>
              <a:off x="1217612" y="273050"/>
              <a:ext cx="355600" cy="242888"/>
            </a:xfrm>
            <a:custGeom>
              <a:avLst/>
              <a:gdLst>
                <a:gd name="T0" fmla="*/ 0 w 112"/>
                <a:gd name="T1" fmla="*/ 0 h 77"/>
                <a:gd name="T2" fmla="*/ 1129030000 w 112"/>
                <a:gd name="T3" fmla="*/ 278605154 h 77"/>
                <a:gd name="T4" fmla="*/ 735885625 w 112"/>
                <a:gd name="T5" fmla="*/ 766163384 h 77"/>
                <a:gd name="T6" fmla="*/ 0 w 112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77"/>
                <a:gd name="T14" fmla="*/ 112 w 112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77">
                  <a:moveTo>
                    <a:pt x="0" y="0"/>
                  </a:moveTo>
                  <a:cubicBezTo>
                    <a:pt x="0" y="0"/>
                    <a:pt x="100" y="16"/>
                    <a:pt x="112" y="2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215"/>
            <p:cNvSpPr>
              <a:spLocks noChangeArrowheads="1"/>
            </p:cNvSpPr>
            <p:nvPr/>
          </p:nvSpPr>
          <p:spPr bwMode="auto">
            <a:xfrm>
              <a:off x="2190750" y="3017838"/>
              <a:ext cx="104775" cy="101600"/>
            </a:xfrm>
            <a:custGeom>
              <a:avLst/>
              <a:gdLst>
                <a:gd name="T0" fmla="*/ 80645000 w 33"/>
                <a:gd name="T1" fmla="*/ 0 h 32"/>
                <a:gd name="T2" fmla="*/ 0 w 33"/>
                <a:gd name="T3" fmla="*/ 141128750 h 32"/>
                <a:gd name="T4" fmla="*/ 171370625 w 33"/>
                <a:gd name="T5" fmla="*/ 322580000 h 32"/>
                <a:gd name="T6" fmla="*/ 332660625 w 33"/>
                <a:gd name="T7" fmla="*/ 231854375 h 32"/>
                <a:gd name="T8" fmla="*/ 80645000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8" y="32"/>
                    <a:pt x="17" y="32"/>
                  </a:cubicBezTo>
                  <a:cubicBezTo>
                    <a:pt x="24" y="32"/>
                    <a:pt x="30" y="28"/>
                    <a:pt x="33" y="23"/>
                  </a:cubicBezTo>
                  <a:cubicBezTo>
                    <a:pt x="24" y="16"/>
                    <a:pt x="15" y="8"/>
                    <a:pt x="8" y="0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216"/>
            <p:cNvSpPr>
              <a:spLocks noChangeArrowheads="1"/>
            </p:cNvSpPr>
            <p:nvPr/>
          </p:nvSpPr>
          <p:spPr bwMode="auto">
            <a:xfrm>
              <a:off x="2089150" y="2873375"/>
              <a:ext cx="41275" cy="106363"/>
            </a:xfrm>
            <a:custGeom>
              <a:avLst/>
              <a:gdLst>
                <a:gd name="T0" fmla="*/ 0 w 13"/>
                <a:gd name="T1" fmla="*/ 332737876 h 34"/>
                <a:gd name="T2" fmla="*/ 131048125 w 13"/>
                <a:gd name="T3" fmla="*/ 166370502 h 34"/>
                <a:gd name="T4" fmla="*/ 0 w 13"/>
                <a:gd name="T5" fmla="*/ 0 h 34"/>
                <a:gd name="T6" fmla="*/ 0 w 13"/>
                <a:gd name="T7" fmla="*/ 332737876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4"/>
                <a:gd name="T14" fmla="*/ 13 w 13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4">
                  <a:moveTo>
                    <a:pt x="0" y="34"/>
                  </a:moveTo>
                  <a:cubicBezTo>
                    <a:pt x="8" y="32"/>
                    <a:pt x="13" y="25"/>
                    <a:pt x="13" y="17"/>
                  </a:cubicBezTo>
                  <a:cubicBezTo>
                    <a:pt x="13" y="9"/>
                    <a:pt x="7" y="2"/>
                    <a:pt x="0" y="0"/>
                  </a:cubicBezTo>
                  <a:cubicBezTo>
                    <a:pt x="0" y="11"/>
                    <a:pt x="0" y="23"/>
                    <a:pt x="0" y="34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217"/>
            <p:cNvSpPr>
              <a:spLocks noChangeArrowheads="1"/>
            </p:cNvSpPr>
            <p:nvPr/>
          </p:nvSpPr>
          <p:spPr bwMode="auto">
            <a:xfrm>
              <a:off x="2092325" y="3135313"/>
              <a:ext cx="88900" cy="114300"/>
            </a:xfrm>
            <a:custGeom>
              <a:avLst/>
              <a:gdLst>
                <a:gd name="T0" fmla="*/ 282257500 w 28"/>
                <a:gd name="T1" fmla="*/ 181451250 h 36"/>
                <a:gd name="T2" fmla="*/ 100806250 w 28"/>
                <a:gd name="T3" fmla="*/ 0 h 36"/>
                <a:gd name="T4" fmla="*/ 10080625 w 28"/>
                <a:gd name="T5" fmla="*/ 30241875 h 36"/>
                <a:gd name="T6" fmla="*/ 50403125 w 28"/>
                <a:gd name="T7" fmla="*/ 352821875 h 36"/>
                <a:gd name="T8" fmla="*/ 100806250 w 28"/>
                <a:gd name="T9" fmla="*/ 362902500 h 36"/>
                <a:gd name="T10" fmla="*/ 282257500 w 28"/>
                <a:gd name="T11" fmla="*/ 18145125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6"/>
                <a:gd name="T20" fmla="*/ 28 w 2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6">
                  <a:moveTo>
                    <a:pt x="28" y="18"/>
                  </a:moveTo>
                  <a:cubicBezTo>
                    <a:pt x="28" y="8"/>
                    <a:pt x="20" y="0"/>
                    <a:pt x="10" y="0"/>
                  </a:cubicBezTo>
                  <a:cubicBezTo>
                    <a:pt x="7" y="0"/>
                    <a:pt x="4" y="1"/>
                    <a:pt x="1" y="3"/>
                  </a:cubicBezTo>
                  <a:cubicBezTo>
                    <a:pt x="0" y="14"/>
                    <a:pt x="2" y="25"/>
                    <a:pt x="5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20" y="36"/>
                    <a:pt x="28" y="28"/>
                    <a:pt x="28" y="18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218"/>
            <p:cNvSpPr>
              <a:spLocks noChangeArrowheads="1"/>
            </p:cNvSpPr>
            <p:nvPr/>
          </p:nvSpPr>
          <p:spPr bwMode="auto">
            <a:xfrm>
              <a:off x="2251075" y="3201988"/>
              <a:ext cx="107950" cy="107950"/>
            </a:xfrm>
            <a:custGeom>
              <a:avLst/>
              <a:gdLst>
                <a:gd name="T0" fmla="*/ 342741250 w 34"/>
                <a:gd name="T1" fmla="*/ 120967500 h 34"/>
                <a:gd name="T2" fmla="*/ 171370625 w 34"/>
                <a:gd name="T3" fmla="*/ 0 h 34"/>
                <a:gd name="T4" fmla="*/ 0 w 34"/>
                <a:gd name="T5" fmla="*/ 171370625 h 34"/>
                <a:gd name="T6" fmla="*/ 131048125 w 34"/>
                <a:gd name="T7" fmla="*/ 342741250 h 34"/>
                <a:gd name="T8" fmla="*/ 342741250 w 34"/>
                <a:gd name="T9" fmla="*/ 120967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34" y="12"/>
                  </a:moveTo>
                  <a:cubicBezTo>
                    <a:pt x="32" y="5"/>
                    <a:pt x="25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5" y="32"/>
                    <a:pt x="13" y="34"/>
                  </a:cubicBezTo>
                  <a:cubicBezTo>
                    <a:pt x="21" y="28"/>
                    <a:pt x="28" y="20"/>
                    <a:pt x="34" y="12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219"/>
            <p:cNvSpPr>
              <a:spLocks noChangeArrowheads="1"/>
            </p:cNvSpPr>
            <p:nvPr/>
          </p:nvSpPr>
          <p:spPr bwMode="auto">
            <a:xfrm>
              <a:off x="903287" y="180975"/>
              <a:ext cx="1341437" cy="3400425"/>
            </a:xfrm>
            <a:custGeom>
              <a:avLst/>
              <a:gdLst>
                <a:gd name="T0" fmla="*/ 10056021 w 423"/>
                <a:gd name="T1" fmla="*/ 30071915 h 1074"/>
                <a:gd name="T2" fmla="*/ 30171233 w 423"/>
                <a:gd name="T3" fmla="*/ 90218911 h 1074"/>
                <a:gd name="T4" fmla="*/ 1136419126 w 423"/>
                <a:gd name="T5" fmla="*/ 832024474 h 1074"/>
                <a:gd name="T6" fmla="*/ 2147483647 w 423"/>
                <a:gd name="T7" fmla="*/ 2147483647 h 1074"/>
                <a:gd name="T8" fmla="*/ 2147483647 w 423"/>
                <a:gd name="T9" fmla="*/ 2147483647 h 1074"/>
                <a:gd name="T10" fmla="*/ 2147483647 w 423"/>
                <a:gd name="T11" fmla="*/ 2147483647 h 1074"/>
                <a:gd name="T12" fmla="*/ 2147483647 w 423"/>
                <a:gd name="T13" fmla="*/ 2147483647 h 1074"/>
                <a:gd name="T14" fmla="*/ 2147483647 w 423"/>
                <a:gd name="T15" fmla="*/ 2147483647 h 1074"/>
                <a:gd name="T16" fmla="*/ 2147483647 w 423"/>
                <a:gd name="T17" fmla="*/ 2147483647 h 1074"/>
                <a:gd name="T18" fmla="*/ 2147483647 w 423"/>
                <a:gd name="T19" fmla="*/ 2147483647 h 1074"/>
                <a:gd name="T20" fmla="*/ 2147483647 w 423"/>
                <a:gd name="T21" fmla="*/ 2147483647 h 1074"/>
                <a:gd name="T22" fmla="*/ 2147483647 w 423"/>
                <a:gd name="T23" fmla="*/ 2147483647 h 1074"/>
                <a:gd name="T24" fmla="*/ 1186702401 w 423"/>
                <a:gd name="T25" fmla="*/ 771877478 h 1074"/>
                <a:gd name="T26" fmla="*/ 60339295 w 423"/>
                <a:gd name="T27" fmla="*/ 10023972 h 1074"/>
                <a:gd name="T28" fmla="*/ 10056021 w 423"/>
                <a:gd name="T29" fmla="*/ 30071915 h 10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1074"/>
                <a:gd name="T47" fmla="*/ 423 w 423"/>
                <a:gd name="T48" fmla="*/ 1074 h 10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1074">
                  <a:moveTo>
                    <a:pt x="1" y="3"/>
                  </a:moveTo>
                  <a:cubicBezTo>
                    <a:pt x="0" y="5"/>
                    <a:pt x="1" y="8"/>
                    <a:pt x="3" y="9"/>
                  </a:cubicBezTo>
                  <a:cubicBezTo>
                    <a:pt x="3" y="9"/>
                    <a:pt x="53" y="33"/>
                    <a:pt x="113" y="83"/>
                  </a:cubicBezTo>
                  <a:cubicBezTo>
                    <a:pt x="168" y="129"/>
                    <a:pt x="243" y="208"/>
                    <a:pt x="290" y="321"/>
                  </a:cubicBezTo>
                  <a:cubicBezTo>
                    <a:pt x="375" y="527"/>
                    <a:pt x="369" y="663"/>
                    <a:pt x="366" y="753"/>
                  </a:cubicBezTo>
                  <a:cubicBezTo>
                    <a:pt x="365" y="771"/>
                    <a:pt x="365" y="771"/>
                    <a:pt x="365" y="771"/>
                  </a:cubicBezTo>
                  <a:cubicBezTo>
                    <a:pt x="362" y="871"/>
                    <a:pt x="373" y="1009"/>
                    <a:pt x="415" y="1072"/>
                  </a:cubicBezTo>
                  <a:cubicBezTo>
                    <a:pt x="416" y="1074"/>
                    <a:pt x="418" y="1074"/>
                    <a:pt x="420" y="1073"/>
                  </a:cubicBezTo>
                  <a:cubicBezTo>
                    <a:pt x="422" y="1072"/>
                    <a:pt x="423" y="1069"/>
                    <a:pt x="421" y="1067"/>
                  </a:cubicBezTo>
                  <a:cubicBezTo>
                    <a:pt x="381" y="1006"/>
                    <a:pt x="370" y="870"/>
                    <a:pt x="373" y="772"/>
                  </a:cubicBezTo>
                  <a:cubicBezTo>
                    <a:pt x="374" y="754"/>
                    <a:pt x="374" y="754"/>
                    <a:pt x="374" y="754"/>
                  </a:cubicBezTo>
                  <a:cubicBezTo>
                    <a:pt x="378" y="663"/>
                    <a:pt x="383" y="526"/>
                    <a:pt x="297" y="318"/>
                  </a:cubicBezTo>
                  <a:cubicBezTo>
                    <a:pt x="250" y="204"/>
                    <a:pt x="174" y="124"/>
                    <a:pt x="118" y="77"/>
                  </a:cubicBezTo>
                  <a:cubicBezTo>
                    <a:pt x="57" y="26"/>
                    <a:pt x="7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Oval 220"/>
            <p:cNvSpPr>
              <a:spLocks noChangeArrowheads="1"/>
            </p:cNvSpPr>
            <p:nvPr/>
          </p:nvSpPr>
          <p:spPr bwMode="auto">
            <a:xfrm>
              <a:off x="1611312" y="33829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7" name="Oval 221"/>
            <p:cNvSpPr>
              <a:spLocks noChangeArrowheads="1"/>
            </p:cNvSpPr>
            <p:nvPr/>
          </p:nvSpPr>
          <p:spPr bwMode="auto">
            <a:xfrm>
              <a:off x="1719262" y="3297238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8" name="Oval 222"/>
            <p:cNvSpPr>
              <a:spLocks noChangeArrowheads="1"/>
            </p:cNvSpPr>
            <p:nvPr/>
          </p:nvSpPr>
          <p:spPr bwMode="auto">
            <a:xfrm>
              <a:off x="1712912" y="3414713"/>
              <a:ext cx="34925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9" name="Oval 223"/>
            <p:cNvSpPr>
              <a:spLocks noChangeArrowheads="1"/>
            </p:cNvSpPr>
            <p:nvPr/>
          </p:nvSpPr>
          <p:spPr bwMode="auto">
            <a:xfrm>
              <a:off x="1841500" y="34083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0" name="Oval 224"/>
            <p:cNvSpPr>
              <a:spLocks noChangeArrowheads="1"/>
            </p:cNvSpPr>
            <p:nvPr/>
          </p:nvSpPr>
          <p:spPr bwMode="auto">
            <a:xfrm>
              <a:off x="1789112" y="3506788"/>
              <a:ext cx="33337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1" name="Oval 225"/>
            <p:cNvSpPr>
              <a:spLocks noChangeArrowheads="1"/>
            </p:cNvSpPr>
            <p:nvPr/>
          </p:nvSpPr>
          <p:spPr bwMode="auto">
            <a:xfrm>
              <a:off x="1697037" y="3562350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2" name="Oval 226"/>
            <p:cNvSpPr>
              <a:spLocks noChangeArrowheads="1"/>
            </p:cNvSpPr>
            <p:nvPr/>
          </p:nvSpPr>
          <p:spPr bwMode="auto">
            <a:xfrm>
              <a:off x="1866900" y="3571875"/>
              <a:ext cx="31750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3" name="Freeform 227"/>
            <p:cNvSpPr>
              <a:spLocks noChangeArrowheads="1"/>
            </p:cNvSpPr>
            <p:nvPr/>
          </p:nvSpPr>
          <p:spPr bwMode="auto">
            <a:xfrm>
              <a:off x="1687512" y="3049588"/>
              <a:ext cx="239712" cy="193675"/>
            </a:xfrm>
            <a:custGeom>
              <a:avLst/>
              <a:gdLst>
                <a:gd name="T0" fmla="*/ 0 w 76"/>
                <a:gd name="T1" fmla="*/ 0 h 61"/>
                <a:gd name="T2" fmla="*/ 756076881 w 76"/>
                <a:gd name="T3" fmla="*/ 90725625 h 61"/>
                <a:gd name="T4" fmla="*/ 358142344 w 76"/>
                <a:gd name="T5" fmla="*/ 614918125 h 61"/>
                <a:gd name="T6" fmla="*/ 0 w 7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1"/>
                <a:gd name="T14" fmla="*/ 76 w 7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1">
                  <a:moveTo>
                    <a:pt x="0" y="0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6" y="18"/>
                    <a:pt x="0" y="0"/>
                  </a:cubicBezTo>
                  <a:close/>
                </a:path>
              </a:pathLst>
            </a:custGeom>
            <a:solidFill>
              <a:srgbClr val="6A9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228"/>
            <p:cNvSpPr>
              <a:spLocks noChangeArrowheads="1"/>
            </p:cNvSpPr>
            <p:nvPr/>
          </p:nvSpPr>
          <p:spPr bwMode="auto">
            <a:xfrm>
              <a:off x="1712912" y="3100388"/>
              <a:ext cx="138112" cy="107950"/>
            </a:xfrm>
            <a:custGeom>
              <a:avLst/>
              <a:gdLst>
                <a:gd name="T0" fmla="*/ 0 w 44"/>
                <a:gd name="T1" fmla="*/ 0 h 34"/>
                <a:gd name="T2" fmla="*/ 433521012 w 44"/>
                <a:gd name="T3" fmla="*/ 50403125 h 34"/>
                <a:gd name="T4" fmla="*/ 206907471 w 44"/>
                <a:gd name="T5" fmla="*/ 342741250 h 34"/>
                <a:gd name="T6" fmla="*/ 0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229"/>
            <p:cNvSpPr>
              <a:spLocks noChangeArrowheads="1"/>
            </p:cNvSpPr>
            <p:nvPr/>
          </p:nvSpPr>
          <p:spPr bwMode="auto">
            <a:xfrm>
              <a:off x="728662" y="212725"/>
              <a:ext cx="1223962" cy="3473450"/>
            </a:xfrm>
            <a:custGeom>
              <a:avLst/>
              <a:gdLst>
                <a:gd name="T0" fmla="*/ 492670072 w 386"/>
                <a:gd name="T1" fmla="*/ 0 h 1097"/>
                <a:gd name="T2" fmla="*/ 40219518 w 386"/>
                <a:gd name="T3" fmla="*/ 2147483647 h 1097"/>
                <a:gd name="T4" fmla="*/ 2147483647 w 386"/>
                <a:gd name="T5" fmla="*/ 2147483647 h 1097"/>
                <a:gd name="T6" fmla="*/ 2147483647 w 386"/>
                <a:gd name="T7" fmla="*/ 2147483647 h 1097"/>
                <a:gd name="T8" fmla="*/ 2147483647 w 386"/>
                <a:gd name="T9" fmla="*/ 2147483647 h 1097"/>
                <a:gd name="T10" fmla="*/ 2147483647 w 386"/>
                <a:gd name="T11" fmla="*/ 2147483647 h 1097"/>
                <a:gd name="T12" fmla="*/ 2147483647 w 386"/>
                <a:gd name="T13" fmla="*/ 2147483647 h 1097"/>
                <a:gd name="T14" fmla="*/ 120655384 w 386"/>
                <a:gd name="T15" fmla="*/ 2147483647 h 1097"/>
                <a:gd name="T16" fmla="*/ 522834711 w 386"/>
                <a:gd name="T17" fmla="*/ 80205982 h 1097"/>
                <a:gd name="T18" fmla="*/ 542944470 w 386"/>
                <a:gd name="T19" fmla="*/ 30076847 h 1097"/>
                <a:gd name="T20" fmla="*/ 492670072 w 386"/>
                <a:gd name="T21" fmla="*/ 0 h 1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6"/>
                <a:gd name="T34" fmla="*/ 0 h 1097"/>
                <a:gd name="T35" fmla="*/ 386 w 386"/>
                <a:gd name="T36" fmla="*/ 1097 h 10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6" h="1097">
                  <a:moveTo>
                    <a:pt x="49" y="0"/>
                  </a:moveTo>
                  <a:cubicBezTo>
                    <a:pt x="45" y="2"/>
                    <a:pt x="7" y="23"/>
                    <a:pt x="4" y="238"/>
                  </a:cubicBezTo>
                  <a:cubicBezTo>
                    <a:pt x="0" y="469"/>
                    <a:pt x="93" y="689"/>
                    <a:pt x="272" y="874"/>
                  </a:cubicBezTo>
                  <a:cubicBezTo>
                    <a:pt x="273" y="875"/>
                    <a:pt x="369" y="980"/>
                    <a:pt x="378" y="1093"/>
                  </a:cubicBezTo>
                  <a:cubicBezTo>
                    <a:pt x="378" y="1095"/>
                    <a:pt x="380" y="1097"/>
                    <a:pt x="382" y="1097"/>
                  </a:cubicBezTo>
                  <a:cubicBezTo>
                    <a:pt x="384" y="1097"/>
                    <a:pt x="386" y="1095"/>
                    <a:pt x="386" y="1093"/>
                  </a:cubicBezTo>
                  <a:cubicBezTo>
                    <a:pt x="377" y="977"/>
                    <a:pt x="279" y="869"/>
                    <a:pt x="278" y="868"/>
                  </a:cubicBezTo>
                  <a:cubicBezTo>
                    <a:pt x="101" y="685"/>
                    <a:pt x="9" y="467"/>
                    <a:pt x="12" y="238"/>
                  </a:cubicBezTo>
                  <a:cubicBezTo>
                    <a:pt x="15" y="29"/>
                    <a:pt x="52" y="8"/>
                    <a:pt x="52" y="8"/>
                  </a:cubicBezTo>
                  <a:cubicBezTo>
                    <a:pt x="54" y="7"/>
                    <a:pt x="55" y="5"/>
                    <a:pt x="54" y="3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230"/>
            <p:cNvSpPr>
              <a:spLocks noChangeArrowheads="1"/>
            </p:cNvSpPr>
            <p:nvPr/>
          </p:nvSpPr>
          <p:spPr bwMode="auto">
            <a:xfrm>
              <a:off x="1554162" y="25400"/>
              <a:ext cx="193675" cy="171450"/>
            </a:xfrm>
            <a:custGeom>
              <a:avLst/>
              <a:gdLst>
                <a:gd name="T0" fmla="*/ 110886875 w 61"/>
                <a:gd name="T1" fmla="*/ 0 h 54"/>
                <a:gd name="T2" fmla="*/ 0 w 61"/>
                <a:gd name="T3" fmla="*/ 241935000 h 54"/>
                <a:gd name="T4" fmla="*/ 302418750 w 61"/>
                <a:gd name="T5" fmla="*/ 544353750 h 54"/>
                <a:gd name="T6" fmla="*/ 614918125 w 61"/>
                <a:gd name="T7" fmla="*/ 241935000 h 54"/>
                <a:gd name="T8" fmla="*/ 504031250 w 61"/>
                <a:gd name="T9" fmla="*/ 0 h 54"/>
                <a:gd name="T10" fmla="*/ 110886875 w 61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54"/>
                <a:gd name="T20" fmla="*/ 61 w 61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54">
                  <a:moveTo>
                    <a:pt x="11" y="0"/>
                  </a:moveTo>
                  <a:cubicBezTo>
                    <a:pt x="5" y="6"/>
                    <a:pt x="0" y="14"/>
                    <a:pt x="0" y="24"/>
                  </a:cubicBezTo>
                  <a:cubicBezTo>
                    <a:pt x="0" y="41"/>
                    <a:pt x="14" y="54"/>
                    <a:pt x="30" y="54"/>
                  </a:cubicBezTo>
                  <a:cubicBezTo>
                    <a:pt x="47" y="54"/>
                    <a:pt x="61" y="41"/>
                    <a:pt x="61" y="24"/>
                  </a:cubicBezTo>
                  <a:cubicBezTo>
                    <a:pt x="61" y="14"/>
                    <a:pt x="57" y="6"/>
                    <a:pt x="50" y="0"/>
                  </a:cubicBezTo>
                  <a:cubicBezTo>
                    <a:pt x="37" y="0"/>
                    <a:pt x="24" y="0"/>
                    <a:pt x="1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231"/>
            <p:cNvSpPr>
              <a:spLocks noChangeArrowheads="1"/>
            </p:cNvSpPr>
            <p:nvPr/>
          </p:nvSpPr>
          <p:spPr bwMode="auto">
            <a:xfrm>
              <a:off x="1744662" y="234950"/>
              <a:ext cx="185737" cy="131763"/>
            </a:xfrm>
            <a:custGeom>
              <a:avLst/>
              <a:gdLst>
                <a:gd name="T0" fmla="*/ 277491078 w 59"/>
                <a:gd name="T1" fmla="*/ 0 h 42"/>
                <a:gd name="T2" fmla="*/ 0 w 59"/>
                <a:gd name="T3" fmla="*/ 186999932 h 42"/>
                <a:gd name="T4" fmla="*/ 564895475 w 59"/>
                <a:gd name="T5" fmla="*/ 413368766 h 42"/>
                <a:gd name="T6" fmla="*/ 584715816 w 59"/>
                <a:gd name="T7" fmla="*/ 305106638 h 42"/>
                <a:gd name="T8" fmla="*/ 277491078 w 5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2"/>
                <a:gd name="T17" fmla="*/ 59 w 59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2">
                  <a:moveTo>
                    <a:pt x="28" y="0"/>
                  </a:moveTo>
                  <a:cubicBezTo>
                    <a:pt x="16" y="0"/>
                    <a:pt x="5" y="8"/>
                    <a:pt x="0" y="19"/>
                  </a:cubicBezTo>
                  <a:cubicBezTo>
                    <a:pt x="20" y="25"/>
                    <a:pt x="39" y="33"/>
                    <a:pt x="57" y="42"/>
                  </a:cubicBezTo>
                  <a:cubicBezTo>
                    <a:pt x="58" y="38"/>
                    <a:pt x="59" y="35"/>
                    <a:pt x="59" y="31"/>
                  </a:cubicBezTo>
                  <a:cubicBezTo>
                    <a:pt x="59" y="14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232"/>
            <p:cNvSpPr>
              <a:spLocks noChangeArrowheads="1"/>
            </p:cNvSpPr>
            <p:nvPr/>
          </p:nvSpPr>
          <p:spPr bwMode="auto">
            <a:xfrm>
              <a:off x="2044700" y="73025"/>
              <a:ext cx="187325" cy="114300"/>
            </a:xfrm>
            <a:custGeom>
              <a:avLst/>
              <a:gdLst>
                <a:gd name="T0" fmla="*/ 0 w 59"/>
                <a:gd name="T1" fmla="*/ 60483750 h 36"/>
                <a:gd name="T2" fmla="*/ 312499375 w 59"/>
                <a:gd name="T3" fmla="*/ 362902500 h 36"/>
                <a:gd name="T4" fmla="*/ 594756875 w 59"/>
                <a:gd name="T5" fmla="*/ 171370625 h 36"/>
                <a:gd name="T6" fmla="*/ 10080625 w 59"/>
                <a:gd name="T7" fmla="*/ 0 h 36"/>
                <a:gd name="T8" fmla="*/ 0 w 59"/>
                <a:gd name="T9" fmla="*/ 6048375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6"/>
                <a:gd name="T17" fmla="*/ 59 w 59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6">
                  <a:moveTo>
                    <a:pt x="0" y="6"/>
                  </a:moveTo>
                  <a:cubicBezTo>
                    <a:pt x="0" y="23"/>
                    <a:pt x="14" y="36"/>
                    <a:pt x="31" y="36"/>
                  </a:cubicBezTo>
                  <a:cubicBezTo>
                    <a:pt x="43" y="36"/>
                    <a:pt x="54" y="28"/>
                    <a:pt x="59" y="17"/>
                  </a:cubicBezTo>
                  <a:cubicBezTo>
                    <a:pt x="40" y="11"/>
                    <a:pt x="20" y="5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233"/>
            <p:cNvSpPr>
              <a:spLocks noChangeArrowheads="1"/>
            </p:cNvSpPr>
            <p:nvPr/>
          </p:nvSpPr>
          <p:spPr bwMode="auto">
            <a:xfrm>
              <a:off x="2082800" y="263525"/>
              <a:ext cx="180975" cy="131763"/>
            </a:xfrm>
            <a:custGeom>
              <a:avLst/>
              <a:gdLst>
                <a:gd name="T0" fmla="*/ 312499375 w 57"/>
                <a:gd name="T1" fmla="*/ 0 h 42"/>
                <a:gd name="T2" fmla="*/ 0 w 57"/>
                <a:gd name="T3" fmla="*/ 305106638 h 42"/>
                <a:gd name="T4" fmla="*/ 30241875 w 57"/>
                <a:gd name="T5" fmla="*/ 413368766 h 42"/>
                <a:gd name="T6" fmla="*/ 574595625 w 57"/>
                <a:gd name="T7" fmla="*/ 157472471 h 42"/>
                <a:gd name="T8" fmla="*/ 312499375 w 5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42"/>
                <a:gd name="T17" fmla="*/ 57 w 57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4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35"/>
                    <a:pt x="1" y="39"/>
                    <a:pt x="3" y="42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2" y="7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234"/>
            <p:cNvSpPr>
              <a:spLocks noChangeArrowheads="1"/>
            </p:cNvSpPr>
            <p:nvPr/>
          </p:nvSpPr>
          <p:spPr bwMode="auto">
            <a:xfrm>
              <a:off x="1214437" y="57150"/>
              <a:ext cx="184150" cy="92075"/>
            </a:xfrm>
            <a:custGeom>
              <a:avLst/>
              <a:gdLst>
                <a:gd name="T0" fmla="*/ 0 w 58"/>
                <a:gd name="T1" fmla="*/ 90725625 h 29"/>
                <a:gd name="T2" fmla="*/ 282257500 w 58"/>
                <a:gd name="T3" fmla="*/ 292338125 h 29"/>
                <a:gd name="T4" fmla="*/ 584676250 w 58"/>
                <a:gd name="T5" fmla="*/ 0 h 29"/>
                <a:gd name="T6" fmla="*/ 433466875 w 58"/>
                <a:gd name="T7" fmla="*/ 20161250 h 29"/>
                <a:gd name="T8" fmla="*/ 0 w 58"/>
                <a:gd name="T9" fmla="*/ 907256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29"/>
                <a:gd name="T17" fmla="*/ 58 w 5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29">
                  <a:moveTo>
                    <a:pt x="0" y="9"/>
                  </a:moveTo>
                  <a:cubicBezTo>
                    <a:pt x="4" y="21"/>
                    <a:pt x="15" y="29"/>
                    <a:pt x="28" y="29"/>
                  </a:cubicBezTo>
                  <a:cubicBezTo>
                    <a:pt x="44" y="29"/>
                    <a:pt x="58" y="16"/>
                    <a:pt x="58" y="0"/>
                  </a:cubicBezTo>
                  <a:cubicBezTo>
                    <a:pt x="53" y="0"/>
                    <a:pt x="48" y="1"/>
                    <a:pt x="43" y="2"/>
                  </a:cubicBezTo>
                  <a:cubicBezTo>
                    <a:pt x="29" y="4"/>
                    <a:pt x="14" y="6"/>
                    <a:pt x="0" y="9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235"/>
            <p:cNvSpPr>
              <a:spLocks noChangeArrowheads="1"/>
            </p:cNvSpPr>
            <p:nvPr/>
          </p:nvSpPr>
          <p:spPr bwMode="auto">
            <a:xfrm>
              <a:off x="950912" y="127000"/>
              <a:ext cx="1912937" cy="3444875"/>
            </a:xfrm>
            <a:custGeom>
              <a:avLst/>
              <a:gdLst>
                <a:gd name="T0" fmla="*/ 40254159 w 603"/>
                <a:gd name="T1" fmla="*/ 180450658 h 1088"/>
                <a:gd name="T2" fmla="*/ 10062747 w 603"/>
                <a:gd name="T3" fmla="*/ 230578655 h 1088"/>
                <a:gd name="T4" fmla="*/ 50320077 w 603"/>
                <a:gd name="T5" fmla="*/ 260651654 h 1088"/>
                <a:gd name="T6" fmla="*/ 2147483647 w 603"/>
                <a:gd name="T7" fmla="*/ 1142862611 h 1088"/>
                <a:gd name="T8" fmla="*/ 2147483647 w 603"/>
                <a:gd name="T9" fmla="*/ 2147483647 h 1088"/>
                <a:gd name="T10" fmla="*/ 2147483647 w 603"/>
                <a:gd name="T11" fmla="*/ 2147483647 h 1088"/>
                <a:gd name="T12" fmla="*/ 2147483647 w 603"/>
                <a:gd name="T13" fmla="*/ 2147483647 h 1088"/>
                <a:gd name="T14" fmla="*/ 2147483647 w 603"/>
                <a:gd name="T15" fmla="*/ 2147483647 h 1088"/>
                <a:gd name="T16" fmla="*/ 2147483647 w 603"/>
                <a:gd name="T17" fmla="*/ 2147483647 h 1088"/>
                <a:gd name="T18" fmla="*/ 2147483647 w 603"/>
                <a:gd name="T19" fmla="*/ 2147483647 h 1088"/>
                <a:gd name="T20" fmla="*/ 2147483647 w 603"/>
                <a:gd name="T21" fmla="*/ 2147483647 h 1088"/>
                <a:gd name="T22" fmla="*/ 2147483647 w 603"/>
                <a:gd name="T23" fmla="*/ 2147483647 h 1088"/>
                <a:gd name="T24" fmla="*/ 2147483647 w 603"/>
                <a:gd name="T25" fmla="*/ 1072685948 h 1088"/>
                <a:gd name="T26" fmla="*/ 1137220426 w 603"/>
                <a:gd name="T27" fmla="*/ 190478157 h 1088"/>
                <a:gd name="T28" fmla="*/ 40254159 w 603"/>
                <a:gd name="T29" fmla="*/ 180450658 h 10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3"/>
                <a:gd name="T46" fmla="*/ 0 h 1088"/>
                <a:gd name="T47" fmla="*/ 603 w 603"/>
                <a:gd name="T48" fmla="*/ 1088 h 10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3" h="1088">
                  <a:moveTo>
                    <a:pt x="4" y="18"/>
                  </a:moveTo>
                  <a:cubicBezTo>
                    <a:pt x="2" y="19"/>
                    <a:pt x="0" y="21"/>
                    <a:pt x="1" y="23"/>
                  </a:cubicBezTo>
                  <a:cubicBezTo>
                    <a:pt x="1" y="25"/>
                    <a:pt x="3" y="27"/>
                    <a:pt x="5" y="26"/>
                  </a:cubicBezTo>
                  <a:cubicBezTo>
                    <a:pt x="7" y="26"/>
                    <a:pt x="176" y="0"/>
                    <a:pt x="352" y="114"/>
                  </a:cubicBezTo>
                  <a:cubicBezTo>
                    <a:pt x="526" y="225"/>
                    <a:pt x="603" y="505"/>
                    <a:pt x="557" y="681"/>
                  </a:cubicBezTo>
                  <a:cubicBezTo>
                    <a:pt x="541" y="742"/>
                    <a:pt x="519" y="797"/>
                    <a:pt x="500" y="846"/>
                  </a:cubicBezTo>
                  <a:cubicBezTo>
                    <a:pt x="465" y="933"/>
                    <a:pt x="435" y="1008"/>
                    <a:pt x="453" y="1084"/>
                  </a:cubicBezTo>
                  <a:cubicBezTo>
                    <a:pt x="454" y="1086"/>
                    <a:pt x="456" y="1088"/>
                    <a:pt x="458" y="1087"/>
                  </a:cubicBezTo>
                  <a:cubicBezTo>
                    <a:pt x="460" y="1087"/>
                    <a:pt x="462" y="1084"/>
                    <a:pt x="461" y="1082"/>
                  </a:cubicBezTo>
                  <a:cubicBezTo>
                    <a:pt x="443" y="1009"/>
                    <a:pt x="472" y="938"/>
                    <a:pt x="507" y="849"/>
                  </a:cubicBezTo>
                  <a:cubicBezTo>
                    <a:pt x="527" y="800"/>
                    <a:pt x="549" y="745"/>
                    <a:pt x="565" y="683"/>
                  </a:cubicBezTo>
                  <a:cubicBezTo>
                    <a:pt x="588" y="596"/>
                    <a:pt x="581" y="481"/>
                    <a:pt x="546" y="374"/>
                  </a:cubicBezTo>
                  <a:cubicBezTo>
                    <a:pt x="507" y="255"/>
                    <a:pt x="440" y="161"/>
                    <a:pt x="356" y="107"/>
                  </a:cubicBezTo>
                  <a:cubicBezTo>
                    <a:pt x="263" y="47"/>
                    <a:pt x="172" y="26"/>
                    <a:pt x="113" y="19"/>
                  </a:cubicBezTo>
                  <a:cubicBezTo>
                    <a:pt x="48" y="11"/>
                    <a:pt x="6" y="18"/>
                    <a:pt x="4" y="18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236"/>
            <p:cNvSpPr>
              <a:spLocks noChangeArrowheads="1"/>
            </p:cNvSpPr>
            <p:nvPr/>
          </p:nvSpPr>
          <p:spPr bwMode="auto">
            <a:xfrm>
              <a:off x="1754187" y="3629025"/>
              <a:ext cx="823912" cy="276225"/>
            </a:xfrm>
            <a:custGeom>
              <a:avLst/>
              <a:gdLst>
                <a:gd name="T0" fmla="*/ 0 w 260"/>
                <a:gd name="T1" fmla="*/ 635079375 h 87"/>
                <a:gd name="T2" fmla="*/ 200838057 w 260"/>
                <a:gd name="T3" fmla="*/ 796369375 h 87"/>
                <a:gd name="T4" fmla="*/ 1194982951 w 260"/>
                <a:gd name="T5" fmla="*/ 786288750 h 87"/>
                <a:gd name="T6" fmla="*/ 2147483647 w 260"/>
                <a:gd name="T7" fmla="*/ 504031250 h 87"/>
                <a:gd name="T8" fmla="*/ 2147483647 w 260"/>
                <a:gd name="T9" fmla="*/ 10080625 h 87"/>
                <a:gd name="T10" fmla="*/ 2147483647 w 260"/>
                <a:gd name="T11" fmla="*/ 0 h 87"/>
                <a:gd name="T12" fmla="*/ 0 w 260"/>
                <a:gd name="T13" fmla="*/ 63507937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0"/>
                <a:gd name="T22" fmla="*/ 0 h 87"/>
                <a:gd name="T23" fmla="*/ 260 w 26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0" h="87">
                  <a:moveTo>
                    <a:pt x="0" y="63"/>
                  </a:moveTo>
                  <a:cubicBezTo>
                    <a:pt x="5" y="71"/>
                    <a:pt x="11" y="77"/>
                    <a:pt x="20" y="79"/>
                  </a:cubicBezTo>
                  <a:cubicBezTo>
                    <a:pt x="51" y="87"/>
                    <a:pt x="87" y="83"/>
                    <a:pt x="119" y="78"/>
                  </a:cubicBezTo>
                  <a:cubicBezTo>
                    <a:pt x="152" y="74"/>
                    <a:pt x="185" y="64"/>
                    <a:pt x="215" y="50"/>
                  </a:cubicBezTo>
                  <a:cubicBezTo>
                    <a:pt x="234" y="41"/>
                    <a:pt x="260" y="28"/>
                    <a:pt x="255" y="1"/>
                  </a:cubicBezTo>
                  <a:cubicBezTo>
                    <a:pt x="255" y="1"/>
                    <a:pt x="255" y="0"/>
                    <a:pt x="255" y="0"/>
                  </a:cubicBezTo>
                  <a:cubicBezTo>
                    <a:pt x="191" y="57"/>
                    <a:pt x="85" y="69"/>
                    <a:pt x="0" y="63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237"/>
            <p:cNvSpPr>
              <a:spLocks noChangeArrowheads="1"/>
            </p:cNvSpPr>
            <p:nvPr/>
          </p:nvSpPr>
          <p:spPr bwMode="auto">
            <a:xfrm>
              <a:off x="1703387" y="3503613"/>
              <a:ext cx="858837" cy="344488"/>
            </a:xfrm>
            <a:custGeom>
              <a:avLst/>
              <a:gdLst>
                <a:gd name="T0" fmla="*/ 2058908004 w 271"/>
                <a:gd name="T1" fmla="*/ 249709554 h 109"/>
                <a:gd name="T2" fmla="*/ 1918299591 w 271"/>
                <a:gd name="T3" fmla="*/ 309640985 h 109"/>
                <a:gd name="T4" fmla="*/ 0 w 271"/>
                <a:gd name="T5" fmla="*/ 539373395 h 109"/>
                <a:gd name="T6" fmla="*/ 160694424 w 271"/>
                <a:gd name="T7" fmla="*/ 1028802350 h 109"/>
                <a:gd name="T8" fmla="*/ 2147483647 w 271"/>
                <a:gd name="T9" fmla="*/ 399536550 h 109"/>
                <a:gd name="T10" fmla="*/ 2147483647 w 271"/>
                <a:gd name="T11" fmla="*/ 0 h 109"/>
                <a:gd name="T12" fmla="*/ 2058908004 w 271"/>
                <a:gd name="T13" fmla="*/ 249709554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1"/>
                <a:gd name="T22" fmla="*/ 0 h 109"/>
                <a:gd name="T23" fmla="*/ 271 w 271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1" h="109">
                  <a:moveTo>
                    <a:pt x="205" y="25"/>
                  </a:moveTo>
                  <a:cubicBezTo>
                    <a:pt x="203" y="27"/>
                    <a:pt x="193" y="29"/>
                    <a:pt x="191" y="31"/>
                  </a:cubicBezTo>
                  <a:cubicBezTo>
                    <a:pt x="131" y="54"/>
                    <a:pt x="65" y="60"/>
                    <a:pt x="0" y="54"/>
                  </a:cubicBezTo>
                  <a:cubicBezTo>
                    <a:pt x="3" y="68"/>
                    <a:pt x="7" y="88"/>
                    <a:pt x="16" y="103"/>
                  </a:cubicBezTo>
                  <a:cubicBezTo>
                    <a:pt x="101" y="109"/>
                    <a:pt x="207" y="97"/>
                    <a:pt x="271" y="40"/>
                  </a:cubicBezTo>
                  <a:cubicBezTo>
                    <a:pt x="269" y="29"/>
                    <a:pt x="265" y="11"/>
                    <a:pt x="262" y="0"/>
                  </a:cubicBezTo>
                  <a:cubicBezTo>
                    <a:pt x="245" y="11"/>
                    <a:pt x="226" y="19"/>
                    <a:pt x="205" y="25"/>
                  </a:cubicBezTo>
                  <a:close/>
                </a:path>
              </a:pathLst>
            </a:custGeom>
            <a:solidFill>
              <a:srgbClr val="FF4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238"/>
            <p:cNvSpPr>
              <a:spLocks noChangeArrowheads="1"/>
            </p:cNvSpPr>
            <p:nvPr/>
          </p:nvSpPr>
          <p:spPr bwMode="auto">
            <a:xfrm>
              <a:off x="1693862" y="3414713"/>
              <a:ext cx="839787" cy="277813"/>
            </a:xfrm>
            <a:custGeom>
              <a:avLst/>
              <a:gdLst>
                <a:gd name="T0" fmla="*/ 2147483647 w 265"/>
                <a:gd name="T1" fmla="*/ 0 h 88"/>
                <a:gd name="T2" fmla="*/ 0 w 265"/>
                <a:gd name="T3" fmla="*/ 657785417 h 88"/>
                <a:gd name="T4" fmla="*/ 30127755 w 265"/>
                <a:gd name="T5" fmla="*/ 817246922 h 88"/>
                <a:gd name="T6" fmla="*/ 1948264643 w 265"/>
                <a:gd name="T7" fmla="*/ 588019627 h 88"/>
                <a:gd name="T8" fmla="*/ 2088864001 w 265"/>
                <a:gd name="T9" fmla="*/ 528220379 h 88"/>
                <a:gd name="T10" fmla="*/ 2147483647 w 265"/>
                <a:gd name="T11" fmla="*/ 279060002 h 88"/>
                <a:gd name="T12" fmla="*/ 2147483647 w 265"/>
                <a:gd name="T13" fmla="*/ 19933083 h 88"/>
                <a:gd name="T14" fmla="*/ 2147483647 w 26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5"/>
                <a:gd name="T25" fmla="*/ 0 h 88"/>
                <a:gd name="T26" fmla="*/ 265 w 265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5" h="88">
                  <a:moveTo>
                    <a:pt x="261" y="0"/>
                  </a:moveTo>
                  <a:cubicBezTo>
                    <a:pt x="192" y="54"/>
                    <a:pt x="87" y="69"/>
                    <a:pt x="0" y="66"/>
                  </a:cubicBezTo>
                  <a:cubicBezTo>
                    <a:pt x="1" y="71"/>
                    <a:pt x="2" y="76"/>
                    <a:pt x="3" y="82"/>
                  </a:cubicBezTo>
                  <a:cubicBezTo>
                    <a:pt x="68" y="88"/>
                    <a:pt x="134" y="82"/>
                    <a:pt x="194" y="59"/>
                  </a:cubicBezTo>
                  <a:cubicBezTo>
                    <a:pt x="196" y="57"/>
                    <a:pt x="206" y="55"/>
                    <a:pt x="208" y="53"/>
                  </a:cubicBezTo>
                  <a:cubicBezTo>
                    <a:pt x="229" y="47"/>
                    <a:pt x="248" y="39"/>
                    <a:pt x="265" y="28"/>
                  </a:cubicBezTo>
                  <a:cubicBezTo>
                    <a:pt x="263" y="19"/>
                    <a:pt x="261" y="11"/>
                    <a:pt x="261" y="2"/>
                  </a:cubicBezTo>
                  <a:cubicBezTo>
                    <a:pt x="261" y="1"/>
                    <a:pt x="261" y="1"/>
                    <a:pt x="261" y="0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Oval 239"/>
            <p:cNvSpPr>
              <a:spLocks noChangeArrowheads="1"/>
            </p:cNvSpPr>
            <p:nvPr/>
          </p:nvSpPr>
          <p:spPr bwMode="auto">
            <a:xfrm>
              <a:off x="1779587" y="3641725"/>
              <a:ext cx="23812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6" name="Oval 240"/>
            <p:cNvSpPr>
              <a:spLocks noChangeArrowheads="1"/>
            </p:cNvSpPr>
            <p:nvPr/>
          </p:nvSpPr>
          <p:spPr bwMode="auto">
            <a:xfrm>
              <a:off x="1860550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7" name="Oval 241"/>
            <p:cNvSpPr>
              <a:spLocks noChangeArrowheads="1"/>
            </p:cNvSpPr>
            <p:nvPr/>
          </p:nvSpPr>
          <p:spPr bwMode="auto">
            <a:xfrm>
              <a:off x="2009775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8" name="Oval 242"/>
            <p:cNvSpPr>
              <a:spLocks noChangeArrowheads="1"/>
            </p:cNvSpPr>
            <p:nvPr/>
          </p:nvSpPr>
          <p:spPr bwMode="auto">
            <a:xfrm>
              <a:off x="2143125" y="38290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9" name="Oval 243"/>
            <p:cNvSpPr>
              <a:spLocks noChangeArrowheads="1"/>
            </p:cNvSpPr>
            <p:nvPr/>
          </p:nvSpPr>
          <p:spPr bwMode="auto">
            <a:xfrm>
              <a:off x="2276475" y="380047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0" name="Oval 244"/>
            <p:cNvSpPr>
              <a:spLocks noChangeArrowheads="1"/>
            </p:cNvSpPr>
            <p:nvPr/>
          </p:nvSpPr>
          <p:spPr bwMode="auto">
            <a:xfrm>
              <a:off x="2397125" y="37433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1" name="Oval 245"/>
            <p:cNvSpPr>
              <a:spLocks noChangeArrowheads="1"/>
            </p:cNvSpPr>
            <p:nvPr/>
          </p:nvSpPr>
          <p:spPr bwMode="auto">
            <a:xfrm>
              <a:off x="2508250" y="36893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2" name="Oval 246"/>
            <p:cNvSpPr>
              <a:spLocks noChangeArrowheads="1"/>
            </p:cNvSpPr>
            <p:nvPr/>
          </p:nvSpPr>
          <p:spPr bwMode="auto">
            <a:xfrm>
              <a:off x="1901825" y="3635375"/>
              <a:ext cx="25400" cy="28575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3" name="Oval 247"/>
            <p:cNvSpPr>
              <a:spLocks noChangeArrowheads="1"/>
            </p:cNvSpPr>
            <p:nvPr/>
          </p:nvSpPr>
          <p:spPr bwMode="auto">
            <a:xfrm>
              <a:off x="2035175" y="36195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4" name="Oval 248"/>
            <p:cNvSpPr>
              <a:spLocks noChangeArrowheads="1"/>
            </p:cNvSpPr>
            <p:nvPr/>
          </p:nvSpPr>
          <p:spPr bwMode="auto">
            <a:xfrm>
              <a:off x="2171700" y="35909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5" name="Oval 249"/>
            <p:cNvSpPr>
              <a:spLocks noChangeArrowheads="1"/>
            </p:cNvSpPr>
            <p:nvPr/>
          </p:nvSpPr>
          <p:spPr bwMode="auto">
            <a:xfrm>
              <a:off x="2305050" y="3548063"/>
              <a:ext cx="25400" cy="23813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6" name="Oval 250"/>
            <p:cNvSpPr>
              <a:spLocks noChangeArrowheads="1"/>
            </p:cNvSpPr>
            <p:nvPr/>
          </p:nvSpPr>
          <p:spPr bwMode="auto">
            <a:xfrm>
              <a:off x="2435225" y="3500438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7" name="Freeform 251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352821875 w 310"/>
                <a:gd name="T11" fmla="*/ 56199643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0"/>
                <a:gd name="T19" fmla="*/ 0 h 223"/>
                <a:gd name="T20" fmla="*/ 310 w 310"/>
                <a:gd name="T21" fmla="*/ 223 h 2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  <a:lnTo>
                    <a:pt x="140" y="223"/>
                  </a:lnTo>
                  <a:close/>
                </a:path>
              </a:pathLst>
            </a:custGeom>
            <a:solidFill>
              <a:srgbClr val="B3B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252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"/>
                <a:gd name="T16" fmla="*/ 0 h 223"/>
                <a:gd name="T17" fmla="*/ 310 w 310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253"/>
            <p:cNvSpPr>
              <a:spLocks noChangeArrowheads="1"/>
            </p:cNvSpPr>
            <p:nvPr/>
          </p:nvSpPr>
          <p:spPr bwMode="auto">
            <a:xfrm>
              <a:off x="2374900" y="360363"/>
              <a:ext cx="463550" cy="665163"/>
            </a:xfrm>
            <a:custGeom>
              <a:avLst/>
              <a:gdLst>
                <a:gd name="T0" fmla="*/ 90725625 w 146"/>
                <a:gd name="T1" fmla="*/ 1183857107 h 210"/>
                <a:gd name="T2" fmla="*/ 0 w 146"/>
                <a:gd name="T3" fmla="*/ 521700011 h 210"/>
                <a:gd name="T4" fmla="*/ 947578750 w 146"/>
                <a:gd name="T5" fmla="*/ 792582891 h 210"/>
                <a:gd name="T6" fmla="*/ 917336875 w 146"/>
                <a:gd name="T7" fmla="*/ 0 h 210"/>
                <a:gd name="T8" fmla="*/ 1370965000 w 146"/>
                <a:gd name="T9" fmla="*/ 451471468 h 210"/>
                <a:gd name="T10" fmla="*/ 1471771250 w 146"/>
                <a:gd name="T11" fmla="*/ 1374480153 h 210"/>
                <a:gd name="T12" fmla="*/ 544353750 w 146"/>
                <a:gd name="T13" fmla="*/ 1063465772 h 210"/>
                <a:gd name="T14" fmla="*/ 604837500 w 146"/>
                <a:gd name="T15" fmla="*/ 2106865793 h 210"/>
                <a:gd name="T16" fmla="*/ 90725625 w 146"/>
                <a:gd name="T17" fmla="*/ 1183857107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6"/>
                <a:gd name="T28" fmla="*/ 0 h 210"/>
                <a:gd name="T29" fmla="*/ 146 w 146"/>
                <a:gd name="T30" fmla="*/ 210 h 2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6" h="210">
                  <a:moveTo>
                    <a:pt x="9" y="118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60" y="210"/>
                    <a:pt x="60" y="210"/>
                    <a:pt x="60" y="210"/>
                  </a:cubicBezTo>
                  <a:cubicBezTo>
                    <a:pt x="60" y="210"/>
                    <a:pt x="18" y="152"/>
                    <a:pt x="9" y="118"/>
                  </a:cubicBezTo>
                  <a:close/>
                </a:path>
              </a:pathLst>
            </a:custGeom>
            <a:solidFill>
              <a:srgbClr val="FF9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254"/>
            <p:cNvSpPr>
              <a:spLocks noChangeArrowheads="1"/>
            </p:cNvSpPr>
            <p:nvPr/>
          </p:nvSpPr>
          <p:spPr bwMode="auto">
            <a:xfrm>
              <a:off x="2682875" y="842963"/>
              <a:ext cx="212725" cy="133350"/>
            </a:xfrm>
            <a:custGeom>
              <a:avLst/>
              <a:gdLst>
                <a:gd name="T0" fmla="*/ 0 w 134"/>
                <a:gd name="T1" fmla="*/ 0 h 84"/>
                <a:gd name="T2" fmla="*/ 30241875 w 134"/>
                <a:gd name="T3" fmla="*/ 211693125 h 84"/>
                <a:gd name="T4" fmla="*/ 337700938 w 134"/>
                <a:gd name="T5" fmla="*/ 95765938 h 84"/>
                <a:gd name="T6" fmla="*/ 0 w 134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4"/>
                <a:gd name="T14" fmla="*/ 134 w 134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4">
                  <a:moveTo>
                    <a:pt x="0" y="0"/>
                  </a:moveTo>
                  <a:lnTo>
                    <a:pt x="12" y="84"/>
                  </a:lnTo>
                  <a:lnTo>
                    <a:pt x="134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255"/>
            <p:cNvSpPr>
              <a:spLocks noChangeArrowheads="1"/>
            </p:cNvSpPr>
            <p:nvPr/>
          </p:nvSpPr>
          <p:spPr bwMode="auto">
            <a:xfrm>
              <a:off x="2970212" y="677863"/>
              <a:ext cx="142875" cy="193675"/>
            </a:xfrm>
            <a:custGeom>
              <a:avLst/>
              <a:gdLst>
                <a:gd name="T0" fmla="*/ 0 w 90"/>
                <a:gd name="T1" fmla="*/ 0 h 122"/>
                <a:gd name="T2" fmla="*/ 10080625 w 90"/>
                <a:gd name="T3" fmla="*/ 307459063 h 122"/>
                <a:gd name="T4" fmla="*/ 226814063 w 90"/>
                <a:gd name="T5" fmla="*/ 226814063 h 122"/>
                <a:gd name="T6" fmla="*/ 0 w 90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2"/>
                <a:gd name="T14" fmla="*/ 90 w 90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2">
                  <a:moveTo>
                    <a:pt x="0" y="0"/>
                  </a:moveTo>
                  <a:lnTo>
                    <a:pt x="4" y="122"/>
                  </a:lnTo>
                  <a:lnTo>
                    <a:pt x="90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256"/>
            <p:cNvSpPr>
              <a:spLocks noChangeArrowheads="1"/>
            </p:cNvSpPr>
            <p:nvPr/>
          </p:nvSpPr>
          <p:spPr bwMode="auto">
            <a:xfrm>
              <a:off x="2806700" y="1612900"/>
              <a:ext cx="41275" cy="36513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3" name="Oval 257"/>
            <p:cNvSpPr>
              <a:spLocks noChangeArrowheads="1"/>
            </p:cNvSpPr>
            <p:nvPr/>
          </p:nvSpPr>
          <p:spPr bwMode="auto">
            <a:xfrm>
              <a:off x="3046412" y="1517650"/>
              <a:ext cx="41275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4" name="Oval 258"/>
            <p:cNvSpPr>
              <a:spLocks noChangeArrowheads="1"/>
            </p:cNvSpPr>
            <p:nvPr/>
          </p:nvSpPr>
          <p:spPr bwMode="auto">
            <a:xfrm>
              <a:off x="2989262" y="1649413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5" name="Oval 259"/>
            <p:cNvSpPr>
              <a:spLocks noChangeArrowheads="1"/>
            </p:cNvSpPr>
            <p:nvPr/>
          </p:nvSpPr>
          <p:spPr bwMode="auto">
            <a:xfrm>
              <a:off x="2857500" y="1747838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6" name="Freeform 260"/>
            <p:cNvSpPr>
              <a:spLocks noChangeArrowheads="1"/>
            </p:cNvSpPr>
            <p:nvPr/>
          </p:nvSpPr>
          <p:spPr bwMode="auto">
            <a:xfrm>
              <a:off x="3211512" y="1677988"/>
              <a:ext cx="19050" cy="41275"/>
            </a:xfrm>
            <a:custGeom>
              <a:avLst/>
              <a:gdLst>
                <a:gd name="T0" fmla="*/ 60483750 w 6"/>
                <a:gd name="T1" fmla="*/ 131048125 h 13"/>
                <a:gd name="T2" fmla="*/ 0 w 6"/>
                <a:gd name="T3" fmla="*/ 70564375 h 13"/>
                <a:gd name="T4" fmla="*/ 60483750 w 6"/>
                <a:gd name="T5" fmla="*/ 0 h 13"/>
                <a:gd name="T6" fmla="*/ 0 60000 65536"/>
                <a:gd name="T7" fmla="*/ 0 60000 65536"/>
                <a:gd name="T8" fmla="*/ 0 60000 65536"/>
                <a:gd name="T9" fmla="*/ 0 w 6"/>
                <a:gd name="T10" fmla="*/ 0 h 13"/>
                <a:gd name="T11" fmla="*/ 6 w 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</a:path>
              </a:pathLst>
            </a:cu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Oval 261"/>
            <p:cNvSpPr>
              <a:spLocks noChangeArrowheads="1"/>
            </p:cNvSpPr>
            <p:nvPr/>
          </p:nvSpPr>
          <p:spPr bwMode="auto">
            <a:xfrm>
              <a:off x="3230562" y="1460500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8" name="Freeform 262"/>
            <p:cNvSpPr>
              <a:spLocks noChangeArrowheads="1"/>
            </p:cNvSpPr>
            <p:nvPr/>
          </p:nvSpPr>
          <p:spPr bwMode="auto">
            <a:xfrm>
              <a:off x="2797175" y="2058988"/>
              <a:ext cx="404812" cy="277813"/>
            </a:xfrm>
            <a:custGeom>
              <a:avLst/>
              <a:gdLst>
                <a:gd name="T0" fmla="*/ 1280255901 w 128"/>
                <a:gd name="T1" fmla="*/ 0 h 88"/>
                <a:gd name="T2" fmla="*/ 180036974 w 128"/>
                <a:gd name="T3" fmla="*/ 19933083 h 88"/>
                <a:gd name="T4" fmla="*/ 0 w 128"/>
                <a:gd name="T5" fmla="*/ 877046170 h 88"/>
                <a:gd name="T6" fmla="*/ 1150229022 w 128"/>
                <a:gd name="T7" fmla="*/ 548153462 h 88"/>
                <a:gd name="T8" fmla="*/ 1280255901 w 12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88"/>
                <a:gd name="T17" fmla="*/ 128 w 128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88">
                  <a:moveTo>
                    <a:pt x="12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8" y="69"/>
                    <a:pt x="0" y="88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FF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263"/>
            <p:cNvSpPr>
              <a:spLocks noChangeArrowheads="1"/>
            </p:cNvSpPr>
            <p:nvPr/>
          </p:nvSpPr>
          <p:spPr bwMode="auto">
            <a:xfrm>
              <a:off x="2911475" y="2125663"/>
              <a:ext cx="198437" cy="107950"/>
            </a:xfrm>
            <a:custGeom>
              <a:avLst/>
              <a:gdLst>
                <a:gd name="T0" fmla="*/ 20161199 w 125"/>
                <a:gd name="T1" fmla="*/ 10080625 h 68"/>
                <a:gd name="T2" fmla="*/ 0 w 125"/>
                <a:gd name="T3" fmla="*/ 171370625 h 68"/>
                <a:gd name="T4" fmla="*/ 284776145 w 125"/>
                <a:gd name="T5" fmla="*/ 110886875 h 68"/>
                <a:gd name="T6" fmla="*/ 315017944 w 125"/>
                <a:gd name="T7" fmla="*/ 0 h 68"/>
                <a:gd name="T8" fmla="*/ 20161199 w 125"/>
                <a:gd name="T9" fmla="*/ 1008062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"/>
                <a:gd name="T16" fmla="*/ 0 h 68"/>
                <a:gd name="T17" fmla="*/ 125 w 125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" h="68">
                  <a:moveTo>
                    <a:pt x="8" y="4"/>
                  </a:moveTo>
                  <a:lnTo>
                    <a:pt x="0" y="68"/>
                  </a:lnTo>
                  <a:lnTo>
                    <a:pt x="113" y="44"/>
                  </a:lnTo>
                  <a:lnTo>
                    <a:pt x="125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264"/>
            <p:cNvSpPr>
              <a:spLocks noChangeArrowheads="1"/>
            </p:cNvSpPr>
            <p:nvPr/>
          </p:nvSpPr>
          <p:spPr bwMode="auto">
            <a:xfrm>
              <a:off x="2540000" y="2425700"/>
              <a:ext cx="314325" cy="419100"/>
            </a:xfrm>
            <a:custGeom>
              <a:avLst/>
              <a:gdLst>
                <a:gd name="T0" fmla="*/ 554434375 w 99"/>
                <a:gd name="T1" fmla="*/ 0 h 132"/>
                <a:gd name="T2" fmla="*/ 997981875 w 99"/>
                <a:gd name="T3" fmla="*/ 393144375 h 132"/>
                <a:gd name="T4" fmla="*/ 282257500 w 99"/>
                <a:gd name="T5" fmla="*/ 675401875 h 132"/>
                <a:gd name="T6" fmla="*/ 816530625 w 99"/>
                <a:gd name="T7" fmla="*/ 997981875 h 132"/>
                <a:gd name="T8" fmla="*/ 0 w 99"/>
                <a:gd name="T9" fmla="*/ 1330642500 h 132"/>
                <a:gd name="T10" fmla="*/ 554434375 w 99"/>
                <a:gd name="T11" fmla="*/ 0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132"/>
                <a:gd name="T20" fmla="*/ 99 w 99"/>
                <a:gd name="T21" fmla="*/ 132 h 1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132">
                  <a:moveTo>
                    <a:pt x="55" y="0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46" y="2"/>
                    <a:pt x="55" y="0"/>
                  </a:cubicBez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265"/>
            <p:cNvSpPr>
              <a:spLocks noChangeArrowheads="1"/>
            </p:cNvSpPr>
            <p:nvPr/>
          </p:nvSpPr>
          <p:spPr bwMode="auto">
            <a:xfrm>
              <a:off x="2860675" y="2301875"/>
              <a:ext cx="331787" cy="444500"/>
            </a:xfrm>
            <a:custGeom>
              <a:avLst/>
              <a:gdLst>
                <a:gd name="T0" fmla="*/ 1048405842 w 105"/>
                <a:gd name="T1" fmla="*/ 0 h 140"/>
                <a:gd name="T2" fmla="*/ 0 w 105"/>
                <a:gd name="T3" fmla="*/ 272176875 h 140"/>
                <a:gd name="T4" fmla="*/ 579119989 w 105"/>
                <a:gd name="T5" fmla="*/ 826611250 h 140"/>
                <a:gd name="T6" fmla="*/ 0 w 105"/>
                <a:gd name="T7" fmla="*/ 1139110625 h 140"/>
                <a:gd name="T8" fmla="*/ 269591157 w 105"/>
                <a:gd name="T9" fmla="*/ 1411287500 h 140"/>
                <a:gd name="T10" fmla="*/ 279576366 w 105"/>
                <a:gd name="T11" fmla="*/ 1411287500 h 140"/>
                <a:gd name="T12" fmla="*/ 1048405842 w 10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5"/>
                <a:gd name="T22" fmla="*/ 0 h 140"/>
                <a:gd name="T23" fmla="*/ 105 w 105"/>
                <a:gd name="T24" fmla="*/ 140 h 1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5" h="140">
                  <a:moveTo>
                    <a:pt x="105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33" y="133"/>
                    <a:pt x="79" y="87"/>
                    <a:pt x="105" y="0"/>
                  </a:cubicBezTo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266"/>
            <p:cNvSpPr>
              <a:spLocks noChangeArrowheads="1"/>
            </p:cNvSpPr>
            <p:nvPr/>
          </p:nvSpPr>
          <p:spPr bwMode="auto">
            <a:xfrm>
              <a:off x="3030537" y="2359025"/>
              <a:ext cx="139700" cy="120650"/>
            </a:xfrm>
            <a:custGeom>
              <a:avLst/>
              <a:gdLst>
                <a:gd name="T0" fmla="*/ 0 w 44"/>
                <a:gd name="T1" fmla="*/ 120967500 h 38"/>
                <a:gd name="T2" fmla="*/ 272176875 w 44"/>
                <a:gd name="T3" fmla="*/ 383063750 h 38"/>
                <a:gd name="T4" fmla="*/ 443547500 w 44"/>
                <a:gd name="T5" fmla="*/ 0 h 38"/>
                <a:gd name="T6" fmla="*/ 0 w 44"/>
                <a:gd name="T7" fmla="*/ 12096750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8"/>
                <a:gd name="T14" fmla="*/ 44 w 4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8">
                  <a:moveTo>
                    <a:pt x="0" y="12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34" y="26"/>
                    <a:pt x="39" y="13"/>
                    <a:pt x="4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16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267"/>
            <p:cNvSpPr>
              <a:spLocks noChangeArrowheads="1"/>
            </p:cNvSpPr>
            <p:nvPr/>
          </p:nvSpPr>
          <p:spPr bwMode="auto">
            <a:xfrm>
              <a:off x="2806700" y="24257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4" name="Oval 268"/>
            <p:cNvSpPr>
              <a:spLocks noChangeArrowheads="1"/>
            </p:cNvSpPr>
            <p:nvPr/>
          </p:nvSpPr>
          <p:spPr bwMode="auto">
            <a:xfrm>
              <a:off x="2889250" y="24892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5" name="Oval 269"/>
            <p:cNvSpPr>
              <a:spLocks noChangeArrowheads="1"/>
            </p:cNvSpPr>
            <p:nvPr/>
          </p:nvSpPr>
          <p:spPr bwMode="auto">
            <a:xfrm>
              <a:off x="3106737" y="24130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6" name="Oval 270"/>
            <p:cNvSpPr>
              <a:spLocks noChangeArrowheads="1"/>
            </p:cNvSpPr>
            <p:nvPr/>
          </p:nvSpPr>
          <p:spPr bwMode="auto">
            <a:xfrm>
              <a:off x="2944812" y="2549525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7" name="Oval 271"/>
            <p:cNvSpPr>
              <a:spLocks noChangeArrowheads="1"/>
            </p:cNvSpPr>
            <p:nvPr/>
          </p:nvSpPr>
          <p:spPr bwMode="auto">
            <a:xfrm>
              <a:off x="2828925" y="2600325"/>
              <a:ext cx="25400" cy="28575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8" name="Oval 272"/>
            <p:cNvSpPr>
              <a:spLocks noChangeArrowheads="1"/>
            </p:cNvSpPr>
            <p:nvPr/>
          </p:nvSpPr>
          <p:spPr bwMode="auto">
            <a:xfrm>
              <a:off x="2730500" y="2641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9" name="Oval 273"/>
            <p:cNvSpPr>
              <a:spLocks noChangeArrowheads="1"/>
            </p:cNvSpPr>
            <p:nvPr/>
          </p:nvSpPr>
          <p:spPr bwMode="auto">
            <a:xfrm>
              <a:off x="2816225" y="27051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0" name="Oval 274"/>
            <p:cNvSpPr>
              <a:spLocks noChangeArrowheads="1"/>
            </p:cNvSpPr>
            <p:nvPr/>
          </p:nvSpPr>
          <p:spPr bwMode="auto">
            <a:xfrm>
              <a:off x="2879725" y="2768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1" name="Oval 275"/>
            <p:cNvSpPr>
              <a:spLocks noChangeArrowheads="1"/>
            </p:cNvSpPr>
            <p:nvPr/>
          </p:nvSpPr>
          <p:spPr bwMode="auto">
            <a:xfrm>
              <a:off x="2759075" y="2803525"/>
              <a:ext cx="28575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2" name="Oval 276"/>
            <p:cNvSpPr>
              <a:spLocks noChangeArrowheads="1"/>
            </p:cNvSpPr>
            <p:nvPr/>
          </p:nvSpPr>
          <p:spPr bwMode="auto">
            <a:xfrm>
              <a:off x="2635250" y="283845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3" name="Oval 277"/>
            <p:cNvSpPr>
              <a:spLocks noChangeArrowheads="1"/>
            </p:cNvSpPr>
            <p:nvPr/>
          </p:nvSpPr>
          <p:spPr bwMode="auto">
            <a:xfrm>
              <a:off x="2212975" y="3436938"/>
              <a:ext cx="28575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4" name="Oval 278"/>
            <p:cNvSpPr>
              <a:spLocks noChangeArrowheads="1"/>
            </p:cNvSpPr>
            <p:nvPr/>
          </p:nvSpPr>
          <p:spPr bwMode="auto">
            <a:xfrm>
              <a:off x="2333625" y="331311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5" name="Oval 279"/>
            <p:cNvSpPr>
              <a:spLocks noChangeArrowheads="1"/>
            </p:cNvSpPr>
            <p:nvPr/>
          </p:nvSpPr>
          <p:spPr bwMode="auto">
            <a:xfrm>
              <a:off x="2301875" y="340518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6" name="Oval 280"/>
            <p:cNvSpPr>
              <a:spLocks noChangeArrowheads="1"/>
            </p:cNvSpPr>
            <p:nvPr/>
          </p:nvSpPr>
          <p:spPr bwMode="auto">
            <a:xfrm>
              <a:off x="2251075" y="351313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7" name="Oval 281"/>
            <p:cNvSpPr>
              <a:spLocks noChangeArrowheads="1"/>
            </p:cNvSpPr>
            <p:nvPr/>
          </p:nvSpPr>
          <p:spPr bwMode="auto">
            <a:xfrm>
              <a:off x="2339975" y="348456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8" name="Freeform 282"/>
            <p:cNvSpPr>
              <a:spLocks noChangeArrowheads="1"/>
            </p:cNvSpPr>
            <p:nvPr/>
          </p:nvSpPr>
          <p:spPr bwMode="auto">
            <a:xfrm>
              <a:off x="1179512" y="4159250"/>
              <a:ext cx="817562" cy="566738"/>
            </a:xfrm>
            <a:custGeom>
              <a:avLst/>
              <a:gdLst>
                <a:gd name="T0" fmla="*/ 2147483647 w 258"/>
                <a:gd name="T1" fmla="*/ 1533735504 h 179"/>
                <a:gd name="T2" fmla="*/ 1345570792 w 258"/>
                <a:gd name="T3" fmla="*/ 1403417425 h 179"/>
                <a:gd name="T4" fmla="*/ 763159270 w 258"/>
                <a:gd name="T5" fmla="*/ 601464159 h 179"/>
                <a:gd name="T6" fmla="*/ 823408519 w 258"/>
                <a:gd name="T7" fmla="*/ 461122099 h 179"/>
                <a:gd name="T8" fmla="*/ 883657768 w 258"/>
                <a:gd name="T9" fmla="*/ 320780040 h 179"/>
                <a:gd name="T10" fmla="*/ 652702841 w 258"/>
                <a:gd name="T11" fmla="*/ 370903109 h 179"/>
                <a:gd name="T12" fmla="*/ 592453592 w 258"/>
                <a:gd name="T13" fmla="*/ 190465128 h 179"/>
                <a:gd name="T14" fmla="*/ 451870954 w 258"/>
                <a:gd name="T15" fmla="*/ 30071941 h 179"/>
                <a:gd name="T16" fmla="*/ 461913023 w 258"/>
                <a:gd name="T17" fmla="*/ 350855148 h 179"/>
                <a:gd name="T18" fmla="*/ 170705678 w 258"/>
                <a:gd name="T19" fmla="*/ 210513089 h 179"/>
                <a:gd name="T20" fmla="*/ 301246246 w 258"/>
                <a:gd name="T21" fmla="*/ 491197207 h 179"/>
                <a:gd name="T22" fmla="*/ 10042070 w 258"/>
                <a:gd name="T23" fmla="*/ 561368237 h 179"/>
                <a:gd name="T24" fmla="*/ 321330386 w 258"/>
                <a:gd name="T25" fmla="*/ 631536100 h 179"/>
                <a:gd name="T26" fmla="*/ 180747748 w 258"/>
                <a:gd name="T27" fmla="*/ 811977247 h 179"/>
                <a:gd name="T28" fmla="*/ 471955093 w 258"/>
                <a:gd name="T29" fmla="*/ 731782237 h 179"/>
                <a:gd name="T30" fmla="*/ 642660771 w 258"/>
                <a:gd name="T31" fmla="*/ 982391248 h 179"/>
                <a:gd name="T32" fmla="*/ 2078607021 w 258"/>
                <a:gd name="T33" fmla="*/ 1774320534 h 179"/>
                <a:gd name="T34" fmla="*/ 2147483647 w 258"/>
                <a:gd name="T35" fmla="*/ 16339784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8"/>
                <a:gd name="T55" fmla="*/ 0 h 179"/>
                <a:gd name="T56" fmla="*/ 258 w 258"/>
                <a:gd name="T57" fmla="*/ 179 h 1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8" h="179">
                  <a:moveTo>
                    <a:pt x="239" y="153"/>
                  </a:moveTo>
                  <a:cubicBezTo>
                    <a:pt x="202" y="161"/>
                    <a:pt x="167" y="161"/>
                    <a:pt x="134" y="140"/>
                  </a:cubicBezTo>
                  <a:cubicBezTo>
                    <a:pt x="106" y="122"/>
                    <a:pt x="81" y="93"/>
                    <a:pt x="76" y="60"/>
                  </a:cubicBezTo>
                  <a:cubicBezTo>
                    <a:pt x="74" y="52"/>
                    <a:pt x="77" y="52"/>
                    <a:pt x="82" y="46"/>
                  </a:cubicBezTo>
                  <a:cubicBezTo>
                    <a:pt x="86" y="42"/>
                    <a:pt x="90" y="39"/>
                    <a:pt x="88" y="32"/>
                  </a:cubicBezTo>
                  <a:cubicBezTo>
                    <a:pt x="85" y="18"/>
                    <a:pt x="70" y="31"/>
                    <a:pt x="65" y="37"/>
                  </a:cubicBezTo>
                  <a:cubicBezTo>
                    <a:pt x="61" y="32"/>
                    <a:pt x="62" y="24"/>
                    <a:pt x="59" y="19"/>
                  </a:cubicBezTo>
                  <a:cubicBezTo>
                    <a:pt x="56" y="14"/>
                    <a:pt x="51" y="4"/>
                    <a:pt x="45" y="3"/>
                  </a:cubicBezTo>
                  <a:cubicBezTo>
                    <a:pt x="33" y="0"/>
                    <a:pt x="43" y="31"/>
                    <a:pt x="46" y="35"/>
                  </a:cubicBezTo>
                  <a:cubicBezTo>
                    <a:pt x="42" y="30"/>
                    <a:pt x="23" y="9"/>
                    <a:pt x="17" y="21"/>
                  </a:cubicBezTo>
                  <a:cubicBezTo>
                    <a:pt x="13" y="29"/>
                    <a:pt x="25" y="44"/>
                    <a:pt x="30" y="49"/>
                  </a:cubicBezTo>
                  <a:cubicBezTo>
                    <a:pt x="25" y="49"/>
                    <a:pt x="0" y="44"/>
                    <a:pt x="1" y="56"/>
                  </a:cubicBezTo>
                  <a:cubicBezTo>
                    <a:pt x="3" y="65"/>
                    <a:pt x="26" y="62"/>
                    <a:pt x="32" y="63"/>
                  </a:cubicBezTo>
                  <a:cubicBezTo>
                    <a:pt x="29" y="65"/>
                    <a:pt x="10" y="74"/>
                    <a:pt x="18" y="81"/>
                  </a:cubicBezTo>
                  <a:cubicBezTo>
                    <a:pt x="25" y="86"/>
                    <a:pt x="40" y="74"/>
                    <a:pt x="47" y="73"/>
                  </a:cubicBezTo>
                  <a:cubicBezTo>
                    <a:pt x="52" y="81"/>
                    <a:pt x="58" y="90"/>
                    <a:pt x="64" y="98"/>
                  </a:cubicBezTo>
                  <a:cubicBezTo>
                    <a:pt x="92" y="147"/>
                    <a:pt x="150" y="179"/>
                    <a:pt x="207" y="177"/>
                  </a:cubicBezTo>
                  <a:cubicBezTo>
                    <a:pt x="223" y="177"/>
                    <a:pt x="244" y="171"/>
                    <a:pt x="258" y="163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283"/>
            <p:cNvSpPr>
              <a:spLocks noChangeArrowheads="1"/>
            </p:cNvSpPr>
            <p:nvPr/>
          </p:nvSpPr>
          <p:spPr bwMode="auto">
            <a:xfrm>
              <a:off x="1731962" y="3683000"/>
              <a:ext cx="754062" cy="1004888"/>
            </a:xfrm>
            <a:custGeom>
              <a:avLst/>
              <a:gdLst>
                <a:gd name="T0" fmla="*/ 893408222 w 238"/>
                <a:gd name="T1" fmla="*/ 2147483647 h 317"/>
                <a:gd name="T2" fmla="*/ 130497083 w 238"/>
                <a:gd name="T3" fmla="*/ 2147483647 h 317"/>
                <a:gd name="T4" fmla="*/ 321224075 w 238"/>
                <a:gd name="T5" fmla="*/ 1386742270 h 317"/>
                <a:gd name="T6" fmla="*/ 1154405555 w 238"/>
                <a:gd name="T7" fmla="*/ 713470480 h 317"/>
                <a:gd name="T8" fmla="*/ 1425440151 w 238"/>
                <a:gd name="T9" fmla="*/ 341661920 h 317"/>
                <a:gd name="T10" fmla="*/ 1666356624 w 238"/>
                <a:gd name="T11" fmla="*/ 100488800 h 317"/>
                <a:gd name="T12" fmla="*/ 2147483647 w 238"/>
                <a:gd name="T13" fmla="*/ 1215911310 h 317"/>
                <a:gd name="T14" fmla="*/ 2147483647 w 238"/>
                <a:gd name="T15" fmla="*/ 1748501950 h 317"/>
                <a:gd name="T16" fmla="*/ 2147483647 w 238"/>
                <a:gd name="T17" fmla="*/ 2147483647 h 3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8"/>
                <a:gd name="T28" fmla="*/ 0 h 317"/>
                <a:gd name="T29" fmla="*/ 238 w 238"/>
                <a:gd name="T30" fmla="*/ 317 h 3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8" h="317">
                  <a:moveTo>
                    <a:pt x="89" y="317"/>
                  </a:moveTo>
                  <a:cubicBezTo>
                    <a:pt x="57" y="295"/>
                    <a:pt x="28" y="278"/>
                    <a:pt x="13" y="238"/>
                  </a:cubicBezTo>
                  <a:cubicBezTo>
                    <a:pt x="0" y="201"/>
                    <a:pt x="4" y="168"/>
                    <a:pt x="32" y="138"/>
                  </a:cubicBezTo>
                  <a:cubicBezTo>
                    <a:pt x="58" y="111"/>
                    <a:pt x="87" y="95"/>
                    <a:pt x="115" y="71"/>
                  </a:cubicBezTo>
                  <a:cubicBezTo>
                    <a:pt x="127" y="61"/>
                    <a:pt x="139" y="49"/>
                    <a:pt x="142" y="34"/>
                  </a:cubicBezTo>
                  <a:cubicBezTo>
                    <a:pt x="146" y="18"/>
                    <a:pt x="141" y="0"/>
                    <a:pt x="166" y="10"/>
                  </a:cubicBezTo>
                  <a:cubicBezTo>
                    <a:pt x="201" y="24"/>
                    <a:pt x="226" y="87"/>
                    <a:pt x="233" y="121"/>
                  </a:cubicBezTo>
                  <a:cubicBezTo>
                    <a:pt x="236" y="139"/>
                    <a:pt x="236" y="157"/>
                    <a:pt x="237" y="174"/>
                  </a:cubicBezTo>
                  <a:cubicBezTo>
                    <a:pt x="238" y="205"/>
                    <a:pt x="224" y="234"/>
                    <a:pt x="223" y="263"/>
                  </a:cubicBezTo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284"/>
            <p:cNvSpPr>
              <a:spLocks noChangeArrowheads="1"/>
            </p:cNvSpPr>
            <p:nvPr/>
          </p:nvSpPr>
          <p:spPr bwMode="auto">
            <a:xfrm>
              <a:off x="1819275" y="4168775"/>
              <a:ext cx="587375" cy="544513"/>
            </a:xfrm>
            <a:custGeom>
              <a:avLst/>
              <a:gdLst>
                <a:gd name="T0" fmla="*/ 463708750 w 185"/>
                <a:gd name="T1" fmla="*/ 1593517295 h 172"/>
                <a:gd name="T2" fmla="*/ 50403125 w 185"/>
                <a:gd name="T3" fmla="*/ 841858253 h 172"/>
                <a:gd name="T4" fmla="*/ 342741250 w 185"/>
                <a:gd name="T5" fmla="*/ 160352747 h 172"/>
                <a:gd name="T6" fmla="*/ 665321250 w 185"/>
                <a:gd name="T7" fmla="*/ 30065349 h 172"/>
                <a:gd name="T8" fmla="*/ 1693545000 w 185"/>
                <a:gd name="T9" fmla="*/ 661459830 h 172"/>
                <a:gd name="T10" fmla="*/ 1864915625 w 185"/>
                <a:gd name="T11" fmla="*/ 982168490 h 172"/>
                <a:gd name="T12" fmla="*/ 463708750 w 185"/>
                <a:gd name="T13" fmla="*/ 1593517295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172"/>
                <a:gd name="T23" fmla="*/ 185 w 185"/>
                <a:gd name="T24" fmla="*/ 172 h 1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172">
                  <a:moveTo>
                    <a:pt x="46" y="159"/>
                  </a:moveTo>
                  <a:cubicBezTo>
                    <a:pt x="28" y="136"/>
                    <a:pt x="9" y="113"/>
                    <a:pt x="5" y="84"/>
                  </a:cubicBezTo>
                  <a:cubicBezTo>
                    <a:pt x="0" y="55"/>
                    <a:pt x="11" y="33"/>
                    <a:pt x="34" y="16"/>
                  </a:cubicBezTo>
                  <a:cubicBezTo>
                    <a:pt x="44" y="9"/>
                    <a:pt x="54" y="3"/>
                    <a:pt x="66" y="3"/>
                  </a:cubicBezTo>
                  <a:cubicBezTo>
                    <a:pt x="108" y="0"/>
                    <a:pt x="148" y="33"/>
                    <a:pt x="168" y="66"/>
                  </a:cubicBezTo>
                  <a:cubicBezTo>
                    <a:pt x="175" y="77"/>
                    <a:pt x="180" y="87"/>
                    <a:pt x="185" y="98"/>
                  </a:cubicBezTo>
                  <a:cubicBezTo>
                    <a:pt x="159" y="144"/>
                    <a:pt x="97" y="172"/>
                    <a:pt x="46" y="159"/>
                  </a:cubicBezTo>
                  <a:close/>
                </a:path>
              </a:pathLst>
            </a:custGeom>
            <a:solidFill>
              <a:srgbClr val="DE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285"/>
            <p:cNvSpPr>
              <a:spLocks noChangeArrowheads="1"/>
            </p:cNvSpPr>
            <p:nvPr/>
          </p:nvSpPr>
          <p:spPr bwMode="auto">
            <a:xfrm>
              <a:off x="1965325" y="4478338"/>
              <a:ext cx="520700" cy="836613"/>
            </a:xfrm>
            <a:custGeom>
              <a:avLst/>
              <a:gdLst>
                <a:gd name="T0" fmla="*/ 0 w 164"/>
                <a:gd name="T1" fmla="*/ 612590855 h 264"/>
                <a:gd name="T2" fmla="*/ 1401206875 w 164"/>
                <a:gd name="T3" fmla="*/ 0 h 264"/>
                <a:gd name="T4" fmla="*/ 1552416250 w 164"/>
                <a:gd name="T5" fmla="*/ 532250655 h 264"/>
                <a:gd name="T6" fmla="*/ 1602819375 w 164"/>
                <a:gd name="T7" fmla="*/ 1385862110 h 264"/>
                <a:gd name="T8" fmla="*/ 1612900000 w 164"/>
                <a:gd name="T9" fmla="*/ 2147483647 h 264"/>
                <a:gd name="T10" fmla="*/ 1522174375 w 164"/>
                <a:gd name="T11" fmla="*/ 2147483647 h 264"/>
                <a:gd name="T12" fmla="*/ 1370965000 w 164"/>
                <a:gd name="T13" fmla="*/ 2147483647 h 264"/>
                <a:gd name="T14" fmla="*/ 917336875 w 164"/>
                <a:gd name="T15" fmla="*/ 2018541185 h 264"/>
                <a:gd name="T16" fmla="*/ 766127500 w 164"/>
                <a:gd name="T17" fmla="*/ 2147483647 h 264"/>
                <a:gd name="T18" fmla="*/ 685482500 w 164"/>
                <a:gd name="T19" fmla="*/ 2147483647 h 264"/>
                <a:gd name="T20" fmla="*/ 493950625 w 164"/>
                <a:gd name="T21" fmla="*/ 2008498660 h 264"/>
                <a:gd name="T22" fmla="*/ 383063750 w 164"/>
                <a:gd name="T23" fmla="*/ 1185014780 h 264"/>
                <a:gd name="T24" fmla="*/ 0 w 164"/>
                <a:gd name="T25" fmla="*/ 612590855 h 2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4"/>
                <a:gd name="T40" fmla="*/ 0 h 264"/>
                <a:gd name="T41" fmla="*/ 164 w 164"/>
                <a:gd name="T42" fmla="*/ 264 h 2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4" h="264">
                  <a:moveTo>
                    <a:pt x="0" y="61"/>
                  </a:moveTo>
                  <a:cubicBezTo>
                    <a:pt x="51" y="74"/>
                    <a:pt x="113" y="46"/>
                    <a:pt x="139" y="0"/>
                  </a:cubicBezTo>
                  <a:cubicBezTo>
                    <a:pt x="145" y="17"/>
                    <a:pt x="150" y="34"/>
                    <a:pt x="154" y="53"/>
                  </a:cubicBezTo>
                  <a:cubicBezTo>
                    <a:pt x="160" y="81"/>
                    <a:pt x="162" y="110"/>
                    <a:pt x="159" y="138"/>
                  </a:cubicBezTo>
                  <a:cubicBezTo>
                    <a:pt x="157" y="168"/>
                    <a:pt x="157" y="196"/>
                    <a:pt x="160" y="226"/>
                  </a:cubicBezTo>
                  <a:cubicBezTo>
                    <a:pt x="160" y="233"/>
                    <a:pt x="164" y="252"/>
                    <a:pt x="151" y="247"/>
                  </a:cubicBezTo>
                  <a:cubicBezTo>
                    <a:pt x="146" y="245"/>
                    <a:pt x="139" y="225"/>
                    <a:pt x="136" y="219"/>
                  </a:cubicBezTo>
                  <a:cubicBezTo>
                    <a:pt x="124" y="199"/>
                    <a:pt x="112" y="195"/>
                    <a:pt x="91" y="201"/>
                  </a:cubicBezTo>
                  <a:cubicBezTo>
                    <a:pt x="75" y="205"/>
                    <a:pt x="74" y="215"/>
                    <a:pt x="76" y="229"/>
                  </a:cubicBezTo>
                  <a:cubicBezTo>
                    <a:pt x="78" y="237"/>
                    <a:pt x="81" y="264"/>
                    <a:pt x="68" y="257"/>
                  </a:cubicBezTo>
                  <a:cubicBezTo>
                    <a:pt x="55" y="250"/>
                    <a:pt x="48" y="212"/>
                    <a:pt x="49" y="200"/>
                  </a:cubicBezTo>
                  <a:cubicBezTo>
                    <a:pt x="51" y="172"/>
                    <a:pt x="48" y="143"/>
                    <a:pt x="38" y="118"/>
                  </a:cubicBezTo>
                  <a:cubicBezTo>
                    <a:pt x="29" y="97"/>
                    <a:pt x="15" y="79"/>
                    <a:pt x="0" y="61"/>
                  </a:cubicBezTo>
                  <a:close/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286"/>
            <p:cNvSpPr>
              <a:spLocks noChangeArrowheads="1"/>
            </p:cNvSpPr>
            <p:nvPr/>
          </p:nvSpPr>
          <p:spPr bwMode="auto">
            <a:xfrm>
              <a:off x="2073275" y="4319588"/>
              <a:ext cx="31750" cy="31750"/>
            </a:xfrm>
            <a:custGeom>
              <a:avLst/>
              <a:gdLst>
                <a:gd name="T0" fmla="*/ 10080625 w 10"/>
                <a:gd name="T1" fmla="*/ 60483750 h 10"/>
                <a:gd name="T2" fmla="*/ 60483750 w 10"/>
                <a:gd name="T3" fmla="*/ 100806250 h 10"/>
                <a:gd name="T4" fmla="*/ 100806250 w 10"/>
                <a:gd name="T5" fmla="*/ 40322500 h 10"/>
                <a:gd name="T6" fmla="*/ 40322500 w 10"/>
                <a:gd name="T7" fmla="*/ 10080625 h 10"/>
                <a:gd name="T8" fmla="*/ 10080625 w 10"/>
                <a:gd name="T9" fmla="*/ 604837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" y="6"/>
                  </a:moveTo>
                  <a:cubicBezTo>
                    <a:pt x="1" y="9"/>
                    <a:pt x="4" y="10"/>
                    <a:pt x="6" y="10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9" y="2"/>
                    <a:pt x="7" y="0"/>
                    <a:pt x="4" y="1"/>
                  </a:cubicBezTo>
                  <a:cubicBezTo>
                    <a:pt x="2" y="1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287"/>
            <p:cNvSpPr>
              <a:spLocks noChangeArrowheads="1"/>
            </p:cNvSpPr>
            <p:nvPr/>
          </p:nvSpPr>
          <p:spPr bwMode="auto">
            <a:xfrm>
              <a:off x="1870075" y="4437063"/>
              <a:ext cx="31750" cy="28575"/>
            </a:xfrm>
            <a:custGeom>
              <a:avLst/>
              <a:gdLst>
                <a:gd name="T0" fmla="*/ 10080625 w 10"/>
                <a:gd name="T1" fmla="*/ 50403125 h 9"/>
                <a:gd name="T2" fmla="*/ 60483750 w 10"/>
                <a:gd name="T3" fmla="*/ 90725625 h 9"/>
                <a:gd name="T4" fmla="*/ 100806250 w 10"/>
                <a:gd name="T5" fmla="*/ 40322500 h 9"/>
                <a:gd name="T6" fmla="*/ 40322500 w 10"/>
                <a:gd name="T7" fmla="*/ 0 h 9"/>
                <a:gd name="T8" fmla="*/ 10080625 w 10"/>
                <a:gd name="T9" fmla="*/ 504031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1" y="5"/>
                  </a:moveTo>
                  <a:cubicBezTo>
                    <a:pt x="1" y="8"/>
                    <a:pt x="4" y="9"/>
                    <a:pt x="6" y="9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9" y="1"/>
                    <a:pt x="7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288"/>
            <p:cNvSpPr>
              <a:spLocks noChangeArrowheads="1"/>
            </p:cNvSpPr>
            <p:nvPr/>
          </p:nvSpPr>
          <p:spPr bwMode="auto">
            <a:xfrm>
              <a:off x="1905000" y="4376738"/>
              <a:ext cx="174625" cy="161925"/>
            </a:xfrm>
            <a:custGeom>
              <a:avLst/>
              <a:gdLst>
                <a:gd name="T0" fmla="*/ 423386250 w 55"/>
                <a:gd name="T1" fmla="*/ 473789375 h 51"/>
                <a:gd name="T2" fmla="*/ 191531875 w 55"/>
                <a:gd name="T3" fmla="*/ 30241875 h 51"/>
                <a:gd name="T4" fmla="*/ 423386250 w 55"/>
                <a:gd name="T5" fmla="*/ 473789375 h 51"/>
                <a:gd name="T6" fmla="*/ 0 60000 65536"/>
                <a:gd name="T7" fmla="*/ 0 60000 65536"/>
                <a:gd name="T8" fmla="*/ 0 60000 65536"/>
                <a:gd name="T9" fmla="*/ 0 w 55"/>
                <a:gd name="T10" fmla="*/ 0 h 51"/>
                <a:gd name="T11" fmla="*/ 55 w 55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51">
                  <a:moveTo>
                    <a:pt x="42" y="47"/>
                  </a:moveTo>
                  <a:cubicBezTo>
                    <a:pt x="29" y="51"/>
                    <a:pt x="0" y="0"/>
                    <a:pt x="19" y="3"/>
                  </a:cubicBezTo>
                  <a:cubicBezTo>
                    <a:pt x="29" y="5"/>
                    <a:pt x="55" y="43"/>
                    <a:pt x="42" y="47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289"/>
            <p:cNvSpPr>
              <a:spLocks noChangeArrowheads="1"/>
            </p:cNvSpPr>
            <p:nvPr/>
          </p:nvSpPr>
          <p:spPr bwMode="auto">
            <a:xfrm>
              <a:off x="2105025" y="4297363"/>
              <a:ext cx="146050" cy="127000"/>
            </a:xfrm>
            <a:custGeom>
              <a:avLst/>
              <a:gdLst>
                <a:gd name="T0" fmla="*/ 161290000 w 46"/>
                <a:gd name="T1" fmla="*/ 342741250 h 40"/>
                <a:gd name="T2" fmla="*/ 433466875 w 46"/>
                <a:gd name="T3" fmla="*/ 141128750 h 40"/>
                <a:gd name="T4" fmla="*/ 161290000 w 46"/>
                <a:gd name="T5" fmla="*/ 34274125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4"/>
                  </a:moveTo>
                  <a:cubicBezTo>
                    <a:pt x="25" y="40"/>
                    <a:pt x="46" y="25"/>
                    <a:pt x="43" y="14"/>
                  </a:cubicBezTo>
                  <a:cubicBezTo>
                    <a:pt x="39" y="0"/>
                    <a:pt x="0" y="24"/>
                    <a:pt x="16" y="3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290"/>
            <p:cNvSpPr>
              <a:spLocks noChangeArrowheads="1"/>
            </p:cNvSpPr>
            <p:nvPr/>
          </p:nvSpPr>
          <p:spPr bwMode="auto">
            <a:xfrm>
              <a:off x="1851025" y="4462463"/>
              <a:ext cx="146050" cy="127000"/>
            </a:xfrm>
            <a:custGeom>
              <a:avLst/>
              <a:gdLst>
                <a:gd name="T0" fmla="*/ 161290000 w 46"/>
                <a:gd name="T1" fmla="*/ 352821875 h 40"/>
                <a:gd name="T2" fmla="*/ 433466875 w 46"/>
                <a:gd name="T3" fmla="*/ 151209375 h 40"/>
                <a:gd name="T4" fmla="*/ 161290000 w 46"/>
                <a:gd name="T5" fmla="*/ 352821875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5"/>
                  </a:moveTo>
                  <a:cubicBezTo>
                    <a:pt x="25" y="40"/>
                    <a:pt x="46" y="26"/>
                    <a:pt x="43" y="15"/>
                  </a:cubicBezTo>
                  <a:cubicBezTo>
                    <a:pt x="39" y="0"/>
                    <a:pt x="0" y="24"/>
                    <a:pt x="16" y="35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291"/>
            <p:cNvSpPr>
              <a:spLocks noChangeArrowheads="1"/>
            </p:cNvSpPr>
            <p:nvPr/>
          </p:nvSpPr>
          <p:spPr bwMode="auto">
            <a:xfrm>
              <a:off x="1939925" y="4376738"/>
              <a:ext cx="263525" cy="247650"/>
            </a:xfrm>
            <a:custGeom>
              <a:avLst/>
              <a:gdLst>
                <a:gd name="T0" fmla="*/ 715724375 w 83"/>
                <a:gd name="T1" fmla="*/ 30241875 h 78"/>
                <a:gd name="T2" fmla="*/ 786288750 w 83"/>
                <a:gd name="T3" fmla="*/ 372983125 h 78"/>
                <a:gd name="T4" fmla="*/ 594756875 w 83"/>
                <a:gd name="T5" fmla="*/ 604837500 h 78"/>
                <a:gd name="T6" fmla="*/ 30241875 w 83"/>
                <a:gd name="T7" fmla="*/ 433466875 h 78"/>
                <a:gd name="T8" fmla="*/ 0 w 83"/>
                <a:gd name="T9" fmla="*/ 463708750 h 78"/>
                <a:gd name="T10" fmla="*/ 604837500 w 83"/>
                <a:gd name="T11" fmla="*/ 635079375 h 78"/>
                <a:gd name="T12" fmla="*/ 826611250 w 83"/>
                <a:gd name="T13" fmla="*/ 383063750 h 78"/>
                <a:gd name="T14" fmla="*/ 756046875 w 83"/>
                <a:gd name="T15" fmla="*/ 0 h 78"/>
                <a:gd name="T16" fmla="*/ 715724375 w 83"/>
                <a:gd name="T17" fmla="*/ 30241875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78"/>
                <a:gd name="T29" fmla="*/ 83 w 8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78">
                  <a:moveTo>
                    <a:pt x="71" y="3"/>
                  </a:moveTo>
                  <a:cubicBezTo>
                    <a:pt x="77" y="10"/>
                    <a:pt x="79" y="28"/>
                    <a:pt x="78" y="37"/>
                  </a:cubicBezTo>
                  <a:cubicBezTo>
                    <a:pt x="75" y="49"/>
                    <a:pt x="65" y="57"/>
                    <a:pt x="59" y="60"/>
                  </a:cubicBezTo>
                  <a:cubicBezTo>
                    <a:pt x="35" y="73"/>
                    <a:pt x="17" y="58"/>
                    <a:pt x="3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61"/>
                    <a:pt x="34" y="78"/>
                    <a:pt x="60" y="63"/>
                  </a:cubicBezTo>
                  <a:cubicBezTo>
                    <a:pt x="67" y="60"/>
                    <a:pt x="79" y="52"/>
                    <a:pt x="82" y="38"/>
                  </a:cubicBezTo>
                  <a:cubicBezTo>
                    <a:pt x="83" y="28"/>
                    <a:pt x="81" y="8"/>
                    <a:pt x="75" y="0"/>
                  </a:cubicBezTo>
                  <a:lnTo>
                    <a:pt x="71" y="3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292"/>
            <p:cNvSpPr>
              <a:spLocks noChangeArrowheads="1"/>
            </p:cNvSpPr>
            <p:nvPr/>
          </p:nvSpPr>
          <p:spPr bwMode="auto">
            <a:xfrm>
              <a:off x="2339975" y="4608513"/>
              <a:ext cx="104775" cy="107950"/>
            </a:xfrm>
            <a:custGeom>
              <a:avLst/>
              <a:gdLst>
                <a:gd name="T0" fmla="*/ 20161250 w 33"/>
                <a:gd name="T1" fmla="*/ 201612500 h 34"/>
                <a:gd name="T2" fmla="*/ 191531875 w 33"/>
                <a:gd name="T3" fmla="*/ 322580000 h 34"/>
                <a:gd name="T4" fmla="*/ 312499375 w 33"/>
                <a:gd name="T5" fmla="*/ 141128750 h 34"/>
                <a:gd name="T6" fmla="*/ 131048125 w 33"/>
                <a:gd name="T7" fmla="*/ 20161250 h 34"/>
                <a:gd name="T8" fmla="*/ 20161250 w 33"/>
                <a:gd name="T9" fmla="*/ 20161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4"/>
                <a:gd name="T17" fmla="*/ 33 w 3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4">
                  <a:moveTo>
                    <a:pt x="2" y="20"/>
                  </a:moveTo>
                  <a:cubicBezTo>
                    <a:pt x="3" y="28"/>
                    <a:pt x="11" y="34"/>
                    <a:pt x="19" y="32"/>
                  </a:cubicBezTo>
                  <a:cubicBezTo>
                    <a:pt x="28" y="30"/>
                    <a:pt x="33" y="22"/>
                    <a:pt x="31" y="14"/>
                  </a:cubicBezTo>
                  <a:cubicBezTo>
                    <a:pt x="29" y="6"/>
                    <a:pt x="21" y="0"/>
                    <a:pt x="13" y="2"/>
                  </a:cubicBezTo>
                  <a:cubicBezTo>
                    <a:pt x="5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293"/>
            <p:cNvSpPr>
              <a:spLocks noChangeArrowheads="1"/>
            </p:cNvSpPr>
            <p:nvPr/>
          </p:nvSpPr>
          <p:spPr bwMode="auto">
            <a:xfrm>
              <a:off x="2076450" y="4668838"/>
              <a:ext cx="95250" cy="66675"/>
            </a:xfrm>
            <a:custGeom>
              <a:avLst/>
              <a:gdLst>
                <a:gd name="T0" fmla="*/ 272176875 w 30"/>
                <a:gd name="T1" fmla="*/ 0 h 21"/>
                <a:gd name="T2" fmla="*/ 282257500 w 30"/>
                <a:gd name="T3" fmla="*/ 30241875 h 21"/>
                <a:gd name="T4" fmla="*/ 171370625 w 30"/>
                <a:gd name="T5" fmla="*/ 201612500 h 21"/>
                <a:gd name="T6" fmla="*/ 0 w 30"/>
                <a:gd name="T7" fmla="*/ 90725625 h 21"/>
                <a:gd name="T8" fmla="*/ 0 w 30"/>
                <a:gd name="T9" fmla="*/ 40322500 h 21"/>
                <a:gd name="T10" fmla="*/ 272176875 w 30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27" y="0"/>
                  </a:moveTo>
                  <a:cubicBezTo>
                    <a:pt x="28" y="1"/>
                    <a:pt x="28" y="2"/>
                    <a:pt x="28" y="3"/>
                  </a:cubicBezTo>
                  <a:cubicBezTo>
                    <a:pt x="30" y="10"/>
                    <a:pt x="25" y="18"/>
                    <a:pt x="17" y="20"/>
                  </a:cubicBezTo>
                  <a:cubicBezTo>
                    <a:pt x="10" y="21"/>
                    <a:pt x="2" y="16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9" y="4"/>
                    <a:pt x="18" y="2"/>
                    <a:pt x="2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294"/>
            <p:cNvSpPr>
              <a:spLocks noChangeArrowheads="1"/>
            </p:cNvSpPr>
            <p:nvPr/>
          </p:nvSpPr>
          <p:spPr bwMode="auto">
            <a:xfrm>
              <a:off x="2076450" y="4814888"/>
              <a:ext cx="69850" cy="77788"/>
            </a:xfrm>
            <a:custGeom>
              <a:avLst/>
              <a:gdLst>
                <a:gd name="T0" fmla="*/ 60483750 w 22"/>
                <a:gd name="T1" fmla="*/ 9683050 h 25"/>
                <a:gd name="T2" fmla="*/ 201612500 w 22"/>
                <a:gd name="T3" fmla="*/ 106497995 h 25"/>
                <a:gd name="T4" fmla="*/ 110886875 w 22"/>
                <a:gd name="T5" fmla="*/ 242038918 h 25"/>
                <a:gd name="T6" fmla="*/ 90725625 w 22"/>
                <a:gd name="T7" fmla="*/ 242038918 h 25"/>
                <a:gd name="T8" fmla="*/ 0 w 22"/>
                <a:gd name="T9" fmla="*/ 48409028 h 25"/>
                <a:gd name="T10" fmla="*/ 60483750 w 22"/>
                <a:gd name="T11" fmla="*/ 968305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25"/>
                <a:gd name="T20" fmla="*/ 22 w 2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25">
                  <a:moveTo>
                    <a:pt x="6" y="1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8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7" y="18"/>
                    <a:pt x="4" y="11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295"/>
            <p:cNvSpPr>
              <a:spLocks noChangeArrowheads="1"/>
            </p:cNvSpPr>
            <p:nvPr/>
          </p:nvSpPr>
          <p:spPr bwMode="auto">
            <a:xfrm>
              <a:off x="2292350" y="4959350"/>
              <a:ext cx="111125" cy="111125"/>
            </a:xfrm>
            <a:custGeom>
              <a:avLst/>
              <a:gdLst>
                <a:gd name="T0" fmla="*/ 20161250 w 35"/>
                <a:gd name="T1" fmla="*/ 201612500 h 35"/>
                <a:gd name="T2" fmla="*/ 211693125 w 35"/>
                <a:gd name="T3" fmla="*/ 332660625 h 35"/>
                <a:gd name="T4" fmla="*/ 332660625 w 35"/>
                <a:gd name="T5" fmla="*/ 141128750 h 35"/>
                <a:gd name="T6" fmla="*/ 141128750 w 35"/>
                <a:gd name="T7" fmla="*/ 20161250 h 35"/>
                <a:gd name="T8" fmla="*/ 20161250 w 35"/>
                <a:gd name="T9" fmla="*/ 2016125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35"/>
                <a:gd name="T17" fmla="*/ 35 w 35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35">
                  <a:moveTo>
                    <a:pt x="2" y="20"/>
                  </a:moveTo>
                  <a:cubicBezTo>
                    <a:pt x="4" y="29"/>
                    <a:pt x="12" y="35"/>
                    <a:pt x="21" y="33"/>
                  </a:cubicBezTo>
                  <a:cubicBezTo>
                    <a:pt x="30" y="31"/>
                    <a:pt x="35" y="22"/>
                    <a:pt x="33" y="14"/>
                  </a:cubicBezTo>
                  <a:cubicBezTo>
                    <a:pt x="31" y="5"/>
                    <a:pt x="23" y="0"/>
                    <a:pt x="14" y="2"/>
                  </a:cubicBezTo>
                  <a:cubicBezTo>
                    <a:pt x="6" y="3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296"/>
            <p:cNvSpPr>
              <a:spLocks noChangeArrowheads="1"/>
            </p:cNvSpPr>
            <p:nvPr/>
          </p:nvSpPr>
          <p:spPr bwMode="auto">
            <a:xfrm>
              <a:off x="2228850" y="4818063"/>
              <a:ext cx="73025" cy="74613"/>
            </a:xfrm>
            <a:custGeom>
              <a:avLst/>
              <a:gdLst>
                <a:gd name="T0" fmla="*/ 10080625 w 23"/>
                <a:gd name="T1" fmla="*/ 135310676 h 24"/>
                <a:gd name="T2" fmla="*/ 141128750 w 23"/>
                <a:gd name="T3" fmla="*/ 212631506 h 24"/>
                <a:gd name="T4" fmla="*/ 221773750 w 23"/>
                <a:gd name="T5" fmla="*/ 96651815 h 24"/>
                <a:gd name="T6" fmla="*/ 90725625 w 23"/>
                <a:gd name="T7" fmla="*/ 19330985 h 24"/>
                <a:gd name="T8" fmla="*/ 10080625 w 23"/>
                <a:gd name="T9" fmla="*/ 1353106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" y="14"/>
                  </a:moveTo>
                  <a:cubicBezTo>
                    <a:pt x="2" y="20"/>
                    <a:pt x="8" y="24"/>
                    <a:pt x="14" y="22"/>
                  </a:cubicBezTo>
                  <a:cubicBezTo>
                    <a:pt x="20" y="21"/>
                    <a:pt x="23" y="15"/>
                    <a:pt x="22" y="10"/>
                  </a:cubicBezTo>
                  <a:cubicBezTo>
                    <a:pt x="21" y="4"/>
                    <a:pt x="15" y="0"/>
                    <a:pt x="9" y="2"/>
                  </a:cubicBezTo>
                  <a:cubicBezTo>
                    <a:pt x="4" y="3"/>
                    <a:pt x="0" y="8"/>
                    <a:pt x="1" y="1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297"/>
            <p:cNvSpPr>
              <a:spLocks noChangeArrowheads="1"/>
            </p:cNvSpPr>
            <p:nvPr/>
          </p:nvSpPr>
          <p:spPr bwMode="auto">
            <a:xfrm>
              <a:off x="2120900" y="5114925"/>
              <a:ext cx="34925" cy="57150"/>
            </a:xfrm>
            <a:custGeom>
              <a:avLst/>
              <a:gdLst>
                <a:gd name="T0" fmla="*/ 100806250 w 11"/>
                <a:gd name="T1" fmla="*/ 70564375 h 18"/>
                <a:gd name="T2" fmla="*/ 30241875 w 11"/>
                <a:gd name="T3" fmla="*/ 181451250 h 18"/>
                <a:gd name="T4" fmla="*/ 20161250 w 11"/>
                <a:gd name="T5" fmla="*/ 181451250 h 18"/>
                <a:gd name="T6" fmla="*/ 10080625 w 11"/>
                <a:gd name="T7" fmla="*/ 0 h 18"/>
                <a:gd name="T8" fmla="*/ 100806250 w 11"/>
                <a:gd name="T9" fmla="*/ 7056437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0" y="7"/>
                  </a:moveTo>
                  <a:cubicBezTo>
                    <a:pt x="11" y="12"/>
                    <a:pt x="8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2"/>
                    <a:pt x="0" y="6"/>
                    <a:pt x="1" y="0"/>
                  </a:cubicBezTo>
                  <a:cubicBezTo>
                    <a:pt x="5" y="0"/>
                    <a:pt x="9" y="3"/>
                    <a:pt x="1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298"/>
            <p:cNvSpPr>
              <a:spLocks noChangeArrowheads="1"/>
            </p:cNvSpPr>
            <p:nvPr/>
          </p:nvSpPr>
          <p:spPr bwMode="auto">
            <a:xfrm>
              <a:off x="2435225" y="4937125"/>
              <a:ext cx="34925" cy="60325"/>
            </a:xfrm>
            <a:custGeom>
              <a:avLst/>
              <a:gdLst>
                <a:gd name="T0" fmla="*/ 10080625 w 11"/>
                <a:gd name="T1" fmla="*/ 110886875 h 19"/>
                <a:gd name="T2" fmla="*/ 80645000 w 11"/>
                <a:gd name="T3" fmla="*/ 0 h 19"/>
                <a:gd name="T4" fmla="*/ 110886875 w 11"/>
                <a:gd name="T5" fmla="*/ 0 h 19"/>
                <a:gd name="T6" fmla="*/ 110886875 w 11"/>
                <a:gd name="T7" fmla="*/ 181451250 h 19"/>
                <a:gd name="T8" fmla="*/ 10080625 w 11"/>
                <a:gd name="T9" fmla="*/ 11088687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9"/>
                <a:gd name="T17" fmla="*/ 11 w 1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9">
                  <a:moveTo>
                    <a:pt x="1" y="11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6"/>
                    <a:pt x="10" y="12"/>
                    <a:pt x="11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299"/>
            <p:cNvSpPr>
              <a:spLocks noChangeArrowheads="1"/>
            </p:cNvSpPr>
            <p:nvPr/>
          </p:nvSpPr>
          <p:spPr bwMode="auto">
            <a:xfrm>
              <a:off x="2247900" y="4649788"/>
              <a:ext cx="41275" cy="44450"/>
            </a:xfrm>
            <a:custGeom>
              <a:avLst/>
              <a:gdLst>
                <a:gd name="T0" fmla="*/ 10080625 w 13"/>
                <a:gd name="T1" fmla="*/ 80645000 h 14"/>
                <a:gd name="T2" fmla="*/ 80645000 w 13"/>
                <a:gd name="T3" fmla="*/ 131048125 h 14"/>
                <a:gd name="T4" fmla="*/ 131048125 w 13"/>
                <a:gd name="T5" fmla="*/ 60483750 h 14"/>
                <a:gd name="T6" fmla="*/ 60483750 w 13"/>
                <a:gd name="T7" fmla="*/ 10080625 h 14"/>
                <a:gd name="T8" fmla="*/ 10080625 w 13"/>
                <a:gd name="T9" fmla="*/ 806450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1" y="8"/>
                  </a:moveTo>
                  <a:cubicBezTo>
                    <a:pt x="2" y="11"/>
                    <a:pt x="5" y="14"/>
                    <a:pt x="8" y="13"/>
                  </a:cubicBezTo>
                  <a:cubicBezTo>
                    <a:pt x="11" y="12"/>
                    <a:pt x="13" y="9"/>
                    <a:pt x="13" y="6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300"/>
            <p:cNvSpPr>
              <a:spLocks noChangeArrowheads="1"/>
            </p:cNvSpPr>
            <p:nvPr/>
          </p:nvSpPr>
          <p:spPr bwMode="auto">
            <a:xfrm>
              <a:off x="2000250" y="4697413"/>
              <a:ext cx="38100" cy="38100"/>
            </a:xfrm>
            <a:custGeom>
              <a:avLst/>
              <a:gdLst>
                <a:gd name="T0" fmla="*/ 40322500 w 12"/>
                <a:gd name="T1" fmla="*/ 10080625 h 12"/>
                <a:gd name="T2" fmla="*/ 110886875 w 12"/>
                <a:gd name="T3" fmla="*/ 50403125 h 12"/>
                <a:gd name="T4" fmla="*/ 60483750 w 12"/>
                <a:gd name="T5" fmla="*/ 120967500 h 12"/>
                <a:gd name="T6" fmla="*/ 0 w 12"/>
                <a:gd name="T7" fmla="*/ 40322500 h 12"/>
                <a:gd name="T8" fmla="*/ 40322500 w 12"/>
                <a:gd name="T9" fmla="*/ 100806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4" y="1"/>
                  </a:move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2"/>
                    <a:pt x="6" y="12"/>
                  </a:cubicBezTo>
                  <a:cubicBezTo>
                    <a:pt x="4" y="9"/>
                    <a:pt x="2" y="7"/>
                    <a:pt x="0" y="4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301"/>
            <p:cNvSpPr>
              <a:spLocks noChangeArrowheads="1"/>
            </p:cNvSpPr>
            <p:nvPr/>
          </p:nvSpPr>
          <p:spPr bwMode="auto">
            <a:xfrm>
              <a:off x="2368550" y="4503738"/>
              <a:ext cx="41275" cy="41275"/>
            </a:xfrm>
            <a:custGeom>
              <a:avLst/>
              <a:gdLst>
                <a:gd name="T0" fmla="*/ 70564375 w 13"/>
                <a:gd name="T1" fmla="*/ 0 h 13"/>
                <a:gd name="T2" fmla="*/ 120967500 w 13"/>
                <a:gd name="T3" fmla="*/ 50403125 h 13"/>
                <a:gd name="T4" fmla="*/ 70564375 w 13"/>
                <a:gd name="T5" fmla="*/ 120967500 h 13"/>
                <a:gd name="T6" fmla="*/ 0 w 13"/>
                <a:gd name="T7" fmla="*/ 90725625 h 13"/>
                <a:gd name="T8" fmla="*/ 70564375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7" y="0"/>
                  </a:moveTo>
                  <a:cubicBezTo>
                    <a:pt x="9" y="1"/>
                    <a:pt x="12" y="3"/>
                    <a:pt x="12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3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302"/>
            <p:cNvSpPr>
              <a:spLocks noChangeArrowheads="1"/>
            </p:cNvSpPr>
            <p:nvPr/>
          </p:nvSpPr>
          <p:spPr bwMode="auto">
            <a:xfrm>
              <a:off x="2143125" y="4997450"/>
              <a:ext cx="41275" cy="41275"/>
            </a:xfrm>
            <a:custGeom>
              <a:avLst/>
              <a:gdLst>
                <a:gd name="T0" fmla="*/ 0 w 13"/>
                <a:gd name="T1" fmla="*/ 70564375 h 13"/>
                <a:gd name="T2" fmla="*/ 70564375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705643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7"/>
                  </a:moveTo>
                  <a:cubicBezTo>
                    <a:pt x="1" y="11"/>
                    <a:pt x="4" y="13"/>
                    <a:pt x="7" y="12"/>
                  </a:cubicBezTo>
                  <a:cubicBezTo>
                    <a:pt x="11" y="11"/>
                    <a:pt x="13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303"/>
            <p:cNvSpPr>
              <a:spLocks noChangeArrowheads="1"/>
            </p:cNvSpPr>
            <p:nvPr/>
          </p:nvSpPr>
          <p:spPr bwMode="auto">
            <a:xfrm>
              <a:off x="2387600" y="4795838"/>
              <a:ext cx="41275" cy="41275"/>
            </a:xfrm>
            <a:custGeom>
              <a:avLst/>
              <a:gdLst>
                <a:gd name="T0" fmla="*/ 0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304"/>
            <p:cNvSpPr>
              <a:spLocks noChangeArrowheads="1"/>
            </p:cNvSpPr>
            <p:nvPr/>
          </p:nvSpPr>
          <p:spPr bwMode="auto">
            <a:xfrm>
              <a:off x="2178050" y="5216525"/>
              <a:ext cx="31750" cy="41275"/>
            </a:xfrm>
            <a:custGeom>
              <a:avLst/>
              <a:gdLst>
                <a:gd name="T0" fmla="*/ 80645000 w 10"/>
                <a:gd name="T1" fmla="*/ 120967500 h 13"/>
                <a:gd name="T2" fmla="*/ 10080625 w 10"/>
                <a:gd name="T3" fmla="*/ 70564375 h 13"/>
                <a:gd name="T4" fmla="*/ 50403125 w 10"/>
                <a:gd name="T5" fmla="*/ 0 h 13"/>
                <a:gd name="T6" fmla="*/ 100806250 w 10"/>
                <a:gd name="T7" fmla="*/ 10080625 h 13"/>
                <a:gd name="T8" fmla="*/ 100806250 w 10"/>
                <a:gd name="T9" fmla="*/ 110886875 h 13"/>
                <a:gd name="T10" fmla="*/ 80645000 w 10"/>
                <a:gd name="T11" fmla="*/ 12096750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3"/>
                <a:gd name="T20" fmla="*/ 10 w 1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3">
                  <a:moveTo>
                    <a:pt x="8" y="12"/>
                  </a:moveTo>
                  <a:cubicBezTo>
                    <a:pt x="5" y="13"/>
                    <a:pt x="1" y="10"/>
                    <a:pt x="1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5"/>
                    <a:pt x="10" y="8"/>
                    <a:pt x="10" y="11"/>
                  </a:cubicBezTo>
                  <a:cubicBezTo>
                    <a:pt x="9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305"/>
            <p:cNvSpPr>
              <a:spLocks noChangeArrowheads="1"/>
            </p:cNvSpPr>
            <p:nvPr/>
          </p:nvSpPr>
          <p:spPr bwMode="auto">
            <a:xfrm>
              <a:off x="2384425" y="5105400"/>
              <a:ext cx="41275" cy="41275"/>
            </a:xfrm>
            <a:custGeom>
              <a:avLst/>
              <a:gdLst>
                <a:gd name="T0" fmla="*/ 10080625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10080625 h 13"/>
                <a:gd name="T8" fmla="*/ 10080625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1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9"/>
                    <a:pt x="12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1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306"/>
            <p:cNvSpPr>
              <a:spLocks noChangeArrowheads="1"/>
            </p:cNvSpPr>
            <p:nvPr/>
          </p:nvSpPr>
          <p:spPr bwMode="auto">
            <a:xfrm>
              <a:off x="2571750" y="4789488"/>
              <a:ext cx="330200" cy="80963"/>
            </a:xfrm>
            <a:custGeom>
              <a:avLst/>
              <a:gdLst>
                <a:gd name="T0" fmla="*/ 0 w 104"/>
                <a:gd name="T1" fmla="*/ 0 h 26"/>
                <a:gd name="T2" fmla="*/ 40322500 w 104"/>
                <a:gd name="T3" fmla="*/ 193934411 h 26"/>
                <a:gd name="T4" fmla="*/ 1028223750 w 104"/>
                <a:gd name="T5" fmla="*/ 213328163 h 26"/>
                <a:gd name="T6" fmla="*/ 1048385000 w 104"/>
                <a:gd name="T7" fmla="*/ 38787505 h 26"/>
                <a:gd name="T8" fmla="*/ 0 w 10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26"/>
                <a:gd name="T17" fmla="*/ 104 w 104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26">
                  <a:moveTo>
                    <a:pt x="0" y="0"/>
                  </a:moveTo>
                  <a:cubicBezTo>
                    <a:pt x="1" y="7"/>
                    <a:pt x="2" y="13"/>
                    <a:pt x="4" y="20"/>
                  </a:cubicBezTo>
                  <a:cubicBezTo>
                    <a:pt x="36" y="26"/>
                    <a:pt x="69" y="26"/>
                    <a:pt x="102" y="22"/>
                  </a:cubicBezTo>
                  <a:cubicBezTo>
                    <a:pt x="103" y="16"/>
                    <a:pt x="103" y="10"/>
                    <a:pt x="104" y="4"/>
                  </a:cubicBezTo>
                  <a:cubicBezTo>
                    <a:pt x="70" y="6"/>
                    <a:pt x="35" y="3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307"/>
            <p:cNvSpPr>
              <a:spLocks noChangeArrowheads="1"/>
            </p:cNvSpPr>
            <p:nvPr/>
          </p:nvSpPr>
          <p:spPr bwMode="auto">
            <a:xfrm>
              <a:off x="2559050" y="4662488"/>
              <a:ext cx="368300" cy="98425"/>
            </a:xfrm>
            <a:custGeom>
              <a:avLst/>
              <a:gdLst>
                <a:gd name="T0" fmla="*/ 0 w 116"/>
                <a:gd name="T1" fmla="*/ 0 h 31"/>
                <a:gd name="T2" fmla="*/ 20161250 w 116"/>
                <a:gd name="T3" fmla="*/ 181451250 h 31"/>
                <a:gd name="T4" fmla="*/ 1118949375 w 116"/>
                <a:gd name="T5" fmla="*/ 302418750 h 31"/>
                <a:gd name="T6" fmla="*/ 1169352500 w 116"/>
                <a:gd name="T7" fmla="*/ 131048125 h 31"/>
                <a:gd name="T8" fmla="*/ 0 w 1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31"/>
                <a:gd name="T17" fmla="*/ 116 w 116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31">
                  <a:moveTo>
                    <a:pt x="0" y="0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38" y="26"/>
                    <a:pt x="74" y="31"/>
                    <a:pt x="111" y="30"/>
                  </a:cubicBezTo>
                  <a:cubicBezTo>
                    <a:pt x="113" y="24"/>
                    <a:pt x="114" y="19"/>
                    <a:pt x="116" y="13"/>
                  </a:cubicBezTo>
                  <a:cubicBezTo>
                    <a:pt x="77" y="14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308"/>
            <p:cNvSpPr>
              <a:spLocks noChangeArrowheads="1"/>
            </p:cNvSpPr>
            <p:nvPr/>
          </p:nvSpPr>
          <p:spPr bwMode="auto">
            <a:xfrm>
              <a:off x="2555875" y="4478338"/>
              <a:ext cx="446087" cy="117475"/>
            </a:xfrm>
            <a:custGeom>
              <a:avLst/>
              <a:gdLst>
                <a:gd name="T0" fmla="*/ 0 w 141"/>
                <a:gd name="T1" fmla="*/ 151209375 h 37"/>
                <a:gd name="T2" fmla="*/ 1321217946 w 141"/>
                <a:gd name="T3" fmla="*/ 362902500 h 37"/>
                <a:gd name="T4" fmla="*/ 1381275176 w 141"/>
                <a:gd name="T5" fmla="*/ 252015625 h 37"/>
                <a:gd name="T6" fmla="*/ 1411302210 w 141"/>
                <a:gd name="T7" fmla="*/ 201612500 h 37"/>
                <a:gd name="T8" fmla="*/ 10010066 w 141"/>
                <a:gd name="T9" fmla="*/ 0 h 37"/>
                <a:gd name="T10" fmla="*/ 0 w 141"/>
                <a:gd name="T11" fmla="*/ 1512093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37"/>
                <a:gd name="T20" fmla="*/ 141 w 141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37">
                  <a:moveTo>
                    <a:pt x="0" y="15"/>
                  </a:moveTo>
                  <a:cubicBezTo>
                    <a:pt x="41" y="32"/>
                    <a:pt x="87" y="37"/>
                    <a:pt x="132" y="36"/>
                  </a:cubicBezTo>
                  <a:cubicBezTo>
                    <a:pt x="134" y="32"/>
                    <a:pt x="136" y="29"/>
                    <a:pt x="138" y="25"/>
                  </a:cubicBezTo>
                  <a:cubicBezTo>
                    <a:pt x="139" y="23"/>
                    <a:pt x="140" y="22"/>
                    <a:pt x="141" y="20"/>
                  </a:cubicBezTo>
                  <a:cubicBezTo>
                    <a:pt x="94" y="16"/>
                    <a:pt x="48" y="7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309"/>
            <p:cNvSpPr>
              <a:spLocks noChangeArrowheads="1"/>
            </p:cNvSpPr>
            <p:nvPr/>
          </p:nvSpPr>
          <p:spPr bwMode="auto">
            <a:xfrm>
              <a:off x="2559050" y="4398963"/>
              <a:ext cx="471487" cy="142875"/>
            </a:xfrm>
            <a:custGeom>
              <a:avLst/>
              <a:gdLst>
                <a:gd name="T0" fmla="*/ 0 w 149"/>
                <a:gd name="T1" fmla="*/ 252015625 h 45"/>
                <a:gd name="T2" fmla="*/ 1401828946 w 149"/>
                <a:gd name="T3" fmla="*/ 453628125 h 45"/>
                <a:gd name="T4" fmla="*/ 1491946249 w 149"/>
                <a:gd name="T5" fmla="*/ 282257500 h 45"/>
                <a:gd name="T6" fmla="*/ 30039101 w 149"/>
                <a:gd name="T7" fmla="*/ 0 h 45"/>
                <a:gd name="T8" fmla="*/ 0 w 149"/>
                <a:gd name="T9" fmla="*/ 25201562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45"/>
                <a:gd name="T17" fmla="*/ 149 w 149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45">
                  <a:moveTo>
                    <a:pt x="0" y="25"/>
                  </a:moveTo>
                  <a:cubicBezTo>
                    <a:pt x="47" y="32"/>
                    <a:pt x="93" y="41"/>
                    <a:pt x="140" y="45"/>
                  </a:cubicBezTo>
                  <a:cubicBezTo>
                    <a:pt x="144" y="39"/>
                    <a:pt x="147" y="34"/>
                    <a:pt x="149" y="28"/>
                  </a:cubicBezTo>
                  <a:cubicBezTo>
                    <a:pt x="99" y="26"/>
                    <a:pt x="49" y="20"/>
                    <a:pt x="3" y="0"/>
                  </a:cubicBezTo>
                  <a:cubicBezTo>
                    <a:pt x="1" y="8"/>
                    <a:pt x="0" y="17"/>
                    <a:pt x="0" y="25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310"/>
            <p:cNvSpPr>
              <a:spLocks noChangeArrowheads="1"/>
            </p:cNvSpPr>
            <p:nvPr/>
          </p:nvSpPr>
          <p:spPr bwMode="auto">
            <a:xfrm>
              <a:off x="2584450" y="4275138"/>
              <a:ext cx="484187" cy="168275"/>
            </a:xfrm>
            <a:custGeom>
              <a:avLst/>
              <a:gdLst>
                <a:gd name="T0" fmla="*/ 20028886 w 153"/>
                <a:gd name="T1" fmla="*/ 120967500 h 53"/>
                <a:gd name="T2" fmla="*/ 0 w 153"/>
                <a:gd name="T3" fmla="*/ 201612500 h 53"/>
                <a:gd name="T4" fmla="*/ 1472178485 w 153"/>
                <a:gd name="T5" fmla="*/ 534273125 h 53"/>
                <a:gd name="T6" fmla="*/ 1522252282 w 153"/>
                <a:gd name="T7" fmla="*/ 372983125 h 53"/>
                <a:gd name="T8" fmla="*/ 1532268307 w 153"/>
                <a:gd name="T9" fmla="*/ 342741250 h 53"/>
                <a:gd name="T10" fmla="*/ 70102683 w 153"/>
                <a:gd name="T11" fmla="*/ 0 h 53"/>
                <a:gd name="T12" fmla="*/ 20028886 w 153"/>
                <a:gd name="T13" fmla="*/ 12096750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3"/>
                <a:gd name="T22" fmla="*/ 0 h 53"/>
                <a:gd name="T23" fmla="*/ 153 w 15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3" h="53">
                  <a:moveTo>
                    <a:pt x="2" y="12"/>
                  </a:moveTo>
                  <a:cubicBezTo>
                    <a:pt x="1" y="15"/>
                    <a:pt x="0" y="18"/>
                    <a:pt x="0" y="20"/>
                  </a:cubicBezTo>
                  <a:cubicBezTo>
                    <a:pt x="46" y="41"/>
                    <a:pt x="96" y="49"/>
                    <a:pt x="147" y="53"/>
                  </a:cubicBezTo>
                  <a:cubicBezTo>
                    <a:pt x="149" y="48"/>
                    <a:pt x="151" y="42"/>
                    <a:pt x="152" y="37"/>
                  </a:cubicBezTo>
                  <a:cubicBezTo>
                    <a:pt x="152" y="36"/>
                    <a:pt x="152" y="35"/>
                    <a:pt x="153" y="34"/>
                  </a:cubicBezTo>
                  <a:cubicBezTo>
                    <a:pt x="102" y="32"/>
                    <a:pt x="52" y="24"/>
                    <a:pt x="7" y="0"/>
                  </a:cubicBezTo>
                  <a:cubicBezTo>
                    <a:pt x="5" y="4"/>
                    <a:pt x="4" y="8"/>
                    <a:pt x="2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311"/>
            <p:cNvSpPr>
              <a:spLocks noChangeArrowheads="1"/>
            </p:cNvSpPr>
            <p:nvPr/>
          </p:nvSpPr>
          <p:spPr bwMode="auto">
            <a:xfrm>
              <a:off x="2606675" y="4233863"/>
              <a:ext cx="465137" cy="149225"/>
            </a:xfrm>
            <a:custGeom>
              <a:avLst/>
              <a:gdLst>
                <a:gd name="T0" fmla="*/ 0 w 147"/>
                <a:gd name="T1" fmla="*/ 131048125 h 47"/>
                <a:gd name="T2" fmla="*/ 1461773710 w 147"/>
                <a:gd name="T3" fmla="*/ 473789375 h 47"/>
                <a:gd name="T4" fmla="*/ 1471785230 w 147"/>
                <a:gd name="T5" fmla="*/ 372983125 h 47"/>
                <a:gd name="T6" fmla="*/ 70083806 w 147"/>
                <a:gd name="T7" fmla="*/ 0 h 47"/>
                <a:gd name="T8" fmla="*/ 0 w 147"/>
                <a:gd name="T9" fmla="*/ 1310481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47"/>
                <a:gd name="T17" fmla="*/ 147 w 147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47">
                  <a:moveTo>
                    <a:pt x="0" y="13"/>
                  </a:moveTo>
                  <a:cubicBezTo>
                    <a:pt x="45" y="37"/>
                    <a:pt x="95" y="45"/>
                    <a:pt x="146" y="47"/>
                  </a:cubicBezTo>
                  <a:cubicBezTo>
                    <a:pt x="146" y="44"/>
                    <a:pt x="147" y="40"/>
                    <a:pt x="147" y="37"/>
                  </a:cubicBezTo>
                  <a:cubicBezTo>
                    <a:pt x="99" y="32"/>
                    <a:pt x="51" y="18"/>
                    <a:pt x="7" y="0"/>
                  </a:cubicBezTo>
                  <a:cubicBezTo>
                    <a:pt x="5" y="5"/>
                    <a:pt x="2" y="9"/>
                    <a:pt x="0" y="13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312"/>
            <p:cNvSpPr>
              <a:spLocks noChangeArrowheads="1"/>
            </p:cNvSpPr>
            <p:nvPr/>
          </p:nvSpPr>
          <p:spPr bwMode="auto">
            <a:xfrm>
              <a:off x="2714625" y="4098925"/>
              <a:ext cx="357187" cy="147638"/>
            </a:xfrm>
            <a:custGeom>
              <a:avLst/>
              <a:gdLst>
                <a:gd name="T0" fmla="*/ 0 w 113"/>
                <a:gd name="T1" fmla="*/ 118408817 h 47"/>
                <a:gd name="T2" fmla="*/ 1129049141 w 113"/>
                <a:gd name="T3" fmla="*/ 463765512 h 47"/>
                <a:gd name="T4" fmla="*/ 1059106869 w 113"/>
                <a:gd name="T5" fmla="*/ 276287240 h 47"/>
                <a:gd name="T6" fmla="*/ 189840149 w 113"/>
                <a:gd name="T7" fmla="*/ 0 h 47"/>
                <a:gd name="T8" fmla="*/ 0 w 113"/>
                <a:gd name="T9" fmla="*/ 11840881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47"/>
                <a:gd name="T17" fmla="*/ 113 w 113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47">
                  <a:moveTo>
                    <a:pt x="0" y="12"/>
                  </a:moveTo>
                  <a:cubicBezTo>
                    <a:pt x="36" y="30"/>
                    <a:pt x="74" y="41"/>
                    <a:pt x="113" y="47"/>
                  </a:cubicBezTo>
                  <a:cubicBezTo>
                    <a:pt x="111" y="40"/>
                    <a:pt x="109" y="34"/>
                    <a:pt x="106" y="28"/>
                  </a:cubicBezTo>
                  <a:cubicBezTo>
                    <a:pt x="76" y="23"/>
                    <a:pt x="47" y="13"/>
                    <a:pt x="19" y="0"/>
                  </a:cubicBezTo>
                  <a:cubicBezTo>
                    <a:pt x="12" y="4"/>
                    <a:pt x="6" y="8"/>
                    <a:pt x="0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313"/>
            <p:cNvSpPr>
              <a:spLocks noChangeArrowheads="1"/>
            </p:cNvSpPr>
            <p:nvPr/>
          </p:nvSpPr>
          <p:spPr bwMode="auto">
            <a:xfrm>
              <a:off x="2774950" y="4073525"/>
              <a:ext cx="274637" cy="114300"/>
            </a:xfrm>
            <a:custGeom>
              <a:avLst/>
              <a:gdLst>
                <a:gd name="T0" fmla="*/ 558043444 w 87"/>
                <a:gd name="T1" fmla="*/ 90725625 h 36"/>
                <a:gd name="T2" fmla="*/ 0 w 87"/>
                <a:gd name="T3" fmla="*/ 80645000 h 36"/>
                <a:gd name="T4" fmla="*/ 866959561 w 87"/>
                <a:gd name="T5" fmla="*/ 362902500 h 36"/>
                <a:gd name="T6" fmla="*/ 558043444 w 87"/>
                <a:gd name="T7" fmla="*/ 90725625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36"/>
                <a:gd name="T14" fmla="*/ 87 w 87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36">
                  <a:moveTo>
                    <a:pt x="56" y="9"/>
                  </a:moveTo>
                  <a:cubicBezTo>
                    <a:pt x="36" y="0"/>
                    <a:pt x="17" y="1"/>
                    <a:pt x="0" y="8"/>
                  </a:cubicBezTo>
                  <a:cubicBezTo>
                    <a:pt x="28" y="21"/>
                    <a:pt x="57" y="31"/>
                    <a:pt x="87" y="36"/>
                  </a:cubicBezTo>
                  <a:cubicBezTo>
                    <a:pt x="80" y="25"/>
                    <a:pt x="70" y="15"/>
                    <a:pt x="56" y="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314"/>
            <p:cNvSpPr>
              <a:spLocks noChangeArrowheads="1"/>
            </p:cNvSpPr>
            <p:nvPr/>
          </p:nvSpPr>
          <p:spPr bwMode="auto">
            <a:xfrm>
              <a:off x="2663825" y="4137025"/>
              <a:ext cx="411162" cy="150813"/>
            </a:xfrm>
            <a:custGeom>
              <a:avLst/>
              <a:gdLst>
                <a:gd name="T0" fmla="*/ 160052715 w 130"/>
                <a:gd name="T1" fmla="*/ 0 h 48"/>
                <a:gd name="T2" fmla="*/ 0 w 130"/>
                <a:gd name="T3" fmla="*/ 157948340 h 48"/>
                <a:gd name="T4" fmla="*/ 1300416848 w 130"/>
                <a:gd name="T5" fmla="*/ 473845020 h 48"/>
                <a:gd name="T6" fmla="*/ 1290412960 w 130"/>
                <a:gd name="T7" fmla="*/ 345512583 h 48"/>
                <a:gd name="T8" fmla="*/ 160052715 w 13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48"/>
                <a:gd name="T17" fmla="*/ 130 w 13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48">
                  <a:moveTo>
                    <a:pt x="16" y="0"/>
                  </a:moveTo>
                  <a:cubicBezTo>
                    <a:pt x="10" y="5"/>
                    <a:pt x="5" y="10"/>
                    <a:pt x="0" y="16"/>
                  </a:cubicBezTo>
                  <a:cubicBezTo>
                    <a:pt x="39" y="38"/>
                    <a:pt x="85" y="45"/>
                    <a:pt x="130" y="48"/>
                  </a:cubicBezTo>
                  <a:cubicBezTo>
                    <a:pt x="130" y="44"/>
                    <a:pt x="130" y="39"/>
                    <a:pt x="129" y="35"/>
                  </a:cubicBezTo>
                  <a:cubicBezTo>
                    <a:pt x="90" y="29"/>
                    <a:pt x="52" y="18"/>
                    <a:pt x="16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315"/>
            <p:cNvSpPr>
              <a:spLocks noChangeArrowheads="1"/>
            </p:cNvSpPr>
            <p:nvPr/>
          </p:nvSpPr>
          <p:spPr bwMode="auto">
            <a:xfrm>
              <a:off x="2628900" y="4187825"/>
              <a:ext cx="449262" cy="163513"/>
            </a:xfrm>
            <a:custGeom>
              <a:avLst/>
              <a:gdLst>
                <a:gd name="T0" fmla="*/ 110107156 w 142"/>
                <a:gd name="T1" fmla="*/ 0 h 52"/>
                <a:gd name="T2" fmla="*/ 0 w 142"/>
                <a:gd name="T3" fmla="*/ 148315724 h 52"/>
                <a:gd name="T4" fmla="*/ 1401362075 w 142"/>
                <a:gd name="T5" fmla="*/ 514163484 h 52"/>
                <a:gd name="T6" fmla="*/ 1411372392 w 142"/>
                <a:gd name="T7" fmla="*/ 316407088 h 52"/>
                <a:gd name="T8" fmla="*/ 110107156 w 14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52"/>
                <a:gd name="T17" fmla="*/ 142 w 14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52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4" y="33"/>
                    <a:pt x="92" y="47"/>
                    <a:pt x="140" y="52"/>
                  </a:cubicBezTo>
                  <a:cubicBezTo>
                    <a:pt x="141" y="45"/>
                    <a:pt x="142" y="39"/>
                    <a:pt x="141" y="32"/>
                  </a:cubicBezTo>
                  <a:cubicBezTo>
                    <a:pt x="96" y="29"/>
                    <a:pt x="50" y="22"/>
                    <a:pt x="11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316"/>
            <p:cNvSpPr>
              <a:spLocks noChangeArrowheads="1"/>
            </p:cNvSpPr>
            <p:nvPr/>
          </p:nvSpPr>
          <p:spPr bwMode="auto">
            <a:xfrm>
              <a:off x="2568575" y="4338638"/>
              <a:ext cx="481012" cy="149225"/>
            </a:xfrm>
            <a:custGeom>
              <a:avLst/>
              <a:gdLst>
                <a:gd name="T0" fmla="*/ 0 w 152"/>
                <a:gd name="T1" fmla="*/ 191531875 h 47"/>
                <a:gd name="T2" fmla="*/ 1462102430 w 152"/>
                <a:gd name="T3" fmla="*/ 473789375 h 47"/>
                <a:gd name="T4" fmla="*/ 1502159337 w 152"/>
                <a:gd name="T5" fmla="*/ 383063750 h 47"/>
                <a:gd name="T6" fmla="*/ 1522187790 w 152"/>
                <a:gd name="T7" fmla="*/ 332660625 h 47"/>
                <a:gd name="T8" fmla="*/ 50072716 w 152"/>
                <a:gd name="T9" fmla="*/ 0 h 47"/>
                <a:gd name="T10" fmla="*/ 0 w 152"/>
                <a:gd name="T11" fmla="*/ 19153187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47"/>
                <a:gd name="T20" fmla="*/ 152 w 15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47">
                  <a:moveTo>
                    <a:pt x="0" y="19"/>
                  </a:moveTo>
                  <a:cubicBezTo>
                    <a:pt x="46" y="39"/>
                    <a:pt x="96" y="45"/>
                    <a:pt x="146" y="47"/>
                  </a:cubicBezTo>
                  <a:cubicBezTo>
                    <a:pt x="148" y="44"/>
                    <a:pt x="149" y="41"/>
                    <a:pt x="150" y="38"/>
                  </a:cubicBezTo>
                  <a:cubicBezTo>
                    <a:pt x="151" y="36"/>
                    <a:pt x="151" y="35"/>
                    <a:pt x="152" y="33"/>
                  </a:cubicBezTo>
                  <a:cubicBezTo>
                    <a:pt x="101" y="29"/>
                    <a:pt x="51" y="21"/>
                    <a:pt x="5" y="0"/>
                  </a:cubicBezTo>
                  <a:cubicBezTo>
                    <a:pt x="3" y="7"/>
                    <a:pt x="1" y="13"/>
                    <a:pt x="0" y="1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317"/>
            <p:cNvSpPr>
              <a:spLocks noChangeArrowheads="1"/>
            </p:cNvSpPr>
            <p:nvPr/>
          </p:nvSpPr>
          <p:spPr bwMode="auto">
            <a:xfrm>
              <a:off x="2555875" y="4525963"/>
              <a:ext cx="417512" cy="123825"/>
            </a:xfrm>
            <a:custGeom>
              <a:avLst/>
              <a:gdLst>
                <a:gd name="T0" fmla="*/ 0 w 132"/>
                <a:gd name="T1" fmla="*/ 0 h 39"/>
                <a:gd name="T2" fmla="*/ 0 w 132"/>
                <a:gd name="T3" fmla="*/ 30241875 h 39"/>
                <a:gd name="T4" fmla="*/ 0 w 132"/>
                <a:gd name="T5" fmla="*/ 241935000 h 39"/>
                <a:gd name="T6" fmla="*/ 10004473 w 132"/>
                <a:gd name="T7" fmla="*/ 241935000 h 39"/>
                <a:gd name="T8" fmla="*/ 1250546492 w 132"/>
                <a:gd name="T9" fmla="*/ 372983125 h 39"/>
                <a:gd name="T10" fmla="*/ 1320577804 w 132"/>
                <a:gd name="T11" fmla="*/ 211693125 h 39"/>
                <a:gd name="T12" fmla="*/ 0 w 132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"/>
                <a:gd name="T22" fmla="*/ 0 h 39"/>
                <a:gd name="T23" fmla="*/ 132 w 132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"/>
                    <a:pt x="0" y="17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42" y="36"/>
                    <a:pt x="83" y="39"/>
                    <a:pt x="125" y="37"/>
                  </a:cubicBezTo>
                  <a:cubicBezTo>
                    <a:pt x="127" y="31"/>
                    <a:pt x="130" y="26"/>
                    <a:pt x="132" y="21"/>
                  </a:cubicBezTo>
                  <a:cubicBezTo>
                    <a:pt x="87" y="22"/>
                    <a:pt x="41" y="1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318"/>
            <p:cNvSpPr>
              <a:spLocks noChangeArrowheads="1"/>
            </p:cNvSpPr>
            <p:nvPr/>
          </p:nvSpPr>
          <p:spPr bwMode="auto">
            <a:xfrm>
              <a:off x="2555875" y="4602163"/>
              <a:ext cx="395287" cy="104775"/>
            </a:xfrm>
            <a:custGeom>
              <a:avLst/>
              <a:gdLst>
                <a:gd name="T0" fmla="*/ 9999180 w 125"/>
                <a:gd name="T1" fmla="*/ 0 h 33"/>
                <a:gd name="T2" fmla="*/ 0 w 125"/>
                <a:gd name="T3" fmla="*/ 0 h 33"/>
                <a:gd name="T4" fmla="*/ 9999180 w 125"/>
                <a:gd name="T5" fmla="*/ 191531875 h 33"/>
                <a:gd name="T6" fmla="*/ 1170014735 w 125"/>
                <a:gd name="T7" fmla="*/ 322580000 h 33"/>
                <a:gd name="T8" fmla="*/ 1250014499 w 125"/>
                <a:gd name="T9" fmla="*/ 131048125 h 33"/>
                <a:gd name="T10" fmla="*/ 9999180 w 125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5"/>
                <a:gd name="T19" fmla="*/ 0 h 33"/>
                <a:gd name="T20" fmla="*/ 125 w 12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5" h="3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6"/>
                    <a:pt x="1" y="12"/>
                    <a:pt x="1" y="19"/>
                  </a:cubicBezTo>
                  <a:cubicBezTo>
                    <a:pt x="40" y="26"/>
                    <a:pt x="78" y="33"/>
                    <a:pt x="117" y="32"/>
                  </a:cubicBezTo>
                  <a:cubicBezTo>
                    <a:pt x="119" y="26"/>
                    <a:pt x="122" y="19"/>
                    <a:pt x="125" y="13"/>
                  </a:cubicBezTo>
                  <a:cubicBezTo>
                    <a:pt x="83" y="15"/>
                    <a:pt x="42" y="12"/>
                    <a:pt x="1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319"/>
            <p:cNvSpPr>
              <a:spLocks noChangeArrowheads="1"/>
            </p:cNvSpPr>
            <p:nvPr/>
          </p:nvSpPr>
          <p:spPr bwMode="auto">
            <a:xfrm>
              <a:off x="2565400" y="4719638"/>
              <a:ext cx="346075" cy="88900"/>
            </a:xfrm>
            <a:custGeom>
              <a:avLst/>
              <a:gdLst>
                <a:gd name="T0" fmla="*/ 0 w 109"/>
                <a:gd name="T1" fmla="*/ 0 h 28"/>
                <a:gd name="T2" fmla="*/ 20161250 w 109"/>
                <a:gd name="T3" fmla="*/ 221773750 h 28"/>
                <a:gd name="T4" fmla="*/ 1068546250 w 109"/>
                <a:gd name="T5" fmla="*/ 262096250 h 28"/>
                <a:gd name="T6" fmla="*/ 1098788125 w 109"/>
                <a:gd name="T7" fmla="*/ 120967500 h 28"/>
                <a:gd name="T8" fmla="*/ 0 w 10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8"/>
                <a:gd name="T17" fmla="*/ 109 w 10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8">
                  <a:moveTo>
                    <a:pt x="0" y="0"/>
                  </a:moveTo>
                  <a:cubicBezTo>
                    <a:pt x="0" y="7"/>
                    <a:pt x="1" y="15"/>
                    <a:pt x="2" y="22"/>
                  </a:cubicBezTo>
                  <a:cubicBezTo>
                    <a:pt x="37" y="25"/>
                    <a:pt x="72" y="28"/>
                    <a:pt x="106" y="26"/>
                  </a:cubicBezTo>
                  <a:cubicBezTo>
                    <a:pt x="107" y="22"/>
                    <a:pt x="108" y="17"/>
                    <a:pt x="109" y="12"/>
                  </a:cubicBezTo>
                  <a:cubicBezTo>
                    <a:pt x="72" y="13"/>
                    <a:pt x="36" y="8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320"/>
            <p:cNvSpPr>
              <a:spLocks noChangeArrowheads="1"/>
            </p:cNvSpPr>
            <p:nvPr/>
          </p:nvSpPr>
          <p:spPr bwMode="auto">
            <a:xfrm>
              <a:off x="2584450" y="4851400"/>
              <a:ext cx="311150" cy="57150"/>
            </a:xfrm>
            <a:custGeom>
              <a:avLst/>
              <a:gdLst>
                <a:gd name="T0" fmla="*/ 0 w 98"/>
                <a:gd name="T1" fmla="*/ 0 h 18"/>
                <a:gd name="T2" fmla="*/ 20161250 w 98"/>
                <a:gd name="T3" fmla="*/ 141128750 h 18"/>
                <a:gd name="T4" fmla="*/ 987901250 w 98"/>
                <a:gd name="T5" fmla="*/ 120967500 h 18"/>
                <a:gd name="T6" fmla="*/ 987901250 w 98"/>
                <a:gd name="T7" fmla="*/ 20161250 h 18"/>
                <a:gd name="T8" fmla="*/ 0 w 9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18"/>
                <a:gd name="T17" fmla="*/ 98 w 9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18">
                  <a:moveTo>
                    <a:pt x="0" y="0"/>
                  </a:moveTo>
                  <a:cubicBezTo>
                    <a:pt x="0" y="4"/>
                    <a:pt x="1" y="9"/>
                    <a:pt x="2" y="14"/>
                  </a:cubicBezTo>
                  <a:cubicBezTo>
                    <a:pt x="34" y="18"/>
                    <a:pt x="66" y="17"/>
                    <a:pt x="98" y="12"/>
                  </a:cubicBezTo>
                  <a:cubicBezTo>
                    <a:pt x="98" y="8"/>
                    <a:pt x="98" y="5"/>
                    <a:pt x="98" y="2"/>
                  </a:cubicBezTo>
                  <a:cubicBezTo>
                    <a:pt x="65" y="6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321"/>
            <p:cNvSpPr>
              <a:spLocks noChangeArrowheads="1"/>
            </p:cNvSpPr>
            <p:nvPr/>
          </p:nvSpPr>
          <p:spPr bwMode="auto">
            <a:xfrm>
              <a:off x="2590800" y="4889500"/>
              <a:ext cx="307975" cy="219075"/>
            </a:xfrm>
            <a:custGeom>
              <a:avLst/>
              <a:gdLst>
                <a:gd name="T0" fmla="*/ 967740000 w 97"/>
                <a:gd name="T1" fmla="*/ 0 h 69"/>
                <a:gd name="T2" fmla="*/ 0 w 97"/>
                <a:gd name="T3" fmla="*/ 20161250 h 69"/>
                <a:gd name="T4" fmla="*/ 10080625 w 97"/>
                <a:gd name="T5" fmla="*/ 70564375 h 69"/>
                <a:gd name="T6" fmla="*/ 252015625 w 97"/>
                <a:gd name="T7" fmla="*/ 655240625 h 69"/>
                <a:gd name="T8" fmla="*/ 383063750 w 97"/>
                <a:gd name="T9" fmla="*/ 171370625 h 69"/>
                <a:gd name="T10" fmla="*/ 695563125 w 97"/>
                <a:gd name="T11" fmla="*/ 171370625 h 69"/>
                <a:gd name="T12" fmla="*/ 796369375 w 97"/>
                <a:gd name="T13" fmla="*/ 433466875 h 69"/>
                <a:gd name="T14" fmla="*/ 967740000 w 97"/>
                <a:gd name="T15" fmla="*/ 231854375 h 69"/>
                <a:gd name="T16" fmla="*/ 967740000 w 97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69"/>
                <a:gd name="T29" fmla="*/ 97 w 97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69">
                  <a:moveTo>
                    <a:pt x="96" y="0"/>
                  </a:moveTo>
                  <a:cubicBezTo>
                    <a:pt x="64" y="5"/>
                    <a:pt x="32" y="6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4" y="19"/>
                    <a:pt x="8" y="63"/>
                    <a:pt x="25" y="65"/>
                  </a:cubicBezTo>
                  <a:cubicBezTo>
                    <a:pt x="38" y="51"/>
                    <a:pt x="30" y="32"/>
                    <a:pt x="38" y="17"/>
                  </a:cubicBezTo>
                  <a:cubicBezTo>
                    <a:pt x="44" y="7"/>
                    <a:pt x="62" y="6"/>
                    <a:pt x="69" y="17"/>
                  </a:cubicBezTo>
                  <a:cubicBezTo>
                    <a:pt x="74" y="25"/>
                    <a:pt x="73" y="35"/>
                    <a:pt x="79" y="43"/>
                  </a:cubicBezTo>
                  <a:cubicBezTo>
                    <a:pt x="95" y="69"/>
                    <a:pt x="97" y="39"/>
                    <a:pt x="96" y="23"/>
                  </a:cubicBezTo>
                  <a:cubicBezTo>
                    <a:pt x="96" y="15"/>
                    <a:pt x="95" y="7"/>
                    <a:pt x="96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322"/>
            <p:cNvSpPr>
              <a:spLocks noChangeArrowheads="1"/>
            </p:cNvSpPr>
            <p:nvPr/>
          </p:nvSpPr>
          <p:spPr bwMode="auto">
            <a:xfrm>
              <a:off x="2066925" y="4933950"/>
              <a:ext cx="976312" cy="808038"/>
            </a:xfrm>
            <a:custGeom>
              <a:avLst/>
              <a:gdLst>
                <a:gd name="T0" fmla="*/ 0 w 308"/>
                <a:gd name="T1" fmla="*/ 572344406 h 255"/>
                <a:gd name="T2" fmla="*/ 733498768 w 308"/>
                <a:gd name="T3" fmla="*/ 2147483647 h 255"/>
                <a:gd name="T4" fmla="*/ 2069870196 w 308"/>
                <a:gd name="T5" fmla="*/ 2147483647 h 255"/>
                <a:gd name="T6" fmla="*/ 2147483647 w 308"/>
                <a:gd name="T7" fmla="*/ 1817448576 h 255"/>
                <a:gd name="T8" fmla="*/ 2147483647 w 30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8"/>
                <a:gd name="T16" fmla="*/ 0 h 255"/>
                <a:gd name="T17" fmla="*/ 308 w 308"/>
                <a:gd name="T18" fmla="*/ 255 h 2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8" h="255">
                  <a:moveTo>
                    <a:pt x="0" y="57"/>
                  </a:moveTo>
                  <a:cubicBezTo>
                    <a:pt x="0" y="57"/>
                    <a:pt x="56" y="217"/>
                    <a:pt x="73" y="229"/>
                  </a:cubicBezTo>
                  <a:cubicBezTo>
                    <a:pt x="90" y="242"/>
                    <a:pt x="142" y="255"/>
                    <a:pt x="206" y="238"/>
                  </a:cubicBezTo>
                  <a:cubicBezTo>
                    <a:pt x="269" y="221"/>
                    <a:pt x="294" y="199"/>
                    <a:pt x="301" y="181"/>
                  </a:cubicBezTo>
                  <a:cubicBezTo>
                    <a:pt x="308" y="163"/>
                    <a:pt x="276" y="0"/>
                    <a:pt x="276" y="0"/>
                  </a:cubicBezTo>
                </a:path>
              </a:pathLst>
            </a:custGeom>
            <a:solidFill>
              <a:srgbClr val="B3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323"/>
            <p:cNvSpPr>
              <a:spLocks noChangeArrowheads="1"/>
            </p:cNvSpPr>
            <p:nvPr/>
          </p:nvSpPr>
          <p:spPr bwMode="auto">
            <a:xfrm>
              <a:off x="1962150" y="4706938"/>
              <a:ext cx="1049337" cy="519113"/>
            </a:xfrm>
            <a:custGeom>
              <a:avLst/>
              <a:gdLst>
                <a:gd name="T0" fmla="*/ 2147483647 w 331"/>
                <a:gd name="T1" fmla="*/ 811560373 h 164"/>
                <a:gd name="T2" fmla="*/ 2147483647 w 331"/>
                <a:gd name="T3" fmla="*/ 470905128 h 164"/>
                <a:gd name="T4" fmla="*/ 2147483647 w 331"/>
                <a:gd name="T5" fmla="*/ 210405362 h 164"/>
                <a:gd name="T6" fmla="*/ 2147483647 w 331"/>
                <a:gd name="T7" fmla="*/ 0 h 164"/>
                <a:gd name="T8" fmla="*/ 2147483647 w 331"/>
                <a:gd name="T9" fmla="*/ 370713154 h 164"/>
                <a:gd name="T10" fmla="*/ 1899483842 w 331"/>
                <a:gd name="T11" fmla="*/ 591136763 h 164"/>
                <a:gd name="T12" fmla="*/ 994968029 w 331"/>
                <a:gd name="T13" fmla="*/ 771484216 h 164"/>
                <a:gd name="T14" fmla="*/ 482409702 w 331"/>
                <a:gd name="T15" fmla="*/ 811560373 h 164"/>
                <a:gd name="T16" fmla="*/ 241204851 w 331"/>
                <a:gd name="T17" fmla="*/ 811560373 h 164"/>
                <a:gd name="T18" fmla="*/ 20099083 w 331"/>
                <a:gd name="T19" fmla="*/ 761465969 h 164"/>
                <a:gd name="T20" fmla="*/ 0 w 331"/>
                <a:gd name="T21" fmla="*/ 731408060 h 164"/>
                <a:gd name="T22" fmla="*/ 120600840 w 331"/>
                <a:gd name="T23" fmla="*/ 1192291775 h 164"/>
                <a:gd name="T24" fmla="*/ 311554813 w 331"/>
                <a:gd name="T25" fmla="*/ 1542968433 h 164"/>
                <a:gd name="T26" fmla="*/ 1839183422 w 331"/>
                <a:gd name="T27" fmla="*/ 1502889111 h 164"/>
                <a:gd name="T28" fmla="*/ 2147483647 w 331"/>
                <a:gd name="T29" fmla="*/ 81156037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1"/>
                <a:gd name="T46" fmla="*/ 0 h 164"/>
                <a:gd name="T47" fmla="*/ 331 w 331"/>
                <a:gd name="T48" fmla="*/ 164 h 1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1" h="164">
                  <a:moveTo>
                    <a:pt x="331" y="81"/>
                  </a:moveTo>
                  <a:cubicBezTo>
                    <a:pt x="328" y="70"/>
                    <a:pt x="325" y="58"/>
                    <a:pt x="321" y="47"/>
                  </a:cubicBezTo>
                  <a:cubicBezTo>
                    <a:pt x="318" y="38"/>
                    <a:pt x="316" y="29"/>
                    <a:pt x="312" y="21"/>
                  </a:cubicBezTo>
                  <a:cubicBezTo>
                    <a:pt x="311" y="18"/>
                    <a:pt x="303" y="2"/>
                    <a:pt x="303" y="0"/>
                  </a:cubicBezTo>
                  <a:cubicBezTo>
                    <a:pt x="295" y="19"/>
                    <a:pt x="275" y="29"/>
                    <a:pt x="257" y="37"/>
                  </a:cubicBezTo>
                  <a:cubicBezTo>
                    <a:pt x="236" y="47"/>
                    <a:pt x="212" y="53"/>
                    <a:pt x="189" y="59"/>
                  </a:cubicBezTo>
                  <a:cubicBezTo>
                    <a:pt x="159" y="66"/>
                    <a:pt x="129" y="72"/>
                    <a:pt x="99" y="77"/>
                  </a:cubicBezTo>
                  <a:cubicBezTo>
                    <a:pt x="83" y="80"/>
                    <a:pt x="65" y="81"/>
                    <a:pt x="48" y="81"/>
                  </a:cubicBezTo>
                  <a:cubicBezTo>
                    <a:pt x="40" y="81"/>
                    <a:pt x="32" y="82"/>
                    <a:pt x="24" y="81"/>
                  </a:cubicBezTo>
                  <a:cubicBezTo>
                    <a:pt x="16" y="80"/>
                    <a:pt x="9" y="77"/>
                    <a:pt x="2" y="76"/>
                  </a:cubicBezTo>
                  <a:cubicBezTo>
                    <a:pt x="1" y="75"/>
                    <a:pt x="1" y="74"/>
                    <a:pt x="0" y="73"/>
                  </a:cubicBezTo>
                  <a:cubicBezTo>
                    <a:pt x="1" y="88"/>
                    <a:pt x="7" y="105"/>
                    <a:pt x="12" y="119"/>
                  </a:cubicBezTo>
                  <a:cubicBezTo>
                    <a:pt x="15" y="129"/>
                    <a:pt x="20" y="150"/>
                    <a:pt x="31" y="154"/>
                  </a:cubicBezTo>
                  <a:cubicBezTo>
                    <a:pt x="47" y="160"/>
                    <a:pt x="114" y="164"/>
                    <a:pt x="183" y="150"/>
                  </a:cubicBezTo>
                  <a:cubicBezTo>
                    <a:pt x="252" y="136"/>
                    <a:pt x="327" y="101"/>
                    <a:pt x="331" y="81"/>
                  </a:cubicBezTo>
                  <a:close/>
                </a:path>
              </a:pathLst>
            </a:custGeom>
            <a:solidFill>
              <a:srgbClr val="CF8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324"/>
            <p:cNvSpPr>
              <a:spLocks noChangeArrowheads="1"/>
            </p:cNvSpPr>
            <p:nvPr/>
          </p:nvSpPr>
          <p:spPr bwMode="auto">
            <a:xfrm>
              <a:off x="2740025" y="4168775"/>
              <a:ext cx="312737" cy="401638"/>
            </a:xfrm>
            <a:custGeom>
              <a:avLst/>
              <a:gdLst>
                <a:gd name="T0" fmla="*/ 29937460 w 99"/>
                <a:gd name="T1" fmla="*/ 600085122 h 127"/>
                <a:gd name="T2" fmla="*/ 109770687 w 99"/>
                <a:gd name="T3" fmla="*/ 1060150382 h 127"/>
                <a:gd name="T4" fmla="*/ 469013890 w 99"/>
                <a:gd name="T5" fmla="*/ 1260178756 h 127"/>
                <a:gd name="T6" fmla="*/ 798322792 w 99"/>
                <a:gd name="T7" fmla="*/ 1010144870 h 127"/>
                <a:gd name="T8" fmla="*/ 957986087 w 99"/>
                <a:gd name="T9" fmla="*/ 600085122 h 127"/>
                <a:gd name="T10" fmla="*/ 638656338 w 99"/>
                <a:gd name="T11" fmla="*/ 70011512 h 127"/>
                <a:gd name="T12" fmla="*/ 29937460 w 99"/>
                <a:gd name="T13" fmla="*/ 60008512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127"/>
                <a:gd name="T23" fmla="*/ 99 w 99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127">
                  <a:moveTo>
                    <a:pt x="3" y="60"/>
                  </a:moveTo>
                  <a:cubicBezTo>
                    <a:pt x="0" y="76"/>
                    <a:pt x="2" y="93"/>
                    <a:pt x="11" y="106"/>
                  </a:cubicBezTo>
                  <a:cubicBezTo>
                    <a:pt x="19" y="117"/>
                    <a:pt x="33" y="127"/>
                    <a:pt x="47" y="126"/>
                  </a:cubicBezTo>
                  <a:cubicBezTo>
                    <a:pt x="62" y="125"/>
                    <a:pt x="73" y="113"/>
                    <a:pt x="80" y="101"/>
                  </a:cubicBezTo>
                  <a:cubicBezTo>
                    <a:pt x="86" y="90"/>
                    <a:pt x="94" y="73"/>
                    <a:pt x="96" y="60"/>
                  </a:cubicBezTo>
                  <a:cubicBezTo>
                    <a:pt x="99" y="36"/>
                    <a:pt x="87" y="12"/>
                    <a:pt x="64" y="7"/>
                  </a:cubicBezTo>
                  <a:cubicBezTo>
                    <a:pt x="31" y="0"/>
                    <a:pt x="8" y="29"/>
                    <a:pt x="3" y="60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325"/>
            <p:cNvSpPr>
              <a:spLocks noChangeArrowheads="1"/>
            </p:cNvSpPr>
            <p:nvPr/>
          </p:nvSpPr>
          <p:spPr bwMode="auto">
            <a:xfrm>
              <a:off x="2832100" y="42910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40322500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4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326"/>
            <p:cNvSpPr>
              <a:spLocks noChangeArrowheads="1"/>
            </p:cNvSpPr>
            <p:nvPr/>
          </p:nvSpPr>
          <p:spPr bwMode="auto">
            <a:xfrm>
              <a:off x="3008312" y="43672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30241875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3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327"/>
            <p:cNvSpPr>
              <a:spLocks noChangeArrowheads="1"/>
            </p:cNvSpPr>
            <p:nvPr/>
          </p:nvSpPr>
          <p:spPr bwMode="auto">
            <a:xfrm>
              <a:off x="2914650" y="4291013"/>
              <a:ext cx="68262" cy="127000"/>
            </a:xfrm>
            <a:custGeom>
              <a:avLst/>
              <a:gdLst>
                <a:gd name="T0" fmla="*/ 19256090 w 22"/>
                <a:gd name="T1" fmla="*/ 272176875 h 40"/>
                <a:gd name="T2" fmla="*/ 115530332 w 22"/>
                <a:gd name="T3" fmla="*/ 372983125 h 40"/>
                <a:gd name="T4" fmla="*/ 202176530 w 22"/>
                <a:gd name="T5" fmla="*/ 141128750 h 40"/>
                <a:gd name="T6" fmla="*/ 19256090 w 22"/>
                <a:gd name="T7" fmla="*/ 27217687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0"/>
                <a:gd name="T14" fmla="*/ 22 w 22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0">
                  <a:moveTo>
                    <a:pt x="2" y="27"/>
                  </a:moveTo>
                  <a:cubicBezTo>
                    <a:pt x="0" y="32"/>
                    <a:pt x="5" y="40"/>
                    <a:pt x="12" y="37"/>
                  </a:cubicBezTo>
                  <a:cubicBezTo>
                    <a:pt x="18" y="35"/>
                    <a:pt x="22" y="19"/>
                    <a:pt x="21" y="14"/>
                  </a:cubicBezTo>
                  <a:cubicBezTo>
                    <a:pt x="19" y="0"/>
                    <a:pt x="4" y="20"/>
                    <a:pt x="2" y="27"/>
                  </a:cubicBezTo>
                  <a:close/>
                </a:path>
              </a:pathLst>
            </a:custGeom>
            <a:solidFill>
              <a:srgbClr val="658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328"/>
            <p:cNvSpPr>
              <a:spLocks noChangeArrowheads="1"/>
            </p:cNvSpPr>
            <p:nvPr/>
          </p:nvSpPr>
          <p:spPr bwMode="auto">
            <a:xfrm>
              <a:off x="2825750" y="4360863"/>
              <a:ext cx="157162" cy="123825"/>
            </a:xfrm>
            <a:custGeom>
              <a:avLst/>
              <a:gdLst>
                <a:gd name="T0" fmla="*/ 0 w 50"/>
                <a:gd name="T1" fmla="*/ 0 h 39"/>
                <a:gd name="T2" fmla="*/ 158079826 w 50"/>
                <a:gd name="T3" fmla="*/ 362902500 h 39"/>
                <a:gd name="T4" fmla="*/ 395199565 w 50"/>
                <a:gd name="T5" fmla="*/ 362902500 h 39"/>
                <a:gd name="T6" fmla="*/ 493997885 w 50"/>
                <a:gd name="T7" fmla="*/ 241935000 h 39"/>
                <a:gd name="T8" fmla="*/ 474239478 w 50"/>
                <a:gd name="T9" fmla="*/ 231854375 h 39"/>
                <a:gd name="T10" fmla="*/ 385317219 w 50"/>
                <a:gd name="T11" fmla="*/ 342741250 h 39"/>
                <a:gd name="T12" fmla="*/ 167959029 w 50"/>
                <a:gd name="T13" fmla="*/ 342741250 h 39"/>
                <a:gd name="T14" fmla="*/ 19758407 w 50"/>
                <a:gd name="T15" fmla="*/ 0 h 39"/>
                <a:gd name="T16" fmla="*/ 0 w 50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39"/>
                <a:gd name="T29" fmla="*/ 50 w 50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39">
                  <a:moveTo>
                    <a:pt x="0" y="0"/>
                  </a:moveTo>
                  <a:cubicBezTo>
                    <a:pt x="0" y="16"/>
                    <a:pt x="1" y="28"/>
                    <a:pt x="16" y="36"/>
                  </a:cubicBezTo>
                  <a:cubicBezTo>
                    <a:pt x="23" y="39"/>
                    <a:pt x="33" y="39"/>
                    <a:pt x="40" y="36"/>
                  </a:cubicBezTo>
                  <a:cubicBezTo>
                    <a:pt x="46" y="33"/>
                    <a:pt x="49" y="29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9"/>
                    <a:pt x="43" y="32"/>
                    <a:pt x="39" y="34"/>
                  </a:cubicBezTo>
                  <a:cubicBezTo>
                    <a:pt x="33" y="37"/>
                    <a:pt x="23" y="37"/>
                    <a:pt x="17" y="34"/>
                  </a:cubicBezTo>
                  <a:cubicBezTo>
                    <a:pt x="3" y="27"/>
                    <a:pt x="2" y="1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329"/>
            <p:cNvSpPr>
              <a:spLocks noChangeArrowheads="1"/>
            </p:cNvSpPr>
            <p:nvPr/>
          </p:nvSpPr>
          <p:spPr bwMode="auto">
            <a:xfrm>
              <a:off x="1978025" y="5191125"/>
              <a:ext cx="498475" cy="430213"/>
            </a:xfrm>
            <a:custGeom>
              <a:avLst/>
              <a:gdLst>
                <a:gd name="T0" fmla="*/ 80645000 w 157"/>
                <a:gd name="T1" fmla="*/ 1010671564 h 136"/>
                <a:gd name="T2" fmla="*/ 1048385000 w 157"/>
                <a:gd name="T3" fmla="*/ 1160771614 h 136"/>
                <a:gd name="T4" fmla="*/ 715724375 w 157"/>
                <a:gd name="T5" fmla="*/ 100065646 h 136"/>
                <a:gd name="T6" fmla="*/ 120967500 w 157"/>
                <a:gd name="T7" fmla="*/ 250165696 h 136"/>
                <a:gd name="T8" fmla="*/ 80645000 w 157"/>
                <a:gd name="T9" fmla="*/ 1010671564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136"/>
                <a:gd name="T17" fmla="*/ 157 w 157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136">
                  <a:moveTo>
                    <a:pt x="8" y="101"/>
                  </a:moveTo>
                  <a:cubicBezTo>
                    <a:pt x="21" y="136"/>
                    <a:pt x="76" y="132"/>
                    <a:pt x="104" y="116"/>
                  </a:cubicBezTo>
                  <a:cubicBezTo>
                    <a:pt x="157" y="86"/>
                    <a:pt x="111" y="26"/>
                    <a:pt x="71" y="10"/>
                  </a:cubicBezTo>
                  <a:cubicBezTo>
                    <a:pt x="48" y="1"/>
                    <a:pt x="24" y="0"/>
                    <a:pt x="12" y="25"/>
                  </a:cubicBezTo>
                  <a:cubicBezTo>
                    <a:pt x="3" y="46"/>
                    <a:pt x="0" y="79"/>
                    <a:pt x="8" y="101"/>
                  </a:cubicBezTo>
                  <a:close/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330"/>
            <p:cNvSpPr>
              <a:spLocks noChangeArrowheads="1"/>
            </p:cNvSpPr>
            <p:nvPr/>
          </p:nvSpPr>
          <p:spPr bwMode="auto">
            <a:xfrm>
              <a:off x="1835150" y="5095875"/>
              <a:ext cx="250825" cy="196850"/>
            </a:xfrm>
            <a:custGeom>
              <a:avLst/>
              <a:gdLst>
                <a:gd name="T0" fmla="*/ 786288750 w 79"/>
                <a:gd name="T1" fmla="*/ 413305625 h 62"/>
                <a:gd name="T2" fmla="*/ 524192500 w 79"/>
                <a:gd name="T3" fmla="*/ 100806250 h 62"/>
                <a:gd name="T4" fmla="*/ 0 w 79"/>
                <a:gd name="T5" fmla="*/ 0 h 62"/>
                <a:gd name="T6" fmla="*/ 70564375 w 79"/>
                <a:gd name="T7" fmla="*/ 221773750 h 62"/>
                <a:gd name="T8" fmla="*/ 50403125 w 79"/>
                <a:gd name="T9" fmla="*/ 322580000 h 62"/>
                <a:gd name="T10" fmla="*/ 50403125 w 79"/>
                <a:gd name="T11" fmla="*/ 473789375 h 62"/>
                <a:gd name="T12" fmla="*/ 20161250 w 79"/>
                <a:gd name="T13" fmla="*/ 624998750 h 62"/>
                <a:gd name="T14" fmla="*/ 332660625 w 79"/>
                <a:gd name="T15" fmla="*/ 504031250 h 62"/>
                <a:gd name="T16" fmla="*/ 665321250 w 79"/>
                <a:gd name="T17" fmla="*/ 453628125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2"/>
                <a:gd name="T29" fmla="*/ 79 w 7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2">
                  <a:moveTo>
                    <a:pt x="78" y="41"/>
                  </a:moveTo>
                  <a:cubicBezTo>
                    <a:pt x="79" y="33"/>
                    <a:pt x="60" y="15"/>
                    <a:pt x="52" y="10"/>
                  </a:cubicBezTo>
                  <a:cubicBezTo>
                    <a:pt x="38" y="1"/>
                    <a:pt x="17" y="0"/>
                    <a:pt x="0" y="0"/>
                  </a:cubicBezTo>
                  <a:cubicBezTo>
                    <a:pt x="0" y="7"/>
                    <a:pt x="6" y="15"/>
                    <a:pt x="7" y="22"/>
                  </a:cubicBezTo>
                  <a:cubicBezTo>
                    <a:pt x="7" y="26"/>
                    <a:pt x="6" y="29"/>
                    <a:pt x="5" y="32"/>
                  </a:cubicBezTo>
                  <a:cubicBezTo>
                    <a:pt x="5" y="37"/>
                    <a:pt x="6" y="42"/>
                    <a:pt x="5" y="47"/>
                  </a:cubicBezTo>
                  <a:cubicBezTo>
                    <a:pt x="4" y="52"/>
                    <a:pt x="3" y="57"/>
                    <a:pt x="2" y="62"/>
                  </a:cubicBezTo>
                  <a:cubicBezTo>
                    <a:pt x="12" y="56"/>
                    <a:pt x="23" y="53"/>
                    <a:pt x="33" y="50"/>
                  </a:cubicBezTo>
                  <a:cubicBezTo>
                    <a:pt x="45" y="46"/>
                    <a:pt x="53" y="45"/>
                    <a:pt x="66" y="45"/>
                  </a:cubicBezTo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331"/>
            <p:cNvSpPr>
              <a:spLocks noChangeArrowheads="1"/>
            </p:cNvSpPr>
            <p:nvPr/>
          </p:nvSpPr>
          <p:spPr bwMode="auto">
            <a:xfrm>
              <a:off x="1792287" y="5089525"/>
              <a:ext cx="80962" cy="200025"/>
            </a:xfrm>
            <a:custGeom>
              <a:avLst/>
              <a:gdLst>
                <a:gd name="T0" fmla="*/ 145448233 w 26"/>
                <a:gd name="T1" fmla="*/ 20161250 h 63"/>
                <a:gd name="T2" fmla="*/ 155144989 w 26"/>
                <a:gd name="T3" fmla="*/ 635079375 h 63"/>
                <a:gd name="T4" fmla="*/ 164841746 w 26"/>
                <a:gd name="T5" fmla="*/ 0 h 63"/>
                <a:gd name="T6" fmla="*/ 0 60000 65536"/>
                <a:gd name="T7" fmla="*/ 0 60000 65536"/>
                <a:gd name="T8" fmla="*/ 0 60000 65536"/>
                <a:gd name="T9" fmla="*/ 0 w 26"/>
                <a:gd name="T10" fmla="*/ 0 h 63"/>
                <a:gd name="T11" fmla="*/ 26 w 26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63">
                  <a:moveTo>
                    <a:pt x="15" y="2"/>
                  </a:moveTo>
                  <a:cubicBezTo>
                    <a:pt x="26" y="17"/>
                    <a:pt x="25" y="47"/>
                    <a:pt x="16" y="63"/>
                  </a:cubicBezTo>
                  <a:cubicBezTo>
                    <a:pt x="0" y="56"/>
                    <a:pt x="4" y="10"/>
                    <a:pt x="17" y="0"/>
                  </a:cubicBezTo>
                </a:path>
              </a:pathLst>
            </a:custGeom>
            <a:solidFill>
              <a:srgbClr val="A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332"/>
            <p:cNvSpPr>
              <a:spLocks noChangeArrowheads="1"/>
            </p:cNvSpPr>
            <p:nvPr/>
          </p:nvSpPr>
          <p:spPr bwMode="auto">
            <a:xfrm>
              <a:off x="1984375" y="5165725"/>
              <a:ext cx="130175" cy="117475"/>
            </a:xfrm>
            <a:custGeom>
              <a:avLst/>
              <a:gdLst>
                <a:gd name="T0" fmla="*/ 70564375 w 41"/>
                <a:gd name="T1" fmla="*/ 252015625 h 37"/>
                <a:gd name="T2" fmla="*/ 272176875 w 41"/>
                <a:gd name="T3" fmla="*/ 10080625 h 37"/>
                <a:gd name="T4" fmla="*/ 372983125 w 41"/>
                <a:gd name="T5" fmla="*/ 10080625 h 37"/>
                <a:gd name="T6" fmla="*/ 272176875 w 41"/>
                <a:gd name="T7" fmla="*/ 292338125 h 37"/>
                <a:gd name="T8" fmla="*/ 90725625 w 41"/>
                <a:gd name="T9" fmla="*/ 23185437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37"/>
                <a:gd name="T17" fmla="*/ 41 w 4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37">
                  <a:moveTo>
                    <a:pt x="7" y="25"/>
                  </a:moveTo>
                  <a:cubicBezTo>
                    <a:pt x="17" y="20"/>
                    <a:pt x="22" y="10"/>
                    <a:pt x="27" y="1"/>
                  </a:cubicBezTo>
                  <a:cubicBezTo>
                    <a:pt x="30" y="0"/>
                    <a:pt x="34" y="0"/>
                    <a:pt x="37" y="1"/>
                  </a:cubicBezTo>
                  <a:cubicBezTo>
                    <a:pt x="41" y="10"/>
                    <a:pt x="35" y="23"/>
                    <a:pt x="27" y="29"/>
                  </a:cubicBezTo>
                  <a:cubicBezTo>
                    <a:pt x="20" y="35"/>
                    <a:pt x="0" y="37"/>
                    <a:pt x="9" y="23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333"/>
            <p:cNvSpPr>
              <a:spLocks noChangeArrowheads="1"/>
            </p:cNvSpPr>
            <p:nvPr/>
          </p:nvSpPr>
          <p:spPr bwMode="auto">
            <a:xfrm>
              <a:off x="2584450" y="5153025"/>
              <a:ext cx="171450" cy="69850"/>
            </a:xfrm>
            <a:custGeom>
              <a:avLst/>
              <a:gdLst>
                <a:gd name="T0" fmla="*/ 544353750 w 54"/>
                <a:gd name="T1" fmla="*/ 120967500 h 22"/>
                <a:gd name="T2" fmla="*/ 231854375 w 54"/>
                <a:gd name="T3" fmla="*/ 0 h 22"/>
                <a:gd name="T4" fmla="*/ 0 w 54"/>
                <a:gd name="T5" fmla="*/ 90725625 h 22"/>
                <a:gd name="T6" fmla="*/ 544353750 w 54"/>
                <a:gd name="T7" fmla="*/ 12096750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2"/>
                <a:gd name="T14" fmla="*/ 54 w 54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2">
                  <a:moveTo>
                    <a:pt x="54" y="12"/>
                  </a:moveTo>
                  <a:cubicBezTo>
                    <a:pt x="45" y="4"/>
                    <a:pt x="34" y="0"/>
                    <a:pt x="23" y="0"/>
                  </a:cubicBezTo>
                  <a:cubicBezTo>
                    <a:pt x="14" y="1"/>
                    <a:pt x="6" y="4"/>
                    <a:pt x="0" y="9"/>
                  </a:cubicBezTo>
                  <a:cubicBezTo>
                    <a:pt x="13" y="22"/>
                    <a:pt x="36" y="20"/>
                    <a:pt x="54" y="12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34"/>
            <p:cNvSpPr>
              <a:spLocks noChangeArrowheads="1"/>
            </p:cNvSpPr>
            <p:nvPr/>
          </p:nvSpPr>
          <p:spPr bwMode="auto">
            <a:xfrm>
              <a:off x="2559050" y="5181600"/>
              <a:ext cx="219075" cy="69850"/>
            </a:xfrm>
            <a:custGeom>
              <a:avLst/>
              <a:gdLst>
                <a:gd name="T0" fmla="*/ 695563125 w 69"/>
                <a:gd name="T1" fmla="*/ 120967500 h 22"/>
                <a:gd name="T2" fmla="*/ 624998750 w 69"/>
                <a:gd name="T3" fmla="*/ 30241875 h 22"/>
                <a:gd name="T4" fmla="*/ 80645000 w 69"/>
                <a:gd name="T5" fmla="*/ 0 h 22"/>
                <a:gd name="T6" fmla="*/ 0 w 69"/>
                <a:gd name="T7" fmla="*/ 90725625 h 22"/>
                <a:gd name="T8" fmla="*/ 695563125 w 69"/>
                <a:gd name="T9" fmla="*/ 1209675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22"/>
                <a:gd name="T17" fmla="*/ 69 w 6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22">
                  <a:moveTo>
                    <a:pt x="69" y="12"/>
                  </a:moveTo>
                  <a:cubicBezTo>
                    <a:pt x="67" y="9"/>
                    <a:pt x="64" y="6"/>
                    <a:pt x="62" y="3"/>
                  </a:cubicBezTo>
                  <a:cubicBezTo>
                    <a:pt x="44" y="11"/>
                    <a:pt x="21" y="13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20" y="22"/>
                    <a:pt x="46" y="19"/>
                    <a:pt x="69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35"/>
            <p:cNvSpPr>
              <a:spLocks noChangeArrowheads="1"/>
            </p:cNvSpPr>
            <p:nvPr/>
          </p:nvSpPr>
          <p:spPr bwMode="auto">
            <a:xfrm>
              <a:off x="2540000" y="5210175"/>
              <a:ext cx="257175" cy="66675"/>
            </a:xfrm>
            <a:custGeom>
              <a:avLst/>
              <a:gdLst>
                <a:gd name="T0" fmla="*/ 816530625 w 81"/>
                <a:gd name="T1" fmla="*/ 110886875 h 21"/>
                <a:gd name="T2" fmla="*/ 756046875 w 81"/>
                <a:gd name="T3" fmla="*/ 30241875 h 21"/>
                <a:gd name="T4" fmla="*/ 60483750 w 81"/>
                <a:gd name="T5" fmla="*/ 0 h 21"/>
                <a:gd name="T6" fmla="*/ 0 w 81"/>
                <a:gd name="T7" fmla="*/ 80645000 h 21"/>
                <a:gd name="T8" fmla="*/ 816530625 w 81"/>
                <a:gd name="T9" fmla="*/ 1108868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1"/>
                <a:gd name="T17" fmla="*/ 81 w 8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1">
                  <a:moveTo>
                    <a:pt x="81" y="11"/>
                  </a:moveTo>
                  <a:cubicBezTo>
                    <a:pt x="79" y="8"/>
                    <a:pt x="77" y="5"/>
                    <a:pt x="75" y="3"/>
                  </a:cubicBezTo>
                  <a:cubicBezTo>
                    <a:pt x="52" y="10"/>
                    <a:pt x="26" y="13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4" y="21"/>
                    <a:pt x="54" y="20"/>
                    <a:pt x="81" y="11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36"/>
            <p:cNvSpPr>
              <a:spLocks noChangeArrowheads="1"/>
            </p:cNvSpPr>
            <p:nvPr/>
          </p:nvSpPr>
          <p:spPr bwMode="auto">
            <a:xfrm>
              <a:off x="2527300" y="5235575"/>
              <a:ext cx="282575" cy="69850"/>
            </a:xfrm>
            <a:custGeom>
              <a:avLst/>
              <a:gdLst>
                <a:gd name="T0" fmla="*/ 897175625 w 89"/>
                <a:gd name="T1" fmla="*/ 110886875 h 22"/>
                <a:gd name="T2" fmla="*/ 856853125 w 89"/>
                <a:gd name="T3" fmla="*/ 30241875 h 22"/>
                <a:gd name="T4" fmla="*/ 40322500 w 89"/>
                <a:gd name="T5" fmla="*/ 0 h 22"/>
                <a:gd name="T6" fmla="*/ 0 w 89"/>
                <a:gd name="T7" fmla="*/ 90725625 h 22"/>
                <a:gd name="T8" fmla="*/ 897175625 w 89"/>
                <a:gd name="T9" fmla="*/ 11088687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2"/>
                <a:gd name="T17" fmla="*/ 89 w 8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2">
                  <a:moveTo>
                    <a:pt x="89" y="11"/>
                  </a:moveTo>
                  <a:cubicBezTo>
                    <a:pt x="88" y="8"/>
                    <a:pt x="86" y="6"/>
                    <a:pt x="85" y="3"/>
                  </a:cubicBezTo>
                  <a:cubicBezTo>
                    <a:pt x="58" y="12"/>
                    <a:pt x="28" y="1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6" y="22"/>
                    <a:pt x="59" y="19"/>
                    <a:pt x="89" y="11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37"/>
            <p:cNvSpPr>
              <a:spLocks noChangeArrowheads="1"/>
            </p:cNvSpPr>
            <p:nvPr/>
          </p:nvSpPr>
          <p:spPr bwMode="auto">
            <a:xfrm>
              <a:off x="2520950" y="5264150"/>
              <a:ext cx="295275" cy="66675"/>
            </a:xfrm>
            <a:custGeom>
              <a:avLst/>
              <a:gdLst>
                <a:gd name="T0" fmla="*/ 937498125 w 93"/>
                <a:gd name="T1" fmla="*/ 80645000 h 21"/>
                <a:gd name="T2" fmla="*/ 917336875 w 93"/>
                <a:gd name="T3" fmla="*/ 20161250 h 21"/>
                <a:gd name="T4" fmla="*/ 20161250 w 93"/>
                <a:gd name="T5" fmla="*/ 0 h 21"/>
                <a:gd name="T6" fmla="*/ 0 w 93"/>
                <a:gd name="T7" fmla="*/ 100806250 h 21"/>
                <a:gd name="T8" fmla="*/ 937498125 w 93"/>
                <a:gd name="T9" fmla="*/ 80645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21"/>
                <a:gd name="T17" fmla="*/ 93 w 9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21">
                  <a:moveTo>
                    <a:pt x="93" y="8"/>
                  </a:moveTo>
                  <a:cubicBezTo>
                    <a:pt x="92" y="6"/>
                    <a:pt x="92" y="4"/>
                    <a:pt x="91" y="2"/>
                  </a:cubicBezTo>
                  <a:cubicBezTo>
                    <a:pt x="61" y="10"/>
                    <a:pt x="28" y="13"/>
                    <a:pt x="2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27" y="21"/>
                    <a:pt x="64" y="21"/>
                    <a:pt x="93" y="8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38"/>
            <p:cNvSpPr>
              <a:spLocks noChangeArrowheads="1"/>
            </p:cNvSpPr>
            <p:nvPr/>
          </p:nvSpPr>
          <p:spPr bwMode="auto">
            <a:xfrm>
              <a:off x="2514600" y="5289550"/>
              <a:ext cx="311150" cy="82550"/>
            </a:xfrm>
            <a:custGeom>
              <a:avLst/>
              <a:gdLst>
                <a:gd name="T0" fmla="*/ 987901250 w 98"/>
                <a:gd name="T1" fmla="*/ 141128750 h 26"/>
                <a:gd name="T2" fmla="*/ 957659375 w 98"/>
                <a:gd name="T3" fmla="*/ 0 h 26"/>
                <a:gd name="T4" fmla="*/ 20161250 w 98"/>
                <a:gd name="T5" fmla="*/ 20161250 h 26"/>
                <a:gd name="T6" fmla="*/ 0 w 98"/>
                <a:gd name="T7" fmla="*/ 110886875 h 26"/>
                <a:gd name="T8" fmla="*/ 987901250 w 98"/>
                <a:gd name="T9" fmla="*/ 14112875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6"/>
                <a:gd name="T17" fmla="*/ 98 w 9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6">
                  <a:moveTo>
                    <a:pt x="98" y="14"/>
                  </a:moveTo>
                  <a:cubicBezTo>
                    <a:pt x="98" y="9"/>
                    <a:pt x="97" y="5"/>
                    <a:pt x="95" y="0"/>
                  </a:cubicBezTo>
                  <a:cubicBezTo>
                    <a:pt x="66" y="13"/>
                    <a:pt x="29" y="13"/>
                    <a:pt x="2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29" y="26"/>
                    <a:pt x="65" y="23"/>
                    <a:pt x="98" y="14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39"/>
            <p:cNvSpPr>
              <a:spLocks noChangeArrowheads="1"/>
            </p:cNvSpPr>
            <p:nvPr/>
          </p:nvSpPr>
          <p:spPr bwMode="auto">
            <a:xfrm>
              <a:off x="2514600" y="5324475"/>
              <a:ext cx="314325" cy="79375"/>
            </a:xfrm>
            <a:custGeom>
              <a:avLst/>
              <a:gdLst>
                <a:gd name="T0" fmla="*/ 997981875 w 99"/>
                <a:gd name="T1" fmla="*/ 151209375 h 25"/>
                <a:gd name="T2" fmla="*/ 987901250 w 99"/>
                <a:gd name="T3" fmla="*/ 30241875 h 25"/>
                <a:gd name="T4" fmla="*/ 0 w 99"/>
                <a:gd name="T5" fmla="*/ 0 h 25"/>
                <a:gd name="T6" fmla="*/ 0 w 99"/>
                <a:gd name="T7" fmla="*/ 110886875 h 25"/>
                <a:gd name="T8" fmla="*/ 997981875 w 99"/>
                <a:gd name="T9" fmla="*/ 15120937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5"/>
                <a:gd name="T17" fmla="*/ 99 w 99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5">
                  <a:moveTo>
                    <a:pt x="99" y="15"/>
                  </a:moveTo>
                  <a:cubicBezTo>
                    <a:pt x="99" y="11"/>
                    <a:pt x="99" y="7"/>
                    <a:pt x="98" y="3"/>
                  </a:cubicBezTo>
                  <a:cubicBezTo>
                    <a:pt x="65" y="12"/>
                    <a:pt x="29" y="15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31" y="25"/>
                    <a:pt x="67" y="25"/>
                    <a:pt x="99" y="15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40"/>
            <p:cNvSpPr>
              <a:spLocks noChangeArrowheads="1"/>
            </p:cNvSpPr>
            <p:nvPr/>
          </p:nvSpPr>
          <p:spPr bwMode="auto">
            <a:xfrm>
              <a:off x="2514600" y="5359400"/>
              <a:ext cx="314325" cy="73025"/>
            </a:xfrm>
            <a:custGeom>
              <a:avLst/>
              <a:gdLst>
                <a:gd name="T0" fmla="*/ 977820625 w 99"/>
                <a:gd name="T1" fmla="*/ 120967500 h 23"/>
                <a:gd name="T2" fmla="*/ 997981875 w 99"/>
                <a:gd name="T3" fmla="*/ 40322500 h 23"/>
                <a:gd name="T4" fmla="*/ 0 w 99"/>
                <a:gd name="T5" fmla="*/ 0 h 23"/>
                <a:gd name="T6" fmla="*/ 20161250 w 99"/>
                <a:gd name="T7" fmla="*/ 80645000 h 23"/>
                <a:gd name="T8" fmla="*/ 977820625 w 99"/>
                <a:gd name="T9" fmla="*/ 12096750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3"/>
                <a:gd name="T17" fmla="*/ 99 w 9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3">
                  <a:moveTo>
                    <a:pt x="97" y="12"/>
                  </a:moveTo>
                  <a:cubicBezTo>
                    <a:pt x="98" y="10"/>
                    <a:pt x="98" y="7"/>
                    <a:pt x="99" y="4"/>
                  </a:cubicBezTo>
                  <a:cubicBezTo>
                    <a:pt x="67" y="14"/>
                    <a:pt x="31" y="14"/>
                    <a:pt x="0" y="0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30" y="22"/>
                    <a:pt x="66" y="23"/>
                    <a:pt x="97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41"/>
            <p:cNvSpPr>
              <a:spLocks noChangeArrowheads="1"/>
            </p:cNvSpPr>
            <p:nvPr/>
          </p:nvSpPr>
          <p:spPr bwMode="auto">
            <a:xfrm>
              <a:off x="2533650" y="5419725"/>
              <a:ext cx="276225" cy="68263"/>
            </a:xfrm>
            <a:custGeom>
              <a:avLst/>
              <a:gdLst>
                <a:gd name="T0" fmla="*/ 0 w 87"/>
                <a:gd name="T1" fmla="*/ 0 h 22"/>
                <a:gd name="T2" fmla="*/ 594756875 w 87"/>
                <a:gd name="T3" fmla="*/ 192554409 h 22"/>
                <a:gd name="T4" fmla="*/ 877014375 w 87"/>
                <a:gd name="T5" fmla="*/ 38509641 h 22"/>
                <a:gd name="T6" fmla="*/ 0 w 8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"/>
                <a:gd name="T14" fmla="*/ 87 w 8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">
                  <a:moveTo>
                    <a:pt x="0" y="0"/>
                  </a:moveTo>
                  <a:cubicBezTo>
                    <a:pt x="11" y="19"/>
                    <a:pt x="37" y="22"/>
                    <a:pt x="59" y="20"/>
                  </a:cubicBezTo>
                  <a:cubicBezTo>
                    <a:pt x="72" y="19"/>
                    <a:pt x="81" y="13"/>
                    <a:pt x="87" y="4"/>
                  </a:cubicBezTo>
                  <a:cubicBezTo>
                    <a:pt x="59" y="13"/>
                    <a:pt x="27" y="10"/>
                    <a:pt x="0" y="0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42"/>
            <p:cNvSpPr>
              <a:spLocks noChangeArrowheads="1"/>
            </p:cNvSpPr>
            <p:nvPr/>
          </p:nvSpPr>
          <p:spPr bwMode="auto">
            <a:xfrm>
              <a:off x="2520950" y="5384800"/>
              <a:ext cx="301625" cy="76200"/>
            </a:xfrm>
            <a:custGeom>
              <a:avLst/>
              <a:gdLst>
                <a:gd name="T0" fmla="*/ 0 w 95"/>
                <a:gd name="T1" fmla="*/ 0 h 24"/>
                <a:gd name="T2" fmla="*/ 0 w 95"/>
                <a:gd name="T3" fmla="*/ 20161250 h 24"/>
                <a:gd name="T4" fmla="*/ 40322500 w 95"/>
                <a:gd name="T5" fmla="*/ 110886875 h 24"/>
                <a:gd name="T6" fmla="*/ 917336875 w 95"/>
                <a:gd name="T7" fmla="*/ 151209375 h 24"/>
                <a:gd name="T8" fmla="*/ 957659375 w 95"/>
                <a:gd name="T9" fmla="*/ 40322500 h 24"/>
                <a:gd name="T10" fmla="*/ 0 w 9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24"/>
                <a:gd name="T20" fmla="*/ 95 w 95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2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2" y="8"/>
                    <a:pt x="4" y="11"/>
                  </a:cubicBezTo>
                  <a:cubicBezTo>
                    <a:pt x="31" y="21"/>
                    <a:pt x="63" y="24"/>
                    <a:pt x="91" y="15"/>
                  </a:cubicBezTo>
                  <a:cubicBezTo>
                    <a:pt x="93" y="12"/>
                    <a:pt x="94" y="8"/>
                    <a:pt x="95" y="4"/>
                  </a:cubicBezTo>
                  <a:cubicBezTo>
                    <a:pt x="64" y="15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43"/>
            <p:cNvSpPr>
              <a:spLocks noChangeArrowheads="1"/>
            </p:cNvSpPr>
            <p:nvPr/>
          </p:nvSpPr>
          <p:spPr bwMode="auto">
            <a:xfrm>
              <a:off x="2625725" y="5038725"/>
              <a:ext cx="212725" cy="136525"/>
            </a:xfrm>
            <a:custGeom>
              <a:avLst/>
              <a:gdLst>
                <a:gd name="T0" fmla="*/ 50403125 w 67"/>
                <a:gd name="T1" fmla="*/ 372983125 h 43"/>
                <a:gd name="T2" fmla="*/ 564515000 w 67"/>
                <a:gd name="T3" fmla="*/ 20161250 h 43"/>
                <a:gd name="T4" fmla="*/ 675401875 w 67"/>
                <a:gd name="T5" fmla="*/ 433466875 h 43"/>
                <a:gd name="T6" fmla="*/ 70564375 w 67"/>
                <a:gd name="T7" fmla="*/ 413305625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43"/>
                <a:gd name="T14" fmla="*/ 67 w 67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43">
                  <a:moveTo>
                    <a:pt x="5" y="37"/>
                  </a:moveTo>
                  <a:cubicBezTo>
                    <a:pt x="0" y="21"/>
                    <a:pt x="41" y="0"/>
                    <a:pt x="56" y="2"/>
                  </a:cubicBezTo>
                  <a:cubicBezTo>
                    <a:pt x="58" y="17"/>
                    <a:pt x="65" y="30"/>
                    <a:pt x="67" y="43"/>
                  </a:cubicBezTo>
                  <a:cubicBezTo>
                    <a:pt x="51" y="38"/>
                    <a:pt x="24" y="35"/>
                    <a:pt x="7" y="41"/>
                  </a:cubicBezTo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44"/>
            <p:cNvSpPr>
              <a:spLocks noChangeArrowheads="1"/>
            </p:cNvSpPr>
            <p:nvPr/>
          </p:nvSpPr>
          <p:spPr bwMode="auto">
            <a:xfrm>
              <a:off x="2609850" y="5114925"/>
              <a:ext cx="114300" cy="92075"/>
            </a:xfrm>
            <a:custGeom>
              <a:avLst/>
              <a:gdLst>
                <a:gd name="T0" fmla="*/ 120967500 w 36"/>
                <a:gd name="T1" fmla="*/ 0 h 29"/>
                <a:gd name="T2" fmla="*/ 342741250 w 36"/>
                <a:gd name="T3" fmla="*/ 131048125 h 29"/>
                <a:gd name="T4" fmla="*/ 30241875 w 36"/>
                <a:gd name="T5" fmla="*/ 161290000 h 29"/>
                <a:gd name="T6" fmla="*/ 80645000 w 3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2" y="0"/>
                  </a:moveTo>
                  <a:cubicBezTo>
                    <a:pt x="13" y="13"/>
                    <a:pt x="24" y="14"/>
                    <a:pt x="34" y="13"/>
                  </a:cubicBezTo>
                  <a:cubicBezTo>
                    <a:pt x="36" y="29"/>
                    <a:pt x="9" y="23"/>
                    <a:pt x="3" y="16"/>
                  </a:cubicBezTo>
                  <a:cubicBezTo>
                    <a:pt x="0" y="10"/>
                    <a:pt x="2" y="4"/>
                    <a:pt x="8" y="0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Oval 345"/>
            <p:cNvSpPr>
              <a:spLocks noChangeArrowheads="1"/>
            </p:cNvSpPr>
            <p:nvPr/>
          </p:nvSpPr>
          <p:spPr bwMode="auto">
            <a:xfrm>
              <a:off x="2022475" y="538480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2" name="Oval 346"/>
            <p:cNvSpPr>
              <a:spLocks noChangeArrowheads="1"/>
            </p:cNvSpPr>
            <p:nvPr/>
          </p:nvSpPr>
          <p:spPr bwMode="auto">
            <a:xfrm>
              <a:off x="2159000" y="52482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3" name="Oval 347"/>
            <p:cNvSpPr>
              <a:spLocks noChangeArrowheads="1"/>
            </p:cNvSpPr>
            <p:nvPr/>
          </p:nvSpPr>
          <p:spPr bwMode="auto">
            <a:xfrm>
              <a:off x="2063750" y="52768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4" name="Oval 348"/>
            <p:cNvSpPr>
              <a:spLocks noChangeArrowheads="1"/>
            </p:cNvSpPr>
            <p:nvPr/>
          </p:nvSpPr>
          <p:spPr bwMode="auto">
            <a:xfrm>
              <a:off x="2136775" y="53625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5" name="Oval 349"/>
            <p:cNvSpPr>
              <a:spLocks noChangeArrowheads="1"/>
            </p:cNvSpPr>
            <p:nvPr/>
          </p:nvSpPr>
          <p:spPr bwMode="auto">
            <a:xfrm>
              <a:off x="2235200" y="536892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6" name="Oval 350"/>
            <p:cNvSpPr>
              <a:spLocks noChangeArrowheads="1"/>
            </p:cNvSpPr>
            <p:nvPr/>
          </p:nvSpPr>
          <p:spPr bwMode="auto">
            <a:xfrm>
              <a:off x="2143125" y="547052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7" name="Freeform 351"/>
            <p:cNvSpPr>
              <a:spLocks noChangeArrowheads="1"/>
            </p:cNvSpPr>
            <p:nvPr/>
          </p:nvSpPr>
          <p:spPr bwMode="auto">
            <a:xfrm>
              <a:off x="2301875" y="5295900"/>
              <a:ext cx="31750" cy="28575"/>
            </a:xfrm>
            <a:custGeom>
              <a:avLst/>
              <a:gdLst>
                <a:gd name="T0" fmla="*/ 30241875 w 10"/>
                <a:gd name="T1" fmla="*/ 0 h 9"/>
                <a:gd name="T2" fmla="*/ 0 w 10"/>
                <a:gd name="T3" fmla="*/ 40322500 h 9"/>
                <a:gd name="T4" fmla="*/ 50403125 w 10"/>
                <a:gd name="T5" fmla="*/ 90725625 h 9"/>
                <a:gd name="T6" fmla="*/ 100806250 w 10"/>
                <a:gd name="T7" fmla="*/ 60483750 h 9"/>
                <a:gd name="T8" fmla="*/ 30241875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8" y="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Oval 352"/>
            <p:cNvSpPr>
              <a:spLocks noChangeArrowheads="1"/>
            </p:cNvSpPr>
            <p:nvPr/>
          </p:nvSpPr>
          <p:spPr bwMode="auto">
            <a:xfrm>
              <a:off x="2273300" y="547687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9" name="Oval 353"/>
            <p:cNvSpPr>
              <a:spLocks noChangeArrowheads="1"/>
            </p:cNvSpPr>
            <p:nvPr/>
          </p:nvSpPr>
          <p:spPr bwMode="auto">
            <a:xfrm>
              <a:off x="2038350" y="5500688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0" name="Oval 354"/>
            <p:cNvSpPr>
              <a:spLocks noChangeArrowheads="1"/>
            </p:cNvSpPr>
            <p:nvPr/>
          </p:nvSpPr>
          <p:spPr bwMode="auto">
            <a:xfrm>
              <a:off x="2197100" y="5548313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1" name="Freeform 355"/>
            <p:cNvSpPr>
              <a:spLocks noChangeArrowheads="1"/>
            </p:cNvSpPr>
            <p:nvPr/>
          </p:nvSpPr>
          <p:spPr bwMode="auto">
            <a:xfrm>
              <a:off x="2362200" y="5413375"/>
              <a:ext cx="22225" cy="31750"/>
            </a:xfrm>
            <a:custGeom>
              <a:avLst/>
              <a:gdLst>
                <a:gd name="T0" fmla="*/ 60483750 w 7"/>
                <a:gd name="T1" fmla="*/ 0 h 10"/>
                <a:gd name="T2" fmla="*/ 50403125 w 7"/>
                <a:gd name="T3" fmla="*/ 0 h 10"/>
                <a:gd name="T4" fmla="*/ 0 w 7"/>
                <a:gd name="T5" fmla="*/ 50403125 h 10"/>
                <a:gd name="T6" fmla="*/ 50403125 w 7"/>
                <a:gd name="T7" fmla="*/ 100806250 h 10"/>
                <a:gd name="T8" fmla="*/ 60483750 w 7"/>
                <a:gd name="T9" fmla="*/ 100806250 h 10"/>
                <a:gd name="T10" fmla="*/ 60483750 w 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0"/>
                <a:gd name="T20" fmla="*/ 7 w 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Oval 356"/>
            <p:cNvSpPr>
              <a:spLocks noChangeArrowheads="1"/>
            </p:cNvSpPr>
            <p:nvPr/>
          </p:nvSpPr>
          <p:spPr bwMode="auto">
            <a:xfrm>
              <a:off x="1933575" y="51371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3" name="Freeform 357"/>
            <p:cNvSpPr>
              <a:spLocks noChangeArrowheads="1"/>
            </p:cNvSpPr>
            <p:nvPr/>
          </p:nvSpPr>
          <p:spPr bwMode="auto">
            <a:xfrm>
              <a:off x="1936750" y="5229225"/>
              <a:ext cx="31750" cy="22225"/>
            </a:xfrm>
            <a:custGeom>
              <a:avLst/>
              <a:gdLst>
                <a:gd name="T0" fmla="*/ 50403125 w 10"/>
                <a:gd name="T1" fmla="*/ 0 h 7"/>
                <a:gd name="T2" fmla="*/ 0 w 10"/>
                <a:gd name="T3" fmla="*/ 50403125 h 7"/>
                <a:gd name="T4" fmla="*/ 0 w 10"/>
                <a:gd name="T5" fmla="*/ 70564375 h 7"/>
                <a:gd name="T6" fmla="*/ 100806250 w 10"/>
                <a:gd name="T7" fmla="*/ 50403125 h 7"/>
                <a:gd name="T8" fmla="*/ 50403125 w 1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6"/>
                    <a:pt x="7" y="6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58"/>
            <p:cNvSpPr>
              <a:spLocks noChangeArrowheads="1"/>
            </p:cNvSpPr>
            <p:nvPr/>
          </p:nvSpPr>
          <p:spPr bwMode="auto">
            <a:xfrm>
              <a:off x="1870075" y="5095875"/>
              <a:ext cx="34925" cy="25400"/>
            </a:xfrm>
            <a:custGeom>
              <a:avLst/>
              <a:gdLst>
                <a:gd name="T0" fmla="*/ 10080625 w 11"/>
                <a:gd name="T1" fmla="*/ 0 h 8"/>
                <a:gd name="T2" fmla="*/ 0 w 11"/>
                <a:gd name="T3" fmla="*/ 30241875 h 8"/>
                <a:gd name="T4" fmla="*/ 60483750 w 11"/>
                <a:gd name="T5" fmla="*/ 80645000 h 8"/>
                <a:gd name="T6" fmla="*/ 110886875 w 11"/>
                <a:gd name="T7" fmla="*/ 30241875 h 8"/>
                <a:gd name="T8" fmla="*/ 100806250 w 11"/>
                <a:gd name="T9" fmla="*/ 20161250 h 8"/>
                <a:gd name="T10" fmla="*/ 10080625 w 11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8"/>
                <a:gd name="T20" fmla="*/ 11 w 11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8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8" y="8"/>
                    <a:pt x="11" y="6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Oval 359"/>
            <p:cNvSpPr>
              <a:spLocks noChangeArrowheads="1"/>
            </p:cNvSpPr>
            <p:nvPr/>
          </p:nvSpPr>
          <p:spPr bwMode="auto">
            <a:xfrm>
              <a:off x="1866900" y="5194300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6" name="Oval 360"/>
            <p:cNvSpPr>
              <a:spLocks noChangeArrowheads="1"/>
            </p:cNvSpPr>
            <p:nvPr/>
          </p:nvSpPr>
          <p:spPr bwMode="auto">
            <a:xfrm>
              <a:off x="2006600" y="51625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7" name="Freeform 361"/>
            <p:cNvSpPr>
              <a:spLocks noChangeArrowheads="1"/>
            </p:cNvSpPr>
            <p:nvPr/>
          </p:nvSpPr>
          <p:spPr bwMode="auto">
            <a:xfrm>
              <a:off x="2416175" y="3765550"/>
              <a:ext cx="171450" cy="1123950"/>
            </a:xfrm>
            <a:custGeom>
              <a:avLst/>
              <a:gdLst>
                <a:gd name="T0" fmla="*/ 80645000 w 54"/>
                <a:gd name="T1" fmla="*/ 0 h 355"/>
                <a:gd name="T2" fmla="*/ 120967500 w 54"/>
                <a:gd name="T3" fmla="*/ 821962048 h 355"/>
                <a:gd name="T4" fmla="*/ 141128750 w 54"/>
                <a:gd name="T5" fmla="*/ 1002392433 h 355"/>
                <a:gd name="T6" fmla="*/ 191531875 w 54"/>
                <a:gd name="T7" fmla="*/ 1423395608 h 355"/>
                <a:gd name="T8" fmla="*/ 282257500 w 54"/>
                <a:gd name="T9" fmla="*/ 2125069678 h 355"/>
                <a:gd name="T10" fmla="*/ 332660625 w 54"/>
                <a:gd name="T11" fmla="*/ 2147483647 h 355"/>
                <a:gd name="T12" fmla="*/ 504031250 w 54"/>
                <a:gd name="T13" fmla="*/ 2147483647 h 355"/>
                <a:gd name="T14" fmla="*/ 524192500 w 54"/>
                <a:gd name="T15" fmla="*/ 2147483647 h 355"/>
                <a:gd name="T16" fmla="*/ 534273125 w 54"/>
                <a:gd name="T17" fmla="*/ 2147483647 h 355"/>
                <a:gd name="T18" fmla="*/ 362902500 w 54"/>
                <a:gd name="T19" fmla="*/ 2147483647 h 355"/>
                <a:gd name="T20" fmla="*/ 312499375 w 54"/>
                <a:gd name="T21" fmla="*/ 2115045944 h 355"/>
                <a:gd name="T22" fmla="*/ 221773750 w 54"/>
                <a:gd name="T23" fmla="*/ 1413371874 h 355"/>
                <a:gd name="T24" fmla="*/ 171370625 w 54"/>
                <a:gd name="T25" fmla="*/ 992368699 h 355"/>
                <a:gd name="T26" fmla="*/ 151209375 w 54"/>
                <a:gd name="T27" fmla="*/ 821962048 h 355"/>
                <a:gd name="T28" fmla="*/ 110886875 w 54"/>
                <a:gd name="T29" fmla="*/ 20047469 h 355"/>
                <a:gd name="T30" fmla="*/ 110886875 w 54"/>
                <a:gd name="T31" fmla="*/ 0 h 355"/>
                <a:gd name="T32" fmla="*/ 80645000 w 54"/>
                <a:gd name="T33" fmla="*/ 0 h 3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55"/>
                <a:gd name="T53" fmla="*/ 54 w 54"/>
                <a:gd name="T54" fmla="*/ 355 h 3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55">
                  <a:moveTo>
                    <a:pt x="8" y="0"/>
                  </a:moveTo>
                  <a:cubicBezTo>
                    <a:pt x="0" y="11"/>
                    <a:pt x="7" y="54"/>
                    <a:pt x="12" y="8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22" y="165"/>
                    <a:pt x="25" y="188"/>
                    <a:pt x="28" y="212"/>
                  </a:cubicBezTo>
                  <a:cubicBezTo>
                    <a:pt x="31" y="226"/>
                    <a:pt x="32" y="242"/>
                    <a:pt x="33" y="259"/>
                  </a:cubicBezTo>
                  <a:cubicBezTo>
                    <a:pt x="36" y="292"/>
                    <a:pt x="39" y="326"/>
                    <a:pt x="50" y="354"/>
                  </a:cubicBezTo>
                  <a:cubicBezTo>
                    <a:pt x="51" y="355"/>
                    <a:pt x="52" y="355"/>
                    <a:pt x="52" y="355"/>
                  </a:cubicBezTo>
                  <a:cubicBezTo>
                    <a:pt x="53" y="354"/>
                    <a:pt x="54" y="354"/>
                    <a:pt x="53" y="353"/>
                  </a:cubicBezTo>
                  <a:cubicBezTo>
                    <a:pt x="42" y="325"/>
                    <a:pt x="39" y="291"/>
                    <a:pt x="36" y="258"/>
                  </a:cubicBezTo>
                  <a:cubicBezTo>
                    <a:pt x="35" y="242"/>
                    <a:pt x="34" y="226"/>
                    <a:pt x="31" y="211"/>
                  </a:cubicBezTo>
                  <a:cubicBezTo>
                    <a:pt x="28" y="188"/>
                    <a:pt x="25" y="164"/>
                    <a:pt x="22" y="141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0" y="56"/>
                    <a:pt x="3" y="12"/>
                    <a:pt x="11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362"/>
            <p:cNvSpPr>
              <a:spLocks noChangeArrowheads="1"/>
            </p:cNvSpPr>
            <p:nvPr/>
          </p:nvSpPr>
          <p:spPr bwMode="auto">
            <a:xfrm>
              <a:off x="2416175" y="4506913"/>
              <a:ext cx="187325" cy="401638"/>
            </a:xfrm>
            <a:custGeom>
              <a:avLst/>
              <a:gdLst>
                <a:gd name="T0" fmla="*/ 0 w 59"/>
                <a:gd name="T1" fmla="*/ 0 h 127"/>
                <a:gd name="T2" fmla="*/ 362902500 w 59"/>
                <a:gd name="T3" fmla="*/ 1270181756 h 127"/>
                <a:gd name="T4" fmla="*/ 252015625 w 59"/>
                <a:gd name="T5" fmla="*/ 1200170244 h 127"/>
                <a:gd name="T6" fmla="*/ 302418750 w 59"/>
                <a:gd name="T7" fmla="*/ 690099472 h 127"/>
                <a:gd name="T8" fmla="*/ 40322500 w 59"/>
                <a:gd name="T9" fmla="*/ 300042561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27"/>
                <a:gd name="T17" fmla="*/ 59 w 59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27">
                  <a:moveTo>
                    <a:pt x="0" y="0"/>
                  </a:moveTo>
                  <a:cubicBezTo>
                    <a:pt x="59" y="29"/>
                    <a:pt x="56" y="71"/>
                    <a:pt x="36" y="127"/>
                  </a:cubicBezTo>
                  <a:cubicBezTo>
                    <a:pt x="32" y="126"/>
                    <a:pt x="27" y="123"/>
                    <a:pt x="25" y="120"/>
                  </a:cubicBezTo>
                  <a:cubicBezTo>
                    <a:pt x="38" y="104"/>
                    <a:pt x="33" y="87"/>
                    <a:pt x="30" y="69"/>
                  </a:cubicBezTo>
                  <a:cubicBezTo>
                    <a:pt x="27" y="48"/>
                    <a:pt x="20" y="44"/>
                    <a:pt x="4" y="30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690" name="文本框 18">
            <a:extLst>
              <a:ext uri="{FF2B5EF4-FFF2-40B4-BE49-F238E27FC236}">
                <a16:creationId xmlns="" xmlns:a16="http://schemas.microsoft.com/office/drawing/2014/main" id="{94AAAAED-4D83-41E3-BB60-D604328DBD4C}"/>
              </a:ext>
            </a:extLst>
          </p:cNvPr>
          <p:cNvSpPr txBox="1"/>
          <p:nvPr/>
        </p:nvSpPr>
        <p:spPr>
          <a:xfrm>
            <a:off x="517342" y="2322792"/>
            <a:ext cx="110766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Chủ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đề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 b="1">
                <a:solidFill>
                  <a:srgbClr val="C00000"/>
                </a:solidFill>
                <a:latin typeface="Arial" panose="020B0604020202020204" pitchFamily="34" charset="0"/>
              </a:rPr>
              <a:t>1:</a:t>
            </a:r>
            <a:r>
              <a:rPr lang="zh-CN" altLang="en-US" sz="4000" b="1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Em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và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mái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4000">
                <a:solidFill>
                  <a:srgbClr val="C00000"/>
                </a:solidFill>
              </a:rPr>
              <a:t>trường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mến</a:t>
            </a:r>
            <a:r>
              <a:rPr lang="zh-CN" altLang="en-US" sz="400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>
                <a:solidFill>
                  <a:srgbClr val="C00000"/>
                </a:solidFill>
                <a:latin typeface="Arial" panose="020B0604020202020204" pitchFamily="34" charset="0"/>
              </a:rPr>
              <a:t>yêu</a:t>
            </a:r>
            <a:endParaRPr lang="zh-CN" altLang="en-US" sz="400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691" name="文本框 18">
            <a:extLst>
              <a:ext uri="{FF2B5EF4-FFF2-40B4-BE49-F238E27FC236}">
                <a16:creationId xmlns="" xmlns:a16="http://schemas.microsoft.com/office/drawing/2014/main" id="{94AAAAED-4D83-41E3-BB60-D604328DBD4C}"/>
              </a:ext>
            </a:extLst>
          </p:cNvPr>
          <p:cNvSpPr txBox="1"/>
          <p:nvPr/>
        </p:nvSpPr>
        <p:spPr>
          <a:xfrm>
            <a:off x="2768008" y="1373483"/>
            <a:ext cx="6673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Hoạt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động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trải</a:t>
            </a:r>
            <a:r>
              <a:rPr lang="zh-CN" altLang="en-US" sz="4400" b="1">
                <a:solidFill>
                  <a:srgbClr val="70AD47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400" b="1">
                <a:solidFill>
                  <a:srgbClr val="70AD47"/>
                </a:solidFill>
                <a:latin typeface="Arial" panose="020B0604020202020204" pitchFamily="34" charset="0"/>
              </a:rPr>
              <a:t>nghiệm</a:t>
            </a:r>
            <a:endParaRPr lang="zh-CN" altLang="en-US" sz="4400" b="1">
              <a:solidFill>
                <a:srgbClr val="70AD47"/>
              </a:solidFill>
              <a:latin typeface="Arial" panose="020B0604020202020204" pitchFamily="34" charset="0"/>
            </a:endParaRPr>
          </a:p>
        </p:txBody>
      </p:sp>
      <p:sp>
        <p:nvSpPr>
          <p:cNvPr id="692" name="Rounded Rectangle 691"/>
          <p:cNvSpPr/>
          <p:nvPr/>
        </p:nvSpPr>
        <p:spPr>
          <a:xfrm>
            <a:off x="1965121" y="192459"/>
            <a:ext cx="8261759" cy="864096"/>
          </a:xfrm>
          <a:prstGeom prst="roundRect">
            <a:avLst/>
          </a:prstGeom>
          <a:solidFill>
            <a:srgbClr val="FFFFFF">
              <a:alpha val="85000"/>
            </a:srgbClr>
          </a:solidFill>
          <a:ln w="12700" cap="flat" cmpd="sng" algn="ctr">
            <a:solidFill>
              <a:srgbClr val="FCF1F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altLang="zh-CN" sz="3600" i="1" dirty="0" err="1">
                <a:solidFill>
                  <a:srgbClr val="000000"/>
                </a:solidFill>
                <a:latin typeface="Arial" panose="020B0604020202020204" pitchFamily="34" charset="0"/>
              </a:rPr>
              <a:t>T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hứ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ngày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tháng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…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năm</a:t>
            </a:r>
            <a:r>
              <a:rPr lang="zh-CN" altLang="en-US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6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2021</a:t>
            </a:r>
            <a:endParaRPr lang="zh-CN" altLang="en-US" sz="36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45803" y="3110480"/>
            <a:ext cx="7577985" cy="2523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7525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0" grpId="0"/>
      <p:bldP spid="69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492263" y="2134907"/>
            <a:ext cx="7222217" cy="1281589"/>
          </a:xfrm>
          <a:prstGeom prst="roundRect">
            <a:avLst>
              <a:gd name="adj" fmla="val 12045"/>
            </a:avLst>
          </a:prstGeom>
          <a:solidFill>
            <a:schemeClr val="bg1">
              <a:alpha val="86000"/>
            </a:schemeClr>
          </a:solidFill>
          <a:ln w="28575">
            <a:solidFill>
              <a:schemeClr val="accent6"/>
            </a:solidFill>
            <a:prstDash val="dash"/>
          </a:ln>
        </p:spPr>
        <p:txBody>
          <a:bodyPr wrap="square">
            <a:spAutoFit/>
          </a:bodyPr>
          <a:lstStyle/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Chăm</a:t>
            </a: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r>
              <a:rPr lang="en-US" sz="360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r>
              <a:rPr lang="en-US" sz="360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dục</a:t>
            </a:r>
            <a:r>
              <a:rPr lang="en-US" sz="3600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en-US" sz="3600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thao</a:t>
            </a:r>
            <a:endParaRPr lang="en-US" sz="360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</a:rPr>
              <a:t> </a:t>
            </a:r>
            <a:r>
              <a:rPr lang="vi-VN" sz="3600" dirty="0" smtClean="0">
                <a:solidFill>
                  <a:srgbClr val="000000"/>
                </a:solidFill>
              </a:rPr>
              <a:t>Chơi </a:t>
            </a:r>
            <a:r>
              <a:rPr lang="vi-VN" sz="3600" dirty="0">
                <a:solidFill>
                  <a:srgbClr val="000000"/>
                </a:solidFill>
              </a:rPr>
              <a:t>một môn thể thao vừa </a:t>
            </a:r>
            <a:r>
              <a:rPr lang="vi-VN" sz="3600" dirty="0" smtClean="0">
                <a:solidFill>
                  <a:srgbClr val="000000"/>
                </a:solidFill>
              </a:rPr>
              <a:t>sức</a:t>
            </a:r>
            <a:endParaRPr lang="vi-VN" sz="3600" dirty="0">
              <a:solidFill>
                <a:srgbClr val="000000"/>
              </a:solidFill>
            </a:endParaRPr>
          </a:p>
        </p:txBody>
      </p:sp>
      <p:pic>
        <p:nvPicPr>
          <p:cNvPr id="6" name="Picture 5" descr="6131d3148657a26e1bfe386e7ba65811.png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406739" y="4020527"/>
            <a:ext cx="1785261" cy="2837473"/>
          </a:xfrm>
          <a:prstGeom prst="rect">
            <a:avLst/>
          </a:prstGeom>
        </p:spPr>
      </p:pic>
      <p:pic>
        <p:nvPicPr>
          <p:cNvPr id="5" name="Picture 4" descr="1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19050" y="5676900"/>
            <a:ext cx="12211050" cy="1143000"/>
          </a:xfrm>
          <a:prstGeom prst="rect">
            <a:avLst/>
          </a:prstGeom>
        </p:spPr>
      </p:pic>
      <p:pic>
        <p:nvPicPr>
          <p:cNvPr id="13" name="Am-thanh-tra-loi-dung-www_yeualo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287000" y="-123825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6922" y="681752"/>
            <a:ext cx="3290917" cy="437735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ounded Rectangle 9"/>
          <p:cNvSpPr/>
          <p:nvPr/>
        </p:nvSpPr>
        <p:spPr>
          <a:xfrm>
            <a:off x="544289" y="5149822"/>
            <a:ext cx="3436995" cy="646986"/>
          </a:xfrm>
          <a:prstGeom prst="roundRect">
            <a:avLst/>
          </a:prstGeom>
          <a:solidFill>
            <a:srgbClr val="ED7D31">
              <a:lumMod val="20000"/>
              <a:lumOff val="80000"/>
            </a:srgbClr>
          </a:solidFill>
          <a:ln w="19050">
            <a:solidFill>
              <a:srgbClr val="ED7D31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CN" sz="3200" b="1" dirty="0" err="1"/>
              <a:t>Rèn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luyện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thân</a:t>
            </a:r>
            <a:r>
              <a:rPr lang="zh-CN" altLang="en-US" sz="3200" b="1" dirty="0"/>
              <a:t> </a:t>
            </a:r>
            <a:r>
              <a:rPr lang="en-US" altLang="zh-CN" sz="3200" b="1" dirty="0" err="1" smtClean="0"/>
              <a:t>thể</a:t>
            </a:r>
            <a:endParaRPr lang="en-US" altLang="zh-CN" sz="3200" b="1" dirty="0"/>
          </a:p>
        </p:txBody>
      </p:sp>
    </p:spTree>
    <p:extLst>
      <p:ext uri="{BB962C8B-B14F-4D97-AF65-F5344CB8AC3E}">
        <p14:creationId xmlns:p14="http://schemas.microsoft.com/office/powerpoint/2010/main" val="844020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8085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8" grpId="0" animBg="1"/>
      <p:bldP spid="1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6131d3148657a26e1bfe386e7ba65811.png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78364" y="3619450"/>
            <a:ext cx="2013636" cy="3200450"/>
          </a:xfrm>
          <a:prstGeom prst="rect">
            <a:avLst/>
          </a:prstGeom>
        </p:spPr>
      </p:pic>
      <p:pic>
        <p:nvPicPr>
          <p:cNvPr id="15" name="Picture 14" descr="1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19050" y="5676900"/>
            <a:ext cx="12211050" cy="1143000"/>
          </a:xfrm>
          <a:prstGeom prst="rect">
            <a:avLst/>
          </a:prstGeom>
        </p:spPr>
      </p:pic>
      <p:pic>
        <p:nvPicPr>
          <p:cNvPr id="19" name="Am-thanh-tra-loi-dung-www_yeualo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287000" y="-123825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1475" y="314211"/>
            <a:ext cx="3774582" cy="492852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ounded Rectangle 9"/>
          <p:cNvSpPr/>
          <p:nvPr/>
        </p:nvSpPr>
        <p:spPr>
          <a:xfrm>
            <a:off x="601475" y="5308054"/>
            <a:ext cx="3660269" cy="646986"/>
          </a:xfrm>
          <a:prstGeom prst="roundRect">
            <a:avLst/>
          </a:prstGeom>
          <a:solidFill>
            <a:srgbClr val="70AD47">
              <a:lumMod val="20000"/>
              <a:lumOff val="80000"/>
            </a:srgbClr>
          </a:solidFill>
          <a:ln w="19050">
            <a:solidFill>
              <a:srgbClr val="70AD47"/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CN" sz="3200" b="1" dirty="0" err="1"/>
              <a:t>Chăm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chỉ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học</a:t>
            </a:r>
            <a:r>
              <a:rPr lang="zh-CN" altLang="en-US" sz="3200" b="1" dirty="0"/>
              <a:t> </a:t>
            </a:r>
            <a:r>
              <a:rPr lang="en-US" altLang="zh-CN" sz="3200" b="1" dirty="0" err="1" smtClean="0"/>
              <a:t>tập</a:t>
            </a:r>
            <a:endParaRPr lang="en-US" altLang="zh-CN" sz="3200" b="1" dirty="0"/>
          </a:p>
        </p:txBody>
      </p:sp>
      <p:sp>
        <p:nvSpPr>
          <p:cNvPr id="11" name="Rounded Rectangle 10"/>
          <p:cNvSpPr/>
          <p:nvPr/>
        </p:nvSpPr>
        <p:spPr>
          <a:xfrm>
            <a:off x="4781097" y="1746359"/>
            <a:ext cx="7001600" cy="1873091"/>
          </a:xfrm>
          <a:prstGeom prst="roundRect">
            <a:avLst>
              <a:gd name="adj" fmla="val 12045"/>
            </a:avLst>
          </a:prstGeom>
          <a:solidFill>
            <a:schemeClr val="bg1">
              <a:alpha val="86000"/>
            </a:schemeClr>
          </a:solidFill>
          <a:ln w="19050">
            <a:solidFill>
              <a:srgbClr val="00B050"/>
            </a:solidFill>
            <a:prstDash val="dash"/>
          </a:ln>
        </p:spPr>
        <p:txBody>
          <a:bodyPr wrap="square">
            <a:spAutoFit/>
          </a:bodyPr>
          <a:lstStyle/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Tự</a:t>
            </a: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endParaRPr lang="en-US" sz="360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</a:rPr>
              <a:t> </a:t>
            </a:r>
            <a:r>
              <a:rPr lang="vi-VN" sz="3600" dirty="0" smtClean="0">
                <a:solidFill>
                  <a:srgbClr val="000000"/>
                </a:solidFill>
              </a:rPr>
              <a:t>Tự </a:t>
            </a:r>
            <a:r>
              <a:rPr lang="vi-VN" sz="3600" dirty="0">
                <a:solidFill>
                  <a:srgbClr val="000000"/>
                </a:solidFill>
              </a:rPr>
              <a:t>vượt qua những khó khăn trong học tập và rèn luyện </a:t>
            </a:r>
          </a:p>
        </p:txBody>
      </p:sp>
    </p:spTree>
    <p:extLst>
      <p:ext uri="{BB962C8B-B14F-4D97-AF65-F5344CB8AC3E}">
        <p14:creationId xmlns:p14="http://schemas.microsoft.com/office/powerpoint/2010/main" val="690500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8085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0" grpId="0" animBg="1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6131d3148657a26e1bfe386e7ba65811.png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87000" y="3786484"/>
            <a:ext cx="1908543" cy="3033416"/>
          </a:xfrm>
          <a:prstGeom prst="rect">
            <a:avLst/>
          </a:prstGeom>
        </p:spPr>
      </p:pic>
      <p:pic>
        <p:nvPicPr>
          <p:cNvPr id="15" name="Picture 14" descr="1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19050" y="5676900"/>
            <a:ext cx="12211050" cy="1143000"/>
          </a:xfrm>
          <a:prstGeom prst="rect">
            <a:avLst/>
          </a:prstGeom>
        </p:spPr>
      </p:pic>
      <p:pic>
        <p:nvPicPr>
          <p:cNvPr id="19" name="Am-thanh-tra-loi-dung-www_yeualo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287000" y="-123825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67214" y="338304"/>
            <a:ext cx="3694543" cy="468882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ounded Rectangle 9"/>
          <p:cNvSpPr/>
          <p:nvPr/>
        </p:nvSpPr>
        <p:spPr>
          <a:xfrm>
            <a:off x="878080" y="5149096"/>
            <a:ext cx="3072809" cy="1191816"/>
          </a:xfrm>
          <a:prstGeom prst="roundRect">
            <a:avLst/>
          </a:prstGeom>
          <a:solidFill>
            <a:srgbClr val="FFC000">
              <a:lumMod val="20000"/>
              <a:lumOff val="80000"/>
            </a:srgbClr>
          </a:solidFill>
          <a:ln w="19050">
            <a:solidFill>
              <a:srgbClr val="FFC0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 err="1"/>
              <a:t>Thân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thiện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với</a:t>
            </a:r>
            <a:endParaRPr lang="zh-CN" altLang="en-US" sz="3200" b="1" dirty="0"/>
          </a:p>
          <a:p>
            <a:pPr algn="ctr"/>
            <a:r>
              <a:rPr lang="zh-CN" altLang="en-US" sz="3200" b="1" dirty="0"/>
              <a:t> </a:t>
            </a:r>
            <a:r>
              <a:rPr lang="en-US" altLang="zh-CN" sz="3200" b="1" dirty="0" err="1"/>
              <a:t>mọi</a:t>
            </a:r>
            <a:r>
              <a:rPr lang="zh-CN" altLang="en-US" sz="3200" b="1" dirty="0"/>
              <a:t> </a:t>
            </a:r>
            <a:r>
              <a:rPr lang="vi-VN" altLang="zh-CN" sz="3200" b="1" dirty="0" smtClean="0"/>
              <a:t>người</a:t>
            </a:r>
            <a:endParaRPr lang="vi-VN" altLang="zh-CN" sz="3200" b="1" dirty="0"/>
          </a:p>
        </p:txBody>
      </p:sp>
      <p:sp>
        <p:nvSpPr>
          <p:cNvPr id="11" name="Rounded Rectangle 10"/>
          <p:cNvSpPr/>
          <p:nvPr/>
        </p:nvSpPr>
        <p:spPr>
          <a:xfrm>
            <a:off x="4929553" y="1587580"/>
            <a:ext cx="6311718" cy="1873091"/>
          </a:xfrm>
          <a:prstGeom prst="roundRect">
            <a:avLst>
              <a:gd name="adj" fmla="val 12045"/>
            </a:avLst>
          </a:prstGeom>
          <a:solidFill>
            <a:schemeClr val="bg1">
              <a:alpha val="86000"/>
            </a:schemeClr>
          </a:solidFill>
          <a:ln w="19050">
            <a:solidFill>
              <a:srgbClr val="FFC000"/>
            </a:solidFill>
            <a:prstDash val="dash"/>
          </a:ln>
        </p:spPr>
        <p:txBody>
          <a:bodyPr wrap="square">
            <a:spAutoFit/>
          </a:bodyPr>
          <a:lstStyle/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Luôn</a:t>
            </a:r>
            <a:r>
              <a:rPr lang="en-US" sz="3600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vui</a:t>
            </a:r>
            <a:r>
              <a:rPr lang="en-US" sz="360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0000"/>
                </a:solidFill>
                <a:latin typeface="Arial" panose="020B0604020202020204" pitchFamily="34" charset="0"/>
              </a:rPr>
              <a:t>vẻ</a:t>
            </a:r>
            <a:endParaRPr lang="en-US" sz="360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buSzPts val="4000"/>
              <a:buFont typeface="Arial" panose="020B0604020202020204" pitchFamily="34" charset="0"/>
              <a:buChar char="-"/>
            </a:pPr>
            <a:r>
              <a:rPr lang="en-US" sz="3600" dirty="0" smtClean="0">
                <a:solidFill>
                  <a:srgbClr val="000000"/>
                </a:solidFill>
              </a:rPr>
              <a:t> </a:t>
            </a:r>
            <a:r>
              <a:rPr lang="vi-VN" sz="3600" dirty="0" smtClean="0">
                <a:solidFill>
                  <a:srgbClr val="000000"/>
                </a:solidFill>
              </a:rPr>
              <a:t>Chia </a:t>
            </a:r>
            <a:r>
              <a:rPr lang="vi-VN" sz="3600" dirty="0">
                <a:solidFill>
                  <a:srgbClr val="000000"/>
                </a:solidFill>
              </a:rPr>
              <a:t>sẻ, nhường nhịn trong vui chơi và giao </a:t>
            </a:r>
            <a:r>
              <a:rPr lang="vi-VN" sz="3600" dirty="0" smtClean="0">
                <a:solidFill>
                  <a:srgbClr val="000000"/>
                </a:solidFill>
              </a:rPr>
              <a:t>tiếp</a:t>
            </a:r>
            <a:endParaRPr lang="vi-VN" sz="3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019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8085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0" grpId="0" animBg="1"/>
      <p:bldP spid="1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4930188" y="1636498"/>
            <a:ext cx="6719522" cy="2464594"/>
          </a:xfrm>
          <a:prstGeom prst="roundRect">
            <a:avLst>
              <a:gd name="adj" fmla="val 12045"/>
            </a:avLst>
          </a:prstGeom>
          <a:solidFill>
            <a:schemeClr val="bg1">
              <a:alpha val="86000"/>
            </a:schemeClr>
          </a:solidFill>
          <a:ln w="19050">
            <a:solidFill>
              <a:srgbClr val="6EC8B0"/>
            </a:solidFill>
            <a:prstDash val="dash"/>
          </a:ln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3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Chủ</a:t>
            </a: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rèn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luyện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bản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vi-VN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Tôn </a:t>
            </a:r>
            <a:r>
              <a:rPr lang="vi-VN" sz="3600" dirty="0">
                <a:latin typeface="Arial" panose="020B0604020202020204" pitchFamily="34" charset="0"/>
                <a:cs typeface="Arial" panose="020B0604020202020204" pitchFamily="34" charset="0"/>
              </a:rPr>
              <a:t>trọng bản thân và mọi người</a:t>
            </a: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3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nhận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lỗi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sửa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lỗi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 descr="6131d3148657a26e1bfe386e7ba65811.png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453518" y="3868386"/>
            <a:ext cx="1828067" cy="2905509"/>
          </a:xfrm>
          <a:prstGeom prst="rect">
            <a:avLst/>
          </a:prstGeom>
        </p:spPr>
      </p:pic>
      <p:pic>
        <p:nvPicPr>
          <p:cNvPr id="15" name="Picture 14" descr="1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19050" y="5676900"/>
            <a:ext cx="12211050" cy="1143000"/>
          </a:xfrm>
          <a:prstGeom prst="rect">
            <a:avLst/>
          </a:prstGeom>
        </p:spPr>
      </p:pic>
      <p:pic>
        <p:nvPicPr>
          <p:cNvPr id="19" name="Am-thanh-tra-loi-dung-www_yeualo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287000" y="-123825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5823" y="457654"/>
            <a:ext cx="3853520" cy="482228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ounded Rectangle 9"/>
          <p:cNvSpPr/>
          <p:nvPr/>
        </p:nvSpPr>
        <p:spPr>
          <a:xfrm>
            <a:off x="1204428" y="5321140"/>
            <a:ext cx="2816312" cy="646986"/>
          </a:xfrm>
          <a:prstGeom prst="roundRect">
            <a:avLst/>
          </a:prstGeom>
          <a:solidFill>
            <a:srgbClr val="E5F5F1"/>
          </a:solidFill>
          <a:ln w="19050">
            <a:solidFill>
              <a:srgbClr val="ABDFD1"/>
            </a:solidFill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zh-CN" sz="3200" b="1" dirty="0" err="1"/>
              <a:t>Có</a:t>
            </a:r>
            <a:r>
              <a:rPr lang="zh-CN" altLang="en-US" sz="3200" b="1" dirty="0"/>
              <a:t> </a:t>
            </a:r>
            <a:r>
              <a:rPr lang="en-US" altLang="zh-CN" sz="3200" b="1" dirty="0" err="1"/>
              <a:t>trách</a:t>
            </a:r>
            <a:r>
              <a:rPr lang="zh-CN" altLang="en-US" sz="3200" b="1" dirty="0"/>
              <a:t> </a:t>
            </a:r>
            <a:r>
              <a:rPr lang="en-US" altLang="zh-CN" sz="3200" b="1" dirty="0" err="1" smtClean="0"/>
              <a:t>nhiệm</a:t>
            </a:r>
            <a:endParaRPr lang="en-US" altLang="zh-CN" sz="3200" b="1" dirty="0"/>
          </a:p>
        </p:txBody>
      </p:sp>
    </p:spTree>
    <p:extLst>
      <p:ext uri="{BB962C8B-B14F-4D97-AF65-F5344CB8AC3E}">
        <p14:creationId xmlns:p14="http://schemas.microsoft.com/office/powerpoint/2010/main" val="568744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8085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7" grpId="0" animBg="1"/>
      <p:bldP spid="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Rounded Rectangle 501"/>
          <p:cNvSpPr/>
          <p:nvPr/>
        </p:nvSpPr>
        <p:spPr>
          <a:xfrm>
            <a:off x="2719998" y="4752053"/>
            <a:ext cx="6016098" cy="1950849"/>
          </a:xfrm>
          <a:prstGeom prst="roundRect">
            <a:avLst/>
          </a:prstGeom>
          <a:solidFill>
            <a:srgbClr val="FFFFC9"/>
          </a:solidFill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5"/>
          <p:cNvGrpSpPr/>
          <p:nvPr/>
        </p:nvGrpSpPr>
        <p:grpSpPr bwMode="auto">
          <a:xfrm flipH="1">
            <a:off x="182563" y="88671"/>
            <a:ext cx="1604962" cy="1068387"/>
            <a:chOff x="0" y="0"/>
            <a:chExt cx="4038600" cy="2689225"/>
          </a:xfrm>
        </p:grpSpPr>
        <p:grpSp>
          <p:nvGrpSpPr>
            <p:cNvPr id="3" name="Group 16"/>
            <p:cNvGrpSpPr/>
            <p:nvPr/>
          </p:nvGrpSpPr>
          <p:grpSpPr bwMode="auto">
            <a:xfrm>
              <a:off x="279400" y="0"/>
              <a:ext cx="3759200" cy="2689225"/>
              <a:chOff x="0" y="0"/>
              <a:chExt cx="2368" cy="1694"/>
            </a:xfrm>
          </p:grpSpPr>
          <p:sp>
            <p:nvSpPr>
              <p:cNvPr id="85" name="Freeform 5"/>
              <p:cNvSpPr>
                <a:spLocks noChangeArrowheads="1"/>
              </p:cNvSpPr>
              <p:nvPr/>
            </p:nvSpPr>
            <p:spPr bwMode="auto">
              <a:xfrm>
                <a:off x="777" y="662"/>
                <a:ext cx="746" cy="211"/>
              </a:xfrm>
              <a:custGeom>
                <a:avLst/>
                <a:gdLst>
                  <a:gd name="T0" fmla="*/ 1284 w 315"/>
                  <a:gd name="T1" fmla="*/ 73 h 89"/>
                  <a:gd name="T2" fmla="*/ 1627 w 315"/>
                  <a:gd name="T3" fmla="*/ 192 h 89"/>
                  <a:gd name="T4" fmla="*/ 1274 w 315"/>
                  <a:gd name="T5" fmla="*/ 455 h 89"/>
                  <a:gd name="T6" fmla="*/ 718 w 315"/>
                  <a:gd name="T7" fmla="*/ 479 h 89"/>
                  <a:gd name="T8" fmla="*/ 353 w 315"/>
                  <a:gd name="T9" fmla="*/ 427 h 89"/>
                  <a:gd name="T10" fmla="*/ 123 w 315"/>
                  <a:gd name="T11" fmla="*/ 237 h 89"/>
                  <a:gd name="T12" fmla="*/ 455 w 315"/>
                  <a:gd name="T13" fmla="*/ 28 h 89"/>
                  <a:gd name="T14" fmla="*/ 1284 w 315"/>
                  <a:gd name="T15" fmla="*/ 73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5"/>
                  <a:gd name="T25" fmla="*/ 0 h 89"/>
                  <a:gd name="T26" fmla="*/ 315 w 315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5" h="89">
                    <a:moveTo>
                      <a:pt x="229" y="13"/>
                    </a:moveTo>
                    <a:cubicBezTo>
                      <a:pt x="247" y="16"/>
                      <a:pt x="278" y="18"/>
                      <a:pt x="290" y="34"/>
                    </a:cubicBezTo>
                    <a:cubicBezTo>
                      <a:pt x="315" y="67"/>
                      <a:pt x="244" y="78"/>
                      <a:pt x="227" y="81"/>
                    </a:cubicBezTo>
                    <a:cubicBezTo>
                      <a:pt x="197" y="88"/>
                      <a:pt x="158" y="89"/>
                      <a:pt x="128" y="85"/>
                    </a:cubicBezTo>
                    <a:cubicBezTo>
                      <a:pt x="106" y="83"/>
                      <a:pt x="83" y="85"/>
                      <a:pt x="63" y="76"/>
                    </a:cubicBezTo>
                    <a:cubicBezTo>
                      <a:pt x="46" y="69"/>
                      <a:pt x="32" y="57"/>
                      <a:pt x="22" y="42"/>
                    </a:cubicBezTo>
                    <a:cubicBezTo>
                      <a:pt x="0" y="6"/>
                      <a:pt x="62" y="7"/>
                      <a:pt x="81" y="5"/>
                    </a:cubicBezTo>
                    <a:cubicBezTo>
                      <a:pt x="130" y="0"/>
                      <a:pt x="180" y="7"/>
                      <a:pt x="229" y="13"/>
                    </a:cubicBezTo>
                    <a:close/>
                  </a:path>
                </a:pathLst>
              </a:custGeom>
              <a:solidFill>
                <a:srgbClr val="604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6"/>
              <p:cNvSpPr>
                <a:spLocks noChangeArrowheads="1"/>
              </p:cNvSpPr>
              <p:nvPr/>
            </p:nvSpPr>
            <p:spPr bwMode="auto">
              <a:xfrm>
                <a:off x="829" y="665"/>
                <a:ext cx="627" cy="132"/>
              </a:xfrm>
              <a:custGeom>
                <a:avLst/>
                <a:gdLst>
                  <a:gd name="T0" fmla="*/ 111 w 265"/>
                  <a:gd name="T1" fmla="*/ 290 h 56"/>
                  <a:gd name="T2" fmla="*/ 431 w 265"/>
                  <a:gd name="T3" fmla="*/ 144 h 56"/>
                  <a:gd name="T4" fmla="*/ 845 w 265"/>
                  <a:gd name="T5" fmla="*/ 144 h 56"/>
                  <a:gd name="T6" fmla="*/ 1221 w 265"/>
                  <a:gd name="T7" fmla="*/ 229 h 56"/>
                  <a:gd name="T8" fmla="*/ 1377 w 265"/>
                  <a:gd name="T9" fmla="*/ 311 h 56"/>
                  <a:gd name="T10" fmla="*/ 1472 w 265"/>
                  <a:gd name="T11" fmla="*/ 189 h 56"/>
                  <a:gd name="T12" fmla="*/ 1197 w 265"/>
                  <a:gd name="T13" fmla="*/ 45 h 56"/>
                  <a:gd name="T14" fmla="*/ 816 w 265"/>
                  <a:gd name="T15" fmla="*/ 5 h 56"/>
                  <a:gd name="T16" fmla="*/ 426 w 265"/>
                  <a:gd name="T17" fmla="*/ 0 h 56"/>
                  <a:gd name="T18" fmla="*/ 78 w 265"/>
                  <a:gd name="T19" fmla="*/ 6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56"/>
                  <a:gd name="T32" fmla="*/ 265 w 265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56">
                    <a:moveTo>
                      <a:pt x="20" y="52"/>
                    </a:moveTo>
                    <a:cubicBezTo>
                      <a:pt x="0" y="37"/>
                      <a:pt x="70" y="27"/>
                      <a:pt x="77" y="26"/>
                    </a:cubicBezTo>
                    <a:cubicBezTo>
                      <a:pt x="102" y="26"/>
                      <a:pt x="126" y="25"/>
                      <a:pt x="151" y="26"/>
                    </a:cubicBezTo>
                    <a:cubicBezTo>
                      <a:pt x="174" y="28"/>
                      <a:pt x="197" y="30"/>
                      <a:pt x="218" y="41"/>
                    </a:cubicBezTo>
                    <a:cubicBezTo>
                      <a:pt x="230" y="47"/>
                      <a:pt x="234" y="56"/>
                      <a:pt x="246" y="56"/>
                    </a:cubicBezTo>
                    <a:cubicBezTo>
                      <a:pt x="261" y="56"/>
                      <a:pt x="265" y="47"/>
                      <a:pt x="263" y="34"/>
                    </a:cubicBezTo>
                    <a:cubicBezTo>
                      <a:pt x="261" y="11"/>
                      <a:pt x="232" y="12"/>
                      <a:pt x="214" y="8"/>
                    </a:cubicBezTo>
                    <a:cubicBezTo>
                      <a:pt x="192" y="4"/>
                      <a:pt x="170" y="1"/>
                      <a:pt x="146" y="1"/>
                    </a:cubicBezTo>
                    <a:cubicBezTo>
                      <a:pt x="123" y="1"/>
                      <a:pt x="100" y="0"/>
                      <a:pt x="76" y="0"/>
                    </a:cubicBezTo>
                    <a:cubicBezTo>
                      <a:pt x="56" y="0"/>
                      <a:pt x="30" y="0"/>
                      <a:pt x="14" y="12"/>
                    </a:cubicBezTo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7"/>
              <p:cNvSpPr>
                <a:spLocks noChangeArrowheads="1"/>
              </p:cNvSpPr>
              <p:nvPr/>
            </p:nvSpPr>
            <p:spPr bwMode="auto">
              <a:xfrm>
                <a:off x="1160" y="273"/>
                <a:ext cx="372" cy="465"/>
              </a:xfrm>
              <a:custGeom>
                <a:avLst/>
                <a:gdLst>
                  <a:gd name="T0" fmla="*/ 0 w 157"/>
                  <a:gd name="T1" fmla="*/ 1001 h 196"/>
                  <a:gd name="T2" fmla="*/ 57 w 157"/>
                  <a:gd name="T3" fmla="*/ 660 h 196"/>
                  <a:gd name="T4" fmla="*/ 213 w 157"/>
                  <a:gd name="T5" fmla="*/ 270 h 196"/>
                  <a:gd name="T6" fmla="*/ 775 w 157"/>
                  <a:gd name="T7" fmla="*/ 254 h 196"/>
                  <a:gd name="T8" fmla="*/ 701 w 157"/>
                  <a:gd name="T9" fmla="*/ 845 h 196"/>
                  <a:gd name="T10" fmla="*/ 566 w 157"/>
                  <a:gd name="T11" fmla="*/ 1103 h 196"/>
                  <a:gd name="T12" fmla="*/ 0 w 157"/>
                  <a:gd name="T13" fmla="*/ 100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"/>
                  <a:gd name="T22" fmla="*/ 0 h 196"/>
                  <a:gd name="T23" fmla="*/ 157 w 157"/>
                  <a:gd name="T24" fmla="*/ 196 h 1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" h="196">
                    <a:moveTo>
                      <a:pt x="0" y="178"/>
                    </a:moveTo>
                    <a:cubicBezTo>
                      <a:pt x="2" y="158"/>
                      <a:pt x="5" y="137"/>
                      <a:pt x="10" y="117"/>
                    </a:cubicBezTo>
                    <a:cubicBezTo>
                      <a:pt x="15" y="93"/>
                      <a:pt x="24" y="69"/>
                      <a:pt x="38" y="48"/>
                    </a:cubicBezTo>
                    <a:cubicBezTo>
                      <a:pt x="63" y="12"/>
                      <a:pt x="115" y="0"/>
                      <a:pt x="138" y="45"/>
                    </a:cubicBezTo>
                    <a:cubicBezTo>
                      <a:pt x="157" y="81"/>
                      <a:pt x="142" y="118"/>
                      <a:pt x="125" y="150"/>
                    </a:cubicBezTo>
                    <a:cubicBezTo>
                      <a:pt x="116" y="165"/>
                      <a:pt x="108" y="180"/>
                      <a:pt x="101" y="196"/>
                    </a:cubicBezTo>
                    <a:cubicBezTo>
                      <a:pt x="67" y="196"/>
                      <a:pt x="33" y="188"/>
                      <a:pt x="0" y="178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8"/>
              <p:cNvSpPr>
                <a:spLocks noChangeArrowheads="1"/>
              </p:cNvSpPr>
              <p:nvPr/>
            </p:nvSpPr>
            <p:spPr bwMode="auto">
              <a:xfrm>
                <a:off x="1158" y="695"/>
                <a:ext cx="242" cy="60"/>
              </a:xfrm>
              <a:custGeom>
                <a:avLst/>
                <a:gdLst>
                  <a:gd name="T0" fmla="*/ 0 w 102"/>
                  <a:gd name="T1" fmla="*/ 41 h 25"/>
                  <a:gd name="T2" fmla="*/ 5 w 102"/>
                  <a:gd name="T3" fmla="*/ 34 h 25"/>
                  <a:gd name="T4" fmla="*/ 5 w 102"/>
                  <a:gd name="T5" fmla="*/ 0 h 25"/>
                  <a:gd name="T6" fmla="*/ 574 w 102"/>
                  <a:gd name="T7" fmla="*/ 103 h 25"/>
                  <a:gd name="T8" fmla="*/ 558 w 102"/>
                  <a:gd name="T9" fmla="*/ 144 h 25"/>
                  <a:gd name="T10" fmla="*/ 0 w 102"/>
                  <a:gd name="T11" fmla="*/ 4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5"/>
                  <a:gd name="T20" fmla="*/ 102 w 102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5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4" y="10"/>
                      <a:pt x="68" y="18"/>
                      <a:pt x="102" y="18"/>
                    </a:cubicBezTo>
                    <a:cubicBezTo>
                      <a:pt x="101" y="20"/>
                      <a:pt x="100" y="22"/>
                      <a:pt x="99" y="25"/>
                    </a:cubicBezTo>
                    <a:cubicBezTo>
                      <a:pt x="65" y="25"/>
                      <a:pt x="32" y="17"/>
                      <a:pt x="0" y="7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9"/>
              <p:cNvSpPr>
                <a:spLocks noChangeArrowheads="1"/>
              </p:cNvSpPr>
              <p:nvPr/>
            </p:nvSpPr>
            <p:spPr bwMode="auto">
              <a:xfrm>
                <a:off x="1158" y="712"/>
                <a:ext cx="235" cy="67"/>
              </a:xfrm>
              <a:custGeom>
                <a:avLst/>
                <a:gdLst>
                  <a:gd name="T0" fmla="*/ 0 w 99"/>
                  <a:gd name="T1" fmla="*/ 53 h 28"/>
                  <a:gd name="T2" fmla="*/ 0 w 99"/>
                  <a:gd name="T3" fmla="*/ 0 h 28"/>
                  <a:gd name="T4" fmla="*/ 558 w 99"/>
                  <a:gd name="T5" fmla="*/ 103 h 28"/>
                  <a:gd name="T6" fmla="*/ 541 w 99"/>
                  <a:gd name="T7" fmla="*/ 148 h 28"/>
                  <a:gd name="T8" fmla="*/ 0 w 99"/>
                  <a:gd name="T9" fmla="*/ 5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8"/>
                  <a:gd name="T17" fmla="*/ 99 w 9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8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2" y="10"/>
                      <a:pt x="65" y="18"/>
                      <a:pt x="99" y="18"/>
                    </a:cubicBezTo>
                    <a:cubicBezTo>
                      <a:pt x="98" y="20"/>
                      <a:pt x="97" y="23"/>
                      <a:pt x="96" y="26"/>
                    </a:cubicBezTo>
                    <a:cubicBezTo>
                      <a:pt x="63" y="28"/>
                      <a:pt x="31" y="19"/>
                      <a:pt x="0" y="9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10"/>
              <p:cNvSpPr>
                <a:spLocks noChangeArrowheads="1"/>
              </p:cNvSpPr>
              <p:nvPr/>
            </p:nvSpPr>
            <p:spPr bwMode="auto">
              <a:xfrm>
                <a:off x="1156" y="733"/>
                <a:ext cx="229" cy="62"/>
              </a:xfrm>
              <a:custGeom>
                <a:avLst/>
                <a:gdLst>
                  <a:gd name="T0" fmla="*/ 519 w 97"/>
                  <a:gd name="T1" fmla="*/ 148 h 26"/>
                  <a:gd name="T2" fmla="*/ 0 w 97"/>
                  <a:gd name="T3" fmla="*/ 50 h 26"/>
                  <a:gd name="T4" fmla="*/ 5 w 97"/>
                  <a:gd name="T5" fmla="*/ 0 h 26"/>
                  <a:gd name="T6" fmla="*/ 541 w 97"/>
                  <a:gd name="T7" fmla="*/ 98 h 26"/>
                  <a:gd name="T8" fmla="*/ 536 w 97"/>
                  <a:gd name="T9" fmla="*/ 103 h 26"/>
                  <a:gd name="T10" fmla="*/ 519 w 97"/>
                  <a:gd name="T11" fmla="*/ 14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26"/>
                  <a:gd name="T20" fmla="*/ 97 w 97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26">
                    <a:moveTo>
                      <a:pt x="93" y="26"/>
                    </a:moveTo>
                    <a:cubicBezTo>
                      <a:pt x="61" y="26"/>
                      <a:pt x="30" y="18"/>
                      <a:pt x="0" y="9"/>
                    </a:cubicBezTo>
                    <a:cubicBezTo>
                      <a:pt x="0" y="6"/>
                      <a:pt x="0" y="3"/>
                      <a:pt x="1" y="0"/>
                    </a:cubicBezTo>
                    <a:cubicBezTo>
                      <a:pt x="32" y="10"/>
                      <a:pt x="64" y="19"/>
                      <a:pt x="97" y="17"/>
                    </a:cubicBezTo>
                    <a:cubicBezTo>
                      <a:pt x="97" y="17"/>
                      <a:pt x="96" y="18"/>
                      <a:pt x="96" y="18"/>
                    </a:cubicBezTo>
                    <a:cubicBezTo>
                      <a:pt x="95" y="21"/>
                      <a:pt x="94" y="23"/>
                      <a:pt x="93" y="2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11"/>
              <p:cNvSpPr>
                <a:spLocks noChangeArrowheads="1"/>
              </p:cNvSpPr>
              <p:nvPr/>
            </p:nvSpPr>
            <p:spPr bwMode="auto">
              <a:xfrm>
                <a:off x="1153" y="755"/>
                <a:ext cx="223" cy="64"/>
              </a:xfrm>
              <a:custGeom>
                <a:avLst/>
                <a:gdLst>
                  <a:gd name="T0" fmla="*/ 0 w 94"/>
                  <a:gd name="T1" fmla="*/ 57 h 27"/>
                  <a:gd name="T2" fmla="*/ 5 w 94"/>
                  <a:gd name="T3" fmla="*/ 0 h 27"/>
                  <a:gd name="T4" fmla="*/ 529 w 94"/>
                  <a:gd name="T5" fmla="*/ 95 h 27"/>
                  <a:gd name="T6" fmla="*/ 512 w 94"/>
                  <a:gd name="T7" fmla="*/ 152 h 27"/>
                  <a:gd name="T8" fmla="*/ 0 w 94"/>
                  <a:gd name="T9" fmla="*/ 5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27"/>
                  <a:gd name="T17" fmla="*/ 94 w 9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27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  <a:cubicBezTo>
                      <a:pt x="31" y="9"/>
                      <a:pt x="62" y="17"/>
                      <a:pt x="94" y="17"/>
                    </a:cubicBezTo>
                    <a:cubicBezTo>
                      <a:pt x="93" y="21"/>
                      <a:pt x="92" y="24"/>
                      <a:pt x="91" y="27"/>
                    </a:cubicBezTo>
                    <a:cubicBezTo>
                      <a:pt x="60" y="25"/>
                      <a:pt x="30" y="19"/>
                      <a:pt x="0" y="1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12"/>
              <p:cNvSpPr>
                <a:spLocks noChangeArrowheads="1"/>
              </p:cNvSpPr>
              <p:nvPr/>
            </p:nvSpPr>
            <p:spPr bwMode="auto">
              <a:xfrm>
                <a:off x="1151" y="779"/>
                <a:ext cx="218" cy="61"/>
              </a:xfrm>
              <a:custGeom>
                <a:avLst/>
                <a:gdLst>
                  <a:gd name="T0" fmla="*/ 5 w 92"/>
                  <a:gd name="T1" fmla="*/ 0 h 26"/>
                  <a:gd name="T2" fmla="*/ 517 w 92"/>
                  <a:gd name="T3" fmla="*/ 94 h 26"/>
                  <a:gd name="T4" fmla="*/ 505 w 92"/>
                  <a:gd name="T5" fmla="*/ 143 h 26"/>
                  <a:gd name="T6" fmla="*/ 0 w 92"/>
                  <a:gd name="T7" fmla="*/ 54 h 26"/>
                  <a:gd name="T8" fmla="*/ 5 w 9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26"/>
                  <a:gd name="T17" fmla="*/ 92 w 9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26">
                    <a:moveTo>
                      <a:pt x="1" y="0"/>
                    </a:moveTo>
                    <a:cubicBezTo>
                      <a:pt x="31" y="9"/>
                      <a:pt x="61" y="15"/>
                      <a:pt x="92" y="17"/>
                    </a:cubicBezTo>
                    <a:cubicBezTo>
                      <a:pt x="91" y="20"/>
                      <a:pt x="91" y="23"/>
                      <a:pt x="90" y="26"/>
                    </a:cubicBezTo>
                    <a:cubicBezTo>
                      <a:pt x="60" y="25"/>
                      <a:pt x="30" y="18"/>
                      <a:pt x="0" y="10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>
                <a:spLocks noChangeArrowheads="1"/>
              </p:cNvSpPr>
              <p:nvPr/>
            </p:nvSpPr>
            <p:spPr bwMode="auto">
              <a:xfrm>
                <a:off x="1310" y="904"/>
                <a:ext cx="40" cy="22"/>
              </a:xfrm>
              <a:custGeom>
                <a:avLst/>
                <a:gdLst>
                  <a:gd name="T0" fmla="*/ 0 w 17"/>
                  <a:gd name="T1" fmla="*/ 0 h 9"/>
                  <a:gd name="T2" fmla="*/ 94 w 17"/>
                  <a:gd name="T3" fmla="*/ 5 h 9"/>
                  <a:gd name="T4" fmla="*/ 89 w 17"/>
                  <a:gd name="T5" fmla="*/ 54 h 9"/>
                  <a:gd name="T6" fmla="*/ 5 w 17"/>
                  <a:gd name="T7" fmla="*/ 49 h 9"/>
                  <a:gd name="T8" fmla="*/ 0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9"/>
                  <a:gd name="T17" fmla="*/ 17 w 1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9">
                    <a:moveTo>
                      <a:pt x="0" y="0"/>
                    </a:moveTo>
                    <a:cubicBezTo>
                      <a:pt x="6" y="0"/>
                      <a:pt x="12" y="1"/>
                      <a:pt x="17" y="1"/>
                    </a:cubicBezTo>
                    <a:cubicBezTo>
                      <a:pt x="17" y="4"/>
                      <a:pt x="17" y="7"/>
                      <a:pt x="16" y="9"/>
                    </a:cubicBezTo>
                    <a:cubicBezTo>
                      <a:pt x="11" y="9"/>
                      <a:pt x="6" y="9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>
                <a:spLocks noChangeArrowheads="1"/>
              </p:cNvSpPr>
              <p:nvPr/>
            </p:nvSpPr>
            <p:spPr bwMode="auto">
              <a:xfrm>
                <a:off x="1314" y="945"/>
                <a:ext cx="31" cy="33"/>
              </a:xfrm>
              <a:custGeom>
                <a:avLst/>
                <a:gdLst>
                  <a:gd name="T0" fmla="*/ 57 w 13"/>
                  <a:gd name="T1" fmla="*/ 57 h 14"/>
                  <a:gd name="T2" fmla="*/ 0 w 13"/>
                  <a:gd name="T3" fmla="*/ 0 h 14"/>
                  <a:gd name="T4" fmla="*/ 74 w 13"/>
                  <a:gd name="T5" fmla="*/ 5 h 14"/>
                  <a:gd name="T6" fmla="*/ 57 w 13"/>
                  <a:gd name="T7" fmla="*/ 5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0" y="10"/>
                    </a:moveTo>
                    <a:cubicBezTo>
                      <a:pt x="4" y="14"/>
                      <a:pt x="2" y="8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5"/>
                      <a:pt x="13" y="9"/>
                      <a:pt x="10" y="1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>
                <a:spLocks noChangeArrowheads="1"/>
              </p:cNvSpPr>
              <p:nvPr/>
            </p:nvSpPr>
            <p:spPr bwMode="auto">
              <a:xfrm>
                <a:off x="1312" y="923"/>
                <a:ext cx="35" cy="24"/>
              </a:xfrm>
              <a:custGeom>
                <a:avLst/>
                <a:gdLst>
                  <a:gd name="T0" fmla="*/ 82 w 15"/>
                  <a:gd name="T1" fmla="*/ 5 h 10"/>
                  <a:gd name="T2" fmla="*/ 82 w 15"/>
                  <a:gd name="T3" fmla="*/ 24 h 10"/>
                  <a:gd name="T4" fmla="*/ 77 w 15"/>
                  <a:gd name="T5" fmla="*/ 58 h 10"/>
                  <a:gd name="T6" fmla="*/ 5 w 15"/>
                  <a:gd name="T7" fmla="*/ 53 h 10"/>
                  <a:gd name="T8" fmla="*/ 0 w 15"/>
                  <a:gd name="T9" fmla="*/ 0 h 10"/>
                  <a:gd name="T10" fmla="*/ 82 w 15"/>
                  <a:gd name="T11" fmla="*/ 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0"/>
                  <a:gd name="T20" fmla="*/ 15 w 1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0">
                    <a:moveTo>
                      <a:pt x="15" y="1"/>
                    </a:moveTo>
                    <a:cubicBezTo>
                      <a:pt x="15" y="2"/>
                      <a:pt x="15" y="3"/>
                      <a:pt x="15" y="4"/>
                    </a:cubicBezTo>
                    <a:cubicBezTo>
                      <a:pt x="15" y="6"/>
                      <a:pt x="15" y="8"/>
                      <a:pt x="14" y="10"/>
                    </a:cubicBezTo>
                    <a:cubicBezTo>
                      <a:pt x="10" y="10"/>
                      <a:pt x="6" y="9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ubicBezTo>
                      <a:pt x="5" y="1"/>
                      <a:pt x="10" y="1"/>
                      <a:pt x="15" y="1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>
                <a:spLocks noChangeArrowheads="1"/>
              </p:cNvSpPr>
              <p:nvPr/>
            </p:nvSpPr>
            <p:spPr bwMode="auto">
              <a:xfrm>
                <a:off x="1153" y="866"/>
                <a:ext cx="48" cy="33"/>
              </a:xfrm>
              <a:custGeom>
                <a:avLst/>
                <a:gdLst>
                  <a:gd name="T0" fmla="*/ 103 w 20"/>
                  <a:gd name="T1" fmla="*/ 78 h 14"/>
                  <a:gd name="T2" fmla="*/ 0 w 20"/>
                  <a:gd name="T3" fmla="*/ 50 h 14"/>
                  <a:gd name="T4" fmla="*/ 0 w 20"/>
                  <a:gd name="T5" fmla="*/ 0 h 14"/>
                  <a:gd name="T6" fmla="*/ 115 w 20"/>
                  <a:gd name="T7" fmla="*/ 33 h 14"/>
                  <a:gd name="T8" fmla="*/ 103 w 20"/>
                  <a:gd name="T9" fmla="*/ 7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4"/>
                  <a:gd name="T17" fmla="*/ 20 w 2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4">
                    <a:moveTo>
                      <a:pt x="18" y="14"/>
                    </a:moveTo>
                    <a:cubicBezTo>
                      <a:pt x="12" y="12"/>
                      <a:pt x="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7" y="2"/>
                      <a:pt x="13" y="4"/>
                      <a:pt x="20" y="6"/>
                    </a:cubicBezTo>
                    <a:cubicBezTo>
                      <a:pt x="19" y="9"/>
                      <a:pt x="19" y="11"/>
                      <a:pt x="18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>
                <a:spLocks noChangeArrowheads="1"/>
              </p:cNvSpPr>
              <p:nvPr/>
            </p:nvSpPr>
            <p:spPr bwMode="auto">
              <a:xfrm>
                <a:off x="1153" y="888"/>
                <a:ext cx="43" cy="33"/>
              </a:xfrm>
              <a:custGeom>
                <a:avLst/>
                <a:gdLst>
                  <a:gd name="T0" fmla="*/ 103 w 18"/>
                  <a:gd name="T1" fmla="*/ 28 h 14"/>
                  <a:gd name="T2" fmla="*/ 98 w 18"/>
                  <a:gd name="T3" fmla="*/ 57 h 14"/>
                  <a:gd name="T4" fmla="*/ 91 w 18"/>
                  <a:gd name="T5" fmla="*/ 78 h 14"/>
                  <a:gd name="T6" fmla="*/ 0 w 18"/>
                  <a:gd name="T7" fmla="*/ 57 h 14"/>
                  <a:gd name="T8" fmla="*/ 0 w 18"/>
                  <a:gd name="T9" fmla="*/ 0 h 14"/>
                  <a:gd name="T10" fmla="*/ 103 w 18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14"/>
                  <a:gd name="T20" fmla="*/ 18 w 18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14">
                    <a:moveTo>
                      <a:pt x="18" y="5"/>
                    </a:moveTo>
                    <a:cubicBezTo>
                      <a:pt x="18" y="7"/>
                      <a:pt x="17" y="8"/>
                      <a:pt x="17" y="10"/>
                    </a:cubicBezTo>
                    <a:cubicBezTo>
                      <a:pt x="17" y="11"/>
                      <a:pt x="17" y="13"/>
                      <a:pt x="16" y="14"/>
                    </a:cubicBezTo>
                    <a:cubicBezTo>
                      <a:pt x="11" y="13"/>
                      <a:pt x="6" y="12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6" y="2"/>
                      <a:pt x="12" y="3"/>
                      <a:pt x="18" y="5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>
                <a:spLocks noChangeArrowheads="1"/>
              </p:cNvSpPr>
              <p:nvPr/>
            </p:nvSpPr>
            <p:spPr bwMode="auto">
              <a:xfrm>
                <a:off x="1153" y="911"/>
                <a:ext cx="38" cy="38"/>
              </a:xfrm>
              <a:custGeom>
                <a:avLst/>
                <a:gdLst>
                  <a:gd name="T0" fmla="*/ 50 w 16"/>
                  <a:gd name="T1" fmla="*/ 90 h 16"/>
                  <a:gd name="T2" fmla="*/ 12 w 16"/>
                  <a:gd name="T3" fmla="*/ 45 h 16"/>
                  <a:gd name="T4" fmla="*/ 0 w 16"/>
                  <a:gd name="T5" fmla="*/ 0 h 16"/>
                  <a:gd name="T6" fmla="*/ 90 w 16"/>
                  <a:gd name="T7" fmla="*/ 24 h 16"/>
                  <a:gd name="T8" fmla="*/ 50 w 16"/>
                  <a:gd name="T9" fmla="*/ 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9" y="16"/>
                    </a:moveTo>
                    <a:cubicBezTo>
                      <a:pt x="4" y="16"/>
                      <a:pt x="3" y="11"/>
                      <a:pt x="2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2"/>
                      <a:pt x="11" y="3"/>
                      <a:pt x="16" y="4"/>
                    </a:cubicBezTo>
                    <a:cubicBezTo>
                      <a:pt x="16" y="10"/>
                      <a:pt x="15" y="16"/>
                      <a:pt x="9" y="1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>
                <a:spLocks noChangeArrowheads="1"/>
              </p:cNvSpPr>
              <p:nvPr/>
            </p:nvSpPr>
            <p:spPr bwMode="auto">
              <a:xfrm>
                <a:off x="1151" y="847"/>
                <a:ext cx="204" cy="60"/>
              </a:xfrm>
              <a:custGeom>
                <a:avLst/>
                <a:gdLst>
                  <a:gd name="T0" fmla="*/ 365 w 86"/>
                  <a:gd name="T1" fmla="*/ 103 h 25"/>
                  <a:gd name="T2" fmla="*/ 282 w 86"/>
                  <a:gd name="T3" fmla="*/ 74 h 25"/>
                  <a:gd name="T4" fmla="*/ 135 w 86"/>
                  <a:gd name="T5" fmla="*/ 53 h 25"/>
                  <a:gd name="T6" fmla="*/ 119 w 86"/>
                  <a:gd name="T7" fmla="*/ 82 h 25"/>
                  <a:gd name="T8" fmla="*/ 5 w 86"/>
                  <a:gd name="T9" fmla="*/ 46 h 25"/>
                  <a:gd name="T10" fmla="*/ 5 w 86"/>
                  <a:gd name="T11" fmla="*/ 34 h 25"/>
                  <a:gd name="T12" fmla="*/ 0 w 86"/>
                  <a:gd name="T13" fmla="*/ 0 h 25"/>
                  <a:gd name="T14" fmla="*/ 484 w 86"/>
                  <a:gd name="T15" fmla="*/ 91 h 25"/>
                  <a:gd name="T16" fmla="*/ 472 w 86"/>
                  <a:gd name="T17" fmla="*/ 144 h 25"/>
                  <a:gd name="T18" fmla="*/ 377 w 86"/>
                  <a:gd name="T19" fmla="*/ 139 h 25"/>
                  <a:gd name="T20" fmla="*/ 365 w 86"/>
                  <a:gd name="T21" fmla="*/ 103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25"/>
                  <a:gd name="T35" fmla="*/ 86 w 86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25">
                    <a:moveTo>
                      <a:pt x="65" y="18"/>
                    </a:moveTo>
                    <a:cubicBezTo>
                      <a:pt x="62" y="14"/>
                      <a:pt x="55" y="14"/>
                      <a:pt x="50" y="13"/>
                    </a:cubicBezTo>
                    <a:cubicBezTo>
                      <a:pt x="42" y="10"/>
                      <a:pt x="33" y="9"/>
                      <a:pt x="24" y="9"/>
                    </a:cubicBezTo>
                    <a:cubicBezTo>
                      <a:pt x="23" y="11"/>
                      <a:pt x="22" y="12"/>
                      <a:pt x="21" y="14"/>
                    </a:cubicBezTo>
                    <a:cubicBezTo>
                      <a:pt x="14" y="12"/>
                      <a:pt x="8" y="10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8" y="7"/>
                      <a:pt x="57" y="13"/>
                      <a:pt x="86" y="16"/>
                    </a:cubicBezTo>
                    <a:cubicBezTo>
                      <a:pt x="85" y="19"/>
                      <a:pt x="85" y="22"/>
                      <a:pt x="84" y="25"/>
                    </a:cubicBezTo>
                    <a:cubicBezTo>
                      <a:pt x="79" y="25"/>
                      <a:pt x="73" y="24"/>
                      <a:pt x="67" y="24"/>
                    </a:cubicBezTo>
                    <a:cubicBezTo>
                      <a:pt x="67" y="21"/>
                      <a:pt x="66" y="18"/>
                      <a:pt x="65" y="18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0"/>
              <p:cNvSpPr>
                <a:spLocks noChangeArrowheads="1"/>
              </p:cNvSpPr>
              <p:nvPr/>
            </p:nvSpPr>
            <p:spPr bwMode="auto">
              <a:xfrm>
                <a:off x="1151" y="826"/>
                <a:ext cx="208" cy="59"/>
              </a:xfrm>
              <a:custGeom>
                <a:avLst/>
                <a:gdLst>
                  <a:gd name="T0" fmla="*/ 0 w 88"/>
                  <a:gd name="T1" fmla="*/ 0 h 25"/>
                  <a:gd name="T2" fmla="*/ 492 w 88"/>
                  <a:gd name="T3" fmla="*/ 83 h 25"/>
                  <a:gd name="T4" fmla="*/ 480 w 88"/>
                  <a:gd name="T5" fmla="*/ 139 h 25"/>
                  <a:gd name="T6" fmla="*/ 0 w 88"/>
                  <a:gd name="T7" fmla="*/ 50 h 25"/>
                  <a:gd name="T8" fmla="*/ 0 w 8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5"/>
                  <a:gd name="T17" fmla="*/ 88 w 8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5">
                    <a:moveTo>
                      <a:pt x="0" y="0"/>
                    </a:moveTo>
                    <a:cubicBezTo>
                      <a:pt x="29" y="8"/>
                      <a:pt x="58" y="14"/>
                      <a:pt x="88" y="15"/>
                    </a:cubicBezTo>
                    <a:cubicBezTo>
                      <a:pt x="87" y="18"/>
                      <a:pt x="87" y="22"/>
                      <a:pt x="86" y="25"/>
                    </a:cubicBezTo>
                    <a:cubicBezTo>
                      <a:pt x="57" y="22"/>
                      <a:pt x="28" y="16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1"/>
              <p:cNvSpPr>
                <a:spLocks noChangeArrowheads="1"/>
              </p:cNvSpPr>
              <p:nvPr/>
            </p:nvSpPr>
            <p:spPr bwMode="auto">
              <a:xfrm>
                <a:off x="1151" y="802"/>
                <a:ext cx="213" cy="60"/>
              </a:xfrm>
              <a:custGeom>
                <a:avLst/>
                <a:gdLst>
                  <a:gd name="T0" fmla="*/ 0 w 90"/>
                  <a:gd name="T1" fmla="*/ 0 h 25"/>
                  <a:gd name="T2" fmla="*/ 504 w 90"/>
                  <a:gd name="T3" fmla="*/ 91 h 25"/>
                  <a:gd name="T4" fmla="*/ 492 w 90"/>
                  <a:gd name="T5" fmla="*/ 144 h 25"/>
                  <a:gd name="T6" fmla="*/ 0 w 90"/>
                  <a:gd name="T7" fmla="*/ 58 h 25"/>
                  <a:gd name="T8" fmla="*/ 0 w 9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25"/>
                  <a:gd name="T17" fmla="*/ 90 w 9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25">
                    <a:moveTo>
                      <a:pt x="0" y="0"/>
                    </a:moveTo>
                    <a:cubicBezTo>
                      <a:pt x="30" y="8"/>
                      <a:pt x="60" y="15"/>
                      <a:pt x="90" y="16"/>
                    </a:cubicBezTo>
                    <a:cubicBezTo>
                      <a:pt x="89" y="19"/>
                      <a:pt x="88" y="22"/>
                      <a:pt x="88" y="25"/>
                    </a:cubicBezTo>
                    <a:cubicBezTo>
                      <a:pt x="58" y="24"/>
                      <a:pt x="29" y="18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2"/>
              <p:cNvSpPr>
                <a:spLocks noChangeArrowheads="1"/>
              </p:cNvSpPr>
              <p:nvPr/>
            </p:nvSpPr>
            <p:spPr bwMode="auto">
              <a:xfrm>
                <a:off x="1302" y="363"/>
                <a:ext cx="192" cy="240"/>
              </a:xfrm>
              <a:custGeom>
                <a:avLst/>
                <a:gdLst>
                  <a:gd name="T0" fmla="*/ 140 w 81"/>
                  <a:gd name="T1" fmla="*/ 29 h 101"/>
                  <a:gd name="T2" fmla="*/ 213 w 81"/>
                  <a:gd name="T3" fmla="*/ 0 h 101"/>
                  <a:gd name="T4" fmla="*/ 353 w 81"/>
                  <a:gd name="T5" fmla="*/ 62 h 101"/>
                  <a:gd name="T6" fmla="*/ 434 w 81"/>
                  <a:gd name="T7" fmla="*/ 214 h 101"/>
                  <a:gd name="T8" fmla="*/ 213 w 81"/>
                  <a:gd name="T9" fmla="*/ 558 h 101"/>
                  <a:gd name="T10" fmla="*/ 50 w 81"/>
                  <a:gd name="T11" fmla="*/ 456 h 101"/>
                  <a:gd name="T12" fmla="*/ 5 w 81"/>
                  <a:gd name="T13" fmla="*/ 271 h 101"/>
                  <a:gd name="T14" fmla="*/ 140 w 81"/>
                  <a:gd name="T15" fmla="*/ 29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01"/>
                  <a:gd name="T26" fmla="*/ 81 w 81"/>
                  <a:gd name="T27" fmla="*/ 101 h 1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01">
                    <a:moveTo>
                      <a:pt x="25" y="5"/>
                    </a:moveTo>
                    <a:cubicBezTo>
                      <a:pt x="28" y="3"/>
                      <a:pt x="33" y="1"/>
                      <a:pt x="38" y="0"/>
                    </a:cubicBezTo>
                    <a:cubicBezTo>
                      <a:pt x="46" y="0"/>
                      <a:pt x="56" y="6"/>
                      <a:pt x="63" y="11"/>
                    </a:cubicBezTo>
                    <a:cubicBezTo>
                      <a:pt x="71" y="16"/>
                      <a:pt x="76" y="28"/>
                      <a:pt x="77" y="38"/>
                    </a:cubicBezTo>
                    <a:cubicBezTo>
                      <a:pt x="81" y="61"/>
                      <a:pt x="67" y="101"/>
                      <a:pt x="38" y="99"/>
                    </a:cubicBezTo>
                    <a:cubicBezTo>
                      <a:pt x="26" y="98"/>
                      <a:pt x="15" y="91"/>
                      <a:pt x="9" y="81"/>
                    </a:cubicBezTo>
                    <a:cubicBezTo>
                      <a:pt x="4" y="72"/>
                      <a:pt x="0" y="58"/>
                      <a:pt x="1" y="48"/>
                    </a:cubicBezTo>
                    <a:cubicBezTo>
                      <a:pt x="3" y="32"/>
                      <a:pt x="11" y="15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3"/>
              <p:cNvSpPr>
                <a:spLocks noChangeArrowheads="1"/>
              </p:cNvSpPr>
              <p:nvPr/>
            </p:nvSpPr>
            <p:spPr bwMode="auto">
              <a:xfrm>
                <a:off x="1452" y="454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4"/>
              <p:cNvSpPr>
                <a:spLocks noChangeArrowheads="1"/>
              </p:cNvSpPr>
              <p:nvPr/>
            </p:nvSpPr>
            <p:spPr bwMode="auto">
              <a:xfrm>
                <a:off x="1329" y="430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5"/>
              <p:cNvSpPr>
                <a:spLocks noChangeArrowheads="1"/>
              </p:cNvSpPr>
              <p:nvPr/>
            </p:nvSpPr>
            <p:spPr bwMode="auto">
              <a:xfrm>
                <a:off x="1388" y="420"/>
                <a:ext cx="38" cy="93"/>
              </a:xfrm>
              <a:custGeom>
                <a:avLst/>
                <a:gdLst>
                  <a:gd name="T0" fmla="*/ 24 w 16"/>
                  <a:gd name="T1" fmla="*/ 114 h 39"/>
                  <a:gd name="T2" fmla="*/ 57 w 16"/>
                  <a:gd name="T3" fmla="*/ 5 h 39"/>
                  <a:gd name="T4" fmla="*/ 86 w 16"/>
                  <a:gd name="T5" fmla="*/ 181 h 39"/>
                  <a:gd name="T6" fmla="*/ 62 w 16"/>
                  <a:gd name="T7" fmla="*/ 222 h 39"/>
                  <a:gd name="T8" fmla="*/ 12 w 16"/>
                  <a:gd name="T9" fmla="*/ 205 h 39"/>
                  <a:gd name="T10" fmla="*/ 24 w 16"/>
                  <a:gd name="T11" fmla="*/ 114 h 39"/>
                  <a:gd name="T12" fmla="*/ 24 w 16"/>
                  <a:gd name="T13" fmla="*/ 1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9"/>
                  <a:gd name="T23" fmla="*/ 16 w 16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9">
                    <a:moveTo>
                      <a:pt x="4" y="20"/>
                    </a:moveTo>
                    <a:cubicBezTo>
                      <a:pt x="5" y="16"/>
                      <a:pt x="4" y="2"/>
                      <a:pt x="10" y="1"/>
                    </a:cubicBezTo>
                    <a:cubicBezTo>
                      <a:pt x="16" y="0"/>
                      <a:pt x="15" y="29"/>
                      <a:pt x="15" y="32"/>
                    </a:cubicBezTo>
                    <a:cubicBezTo>
                      <a:pt x="15" y="36"/>
                      <a:pt x="15" y="38"/>
                      <a:pt x="11" y="39"/>
                    </a:cubicBezTo>
                    <a:cubicBezTo>
                      <a:pt x="8" y="39"/>
                      <a:pt x="3" y="38"/>
                      <a:pt x="2" y="36"/>
                    </a:cubicBezTo>
                    <a:cubicBezTo>
                      <a:pt x="0" y="32"/>
                      <a:pt x="3" y="2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4E9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6"/>
              <p:cNvSpPr>
                <a:spLocks noChangeArrowheads="1"/>
              </p:cNvSpPr>
              <p:nvPr/>
            </p:nvSpPr>
            <p:spPr bwMode="auto">
              <a:xfrm>
                <a:off x="1317" y="465"/>
                <a:ext cx="45" cy="31"/>
              </a:xfrm>
              <a:custGeom>
                <a:avLst/>
                <a:gdLst>
                  <a:gd name="T0" fmla="*/ 33 w 19"/>
                  <a:gd name="T1" fmla="*/ 5 h 13"/>
                  <a:gd name="T2" fmla="*/ 17 w 19"/>
                  <a:gd name="T3" fmla="*/ 50 h 13"/>
                  <a:gd name="T4" fmla="*/ 73 w 19"/>
                  <a:gd name="T5" fmla="*/ 69 h 13"/>
                  <a:gd name="T6" fmla="*/ 95 w 19"/>
                  <a:gd name="T7" fmla="*/ 29 h 13"/>
                  <a:gd name="T8" fmla="*/ 33 w 19"/>
                  <a:gd name="T9" fmla="*/ 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3"/>
                  <a:gd name="T17" fmla="*/ 19 w 19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3">
                    <a:moveTo>
                      <a:pt x="6" y="1"/>
                    </a:moveTo>
                    <a:cubicBezTo>
                      <a:pt x="2" y="2"/>
                      <a:pt x="0" y="6"/>
                      <a:pt x="3" y="9"/>
                    </a:cubicBezTo>
                    <a:cubicBezTo>
                      <a:pt x="5" y="11"/>
                      <a:pt x="10" y="13"/>
                      <a:pt x="13" y="12"/>
                    </a:cubicBezTo>
                    <a:cubicBezTo>
                      <a:pt x="16" y="12"/>
                      <a:pt x="19" y="9"/>
                      <a:pt x="17" y="5"/>
                    </a:cubicBezTo>
                    <a:cubicBezTo>
                      <a:pt x="16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7"/>
              <p:cNvSpPr>
                <a:spLocks noChangeArrowheads="1"/>
              </p:cNvSpPr>
              <p:nvPr/>
            </p:nvSpPr>
            <p:spPr bwMode="auto">
              <a:xfrm>
                <a:off x="1440" y="487"/>
                <a:ext cx="45" cy="28"/>
              </a:xfrm>
              <a:custGeom>
                <a:avLst/>
                <a:gdLst>
                  <a:gd name="T0" fmla="*/ 28 w 19"/>
                  <a:gd name="T1" fmla="*/ 5 h 12"/>
                  <a:gd name="T2" fmla="*/ 12 w 19"/>
                  <a:gd name="T3" fmla="*/ 44 h 12"/>
                  <a:gd name="T4" fmla="*/ 66 w 19"/>
                  <a:gd name="T5" fmla="*/ 61 h 12"/>
                  <a:gd name="T6" fmla="*/ 95 w 19"/>
                  <a:gd name="T7" fmla="*/ 28 h 12"/>
                  <a:gd name="T8" fmla="*/ 28 w 1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2"/>
                  <a:gd name="T17" fmla="*/ 19 w 1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2">
                    <a:moveTo>
                      <a:pt x="5" y="1"/>
                    </a:moveTo>
                    <a:cubicBezTo>
                      <a:pt x="2" y="2"/>
                      <a:pt x="0" y="5"/>
                      <a:pt x="2" y="8"/>
                    </a:cubicBezTo>
                    <a:cubicBezTo>
                      <a:pt x="4" y="10"/>
                      <a:pt x="9" y="12"/>
                      <a:pt x="12" y="11"/>
                    </a:cubicBezTo>
                    <a:cubicBezTo>
                      <a:pt x="15" y="11"/>
                      <a:pt x="19" y="8"/>
                      <a:pt x="17" y="5"/>
                    </a:cubicBezTo>
                    <a:cubicBezTo>
                      <a:pt x="15" y="1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"/>
              <p:cNvSpPr>
                <a:spLocks noChangeArrowheads="1"/>
              </p:cNvSpPr>
              <p:nvPr/>
            </p:nvSpPr>
            <p:spPr bwMode="auto">
              <a:xfrm>
                <a:off x="1326" y="475"/>
                <a:ext cx="135" cy="76"/>
              </a:xfrm>
              <a:custGeom>
                <a:avLst/>
                <a:gdLst>
                  <a:gd name="T0" fmla="*/ 33 w 57"/>
                  <a:gd name="T1" fmla="*/ 5 h 32"/>
                  <a:gd name="T2" fmla="*/ 62 w 57"/>
                  <a:gd name="T3" fmla="*/ 135 h 32"/>
                  <a:gd name="T4" fmla="*/ 173 w 57"/>
                  <a:gd name="T5" fmla="*/ 181 h 32"/>
                  <a:gd name="T6" fmla="*/ 291 w 57"/>
                  <a:gd name="T7" fmla="*/ 114 h 32"/>
                  <a:gd name="T8" fmla="*/ 315 w 57"/>
                  <a:gd name="T9" fmla="*/ 50 h 32"/>
                  <a:gd name="T10" fmla="*/ 308 w 57"/>
                  <a:gd name="T11" fmla="*/ 45 h 32"/>
                  <a:gd name="T12" fmla="*/ 303 w 57"/>
                  <a:gd name="T13" fmla="*/ 50 h 32"/>
                  <a:gd name="T14" fmla="*/ 287 w 57"/>
                  <a:gd name="T15" fmla="*/ 107 h 32"/>
                  <a:gd name="T16" fmla="*/ 173 w 57"/>
                  <a:gd name="T17" fmla="*/ 164 h 32"/>
                  <a:gd name="T18" fmla="*/ 66 w 57"/>
                  <a:gd name="T19" fmla="*/ 124 h 32"/>
                  <a:gd name="T20" fmla="*/ 40 w 57"/>
                  <a:gd name="T21" fmla="*/ 12 h 32"/>
                  <a:gd name="T22" fmla="*/ 40 w 57"/>
                  <a:gd name="T23" fmla="*/ 0 h 32"/>
                  <a:gd name="T24" fmla="*/ 33 w 57"/>
                  <a:gd name="T25" fmla="*/ 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"/>
                  <a:gd name="T40" fmla="*/ 0 h 32"/>
                  <a:gd name="T41" fmla="*/ 57 w 57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" h="32">
                    <a:moveTo>
                      <a:pt x="6" y="1"/>
                    </a:moveTo>
                    <a:cubicBezTo>
                      <a:pt x="0" y="8"/>
                      <a:pt x="5" y="18"/>
                      <a:pt x="11" y="24"/>
                    </a:cubicBezTo>
                    <a:cubicBezTo>
                      <a:pt x="16" y="30"/>
                      <a:pt x="25" y="31"/>
                      <a:pt x="31" y="32"/>
                    </a:cubicBezTo>
                    <a:cubicBezTo>
                      <a:pt x="40" y="32"/>
                      <a:pt x="47" y="29"/>
                      <a:pt x="52" y="20"/>
                    </a:cubicBezTo>
                    <a:cubicBezTo>
                      <a:pt x="54" y="18"/>
                      <a:pt x="57" y="12"/>
                      <a:pt x="56" y="9"/>
                    </a:cubicBezTo>
                    <a:cubicBezTo>
                      <a:pt x="56" y="8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9"/>
                    </a:cubicBezTo>
                    <a:cubicBezTo>
                      <a:pt x="54" y="12"/>
                      <a:pt x="52" y="17"/>
                      <a:pt x="51" y="19"/>
                    </a:cubicBezTo>
                    <a:cubicBezTo>
                      <a:pt x="45" y="27"/>
                      <a:pt x="40" y="30"/>
                      <a:pt x="31" y="29"/>
                    </a:cubicBezTo>
                    <a:cubicBezTo>
                      <a:pt x="25" y="29"/>
                      <a:pt x="17" y="28"/>
                      <a:pt x="12" y="22"/>
                    </a:cubicBezTo>
                    <a:cubicBezTo>
                      <a:pt x="8" y="18"/>
                      <a:pt x="2" y="9"/>
                      <a:pt x="7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9"/>
              <p:cNvSpPr>
                <a:spLocks noChangeArrowheads="1"/>
              </p:cNvSpPr>
              <p:nvPr/>
            </p:nvSpPr>
            <p:spPr bwMode="auto">
              <a:xfrm>
                <a:off x="426" y="178"/>
                <a:ext cx="445" cy="406"/>
              </a:xfrm>
              <a:custGeom>
                <a:avLst/>
                <a:gdLst>
                  <a:gd name="T0" fmla="*/ 980 w 188"/>
                  <a:gd name="T1" fmla="*/ 869 h 171"/>
                  <a:gd name="T2" fmla="*/ 521 w 188"/>
                  <a:gd name="T3" fmla="*/ 717 h 171"/>
                  <a:gd name="T4" fmla="*/ 331 w 188"/>
                  <a:gd name="T5" fmla="*/ 304 h 171"/>
                  <a:gd name="T6" fmla="*/ 369 w 188"/>
                  <a:gd name="T7" fmla="*/ 247 h 171"/>
                  <a:gd name="T8" fmla="*/ 414 w 188"/>
                  <a:gd name="T9" fmla="*/ 192 h 171"/>
                  <a:gd name="T10" fmla="*/ 303 w 188"/>
                  <a:gd name="T11" fmla="*/ 192 h 171"/>
                  <a:gd name="T12" fmla="*/ 291 w 188"/>
                  <a:gd name="T13" fmla="*/ 107 h 171"/>
                  <a:gd name="T14" fmla="*/ 246 w 188"/>
                  <a:gd name="T15" fmla="*/ 21 h 171"/>
                  <a:gd name="T16" fmla="*/ 218 w 188"/>
                  <a:gd name="T17" fmla="*/ 169 h 171"/>
                  <a:gd name="T18" fmla="*/ 102 w 188"/>
                  <a:gd name="T19" fmla="*/ 78 h 171"/>
                  <a:gd name="T20" fmla="*/ 135 w 188"/>
                  <a:gd name="T21" fmla="*/ 214 h 171"/>
                  <a:gd name="T22" fmla="*/ 0 w 188"/>
                  <a:gd name="T23" fmla="*/ 221 h 171"/>
                  <a:gd name="T24" fmla="*/ 135 w 188"/>
                  <a:gd name="T25" fmla="*/ 283 h 171"/>
                  <a:gd name="T26" fmla="*/ 57 w 188"/>
                  <a:gd name="T27" fmla="*/ 349 h 171"/>
                  <a:gd name="T28" fmla="*/ 189 w 188"/>
                  <a:gd name="T29" fmla="*/ 337 h 171"/>
                  <a:gd name="T30" fmla="*/ 241 w 188"/>
                  <a:gd name="T31" fmla="*/ 468 h 171"/>
                  <a:gd name="T32" fmla="*/ 812 w 188"/>
                  <a:gd name="T33" fmla="*/ 952 h 171"/>
                  <a:gd name="T34" fmla="*/ 1053 w 188"/>
                  <a:gd name="T35" fmla="*/ 931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8"/>
                  <a:gd name="T55" fmla="*/ 0 h 171"/>
                  <a:gd name="T56" fmla="*/ 188 w 188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8" h="171">
                    <a:moveTo>
                      <a:pt x="175" y="154"/>
                    </a:moveTo>
                    <a:cubicBezTo>
                      <a:pt x="144" y="155"/>
                      <a:pt x="116" y="149"/>
                      <a:pt x="93" y="127"/>
                    </a:cubicBezTo>
                    <a:cubicBezTo>
                      <a:pt x="74" y="109"/>
                      <a:pt x="58" y="82"/>
                      <a:pt x="59" y="54"/>
                    </a:cubicBezTo>
                    <a:cubicBezTo>
                      <a:pt x="59" y="48"/>
                      <a:pt x="62" y="48"/>
                      <a:pt x="66" y="44"/>
                    </a:cubicBezTo>
                    <a:cubicBezTo>
                      <a:pt x="70" y="42"/>
                      <a:pt x="74" y="39"/>
                      <a:pt x="74" y="34"/>
                    </a:cubicBezTo>
                    <a:cubicBezTo>
                      <a:pt x="73" y="22"/>
                      <a:pt x="59" y="31"/>
                      <a:pt x="54" y="34"/>
                    </a:cubicBezTo>
                    <a:cubicBezTo>
                      <a:pt x="52" y="30"/>
                      <a:pt x="54" y="24"/>
                      <a:pt x="52" y="19"/>
                    </a:cubicBezTo>
                    <a:cubicBezTo>
                      <a:pt x="51" y="15"/>
                      <a:pt x="48" y="6"/>
                      <a:pt x="44" y="4"/>
                    </a:cubicBezTo>
                    <a:cubicBezTo>
                      <a:pt x="35" y="0"/>
                      <a:pt x="38" y="26"/>
                      <a:pt x="39" y="30"/>
                    </a:cubicBezTo>
                    <a:cubicBezTo>
                      <a:pt x="37" y="25"/>
                      <a:pt x="25" y="5"/>
                      <a:pt x="18" y="14"/>
                    </a:cubicBezTo>
                    <a:cubicBezTo>
                      <a:pt x="14" y="20"/>
                      <a:pt x="21" y="34"/>
                      <a:pt x="24" y="38"/>
                    </a:cubicBezTo>
                    <a:cubicBezTo>
                      <a:pt x="20" y="37"/>
                      <a:pt x="1" y="30"/>
                      <a:pt x="0" y="39"/>
                    </a:cubicBezTo>
                    <a:cubicBezTo>
                      <a:pt x="0" y="47"/>
                      <a:pt x="19" y="48"/>
                      <a:pt x="24" y="50"/>
                    </a:cubicBezTo>
                    <a:cubicBezTo>
                      <a:pt x="21" y="51"/>
                      <a:pt x="4" y="55"/>
                      <a:pt x="10" y="62"/>
                    </a:cubicBezTo>
                    <a:cubicBezTo>
                      <a:pt x="15" y="67"/>
                      <a:pt x="29" y="60"/>
                      <a:pt x="34" y="60"/>
                    </a:cubicBezTo>
                    <a:cubicBezTo>
                      <a:pt x="37" y="68"/>
                      <a:pt x="41" y="75"/>
                      <a:pt x="43" y="83"/>
                    </a:cubicBezTo>
                    <a:cubicBezTo>
                      <a:pt x="58" y="127"/>
                      <a:pt x="100" y="162"/>
                      <a:pt x="145" y="169"/>
                    </a:cubicBezTo>
                    <a:cubicBezTo>
                      <a:pt x="159" y="171"/>
                      <a:pt x="176" y="170"/>
                      <a:pt x="188" y="165"/>
                    </a:cubicBezTo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30"/>
              <p:cNvSpPr>
                <a:spLocks noChangeArrowheads="1"/>
              </p:cNvSpPr>
              <p:nvPr/>
            </p:nvSpPr>
            <p:spPr bwMode="auto">
              <a:xfrm>
                <a:off x="755" y="0"/>
                <a:ext cx="472" cy="582"/>
              </a:xfrm>
              <a:custGeom>
                <a:avLst/>
                <a:gdLst>
                  <a:gd name="T0" fmla="*/ 299 w 199"/>
                  <a:gd name="T1" fmla="*/ 1383 h 245"/>
                  <a:gd name="T2" fmla="*/ 28 w 199"/>
                  <a:gd name="T3" fmla="*/ 960 h 245"/>
                  <a:gd name="T4" fmla="*/ 202 w 199"/>
                  <a:gd name="T5" fmla="*/ 525 h 245"/>
                  <a:gd name="T6" fmla="*/ 636 w 199"/>
                  <a:gd name="T7" fmla="*/ 295 h 245"/>
                  <a:gd name="T8" fmla="*/ 792 w 199"/>
                  <a:gd name="T9" fmla="*/ 152 h 245"/>
                  <a:gd name="T10" fmla="*/ 918 w 199"/>
                  <a:gd name="T11" fmla="*/ 62 h 245"/>
                  <a:gd name="T12" fmla="*/ 1120 w 199"/>
                  <a:gd name="T13" fmla="*/ 627 h 245"/>
                  <a:gd name="T14" fmla="*/ 1091 w 199"/>
                  <a:gd name="T15" fmla="*/ 869 h 245"/>
                  <a:gd name="T16" fmla="*/ 951 w 199"/>
                  <a:gd name="T17" fmla="*/ 12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45"/>
                  <a:gd name="T29" fmla="*/ 199 w 199"/>
                  <a:gd name="T30" fmla="*/ 245 h 2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45">
                    <a:moveTo>
                      <a:pt x="53" y="245"/>
                    </a:moveTo>
                    <a:cubicBezTo>
                      <a:pt x="31" y="222"/>
                      <a:pt x="10" y="204"/>
                      <a:pt x="5" y="170"/>
                    </a:cubicBezTo>
                    <a:cubicBezTo>
                      <a:pt x="0" y="138"/>
                      <a:pt x="9" y="112"/>
                      <a:pt x="36" y="93"/>
                    </a:cubicBezTo>
                    <a:cubicBezTo>
                      <a:pt x="61" y="75"/>
                      <a:pt x="87" y="67"/>
                      <a:pt x="113" y="52"/>
                    </a:cubicBezTo>
                    <a:cubicBezTo>
                      <a:pt x="124" y="46"/>
                      <a:pt x="135" y="38"/>
                      <a:pt x="141" y="27"/>
                    </a:cubicBezTo>
                    <a:cubicBezTo>
                      <a:pt x="147" y="14"/>
                      <a:pt x="145" y="0"/>
                      <a:pt x="163" y="11"/>
                    </a:cubicBezTo>
                    <a:cubicBezTo>
                      <a:pt x="189" y="28"/>
                      <a:pt x="199" y="82"/>
                      <a:pt x="199" y="111"/>
                    </a:cubicBezTo>
                    <a:cubicBezTo>
                      <a:pt x="199" y="126"/>
                      <a:pt x="196" y="140"/>
                      <a:pt x="194" y="154"/>
                    </a:cubicBezTo>
                    <a:cubicBezTo>
                      <a:pt x="190" y="179"/>
                      <a:pt x="174" y="200"/>
                      <a:pt x="169" y="223"/>
                    </a:cubicBezTo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31"/>
              <p:cNvSpPr>
                <a:spLocks noChangeArrowheads="1"/>
              </p:cNvSpPr>
              <p:nvPr/>
            </p:nvSpPr>
            <p:spPr bwMode="auto">
              <a:xfrm>
                <a:off x="803" y="273"/>
                <a:ext cx="338" cy="335"/>
              </a:xfrm>
              <a:custGeom>
                <a:avLst/>
                <a:gdLst>
                  <a:gd name="T0" fmla="*/ 123 w 143"/>
                  <a:gd name="T1" fmla="*/ 701 h 141"/>
                  <a:gd name="T2" fmla="*/ 5 w 143"/>
                  <a:gd name="T3" fmla="*/ 321 h 141"/>
                  <a:gd name="T4" fmla="*/ 196 w 143"/>
                  <a:gd name="T5" fmla="*/ 40 h 141"/>
                  <a:gd name="T6" fmla="*/ 352 w 143"/>
                  <a:gd name="T7" fmla="*/ 5 h 141"/>
                  <a:gd name="T8" fmla="*/ 754 w 143"/>
                  <a:gd name="T9" fmla="*/ 385 h 141"/>
                  <a:gd name="T10" fmla="*/ 799 w 143"/>
                  <a:gd name="T11" fmla="*/ 546 h 141"/>
                  <a:gd name="T12" fmla="*/ 123 w 143"/>
                  <a:gd name="T13" fmla="*/ 70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"/>
                  <a:gd name="T22" fmla="*/ 0 h 141"/>
                  <a:gd name="T23" fmla="*/ 143 w 143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" h="141">
                    <a:moveTo>
                      <a:pt x="22" y="124"/>
                    </a:moveTo>
                    <a:cubicBezTo>
                      <a:pt x="11" y="102"/>
                      <a:pt x="0" y="81"/>
                      <a:pt x="1" y="57"/>
                    </a:cubicBezTo>
                    <a:cubicBezTo>
                      <a:pt x="2" y="33"/>
                      <a:pt x="14" y="17"/>
                      <a:pt x="35" y="7"/>
                    </a:cubicBezTo>
                    <a:cubicBezTo>
                      <a:pt x="44" y="3"/>
                      <a:pt x="53" y="0"/>
                      <a:pt x="63" y="1"/>
                    </a:cubicBezTo>
                    <a:cubicBezTo>
                      <a:pt x="97" y="6"/>
                      <a:pt x="123" y="38"/>
                      <a:pt x="135" y="68"/>
                    </a:cubicBezTo>
                    <a:cubicBezTo>
                      <a:pt x="138" y="78"/>
                      <a:pt x="141" y="87"/>
                      <a:pt x="143" y="97"/>
                    </a:cubicBezTo>
                    <a:cubicBezTo>
                      <a:pt x="114" y="129"/>
                      <a:pt x="60" y="141"/>
                      <a:pt x="22" y="124"/>
                    </a:cubicBezTo>
                    <a:close/>
                  </a:path>
                </a:pathLst>
              </a:custGeom>
              <a:solidFill>
                <a:srgbClr val="DE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32"/>
              <p:cNvSpPr>
                <a:spLocks noChangeArrowheads="1"/>
              </p:cNvSpPr>
              <p:nvPr/>
            </p:nvSpPr>
            <p:spPr bwMode="auto">
              <a:xfrm>
                <a:off x="855" y="503"/>
                <a:ext cx="296" cy="487"/>
              </a:xfrm>
              <a:custGeom>
                <a:avLst/>
                <a:gdLst>
                  <a:gd name="T0" fmla="*/ 0 w 125"/>
                  <a:gd name="T1" fmla="*/ 152 h 205"/>
                  <a:gd name="T2" fmla="*/ 680 w 125"/>
                  <a:gd name="T3" fmla="*/ 0 h 205"/>
                  <a:gd name="T4" fmla="*/ 696 w 125"/>
                  <a:gd name="T5" fmla="*/ 249 h 205"/>
                  <a:gd name="T6" fmla="*/ 644 w 125"/>
                  <a:gd name="T7" fmla="*/ 637 h 205"/>
                  <a:gd name="T8" fmla="*/ 566 w 125"/>
                  <a:gd name="T9" fmla="*/ 1038 h 205"/>
                  <a:gd name="T10" fmla="*/ 509 w 125"/>
                  <a:gd name="T11" fmla="*/ 1124 h 205"/>
                  <a:gd name="T12" fmla="*/ 471 w 125"/>
                  <a:gd name="T13" fmla="*/ 988 h 205"/>
                  <a:gd name="T14" fmla="*/ 279 w 125"/>
                  <a:gd name="T15" fmla="*/ 862 h 205"/>
                  <a:gd name="T16" fmla="*/ 192 w 125"/>
                  <a:gd name="T17" fmla="*/ 976 h 205"/>
                  <a:gd name="T18" fmla="*/ 128 w 125"/>
                  <a:gd name="T19" fmla="*/ 1095 h 205"/>
                  <a:gd name="T20" fmla="*/ 95 w 125"/>
                  <a:gd name="T21" fmla="*/ 817 h 205"/>
                  <a:gd name="T22" fmla="*/ 118 w 125"/>
                  <a:gd name="T23" fmla="*/ 439 h 205"/>
                  <a:gd name="T24" fmla="*/ 0 w 125"/>
                  <a:gd name="T25" fmla="*/ 152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5"/>
                  <a:gd name="T40" fmla="*/ 0 h 205"/>
                  <a:gd name="T41" fmla="*/ 125 w 125"/>
                  <a:gd name="T42" fmla="*/ 205 h 2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5" h="205">
                    <a:moveTo>
                      <a:pt x="0" y="27"/>
                    </a:moveTo>
                    <a:cubicBezTo>
                      <a:pt x="38" y="44"/>
                      <a:pt x="92" y="32"/>
                      <a:pt x="121" y="0"/>
                    </a:cubicBezTo>
                    <a:cubicBezTo>
                      <a:pt x="123" y="14"/>
                      <a:pt x="124" y="29"/>
                      <a:pt x="124" y="44"/>
                    </a:cubicBezTo>
                    <a:cubicBezTo>
                      <a:pt x="125" y="68"/>
                      <a:pt x="121" y="91"/>
                      <a:pt x="115" y="113"/>
                    </a:cubicBezTo>
                    <a:cubicBezTo>
                      <a:pt x="108" y="137"/>
                      <a:pt x="104" y="159"/>
                      <a:pt x="101" y="184"/>
                    </a:cubicBezTo>
                    <a:cubicBezTo>
                      <a:pt x="101" y="189"/>
                      <a:pt x="101" y="205"/>
                      <a:pt x="91" y="199"/>
                    </a:cubicBezTo>
                    <a:cubicBezTo>
                      <a:pt x="87" y="197"/>
                      <a:pt x="85" y="179"/>
                      <a:pt x="84" y="175"/>
                    </a:cubicBezTo>
                    <a:cubicBezTo>
                      <a:pt x="77" y="157"/>
                      <a:pt x="69" y="151"/>
                      <a:pt x="50" y="153"/>
                    </a:cubicBezTo>
                    <a:cubicBezTo>
                      <a:pt x="37" y="154"/>
                      <a:pt x="35" y="162"/>
                      <a:pt x="34" y="173"/>
                    </a:cubicBezTo>
                    <a:cubicBezTo>
                      <a:pt x="34" y="179"/>
                      <a:pt x="32" y="201"/>
                      <a:pt x="23" y="194"/>
                    </a:cubicBezTo>
                    <a:cubicBezTo>
                      <a:pt x="14" y="186"/>
                      <a:pt x="15" y="155"/>
                      <a:pt x="17" y="145"/>
                    </a:cubicBezTo>
                    <a:cubicBezTo>
                      <a:pt x="23" y="123"/>
                      <a:pt x="25" y="100"/>
                      <a:pt x="21" y="78"/>
                    </a:cubicBezTo>
                    <a:cubicBezTo>
                      <a:pt x="18" y="60"/>
                      <a:pt x="9" y="43"/>
                      <a:pt x="0" y="27"/>
                    </a:cubicBezTo>
                    <a:close/>
                  </a:path>
                </a:pathLst>
              </a:custGeom>
              <a:solidFill>
                <a:srgbClr val="568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33"/>
              <p:cNvSpPr>
                <a:spLocks noChangeArrowheads="1"/>
              </p:cNvSpPr>
              <p:nvPr/>
            </p:nvSpPr>
            <p:spPr bwMode="auto">
              <a:xfrm>
                <a:off x="952" y="373"/>
                <a:ext cx="16" cy="16"/>
              </a:xfrm>
              <a:custGeom>
                <a:avLst/>
                <a:gdLst>
                  <a:gd name="T0" fmla="*/ 0 w 7"/>
                  <a:gd name="T1" fmla="*/ 21 h 7"/>
                  <a:gd name="T2" fmla="*/ 16 w 7"/>
                  <a:gd name="T3" fmla="*/ 37 h 7"/>
                  <a:gd name="T4" fmla="*/ 37 w 7"/>
                  <a:gd name="T5" fmla="*/ 21 h 7"/>
                  <a:gd name="T6" fmla="*/ 16 w 7"/>
                  <a:gd name="T7" fmla="*/ 0 h 7"/>
                  <a:gd name="T8" fmla="*/ 0 w 7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6"/>
                      <a:pt x="1" y="7"/>
                      <a:pt x="3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Oval 34"/>
              <p:cNvSpPr>
                <a:spLocks noChangeArrowheads="1"/>
              </p:cNvSpPr>
              <p:nvPr/>
            </p:nvSpPr>
            <p:spPr bwMode="auto">
              <a:xfrm>
                <a:off x="817" y="420"/>
                <a:ext cx="16" cy="19"/>
              </a:xfrm>
              <a:prstGeom prst="ellipse">
                <a:avLst/>
              </a:pr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5" name="Freeform 35"/>
              <p:cNvSpPr>
                <a:spLocks noChangeArrowheads="1"/>
              </p:cNvSpPr>
              <p:nvPr/>
            </p:nvSpPr>
            <p:spPr bwMode="auto">
              <a:xfrm>
                <a:off x="855" y="382"/>
                <a:ext cx="87" cy="107"/>
              </a:xfrm>
              <a:custGeom>
                <a:avLst/>
                <a:gdLst>
                  <a:gd name="T0" fmla="*/ 139 w 37"/>
                  <a:gd name="T1" fmla="*/ 250 h 45"/>
                  <a:gd name="T2" fmla="*/ 82 w 37"/>
                  <a:gd name="T3" fmla="*/ 29 h 45"/>
                  <a:gd name="T4" fmla="*/ 139 w 37"/>
                  <a:gd name="T5" fmla="*/ 250 h 45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45"/>
                  <a:gd name="T11" fmla="*/ 37 w 37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45">
                    <a:moveTo>
                      <a:pt x="25" y="44"/>
                    </a:moveTo>
                    <a:cubicBezTo>
                      <a:pt x="15" y="45"/>
                      <a:pt x="0" y="0"/>
                      <a:pt x="15" y="5"/>
                    </a:cubicBezTo>
                    <a:cubicBezTo>
                      <a:pt x="22" y="8"/>
                      <a:pt x="37" y="43"/>
                      <a:pt x="25" y="4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36"/>
              <p:cNvSpPr>
                <a:spLocks noChangeArrowheads="1"/>
              </p:cNvSpPr>
              <p:nvPr/>
            </p:nvSpPr>
            <p:spPr bwMode="auto">
              <a:xfrm>
                <a:off x="973" y="373"/>
                <a:ext cx="88" cy="71"/>
              </a:xfrm>
              <a:custGeom>
                <a:avLst/>
                <a:gdLst>
                  <a:gd name="T0" fmla="*/ 69 w 37"/>
                  <a:gd name="T1" fmla="*/ 135 h 30"/>
                  <a:gd name="T2" fmla="*/ 205 w 37"/>
                  <a:gd name="T3" fmla="*/ 66 h 30"/>
                  <a:gd name="T4" fmla="*/ 69 w 37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30"/>
                  <a:gd name="T11" fmla="*/ 37 w 37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30">
                    <a:moveTo>
                      <a:pt x="12" y="24"/>
                    </a:moveTo>
                    <a:cubicBezTo>
                      <a:pt x="18" y="30"/>
                      <a:pt x="37" y="21"/>
                      <a:pt x="36" y="12"/>
                    </a:cubicBezTo>
                    <a:cubicBezTo>
                      <a:pt x="35" y="0"/>
                      <a:pt x="0" y="13"/>
                      <a:pt x="12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37"/>
              <p:cNvSpPr>
                <a:spLocks noChangeArrowheads="1"/>
              </p:cNvSpPr>
              <p:nvPr/>
            </p:nvSpPr>
            <p:spPr bwMode="auto">
              <a:xfrm>
                <a:off x="803" y="442"/>
                <a:ext cx="85" cy="71"/>
              </a:xfrm>
              <a:custGeom>
                <a:avLst/>
                <a:gdLst>
                  <a:gd name="T0" fmla="*/ 61 w 36"/>
                  <a:gd name="T1" fmla="*/ 135 h 30"/>
                  <a:gd name="T2" fmla="*/ 196 w 36"/>
                  <a:gd name="T3" fmla="*/ 66 h 30"/>
                  <a:gd name="T4" fmla="*/ 61 w 36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30"/>
                  <a:gd name="T11" fmla="*/ 36 w 36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30">
                    <a:moveTo>
                      <a:pt x="11" y="24"/>
                    </a:moveTo>
                    <a:cubicBezTo>
                      <a:pt x="17" y="30"/>
                      <a:pt x="36" y="22"/>
                      <a:pt x="35" y="12"/>
                    </a:cubicBezTo>
                    <a:cubicBezTo>
                      <a:pt x="34" y="0"/>
                      <a:pt x="0" y="13"/>
                      <a:pt x="11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38"/>
              <p:cNvSpPr>
                <a:spLocks noChangeArrowheads="1"/>
              </p:cNvSpPr>
              <p:nvPr/>
            </p:nvSpPr>
            <p:spPr bwMode="auto">
              <a:xfrm>
                <a:off x="857" y="416"/>
                <a:ext cx="166" cy="130"/>
              </a:xfrm>
              <a:custGeom>
                <a:avLst/>
                <a:gdLst>
                  <a:gd name="T0" fmla="*/ 360 w 70"/>
                  <a:gd name="T1" fmla="*/ 5 h 55"/>
                  <a:gd name="T2" fmla="*/ 360 w 70"/>
                  <a:gd name="T3" fmla="*/ 168 h 55"/>
                  <a:gd name="T4" fmla="*/ 254 w 70"/>
                  <a:gd name="T5" fmla="*/ 251 h 55"/>
                  <a:gd name="T6" fmla="*/ 17 w 70"/>
                  <a:gd name="T7" fmla="*/ 128 h 55"/>
                  <a:gd name="T8" fmla="*/ 0 w 70"/>
                  <a:gd name="T9" fmla="*/ 135 h 55"/>
                  <a:gd name="T10" fmla="*/ 254 w 70"/>
                  <a:gd name="T11" fmla="*/ 267 h 55"/>
                  <a:gd name="T12" fmla="*/ 372 w 70"/>
                  <a:gd name="T13" fmla="*/ 173 h 55"/>
                  <a:gd name="T14" fmla="*/ 377 w 70"/>
                  <a:gd name="T15" fmla="*/ 0 h 55"/>
                  <a:gd name="T16" fmla="*/ 360 w 70"/>
                  <a:gd name="T17" fmla="*/ 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55"/>
                  <a:gd name="T29" fmla="*/ 70 w 7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55">
                    <a:moveTo>
                      <a:pt x="64" y="1"/>
                    </a:moveTo>
                    <a:cubicBezTo>
                      <a:pt x="67" y="8"/>
                      <a:pt x="67" y="23"/>
                      <a:pt x="64" y="30"/>
                    </a:cubicBezTo>
                    <a:cubicBezTo>
                      <a:pt x="60" y="39"/>
                      <a:pt x="50" y="43"/>
                      <a:pt x="45" y="45"/>
                    </a:cubicBezTo>
                    <a:cubicBezTo>
                      <a:pt x="23" y="51"/>
                      <a:pt x="11" y="37"/>
                      <a:pt x="3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9"/>
                      <a:pt x="22" y="55"/>
                      <a:pt x="45" y="48"/>
                    </a:cubicBezTo>
                    <a:cubicBezTo>
                      <a:pt x="51" y="46"/>
                      <a:pt x="62" y="41"/>
                      <a:pt x="66" y="31"/>
                    </a:cubicBezTo>
                    <a:cubicBezTo>
                      <a:pt x="69" y="23"/>
                      <a:pt x="70" y="7"/>
                      <a:pt x="67" y="0"/>
                    </a:cubicBez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39"/>
              <p:cNvSpPr>
                <a:spLocks noChangeArrowheads="1"/>
              </p:cNvSpPr>
              <p:nvPr/>
            </p:nvSpPr>
            <p:spPr bwMode="auto">
              <a:xfrm>
                <a:off x="1080" y="582"/>
                <a:ext cx="59" cy="59"/>
              </a:xfrm>
              <a:custGeom>
                <a:avLst/>
                <a:gdLst>
                  <a:gd name="T0" fmla="*/ 0 w 25"/>
                  <a:gd name="T1" fmla="*/ 66 h 25"/>
                  <a:gd name="T2" fmla="*/ 73 w 25"/>
                  <a:gd name="T3" fmla="*/ 139 h 25"/>
                  <a:gd name="T4" fmla="*/ 139 w 25"/>
                  <a:gd name="T5" fmla="*/ 66 h 25"/>
                  <a:gd name="T6" fmla="*/ 73 w 25"/>
                  <a:gd name="T7" fmla="*/ 0 h 25"/>
                  <a:gd name="T8" fmla="*/ 0 w 25"/>
                  <a:gd name="T9" fmla="*/ 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cubicBezTo>
                      <a:pt x="1" y="19"/>
                      <a:pt x="6" y="25"/>
                      <a:pt x="13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40"/>
              <p:cNvSpPr>
                <a:spLocks noChangeArrowheads="1"/>
              </p:cNvSpPr>
              <p:nvPr/>
            </p:nvSpPr>
            <p:spPr bwMode="auto">
              <a:xfrm>
                <a:off x="919" y="584"/>
                <a:ext cx="54" cy="38"/>
              </a:xfrm>
              <a:custGeom>
                <a:avLst/>
                <a:gdLst>
                  <a:gd name="T0" fmla="*/ 127 w 23"/>
                  <a:gd name="T1" fmla="*/ 5 h 16"/>
                  <a:gd name="T2" fmla="*/ 127 w 23"/>
                  <a:gd name="T3" fmla="*/ 24 h 16"/>
                  <a:gd name="T4" fmla="*/ 66 w 23"/>
                  <a:gd name="T5" fmla="*/ 90 h 16"/>
                  <a:gd name="T6" fmla="*/ 0 w 23"/>
                  <a:gd name="T7" fmla="*/ 24 h 16"/>
                  <a:gd name="T8" fmla="*/ 0 w 23"/>
                  <a:gd name="T9" fmla="*/ 0 h 16"/>
                  <a:gd name="T10" fmla="*/ 127 w 23"/>
                  <a:gd name="T11" fmla="*/ 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6"/>
                  <a:gd name="T20" fmla="*/ 23 w 23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6">
                    <a:moveTo>
                      <a:pt x="23" y="1"/>
                    </a:moveTo>
                    <a:cubicBezTo>
                      <a:pt x="23" y="2"/>
                      <a:pt x="23" y="3"/>
                      <a:pt x="23" y="4"/>
                    </a:cubicBezTo>
                    <a:cubicBezTo>
                      <a:pt x="23" y="10"/>
                      <a:pt x="18" y="15"/>
                      <a:pt x="12" y="16"/>
                    </a:cubicBezTo>
                    <a:cubicBezTo>
                      <a:pt x="5" y="16"/>
                      <a:pt x="0" y="10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8" y="2"/>
                      <a:pt x="16" y="1"/>
                      <a:pt x="2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41"/>
              <p:cNvSpPr>
                <a:spLocks noChangeArrowheads="1"/>
              </p:cNvSpPr>
              <p:nvPr/>
            </p:nvSpPr>
            <p:spPr bwMode="auto">
              <a:xfrm>
                <a:off x="902" y="669"/>
                <a:ext cx="36" cy="48"/>
              </a:xfrm>
              <a:custGeom>
                <a:avLst/>
                <a:gdLst>
                  <a:gd name="T0" fmla="*/ 29 w 15"/>
                  <a:gd name="T1" fmla="*/ 0 h 20"/>
                  <a:gd name="T2" fmla="*/ 86 w 15"/>
                  <a:gd name="T3" fmla="*/ 58 h 20"/>
                  <a:gd name="T4" fmla="*/ 34 w 15"/>
                  <a:gd name="T5" fmla="*/ 115 h 20"/>
                  <a:gd name="T6" fmla="*/ 24 w 15"/>
                  <a:gd name="T7" fmla="*/ 115 h 20"/>
                  <a:gd name="T8" fmla="*/ 0 w 15"/>
                  <a:gd name="T9" fmla="*/ 12 h 20"/>
                  <a:gd name="T10" fmla="*/ 29 w 1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0"/>
                  <a:gd name="T20" fmla="*/ 15 w 15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0">
                    <a:moveTo>
                      <a:pt x="5" y="0"/>
                    </a:moveTo>
                    <a:cubicBezTo>
                      <a:pt x="11" y="0"/>
                      <a:pt x="15" y="4"/>
                      <a:pt x="15" y="10"/>
                    </a:cubicBezTo>
                    <a:cubicBezTo>
                      <a:pt x="15" y="15"/>
                      <a:pt x="11" y="20"/>
                      <a:pt x="6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13"/>
                      <a:pt x="2" y="7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42"/>
              <p:cNvSpPr>
                <a:spLocks noChangeArrowheads="1"/>
              </p:cNvSpPr>
              <p:nvPr/>
            </p:nvSpPr>
            <p:spPr bwMode="auto">
              <a:xfrm>
                <a:off x="1011" y="786"/>
                <a:ext cx="62" cy="61"/>
              </a:xfrm>
              <a:custGeom>
                <a:avLst/>
                <a:gdLst>
                  <a:gd name="T0" fmla="*/ 0 w 26"/>
                  <a:gd name="T1" fmla="*/ 73 h 26"/>
                  <a:gd name="T2" fmla="*/ 74 w 26"/>
                  <a:gd name="T3" fmla="*/ 143 h 26"/>
                  <a:gd name="T4" fmla="*/ 148 w 26"/>
                  <a:gd name="T5" fmla="*/ 73 h 26"/>
                  <a:gd name="T6" fmla="*/ 74 w 26"/>
                  <a:gd name="T7" fmla="*/ 0 h 26"/>
                  <a:gd name="T8" fmla="*/ 0 w 26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13"/>
                    </a:moveTo>
                    <a:cubicBezTo>
                      <a:pt x="0" y="20"/>
                      <a:pt x="6" y="26"/>
                      <a:pt x="13" y="26"/>
                    </a:cubicBezTo>
                    <a:cubicBezTo>
                      <a:pt x="21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43"/>
              <p:cNvSpPr>
                <a:spLocks noChangeArrowheads="1"/>
              </p:cNvSpPr>
              <p:nvPr/>
            </p:nvSpPr>
            <p:spPr bwMode="auto">
              <a:xfrm>
                <a:off x="992" y="691"/>
                <a:ext cx="40" cy="40"/>
              </a:xfrm>
              <a:custGeom>
                <a:avLst/>
                <a:gdLst>
                  <a:gd name="T0" fmla="*/ 0 w 17"/>
                  <a:gd name="T1" fmla="*/ 49 h 17"/>
                  <a:gd name="T2" fmla="*/ 45 w 17"/>
                  <a:gd name="T3" fmla="*/ 94 h 17"/>
                  <a:gd name="T4" fmla="*/ 94 w 17"/>
                  <a:gd name="T5" fmla="*/ 49 h 17"/>
                  <a:gd name="T6" fmla="*/ 45 w 17"/>
                  <a:gd name="T7" fmla="*/ 0 h 17"/>
                  <a:gd name="T8" fmla="*/ 0 w 17"/>
                  <a:gd name="T9" fmla="*/ 4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9"/>
                    </a:moveTo>
                    <a:cubicBezTo>
                      <a:pt x="0" y="14"/>
                      <a:pt x="4" y="17"/>
                      <a:pt x="8" y="17"/>
                    </a:cubicBez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44"/>
              <p:cNvSpPr>
                <a:spLocks noChangeArrowheads="1"/>
              </p:cNvSpPr>
              <p:nvPr/>
            </p:nvSpPr>
            <p:spPr bwMode="auto">
              <a:xfrm>
                <a:off x="890" y="850"/>
                <a:ext cx="22" cy="35"/>
              </a:xfrm>
              <a:custGeom>
                <a:avLst/>
                <a:gdLst>
                  <a:gd name="T0" fmla="*/ 54 w 9"/>
                  <a:gd name="T1" fmla="*/ 37 h 15"/>
                  <a:gd name="T2" fmla="*/ 5 w 9"/>
                  <a:gd name="T3" fmla="*/ 82 h 15"/>
                  <a:gd name="T4" fmla="*/ 0 w 9"/>
                  <a:gd name="T5" fmla="*/ 82 h 15"/>
                  <a:gd name="T6" fmla="*/ 17 w 9"/>
                  <a:gd name="T7" fmla="*/ 0 h 15"/>
                  <a:gd name="T8" fmla="*/ 54 w 9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9" y="7"/>
                    </a:moveTo>
                    <a:cubicBezTo>
                      <a:pt x="9" y="11"/>
                      <a:pt x="5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  <a:cubicBezTo>
                      <a:pt x="6" y="1"/>
                      <a:pt x="9" y="4"/>
                      <a:pt x="9" y="7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45"/>
              <p:cNvSpPr>
                <a:spLocks noChangeArrowheads="1"/>
              </p:cNvSpPr>
              <p:nvPr/>
            </p:nvSpPr>
            <p:spPr bwMode="auto">
              <a:xfrm>
                <a:off x="1101" y="783"/>
                <a:ext cx="21" cy="36"/>
              </a:xfrm>
              <a:custGeom>
                <a:avLst/>
                <a:gdLst>
                  <a:gd name="T0" fmla="*/ 0 w 9"/>
                  <a:gd name="T1" fmla="*/ 46 h 15"/>
                  <a:gd name="T2" fmla="*/ 37 w 9"/>
                  <a:gd name="T3" fmla="*/ 0 h 15"/>
                  <a:gd name="T4" fmla="*/ 49 w 9"/>
                  <a:gd name="T5" fmla="*/ 5 h 15"/>
                  <a:gd name="T6" fmla="*/ 37 w 9"/>
                  <a:gd name="T7" fmla="*/ 86 h 15"/>
                  <a:gd name="T8" fmla="*/ 0 w 9"/>
                  <a:gd name="T9" fmla="*/ 4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0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6"/>
                      <a:pt x="7" y="10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46"/>
              <p:cNvSpPr>
                <a:spLocks noChangeArrowheads="1"/>
              </p:cNvSpPr>
              <p:nvPr/>
            </p:nvSpPr>
            <p:spPr bwMode="auto">
              <a:xfrm>
                <a:off x="1025" y="591"/>
                <a:ext cx="22" cy="21"/>
              </a:xfrm>
              <a:custGeom>
                <a:avLst/>
                <a:gdLst>
                  <a:gd name="T0" fmla="*/ 0 w 9"/>
                  <a:gd name="T1" fmla="*/ 28 h 9"/>
                  <a:gd name="T2" fmla="*/ 29 w 9"/>
                  <a:gd name="T3" fmla="*/ 49 h 9"/>
                  <a:gd name="T4" fmla="*/ 54 w 9"/>
                  <a:gd name="T5" fmla="*/ 21 h 9"/>
                  <a:gd name="T6" fmla="*/ 24 w 9"/>
                  <a:gd name="T7" fmla="*/ 0 h 9"/>
                  <a:gd name="T8" fmla="*/ 0 w 9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0" y="5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47"/>
              <p:cNvSpPr>
                <a:spLocks noChangeArrowheads="1"/>
              </p:cNvSpPr>
              <p:nvPr/>
            </p:nvSpPr>
            <p:spPr bwMode="auto">
              <a:xfrm>
                <a:off x="871" y="586"/>
                <a:ext cx="19" cy="24"/>
              </a:xfrm>
              <a:custGeom>
                <a:avLst/>
                <a:gdLst>
                  <a:gd name="T0" fmla="*/ 17 w 8"/>
                  <a:gd name="T1" fmla="*/ 5 h 10"/>
                  <a:gd name="T2" fmla="*/ 45 w 8"/>
                  <a:gd name="T3" fmla="*/ 29 h 10"/>
                  <a:gd name="T4" fmla="*/ 24 w 8"/>
                  <a:gd name="T5" fmla="*/ 58 h 10"/>
                  <a:gd name="T6" fmla="*/ 0 w 8"/>
                  <a:gd name="T7" fmla="*/ 12 h 10"/>
                  <a:gd name="T8" fmla="*/ 17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3" y="1"/>
                    </a:moveTo>
                    <a:cubicBezTo>
                      <a:pt x="6" y="0"/>
                      <a:pt x="8" y="3"/>
                      <a:pt x="8" y="5"/>
                    </a:cubicBezTo>
                    <a:cubicBezTo>
                      <a:pt x="8" y="8"/>
                      <a:pt x="6" y="10"/>
                      <a:pt x="4" y="10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48"/>
              <p:cNvSpPr>
                <a:spLocks noChangeArrowheads="1"/>
              </p:cNvSpPr>
              <p:nvPr/>
            </p:nvSpPr>
            <p:spPr bwMode="auto">
              <a:xfrm>
                <a:off x="1113" y="518"/>
                <a:ext cx="24" cy="21"/>
              </a:xfrm>
              <a:custGeom>
                <a:avLst/>
                <a:gdLst>
                  <a:gd name="T0" fmla="*/ 34 w 10"/>
                  <a:gd name="T1" fmla="*/ 0 h 9"/>
                  <a:gd name="T2" fmla="*/ 58 w 10"/>
                  <a:gd name="T3" fmla="*/ 21 h 9"/>
                  <a:gd name="T4" fmla="*/ 29 w 10"/>
                  <a:gd name="T5" fmla="*/ 49 h 9"/>
                  <a:gd name="T6" fmla="*/ 0 w 10"/>
                  <a:gd name="T7" fmla="*/ 28 h 9"/>
                  <a:gd name="T8" fmla="*/ 34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6" y="0"/>
                    </a:move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49"/>
              <p:cNvSpPr>
                <a:spLocks noChangeArrowheads="1"/>
              </p:cNvSpPr>
              <p:nvPr/>
            </p:nvSpPr>
            <p:spPr bwMode="auto">
              <a:xfrm>
                <a:off x="919" y="786"/>
                <a:ext cx="23" cy="23"/>
              </a:xfrm>
              <a:custGeom>
                <a:avLst/>
                <a:gdLst>
                  <a:gd name="T0" fmla="*/ 0 w 10"/>
                  <a:gd name="T1" fmla="*/ 28 h 10"/>
                  <a:gd name="T2" fmla="*/ 28 w 10"/>
                  <a:gd name="T3" fmla="*/ 48 h 10"/>
                  <a:gd name="T4" fmla="*/ 53 w 10"/>
                  <a:gd name="T5" fmla="*/ 21 h 10"/>
                  <a:gd name="T6" fmla="*/ 28 w 10"/>
                  <a:gd name="T7" fmla="*/ 0 h 10"/>
                  <a:gd name="T8" fmla="*/ 0 w 10"/>
                  <a:gd name="T9" fmla="*/ 2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3" y="10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50"/>
              <p:cNvSpPr>
                <a:spLocks noChangeArrowheads="1"/>
              </p:cNvSpPr>
              <p:nvPr/>
            </p:nvSpPr>
            <p:spPr bwMode="auto">
              <a:xfrm>
                <a:off x="1089" y="693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3" y="10"/>
                      <a:pt x="5" y="10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51"/>
              <p:cNvSpPr>
                <a:spLocks noChangeArrowheads="1"/>
              </p:cNvSpPr>
              <p:nvPr/>
            </p:nvSpPr>
            <p:spPr bwMode="auto">
              <a:xfrm>
                <a:off x="916" y="918"/>
                <a:ext cx="19" cy="24"/>
              </a:xfrm>
              <a:custGeom>
                <a:avLst/>
                <a:gdLst>
                  <a:gd name="T0" fmla="*/ 29 w 8"/>
                  <a:gd name="T1" fmla="*/ 58 h 10"/>
                  <a:gd name="T2" fmla="*/ 0 w 8"/>
                  <a:gd name="T3" fmla="*/ 29 h 10"/>
                  <a:gd name="T4" fmla="*/ 24 w 8"/>
                  <a:gd name="T5" fmla="*/ 0 h 10"/>
                  <a:gd name="T6" fmla="*/ 45 w 8"/>
                  <a:gd name="T7" fmla="*/ 12 h 10"/>
                  <a:gd name="T8" fmla="*/ 33 w 8"/>
                  <a:gd name="T9" fmla="*/ 58 h 10"/>
                  <a:gd name="T10" fmla="*/ 29 w 8"/>
                  <a:gd name="T11" fmla="*/ 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5"/>
                      <a:pt x="7" y="7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52"/>
              <p:cNvSpPr>
                <a:spLocks noChangeArrowheads="1"/>
              </p:cNvSpPr>
              <p:nvPr/>
            </p:nvSpPr>
            <p:spPr bwMode="auto">
              <a:xfrm>
                <a:off x="1051" y="878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53"/>
              <p:cNvSpPr>
                <a:spLocks noChangeArrowheads="1"/>
              </p:cNvSpPr>
              <p:nvPr/>
            </p:nvSpPr>
            <p:spPr bwMode="auto">
              <a:xfrm>
                <a:off x="175" y="541"/>
                <a:ext cx="320" cy="223"/>
              </a:xfrm>
              <a:custGeom>
                <a:avLst/>
                <a:gdLst>
                  <a:gd name="T0" fmla="*/ 759 w 135"/>
                  <a:gd name="T1" fmla="*/ 74 h 94"/>
                  <a:gd name="T2" fmla="*/ 612 w 135"/>
                  <a:gd name="T3" fmla="*/ 40 h 94"/>
                  <a:gd name="T4" fmla="*/ 33 w 135"/>
                  <a:gd name="T5" fmla="*/ 176 h 94"/>
                  <a:gd name="T6" fmla="*/ 389 w 135"/>
                  <a:gd name="T7" fmla="*/ 529 h 94"/>
                  <a:gd name="T8" fmla="*/ 759 w 135"/>
                  <a:gd name="T9" fmla="*/ 7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94"/>
                  <a:gd name="T17" fmla="*/ 135 w 135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94">
                    <a:moveTo>
                      <a:pt x="135" y="13"/>
                    </a:moveTo>
                    <a:cubicBezTo>
                      <a:pt x="126" y="10"/>
                      <a:pt x="117" y="8"/>
                      <a:pt x="109" y="7"/>
                    </a:cubicBezTo>
                    <a:cubicBezTo>
                      <a:pt x="58" y="0"/>
                      <a:pt x="15" y="10"/>
                      <a:pt x="6" y="31"/>
                    </a:cubicBezTo>
                    <a:cubicBezTo>
                      <a:pt x="0" y="47"/>
                      <a:pt x="44" y="78"/>
                      <a:pt x="69" y="94"/>
                    </a:cubicBezTo>
                    <a:cubicBezTo>
                      <a:pt x="86" y="63"/>
                      <a:pt x="107" y="34"/>
                      <a:pt x="135" y="13"/>
                    </a:cubicBezTo>
                    <a:close/>
                  </a:path>
                </a:pathLst>
              </a:custGeom>
              <a:solidFill>
                <a:srgbClr val="587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54"/>
              <p:cNvSpPr>
                <a:spLocks noChangeArrowheads="1"/>
              </p:cNvSpPr>
              <p:nvPr/>
            </p:nvSpPr>
            <p:spPr bwMode="auto">
              <a:xfrm>
                <a:off x="466" y="572"/>
                <a:ext cx="95" cy="24"/>
              </a:xfrm>
              <a:custGeom>
                <a:avLst/>
                <a:gdLst>
                  <a:gd name="T0" fmla="*/ 69 w 40"/>
                  <a:gd name="T1" fmla="*/ 0 h 10"/>
                  <a:gd name="T2" fmla="*/ 0 w 40"/>
                  <a:gd name="T3" fmla="*/ 58 h 10"/>
                  <a:gd name="T4" fmla="*/ 226 w 40"/>
                  <a:gd name="T5" fmla="*/ 58 h 10"/>
                  <a:gd name="T6" fmla="*/ 69 w 4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10"/>
                  <a:gd name="T14" fmla="*/ 40 w 4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10">
                    <a:moveTo>
                      <a:pt x="12" y="0"/>
                    </a:moveTo>
                    <a:cubicBezTo>
                      <a:pt x="8" y="3"/>
                      <a:pt x="4" y="7"/>
                      <a:pt x="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0" y="6"/>
                      <a:pt x="21" y="3"/>
                      <a:pt x="1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55"/>
              <p:cNvSpPr>
                <a:spLocks noChangeArrowheads="1"/>
              </p:cNvSpPr>
              <p:nvPr/>
            </p:nvSpPr>
            <p:spPr bwMode="auto">
              <a:xfrm>
                <a:off x="450" y="596"/>
                <a:ext cx="147" cy="16"/>
              </a:xfrm>
              <a:custGeom>
                <a:avLst/>
                <a:gdLst>
                  <a:gd name="T0" fmla="*/ 40 w 62"/>
                  <a:gd name="T1" fmla="*/ 0 h 7"/>
                  <a:gd name="T2" fmla="*/ 0 w 62"/>
                  <a:gd name="T3" fmla="*/ 37 h 7"/>
                  <a:gd name="T4" fmla="*/ 349 w 62"/>
                  <a:gd name="T5" fmla="*/ 37 h 7"/>
                  <a:gd name="T6" fmla="*/ 263 w 62"/>
                  <a:gd name="T7" fmla="*/ 0 h 7"/>
                  <a:gd name="T8" fmla="*/ 40 w 6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7"/>
                  <a:gd name="T17" fmla="*/ 62 w 6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7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7" y="4"/>
                      <a:pt x="52" y="2"/>
                      <a:pt x="47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56"/>
              <p:cNvSpPr>
                <a:spLocks noChangeArrowheads="1"/>
              </p:cNvSpPr>
              <p:nvPr/>
            </p:nvSpPr>
            <p:spPr bwMode="auto">
              <a:xfrm>
                <a:off x="433" y="612"/>
                <a:ext cx="199" cy="17"/>
              </a:xfrm>
              <a:custGeom>
                <a:avLst/>
                <a:gdLst>
                  <a:gd name="T0" fmla="*/ 40 w 84"/>
                  <a:gd name="T1" fmla="*/ 0 h 7"/>
                  <a:gd name="T2" fmla="*/ 0 w 84"/>
                  <a:gd name="T3" fmla="*/ 41 h 7"/>
                  <a:gd name="T4" fmla="*/ 471 w 84"/>
                  <a:gd name="T5" fmla="*/ 41 h 7"/>
                  <a:gd name="T6" fmla="*/ 386 w 84"/>
                  <a:gd name="T7" fmla="*/ 0 h 7"/>
                  <a:gd name="T8" fmla="*/ 40 w 8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7"/>
                  <a:gd name="T17" fmla="*/ 84 w 8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9" y="5"/>
                      <a:pt x="74" y="2"/>
                      <a:pt x="69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57"/>
              <p:cNvSpPr>
                <a:spLocks noChangeArrowheads="1"/>
              </p:cNvSpPr>
              <p:nvPr/>
            </p:nvSpPr>
            <p:spPr bwMode="auto">
              <a:xfrm>
                <a:off x="414" y="629"/>
                <a:ext cx="258" cy="24"/>
              </a:xfrm>
              <a:custGeom>
                <a:avLst/>
                <a:gdLst>
                  <a:gd name="T0" fmla="*/ 516 w 109"/>
                  <a:gd name="T1" fmla="*/ 0 h 10"/>
                  <a:gd name="T2" fmla="*/ 45 w 109"/>
                  <a:gd name="T3" fmla="*/ 0 h 10"/>
                  <a:gd name="T4" fmla="*/ 0 w 109"/>
                  <a:gd name="T5" fmla="*/ 58 h 10"/>
                  <a:gd name="T6" fmla="*/ 611 w 109"/>
                  <a:gd name="T7" fmla="*/ 58 h 10"/>
                  <a:gd name="T8" fmla="*/ 516 w 10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"/>
                  <a:gd name="T17" fmla="*/ 109 w 109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">
                    <a:moveTo>
                      <a:pt x="9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6"/>
                      <a:pt x="0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4" y="6"/>
                      <a:pt x="98" y="3"/>
                      <a:pt x="92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58"/>
              <p:cNvSpPr>
                <a:spLocks noChangeArrowheads="1"/>
              </p:cNvSpPr>
              <p:nvPr/>
            </p:nvSpPr>
            <p:spPr bwMode="auto">
              <a:xfrm>
                <a:off x="398" y="653"/>
                <a:ext cx="305" cy="19"/>
              </a:xfrm>
              <a:custGeom>
                <a:avLst/>
                <a:gdLst>
                  <a:gd name="T0" fmla="*/ 648 w 129"/>
                  <a:gd name="T1" fmla="*/ 0 h 8"/>
                  <a:gd name="T2" fmla="*/ 40 w 129"/>
                  <a:gd name="T3" fmla="*/ 0 h 8"/>
                  <a:gd name="T4" fmla="*/ 0 w 129"/>
                  <a:gd name="T5" fmla="*/ 45 h 8"/>
                  <a:gd name="T6" fmla="*/ 721 w 129"/>
                  <a:gd name="T7" fmla="*/ 45 h 8"/>
                  <a:gd name="T8" fmla="*/ 648 w 1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8"/>
                  <a:gd name="T17" fmla="*/ 129 w 129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8">
                    <a:moveTo>
                      <a:pt x="11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5"/>
                      <a:pt x="0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5" y="5"/>
                      <a:pt x="121" y="2"/>
                      <a:pt x="116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59"/>
              <p:cNvSpPr>
                <a:spLocks noChangeArrowheads="1"/>
              </p:cNvSpPr>
              <p:nvPr/>
            </p:nvSpPr>
            <p:spPr bwMode="auto">
              <a:xfrm>
                <a:off x="386" y="672"/>
                <a:ext cx="343" cy="19"/>
              </a:xfrm>
              <a:custGeom>
                <a:avLst/>
                <a:gdLst>
                  <a:gd name="T0" fmla="*/ 750 w 145"/>
                  <a:gd name="T1" fmla="*/ 0 h 8"/>
                  <a:gd name="T2" fmla="*/ 28 w 145"/>
                  <a:gd name="T3" fmla="*/ 0 h 8"/>
                  <a:gd name="T4" fmla="*/ 0 w 145"/>
                  <a:gd name="T5" fmla="*/ 45 h 8"/>
                  <a:gd name="T6" fmla="*/ 811 w 145"/>
                  <a:gd name="T7" fmla="*/ 45 h 8"/>
                  <a:gd name="T8" fmla="*/ 750 w 14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8"/>
                  <a:gd name="T17" fmla="*/ 145 w 14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8">
                    <a:moveTo>
                      <a:pt x="13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2" y="5"/>
                      <a:pt x="138" y="3"/>
                      <a:pt x="134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60"/>
              <p:cNvSpPr>
                <a:spLocks noChangeArrowheads="1"/>
              </p:cNvSpPr>
              <p:nvPr/>
            </p:nvSpPr>
            <p:spPr bwMode="auto">
              <a:xfrm>
                <a:off x="369" y="691"/>
                <a:ext cx="389" cy="23"/>
              </a:xfrm>
              <a:custGeom>
                <a:avLst/>
                <a:gdLst>
                  <a:gd name="T0" fmla="*/ 856 w 164"/>
                  <a:gd name="T1" fmla="*/ 0 h 10"/>
                  <a:gd name="T2" fmla="*/ 40 w 164"/>
                  <a:gd name="T3" fmla="*/ 0 h 10"/>
                  <a:gd name="T4" fmla="*/ 0 w 164"/>
                  <a:gd name="T5" fmla="*/ 53 h 10"/>
                  <a:gd name="T6" fmla="*/ 923 w 164"/>
                  <a:gd name="T7" fmla="*/ 53 h 10"/>
                  <a:gd name="T8" fmla="*/ 856 w 16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10"/>
                  <a:gd name="T17" fmla="*/ 164 w 16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10">
                    <a:moveTo>
                      <a:pt x="15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1" y="7"/>
                      <a:pt x="157" y="3"/>
                      <a:pt x="15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61"/>
              <p:cNvSpPr>
                <a:spLocks noChangeArrowheads="1"/>
              </p:cNvSpPr>
              <p:nvPr/>
            </p:nvSpPr>
            <p:spPr bwMode="auto">
              <a:xfrm>
                <a:off x="355" y="714"/>
                <a:ext cx="419" cy="22"/>
              </a:xfrm>
              <a:custGeom>
                <a:avLst/>
                <a:gdLst>
                  <a:gd name="T0" fmla="*/ 952 w 177"/>
                  <a:gd name="T1" fmla="*/ 0 h 9"/>
                  <a:gd name="T2" fmla="*/ 33 w 177"/>
                  <a:gd name="T3" fmla="*/ 0 h 9"/>
                  <a:gd name="T4" fmla="*/ 0 w 177"/>
                  <a:gd name="T5" fmla="*/ 54 h 9"/>
                  <a:gd name="T6" fmla="*/ 992 w 177"/>
                  <a:gd name="T7" fmla="*/ 54 h 9"/>
                  <a:gd name="T8" fmla="*/ 952 w 17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9"/>
                  <a:gd name="T17" fmla="*/ 177 w 17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9">
                    <a:moveTo>
                      <a:pt x="17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5" y="6"/>
                      <a:pt x="173" y="3"/>
                      <a:pt x="170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62"/>
              <p:cNvSpPr>
                <a:spLocks noChangeArrowheads="1"/>
              </p:cNvSpPr>
              <p:nvPr/>
            </p:nvSpPr>
            <p:spPr bwMode="auto">
              <a:xfrm>
                <a:off x="338" y="736"/>
                <a:ext cx="446" cy="61"/>
              </a:xfrm>
              <a:custGeom>
                <a:avLst/>
                <a:gdLst>
                  <a:gd name="T0" fmla="*/ 1037 w 188"/>
                  <a:gd name="T1" fmla="*/ 0 h 26"/>
                  <a:gd name="T2" fmla="*/ 40 w 188"/>
                  <a:gd name="T3" fmla="*/ 0 h 26"/>
                  <a:gd name="T4" fmla="*/ 0 w 188"/>
                  <a:gd name="T5" fmla="*/ 66 h 26"/>
                  <a:gd name="T6" fmla="*/ 90 w 188"/>
                  <a:gd name="T7" fmla="*/ 127 h 26"/>
                  <a:gd name="T8" fmla="*/ 1041 w 188"/>
                  <a:gd name="T9" fmla="*/ 16 h 26"/>
                  <a:gd name="T10" fmla="*/ 1037 w 18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"/>
                  <a:gd name="T19" fmla="*/ 0 h 26"/>
                  <a:gd name="T20" fmla="*/ 188 w 18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" h="26">
                    <a:moveTo>
                      <a:pt x="18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9" y="19"/>
                      <a:pt x="16" y="23"/>
                      <a:pt x="16" y="23"/>
                    </a:cubicBezTo>
                    <a:cubicBezTo>
                      <a:pt x="16" y="23"/>
                      <a:pt x="188" y="26"/>
                      <a:pt x="185" y="3"/>
                    </a:cubicBezTo>
                    <a:cubicBezTo>
                      <a:pt x="184" y="2"/>
                      <a:pt x="184" y="1"/>
                      <a:pt x="184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63"/>
              <p:cNvSpPr>
                <a:spLocks noChangeArrowheads="1"/>
              </p:cNvSpPr>
              <p:nvPr/>
            </p:nvSpPr>
            <p:spPr bwMode="auto">
              <a:xfrm>
                <a:off x="203" y="1130"/>
                <a:ext cx="2090" cy="493"/>
              </a:xfrm>
              <a:custGeom>
                <a:avLst/>
                <a:gdLst>
                  <a:gd name="T0" fmla="*/ 4874 w 882"/>
                  <a:gd name="T1" fmla="*/ 66 h 208"/>
                  <a:gd name="T2" fmla="*/ 1938 w 882"/>
                  <a:gd name="T3" fmla="*/ 500 h 208"/>
                  <a:gd name="T4" fmla="*/ 1673 w 882"/>
                  <a:gd name="T5" fmla="*/ 517 h 208"/>
                  <a:gd name="T6" fmla="*/ 33 w 882"/>
                  <a:gd name="T7" fmla="*/ 173 h 208"/>
                  <a:gd name="T8" fmla="*/ 0 w 882"/>
                  <a:gd name="T9" fmla="*/ 152 h 208"/>
                  <a:gd name="T10" fmla="*/ 85 w 882"/>
                  <a:gd name="T11" fmla="*/ 583 h 208"/>
                  <a:gd name="T12" fmla="*/ 4009 w 882"/>
                  <a:gd name="T13" fmla="*/ 820 h 208"/>
                  <a:gd name="T14" fmla="*/ 4952 w 882"/>
                  <a:gd name="T15" fmla="*/ 0 h 208"/>
                  <a:gd name="T16" fmla="*/ 4874 w 882"/>
                  <a:gd name="T17" fmla="*/ 66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2"/>
                  <a:gd name="T28" fmla="*/ 0 h 208"/>
                  <a:gd name="T29" fmla="*/ 882 w 882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2" h="208">
                    <a:moveTo>
                      <a:pt x="868" y="12"/>
                    </a:moveTo>
                    <a:cubicBezTo>
                      <a:pt x="707" y="113"/>
                      <a:pt x="521" y="82"/>
                      <a:pt x="345" y="89"/>
                    </a:cubicBezTo>
                    <a:cubicBezTo>
                      <a:pt x="330" y="89"/>
                      <a:pt x="313" y="94"/>
                      <a:pt x="298" y="92"/>
                    </a:cubicBezTo>
                    <a:cubicBezTo>
                      <a:pt x="198" y="84"/>
                      <a:pt x="98" y="88"/>
                      <a:pt x="6" y="31"/>
                    </a:cubicBezTo>
                    <a:cubicBezTo>
                      <a:pt x="4" y="30"/>
                      <a:pt x="2" y="28"/>
                      <a:pt x="0" y="27"/>
                    </a:cubicBezTo>
                    <a:cubicBezTo>
                      <a:pt x="2" y="52"/>
                      <a:pt x="7" y="79"/>
                      <a:pt x="15" y="104"/>
                    </a:cubicBezTo>
                    <a:cubicBezTo>
                      <a:pt x="50" y="208"/>
                      <a:pt x="522" y="189"/>
                      <a:pt x="714" y="146"/>
                    </a:cubicBezTo>
                    <a:cubicBezTo>
                      <a:pt x="804" y="125"/>
                      <a:pt x="854" y="64"/>
                      <a:pt x="882" y="0"/>
                    </a:cubicBezTo>
                    <a:cubicBezTo>
                      <a:pt x="878" y="4"/>
                      <a:pt x="873" y="8"/>
                      <a:pt x="8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64"/>
              <p:cNvSpPr>
                <a:spLocks noChangeArrowheads="1"/>
              </p:cNvSpPr>
              <p:nvPr/>
            </p:nvSpPr>
            <p:spPr bwMode="auto">
              <a:xfrm>
                <a:off x="189" y="705"/>
                <a:ext cx="448" cy="624"/>
              </a:xfrm>
              <a:custGeom>
                <a:avLst/>
                <a:gdLst>
                  <a:gd name="T0" fmla="*/ 951 w 189"/>
                  <a:gd name="T1" fmla="*/ 0 h 263"/>
                  <a:gd name="T2" fmla="*/ 668 w 189"/>
                  <a:gd name="T3" fmla="*/ 45 h 263"/>
                  <a:gd name="T4" fmla="*/ 107 w 189"/>
                  <a:gd name="T5" fmla="*/ 316 h 263"/>
                  <a:gd name="T6" fmla="*/ 33 w 189"/>
                  <a:gd name="T7" fmla="*/ 1160 h 263"/>
                  <a:gd name="T8" fmla="*/ 66 w 189"/>
                  <a:gd name="T9" fmla="*/ 1182 h 263"/>
                  <a:gd name="T10" fmla="*/ 1062 w 189"/>
                  <a:gd name="T11" fmla="*/ 1481 h 263"/>
                  <a:gd name="T12" fmla="*/ 939 w 189"/>
                  <a:gd name="T13" fmla="*/ 731 h 263"/>
                  <a:gd name="T14" fmla="*/ 951 w 189"/>
                  <a:gd name="T15" fmla="*/ 0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263"/>
                  <a:gd name="T26" fmla="*/ 189 w 189"/>
                  <a:gd name="T27" fmla="*/ 263 h 2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263">
                    <a:moveTo>
                      <a:pt x="169" y="0"/>
                    </a:moveTo>
                    <a:cubicBezTo>
                      <a:pt x="154" y="1"/>
                      <a:pt x="137" y="4"/>
                      <a:pt x="119" y="8"/>
                    </a:cubicBezTo>
                    <a:cubicBezTo>
                      <a:pt x="19" y="29"/>
                      <a:pt x="19" y="56"/>
                      <a:pt x="19" y="56"/>
                    </a:cubicBezTo>
                    <a:cubicBezTo>
                      <a:pt x="19" y="56"/>
                      <a:pt x="0" y="126"/>
                      <a:pt x="6" y="206"/>
                    </a:cubicBezTo>
                    <a:cubicBezTo>
                      <a:pt x="8" y="207"/>
                      <a:pt x="10" y="209"/>
                      <a:pt x="12" y="210"/>
                    </a:cubicBezTo>
                    <a:cubicBezTo>
                      <a:pt x="69" y="245"/>
                      <a:pt x="128" y="257"/>
                      <a:pt x="189" y="263"/>
                    </a:cubicBezTo>
                    <a:cubicBezTo>
                      <a:pt x="179" y="219"/>
                      <a:pt x="172" y="175"/>
                      <a:pt x="167" y="130"/>
                    </a:cubicBezTo>
                    <a:cubicBezTo>
                      <a:pt x="162" y="87"/>
                      <a:pt x="163" y="43"/>
                      <a:pt x="169" y="0"/>
                    </a:cubicBezTo>
                    <a:close/>
                  </a:path>
                </a:pathLst>
              </a:custGeom>
              <a:solidFill>
                <a:srgbClr val="60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65"/>
              <p:cNvSpPr>
                <a:spLocks noChangeArrowheads="1"/>
              </p:cNvSpPr>
              <p:nvPr/>
            </p:nvSpPr>
            <p:spPr bwMode="auto">
              <a:xfrm>
                <a:off x="831" y="793"/>
                <a:ext cx="495" cy="560"/>
              </a:xfrm>
              <a:custGeom>
                <a:avLst/>
                <a:gdLst>
                  <a:gd name="T0" fmla="*/ 360 w 209"/>
                  <a:gd name="T1" fmla="*/ 185 h 236"/>
                  <a:gd name="T2" fmla="*/ 45 w 209"/>
                  <a:gd name="T3" fmla="*/ 0 h 236"/>
                  <a:gd name="T4" fmla="*/ 111 w 209"/>
                  <a:gd name="T5" fmla="*/ 1312 h 236"/>
                  <a:gd name="T6" fmla="*/ 185 w 209"/>
                  <a:gd name="T7" fmla="*/ 1317 h 236"/>
                  <a:gd name="T8" fmla="*/ 448 w 209"/>
                  <a:gd name="T9" fmla="*/ 1300 h 236"/>
                  <a:gd name="T10" fmla="*/ 881 w 209"/>
                  <a:gd name="T11" fmla="*/ 1296 h 236"/>
                  <a:gd name="T12" fmla="*/ 1172 w 209"/>
                  <a:gd name="T13" fmla="*/ 168 h 236"/>
                  <a:gd name="T14" fmla="*/ 360 w 209"/>
                  <a:gd name="T15" fmla="*/ 185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9"/>
                  <a:gd name="T25" fmla="*/ 0 h 236"/>
                  <a:gd name="T26" fmla="*/ 209 w 209"/>
                  <a:gd name="T27" fmla="*/ 236 h 2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9" h="236">
                    <a:moveTo>
                      <a:pt x="64" y="33"/>
                    </a:moveTo>
                    <a:cubicBezTo>
                      <a:pt x="32" y="27"/>
                      <a:pt x="16" y="13"/>
                      <a:pt x="8" y="0"/>
                    </a:cubicBezTo>
                    <a:cubicBezTo>
                      <a:pt x="0" y="77"/>
                      <a:pt x="7" y="156"/>
                      <a:pt x="20" y="233"/>
                    </a:cubicBezTo>
                    <a:cubicBezTo>
                      <a:pt x="24" y="234"/>
                      <a:pt x="28" y="234"/>
                      <a:pt x="33" y="234"/>
                    </a:cubicBezTo>
                    <a:cubicBezTo>
                      <a:pt x="48" y="236"/>
                      <a:pt x="65" y="231"/>
                      <a:pt x="80" y="231"/>
                    </a:cubicBezTo>
                    <a:cubicBezTo>
                      <a:pt x="105" y="230"/>
                      <a:pt x="131" y="230"/>
                      <a:pt x="157" y="230"/>
                    </a:cubicBezTo>
                    <a:cubicBezTo>
                      <a:pt x="171" y="163"/>
                      <a:pt x="189" y="96"/>
                      <a:pt x="209" y="30"/>
                    </a:cubicBezTo>
                    <a:cubicBezTo>
                      <a:pt x="167" y="42"/>
                      <a:pt x="108" y="42"/>
                      <a:pt x="64" y="33"/>
                    </a:cubicBez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66"/>
              <p:cNvSpPr>
                <a:spLocks noChangeArrowheads="1"/>
              </p:cNvSpPr>
              <p:nvPr/>
            </p:nvSpPr>
            <p:spPr bwMode="auto">
              <a:xfrm>
                <a:off x="1257" y="864"/>
                <a:ext cx="242" cy="242"/>
              </a:xfrm>
              <a:custGeom>
                <a:avLst/>
                <a:gdLst>
                  <a:gd name="T0" fmla="*/ 164 w 102"/>
                  <a:gd name="T1" fmla="*/ 0 h 102"/>
                  <a:gd name="T2" fmla="*/ 0 w 102"/>
                  <a:gd name="T3" fmla="*/ 574 h 102"/>
                  <a:gd name="T4" fmla="*/ 574 w 102"/>
                  <a:gd name="T5" fmla="*/ 361 h 102"/>
                  <a:gd name="T6" fmla="*/ 164 w 102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2"/>
                  <a:gd name="T13" fmla="*/ 0 h 102"/>
                  <a:gd name="T14" fmla="*/ 102 w 102"/>
                  <a:gd name="T15" fmla="*/ 102 h 1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2" h="102">
                    <a:moveTo>
                      <a:pt x="29" y="0"/>
                    </a:moveTo>
                    <a:cubicBezTo>
                      <a:pt x="19" y="34"/>
                      <a:pt x="9" y="68"/>
                      <a:pt x="0" y="102"/>
                    </a:cubicBezTo>
                    <a:cubicBezTo>
                      <a:pt x="102" y="64"/>
                      <a:pt x="102" y="64"/>
                      <a:pt x="102" y="64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5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67"/>
              <p:cNvSpPr>
                <a:spLocks noChangeArrowheads="1"/>
              </p:cNvSpPr>
              <p:nvPr/>
            </p:nvSpPr>
            <p:spPr bwMode="auto">
              <a:xfrm>
                <a:off x="1257" y="1016"/>
                <a:ext cx="247" cy="303"/>
              </a:xfrm>
              <a:custGeom>
                <a:avLst/>
                <a:gdLst>
                  <a:gd name="T0" fmla="*/ 587 w 104"/>
                  <a:gd name="T1" fmla="*/ 12 h 128"/>
                  <a:gd name="T2" fmla="*/ 575 w 104"/>
                  <a:gd name="T3" fmla="*/ 0 h 128"/>
                  <a:gd name="T4" fmla="*/ 0 w 104"/>
                  <a:gd name="T5" fmla="*/ 213 h 128"/>
                  <a:gd name="T6" fmla="*/ 0 w 104"/>
                  <a:gd name="T7" fmla="*/ 218 h 128"/>
                  <a:gd name="T8" fmla="*/ 537 w 104"/>
                  <a:gd name="T9" fmla="*/ 717 h 128"/>
                  <a:gd name="T10" fmla="*/ 587 w 104"/>
                  <a:gd name="T11" fmla="*/ 1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128"/>
                  <a:gd name="T20" fmla="*/ 104 w 104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128">
                    <a:moveTo>
                      <a:pt x="104" y="2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95" y="128"/>
                      <a:pt x="95" y="128"/>
                      <a:pt x="95" y="128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FFE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68"/>
              <p:cNvSpPr>
                <a:spLocks noChangeArrowheads="1"/>
              </p:cNvSpPr>
              <p:nvPr/>
            </p:nvSpPr>
            <p:spPr bwMode="auto">
              <a:xfrm>
                <a:off x="1203" y="1108"/>
                <a:ext cx="280" cy="233"/>
              </a:xfrm>
              <a:custGeom>
                <a:avLst/>
                <a:gdLst>
                  <a:gd name="T0" fmla="*/ 131 w 118"/>
                  <a:gd name="T1" fmla="*/ 0 h 98"/>
                  <a:gd name="T2" fmla="*/ 0 w 118"/>
                  <a:gd name="T3" fmla="*/ 549 h 98"/>
                  <a:gd name="T4" fmla="*/ 664 w 118"/>
                  <a:gd name="T5" fmla="*/ 554 h 98"/>
                  <a:gd name="T6" fmla="*/ 664 w 118"/>
                  <a:gd name="T7" fmla="*/ 504 h 98"/>
                  <a:gd name="T8" fmla="*/ 131 w 11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98"/>
                  <a:gd name="T17" fmla="*/ 118 w 11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98">
                    <a:moveTo>
                      <a:pt x="23" y="0"/>
                    </a:moveTo>
                    <a:cubicBezTo>
                      <a:pt x="14" y="33"/>
                      <a:pt x="6" y="65"/>
                      <a:pt x="0" y="97"/>
                    </a:cubicBezTo>
                    <a:cubicBezTo>
                      <a:pt x="39" y="97"/>
                      <a:pt x="78" y="98"/>
                      <a:pt x="118" y="98"/>
                    </a:cubicBezTo>
                    <a:cubicBezTo>
                      <a:pt x="118" y="89"/>
                      <a:pt x="118" y="89"/>
                      <a:pt x="118" y="8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6DA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69"/>
              <p:cNvSpPr>
                <a:spLocks noChangeArrowheads="1"/>
              </p:cNvSpPr>
              <p:nvPr/>
            </p:nvSpPr>
            <p:spPr bwMode="auto">
              <a:xfrm>
                <a:off x="1483" y="1319"/>
                <a:ext cx="23" cy="22"/>
              </a:xfrm>
              <a:custGeom>
                <a:avLst/>
                <a:gdLst>
                  <a:gd name="T0" fmla="*/ 0 w 10"/>
                  <a:gd name="T1" fmla="*/ 54 h 9"/>
                  <a:gd name="T2" fmla="*/ 53 w 10"/>
                  <a:gd name="T3" fmla="*/ 49 h 9"/>
                  <a:gd name="T4" fmla="*/ 0 w 10"/>
                  <a:gd name="T5" fmla="*/ 0 h 9"/>
                  <a:gd name="T6" fmla="*/ 0 w 10"/>
                  <a:gd name="T7" fmla="*/ 54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9"/>
                  <a:gd name="T14" fmla="*/ 10 w 1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9">
                    <a:moveTo>
                      <a:pt x="0" y="9"/>
                    </a:moveTo>
                    <a:cubicBezTo>
                      <a:pt x="3" y="9"/>
                      <a:pt x="6" y="8"/>
                      <a:pt x="10" y="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70"/>
              <p:cNvSpPr>
                <a:spLocks noChangeArrowheads="1"/>
              </p:cNvSpPr>
              <p:nvPr/>
            </p:nvSpPr>
            <p:spPr bwMode="auto">
              <a:xfrm>
                <a:off x="1483" y="1020"/>
                <a:ext cx="345" cy="318"/>
              </a:xfrm>
              <a:custGeom>
                <a:avLst/>
                <a:gdLst>
                  <a:gd name="T0" fmla="*/ 811 w 146"/>
                  <a:gd name="T1" fmla="*/ 669 h 134"/>
                  <a:gd name="T2" fmla="*/ 50 w 146"/>
                  <a:gd name="T3" fmla="*/ 0 h 134"/>
                  <a:gd name="T4" fmla="*/ 0 w 146"/>
                  <a:gd name="T5" fmla="*/ 710 h 134"/>
                  <a:gd name="T6" fmla="*/ 57 w 146"/>
                  <a:gd name="T7" fmla="*/ 755 h 134"/>
                  <a:gd name="T8" fmla="*/ 815 w 146"/>
                  <a:gd name="T9" fmla="*/ 698 h 134"/>
                  <a:gd name="T10" fmla="*/ 811 w 146"/>
                  <a:gd name="T11" fmla="*/ 669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4"/>
                  <a:gd name="T20" fmla="*/ 146 w 146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4">
                    <a:moveTo>
                      <a:pt x="145" y="11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56" y="134"/>
                      <a:pt x="101" y="131"/>
                      <a:pt x="146" y="124"/>
                    </a:cubicBezTo>
                    <a:cubicBezTo>
                      <a:pt x="146" y="122"/>
                      <a:pt x="145" y="121"/>
                      <a:pt x="145" y="119"/>
                    </a:cubicBezTo>
                    <a:close/>
                  </a:path>
                </a:pathLst>
              </a:custGeom>
              <a:solidFill>
                <a:srgbClr val="B17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71"/>
              <p:cNvSpPr>
                <a:spLocks noChangeArrowheads="1"/>
              </p:cNvSpPr>
              <p:nvPr/>
            </p:nvSpPr>
            <p:spPr bwMode="auto">
              <a:xfrm>
                <a:off x="1459" y="783"/>
                <a:ext cx="249" cy="242"/>
              </a:xfrm>
              <a:custGeom>
                <a:avLst/>
                <a:gdLst>
                  <a:gd name="T0" fmla="*/ 586 w 105"/>
                  <a:gd name="T1" fmla="*/ 152 h 102"/>
                  <a:gd name="T2" fmla="*/ 443 w 105"/>
                  <a:gd name="T3" fmla="*/ 112 h 102"/>
                  <a:gd name="T4" fmla="*/ 0 w 105"/>
                  <a:gd name="T5" fmla="*/ 0 h 102"/>
                  <a:gd name="T6" fmla="*/ 95 w 105"/>
                  <a:gd name="T7" fmla="*/ 553 h 102"/>
                  <a:gd name="T8" fmla="*/ 123 w 105"/>
                  <a:gd name="T9" fmla="*/ 574 h 102"/>
                  <a:gd name="T10" fmla="*/ 590 w 105"/>
                  <a:gd name="T11" fmla="*/ 164 h 102"/>
                  <a:gd name="T12" fmla="*/ 586 w 105"/>
                  <a:gd name="T13" fmla="*/ 152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02"/>
                  <a:gd name="T23" fmla="*/ 105 w 105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02">
                    <a:moveTo>
                      <a:pt x="104" y="27"/>
                    </a:moveTo>
                    <a:cubicBezTo>
                      <a:pt x="95" y="25"/>
                      <a:pt x="86" y="22"/>
                      <a:pt x="79" y="20"/>
                    </a:cubicBezTo>
                    <a:cubicBezTo>
                      <a:pt x="55" y="13"/>
                      <a:pt x="13" y="3"/>
                      <a:pt x="0" y="0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28"/>
                      <a:pt x="104" y="27"/>
                      <a:pt x="104" y="27"/>
                    </a:cubicBezTo>
                    <a:close/>
                  </a:path>
                </a:pathLst>
              </a:custGeom>
              <a:solidFill>
                <a:srgbClr val="FF8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72"/>
              <p:cNvSpPr>
                <a:spLocks noChangeArrowheads="1"/>
              </p:cNvSpPr>
              <p:nvPr/>
            </p:nvSpPr>
            <p:spPr bwMode="auto">
              <a:xfrm>
                <a:off x="1511" y="852"/>
                <a:ext cx="251" cy="249"/>
              </a:xfrm>
              <a:custGeom>
                <a:avLst/>
                <a:gdLst>
                  <a:gd name="T0" fmla="*/ 533 w 106"/>
                  <a:gd name="T1" fmla="*/ 258 h 105"/>
                  <a:gd name="T2" fmla="*/ 466 w 106"/>
                  <a:gd name="T3" fmla="*/ 0 h 105"/>
                  <a:gd name="T4" fmla="*/ 0 w 106"/>
                  <a:gd name="T5" fmla="*/ 410 h 105"/>
                  <a:gd name="T6" fmla="*/ 40 w 106"/>
                  <a:gd name="T7" fmla="*/ 443 h 105"/>
                  <a:gd name="T8" fmla="*/ 594 w 106"/>
                  <a:gd name="T9" fmla="*/ 590 h 105"/>
                  <a:gd name="T10" fmla="*/ 533 w 106"/>
                  <a:gd name="T11" fmla="*/ 258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5"/>
                  <a:gd name="T20" fmla="*/ 106 w 106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5">
                    <a:moveTo>
                      <a:pt x="95" y="46"/>
                    </a:moveTo>
                    <a:cubicBezTo>
                      <a:pt x="92" y="29"/>
                      <a:pt x="88" y="15"/>
                      <a:pt x="83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1" y="85"/>
                      <a:pt x="99" y="66"/>
                      <a:pt x="95" y="46"/>
                    </a:cubicBezTo>
                    <a:close/>
                  </a:path>
                </a:pathLst>
              </a:custGeom>
              <a:solidFill>
                <a:srgbClr val="74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73"/>
              <p:cNvSpPr>
                <a:spLocks noChangeArrowheads="1"/>
              </p:cNvSpPr>
              <p:nvPr/>
            </p:nvSpPr>
            <p:spPr bwMode="auto">
              <a:xfrm>
                <a:off x="1528" y="1039"/>
                <a:ext cx="298" cy="264"/>
              </a:xfrm>
              <a:custGeom>
                <a:avLst/>
                <a:gdLst>
                  <a:gd name="T0" fmla="*/ 587 w 126"/>
                  <a:gd name="T1" fmla="*/ 259 h 111"/>
                  <a:gd name="T2" fmla="*/ 553 w 126"/>
                  <a:gd name="T3" fmla="*/ 147 h 111"/>
                  <a:gd name="T4" fmla="*/ 0 w 126"/>
                  <a:gd name="T5" fmla="*/ 0 h 111"/>
                  <a:gd name="T6" fmla="*/ 705 w 126"/>
                  <a:gd name="T7" fmla="*/ 628 h 111"/>
                  <a:gd name="T8" fmla="*/ 587 w 126"/>
                  <a:gd name="T9" fmla="*/ 259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11"/>
                  <a:gd name="T17" fmla="*/ 126 w 126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11">
                    <a:moveTo>
                      <a:pt x="105" y="46"/>
                    </a:moveTo>
                    <a:cubicBezTo>
                      <a:pt x="102" y="39"/>
                      <a:pt x="100" y="32"/>
                      <a:pt x="9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19" y="89"/>
                      <a:pt x="112" y="68"/>
                      <a:pt x="105" y="46"/>
                    </a:cubicBezTo>
                    <a:close/>
                  </a:path>
                </a:pathLst>
              </a:custGeom>
              <a:solidFill>
                <a:srgbClr val="83B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74"/>
              <p:cNvSpPr>
                <a:spLocks noChangeArrowheads="1"/>
              </p:cNvSpPr>
              <p:nvPr/>
            </p:nvSpPr>
            <p:spPr bwMode="auto">
              <a:xfrm>
                <a:off x="1326" y="781"/>
                <a:ext cx="173" cy="235"/>
              </a:xfrm>
              <a:custGeom>
                <a:avLst/>
                <a:gdLst>
                  <a:gd name="T0" fmla="*/ 315 w 73"/>
                  <a:gd name="T1" fmla="*/ 5 h 99"/>
                  <a:gd name="T2" fmla="*/ 291 w 73"/>
                  <a:gd name="T3" fmla="*/ 0 h 99"/>
                  <a:gd name="T4" fmla="*/ 0 w 73"/>
                  <a:gd name="T5" fmla="*/ 197 h 99"/>
                  <a:gd name="T6" fmla="*/ 0 w 73"/>
                  <a:gd name="T7" fmla="*/ 197 h 99"/>
                  <a:gd name="T8" fmla="*/ 410 w 73"/>
                  <a:gd name="T9" fmla="*/ 558 h 99"/>
                  <a:gd name="T10" fmla="*/ 315 w 73"/>
                  <a:gd name="T11" fmla="*/ 5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99"/>
                  <a:gd name="T20" fmla="*/ 73 w 73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99">
                    <a:moveTo>
                      <a:pt x="56" y="1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44" y="16"/>
                      <a:pt x="25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3" y="99"/>
                      <a:pt x="73" y="99"/>
                      <a:pt x="73" y="99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75"/>
              <p:cNvSpPr>
                <a:spLocks noChangeArrowheads="1"/>
              </p:cNvSpPr>
              <p:nvPr/>
            </p:nvSpPr>
            <p:spPr bwMode="auto">
              <a:xfrm>
                <a:off x="1722" y="847"/>
                <a:ext cx="234" cy="74"/>
              </a:xfrm>
              <a:custGeom>
                <a:avLst/>
                <a:gdLst>
                  <a:gd name="T0" fmla="*/ 553 w 99"/>
                  <a:gd name="T1" fmla="*/ 45 h 31"/>
                  <a:gd name="T2" fmla="*/ 513 w 99"/>
                  <a:gd name="T3" fmla="*/ 0 h 31"/>
                  <a:gd name="T4" fmla="*/ 0 w 99"/>
                  <a:gd name="T5" fmla="*/ 119 h 31"/>
                  <a:gd name="T6" fmla="*/ 12 w 99"/>
                  <a:gd name="T7" fmla="*/ 177 h 31"/>
                  <a:gd name="T8" fmla="*/ 553 w 99"/>
                  <a:gd name="T9" fmla="*/ 4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1"/>
                  <a:gd name="T17" fmla="*/ 99 w 99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1">
                    <a:moveTo>
                      <a:pt x="99" y="8"/>
                    </a:moveTo>
                    <a:cubicBezTo>
                      <a:pt x="97" y="5"/>
                      <a:pt x="94" y="2"/>
                      <a:pt x="92" y="0"/>
                    </a:cubicBezTo>
                    <a:cubicBezTo>
                      <a:pt x="64" y="16"/>
                      <a:pt x="32" y="21"/>
                      <a:pt x="0" y="21"/>
                    </a:cubicBezTo>
                    <a:cubicBezTo>
                      <a:pt x="1" y="24"/>
                      <a:pt x="2" y="27"/>
                      <a:pt x="2" y="31"/>
                    </a:cubicBezTo>
                    <a:cubicBezTo>
                      <a:pt x="36" y="29"/>
                      <a:pt x="70" y="23"/>
                      <a:pt x="99" y="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76"/>
              <p:cNvSpPr>
                <a:spLocks noChangeArrowheads="1"/>
              </p:cNvSpPr>
              <p:nvPr/>
            </p:nvSpPr>
            <p:spPr bwMode="auto">
              <a:xfrm>
                <a:off x="1727" y="866"/>
                <a:ext cx="248" cy="79"/>
              </a:xfrm>
              <a:custGeom>
                <a:avLst/>
                <a:gdLst>
                  <a:gd name="T0" fmla="*/ 586 w 105"/>
                  <a:gd name="T1" fmla="*/ 53 h 33"/>
                  <a:gd name="T2" fmla="*/ 541 w 105"/>
                  <a:gd name="T3" fmla="*/ 0 h 33"/>
                  <a:gd name="T4" fmla="*/ 0 w 105"/>
                  <a:gd name="T5" fmla="*/ 132 h 33"/>
                  <a:gd name="T6" fmla="*/ 17 w 105"/>
                  <a:gd name="T7" fmla="*/ 189 h 33"/>
                  <a:gd name="T8" fmla="*/ 586 w 105"/>
                  <a:gd name="T9" fmla="*/ 5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3"/>
                  <a:gd name="T17" fmla="*/ 105 w 105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3">
                    <a:moveTo>
                      <a:pt x="105" y="9"/>
                    </a:moveTo>
                    <a:cubicBezTo>
                      <a:pt x="103" y="6"/>
                      <a:pt x="100" y="3"/>
                      <a:pt x="97" y="0"/>
                    </a:cubicBezTo>
                    <a:cubicBezTo>
                      <a:pt x="68" y="15"/>
                      <a:pt x="34" y="21"/>
                      <a:pt x="0" y="23"/>
                    </a:cubicBezTo>
                    <a:cubicBezTo>
                      <a:pt x="1" y="26"/>
                      <a:pt x="2" y="30"/>
                      <a:pt x="3" y="33"/>
                    </a:cubicBezTo>
                    <a:cubicBezTo>
                      <a:pt x="39" y="32"/>
                      <a:pt x="74" y="24"/>
                      <a:pt x="105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77"/>
              <p:cNvSpPr>
                <a:spLocks noChangeArrowheads="1"/>
              </p:cNvSpPr>
              <p:nvPr/>
            </p:nvSpPr>
            <p:spPr bwMode="auto">
              <a:xfrm>
                <a:off x="1734" y="888"/>
                <a:ext cx="255" cy="90"/>
              </a:xfrm>
              <a:custGeom>
                <a:avLst/>
                <a:gdLst>
                  <a:gd name="T0" fmla="*/ 17 w 108"/>
                  <a:gd name="T1" fmla="*/ 213 h 38"/>
                  <a:gd name="T2" fmla="*/ 602 w 108"/>
                  <a:gd name="T3" fmla="*/ 33 h 38"/>
                  <a:gd name="T4" fmla="*/ 569 w 108"/>
                  <a:gd name="T5" fmla="*/ 0 h 38"/>
                  <a:gd name="T6" fmla="*/ 0 w 108"/>
                  <a:gd name="T7" fmla="*/ 135 h 38"/>
                  <a:gd name="T8" fmla="*/ 5 w 108"/>
                  <a:gd name="T9" fmla="*/ 173 h 38"/>
                  <a:gd name="T10" fmla="*/ 17 w 108"/>
                  <a:gd name="T11" fmla="*/ 21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8"/>
                  <a:gd name="T20" fmla="*/ 108 w 10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8">
                    <a:moveTo>
                      <a:pt x="3" y="38"/>
                    </a:moveTo>
                    <a:cubicBezTo>
                      <a:pt x="40" y="36"/>
                      <a:pt x="77" y="23"/>
                      <a:pt x="108" y="6"/>
                    </a:cubicBezTo>
                    <a:cubicBezTo>
                      <a:pt x="106" y="4"/>
                      <a:pt x="104" y="2"/>
                      <a:pt x="102" y="0"/>
                    </a:cubicBezTo>
                    <a:cubicBezTo>
                      <a:pt x="71" y="15"/>
                      <a:pt x="36" y="23"/>
                      <a:pt x="0" y="24"/>
                    </a:cubicBezTo>
                    <a:cubicBezTo>
                      <a:pt x="0" y="26"/>
                      <a:pt x="1" y="29"/>
                      <a:pt x="1" y="31"/>
                    </a:cubicBezTo>
                    <a:cubicBezTo>
                      <a:pt x="2" y="33"/>
                      <a:pt x="2" y="36"/>
                      <a:pt x="3" y="3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78"/>
              <p:cNvSpPr>
                <a:spLocks noChangeArrowheads="1"/>
              </p:cNvSpPr>
              <p:nvPr/>
            </p:nvSpPr>
            <p:spPr bwMode="auto">
              <a:xfrm>
                <a:off x="1741" y="902"/>
                <a:ext cx="265" cy="109"/>
              </a:xfrm>
              <a:custGeom>
                <a:avLst/>
                <a:gdLst>
                  <a:gd name="T0" fmla="*/ 627 w 112"/>
                  <a:gd name="T1" fmla="*/ 50 h 46"/>
                  <a:gd name="T2" fmla="*/ 587 w 112"/>
                  <a:gd name="T3" fmla="*/ 0 h 46"/>
                  <a:gd name="T4" fmla="*/ 0 w 112"/>
                  <a:gd name="T5" fmla="*/ 180 h 46"/>
                  <a:gd name="T6" fmla="*/ 12 w 112"/>
                  <a:gd name="T7" fmla="*/ 258 h 46"/>
                  <a:gd name="T8" fmla="*/ 627 w 112"/>
                  <a:gd name="T9" fmla="*/ 5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6"/>
                  <a:gd name="T17" fmla="*/ 112 w 1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6">
                    <a:moveTo>
                      <a:pt x="112" y="9"/>
                    </a:moveTo>
                    <a:cubicBezTo>
                      <a:pt x="110" y="6"/>
                      <a:pt x="107" y="3"/>
                      <a:pt x="105" y="0"/>
                    </a:cubicBezTo>
                    <a:cubicBezTo>
                      <a:pt x="74" y="17"/>
                      <a:pt x="37" y="30"/>
                      <a:pt x="0" y="32"/>
                    </a:cubicBezTo>
                    <a:cubicBezTo>
                      <a:pt x="0" y="37"/>
                      <a:pt x="1" y="41"/>
                      <a:pt x="2" y="46"/>
                    </a:cubicBezTo>
                    <a:cubicBezTo>
                      <a:pt x="41" y="44"/>
                      <a:pt x="80" y="30"/>
                      <a:pt x="112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>
                <a:spLocks noChangeArrowheads="1"/>
              </p:cNvSpPr>
              <p:nvPr/>
            </p:nvSpPr>
            <p:spPr bwMode="auto">
              <a:xfrm>
                <a:off x="1745" y="923"/>
                <a:ext cx="282" cy="119"/>
              </a:xfrm>
              <a:custGeom>
                <a:avLst/>
                <a:gdLst>
                  <a:gd name="T0" fmla="*/ 668 w 119"/>
                  <a:gd name="T1" fmla="*/ 57 h 50"/>
                  <a:gd name="T2" fmla="*/ 619 w 119"/>
                  <a:gd name="T3" fmla="*/ 0 h 50"/>
                  <a:gd name="T4" fmla="*/ 0 w 119"/>
                  <a:gd name="T5" fmla="*/ 209 h 50"/>
                  <a:gd name="T6" fmla="*/ 12 w 119"/>
                  <a:gd name="T7" fmla="*/ 283 h 50"/>
                  <a:gd name="T8" fmla="*/ 668 w 119"/>
                  <a:gd name="T9" fmla="*/ 57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0"/>
                  <a:gd name="T17" fmla="*/ 119 w 11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0">
                    <a:moveTo>
                      <a:pt x="119" y="10"/>
                    </a:moveTo>
                    <a:cubicBezTo>
                      <a:pt x="116" y="6"/>
                      <a:pt x="113" y="3"/>
                      <a:pt x="110" y="0"/>
                    </a:cubicBezTo>
                    <a:cubicBezTo>
                      <a:pt x="78" y="21"/>
                      <a:pt x="39" y="35"/>
                      <a:pt x="0" y="37"/>
                    </a:cubicBezTo>
                    <a:cubicBezTo>
                      <a:pt x="1" y="41"/>
                      <a:pt x="1" y="46"/>
                      <a:pt x="2" y="50"/>
                    </a:cubicBezTo>
                    <a:cubicBezTo>
                      <a:pt x="44" y="45"/>
                      <a:pt x="84" y="30"/>
                      <a:pt x="119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80"/>
              <p:cNvSpPr>
                <a:spLocks noChangeArrowheads="1"/>
              </p:cNvSpPr>
              <p:nvPr/>
            </p:nvSpPr>
            <p:spPr bwMode="auto">
              <a:xfrm>
                <a:off x="1750" y="947"/>
                <a:ext cx="299" cy="126"/>
              </a:xfrm>
              <a:custGeom>
                <a:avLst/>
                <a:gdLst>
                  <a:gd name="T0" fmla="*/ 710 w 126"/>
                  <a:gd name="T1" fmla="*/ 57 h 53"/>
                  <a:gd name="T2" fmla="*/ 660 w 126"/>
                  <a:gd name="T3" fmla="*/ 0 h 53"/>
                  <a:gd name="T4" fmla="*/ 0 w 126"/>
                  <a:gd name="T5" fmla="*/ 226 h 53"/>
                  <a:gd name="T6" fmla="*/ 12 w 126"/>
                  <a:gd name="T7" fmla="*/ 300 h 53"/>
                  <a:gd name="T8" fmla="*/ 710 w 126"/>
                  <a:gd name="T9" fmla="*/ 5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53"/>
                  <a:gd name="T17" fmla="*/ 126 w 12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53">
                    <a:moveTo>
                      <a:pt x="126" y="10"/>
                    </a:moveTo>
                    <a:cubicBezTo>
                      <a:pt x="123" y="7"/>
                      <a:pt x="120" y="3"/>
                      <a:pt x="117" y="0"/>
                    </a:cubicBezTo>
                    <a:cubicBezTo>
                      <a:pt x="82" y="20"/>
                      <a:pt x="42" y="35"/>
                      <a:pt x="0" y="40"/>
                    </a:cubicBezTo>
                    <a:cubicBezTo>
                      <a:pt x="1" y="45"/>
                      <a:pt x="2" y="49"/>
                      <a:pt x="2" y="53"/>
                    </a:cubicBezTo>
                    <a:cubicBezTo>
                      <a:pt x="47" y="49"/>
                      <a:pt x="90" y="35"/>
                      <a:pt x="126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81"/>
              <p:cNvSpPr>
                <a:spLocks noChangeArrowheads="1"/>
              </p:cNvSpPr>
              <p:nvPr/>
            </p:nvSpPr>
            <p:spPr bwMode="auto">
              <a:xfrm>
                <a:off x="1755" y="971"/>
                <a:ext cx="317" cy="132"/>
              </a:xfrm>
              <a:custGeom>
                <a:avLst/>
                <a:gdLst>
                  <a:gd name="T0" fmla="*/ 750 w 134"/>
                  <a:gd name="T1" fmla="*/ 61 h 56"/>
                  <a:gd name="T2" fmla="*/ 693 w 134"/>
                  <a:gd name="T3" fmla="*/ 0 h 56"/>
                  <a:gd name="T4" fmla="*/ 0 w 134"/>
                  <a:gd name="T5" fmla="*/ 238 h 56"/>
                  <a:gd name="T6" fmla="*/ 17 w 134"/>
                  <a:gd name="T7" fmla="*/ 311 h 56"/>
                  <a:gd name="T8" fmla="*/ 750 w 134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"/>
                  <a:gd name="T16" fmla="*/ 0 h 56"/>
                  <a:gd name="T17" fmla="*/ 134 w 134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" h="56">
                    <a:moveTo>
                      <a:pt x="134" y="11"/>
                    </a:moveTo>
                    <a:cubicBezTo>
                      <a:pt x="131" y="8"/>
                      <a:pt x="127" y="4"/>
                      <a:pt x="124" y="0"/>
                    </a:cubicBezTo>
                    <a:cubicBezTo>
                      <a:pt x="88" y="25"/>
                      <a:pt x="45" y="39"/>
                      <a:pt x="0" y="43"/>
                    </a:cubicBezTo>
                    <a:cubicBezTo>
                      <a:pt x="1" y="47"/>
                      <a:pt x="2" y="52"/>
                      <a:pt x="3" y="56"/>
                    </a:cubicBezTo>
                    <a:cubicBezTo>
                      <a:pt x="49" y="50"/>
                      <a:pt x="96" y="37"/>
                      <a:pt x="134" y="11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82"/>
              <p:cNvSpPr>
                <a:spLocks noChangeArrowheads="1"/>
              </p:cNvSpPr>
              <p:nvPr/>
            </p:nvSpPr>
            <p:spPr bwMode="auto">
              <a:xfrm>
                <a:off x="1762" y="997"/>
                <a:ext cx="332" cy="149"/>
              </a:xfrm>
              <a:custGeom>
                <a:avLst/>
                <a:gdLst>
                  <a:gd name="T0" fmla="*/ 787 w 140"/>
                  <a:gd name="T1" fmla="*/ 61 h 63"/>
                  <a:gd name="T2" fmla="*/ 738 w 140"/>
                  <a:gd name="T3" fmla="*/ 0 h 63"/>
                  <a:gd name="T4" fmla="*/ 0 w 140"/>
                  <a:gd name="T5" fmla="*/ 251 h 63"/>
                  <a:gd name="T6" fmla="*/ 33 w 140"/>
                  <a:gd name="T7" fmla="*/ 352 h 63"/>
                  <a:gd name="T8" fmla="*/ 787 w 140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0"/>
                  <a:gd name="T16" fmla="*/ 0 h 63"/>
                  <a:gd name="T17" fmla="*/ 140 w 14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0" h="63">
                    <a:moveTo>
                      <a:pt x="140" y="11"/>
                    </a:moveTo>
                    <a:cubicBezTo>
                      <a:pt x="137" y="8"/>
                      <a:pt x="134" y="4"/>
                      <a:pt x="131" y="0"/>
                    </a:cubicBezTo>
                    <a:cubicBezTo>
                      <a:pt x="93" y="26"/>
                      <a:pt x="46" y="39"/>
                      <a:pt x="0" y="45"/>
                    </a:cubicBezTo>
                    <a:cubicBezTo>
                      <a:pt x="2" y="51"/>
                      <a:pt x="3" y="57"/>
                      <a:pt x="6" y="63"/>
                    </a:cubicBezTo>
                    <a:cubicBezTo>
                      <a:pt x="54" y="53"/>
                      <a:pt x="104" y="44"/>
                      <a:pt x="140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83"/>
              <p:cNvSpPr>
                <a:spLocks noChangeArrowheads="1"/>
              </p:cNvSpPr>
              <p:nvPr/>
            </p:nvSpPr>
            <p:spPr bwMode="auto">
              <a:xfrm>
                <a:off x="1776" y="1023"/>
                <a:ext cx="344" cy="149"/>
              </a:xfrm>
              <a:custGeom>
                <a:avLst/>
                <a:gdLst>
                  <a:gd name="T0" fmla="*/ 21 w 145"/>
                  <a:gd name="T1" fmla="*/ 352 h 63"/>
                  <a:gd name="T2" fmla="*/ 816 w 145"/>
                  <a:gd name="T3" fmla="*/ 78 h 63"/>
                  <a:gd name="T4" fmla="*/ 754 w 145"/>
                  <a:gd name="T5" fmla="*/ 0 h 63"/>
                  <a:gd name="T6" fmla="*/ 0 w 145"/>
                  <a:gd name="T7" fmla="*/ 291 h 63"/>
                  <a:gd name="T8" fmla="*/ 0 w 145"/>
                  <a:gd name="T9" fmla="*/ 296 h 63"/>
                  <a:gd name="T10" fmla="*/ 21 w 145"/>
                  <a:gd name="T11" fmla="*/ 352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63"/>
                  <a:gd name="T20" fmla="*/ 145 w 145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63">
                    <a:moveTo>
                      <a:pt x="4" y="63"/>
                    </a:moveTo>
                    <a:cubicBezTo>
                      <a:pt x="53" y="58"/>
                      <a:pt x="104" y="43"/>
                      <a:pt x="145" y="14"/>
                    </a:cubicBezTo>
                    <a:cubicBezTo>
                      <a:pt x="142" y="9"/>
                      <a:pt x="138" y="5"/>
                      <a:pt x="134" y="0"/>
                    </a:cubicBezTo>
                    <a:cubicBezTo>
                      <a:pt x="98" y="33"/>
                      <a:pt x="48" y="4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6"/>
                      <a:pt x="2" y="60"/>
                      <a:pt x="4" y="63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84"/>
              <p:cNvSpPr>
                <a:spLocks noChangeArrowheads="1"/>
              </p:cNvSpPr>
              <p:nvPr/>
            </p:nvSpPr>
            <p:spPr bwMode="auto">
              <a:xfrm>
                <a:off x="1786" y="1056"/>
                <a:ext cx="355" cy="149"/>
              </a:xfrm>
              <a:custGeom>
                <a:avLst/>
                <a:gdLst>
                  <a:gd name="T0" fmla="*/ 840 w 150"/>
                  <a:gd name="T1" fmla="*/ 57 h 63"/>
                  <a:gd name="T2" fmla="*/ 790 w 150"/>
                  <a:gd name="T3" fmla="*/ 0 h 63"/>
                  <a:gd name="T4" fmla="*/ 0 w 150"/>
                  <a:gd name="T5" fmla="*/ 274 h 63"/>
                  <a:gd name="T6" fmla="*/ 21 w 150"/>
                  <a:gd name="T7" fmla="*/ 352 h 63"/>
                  <a:gd name="T8" fmla="*/ 840 w 150"/>
                  <a:gd name="T9" fmla="*/ 5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63"/>
                  <a:gd name="T17" fmla="*/ 150 w 15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63">
                    <a:moveTo>
                      <a:pt x="150" y="10"/>
                    </a:moveTo>
                    <a:cubicBezTo>
                      <a:pt x="147" y="7"/>
                      <a:pt x="144" y="3"/>
                      <a:pt x="141" y="0"/>
                    </a:cubicBezTo>
                    <a:cubicBezTo>
                      <a:pt x="100" y="29"/>
                      <a:pt x="49" y="44"/>
                      <a:pt x="0" y="49"/>
                    </a:cubicBezTo>
                    <a:cubicBezTo>
                      <a:pt x="1" y="54"/>
                      <a:pt x="3" y="59"/>
                      <a:pt x="4" y="63"/>
                    </a:cubicBezTo>
                    <a:cubicBezTo>
                      <a:pt x="56" y="60"/>
                      <a:pt x="107" y="38"/>
                      <a:pt x="150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85"/>
              <p:cNvSpPr>
                <a:spLocks noChangeArrowheads="1"/>
              </p:cNvSpPr>
              <p:nvPr/>
            </p:nvSpPr>
            <p:spPr bwMode="auto">
              <a:xfrm>
                <a:off x="1795" y="1080"/>
                <a:ext cx="365" cy="159"/>
              </a:xfrm>
              <a:custGeom>
                <a:avLst/>
                <a:gdLst>
                  <a:gd name="T0" fmla="*/ 865 w 154"/>
                  <a:gd name="T1" fmla="*/ 57 h 67"/>
                  <a:gd name="T2" fmla="*/ 820 w 154"/>
                  <a:gd name="T3" fmla="*/ 0 h 67"/>
                  <a:gd name="T4" fmla="*/ 0 w 154"/>
                  <a:gd name="T5" fmla="*/ 299 h 67"/>
                  <a:gd name="T6" fmla="*/ 21 w 154"/>
                  <a:gd name="T7" fmla="*/ 377 h 67"/>
                  <a:gd name="T8" fmla="*/ 865 w 154"/>
                  <a:gd name="T9" fmla="*/ 5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67"/>
                  <a:gd name="T17" fmla="*/ 154 w 15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67">
                    <a:moveTo>
                      <a:pt x="154" y="10"/>
                    </a:moveTo>
                    <a:cubicBezTo>
                      <a:pt x="151" y="7"/>
                      <a:pt x="148" y="3"/>
                      <a:pt x="146" y="0"/>
                    </a:cubicBezTo>
                    <a:cubicBezTo>
                      <a:pt x="103" y="28"/>
                      <a:pt x="52" y="50"/>
                      <a:pt x="0" y="53"/>
                    </a:cubicBezTo>
                    <a:cubicBezTo>
                      <a:pt x="2" y="58"/>
                      <a:pt x="3" y="62"/>
                      <a:pt x="4" y="67"/>
                    </a:cubicBezTo>
                    <a:cubicBezTo>
                      <a:pt x="58" y="61"/>
                      <a:pt x="109" y="40"/>
                      <a:pt x="154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86"/>
              <p:cNvSpPr>
                <a:spLocks noChangeArrowheads="1"/>
              </p:cNvSpPr>
              <p:nvPr/>
            </p:nvSpPr>
            <p:spPr bwMode="auto">
              <a:xfrm>
                <a:off x="1805" y="1103"/>
                <a:ext cx="372" cy="164"/>
              </a:xfrm>
              <a:custGeom>
                <a:avLst/>
                <a:gdLst>
                  <a:gd name="T0" fmla="*/ 881 w 157"/>
                  <a:gd name="T1" fmla="*/ 50 h 69"/>
                  <a:gd name="T2" fmla="*/ 841 w 157"/>
                  <a:gd name="T3" fmla="*/ 0 h 69"/>
                  <a:gd name="T4" fmla="*/ 0 w 157"/>
                  <a:gd name="T5" fmla="*/ 321 h 69"/>
                  <a:gd name="T6" fmla="*/ 21 w 157"/>
                  <a:gd name="T7" fmla="*/ 390 h 69"/>
                  <a:gd name="T8" fmla="*/ 881 w 157"/>
                  <a:gd name="T9" fmla="*/ 5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69"/>
                  <a:gd name="T17" fmla="*/ 157 w 157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69">
                    <a:moveTo>
                      <a:pt x="157" y="9"/>
                    </a:moveTo>
                    <a:cubicBezTo>
                      <a:pt x="155" y="6"/>
                      <a:pt x="152" y="3"/>
                      <a:pt x="150" y="0"/>
                    </a:cubicBezTo>
                    <a:cubicBezTo>
                      <a:pt x="105" y="30"/>
                      <a:pt x="54" y="51"/>
                      <a:pt x="0" y="57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59" y="61"/>
                      <a:pt x="114" y="43"/>
                      <a:pt x="157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87"/>
              <p:cNvSpPr>
                <a:spLocks noChangeArrowheads="1"/>
              </p:cNvSpPr>
              <p:nvPr/>
            </p:nvSpPr>
            <p:spPr bwMode="auto">
              <a:xfrm>
                <a:off x="1814" y="1125"/>
                <a:ext cx="384" cy="168"/>
              </a:xfrm>
              <a:custGeom>
                <a:avLst/>
                <a:gdLst>
                  <a:gd name="T0" fmla="*/ 910 w 162"/>
                  <a:gd name="T1" fmla="*/ 66 h 71"/>
                  <a:gd name="T2" fmla="*/ 860 w 162"/>
                  <a:gd name="T3" fmla="*/ 0 h 71"/>
                  <a:gd name="T4" fmla="*/ 0 w 162"/>
                  <a:gd name="T5" fmla="*/ 336 h 71"/>
                  <a:gd name="T6" fmla="*/ 21 w 162"/>
                  <a:gd name="T7" fmla="*/ 398 h 71"/>
                  <a:gd name="T8" fmla="*/ 315 w 162"/>
                  <a:gd name="T9" fmla="*/ 324 h 71"/>
                  <a:gd name="T10" fmla="*/ 910 w 162"/>
                  <a:gd name="T11" fmla="*/ 6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71"/>
                  <a:gd name="T20" fmla="*/ 162 w 162"/>
                  <a:gd name="T21" fmla="*/ 71 h 7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71">
                    <a:moveTo>
                      <a:pt x="162" y="12"/>
                    </a:moveTo>
                    <a:cubicBezTo>
                      <a:pt x="159" y="8"/>
                      <a:pt x="156" y="4"/>
                      <a:pt x="153" y="0"/>
                    </a:cubicBezTo>
                    <a:cubicBezTo>
                      <a:pt x="110" y="34"/>
                      <a:pt x="55" y="52"/>
                      <a:pt x="0" y="60"/>
                    </a:cubicBezTo>
                    <a:cubicBezTo>
                      <a:pt x="1" y="64"/>
                      <a:pt x="3" y="68"/>
                      <a:pt x="4" y="71"/>
                    </a:cubicBezTo>
                    <a:cubicBezTo>
                      <a:pt x="21" y="69"/>
                      <a:pt x="39" y="63"/>
                      <a:pt x="56" y="58"/>
                    </a:cubicBezTo>
                    <a:cubicBezTo>
                      <a:pt x="92" y="46"/>
                      <a:pt x="132" y="36"/>
                      <a:pt x="162" y="12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88"/>
              <p:cNvSpPr>
                <a:spLocks noChangeArrowheads="1"/>
              </p:cNvSpPr>
              <p:nvPr/>
            </p:nvSpPr>
            <p:spPr bwMode="auto">
              <a:xfrm>
                <a:off x="1824" y="1153"/>
                <a:ext cx="395" cy="162"/>
              </a:xfrm>
              <a:custGeom>
                <a:avLst/>
                <a:gdLst>
                  <a:gd name="T0" fmla="*/ 934 w 167"/>
                  <a:gd name="T1" fmla="*/ 69 h 68"/>
                  <a:gd name="T2" fmla="*/ 885 w 167"/>
                  <a:gd name="T3" fmla="*/ 0 h 68"/>
                  <a:gd name="T4" fmla="*/ 291 w 167"/>
                  <a:gd name="T5" fmla="*/ 262 h 68"/>
                  <a:gd name="T6" fmla="*/ 0 w 167"/>
                  <a:gd name="T7" fmla="*/ 336 h 68"/>
                  <a:gd name="T8" fmla="*/ 12 w 167"/>
                  <a:gd name="T9" fmla="*/ 386 h 68"/>
                  <a:gd name="T10" fmla="*/ 934 w 167"/>
                  <a:gd name="T11" fmla="*/ 6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68"/>
                  <a:gd name="T20" fmla="*/ 167 w 167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68">
                    <a:moveTo>
                      <a:pt x="167" y="12"/>
                    </a:moveTo>
                    <a:cubicBezTo>
                      <a:pt x="164" y="8"/>
                      <a:pt x="161" y="4"/>
                      <a:pt x="158" y="0"/>
                    </a:cubicBezTo>
                    <a:cubicBezTo>
                      <a:pt x="128" y="24"/>
                      <a:pt x="88" y="34"/>
                      <a:pt x="52" y="46"/>
                    </a:cubicBezTo>
                    <a:cubicBezTo>
                      <a:pt x="35" y="51"/>
                      <a:pt x="17" y="57"/>
                      <a:pt x="0" y="59"/>
                    </a:cubicBezTo>
                    <a:cubicBezTo>
                      <a:pt x="1" y="62"/>
                      <a:pt x="1" y="65"/>
                      <a:pt x="2" y="68"/>
                    </a:cubicBezTo>
                    <a:cubicBezTo>
                      <a:pt x="59" y="58"/>
                      <a:pt x="114" y="42"/>
                      <a:pt x="167" y="12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89"/>
              <p:cNvSpPr>
                <a:spLocks noChangeArrowheads="1"/>
              </p:cNvSpPr>
              <p:nvPr/>
            </p:nvSpPr>
            <p:spPr bwMode="auto">
              <a:xfrm>
                <a:off x="1705" y="821"/>
                <a:ext cx="235" cy="76"/>
              </a:xfrm>
              <a:custGeom>
                <a:avLst/>
                <a:gdLst>
                  <a:gd name="T0" fmla="*/ 558 w 99"/>
                  <a:gd name="T1" fmla="*/ 62 h 32"/>
                  <a:gd name="T2" fmla="*/ 501 w 99"/>
                  <a:gd name="T3" fmla="*/ 0 h 32"/>
                  <a:gd name="T4" fmla="*/ 0 w 99"/>
                  <a:gd name="T5" fmla="*/ 62 h 32"/>
                  <a:gd name="T6" fmla="*/ 40 w 99"/>
                  <a:gd name="T7" fmla="*/ 181 h 32"/>
                  <a:gd name="T8" fmla="*/ 558 w 99"/>
                  <a:gd name="T9" fmla="*/ 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2"/>
                  <a:gd name="T17" fmla="*/ 99 w 9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2">
                    <a:moveTo>
                      <a:pt x="99" y="11"/>
                    </a:moveTo>
                    <a:cubicBezTo>
                      <a:pt x="95" y="7"/>
                      <a:pt x="92" y="3"/>
                      <a:pt x="89" y="0"/>
                    </a:cubicBezTo>
                    <a:cubicBezTo>
                      <a:pt x="60" y="19"/>
                      <a:pt x="27" y="17"/>
                      <a:pt x="0" y="11"/>
                    </a:cubicBezTo>
                    <a:cubicBezTo>
                      <a:pt x="2" y="18"/>
                      <a:pt x="5" y="25"/>
                      <a:pt x="7" y="32"/>
                    </a:cubicBezTo>
                    <a:cubicBezTo>
                      <a:pt x="39" y="32"/>
                      <a:pt x="71" y="27"/>
                      <a:pt x="99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90"/>
              <p:cNvSpPr>
                <a:spLocks noChangeArrowheads="1"/>
              </p:cNvSpPr>
              <p:nvPr/>
            </p:nvSpPr>
            <p:spPr bwMode="auto">
              <a:xfrm>
                <a:off x="1916" y="598"/>
                <a:ext cx="452" cy="584"/>
              </a:xfrm>
              <a:custGeom>
                <a:avLst/>
                <a:gdLst>
                  <a:gd name="T0" fmla="*/ 890 w 191"/>
                  <a:gd name="T1" fmla="*/ 1263 h 246"/>
                  <a:gd name="T2" fmla="*/ 1041 w 191"/>
                  <a:gd name="T3" fmla="*/ 304 h 246"/>
                  <a:gd name="T4" fmla="*/ 492 w 191"/>
                  <a:gd name="T5" fmla="*/ 33 h 246"/>
                  <a:gd name="T6" fmla="*/ 45 w 191"/>
                  <a:gd name="T7" fmla="*/ 496 h 246"/>
                  <a:gd name="T8" fmla="*/ 0 w 191"/>
                  <a:gd name="T9" fmla="*/ 529 h 246"/>
                  <a:gd name="T10" fmla="*/ 717 w 191"/>
                  <a:gd name="T11" fmla="*/ 1386 h 246"/>
                  <a:gd name="T12" fmla="*/ 812 w 191"/>
                  <a:gd name="T13" fmla="*/ 1329 h 246"/>
                  <a:gd name="T14" fmla="*/ 890 w 191"/>
                  <a:gd name="T15" fmla="*/ 1263 h 2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246"/>
                  <a:gd name="T26" fmla="*/ 191 w 191"/>
                  <a:gd name="T27" fmla="*/ 246 h 2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246">
                    <a:moveTo>
                      <a:pt x="159" y="224"/>
                    </a:moveTo>
                    <a:cubicBezTo>
                      <a:pt x="190" y="152"/>
                      <a:pt x="191" y="77"/>
                      <a:pt x="186" y="54"/>
                    </a:cubicBezTo>
                    <a:cubicBezTo>
                      <a:pt x="175" y="13"/>
                      <a:pt x="118" y="0"/>
                      <a:pt x="88" y="6"/>
                    </a:cubicBezTo>
                    <a:cubicBezTo>
                      <a:pt x="59" y="11"/>
                      <a:pt x="48" y="53"/>
                      <a:pt x="8" y="88"/>
                    </a:cubicBezTo>
                    <a:cubicBezTo>
                      <a:pt x="5" y="90"/>
                      <a:pt x="3" y="92"/>
                      <a:pt x="0" y="94"/>
                    </a:cubicBezTo>
                    <a:cubicBezTo>
                      <a:pt x="45" y="143"/>
                      <a:pt x="88" y="192"/>
                      <a:pt x="128" y="246"/>
                    </a:cubicBezTo>
                    <a:cubicBezTo>
                      <a:pt x="134" y="242"/>
                      <a:pt x="139" y="239"/>
                      <a:pt x="145" y="236"/>
                    </a:cubicBezTo>
                    <a:cubicBezTo>
                      <a:pt x="150" y="232"/>
                      <a:pt x="155" y="228"/>
                      <a:pt x="159" y="224"/>
                    </a:cubicBezTo>
                    <a:close/>
                  </a:path>
                </a:pathLst>
              </a:custGeom>
              <a:solidFill>
                <a:srgbClr val="FF7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91"/>
              <p:cNvSpPr>
                <a:spLocks noChangeArrowheads="1"/>
              </p:cNvSpPr>
              <p:nvPr/>
            </p:nvSpPr>
            <p:spPr bwMode="auto">
              <a:xfrm>
                <a:off x="580" y="688"/>
                <a:ext cx="270" cy="112"/>
              </a:xfrm>
              <a:custGeom>
                <a:avLst/>
                <a:gdLst>
                  <a:gd name="T0" fmla="*/ 639 w 114"/>
                  <a:gd name="T1" fmla="*/ 250 h 47"/>
                  <a:gd name="T2" fmla="*/ 590 w 114"/>
                  <a:gd name="T3" fmla="*/ 74 h 47"/>
                  <a:gd name="T4" fmla="*/ 21 w 114"/>
                  <a:gd name="T5" fmla="*/ 41 h 47"/>
                  <a:gd name="T6" fmla="*/ 0 w 114"/>
                  <a:gd name="T7" fmla="*/ 262 h 47"/>
                  <a:gd name="T8" fmla="*/ 635 w 114"/>
                  <a:gd name="T9" fmla="*/ 267 h 47"/>
                  <a:gd name="T10" fmla="*/ 639 w 114"/>
                  <a:gd name="T11" fmla="*/ 25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7"/>
                  <a:gd name="T20" fmla="*/ 114 w 11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7">
                    <a:moveTo>
                      <a:pt x="114" y="44"/>
                    </a:moveTo>
                    <a:cubicBezTo>
                      <a:pt x="104" y="28"/>
                      <a:pt x="105" y="13"/>
                      <a:pt x="105" y="13"/>
                    </a:cubicBezTo>
                    <a:cubicBezTo>
                      <a:pt x="105" y="13"/>
                      <a:pt x="71" y="0"/>
                      <a:pt x="4" y="7"/>
                    </a:cubicBezTo>
                    <a:cubicBezTo>
                      <a:pt x="2" y="20"/>
                      <a:pt x="1" y="33"/>
                      <a:pt x="0" y="46"/>
                    </a:cubicBezTo>
                    <a:cubicBezTo>
                      <a:pt x="38" y="47"/>
                      <a:pt x="75" y="46"/>
                      <a:pt x="113" y="47"/>
                    </a:cubicBezTo>
                    <a:cubicBezTo>
                      <a:pt x="113" y="46"/>
                      <a:pt x="113" y="45"/>
                      <a:pt x="114" y="44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92"/>
              <p:cNvSpPr>
                <a:spLocks noChangeArrowheads="1"/>
              </p:cNvSpPr>
              <p:nvPr/>
            </p:nvSpPr>
            <p:spPr bwMode="auto">
              <a:xfrm>
                <a:off x="575" y="797"/>
                <a:ext cx="273" cy="105"/>
              </a:xfrm>
              <a:custGeom>
                <a:avLst/>
                <a:gdLst>
                  <a:gd name="T0" fmla="*/ 636 w 115"/>
                  <a:gd name="T1" fmla="*/ 251 h 44"/>
                  <a:gd name="T2" fmla="*/ 648 w 115"/>
                  <a:gd name="T3" fmla="*/ 5 h 44"/>
                  <a:gd name="T4" fmla="*/ 12 w 115"/>
                  <a:gd name="T5" fmla="*/ 0 h 44"/>
                  <a:gd name="T6" fmla="*/ 5 w 115"/>
                  <a:gd name="T7" fmla="*/ 246 h 44"/>
                  <a:gd name="T8" fmla="*/ 636 w 115"/>
                  <a:gd name="T9" fmla="*/ 25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44"/>
                  <a:gd name="T17" fmla="*/ 115 w 1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44">
                    <a:moveTo>
                      <a:pt x="113" y="44"/>
                    </a:moveTo>
                    <a:cubicBezTo>
                      <a:pt x="113" y="30"/>
                      <a:pt x="114" y="16"/>
                      <a:pt x="115" y="1"/>
                    </a:cubicBezTo>
                    <a:cubicBezTo>
                      <a:pt x="77" y="0"/>
                      <a:pt x="40" y="1"/>
                      <a:pt x="2" y="0"/>
                    </a:cubicBezTo>
                    <a:cubicBezTo>
                      <a:pt x="1" y="14"/>
                      <a:pt x="0" y="29"/>
                      <a:pt x="1" y="43"/>
                    </a:cubicBezTo>
                    <a:cubicBezTo>
                      <a:pt x="38" y="42"/>
                      <a:pt x="75" y="43"/>
                      <a:pt x="113" y="44"/>
                    </a:cubicBezTo>
                    <a:close/>
                  </a:path>
                </a:pathLst>
              </a:custGeom>
              <a:solidFill>
                <a:srgbClr val="97C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93"/>
              <p:cNvSpPr>
                <a:spLocks noChangeArrowheads="1"/>
              </p:cNvSpPr>
              <p:nvPr/>
            </p:nvSpPr>
            <p:spPr bwMode="auto">
              <a:xfrm>
                <a:off x="578" y="897"/>
                <a:ext cx="265" cy="100"/>
              </a:xfrm>
              <a:custGeom>
                <a:avLst/>
                <a:gdLst>
                  <a:gd name="T0" fmla="*/ 627 w 112"/>
                  <a:gd name="T1" fmla="*/ 12 h 42"/>
                  <a:gd name="T2" fmla="*/ 0 w 112"/>
                  <a:gd name="T3" fmla="*/ 5 h 42"/>
                  <a:gd name="T4" fmla="*/ 12 w 112"/>
                  <a:gd name="T5" fmla="*/ 233 h 42"/>
                  <a:gd name="T6" fmla="*/ 627 w 112"/>
                  <a:gd name="T7" fmla="*/ 221 h 42"/>
                  <a:gd name="T8" fmla="*/ 627 w 112"/>
                  <a:gd name="T9" fmla="*/ 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2"/>
                  <a:gd name="T17" fmla="*/ 112 w 11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2">
                    <a:moveTo>
                      <a:pt x="112" y="2"/>
                    </a:moveTo>
                    <a:cubicBezTo>
                      <a:pt x="74" y="1"/>
                      <a:pt x="37" y="0"/>
                      <a:pt x="0" y="1"/>
                    </a:cubicBezTo>
                    <a:cubicBezTo>
                      <a:pt x="0" y="15"/>
                      <a:pt x="1" y="28"/>
                      <a:pt x="2" y="41"/>
                    </a:cubicBezTo>
                    <a:cubicBezTo>
                      <a:pt x="39" y="42"/>
                      <a:pt x="75" y="40"/>
                      <a:pt x="112" y="39"/>
                    </a:cubicBezTo>
                    <a:cubicBezTo>
                      <a:pt x="112" y="27"/>
                      <a:pt x="111" y="15"/>
                      <a:pt x="112" y="2"/>
                    </a:cubicBezTo>
                    <a:close/>
                  </a:path>
                </a:pathLst>
              </a:custGeom>
              <a:solidFill>
                <a:srgbClr val="FF5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94"/>
              <p:cNvSpPr>
                <a:spLocks noChangeArrowheads="1"/>
              </p:cNvSpPr>
              <p:nvPr/>
            </p:nvSpPr>
            <p:spPr bwMode="auto">
              <a:xfrm>
                <a:off x="594" y="1089"/>
                <a:ext cx="263" cy="102"/>
              </a:xfrm>
              <a:custGeom>
                <a:avLst/>
                <a:gdLst>
                  <a:gd name="T0" fmla="*/ 0 w 111"/>
                  <a:gd name="T1" fmla="*/ 5 h 43"/>
                  <a:gd name="T2" fmla="*/ 33 w 111"/>
                  <a:gd name="T3" fmla="*/ 242 h 43"/>
                  <a:gd name="T4" fmla="*/ 623 w 111"/>
                  <a:gd name="T5" fmla="*/ 230 h 43"/>
                  <a:gd name="T6" fmla="*/ 602 w 111"/>
                  <a:gd name="T7" fmla="*/ 0 h 43"/>
                  <a:gd name="T8" fmla="*/ 0 w 111"/>
                  <a:gd name="T9" fmla="*/ 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43"/>
                  <a:gd name="T17" fmla="*/ 111 w 11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43">
                    <a:moveTo>
                      <a:pt x="0" y="1"/>
                    </a:moveTo>
                    <a:cubicBezTo>
                      <a:pt x="2" y="15"/>
                      <a:pt x="4" y="29"/>
                      <a:pt x="6" y="43"/>
                    </a:cubicBezTo>
                    <a:cubicBezTo>
                      <a:pt x="41" y="43"/>
                      <a:pt x="76" y="42"/>
                      <a:pt x="111" y="41"/>
                    </a:cubicBezTo>
                    <a:cubicBezTo>
                      <a:pt x="109" y="27"/>
                      <a:pt x="108" y="14"/>
                      <a:pt x="107" y="0"/>
                    </a:cubicBezTo>
                    <a:cubicBezTo>
                      <a:pt x="71" y="1"/>
                      <a:pt x="36" y="1"/>
                      <a:pt x="0" y="1"/>
                    </a:cubicBezTo>
                    <a:close/>
                  </a:path>
                </a:pathLst>
              </a:custGeom>
              <a:solidFill>
                <a:srgbClr val="6F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95"/>
              <p:cNvSpPr>
                <a:spLocks noChangeArrowheads="1"/>
              </p:cNvSpPr>
              <p:nvPr/>
            </p:nvSpPr>
            <p:spPr bwMode="auto">
              <a:xfrm>
                <a:off x="608" y="1186"/>
                <a:ext cx="259" cy="86"/>
              </a:xfrm>
              <a:custGeom>
                <a:avLst/>
                <a:gdLst>
                  <a:gd name="T0" fmla="*/ 615 w 109"/>
                  <a:gd name="T1" fmla="*/ 205 h 36"/>
                  <a:gd name="T2" fmla="*/ 592 w 109"/>
                  <a:gd name="T3" fmla="*/ 0 h 36"/>
                  <a:gd name="T4" fmla="*/ 0 w 109"/>
                  <a:gd name="T5" fmla="*/ 12 h 36"/>
                  <a:gd name="T6" fmla="*/ 33 w 109"/>
                  <a:gd name="T7" fmla="*/ 201 h 36"/>
                  <a:gd name="T8" fmla="*/ 615 w 109"/>
                  <a:gd name="T9" fmla="*/ 20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36"/>
                  <a:gd name="T17" fmla="*/ 109 w 10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36">
                    <a:moveTo>
                      <a:pt x="109" y="36"/>
                    </a:moveTo>
                    <a:cubicBezTo>
                      <a:pt x="107" y="24"/>
                      <a:pt x="106" y="12"/>
                      <a:pt x="105" y="0"/>
                    </a:cubicBezTo>
                    <a:cubicBezTo>
                      <a:pt x="70" y="1"/>
                      <a:pt x="35" y="2"/>
                      <a:pt x="0" y="2"/>
                    </a:cubicBezTo>
                    <a:cubicBezTo>
                      <a:pt x="2" y="13"/>
                      <a:pt x="4" y="24"/>
                      <a:pt x="6" y="35"/>
                    </a:cubicBezTo>
                    <a:cubicBezTo>
                      <a:pt x="41" y="36"/>
                      <a:pt x="75" y="36"/>
                      <a:pt x="109" y="36"/>
                    </a:cubicBezTo>
                    <a:close/>
                  </a:path>
                </a:pathLst>
              </a:custGeom>
              <a:solidFill>
                <a:srgbClr val="FFF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96"/>
              <p:cNvSpPr>
                <a:spLocks noChangeArrowheads="1"/>
              </p:cNvSpPr>
              <p:nvPr/>
            </p:nvSpPr>
            <p:spPr bwMode="auto">
              <a:xfrm>
                <a:off x="623" y="1270"/>
                <a:ext cx="255" cy="75"/>
              </a:xfrm>
              <a:custGeom>
                <a:avLst/>
                <a:gdLst>
                  <a:gd name="T0" fmla="*/ 0 w 108"/>
                  <a:gd name="T1" fmla="*/ 0 h 32"/>
                  <a:gd name="T2" fmla="*/ 33 w 108"/>
                  <a:gd name="T3" fmla="*/ 138 h 32"/>
                  <a:gd name="T4" fmla="*/ 602 w 108"/>
                  <a:gd name="T5" fmla="*/ 176 h 32"/>
                  <a:gd name="T6" fmla="*/ 574 w 108"/>
                  <a:gd name="T7" fmla="*/ 5 h 32"/>
                  <a:gd name="T8" fmla="*/ 0 w 10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32"/>
                  <a:gd name="T17" fmla="*/ 108 w 10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32">
                    <a:moveTo>
                      <a:pt x="0" y="0"/>
                    </a:moveTo>
                    <a:cubicBezTo>
                      <a:pt x="2" y="8"/>
                      <a:pt x="4" y="17"/>
                      <a:pt x="6" y="25"/>
                    </a:cubicBezTo>
                    <a:cubicBezTo>
                      <a:pt x="39" y="28"/>
                      <a:pt x="74" y="30"/>
                      <a:pt x="108" y="32"/>
                    </a:cubicBezTo>
                    <a:cubicBezTo>
                      <a:pt x="106" y="22"/>
                      <a:pt x="105" y="11"/>
                      <a:pt x="103" y="1"/>
                    </a:cubicBezTo>
                    <a:cubicBezTo>
                      <a:pt x="69" y="1"/>
                      <a:pt x="35" y="1"/>
                      <a:pt x="0" y="0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" name="Freeform 97"/>
              <p:cNvSpPr>
                <a:spLocks noChangeArrowheads="1"/>
              </p:cNvSpPr>
              <p:nvPr/>
            </p:nvSpPr>
            <p:spPr bwMode="auto">
              <a:xfrm>
                <a:off x="582" y="990"/>
                <a:ext cx="266" cy="102"/>
              </a:xfrm>
              <a:custGeom>
                <a:avLst/>
                <a:gdLst>
                  <a:gd name="T0" fmla="*/ 0 w 112"/>
                  <a:gd name="T1" fmla="*/ 12 h 43"/>
                  <a:gd name="T2" fmla="*/ 5 w 112"/>
                  <a:gd name="T3" fmla="*/ 57 h 43"/>
                  <a:gd name="T4" fmla="*/ 29 w 112"/>
                  <a:gd name="T5" fmla="*/ 242 h 43"/>
                  <a:gd name="T6" fmla="*/ 632 w 112"/>
                  <a:gd name="T7" fmla="*/ 237 h 43"/>
                  <a:gd name="T8" fmla="*/ 620 w 112"/>
                  <a:gd name="T9" fmla="*/ 0 h 43"/>
                  <a:gd name="T10" fmla="*/ 0 w 112"/>
                  <a:gd name="T11" fmla="*/ 1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3"/>
                  <a:gd name="T20" fmla="*/ 112 w 11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3">
                    <a:moveTo>
                      <a:pt x="0" y="2"/>
                    </a:moveTo>
                    <a:cubicBezTo>
                      <a:pt x="0" y="5"/>
                      <a:pt x="1" y="8"/>
                      <a:pt x="1" y="10"/>
                    </a:cubicBezTo>
                    <a:cubicBezTo>
                      <a:pt x="2" y="21"/>
                      <a:pt x="3" y="32"/>
                      <a:pt x="5" y="43"/>
                    </a:cubicBezTo>
                    <a:cubicBezTo>
                      <a:pt x="41" y="43"/>
                      <a:pt x="76" y="43"/>
                      <a:pt x="112" y="42"/>
                    </a:cubicBezTo>
                    <a:cubicBezTo>
                      <a:pt x="111" y="28"/>
                      <a:pt x="110" y="14"/>
                      <a:pt x="110" y="0"/>
                    </a:cubicBezTo>
                    <a:cubicBezTo>
                      <a:pt x="73" y="1"/>
                      <a:pt x="37" y="3"/>
                      <a:pt x="0" y="2"/>
                    </a:cubicBezTo>
                    <a:close/>
                  </a:path>
                </a:pathLst>
              </a:custGeom>
              <a:solidFill>
                <a:srgbClr val="9D6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98"/>
              <p:cNvSpPr>
                <a:spLocks noChangeArrowheads="1"/>
              </p:cNvSpPr>
              <p:nvPr/>
            </p:nvSpPr>
            <p:spPr bwMode="auto">
              <a:xfrm>
                <a:off x="1933" y="700"/>
                <a:ext cx="137" cy="143"/>
              </a:xfrm>
              <a:custGeom>
                <a:avLst/>
                <a:gdLst>
                  <a:gd name="T0" fmla="*/ 222 w 58"/>
                  <a:gd name="T1" fmla="*/ 0 h 60"/>
                  <a:gd name="T2" fmla="*/ 0 w 58"/>
                  <a:gd name="T3" fmla="*/ 255 h 60"/>
                  <a:gd name="T4" fmla="*/ 151 w 58"/>
                  <a:gd name="T5" fmla="*/ 341 h 60"/>
                  <a:gd name="T6" fmla="*/ 324 w 58"/>
                  <a:gd name="T7" fmla="*/ 164 h 60"/>
                  <a:gd name="T8" fmla="*/ 222 w 5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0"/>
                  <a:gd name="T17" fmla="*/ 58 w 58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0">
                    <a:moveTo>
                      <a:pt x="40" y="0"/>
                    </a:moveTo>
                    <a:cubicBezTo>
                      <a:pt x="31" y="18"/>
                      <a:pt x="16" y="33"/>
                      <a:pt x="0" y="45"/>
                    </a:cubicBezTo>
                    <a:cubicBezTo>
                      <a:pt x="5" y="54"/>
                      <a:pt x="15" y="60"/>
                      <a:pt x="27" y="60"/>
                    </a:cubicBezTo>
                    <a:cubicBezTo>
                      <a:pt x="44" y="60"/>
                      <a:pt x="58" y="46"/>
                      <a:pt x="58" y="29"/>
                    </a:cubicBezTo>
                    <a:cubicBezTo>
                      <a:pt x="58" y="16"/>
                      <a:pt x="51" y="5"/>
                      <a:pt x="40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99"/>
              <p:cNvSpPr>
                <a:spLocks noChangeArrowheads="1"/>
              </p:cNvSpPr>
              <p:nvPr/>
            </p:nvSpPr>
            <p:spPr bwMode="auto">
              <a:xfrm>
                <a:off x="1952" y="719"/>
                <a:ext cx="97" cy="102"/>
              </a:xfrm>
              <a:custGeom>
                <a:avLst/>
                <a:gdLst>
                  <a:gd name="T0" fmla="*/ 151 w 41"/>
                  <a:gd name="T1" fmla="*/ 0 h 43"/>
                  <a:gd name="T2" fmla="*/ 0 w 41"/>
                  <a:gd name="T3" fmla="*/ 176 h 43"/>
                  <a:gd name="T4" fmla="*/ 106 w 41"/>
                  <a:gd name="T5" fmla="*/ 242 h 43"/>
                  <a:gd name="T6" fmla="*/ 229 w 41"/>
                  <a:gd name="T7" fmla="*/ 119 h 43"/>
                  <a:gd name="T8" fmla="*/ 151 w 4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43"/>
                  <a:gd name="T17" fmla="*/ 41 w 4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43">
                    <a:moveTo>
                      <a:pt x="27" y="0"/>
                    </a:moveTo>
                    <a:cubicBezTo>
                      <a:pt x="20" y="12"/>
                      <a:pt x="10" y="22"/>
                      <a:pt x="0" y="31"/>
                    </a:cubicBezTo>
                    <a:cubicBezTo>
                      <a:pt x="3" y="38"/>
                      <a:pt x="11" y="43"/>
                      <a:pt x="19" y="43"/>
                    </a:cubicBezTo>
                    <a:cubicBezTo>
                      <a:pt x="31" y="43"/>
                      <a:pt x="41" y="33"/>
                      <a:pt x="41" y="21"/>
                    </a:cubicBezTo>
                    <a:cubicBezTo>
                      <a:pt x="41" y="12"/>
                      <a:pt x="35" y="4"/>
                      <a:pt x="27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100"/>
              <p:cNvSpPr>
                <a:spLocks noChangeArrowheads="1"/>
              </p:cNvSpPr>
              <p:nvPr/>
            </p:nvSpPr>
            <p:spPr bwMode="auto">
              <a:xfrm>
                <a:off x="1966" y="736"/>
                <a:ext cx="64" cy="66"/>
              </a:xfrm>
              <a:custGeom>
                <a:avLst/>
                <a:gdLst>
                  <a:gd name="T0" fmla="*/ 95 w 27"/>
                  <a:gd name="T1" fmla="*/ 0 h 28"/>
                  <a:gd name="T2" fmla="*/ 0 w 27"/>
                  <a:gd name="T3" fmla="*/ 106 h 28"/>
                  <a:gd name="T4" fmla="*/ 73 w 27"/>
                  <a:gd name="T5" fmla="*/ 156 h 28"/>
                  <a:gd name="T6" fmla="*/ 152 w 27"/>
                  <a:gd name="T7" fmla="*/ 78 h 28"/>
                  <a:gd name="T8" fmla="*/ 95 w 2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8"/>
                  <a:gd name="T17" fmla="*/ 27 w 2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8">
                    <a:moveTo>
                      <a:pt x="17" y="0"/>
                    </a:moveTo>
                    <a:cubicBezTo>
                      <a:pt x="12" y="7"/>
                      <a:pt x="6" y="13"/>
                      <a:pt x="0" y="19"/>
                    </a:cubicBezTo>
                    <a:cubicBezTo>
                      <a:pt x="2" y="24"/>
                      <a:pt x="7" y="28"/>
                      <a:pt x="13" y="28"/>
                    </a:cubicBez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3" y="2"/>
                      <a:pt x="17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Oval 101"/>
              <p:cNvSpPr>
                <a:spLocks noChangeArrowheads="1"/>
              </p:cNvSpPr>
              <p:nvPr/>
            </p:nvSpPr>
            <p:spPr bwMode="auto">
              <a:xfrm>
                <a:off x="1982" y="755"/>
                <a:ext cx="29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82" name="Freeform 102"/>
              <p:cNvSpPr>
                <a:spLocks noChangeArrowheads="1"/>
              </p:cNvSpPr>
              <p:nvPr/>
            </p:nvSpPr>
            <p:spPr bwMode="auto">
              <a:xfrm>
                <a:off x="2170" y="610"/>
                <a:ext cx="149" cy="112"/>
              </a:xfrm>
              <a:custGeom>
                <a:avLst/>
                <a:gdLst>
                  <a:gd name="T0" fmla="*/ 21 w 63"/>
                  <a:gd name="T1" fmla="*/ 0 h 47"/>
                  <a:gd name="T2" fmla="*/ 0 w 63"/>
                  <a:gd name="T3" fmla="*/ 86 h 47"/>
                  <a:gd name="T4" fmla="*/ 180 w 63"/>
                  <a:gd name="T5" fmla="*/ 267 h 47"/>
                  <a:gd name="T6" fmla="*/ 352 w 63"/>
                  <a:gd name="T7" fmla="*/ 124 h 47"/>
                  <a:gd name="T8" fmla="*/ 21 w 6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7"/>
                  <a:gd name="T17" fmla="*/ 63 w 6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33"/>
                      <a:pt x="14" y="47"/>
                      <a:pt x="32" y="47"/>
                    </a:cubicBezTo>
                    <a:cubicBezTo>
                      <a:pt x="47" y="47"/>
                      <a:pt x="60" y="36"/>
                      <a:pt x="63" y="22"/>
                    </a:cubicBezTo>
                    <a:cubicBezTo>
                      <a:pt x="48" y="6"/>
                      <a:pt x="25" y="2"/>
                      <a:pt x="4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03"/>
              <p:cNvSpPr>
                <a:spLocks noChangeArrowheads="1"/>
              </p:cNvSpPr>
              <p:nvPr/>
            </p:nvSpPr>
            <p:spPr bwMode="auto">
              <a:xfrm>
                <a:off x="2193" y="612"/>
                <a:ext cx="107" cy="86"/>
              </a:xfrm>
              <a:custGeom>
                <a:avLst/>
                <a:gdLst>
                  <a:gd name="T0" fmla="*/ 0 w 45"/>
                  <a:gd name="T1" fmla="*/ 79 h 36"/>
                  <a:gd name="T2" fmla="*/ 124 w 45"/>
                  <a:gd name="T3" fmla="*/ 205 h 36"/>
                  <a:gd name="T4" fmla="*/ 254 w 45"/>
                  <a:gd name="T5" fmla="*/ 79 h 36"/>
                  <a:gd name="T6" fmla="*/ 254 w 45"/>
                  <a:gd name="T7" fmla="*/ 79 h 36"/>
                  <a:gd name="T8" fmla="*/ 29 w 45"/>
                  <a:gd name="T9" fmla="*/ 0 h 36"/>
                  <a:gd name="T10" fmla="*/ 0 w 45"/>
                  <a:gd name="T11" fmla="*/ 7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6"/>
                  <a:gd name="T20" fmla="*/ 45 w 4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6">
                    <a:moveTo>
                      <a:pt x="0" y="14"/>
                    </a:moveTo>
                    <a:cubicBezTo>
                      <a:pt x="0" y="26"/>
                      <a:pt x="10" y="36"/>
                      <a:pt x="22" y="36"/>
                    </a:cubicBezTo>
                    <a:cubicBezTo>
                      <a:pt x="35" y="36"/>
                      <a:pt x="45" y="26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3" y="6"/>
                      <a:pt x="19" y="2"/>
                      <a:pt x="5" y="0"/>
                    </a:cubicBezTo>
                    <a:cubicBezTo>
                      <a:pt x="2" y="4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04"/>
              <p:cNvSpPr>
                <a:spLocks noChangeArrowheads="1"/>
              </p:cNvSpPr>
              <p:nvPr/>
            </p:nvSpPr>
            <p:spPr bwMode="auto">
              <a:xfrm>
                <a:off x="2212" y="617"/>
                <a:ext cx="69" cy="62"/>
              </a:xfrm>
              <a:custGeom>
                <a:avLst/>
                <a:gdLst>
                  <a:gd name="T0" fmla="*/ 0 w 29"/>
                  <a:gd name="T1" fmla="*/ 69 h 26"/>
                  <a:gd name="T2" fmla="*/ 79 w 29"/>
                  <a:gd name="T3" fmla="*/ 148 h 26"/>
                  <a:gd name="T4" fmla="*/ 164 w 29"/>
                  <a:gd name="T5" fmla="*/ 69 h 26"/>
                  <a:gd name="T6" fmla="*/ 152 w 29"/>
                  <a:gd name="T7" fmla="*/ 33 h 26"/>
                  <a:gd name="T8" fmla="*/ 40 w 29"/>
                  <a:gd name="T9" fmla="*/ 0 h 26"/>
                  <a:gd name="T10" fmla="*/ 0 w 29"/>
                  <a:gd name="T11" fmla="*/ 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6"/>
                  <a:gd name="T20" fmla="*/ 29 w 29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6">
                    <a:moveTo>
                      <a:pt x="0" y="12"/>
                    </a:moveTo>
                    <a:cubicBezTo>
                      <a:pt x="0" y="20"/>
                      <a:pt x="7" y="26"/>
                      <a:pt x="14" y="26"/>
                    </a:cubicBezTo>
                    <a:cubicBezTo>
                      <a:pt x="22" y="26"/>
                      <a:pt x="29" y="20"/>
                      <a:pt x="29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1" y="4"/>
                      <a:pt x="14" y="2"/>
                      <a:pt x="7" y="0"/>
                    </a:cubicBezTo>
                    <a:cubicBezTo>
                      <a:pt x="3" y="3"/>
                      <a:pt x="0" y="7"/>
                      <a:pt x="0" y="12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Oval 105"/>
              <p:cNvSpPr>
                <a:spLocks noChangeArrowheads="1"/>
              </p:cNvSpPr>
              <p:nvPr/>
            </p:nvSpPr>
            <p:spPr bwMode="auto">
              <a:xfrm>
                <a:off x="2231" y="634"/>
                <a:ext cx="31" cy="28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86" name="Oval 106"/>
              <p:cNvSpPr>
                <a:spLocks noChangeArrowheads="1"/>
              </p:cNvSpPr>
              <p:nvPr/>
            </p:nvSpPr>
            <p:spPr bwMode="auto">
              <a:xfrm>
                <a:off x="2129" y="755"/>
                <a:ext cx="149" cy="149"/>
              </a:xfrm>
              <a:prstGeom prst="ellipse">
                <a:avLst/>
              </a:pr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87" name="Oval 107"/>
              <p:cNvSpPr>
                <a:spLocks noChangeArrowheads="1"/>
              </p:cNvSpPr>
              <p:nvPr/>
            </p:nvSpPr>
            <p:spPr bwMode="auto">
              <a:xfrm>
                <a:off x="2153" y="776"/>
                <a:ext cx="104" cy="104"/>
              </a:xfrm>
              <a:prstGeom prst="ellipse">
                <a:avLst/>
              </a:pr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88" name="Oval 108"/>
              <p:cNvSpPr>
                <a:spLocks noChangeArrowheads="1"/>
              </p:cNvSpPr>
              <p:nvPr/>
            </p:nvSpPr>
            <p:spPr bwMode="auto">
              <a:xfrm>
                <a:off x="2172" y="795"/>
                <a:ext cx="66" cy="67"/>
              </a:xfrm>
              <a:prstGeom prst="ellipse">
                <a:avLst/>
              </a:pr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89" name="Oval 109"/>
              <p:cNvSpPr>
                <a:spLocks noChangeArrowheads="1"/>
              </p:cNvSpPr>
              <p:nvPr/>
            </p:nvSpPr>
            <p:spPr bwMode="auto">
              <a:xfrm>
                <a:off x="2191" y="816"/>
                <a:ext cx="28" cy="29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90" name="Freeform 110"/>
              <p:cNvSpPr>
                <a:spLocks noChangeArrowheads="1"/>
              </p:cNvSpPr>
              <p:nvPr/>
            </p:nvSpPr>
            <p:spPr bwMode="auto">
              <a:xfrm>
                <a:off x="2226" y="954"/>
                <a:ext cx="116" cy="149"/>
              </a:xfrm>
              <a:custGeom>
                <a:avLst/>
                <a:gdLst>
                  <a:gd name="T0" fmla="*/ 270 w 49"/>
                  <a:gd name="T1" fmla="*/ 57 h 63"/>
                  <a:gd name="T2" fmla="*/ 270 w 49"/>
                  <a:gd name="T3" fmla="*/ 61 h 63"/>
                  <a:gd name="T4" fmla="*/ 275 w 49"/>
                  <a:gd name="T5" fmla="*/ 33 h 63"/>
                  <a:gd name="T6" fmla="*/ 180 w 49"/>
                  <a:gd name="T7" fmla="*/ 0 h 63"/>
                  <a:gd name="T8" fmla="*/ 0 w 49"/>
                  <a:gd name="T9" fmla="*/ 180 h 63"/>
                  <a:gd name="T10" fmla="*/ 180 w 49"/>
                  <a:gd name="T11" fmla="*/ 352 h 63"/>
                  <a:gd name="T12" fmla="*/ 180 w 49"/>
                  <a:gd name="T13" fmla="*/ 352 h 63"/>
                  <a:gd name="T14" fmla="*/ 270 w 49"/>
                  <a:gd name="T15" fmla="*/ 61 h 63"/>
                  <a:gd name="T16" fmla="*/ 270 w 49"/>
                  <a:gd name="T17" fmla="*/ 57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3"/>
                  <a:gd name="T29" fmla="*/ 49 w 49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3">
                    <a:moveTo>
                      <a:pt x="48" y="10"/>
                    </a:move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4" y="2"/>
                      <a:pt x="38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9" y="47"/>
                      <a:pt x="45" y="30"/>
                      <a:pt x="48" y="11"/>
                    </a:cubicBezTo>
                    <a:cubicBezTo>
                      <a:pt x="48" y="11"/>
                      <a:pt x="48" y="11"/>
                      <a:pt x="48" y="1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11"/>
              <p:cNvSpPr>
                <a:spLocks noChangeArrowheads="1"/>
              </p:cNvSpPr>
              <p:nvPr/>
            </p:nvSpPr>
            <p:spPr bwMode="auto">
              <a:xfrm>
                <a:off x="2250" y="978"/>
                <a:ext cx="88" cy="104"/>
              </a:xfrm>
              <a:custGeom>
                <a:avLst/>
                <a:gdLst>
                  <a:gd name="T0" fmla="*/ 124 w 37"/>
                  <a:gd name="T1" fmla="*/ 0 h 44"/>
                  <a:gd name="T2" fmla="*/ 0 w 37"/>
                  <a:gd name="T3" fmla="*/ 123 h 44"/>
                  <a:gd name="T4" fmla="*/ 124 w 37"/>
                  <a:gd name="T5" fmla="*/ 246 h 44"/>
                  <a:gd name="T6" fmla="*/ 147 w 37"/>
                  <a:gd name="T7" fmla="*/ 246 h 44"/>
                  <a:gd name="T8" fmla="*/ 209 w 37"/>
                  <a:gd name="T9" fmla="*/ 33 h 44"/>
                  <a:gd name="T10" fmla="*/ 124 w 37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44"/>
                  <a:gd name="T20" fmla="*/ 37 w 37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1" y="31"/>
                      <a:pt x="35" y="19"/>
                      <a:pt x="37" y="6"/>
                    </a:cubicBezTo>
                    <a:cubicBezTo>
                      <a:pt x="33" y="2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112"/>
              <p:cNvSpPr>
                <a:spLocks noChangeArrowheads="1"/>
              </p:cNvSpPr>
              <p:nvPr/>
            </p:nvSpPr>
            <p:spPr bwMode="auto">
              <a:xfrm>
                <a:off x="2269" y="997"/>
                <a:ext cx="64" cy="66"/>
              </a:xfrm>
              <a:custGeom>
                <a:avLst/>
                <a:gdLst>
                  <a:gd name="T0" fmla="*/ 78 w 27"/>
                  <a:gd name="T1" fmla="*/ 0 h 28"/>
                  <a:gd name="T2" fmla="*/ 0 w 27"/>
                  <a:gd name="T3" fmla="*/ 78 h 28"/>
                  <a:gd name="T4" fmla="*/ 78 w 27"/>
                  <a:gd name="T5" fmla="*/ 156 h 28"/>
                  <a:gd name="T6" fmla="*/ 123 w 27"/>
                  <a:gd name="T7" fmla="*/ 144 h 28"/>
                  <a:gd name="T8" fmla="*/ 152 w 27"/>
                  <a:gd name="T9" fmla="*/ 45 h 28"/>
                  <a:gd name="T10" fmla="*/ 78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8"/>
                  <a:gd name="T20" fmla="*/ 27 w 27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ubicBezTo>
                      <a:pt x="17" y="28"/>
                      <a:pt x="20" y="27"/>
                      <a:pt x="22" y="26"/>
                    </a:cubicBezTo>
                    <a:cubicBezTo>
                      <a:pt x="24" y="20"/>
                      <a:pt x="26" y="14"/>
                      <a:pt x="27" y="8"/>
                    </a:cubicBezTo>
                    <a:cubicBezTo>
                      <a:pt x="25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Oval 113"/>
              <p:cNvSpPr>
                <a:spLocks noChangeArrowheads="1"/>
              </p:cNvSpPr>
              <p:nvPr/>
            </p:nvSpPr>
            <p:spPr bwMode="auto">
              <a:xfrm>
                <a:off x="2288" y="1016"/>
                <a:ext cx="31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94" name="Freeform 114"/>
              <p:cNvSpPr>
                <a:spLocks noChangeArrowheads="1"/>
              </p:cNvSpPr>
              <p:nvPr/>
            </p:nvSpPr>
            <p:spPr bwMode="auto">
              <a:xfrm>
                <a:off x="1914" y="826"/>
                <a:ext cx="315" cy="334"/>
              </a:xfrm>
              <a:custGeom>
                <a:avLst/>
                <a:gdLst>
                  <a:gd name="T0" fmla="*/ 746 w 133"/>
                  <a:gd name="T1" fmla="*/ 365 h 141"/>
                  <a:gd name="T2" fmla="*/ 377 w 133"/>
                  <a:gd name="T3" fmla="*/ 779 h 141"/>
                  <a:gd name="T4" fmla="*/ 0 w 133"/>
                  <a:gd name="T5" fmla="*/ 426 h 141"/>
                  <a:gd name="T6" fmla="*/ 377 w 133"/>
                  <a:gd name="T7" fmla="*/ 17 h 141"/>
                  <a:gd name="T8" fmla="*/ 746 w 133"/>
                  <a:gd name="T9" fmla="*/ 365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41"/>
                  <a:gd name="T17" fmla="*/ 133 w 133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41">
                    <a:moveTo>
                      <a:pt x="133" y="65"/>
                    </a:moveTo>
                    <a:cubicBezTo>
                      <a:pt x="133" y="103"/>
                      <a:pt x="103" y="136"/>
                      <a:pt x="67" y="139"/>
                    </a:cubicBezTo>
                    <a:cubicBezTo>
                      <a:pt x="30" y="141"/>
                      <a:pt x="0" y="113"/>
                      <a:pt x="0" y="76"/>
                    </a:cubicBezTo>
                    <a:cubicBezTo>
                      <a:pt x="0" y="38"/>
                      <a:pt x="30" y="6"/>
                      <a:pt x="67" y="3"/>
                    </a:cubicBezTo>
                    <a:cubicBezTo>
                      <a:pt x="103" y="0"/>
                      <a:pt x="133" y="28"/>
                      <a:pt x="133" y="65"/>
                    </a:cubicBezTo>
                    <a:close/>
                  </a:path>
                </a:pathLst>
              </a:custGeom>
              <a:solidFill>
                <a:srgbClr val="65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115"/>
              <p:cNvSpPr>
                <a:spLocks noChangeArrowheads="1"/>
              </p:cNvSpPr>
              <p:nvPr/>
            </p:nvSpPr>
            <p:spPr bwMode="auto">
              <a:xfrm>
                <a:off x="1963" y="876"/>
                <a:ext cx="223" cy="235"/>
              </a:xfrm>
              <a:custGeom>
                <a:avLst/>
                <a:gdLst>
                  <a:gd name="T0" fmla="*/ 529 w 94"/>
                  <a:gd name="T1" fmla="*/ 259 h 99"/>
                  <a:gd name="T2" fmla="*/ 266 w 94"/>
                  <a:gd name="T3" fmla="*/ 546 h 99"/>
                  <a:gd name="T4" fmla="*/ 0 w 94"/>
                  <a:gd name="T5" fmla="*/ 299 h 99"/>
                  <a:gd name="T6" fmla="*/ 266 w 94"/>
                  <a:gd name="T7" fmla="*/ 12 h 99"/>
                  <a:gd name="T8" fmla="*/ 529 w 94"/>
                  <a:gd name="T9" fmla="*/ 25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9"/>
                  <a:gd name="T17" fmla="*/ 94 w 94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9">
                    <a:moveTo>
                      <a:pt x="94" y="46"/>
                    </a:moveTo>
                    <a:cubicBezTo>
                      <a:pt x="94" y="72"/>
                      <a:pt x="73" y="95"/>
                      <a:pt x="47" y="97"/>
                    </a:cubicBezTo>
                    <a:cubicBezTo>
                      <a:pt x="21" y="99"/>
                      <a:pt x="0" y="80"/>
                      <a:pt x="0" y="53"/>
                    </a:cubicBezTo>
                    <a:cubicBezTo>
                      <a:pt x="0" y="27"/>
                      <a:pt x="21" y="4"/>
                      <a:pt x="47" y="2"/>
                    </a:cubicBezTo>
                    <a:cubicBezTo>
                      <a:pt x="73" y="0"/>
                      <a:pt x="94" y="19"/>
                      <a:pt x="94" y="46"/>
                    </a:cubicBezTo>
                    <a:close/>
                  </a:path>
                </a:pathLst>
              </a:custGeom>
              <a:solidFill>
                <a:srgbClr val="D9B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116"/>
              <p:cNvSpPr>
                <a:spLocks noChangeArrowheads="1"/>
              </p:cNvSpPr>
              <p:nvPr/>
            </p:nvSpPr>
            <p:spPr bwMode="auto">
              <a:xfrm>
                <a:off x="284" y="750"/>
                <a:ext cx="187" cy="553"/>
              </a:xfrm>
              <a:custGeom>
                <a:avLst/>
                <a:gdLst>
                  <a:gd name="T0" fmla="*/ 196 w 79"/>
                  <a:gd name="T1" fmla="*/ 0 h 233"/>
                  <a:gd name="T2" fmla="*/ 296 w 79"/>
                  <a:gd name="T3" fmla="*/ 78 h 233"/>
                  <a:gd name="T4" fmla="*/ 107 w 79"/>
                  <a:gd name="T5" fmla="*/ 225 h 233"/>
                  <a:gd name="T6" fmla="*/ 324 w 79"/>
                  <a:gd name="T7" fmla="*/ 418 h 233"/>
                  <a:gd name="T8" fmla="*/ 123 w 79"/>
                  <a:gd name="T9" fmla="*/ 598 h 233"/>
                  <a:gd name="T10" fmla="*/ 348 w 79"/>
                  <a:gd name="T11" fmla="*/ 743 h 233"/>
                  <a:gd name="T12" fmla="*/ 156 w 79"/>
                  <a:gd name="T13" fmla="*/ 911 h 233"/>
                  <a:gd name="T14" fmla="*/ 386 w 79"/>
                  <a:gd name="T15" fmla="*/ 1047 h 233"/>
                  <a:gd name="T16" fmla="*/ 246 w 79"/>
                  <a:gd name="T17" fmla="*/ 1210 h 233"/>
                  <a:gd name="T18" fmla="*/ 443 w 79"/>
                  <a:gd name="T19" fmla="*/ 1312 h 233"/>
                  <a:gd name="T20" fmla="*/ 173 w 79"/>
                  <a:gd name="T21" fmla="*/ 1227 h 233"/>
                  <a:gd name="T22" fmla="*/ 128 w 79"/>
                  <a:gd name="T23" fmla="*/ 1194 h 233"/>
                  <a:gd name="T24" fmla="*/ 185 w 79"/>
                  <a:gd name="T25" fmla="*/ 1099 h 233"/>
                  <a:gd name="T26" fmla="*/ 5 w 79"/>
                  <a:gd name="T27" fmla="*/ 940 h 233"/>
                  <a:gd name="T28" fmla="*/ 0 w 79"/>
                  <a:gd name="T29" fmla="*/ 185 h 233"/>
                  <a:gd name="T30" fmla="*/ 118 w 79"/>
                  <a:gd name="T31" fmla="*/ 85 h 233"/>
                  <a:gd name="T32" fmla="*/ 78 w 79"/>
                  <a:gd name="T33" fmla="*/ 50 h 233"/>
                  <a:gd name="T34" fmla="*/ 196 w 79"/>
                  <a:gd name="T35" fmla="*/ 0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"/>
                  <a:gd name="T55" fmla="*/ 0 h 233"/>
                  <a:gd name="T56" fmla="*/ 79 w 79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" h="233">
                    <a:moveTo>
                      <a:pt x="35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36" y="223"/>
                      <a:pt x="31" y="218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Line 117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Line 118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119"/>
              <p:cNvSpPr>
                <a:spLocks noChangeArrowheads="1"/>
              </p:cNvSpPr>
              <p:nvPr/>
            </p:nvSpPr>
            <p:spPr bwMode="auto">
              <a:xfrm>
                <a:off x="1501" y="835"/>
                <a:ext cx="128" cy="129"/>
              </a:xfrm>
              <a:custGeom>
                <a:avLst/>
                <a:gdLst>
                  <a:gd name="T0" fmla="*/ 0 w 128"/>
                  <a:gd name="T1" fmla="*/ 0 h 129"/>
                  <a:gd name="T2" fmla="*/ 24 w 128"/>
                  <a:gd name="T3" fmla="*/ 129 h 129"/>
                  <a:gd name="T4" fmla="*/ 128 w 128"/>
                  <a:gd name="T5" fmla="*/ 31 h 129"/>
                  <a:gd name="T6" fmla="*/ 0 w 128"/>
                  <a:gd name="T7" fmla="*/ 0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29"/>
                  <a:gd name="T14" fmla="*/ 128 w 128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29">
                    <a:moveTo>
                      <a:pt x="0" y="0"/>
                    </a:moveTo>
                    <a:lnTo>
                      <a:pt x="24" y="129"/>
                    </a:lnTo>
                    <a:lnTo>
                      <a:pt x="12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120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125 w 15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29"/>
                  <a:gd name="T17" fmla="*/ 154 w 154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E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121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29"/>
                  <a:gd name="T14" fmla="*/ 154 w 154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122"/>
              <p:cNvSpPr>
                <a:spLocks noChangeArrowheads="1"/>
              </p:cNvSpPr>
              <p:nvPr/>
            </p:nvSpPr>
            <p:spPr bwMode="auto">
              <a:xfrm>
                <a:off x="1321" y="1058"/>
                <a:ext cx="140" cy="140"/>
              </a:xfrm>
              <a:custGeom>
                <a:avLst/>
                <a:gdLst>
                  <a:gd name="T0" fmla="*/ 102 w 59"/>
                  <a:gd name="T1" fmla="*/ 225 h 59"/>
                  <a:gd name="T2" fmla="*/ 0 w 59"/>
                  <a:gd name="T3" fmla="*/ 140 h 59"/>
                  <a:gd name="T4" fmla="*/ 332 w 59"/>
                  <a:gd name="T5" fmla="*/ 0 h 59"/>
                  <a:gd name="T6" fmla="*/ 327 w 59"/>
                  <a:gd name="T7" fmla="*/ 247 h 59"/>
                  <a:gd name="T8" fmla="*/ 332 w 59"/>
                  <a:gd name="T9" fmla="*/ 332 h 59"/>
                  <a:gd name="T10" fmla="*/ 102 w 59"/>
                  <a:gd name="T11" fmla="*/ 22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59"/>
                  <a:gd name="T20" fmla="*/ 59 w 59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59">
                    <a:moveTo>
                      <a:pt x="18" y="40"/>
                    </a:moveTo>
                    <a:cubicBezTo>
                      <a:pt x="14" y="36"/>
                      <a:pt x="0" y="25"/>
                      <a:pt x="0" y="2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59"/>
                      <a:pt x="59" y="59"/>
                      <a:pt x="59" y="59"/>
                    </a:cubicBez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26F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123"/>
              <p:cNvSpPr>
                <a:spLocks noChangeArrowheads="1"/>
              </p:cNvSpPr>
              <p:nvPr/>
            </p:nvSpPr>
            <p:spPr bwMode="auto">
              <a:xfrm>
                <a:off x="1300" y="918"/>
                <a:ext cx="135" cy="145"/>
              </a:xfrm>
              <a:custGeom>
                <a:avLst/>
                <a:gdLst>
                  <a:gd name="T0" fmla="*/ 43 w 135"/>
                  <a:gd name="T1" fmla="*/ 0 h 145"/>
                  <a:gd name="T2" fmla="*/ 0 w 135"/>
                  <a:gd name="T3" fmla="*/ 145 h 145"/>
                  <a:gd name="T4" fmla="*/ 135 w 135"/>
                  <a:gd name="T5" fmla="*/ 88 h 145"/>
                  <a:gd name="T6" fmla="*/ 43 w 135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5"/>
                  <a:gd name="T13" fmla="*/ 0 h 145"/>
                  <a:gd name="T14" fmla="*/ 135 w 135"/>
                  <a:gd name="T15" fmla="*/ 145 h 1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5" h="145">
                    <a:moveTo>
                      <a:pt x="43" y="0"/>
                    </a:moveTo>
                    <a:lnTo>
                      <a:pt x="0" y="145"/>
                    </a:lnTo>
                    <a:lnTo>
                      <a:pt x="135" y="8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124"/>
              <p:cNvSpPr>
                <a:spLocks noChangeArrowheads="1"/>
              </p:cNvSpPr>
              <p:nvPr/>
            </p:nvSpPr>
            <p:spPr bwMode="auto">
              <a:xfrm>
                <a:off x="1381" y="828"/>
                <a:ext cx="75" cy="112"/>
              </a:xfrm>
              <a:custGeom>
                <a:avLst/>
                <a:gdLst>
                  <a:gd name="T0" fmla="*/ 0 w 75"/>
                  <a:gd name="T1" fmla="*/ 45 h 112"/>
                  <a:gd name="T2" fmla="*/ 75 w 75"/>
                  <a:gd name="T3" fmla="*/ 112 h 112"/>
                  <a:gd name="T4" fmla="*/ 47 w 75"/>
                  <a:gd name="T5" fmla="*/ 0 h 112"/>
                  <a:gd name="T6" fmla="*/ 0 w 75"/>
                  <a:gd name="T7" fmla="*/ 45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112"/>
                  <a:gd name="T14" fmla="*/ 75 w 75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112">
                    <a:moveTo>
                      <a:pt x="0" y="45"/>
                    </a:moveTo>
                    <a:lnTo>
                      <a:pt x="75" y="112"/>
                    </a:lnTo>
                    <a:lnTo>
                      <a:pt x="47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B37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125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9 w 206"/>
                  <a:gd name="T7" fmla="*/ 102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76"/>
                  <a:gd name="T14" fmla="*/ 206 w 206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  <a:lnTo>
                      <a:pt x="9" y="102"/>
                    </a:lnTo>
                    <a:close/>
                  </a:path>
                </a:pathLst>
              </a:custGeom>
              <a:solidFill>
                <a:srgbClr val="95B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126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0 60000 65536"/>
                  <a:gd name="T7" fmla="*/ 0 60000 65536"/>
                  <a:gd name="T8" fmla="*/ 0 60000 65536"/>
                  <a:gd name="T9" fmla="*/ 0 w 206"/>
                  <a:gd name="T10" fmla="*/ 0 h 176"/>
                  <a:gd name="T11" fmla="*/ 206 w 206"/>
                  <a:gd name="T12" fmla="*/ 176 h 1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127"/>
              <p:cNvSpPr>
                <a:spLocks noChangeArrowheads="1"/>
              </p:cNvSpPr>
              <p:nvPr/>
            </p:nvSpPr>
            <p:spPr bwMode="auto">
              <a:xfrm>
                <a:off x="1632" y="1099"/>
                <a:ext cx="128" cy="114"/>
              </a:xfrm>
              <a:custGeom>
                <a:avLst/>
                <a:gdLst>
                  <a:gd name="T0" fmla="*/ 0 w 128"/>
                  <a:gd name="T1" fmla="*/ 0 h 114"/>
                  <a:gd name="T2" fmla="*/ 128 w 128"/>
                  <a:gd name="T3" fmla="*/ 114 h 114"/>
                  <a:gd name="T4" fmla="*/ 104 w 128"/>
                  <a:gd name="T5" fmla="*/ 26 h 114"/>
                  <a:gd name="T6" fmla="*/ 0 w 128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14"/>
                  <a:gd name="T14" fmla="*/ 128 w 128"/>
                  <a:gd name="T15" fmla="*/ 114 h 1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14">
                    <a:moveTo>
                      <a:pt x="0" y="0"/>
                    </a:moveTo>
                    <a:lnTo>
                      <a:pt x="128" y="114"/>
                    </a:lnTo>
                    <a:lnTo>
                      <a:pt x="10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6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128"/>
              <p:cNvSpPr>
                <a:spLocks noChangeArrowheads="1"/>
              </p:cNvSpPr>
              <p:nvPr/>
            </p:nvSpPr>
            <p:spPr bwMode="auto">
              <a:xfrm>
                <a:off x="838" y="871"/>
                <a:ext cx="76" cy="140"/>
              </a:xfrm>
              <a:custGeom>
                <a:avLst/>
                <a:gdLst>
                  <a:gd name="T0" fmla="*/ 181 w 32"/>
                  <a:gd name="T1" fmla="*/ 164 h 59"/>
                  <a:gd name="T2" fmla="*/ 17 w 32"/>
                  <a:gd name="T3" fmla="*/ 0 h 59"/>
                  <a:gd name="T4" fmla="*/ 17 w 32"/>
                  <a:gd name="T5" fmla="*/ 0 h 59"/>
                  <a:gd name="T6" fmla="*/ 0 w 32"/>
                  <a:gd name="T7" fmla="*/ 332 h 59"/>
                  <a:gd name="T8" fmla="*/ 17 w 32"/>
                  <a:gd name="T9" fmla="*/ 332 h 59"/>
                  <a:gd name="T10" fmla="*/ 181 w 32"/>
                  <a:gd name="T11" fmla="*/ 16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59"/>
                  <a:gd name="T20" fmla="*/ 32 w 32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59">
                    <a:moveTo>
                      <a:pt x="32" y="29"/>
                    </a:moveTo>
                    <a:cubicBezTo>
                      <a:pt x="32" y="13"/>
                      <a:pt x="19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9"/>
                      <a:pt x="0" y="39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19" y="59"/>
                      <a:pt x="32" y="46"/>
                      <a:pt x="32" y="29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Oval 129"/>
              <p:cNvSpPr>
                <a:spLocks noChangeArrowheads="1"/>
              </p:cNvSpPr>
              <p:nvPr/>
            </p:nvSpPr>
            <p:spPr bwMode="auto">
              <a:xfrm>
                <a:off x="1066" y="992"/>
                <a:ext cx="66" cy="66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10" name="Oval 130"/>
              <p:cNvSpPr>
                <a:spLocks noChangeArrowheads="1"/>
              </p:cNvSpPr>
              <p:nvPr/>
            </p:nvSpPr>
            <p:spPr bwMode="auto">
              <a:xfrm>
                <a:off x="1149" y="873"/>
                <a:ext cx="106" cy="107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11" name="Freeform 131"/>
              <p:cNvSpPr>
                <a:spLocks noChangeArrowheads="1"/>
              </p:cNvSpPr>
              <p:nvPr/>
            </p:nvSpPr>
            <p:spPr bwMode="auto">
              <a:xfrm>
                <a:off x="1198" y="1058"/>
                <a:ext cx="67" cy="81"/>
              </a:xfrm>
              <a:custGeom>
                <a:avLst/>
                <a:gdLst>
                  <a:gd name="T0" fmla="*/ 98 w 28"/>
                  <a:gd name="T1" fmla="*/ 0 h 34"/>
                  <a:gd name="T2" fmla="*/ 0 w 28"/>
                  <a:gd name="T3" fmla="*/ 98 h 34"/>
                  <a:gd name="T4" fmla="*/ 98 w 28"/>
                  <a:gd name="T5" fmla="*/ 193 h 34"/>
                  <a:gd name="T6" fmla="*/ 115 w 28"/>
                  <a:gd name="T7" fmla="*/ 188 h 34"/>
                  <a:gd name="T8" fmla="*/ 160 w 28"/>
                  <a:gd name="T9" fmla="*/ 24 h 34"/>
                  <a:gd name="T10" fmla="*/ 98 w 28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4"/>
                  <a:gd name="T20" fmla="*/ 28 w 28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4">
                    <a:moveTo>
                      <a:pt x="17" y="0"/>
                    </a:move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2" y="24"/>
                      <a:pt x="25" y="14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Oval 132"/>
              <p:cNvSpPr>
                <a:spLocks noChangeArrowheads="1"/>
              </p:cNvSpPr>
              <p:nvPr/>
            </p:nvSpPr>
            <p:spPr bwMode="auto">
              <a:xfrm>
                <a:off x="902" y="1042"/>
                <a:ext cx="114" cy="114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13" name="Oval 133"/>
              <p:cNvSpPr>
                <a:spLocks noChangeArrowheads="1"/>
              </p:cNvSpPr>
              <p:nvPr/>
            </p:nvSpPr>
            <p:spPr bwMode="auto">
              <a:xfrm>
                <a:off x="1054" y="1122"/>
                <a:ext cx="113" cy="11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14" name="Freeform 134"/>
              <p:cNvSpPr>
                <a:spLocks noChangeArrowheads="1"/>
              </p:cNvSpPr>
              <p:nvPr/>
            </p:nvSpPr>
            <p:spPr bwMode="auto">
              <a:xfrm>
                <a:off x="862" y="1210"/>
                <a:ext cx="52" cy="93"/>
              </a:xfrm>
              <a:custGeom>
                <a:avLst/>
                <a:gdLst>
                  <a:gd name="T0" fmla="*/ 118 w 22"/>
                  <a:gd name="T1" fmla="*/ 119 h 39"/>
                  <a:gd name="T2" fmla="*/ 17 w 22"/>
                  <a:gd name="T3" fmla="*/ 0 h 39"/>
                  <a:gd name="T4" fmla="*/ 0 w 22"/>
                  <a:gd name="T5" fmla="*/ 0 h 39"/>
                  <a:gd name="T6" fmla="*/ 21 w 22"/>
                  <a:gd name="T7" fmla="*/ 222 h 39"/>
                  <a:gd name="T8" fmla="*/ 118 w 22"/>
                  <a:gd name="T9" fmla="*/ 11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9"/>
                  <a:gd name="T17" fmla="*/ 22 w 2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9">
                    <a:moveTo>
                      <a:pt x="21" y="21"/>
                    </a:moveTo>
                    <a:cubicBezTo>
                      <a:pt x="22" y="10"/>
                      <a:pt x="1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3"/>
                      <a:pt x="2" y="26"/>
                      <a:pt x="4" y="39"/>
                    </a:cubicBezTo>
                    <a:cubicBezTo>
                      <a:pt x="13" y="38"/>
                      <a:pt x="21" y="31"/>
                      <a:pt x="21" y="21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Oval 135"/>
              <p:cNvSpPr>
                <a:spLocks noChangeArrowheads="1"/>
              </p:cNvSpPr>
              <p:nvPr/>
            </p:nvSpPr>
            <p:spPr bwMode="auto">
              <a:xfrm>
                <a:off x="992" y="1196"/>
                <a:ext cx="140" cy="14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16" name="Freeform 136"/>
              <p:cNvSpPr>
                <a:spLocks noChangeArrowheads="1"/>
              </p:cNvSpPr>
              <p:nvPr/>
            </p:nvSpPr>
            <p:spPr bwMode="auto">
              <a:xfrm>
                <a:off x="791" y="674"/>
                <a:ext cx="701" cy="268"/>
              </a:xfrm>
              <a:custGeom>
                <a:avLst/>
                <a:gdLst>
                  <a:gd name="T0" fmla="*/ 102 w 296"/>
                  <a:gd name="T1" fmla="*/ 40 h 113"/>
                  <a:gd name="T2" fmla="*/ 21 w 296"/>
                  <a:gd name="T3" fmla="*/ 242 h 113"/>
                  <a:gd name="T4" fmla="*/ 538 w 296"/>
                  <a:gd name="T5" fmla="*/ 569 h 113"/>
                  <a:gd name="T6" fmla="*/ 1537 w 296"/>
                  <a:gd name="T7" fmla="*/ 398 h 113"/>
                  <a:gd name="T8" fmla="*/ 1632 w 296"/>
                  <a:gd name="T9" fmla="*/ 197 h 113"/>
                  <a:gd name="T10" fmla="*/ 1558 w 296"/>
                  <a:gd name="T11" fmla="*/ 107 h 113"/>
                  <a:gd name="T12" fmla="*/ 1459 w 296"/>
                  <a:gd name="T13" fmla="*/ 62 h 113"/>
                  <a:gd name="T14" fmla="*/ 1049 w 296"/>
                  <a:gd name="T15" fmla="*/ 344 h 113"/>
                  <a:gd name="T16" fmla="*/ 467 w 296"/>
                  <a:gd name="T17" fmla="*/ 337 h 113"/>
                  <a:gd name="T18" fmla="*/ 208 w 296"/>
                  <a:gd name="T19" fmla="*/ 157 h 113"/>
                  <a:gd name="T20" fmla="*/ 258 w 296"/>
                  <a:gd name="T21" fmla="*/ 66 h 113"/>
                  <a:gd name="T22" fmla="*/ 242 w 296"/>
                  <a:gd name="T23" fmla="*/ 0 h 113"/>
                  <a:gd name="T24" fmla="*/ 102 w 296"/>
                  <a:gd name="T25" fmla="*/ 4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6"/>
                  <a:gd name="T40" fmla="*/ 0 h 113"/>
                  <a:gd name="T41" fmla="*/ 296 w 296"/>
                  <a:gd name="T42" fmla="*/ 113 h 1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6" h="113">
                    <a:moveTo>
                      <a:pt x="18" y="7"/>
                    </a:moveTo>
                    <a:cubicBezTo>
                      <a:pt x="6" y="14"/>
                      <a:pt x="0" y="27"/>
                      <a:pt x="4" y="43"/>
                    </a:cubicBezTo>
                    <a:cubicBezTo>
                      <a:pt x="11" y="71"/>
                      <a:pt x="39" y="89"/>
                      <a:pt x="96" y="101"/>
                    </a:cubicBezTo>
                    <a:cubicBezTo>
                      <a:pt x="154" y="113"/>
                      <a:pt x="237" y="101"/>
                      <a:pt x="274" y="71"/>
                    </a:cubicBezTo>
                    <a:cubicBezTo>
                      <a:pt x="284" y="63"/>
                      <a:pt x="296" y="49"/>
                      <a:pt x="291" y="35"/>
                    </a:cubicBezTo>
                    <a:cubicBezTo>
                      <a:pt x="289" y="30"/>
                      <a:pt x="282" y="23"/>
                      <a:pt x="278" y="19"/>
                    </a:cubicBezTo>
                    <a:cubicBezTo>
                      <a:pt x="276" y="17"/>
                      <a:pt x="260" y="12"/>
                      <a:pt x="260" y="11"/>
                    </a:cubicBezTo>
                    <a:cubicBezTo>
                      <a:pt x="274" y="37"/>
                      <a:pt x="202" y="58"/>
                      <a:pt x="187" y="61"/>
                    </a:cubicBezTo>
                    <a:cubicBezTo>
                      <a:pt x="153" y="66"/>
                      <a:pt x="117" y="70"/>
                      <a:pt x="83" y="60"/>
                    </a:cubicBezTo>
                    <a:cubicBezTo>
                      <a:pt x="67" y="56"/>
                      <a:pt x="41" y="47"/>
                      <a:pt x="37" y="28"/>
                    </a:cubicBezTo>
                    <a:cubicBezTo>
                      <a:pt x="34" y="16"/>
                      <a:pt x="41" y="19"/>
                      <a:pt x="46" y="12"/>
                    </a:cubicBezTo>
                    <a:cubicBezTo>
                      <a:pt x="52" y="6"/>
                      <a:pt x="54" y="0"/>
                      <a:pt x="43" y="0"/>
                    </a:cubicBezTo>
                    <a:cubicBezTo>
                      <a:pt x="33" y="0"/>
                      <a:pt x="25" y="2"/>
                      <a:pt x="18" y="7"/>
                    </a:cubicBezTo>
                    <a:close/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137"/>
              <p:cNvSpPr>
                <a:spLocks noChangeArrowheads="1"/>
              </p:cNvSpPr>
              <p:nvPr/>
            </p:nvSpPr>
            <p:spPr bwMode="auto">
              <a:xfrm>
                <a:off x="945" y="1111"/>
                <a:ext cx="701" cy="215"/>
              </a:xfrm>
              <a:custGeom>
                <a:avLst/>
                <a:gdLst>
                  <a:gd name="T0" fmla="*/ 545 w 296"/>
                  <a:gd name="T1" fmla="*/ 291 h 91"/>
                  <a:gd name="T2" fmla="*/ 1660 w 296"/>
                  <a:gd name="T3" fmla="*/ 241 h 91"/>
                  <a:gd name="T4" fmla="*/ 1385 w 296"/>
                  <a:gd name="T5" fmla="*/ 118 h 91"/>
                  <a:gd name="T6" fmla="*/ 40 w 296"/>
                  <a:gd name="T7" fmla="*/ 258 h 91"/>
                  <a:gd name="T8" fmla="*/ 118 w 296"/>
                  <a:gd name="T9" fmla="*/ 508 h 91"/>
                  <a:gd name="T10" fmla="*/ 545 w 296"/>
                  <a:gd name="T11" fmla="*/ 291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6"/>
                  <a:gd name="T19" fmla="*/ 0 h 91"/>
                  <a:gd name="T20" fmla="*/ 296 w 296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6" h="91">
                    <a:moveTo>
                      <a:pt x="97" y="52"/>
                    </a:moveTo>
                    <a:cubicBezTo>
                      <a:pt x="163" y="37"/>
                      <a:pt x="232" y="29"/>
                      <a:pt x="296" y="43"/>
                    </a:cubicBezTo>
                    <a:cubicBezTo>
                      <a:pt x="277" y="32"/>
                      <a:pt x="260" y="25"/>
                      <a:pt x="247" y="21"/>
                    </a:cubicBezTo>
                    <a:cubicBezTo>
                      <a:pt x="186" y="4"/>
                      <a:pt x="28" y="0"/>
                      <a:pt x="7" y="46"/>
                    </a:cubicBezTo>
                    <a:cubicBezTo>
                      <a:pt x="0" y="60"/>
                      <a:pt x="8" y="76"/>
                      <a:pt x="21" y="91"/>
                    </a:cubicBezTo>
                    <a:cubicBezTo>
                      <a:pt x="37" y="65"/>
                      <a:pt x="69" y="59"/>
                      <a:pt x="97" y="52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138"/>
              <p:cNvSpPr>
                <a:spLocks noChangeArrowheads="1"/>
              </p:cNvSpPr>
              <p:nvPr/>
            </p:nvSpPr>
            <p:spPr bwMode="auto">
              <a:xfrm>
                <a:off x="995" y="1179"/>
                <a:ext cx="762" cy="221"/>
              </a:xfrm>
              <a:custGeom>
                <a:avLst/>
                <a:gdLst>
                  <a:gd name="T0" fmla="*/ 1803 w 322"/>
                  <a:gd name="T1" fmla="*/ 231 h 93"/>
                  <a:gd name="T2" fmla="*/ 1541 w 322"/>
                  <a:gd name="T3" fmla="*/ 78 h 93"/>
                  <a:gd name="T4" fmla="*/ 426 w 322"/>
                  <a:gd name="T5" fmla="*/ 131 h 93"/>
                  <a:gd name="T6" fmla="*/ 0 w 322"/>
                  <a:gd name="T7" fmla="*/ 349 h 93"/>
                  <a:gd name="T8" fmla="*/ 208 w 322"/>
                  <a:gd name="T9" fmla="*/ 525 h 93"/>
                  <a:gd name="T10" fmla="*/ 1803 w 322"/>
                  <a:gd name="T11" fmla="*/ 231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93"/>
                  <a:gd name="T20" fmla="*/ 322 w 322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93">
                    <a:moveTo>
                      <a:pt x="322" y="41"/>
                    </a:moveTo>
                    <a:cubicBezTo>
                      <a:pt x="306" y="31"/>
                      <a:pt x="290" y="22"/>
                      <a:pt x="275" y="14"/>
                    </a:cubicBezTo>
                    <a:cubicBezTo>
                      <a:pt x="211" y="0"/>
                      <a:pt x="142" y="8"/>
                      <a:pt x="76" y="23"/>
                    </a:cubicBezTo>
                    <a:cubicBezTo>
                      <a:pt x="48" y="30"/>
                      <a:pt x="16" y="36"/>
                      <a:pt x="0" y="62"/>
                    </a:cubicBezTo>
                    <a:cubicBezTo>
                      <a:pt x="10" y="73"/>
                      <a:pt x="24" y="84"/>
                      <a:pt x="37" y="93"/>
                    </a:cubicBezTo>
                    <a:cubicBezTo>
                      <a:pt x="120" y="43"/>
                      <a:pt x="225" y="25"/>
                      <a:pt x="322" y="41"/>
                    </a:cubicBezTo>
                    <a:close/>
                  </a:path>
                </a:pathLst>
              </a:custGeom>
              <a:solidFill>
                <a:srgbClr val="7C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139"/>
              <p:cNvSpPr>
                <a:spLocks noChangeArrowheads="1"/>
              </p:cNvSpPr>
              <p:nvPr/>
            </p:nvSpPr>
            <p:spPr bwMode="auto">
              <a:xfrm>
                <a:off x="1082" y="1239"/>
                <a:ext cx="744" cy="239"/>
              </a:xfrm>
              <a:custGeom>
                <a:avLst/>
                <a:gdLst>
                  <a:gd name="T0" fmla="*/ 0 w 314"/>
                  <a:gd name="T1" fmla="*/ 381 h 101"/>
                  <a:gd name="T2" fmla="*/ 230 w 314"/>
                  <a:gd name="T3" fmla="*/ 521 h 101"/>
                  <a:gd name="T4" fmla="*/ 315 w 314"/>
                  <a:gd name="T5" fmla="*/ 566 h 101"/>
                  <a:gd name="T6" fmla="*/ 1763 w 314"/>
                  <a:gd name="T7" fmla="*/ 201 h 101"/>
                  <a:gd name="T8" fmla="*/ 1599 w 314"/>
                  <a:gd name="T9" fmla="*/ 90 h 101"/>
                  <a:gd name="T10" fmla="*/ 0 w 314"/>
                  <a:gd name="T11" fmla="*/ 38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101"/>
                  <a:gd name="T20" fmla="*/ 314 w 314"/>
                  <a:gd name="T21" fmla="*/ 101 h 1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101">
                    <a:moveTo>
                      <a:pt x="0" y="68"/>
                    </a:moveTo>
                    <a:cubicBezTo>
                      <a:pt x="21" y="83"/>
                      <a:pt x="41" y="93"/>
                      <a:pt x="41" y="93"/>
                    </a:cubicBezTo>
                    <a:cubicBezTo>
                      <a:pt x="46" y="96"/>
                      <a:pt x="51" y="98"/>
                      <a:pt x="56" y="101"/>
                    </a:cubicBezTo>
                    <a:cubicBezTo>
                      <a:pt x="132" y="53"/>
                      <a:pt x="224" y="34"/>
                      <a:pt x="314" y="36"/>
                    </a:cubicBezTo>
                    <a:cubicBezTo>
                      <a:pt x="305" y="29"/>
                      <a:pt x="295" y="23"/>
                      <a:pt x="285" y="16"/>
                    </a:cubicBezTo>
                    <a:cubicBezTo>
                      <a:pt x="188" y="0"/>
                      <a:pt x="83" y="18"/>
                      <a:pt x="0" y="68"/>
                    </a:cubicBezTo>
                    <a:close/>
                  </a:path>
                </a:pathLst>
              </a:custGeom>
              <a:solidFill>
                <a:srgbClr val="FF7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140"/>
              <p:cNvSpPr>
                <a:spLocks noChangeArrowheads="1"/>
              </p:cNvSpPr>
              <p:nvPr/>
            </p:nvSpPr>
            <p:spPr bwMode="auto">
              <a:xfrm>
                <a:off x="1215" y="1379"/>
                <a:ext cx="218" cy="189"/>
              </a:xfrm>
              <a:custGeom>
                <a:avLst/>
                <a:gdLst>
                  <a:gd name="T0" fmla="*/ 0 w 92"/>
                  <a:gd name="T1" fmla="*/ 234 h 80"/>
                  <a:gd name="T2" fmla="*/ 438 w 92"/>
                  <a:gd name="T3" fmla="*/ 447 h 80"/>
                  <a:gd name="T4" fmla="*/ 517 w 92"/>
                  <a:gd name="T5" fmla="*/ 0 h 80"/>
                  <a:gd name="T6" fmla="*/ 0 w 92"/>
                  <a:gd name="T7" fmla="*/ 234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0" y="42"/>
                    </a:moveTo>
                    <a:cubicBezTo>
                      <a:pt x="25" y="56"/>
                      <a:pt x="51" y="69"/>
                      <a:pt x="78" y="8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60" y="10"/>
                      <a:pt x="29" y="24"/>
                      <a:pt x="0" y="42"/>
                    </a:cubicBezTo>
                    <a:close/>
                  </a:path>
                </a:pathLst>
              </a:custGeom>
              <a:solidFill>
                <a:srgbClr val="5D9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141"/>
              <p:cNvSpPr>
                <a:spLocks noChangeArrowheads="1"/>
              </p:cNvSpPr>
              <p:nvPr/>
            </p:nvSpPr>
            <p:spPr bwMode="auto">
              <a:xfrm>
                <a:off x="1504" y="1334"/>
                <a:ext cx="350" cy="230"/>
              </a:xfrm>
              <a:custGeom>
                <a:avLst/>
                <a:gdLst>
                  <a:gd name="T0" fmla="*/ 0 w 148"/>
                  <a:gd name="T1" fmla="*/ 57 h 97"/>
                  <a:gd name="T2" fmla="*/ 381 w 148"/>
                  <a:gd name="T3" fmla="*/ 545 h 97"/>
                  <a:gd name="T4" fmla="*/ 828 w 148"/>
                  <a:gd name="T5" fmla="*/ 304 h 97"/>
                  <a:gd name="T6" fmla="*/ 296 w 148"/>
                  <a:gd name="T7" fmla="*/ 0 h 97"/>
                  <a:gd name="T8" fmla="*/ 0 w 148"/>
                  <a:gd name="T9" fmla="*/ 57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97"/>
                  <a:gd name="T17" fmla="*/ 148 w 148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97">
                    <a:moveTo>
                      <a:pt x="0" y="10"/>
                    </a:moveTo>
                    <a:cubicBezTo>
                      <a:pt x="68" y="97"/>
                      <a:pt x="68" y="97"/>
                      <a:pt x="68" y="97"/>
                    </a:cubicBezTo>
                    <a:cubicBezTo>
                      <a:pt x="93" y="79"/>
                      <a:pt x="119" y="64"/>
                      <a:pt x="148" y="5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5" y="3"/>
                      <a:pt x="17" y="6"/>
                      <a:pt x="0" y="10"/>
                    </a:cubicBezTo>
                    <a:close/>
                  </a:path>
                </a:pathLst>
              </a:custGeom>
              <a:solidFill>
                <a:srgbClr val="FF9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142"/>
              <p:cNvSpPr>
                <a:spLocks noChangeArrowheads="1"/>
              </p:cNvSpPr>
              <p:nvPr/>
            </p:nvSpPr>
            <p:spPr bwMode="auto">
              <a:xfrm>
                <a:off x="1629" y="1324"/>
                <a:ext cx="330" cy="138"/>
              </a:xfrm>
              <a:custGeom>
                <a:avLst/>
                <a:gdLst>
                  <a:gd name="T0" fmla="*/ 468 w 139"/>
                  <a:gd name="T1" fmla="*/ 0 h 58"/>
                  <a:gd name="T2" fmla="*/ 0 w 139"/>
                  <a:gd name="T3" fmla="*/ 24 h 58"/>
                  <a:gd name="T4" fmla="*/ 537 w 139"/>
                  <a:gd name="T5" fmla="*/ 328 h 58"/>
                  <a:gd name="T6" fmla="*/ 783 w 139"/>
                  <a:gd name="T7" fmla="*/ 271 h 58"/>
                  <a:gd name="T8" fmla="*/ 468 w 1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9"/>
                  <a:gd name="T16" fmla="*/ 0 h 58"/>
                  <a:gd name="T17" fmla="*/ 139 w 13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9" h="58">
                    <a:moveTo>
                      <a:pt x="83" y="0"/>
                    </a:moveTo>
                    <a:cubicBezTo>
                      <a:pt x="56" y="0"/>
                      <a:pt x="28" y="1"/>
                      <a:pt x="0" y="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109" y="54"/>
                      <a:pt x="124" y="50"/>
                      <a:pt x="139" y="48"/>
                    </a:cubicBezTo>
                    <a:cubicBezTo>
                      <a:pt x="124" y="32"/>
                      <a:pt x="104" y="16"/>
                      <a:pt x="83" y="0"/>
                    </a:cubicBezTo>
                    <a:close/>
                  </a:path>
                </a:pathLst>
              </a:custGeom>
              <a:solidFill>
                <a:srgbClr val="7C3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143"/>
              <p:cNvSpPr>
                <a:spLocks noChangeArrowheads="1"/>
              </p:cNvSpPr>
              <p:nvPr/>
            </p:nvSpPr>
            <p:spPr bwMode="auto">
              <a:xfrm>
                <a:off x="1400" y="1357"/>
                <a:ext cx="265" cy="219"/>
              </a:xfrm>
              <a:custGeom>
                <a:avLst/>
                <a:gdLst>
                  <a:gd name="T0" fmla="*/ 599 w 112"/>
                  <a:gd name="T1" fmla="*/ 517 h 92"/>
                  <a:gd name="T2" fmla="*/ 627 w 112"/>
                  <a:gd name="T3" fmla="*/ 493 h 92"/>
                  <a:gd name="T4" fmla="*/ 246 w 112"/>
                  <a:gd name="T5" fmla="*/ 0 h 92"/>
                  <a:gd name="T6" fmla="*/ 78 w 112"/>
                  <a:gd name="T7" fmla="*/ 50 h 92"/>
                  <a:gd name="T8" fmla="*/ 0 w 112"/>
                  <a:gd name="T9" fmla="*/ 488 h 92"/>
                  <a:gd name="T10" fmla="*/ 599 w 112"/>
                  <a:gd name="T11" fmla="*/ 517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92"/>
                  <a:gd name="T20" fmla="*/ 112 w 11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92">
                    <a:moveTo>
                      <a:pt x="107" y="91"/>
                    </a:moveTo>
                    <a:cubicBezTo>
                      <a:pt x="109" y="90"/>
                      <a:pt x="110" y="88"/>
                      <a:pt x="112" y="8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4" y="3"/>
                      <a:pt x="24" y="6"/>
                      <a:pt x="14" y="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36" y="85"/>
                      <a:pt x="72" y="92"/>
                      <a:pt x="107" y="91"/>
                    </a:cubicBezTo>
                    <a:close/>
                  </a:path>
                </a:pathLst>
              </a:custGeom>
              <a:solidFill>
                <a:srgbClr val="6D4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144"/>
              <p:cNvSpPr>
                <a:spLocks noChangeArrowheads="1"/>
              </p:cNvSpPr>
              <p:nvPr/>
            </p:nvSpPr>
            <p:spPr bwMode="auto">
              <a:xfrm>
                <a:off x="1400" y="1559"/>
                <a:ext cx="253" cy="73"/>
              </a:xfrm>
              <a:custGeom>
                <a:avLst/>
                <a:gdLst>
                  <a:gd name="T0" fmla="*/ 0 w 107"/>
                  <a:gd name="T1" fmla="*/ 5 h 31"/>
                  <a:gd name="T2" fmla="*/ 0 w 107"/>
                  <a:gd name="T3" fmla="*/ 21 h 31"/>
                  <a:gd name="T4" fmla="*/ 426 w 107"/>
                  <a:gd name="T5" fmla="*/ 172 h 31"/>
                  <a:gd name="T6" fmla="*/ 598 w 107"/>
                  <a:gd name="T7" fmla="*/ 33 h 31"/>
                  <a:gd name="T8" fmla="*/ 0 w 107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1"/>
                  <a:gd name="T17" fmla="*/ 107 w 10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1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6" y="15"/>
                      <a:pt x="51" y="24"/>
                      <a:pt x="76" y="31"/>
                    </a:cubicBezTo>
                    <a:cubicBezTo>
                      <a:pt x="86" y="22"/>
                      <a:pt x="96" y="14"/>
                      <a:pt x="107" y="6"/>
                    </a:cubicBezTo>
                    <a:cubicBezTo>
                      <a:pt x="72" y="7"/>
                      <a:pt x="36" y="0"/>
                      <a:pt x="0" y="1"/>
                    </a:cubicBezTo>
                    <a:close/>
                  </a:path>
                </a:pathLst>
              </a:custGeom>
              <a:solidFill>
                <a:srgbClr val="ED4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145"/>
              <p:cNvSpPr>
                <a:spLocks noChangeArrowheads="1"/>
              </p:cNvSpPr>
              <p:nvPr/>
            </p:nvSpPr>
            <p:spPr bwMode="auto">
              <a:xfrm>
                <a:off x="1580" y="1438"/>
                <a:ext cx="476" cy="256"/>
              </a:xfrm>
              <a:custGeom>
                <a:avLst/>
                <a:gdLst>
                  <a:gd name="T0" fmla="*/ 0 w 201"/>
                  <a:gd name="T1" fmla="*/ 460 h 108"/>
                  <a:gd name="T2" fmla="*/ 1049 w 201"/>
                  <a:gd name="T3" fmla="*/ 422 h 108"/>
                  <a:gd name="T4" fmla="*/ 898 w 201"/>
                  <a:gd name="T5" fmla="*/ 0 h 108"/>
                  <a:gd name="T6" fmla="*/ 0 w 201"/>
                  <a:gd name="T7" fmla="*/ 460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1"/>
                  <a:gd name="T13" fmla="*/ 0 h 108"/>
                  <a:gd name="T14" fmla="*/ 201 w 20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1" h="108">
                    <a:moveTo>
                      <a:pt x="0" y="82"/>
                    </a:moveTo>
                    <a:cubicBezTo>
                      <a:pt x="86" y="106"/>
                      <a:pt x="161" y="108"/>
                      <a:pt x="187" y="75"/>
                    </a:cubicBezTo>
                    <a:cubicBezTo>
                      <a:pt x="201" y="56"/>
                      <a:pt x="187" y="28"/>
                      <a:pt x="160" y="0"/>
                    </a:cubicBezTo>
                    <a:cubicBezTo>
                      <a:pt x="100" y="7"/>
                      <a:pt x="47" y="41"/>
                      <a:pt x="0" y="82"/>
                    </a:cubicBezTo>
                    <a:close/>
                  </a:path>
                </a:pathLst>
              </a:custGeom>
              <a:solidFill>
                <a:srgbClr val="FFE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Oval 146"/>
              <p:cNvSpPr>
                <a:spLocks noChangeArrowheads="1"/>
              </p:cNvSpPr>
              <p:nvPr/>
            </p:nvSpPr>
            <p:spPr bwMode="auto">
              <a:xfrm>
                <a:off x="608" y="745"/>
                <a:ext cx="15" cy="15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27" name="Oval 147"/>
              <p:cNvSpPr>
                <a:spLocks noChangeArrowheads="1"/>
              </p:cNvSpPr>
              <p:nvPr/>
            </p:nvSpPr>
            <p:spPr bwMode="auto">
              <a:xfrm>
                <a:off x="668" y="748"/>
                <a:ext cx="11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28" name="Oval 148"/>
              <p:cNvSpPr>
                <a:spLocks noChangeArrowheads="1"/>
              </p:cNvSpPr>
              <p:nvPr/>
            </p:nvSpPr>
            <p:spPr bwMode="auto">
              <a:xfrm>
                <a:off x="720" y="748"/>
                <a:ext cx="14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29" name="Oval 149"/>
              <p:cNvSpPr>
                <a:spLocks noChangeArrowheads="1"/>
              </p:cNvSpPr>
              <p:nvPr/>
            </p:nvSpPr>
            <p:spPr bwMode="auto">
              <a:xfrm>
                <a:off x="774" y="750"/>
                <a:ext cx="14" cy="12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0" name="Oval 150"/>
              <p:cNvSpPr>
                <a:spLocks noChangeArrowheads="1"/>
              </p:cNvSpPr>
              <p:nvPr/>
            </p:nvSpPr>
            <p:spPr bwMode="auto">
              <a:xfrm>
                <a:off x="658" y="1298"/>
                <a:ext cx="14" cy="14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1" name="Oval 151"/>
              <p:cNvSpPr>
                <a:spLocks noChangeArrowheads="1"/>
              </p:cNvSpPr>
              <p:nvPr/>
            </p:nvSpPr>
            <p:spPr bwMode="auto">
              <a:xfrm>
                <a:off x="715" y="1300"/>
                <a:ext cx="14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2" name="Oval 152"/>
              <p:cNvSpPr>
                <a:spLocks noChangeArrowheads="1"/>
              </p:cNvSpPr>
              <p:nvPr/>
            </p:nvSpPr>
            <p:spPr bwMode="auto">
              <a:xfrm>
                <a:off x="769" y="1300"/>
                <a:ext cx="15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3" name="Oval 153"/>
              <p:cNvSpPr>
                <a:spLocks noChangeArrowheads="1"/>
              </p:cNvSpPr>
              <p:nvPr/>
            </p:nvSpPr>
            <p:spPr bwMode="auto">
              <a:xfrm>
                <a:off x="824" y="1303"/>
                <a:ext cx="12" cy="12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4" name="Oval 154"/>
              <p:cNvSpPr>
                <a:spLocks noChangeArrowheads="1"/>
              </p:cNvSpPr>
              <p:nvPr/>
            </p:nvSpPr>
            <p:spPr bwMode="auto">
              <a:xfrm>
                <a:off x="601" y="843"/>
                <a:ext cx="15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5" name="Oval 155"/>
              <p:cNvSpPr>
                <a:spLocks noChangeArrowheads="1"/>
              </p:cNvSpPr>
              <p:nvPr/>
            </p:nvSpPr>
            <p:spPr bwMode="auto">
              <a:xfrm>
                <a:off x="670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6" name="Oval 156"/>
              <p:cNvSpPr>
                <a:spLocks noChangeArrowheads="1"/>
              </p:cNvSpPr>
              <p:nvPr/>
            </p:nvSpPr>
            <p:spPr bwMode="auto">
              <a:xfrm>
                <a:off x="734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7" name="Oval 157"/>
              <p:cNvSpPr>
                <a:spLocks noChangeArrowheads="1"/>
              </p:cNvSpPr>
              <p:nvPr/>
            </p:nvSpPr>
            <p:spPr bwMode="auto">
              <a:xfrm>
                <a:off x="798" y="847"/>
                <a:ext cx="16" cy="17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8" name="Oval 158"/>
              <p:cNvSpPr>
                <a:spLocks noChangeArrowheads="1"/>
              </p:cNvSpPr>
              <p:nvPr/>
            </p:nvSpPr>
            <p:spPr bwMode="auto">
              <a:xfrm>
                <a:off x="604" y="942"/>
                <a:ext cx="14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39" name="Oval 159"/>
              <p:cNvSpPr>
                <a:spLocks noChangeArrowheads="1"/>
              </p:cNvSpPr>
              <p:nvPr/>
            </p:nvSpPr>
            <p:spPr bwMode="auto">
              <a:xfrm>
                <a:off x="672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0" name="Oval 160"/>
              <p:cNvSpPr>
                <a:spLocks noChangeArrowheads="1"/>
              </p:cNvSpPr>
              <p:nvPr/>
            </p:nvSpPr>
            <p:spPr bwMode="auto">
              <a:xfrm>
                <a:off x="736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1" name="Oval 161"/>
              <p:cNvSpPr>
                <a:spLocks noChangeArrowheads="1"/>
              </p:cNvSpPr>
              <p:nvPr/>
            </p:nvSpPr>
            <p:spPr bwMode="auto">
              <a:xfrm>
                <a:off x="800" y="947"/>
                <a:ext cx="17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2" name="Oval 162"/>
              <p:cNvSpPr>
                <a:spLocks noChangeArrowheads="1"/>
              </p:cNvSpPr>
              <p:nvPr/>
            </p:nvSpPr>
            <p:spPr bwMode="auto">
              <a:xfrm>
                <a:off x="608" y="1032"/>
                <a:ext cx="17" cy="17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3" name="Oval 163"/>
              <p:cNvSpPr>
                <a:spLocks noChangeArrowheads="1"/>
              </p:cNvSpPr>
              <p:nvPr/>
            </p:nvSpPr>
            <p:spPr bwMode="auto">
              <a:xfrm>
                <a:off x="679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4" name="Oval 164"/>
              <p:cNvSpPr>
                <a:spLocks noChangeArrowheads="1"/>
              </p:cNvSpPr>
              <p:nvPr/>
            </p:nvSpPr>
            <p:spPr bwMode="auto">
              <a:xfrm>
                <a:off x="743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5" name="Oval 165"/>
              <p:cNvSpPr>
                <a:spLocks noChangeArrowheads="1"/>
              </p:cNvSpPr>
              <p:nvPr/>
            </p:nvSpPr>
            <p:spPr bwMode="auto">
              <a:xfrm>
                <a:off x="807" y="1039"/>
                <a:ext cx="17" cy="15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Freeform 166"/>
              <p:cNvSpPr>
                <a:spLocks noChangeArrowheads="1"/>
              </p:cNvSpPr>
              <p:nvPr/>
            </p:nvSpPr>
            <p:spPr bwMode="auto">
              <a:xfrm>
                <a:off x="616" y="1134"/>
                <a:ext cx="16" cy="17"/>
              </a:xfrm>
              <a:custGeom>
                <a:avLst/>
                <a:gdLst>
                  <a:gd name="T0" fmla="*/ 37 w 7"/>
                  <a:gd name="T1" fmla="*/ 24 h 7"/>
                  <a:gd name="T2" fmla="*/ 21 w 7"/>
                  <a:gd name="T3" fmla="*/ 41 h 7"/>
                  <a:gd name="T4" fmla="*/ 0 w 7"/>
                  <a:gd name="T5" fmla="*/ 24 h 7"/>
                  <a:gd name="T6" fmla="*/ 16 w 7"/>
                  <a:gd name="T7" fmla="*/ 0 h 7"/>
                  <a:gd name="T8" fmla="*/ 37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167"/>
              <p:cNvSpPr>
                <a:spLocks noChangeArrowheads="1"/>
              </p:cNvSpPr>
              <p:nvPr/>
            </p:nvSpPr>
            <p:spPr bwMode="auto">
              <a:xfrm>
                <a:off x="684" y="1134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168"/>
              <p:cNvSpPr>
                <a:spLocks noChangeArrowheads="1"/>
              </p:cNvSpPr>
              <p:nvPr/>
            </p:nvSpPr>
            <p:spPr bwMode="auto">
              <a:xfrm>
                <a:off x="748" y="1132"/>
                <a:ext cx="17" cy="17"/>
              </a:xfrm>
              <a:custGeom>
                <a:avLst/>
                <a:gdLst>
                  <a:gd name="T0" fmla="*/ 41 w 7"/>
                  <a:gd name="T1" fmla="*/ 17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169"/>
              <p:cNvSpPr>
                <a:spLocks noChangeArrowheads="1"/>
              </p:cNvSpPr>
              <p:nvPr/>
            </p:nvSpPr>
            <p:spPr bwMode="auto">
              <a:xfrm>
                <a:off x="814" y="1132"/>
                <a:ext cx="15" cy="17"/>
              </a:xfrm>
              <a:custGeom>
                <a:avLst/>
                <a:gdLst>
                  <a:gd name="T0" fmla="*/ 38 w 6"/>
                  <a:gd name="T1" fmla="*/ 24 h 7"/>
                  <a:gd name="T2" fmla="*/ 20 w 6"/>
                  <a:gd name="T3" fmla="*/ 41 h 7"/>
                  <a:gd name="T4" fmla="*/ 0 w 6"/>
                  <a:gd name="T5" fmla="*/ 24 h 7"/>
                  <a:gd name="T6" fmla="*/ 20 w 6"/>
                  <a:gd name="T7" fmla="*/ 0 h 7"/>
                  <a:gd name="T8" fmla="*/ 38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6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Oval 170"/>
              <p:cNvSpPr>
                <a:spLocks noChangeArrowheads="1"/>
              </p:cNvSpPr>
              <p:nvPr/>
            </p:nvSpPr>
            <p:spPr bwMode="auto">
              <a:xfrm>
                <a:off x="634" y="1224"/>
                <a:ext cx="15" cy="17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1" name="Oval 171"/>
              <p:cNvSpPr>
                <a:spLocks noChangeArrowheads="1"/>
              </p:cNvSpPr>
              <p:nvPr/>
            </p:nvSpPr>
            <p:spPr bwMode="auto">
              <a:xfrm>
                <a:off x="703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2" name="Oval 172"/>
              <p:cNvSpPr>
                <a:spLocks noChangeArrowheads="1"/>
              </p:cNvSpPr>
              <p:nvPr/>
            </p:nvSpPr>
            <p:spPr bwMode="auto">
              <a:xfrm>
                <a:off x="767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3" name="Freeform 173"/>
              <p:cNvSpPr>
                <a:spLocks noChangeArrowheads="1"/>
              </p:cNvSpPr>
              <p:nvPr/>
            </p:nvSpPr>
            <p:spPr bwMode="auto">
              <a:xfrm>
                <a:off x="831" y="1229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17 w 7"/>
                  <a:gd name="T3" fmla="*/ 41 h 7"/>
                  <a:gd name="T4" fmla="*/ 0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174"/>
              <p:cNvSpPr>
                <a:spLocks noEditPoints="1" noChangeArrowheads="1"/>
              </p:cNvSpPr>
              <p:nvPr/>
            </p:nvSpPr>
            <p:spPr bwMode="auto">
              <a:xfrm>
                <a:off x="762" y="361"/>
                <a:ext cx="131" cy="130"/>
              </a:xfrm>
              <a:custGeom>
                <a:avLst/>
                <a:gdLst>
                  <a:gd name="T0" fmla="*/ 160 w 55"/>
                  <a:gd name="T1" fmla="*/ 0 h 55"/>
                  <a:gd name="T2" fmla="*/ 0 w 55"/>
                  <a:gd name="T3" fmla="*/ 151 h 55"/>
                  <a:gd name="T4" fmla="*/ 160 w 55"/>
                  <a:gd name="T5" fmla="*/ 307 h 55"/>
                  <a:gd name="T6" fmla="*/ 312 w 55"/>
                  <a:gd name="T7" fmla="*/ 151 h 55"/>
                  <a:gd name="T8" fmla="*/ 160 w 55"/>
                  <a:gd name="T9" fmla="*/ 0 h 55"/>
                  <a:gd name="T10" fmla="*/ 160 w 55"/>
                  <a:gd name="T11" fmla="*/ 246 h 55"/>
                  <a:gd name="T12" fmla="*/ 62 w 55"/>
                  <a:gd name="T13" fmla="*/ 151 h 55"/>
                  <a:gd name="T14" fmla="*/ 160 w 55"/>
                  <a:gd name="T15" fmla="*/ 57 h 55"/>
                  <a:gd name="T16" fmla="*/ 255 w 55"/>
                  <a:gd name="T17" fmla="*/ 151 h 55"/>
                  <a:gd name="T18" fmla="*/ 160 w 55"/>
                  <a:gd name="T19" fmla="*/ 246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55"/>
                  <a:gd name="T32" fmla="*/ 55 w 55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7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4"/>
                    </a:moveTo>
                    <a:cubicBezTo>
                      <a:pt x="18" y="44"/>
                      <a:pt x="11" y="36"/>
                      <a:pt x="11" y="27"/>
                    </a:cubicBezTo>
                    <a:cubicBezTo>
                      <a:pt x="11" y="17"/>
                      <a:pt x="18" y="10"/>
                      <a:pt x="28" y="10"/>
                    </a:cubicBezTo>
                    <a:cubicBezTo>
                      <a:pt x="37" y="10"/>
                      <a:pt x="45" y="17"/>
                      <a:pt x="45" y="27"/>
                    </a:cubicBezTo>
                    <a:cubicBezTo>
                      <a:pt x="45" y="36"/>
                      <a:pt x="37" y="44"/>
                      <a:pt x="28" y="44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175"/>
              <p:cNvSpPr>
                <a:spLocks noEditPoints="1" noChangeArrowheads="1"/>
              </p:cNvSpPr>
              <p:nvPr/>
            </p:nvSpPr>
            <p:spPr bwMode="auto">
              <a:xfrm>
                <a:off x="921" y="306"/>
                <a:ext cx="128" cy="131"/>
              </a:xfrm>
              <a:custGeom>
                <a:avLst/>
                <a:gdLst>
                  <a:gd name="T0" fmla="*/ 152 w 54"/>
                  <a:gd name="T1" fmla="*/ 0 h 55"/>
                  <a:gd name="T2" fmla="*/ 0 w 54"/>
                  <a:gd name="T3" fmla="*/ 152 h 55"/>
                  <a:gd name="T4" fmla="*/ 152 w 54"/>
                  <a:gd name="T5" fmla="*/ 312 h 55"/>
                  <a:gd name="T6" fmla="*/ 303 w 54"/>
                  <a:gd name="T7" fmla="*/ 152 h 55"/>
                  <a:gd name="T8" fmla="*/ 152 w 54"/>
                  <a:gd name="T9" fmla="*/ 0 h 55"/>
                  <a:gd name="T10" fmla="*/ 152 w 54"/>
                  <a:gd name="T11" fmla="*/ 243 h 55"/>
                  <a:gd name="T12" fmla="*/ 57 w 54"/>
                  <a:gd name="T13" fmla="*/ 152 h 55"/>
                  <a:gd name="T14" fmla="*/ 152 w 54"/>
                  <a:gd name="T15" fmla="*/ 57 h 55"/>
                  <a:gd name="T16" fmla="*/ 247 w 54"/>
                  <a:gd name="T17" fmla="*/ 152 h 55"/>
                  <a:gd name="T18" fmla="*/ 152 w 54"/>
                  <a:gd name="T19" fmla="*/ 24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55"/>
                  <a:gd name="T32" fmla="*/ 54 w 54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55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43"/>
                    </a:moveTo>
                    <a:cubicBezTo>
                      <a:pt x="18" y="43"/>
                      <a:pt x="10" y="36"/>
                      <a:pt x="10" y="27"/>
                    </a:cubicBezTo>
                    <a:cubicBezTo>
                      <a:pt x="10" y="17"/>
                      <a:pt x="18" y="10"/>
                      <a:pt x="27" y="10"/>
                    </a:cubicBezTo>
                    <a:cubicBezTo>
                      <a:pt x="36" y="10"/>
                      <a:pt x="44" y="17"/>
                      <a:pt x="44" y="27"/>
                    </a:cubicBezTo>
                    <a:cubicBezTo>
                      <a:pt x="44" y="36"/>
                      <a:pt x="36" y="43"/>
                      <a:pt x="27" y="43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176"/>
              <p:cNvSpPr>
                <a:spLocks noChangeArrowheads="1"/>
              </p:cNvSpPr>
              <p:nvPr/>
            </p:nvSpPr>
            <p:spPr bwMode="auto">
              <a:xfrm>
                <a:off x="878" y="359"/>
                <a:ext cx="67" cy="73"/>
              </a:xfrm>
              <a:custGeom>
                <a:avLst/>
                <a:gdLst>
                  <a:gd name="T0" fmla="*/ 0 w 28"/>
                  <a:gd name="T1" fmla="*/ 99 h 31"/>
                  <a:gd name="T2" fmla="*/ 156 w 28"/>
                  <a:gd name="T3" fmla="*/ 66 h 31"/>
                  <a:gd name="T4" fmla="*/ 91 w 28"/>
                  <a:gd name="T5" fmla="*/ 115 h 31"/>
                  <a:gd name="T6" fmla="*/ 24 w 28"/>
                  <a:gd name="T7" fmla="*/ 172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1"/>
                  <a:gd name="T14" fmla="*/ 28 w 28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1">
                    <a:moveTo>
                      <a:pt x="0" y="18"/>
                    </a:moveTo>
                    <a:cubicBezTo>
                      <a:pt x="5" y="14"/>
                      <a:pt x="24" y="0"/>
                      <a:pt x="27" y="12"/>
                    </a:cubicBezTo>
                    <a:cubicBezTo>
                      <a:pt x="28" y="20"/>
                      <a:pt x="22" y="19"/>
                      <a:pt x="16" y="21"/>
                    </a:cubicBezTo>
                    <a:cubicBezTo>
                      <a:pt x="11" y="23"/>
                      <a:pt x="7" y="26"/>
                      <a:pt x="4" y="31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177"/>
              <p:cNvSpPr>
                <a:spLocks noChangeArrowheads="1"/>
              </p:cNvSpPr>
              <p:nvPr/>
            </p:nvSpPr>
            <p:spPr bwMode="auto">
              <a:xfrm>
                <a:off x="1040" y="306"/>
                <a:ext cx="47" cy="67"/>
              </a:xfrm>
              <a:custGeom>
                <a:avLst/>
                <a:gdLst>
                  <a:gd name="T0" fmla="*/ 0 w 20"/>
                  <a:gd name="T1" fmla="*/ 103 h 28"/>
                  <a:gd name="T2" fmla="*/ 94 w 20"/>
                  <a:gd name="T3" fmla="*/ 69 h 28"/>
                  <a:gd name="T4" fmla="*/ 12 w 20"/>
                  <a:gd name="T5" fmla="*/ 160 h 2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8"/>
                  <a:gd name="T11" fmla="*/ 20 w 20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8">
                    <a:moveTo>
                      <a:pt x="0" y="18"/>
                    </a:moveTo>
                    <a:cubicBezTo>
                      <a:pt x="6" y="17"/>
                      <a:pt x="13" y="0"/>
                      <a:pt x="17" y="12"/>
                    </a:cubicBezTo>
                    <a:cubicBezTo>
                      <a:pt x="20" y="19"/>
                      <a:pt x="8" y="27"/>
                      <a:pt x="2" y="28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178"/>
              <p:cNvSpPr>
                <a:spLocks noChangeArrowheads="1"/>
              </p:cNvSpPr>
              <p:nvPr/>
            </p:nvSpPr>
            <p:spPr bwMode="auto">
              <a:xfrm>
                <a:off x="985" y="496"/>
                <a:ext cx="199" cy="439"/>
              </a:xfrm>
              <a:custGeom>
                <a:avLst/>
                <a:gdLst>
                  <a:gd name="T0" fmla="*/ 467 w 84"/>
                  <a:gd name="T1" fmla="*/ 327 h 185"/>
                  <a:gd name="T2" fmla="*/ 455 w 84"/>
                  <a:gd name="T3" fmla="*/ 168 h 185"/>
                  <a:gd name="T4" fmla="*/ 398 w 84"/>
                  <a:gd name="T5" fmla="*/ 45 h 185"/>
                  <a:gd name="T6" fmla="*/ 365 w 84"/>
                  <a:gd name="T7" fmla="*/ 259 h 185"/>
                  <a:gd name="T8" fmla="*/ 365 w 84"/>
                  <a:gd name="T9" fmla="*/ 434 h 185"/>
                  <a:gd name="T10" fmla="*/ 332 w 84"/>
                  <a:gd name="T11" fmla="*/ 603 h 185"/>
                  <a:gd name="T12" fmla="*/ 225 w 84"/>
                  <a:gd name="T13" fmla="*/ 743 h 185"/>
                  <a:gd name="T14" fmla="*/ 66 w 84"/>
                  <a:gd name="T15" fmla="*/ 812 h 185"/>
                  <a:gd name="T16" fmla="*/ 5 w 84"/>
                  <a:gd name="T17" fmla="*/ 930 h 185"/>
                  <a:gd name="T18" fmla="*/ 90 w 84"/>
                  <a:gd name="T19" fmla="*/ 873 h 185"/>
                  <a:gd name="T20" fmla="*/ 85 w 84"/>
                  <a:gd name="T21" fmla="*/ 997 h 185"/>
                  <a:gd name="T22" fmla="*/ 147 w 84"/>
                  <a:gd name="T23" fmla="*/ 890 h 185"/>
                  <a:gd name="T24" fmla="*/ 140 w 84"/>
                  <a:gd name="T25" fmla="*/ 1001 h 185"/>
                  <a:gd name="T26" fmla="*/ 208 w 84"/>
                  <a:gd name="T27" fmla="*/ 890 h 185"/>
                  <a:gd name="T28" fmla="*/ 201 w 84"/>
                  <a:gd name="T29" fmla="*/ 1020 h 185"/>
                  <a:gd name="T30" fmla="*/ 242 w 84"/>
                  <a:gd name="T31" fmla="*/ 911 h 185"/>
                  <a:gd name="T32" fmla="*/ 360 w 84"/>
                  <a:gd name="T33" fmla="*/ 755 h 185"/>
                  <a:gd name="T34" fmla="*/ 467 w 84"/>
                  <a:gd name="T35" fmla="*/ 327 h 1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4"/>
                  <a:gd name="T55" fmla="*/ 0 h 185"/>
                  <a:gd name="T56" fmla="*/ 84 w 84"/>
                  <a:gd name="T57" fmla="*/ 185 h 1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4" h="185">
                    <a:moveTo>
                      <a:pt x="83" y="58"/>
                    </a:moveTo>
                    <a:cubicBezTo>
                      <a:pt x="84" y="49"/>
                      <a:pt x="84" y="39"/>
                      <a:pt x="81" y="30"/>
                    </a:cubicBezTo>
                    <a:cubicBezTo>
                      <a:pt x="80" y="25"/>
                      <a:pt x="76" y="10"/>
                      <a:pt x="71" y="8"/>
                    </a:cubicBezTo>
                    <a:cubicBezTo>
                      <a:pt x="55" y="0"/>
                      <a:pt x="64" y="41"/>
                      <a:pt x="65" y="46"/>
                    </a:cubicBezTo>
                    <a:cubicBezTo>
                      <a:pt x="67" y="56"/>
                      <a:pt x="66" y="66"/>
                      <a:pt x="65" y="77"/>
                    </a:cubicBezTo>
                    <a:cubicBezTo>
                      <a:pt x="64" y="87"/>
                      <a:pt x="63" y="97"/>
                      <a:pt x="59" y="107"/>
                    </a:cubicBezTo>
                    <a:cubicBezTo>
                      <a:pt x="56" y="116"/>
                      <a:pt x="48" y="126"/>
                      <a:pt x="40" y="132"/>
                    </a:cubicBezTo>
                    <a:cubicBezTo>
                      <a:pt x="32" y="138"/>
                      <a:pt x="20" y="138"/>
                      <a:pt x="12" y="144"/>
                    </a:cubicBezTo>
                    <a:cubicBezTo>
                      <a:pt x="7" y="148"/>
                      <a:pt x="0" y="159"/>
                      <a:pt x="1" y="165"/>
                    </a:cubicBezTo>
                    <a:cubicBezTo>
                      <a:pt x="3" y="177"/>
                      <a:pt x="10" y="157"/>
                      <a:pt x="16" y="155"/>
                    </a:cubicBezTo>
                    <a:cubicBezTo>
                      <a:pt x="14" y="158"/>
                      <a:pt x="8" y="174"/>
                      <a:pt x="15" y="177"/>
                    </a:cubicBezTo>
                    <a:cubicBezTo>
                      <a:pt x="20" y="179"/>
                      <a:pt x="22" y="160"/>
                      <a:pt x="26" y="158"/>
                    </a:cubicBezTo>
                    <a:cubicBezTo>
                      <a:pt x="25" y="165"/>
                      <a:pt x="21" y="170"/>
                      <a:pt x="25" y="178"/>
                    </a:cubicBezTo>
                    <a:cubicBezTo>
                      <a:pt x="33" y="180"/>
                      <a:pt x="33" y="162"/>
                      <a:pt x="37" y="158"/>
                    </a:cubicBezTo>
                    <a:cubicBezTo>
                      <a:pt x="36" y="162"/>
                      <a:pt x="29" y="178"/>
                      <a:pt x="36" y="181"/>
                    </a:cubicBezTo>
                    <a:cubicBezTo>
                      <a:pt x="44" y="185"/>
                      <a:pt x="42" y="166"/>
                      <a:pt x="43" y="162"/>
                    </a:cubicBezTo>
                    <a:cubicBezTo>
                      <a:pt x="46" y="151"/>
                      <a:pt x="57" y="143"/>
                      <a:pt x="64" y="134"/>
                    </a:cubicBezTo>
                    <a:cubicBezTo>
                      <a:pt x="79" y="112"/>
                      <a:pt x="80" y="84"/>
                      <a:pt x="83" y="58"/>
                    </a:cubicBezTo>
                    <a:close/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179"/>
              <p:cNvSpPr>
                <a:spLocks noChangeArrowheads="1"/>
              </p:cNvSpPr>
              <p:nvPr/>
            </p:nvSpPr>
            <p:spPr bwMode="auto">
              <a:xfrm>
                <a:off x="1419" y="333"/>
                <a:ext cx="435" cy="329"/>
              </a:xfrm>
              <a:custGeom>
                <a:avLst/>
                <a:gdLst>
                  <a:gd name="T0" fmla="*/ 66 w 184"/>
                  <a:gd name="T1" fmla="*/ 651 h 139"/>
                  <a:gd name="T2" fmla="*/ 385 w 184"/>
                  <a:gd name="T3" fmla="*/ 606 h 139"/>
                  <a:gd name="T4" fmla="*/ 716 w 184"/>
                  <a:gd name="T5" fmla="*/ 225 h 139"/>
                  <a:gd name="T6" fmla="*/ 615 w 184"/>
                  <a:gd name="T7" fmla="*/ 128 h 139"/>
                  <a:gd name="T8" fmla="*/ 754 w 184"/>
                  <a:gd name="T9" fmla="*/ 156 h 139"/>
                  <a:gd name="T10" fmla="*/ 761 w 184"/>
                  <a:gd name="T11" fmla="*/ 45 h 139"/>
                  <a:gd name="T12" fmla="*/ 827 w 184"/>
                  <a:gd name="T13" fmla="*/ 147 h 139"/>
                  <a:gd name="T14" fmla="*/ 922 w 184"/>
                  <a:gd name="T15" fmla="*/ 33 h 139"/>
                  <a:gd name="T16" fmla="*/ 901 w 184"/>
                  <a:gd name="T17" fmla="*/ 180 h 139"/>
                  <a:gd name="T18" fmla="*/ 1007 w 184"/>
                  <a:gd name="T19" fmla="*/ 147 h 139"/>
                  <a:gd name="T20" fmla="*/ 894 w 184"/>
                  <a:gd name="T21" fmla="*/ 241 h 139"/>
                  <a:gd name="T22" fmla="*/ 939 w 184"/>
                  <a:gd name="T23" fmla="*/ 320 h 139"/>
                  <a:gd name="T24" fmla="*/ 783 w 184"/>
                  <a:gd name="T25" fmla="*/ 336 h 139"/>
                  <a:gd name="T26" fmla="*/ 709 w 184"/>
                  <a:gd name="T27" fmla="*/ 471 h 139"/>
                  <a:gd name="T28" fmla="*/ 586 w 184"/>
                  <a:gd name="T29" fmla="*/ 589 h 139"/>
                  <a:gd name="T30" fmla="*/ 262 w 184"/>
                  <a:gd name="T31" fmla="*/ 734 h 139"/>
                  <a:gd name="T32" fmla="*/ 0 w 184"/>
                  <a:gd name="T33" fmla="*/ 734 h 1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4"/>
                  <a:gd name="T52" fmla="*/ 0 h 139"/>
                  <a:gd name="T53" fmla="*/ 184 w 184"/>
                  <a:gd name="T54" fmla="*/ 139 h 1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4" h="139">
                    <a:moveTo>
                      <a:pt x="12" y="116"/>
                    </a:moveTo>
                    <a:cubicBezTo>
                      <a:pt x="33" y="114"/>
                      <a:pt x="49" y="117"/>
                      <a:pt x="69" y="108"/>
                    </a:cubicBezTo>
                    <a:cubicBezTo>
                      <a:pt x="101" y="93"/>
                      <a:pt x="122" y="75"/>
                      <a:pt x="128" y="40"/>
                    </a:cubicBezTo>
                    <a:cubicBezTo>
                      <a:pt x="124" y="38"/>
                      <a:pt x="108" y="28"/>
                      <a:pt x="110" y="23"/>
                    </a:cubicBezTo>
                    <a:cubicBezTo>
                      <a:pt x="113" y="16"/>
                      <a:pt x="134" y="24"/>
                      <a:pt x="135" y="28"/>
                    </a:cubicBezTo>
                    <a:cubicBezTo>
                      <a:pt x="133" y="22"/>
                      <a:pt x="134" y="13"/>
                      <a:pt x="136" y="8"/>
                    </a:cubicBezTo>
                    <a:cubicBezTo>
                      <a:pt x="147" y="0"/>
                      <a:pt x="146" y="21"/>
                      <a:pt x="148" y="26"/>
                    </a:cubicBezTo>
                    <a:cubicBezTo>
                      <a:pt x="151" y="23"/>
                      <a:pt x="159" y="4"/>
                      <a:pt x="165" y="6"/>
                    </a:cubicBezTo>
                    <a:cubicBezTo>
                      <a:pt x="172" y="9"/>
                      <a:pt x="163" y="28"/>
                      <a:pt x="161" y="32"/>
                    </a:cubicBezTo>
                    <a:cubicBezTo>
                      <a:pt x="165" y="27"/>
                      <a:pt x="174" y="25"/>
                      <a:pt x="180" y="26"/>
                    </a:cubicBezTo>
                    <a:cubicBezTo>
                      <a:pt x="184" y="37"/>
                      <a:pt x="167" y="39"/>
                      <a:pt x="160" y="43"/>
                    </a:cubicBezTo>
                    <a:cubicBezTo>
                      <a:pt x="170" y="42"/>
                      <a:pt x="182" y="51"/>
                      <a:pt x="168" y="57"/>
                    </a:cubicBezTo>
                    <a:cubicBezTo>
                      <a:pt x="156" y="61"/>
                      <a:pt x="149" y="48"/>
                      <a:pt x="140" y="60"/>
                    </a:cubicBezTo>
                    <a:cubicBezTo>
                      <a:pt x="135" y="66"/>
                      <a:pt x="133" y="76"/>
                      <a:pt x="127" y="84"/>
                    </a:cubicBezTo>
                    <a:cubicBezTo>
                      <a:pt x="121" y="92"/>
                      <a:pt x="113" y="98"/>
                      <a:pt x="105" y="105"/>
                    </a:cubicBezTo>
                    <a:cubicBezTo>
                      <a:pt x="89" y="118"/>
                      <a:pt x="67" y="125"/>
                      <a:pt x="47" y="131"/>
                    </a:cubicBezTo>
                    <a:cubicBezTo>
                      <a:pt x="36" y="135"/>
                      <a:pt x="10" y="139"/>
                      <a:pt x="0" y="131"/>
                    </a:cubicBezTo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180"/>
              <p:cNvSpPr>
                <a:spLocks noChangeArrowheads="1"/>
              </p:cNvSpPr>
              <p:nvPr/>
            </p:nvSpPr>
            <p:spPr bwMode="auto">
              <a:xfrm>
                <a:off x="1153" y="544"/>
                <a:ext cx="154" cy="382"/>
              </a:xfrm>
              <a:custGeom>
                <a:avLst/>
                <a:gdLst>
                  <a:gd name="T0" fmla="*/ 185 w 65"/>
                  <a:gd name="T1" fmla="*/ 569 h 161"/>
                  <a:gd name="T2" fmla="*/ 237 w 65"/>
                  <a:gd name="T3" fmla="*/ 615 h 161"/>
                  <a:gd name="T4" fmla="*/ 308 w 65"/>
                  <a:gd name="T5" fmla="*/ 669 h 161"/>
                  <a:gd name="T6" fmla="*/ 360 w 65"/>
                  <a:gd name="T7" fmla="*/ 759 h 161"/>
                  <a:gd name="T8" fmla="*/ 320 w 65"/>
                  <a:gd name="T9" fmla="*/ 845 h 161"/>
                  <a:gd name="T10" fmla="*/ 320 w 65"/>
                  <a:gd name="T11" fmla="*/ 776 h 161"/>
                  <a:gd name="T12" fmla="*/ 275 w 65"/>
                  <a:gd name="T13" fmla="*/ 873 h 161"/>
                  <a:gd name="T14" fmla="*/ 275 w 65"/>
                  <a:gd name="T15" fmla="*/ 776 h 161"/>
                  <a:gd name="T16" fmla="*/ 225 w 65"/>
                  <a:gd name="T17" fmla="*/ 873 h 161"/>
                  <a:gd name="T18" fmla="*/ 208 w 65"/>
                  <a:gd name="T19" fmla="*/ 788 h 161"/>
                  <a:gd name="T20" fmla="*/ 163 w 65"/>
                  <a:gd name="T21" fmla="*/ 866 h 161"/>
                  <a:gd name="T22" fmla="*/ 173 w 65"/>
                  <a:gd name="T23" fmla="*/ 755 h 161"/>
                  <a:gd name="T24" fmla="*/ 123 w 65"/>
                  <a:gd name="T25" fmla="*/ 615 h 161"/>
                  <a:gd name="T26" fmla="*/ 33 w 65"/>
                  <a:gd name="T27" fmla="*/ 389 h 161"/>
                  <a:gd name="T28" fmla="*/ 21 w 65"/>
                  <a:gd name="T29" fmla="*/ 140 h 161"/>
                  <a:gd name="T30" fmla="*/ 85 w 65"/>
                  <a:gd name="T31" fmla="*/ 185 h 161"/>
                  <a:gd name="T32" fmla="*/ 185 w 65"/>
                  <a:gd name="T33" fmla="*/ 569 h 1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1"/>
                  <a:gd name="T53" fmla="*/ 65 w 65"/>
                  <a:gd name="T54" fmla="*/ 161 h 1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1">
                    <a:moveTo>
                      <a:pt x="33" y="101"/>
                    </a:moveTo>
                    <a:cubicBezTo>
                      <a:pt x="36" y="104"/>
                      <a:pt x="39" y="107"/>
                      <a:pt x="42" y="109"/>
                    </a:cubicBezTo>
                    <a:cubicBezTo>
                      <a:pt x="46" y="113"/>
                      <a:pt x="51" y="115"/>
                      <a:pt x="55" y="119"/>
                    </a:cubicBezTo>
                    <a:cubicBezTo>
                      <a:pt x="60" y="123"/>
                      <a:pt x="63" y="129"/>
                      <a:pt x="64" y="135"/>
                    </a:cubicBezTo>
                    <a:cubicBezTo>
                      <a:pt x="65" y="138"/>
                      <a:pt x="64" y="151"/>
                      <a:pt x="57" y="150"/>
                    </a:cubicBezTo>
                    <a:cubicBezTo>
                      <a:pt x="57" y="146"/>
                      <a:pt x="57" y="142"/>
                      <a:pt x="57" y="138"/>
                    </a:cubicBezTo>
                    <a:cubicBezTo>
                      <a:pt x="57" y="141"/>
                      <a:pt x="53" y="154"/>
                      <a:pt x="49" y="155"/>
                    </a:cubicBezTo>
                    <a:cubicBezTo>
                      <a:pt x="45" y="156"/>
                      <a:pt x="49" y="142"/>
                      <a:pt x="49" y="138"/>
                    </a:cubicBezTo>
                    <a:cubicBezTo>
                      <a:pt x="47" y="141"/>
                      <a:pt x="45" y="152"/>
                      <a:pt x="40" y="155"/>
                    </a:cubicBezTo>
                    <a:cubicBezTo>
                      <a:pt x="32" y="161"/>
                      <a:pt x="37" y="144"/>
                      <a:pt x="37" y="140"/>
                    </a:cubicBezTo>
                    <a:cubicBezTo>
                      <a:pt x="34" y="143"/>
                      <a:pt x="34" y="153"/>
                      <a:pt x="29" y="154"/>
                    </a:cubicBezTo>
                    <a:cubicBezTo>
                      <a:pt x="21" y="156"/>
                      <a:pt x="31" y="138"/>
                      <a:pt x="31" y="134"/>
                    </a:cubicBezTo>
                    <a:cubicBezTo>
                      <a:pt x="31" y="125"/>
                      <a:pt x="26" y="116"/>
                      <a:pt x="22" y="109"/>
                    </a:cubicBezTo>
                    <a:cubicBezTo>
                      <a:pt x="15" y="95"/>
                      <a:pt x="8" y="84"/>
                      <a:pt x="6" y="69"/>
                    </a:cubicBezTo>
                    <a:cubicBezTo>
                      <a:pt x="5" y="53"/>
                      <a:pt x="0" y="41"/>
                      <a:pt x="4" y="25"/>
                    </a:cubicBezTo>
                    <a:cubicBezTo>
                      <a:pt x="10" y="0"/>
                      <a:pt x="17" y="16"/>
                      <a:pt x="15" y="33"/>
                    </a:cubicBezTo>
                    <a:cubicBezTo>
                      <a:pt x="12" y="54"/>
                      <a:pt x="18" y="83"/>
                      <a:pt x="33" y="101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181"/>
              <p:cNvSpPr>
                <a:spLocks noChangeArrowheads="1"/>
              </p:cNvSpPr>
              <p:nvPr/>
            </p:nvSpPr>
            <p:spPr bwMode="auto">
              <a:xfrm>
                <a:off x="412" y="724"/>
                <a:ext cx="222" cy="598"/>
              </a:xfrm>
              <a:custGeom>
                <a:avLst/>
                <a:gdLst>
                  <a:gd name="T0" fmla="*/ 73 w 222"/>
                  <a:gd name="T1" fmla="*/ 0 h 598"/>
                  <a:gd name="T2" fmla="*/ 170 w 222"/>
                  <a:gd name="T3" fmla="*/ 64 h 598"/>
                  <a:gd name="T4" fmla="*/ 78 w 222"/>
                  <a:gd name="T5" fmla="*/ 123 h 598"/>
                  <a:gd name="T6" fmla="*/ 163 w 222"/>
                  <a:gd name="T7" fmla="*/ 192 h 598"/>
                  <a:gd name="T8" fmla="*/ 85 w 222"/>
                  <a:gd name="T9" fmla="*/ 263 h 598"/>
                  <a:gd name="T10" fmla="*/ 177 w 222"/>
                  <a:gd name="T11" fmla="*/ 330 h 598"/>
                  <a:gd name="T12" fmla="*/ 92 w 222"/>
                  <a:gd name="T13" fmla="*/ 394 h 598"/>
                  <a:gd name="T14" fmla="*/ 192 w 222"/>
                  <a:gd name="T15" fmla="*/ 444 h 598"/>
                  <a:gd name="T16" fmla="*/ 130 w 222"/>
                  <a:gd name="T17" fmla="*/ 512 h 598"/>
                  <a:gd name="T18" fmla="*/ 213 w 222"/>
                  <a:gd name="T19" fmla="*/ 555 h 598"/>
                  <a:gd name="T20" fmla="*/ 222 w 222"/>
                  <a:gd name="T21" fmla="*/ 598 h 598"/>
                  <a:gd name="T22" fmla="*/ 59 w 222"/>
                  <a:gd name="T23" fmla="*/ 519 h 598"/>
                  <a:gd name="T24" fmla="*/ 118 w 222"/>
                  <a:gd name="T25" fmla="*/ 453 h 598"/>
                  <a:gd name="T26" fmla="*/ 21 w 222"/>
                  <a:gd name="T27" fmla="*/ 406 h 598"/>
                  <a:gd name="T28" fmla="*/ 97 w 222"/>
                  <a:gd name="T29" fmla="*/ 330 h 598"/>
                  <a:gd name="T30" fmla="*/ 9 w 222"/>
                  <a:gd name="T31" fmla="*/ 268 h 598"/>
                  <a:gd name="T32" fmla="*/ 97 w 222"/>
                  <a:gd name="T33" fmla="*/ 192 h 598"/>
                  <a:gd name="T34" fmla="*/ 0 w 222"/>
                  <a:gd name="T35" fmla="*/ 123 h 598"/>
                  <a:gd name="T36" fmla="*/ 97 w 222"/>
                  <a:gd name="T37" fmla="*/ 59 h 598"/>
                  <a:gd name="T38" fmla="*/ 16 w 222"/>
                  <a:gd name="T39" fmla="*/ 7 h 598"/>
                  <a:gd name="T40" fmla="*/ 73 w 222"/>
                  <a:gd name="T41" fmla="*/ 0 h 5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2"/>
                  <a:gd name="T64" fmla="*/ 0 h 598"/>
                  <a:gd name="T65" fmla="*/ 222 w 222"/>
                  <a:gd name="T66" fmla="*/ 598 h 5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2" h="598">
                    <a:moveTo>
                      <a:pt x="73" y="0"/>
                    </a:moveTo>
                    <a:lnTo>
                      <a:pt x="170" y="64"/>
                    </a:lnTo>
                    <a:lnTo>
                      <a:pt x="78" y="123"/>
                    </a:lnTo>
                    <a:lnTo>
                      <a:pt x="163" y="192"/>
                    </a:lnTo>
                    <a:lnTo>
                      <a:pt x="85" y="263"/>
                    </a:lnTo>
                    <a:lnTo>
                      <a:pt x="177" y="330"/>
                    </a:lnTo>
                    <a:lnTo>
                      <a:pt x="92" y="394"/>
                    </a:lnTo>
                    <a:lnTo>
                      <a:pt x="192" y="444"/>
                    </a:lnTo>
                    <a:lnTo>
                      <a:pt x="130" y="512"/>
                    </a:lnTo>
                    <a:lnTo>
                      <a:pt x="213" y="555"/>
                    </a:lnTo>
                    <a:lnTo>
                      <a:pt x="222" y="598"/>
                    </a:lnTo>
                    <a:lnTo>
                      <a:pt x="59" y="519"/>
                    </a:lnTo>
                    <a:lnTo>
                      <a:pt x="118" y="453"/>
                    </a:lnTo>
                    <a:lnTo>
                      <a:pt x="21" y="406"/>
                    </a:lnTo>
                    <a:lnTo>
                      <a:pt x="97" y="330"/>
                    </a:lnTo>
                    <a:lnTo>
                      <a:pt x="9" y="268"/>
                    </a:lnTo>
                    <a:lnTo>
                      <a:pt x="97" y="192"/>
                    </a:lnTo>
                    <a:lnTo>
                      <a:pt x="0" y="123"/>
                    </a:lnTo>
                    <a:lnTo>
                      <a:pt x="97" y="59"/>
                    </a:lnTo>
                    <a:lnTo>
                      <a:pt x="16" y="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46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182"/>
              <p:cNvSpPr>
                <a:spLocks noChangeArrowheads="1"/>
              </p:cNvSpPr>
              <p:nvPr/>
            </p:nvSpPr>
            <p:spPr bwMode="auto">
              <a:xfrm>
                <a:off x="128" y="809"/>
                <a:ext cx="108" cy="102"/>
              </a:xfrm>
              <a:custGeom>
                <a:avLst/>
                <a:gdLst>
                  <a:gd name="T0" fmla="*/ 33 w 46"/>
                  <a:gd name="T1" fmla="*/ 0 h 43"/>
                  <a:gd name="T2" fmla="*/ 0 w 46"/>
                  <a:gd name="T3" fmla="*/ 21 h 43"/>
                  <a:gd name="T4" fmla="*/ 216 w 46"/>
                  <a:gd name="T5" fmla="*/ 242 h 43"/>
                  <a:gd name="T6" fmla="*/ 254 w 46"/>
                  <a:gd name="T7" fmla="*/ 230 h 43"/>
                  <a:gd name="T8" fmla="*/ 33 w 4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3"/>
                  <a:gd name="T17" fmla="*/ 46 w 4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3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18" y="12"/>
                      <a:pt x="31" y="26"/>
                      <a:pt x="39" y="43"/>
                    </a:cubicBezTo>
                    <a:cubicBezTo>
                      <a:pt x="41" y="42"/>
                      <a:pt x="43" y="42"/>
                      <a:pt x="46" y="41"/>
                    </a:cubicBezTo>
                    <a:cubicBezTo>
                      <a:pt x="38" y="23"/>
                      <a:pt x="25" y="7"/>
                      <a:pt x="6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183"/>
              <p:cNvSpPr>
                <a:spLocks noChangeArrowheads="1"/>
              </p:cNvSpPr>
              <p:nvPr/>
            </p:nvSpPr>
            <p:spPr bwMode="auto">
              <a:xfrm>
                <a:off x="111" y="819"/>
                <a:ext cx="109" cy="99"/>
              </a:xfrm>
              <a:custGeom>
                <a:avLst/>
                <a:gdLst>
                  <a:gd name="T0" fmla="*/ 40 w 46"/>
                  <a:gd name="T1" fmla="*/ 0 h 42"/>
                  <a:gd name="T2" fmla="*/ 0 w 46"/>
                  <a:gd name="T3" fmla="*/ 28 h 42"/>
                  <a:gd name="T4" fmla="*/ 201 w 46"/>
                  <a:gd name="T5" fmla="*/ 233 h 42"/>
                  <a:gd name="T6" fmla="*/ 258 w 46"/>
                  <a:gd name="T7" fmla="*/ 217 h 42"/>
                  <a:gd name="T8" fmla="*/ 40 w 4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2"/>
                  <a:gd name="T17" fmla="*/ 46 w 4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2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17" y="12"/>
                      <a:pt x="29" y="26"/>
                      <a:pt x="36" y="42"/>
                    </a:cubicBezTo>
                    <a:cubicBezTo>
                      <a:pt x="40" y="41"/>
                      <a:pt x="43" y="40"/>
                      <a:pt x="46" y="39"/>
                    </a:cubicBezTo>
                    <a:cubicBezTo>
                      <a:pt x="38" y="22"/>
                      <a:pt x="25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184"/>
              <p:cNvSpPr>
                <a:spLocks noChangeArrowheads="1"/>
              </p:cNvSpPr>
              <p:nvPr/>
            </p:nvSpPr>
            <p:spPr bwMode="auto">
              <a:xfrm>
                <a:off x="99" y="831"/>
                <a:ext cx="97" cy="92"/>
              </a:xfrm>
              <a:custGeom>
                <a:avLst/>
                <a:gdLst>
                  <a:gd name="T0" fmla="*/ 28 w 41"/>
                  <a:gd name="T1" fmla="*/ 0 h 39"/>
                  <a:gd name="T2" fmla="*/ 17 w 41"/>
                  <a:gd name="T3" fmla="*/ 12 h 39"/>
                  <a:gd name="T4" fmla="*/ 0 w 41"/>
                  <a:gd name="T5" fmla="*/ 28 h 39"/>
                  <a:gd name="T6" fmla="*/ 201 w 41"/>
                  <a:gd name="T7" fmla="*/ 217 h 39"/>
                  <a:gd name="T8" fmla="*/ 229 w 41"/>
                  <a:gd name="T9" fmla="*/ 205 h 39"/>
                  <a:gd name="T10" fmla="*/ 28 w 4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9"/>
                  <a:gd name="T20" fmla="*/ 41 w 4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9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7" y="9"/>
                      <a:pt x="28" y="23"/>
                      <a:pt x="36" y="39"/>
                    </a:cubicBezTo>
                    <a:cubicBezTo>
                      <a:pt x="38" y="38"/>
                      <a:pt x="40" y="38"/>
                      <a:pt x="41" y="37"/>
                    </a:cubicBezTo>
                    <a:cubicBezTo>
                      <a:pt x="34" y="21"/>
                      <a:pt x="22" y="7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185"/>
              <p:cNvSpPr>
                <a:spLocks noChangeArrowheads="1"/>
              </p:cNvSpPr>
              <p:nvPr/>
            </p:nvSpPr>
            <p:spPr bwMode="auto">
              <a:xfrm>
                <a:off x="66" y="866"/>
                <a:ext cx="88" cy="79"/>
              </a:xfrm>
              <a:custGeom>
                <a:avLst/>
                <a:gdLst>
                  <a:gd name="T0" fmla="*/ 17 w 37"/>
                  <a:gd name="T1" fmla="*/ 0 h 33"/>
                  <a:gd name="T2" fmla="*/ 0 w 37"/>
                  <a:gd name="T3" fmla="*/ 29 h 33"/>
                  <a:gd name="T4" fmla="*/ 164 w 37"/>
                  <a:gd name="T5" fmla="*/ 189 h 33"/>
                  <a:gd name="T6" fmla="*/ 209 w 37"/>
                  <a:gd name="T7" fmla="*/ 172 h 33"/>
                  <a:gd name="T8" fmla="*/ 17 w 3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3"/>
                  <a:gd name="T17" fmla="*/ 37 w 37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3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3" y="10"/>
                      <a:pt x="22" y="21"/>
                      <a:pt x="29" y="33"/>
                    </a:cubicBezTo>
                    <a:cubicBezTo>
                      <a:pt x="32" y="32"/>
                      <a:pt x="34" y="31"/>
                      <a:pt x="37" y="30"/>
                    </a:cubicBezTo>
                    <a:cubicBezTo>
                      <a:pt x="29" y="16"/>
                      <a:pt x="18" y="6"/>
                      <a:pt x="3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186"/>
              <p:cNvSpPr>
                <a:spLocks noChangeArrowheads="1"/>
              </p:cNvSpPr>
              <p:nvPr/>
            </p:nvSpPr>
            <p:spPr bwMode="auto">
              <a:xfrm>
                <a:off x="35" y="909"/>
                <a:ext cx="71" cy="62"/>
              </a:xfrm>
              <a:custGeom>
                <a:avLst/>
                <a:gdLst>
                  <a:gd name="T0" fmla="*/ 135 w 30"/>
                  <a:gd name="T1" fmla="*/ 148 h 26"/>
                  <a:gd name="T2" fmla="*/ 168 w 30"/>
                  <a:gd name="T3" fmla="*/ 124 h 26"/>
                  <a:gd name="T4" fmla="*/ 21 w 30"/>
                  <a:gd name="T5" fmla="*/ 0 h 26"/>
                  <a:gd name="T6" fmla="*/ 0 w 30"/>
                  <a:gd name="T7" fmla="*/ 41 h 26"/>
                  <a:gd name="T8" fmla="*/ 135 w 30"/>
                  <a:gd name="T9" fmla="*/ 14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24" y="26"/>
                    </a:moveTo>
                    <a:cubicBezTo>
                      <a:pt x="26" y="25"/>
                      <a:pt x="28" y="24"/>
                      <a:pt x="30" y="22"/>
                    </a:cubicBezTo>
                    <a:cubicBezTo>
                      <a:pt x="24" y="12"/>
                      <a:pt x="15" y="4"/>
                      <a:pt x="4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10" y="9"/>
                      <a:pt x="17" y="17"/>
                      <a:pt x="24" y="26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187"/>
              <p:cNvSpPr>
                <a:spLocks noChangeArrowheads="1"/>
              </p:cNvSpPr>
              <p:nvPr/>
            </p:nvSpPr>
            <p:spPr bwMode="auto">
              <a:xfrm>
                <a:off x="26" y="926"/>
                <a:ext cx="66" cy="49"/>
              </a:xfrm>
              <a:custGeom>
                <a:avLst/>
                <a:gdLst>
                  <a:gd name="T0" fmla="*/ 139 w 28"/>
                  <a:gd name="T1" fmla="*/ 114 h 21"/>
                  <a:gd name="T2" fmla="*/ 156 w 28"/>
                  <a:gd name="T3" fmla="*/ 103 h 21"/>
                  <a:gd name="T4" fmla="*/ 21 w 28"/>
                  <a:gd name="T5" fmla="*/ 0 h 21"/>
                  <a:gd name="T6" fmla="*/ 0 w 28"/>
                  <a:gd name="T7" fmla="*/ 44 h 21"/>
                  <a:gd name="T8" fmla="*/ 139 w 28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1"/>
                  <a:gd name="T17" fmla="*/ 28 w 2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1">
                    <a:moveTo>
                      <a:pt x="25" y="21"/>
                    </a:moveTo>
                    <a:cubicBezTo>
                      <a:pt x="26" y="20"/>
                      <a:pt x="27" y="20"/>
                      <a:pt x="28" y="19"/>
                    </a:cubicBezTo>
                    <a:cubicBezTo>
                      <a:pt x="21" y="10"/>
                      <a:pt x="14" y="2"/>
                      <a:pt x="4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10" y="8"/>
                      <a:pt x="19" y="13"/>
                      <a:pt x="25" y="2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188"/>
              <p:cNvSpPr>
                <a:spLocks noChangeArrowheads="1"/>
              </p:cNvSpPr>
              <p:nvPr/>
            </p:nvSpPr>
            <p:spPr bwMode="auto">
              <a:xfrm>
                <a:off x="0" y="945"/>
                <a:ext cx="85" cy="106"/>
              </a:xfrm>
              <a:custGeom>
                <a:avLst/>
                <a:gdLst>
                  <a:gd name="T0" fmla="*/ 61 w 36"/>
                  <a:gd name="T1" fmla="*/ 0 h 45"/>
                  <a:gd name="T2" fmla="*/ 0 w 36"/>
                  <a:gd name="T3" fmla="*/ 245 h 45"/>
                  <a:gd name="T4" fmla="*/ 0 w 36"/>
                  <a:gd name="T5" fmla="*/ 250 h 45"/>
                  <a:gd name="T6" fmla="*/ 201 w 36"/>
                  <a:gd name="T7" fmla="*/ 73 h 45"/>
                  <a:gd name="T8" fmla="*/ 61 w 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5"/>
                  <a:gd name="T17" fmla="*/ 36 w 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5">
                    <a:moveTo>
                      <a:pt x="11" y="0"/>
                    </a:moveTo>
                    <a:cubicBezTo>
                      <a:pt x="5" y="13"/>
                      <a:pt x="2" y="28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1" y="33"/>
                      <a:pt x="23" y="22"/>
                      <a:pt x="36" y="13"/>
                    </a:cubicBezTo>
                    <a:cubicBezTo>
                      <a:pt x="30" y="5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189"/>
              <p:cNvSpPr>
                <a:spLocks noChangeArrowheads="1"/>
              </p:cNvSpPr>
              <p:nvPr/>
            </p:nvSpPr>
            <p:spPr bwMode="auto">
              <a:xfrm>
                <a:off x="45" y="892"/>
                <a:ext cx="73" cy="69"/>
              </a:xfrm>
              <a:custGeom>
                <a:avLst/>
                <a:gdLst>
                  <a:gd name="T0" fmla="*/ 144 w 31"/>
                  <a:gd name="T1" fmla="*/ 164 h 29"/>
                  <a:gd name="T2" fmla="*/ 172 w 31"/>
                  <a:gd name="T3" fmla="*/ 148 h 29"/>
                  <a:gd name="T4" fmla="*/ 21 w 31"/>
                  <a:gd name="T5" fmla="*/ 0 h 29"/>
                  <a:gd name="T6" fmla="*/ 0 w 31"/>
                  <a:gd name="T7" fmla="*/ 40 h 29"/>
                  <a:gd name="T8" fmla="*/ 144 w 31"/>
                  <a:gd name="T9" fmla="*/ 16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9"/>
                  <a:gd name="T17" fmla="*/ 31 w 3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9">
                    <a:moveTo>
                      <a:pt x="26" y="29"/>
                    </a:moveTo>
                    <a:cubicBezTo>
                      <a:pt x="27" y="28"/>
                      <a:pt x="29" y="27"/>
                      <a:pt x="31" y="26"/>
                    </a:cubicBezTo>
                    <a:cubicBezTo>
                      <a:pt x="25" y="15"/>
                      <a:pt x="16" y="5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1" y="11"/>
                      <a:pt x="20" y="19"/>
                      <a:pt x="26" y="29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190"/>
              <p:cNvSpPr>
                <a:spLocks noChangeArrowheads="1"/>
              </p:cNvSpPr>
              <p:nvPr/>
            </p:nvSpPr>
            <p:spPr bwMode="auto">
              <a:xfrm>
                <a:off x="54" y="878"/>
                <a:ext cx="81" cy="76"/>
              </a:xfrm>
              <a:custGeom>
                <a:avLst/>
                <a:gdLst>
                  <a:gd name="T0" fmla="*/ 29 w 34"/>
                  <a:gd name="T1" fmla="*/ 0 h 32"/>
                  <a:gd name="T2" fmla="*/ 0 w 34"/>
                  <a:gd name="T3" fmla="*/ 33 h 32"/>
                  <a:gd name="T4" fmla="*/ 152 w 34"/>
                  <a:gd name="T5" fmla="*/ 181 h 32"/>
                  <a:gd name="T6" fmla="*/ 193 w 34"/>
                  <a:gd name="T7" fmla="*/ 159 h 32"/>
                  <a:gd name="T8" fmla="*/ 29 w 3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2"/>
                  <a:gd name="T17" fmla="*/ 34 w 3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2"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2" y="11"/>
                      <a:pt x="21" y="21"/>
                      <a:pt x="27" y="32"/>
                    </a:cubicBezTo>
                    <a:cubicBezTo>
                      <a:pt x="29" y="31"/>
                      <a:pt x="32" y="29"/>
                      <a:pt x="34" y="28"/>
                    </a:cubicBezTo>
                    <a:cubicBezTo>
                      <a:pt x="27" y="16"/>
                      <a:pt x="18" y="5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191"/>
              <p:cNvSpPr>
                <a:spLocks noChangeArrowheads="1"/>
              </p:cNvSpPr>
              <p:nvPr/>
            </p:nvSpPr>
            <p:spPr bwMode="auto">
              <a:xfrm>
                <a:off x="73" y="859"/>
                <a:ext cx="97" cy="78"/>
              </a:xfrm>
              <a:custGeom>
                <a:avLst/>
                <a:gdLst>
                  <a:gd name="T0" fmla="*/ 21 w 41"/>
                  <a:gd name="T1" fmla="*/ 0 h 33"/>
                  <a:gd name="T2" fmla="*/ 0 w 41"/>
                  <a:gd name="T3" fmla="*/ 17 h 33"/>
                  <a:gd name="T4" fmla="*/ 189 w 41"/>
                  <a:gd name="T5" fmla="*/ 184 h 33"/>
                  <a:gd name="T6" fmla="*/ 229 w 41"/>
                  <a:gd name="T7" fmla="*/ 163 h 33"/>
                  <a:gd name="T8" fmla="*/ 21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33"/>
                  <a:gd name="T17" fmla="*/ 41 w 4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3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5" y="9"/>
                      <a:pt x="26" y="19"/>
                      <a:pt x="34" y="33"/>
                    </a:cubicBezTo>
                    <a:cubicBezTo>
                      <a:pt x="36" y="31"/>
                      <a:pt x="39" y="30"/>
                      <a:pt x="41" y="29"/>
                    </a:cubicBezTo>
                    <a:cubicBezTo>
                      <a:pt x="33" y="15"/>
                      <a:pt x="20" y="3"/>
                      <a:pt x="4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92"/>
              <p:cNvSpPr>
                <a:spLocks noChangeArrowheads="1"/>
              </p:cNvSpPr>
              <p:nvPr/>
            </p:nvSpPr>
            <p:spPr bwMode="auto">
              <a:xfrm>
                <a:off x="82" y="843"/>
                <a:ext cx="102" cy="85"/>
              </a:xfrm>
              <a:custGeom>
                <a:avLst/>
                <a:gdLst>
                  <a:gd name="T0" fmla="*/ 40 w 43"/>
                  <a:gd name="T1" fmla="*/ 0 h 36"/>
                  <a:gd name="T2" fmla="*/ 0 w 43"/>
                  <a:gd name="T3" fmla="*/ 40 h 36"/>
                  <a:gd name="T4" fmla="*/ 209 w 43"/>
                  <a:gd name="T5" fmla="*/ 201 h 36"/>
                  <a:gd name="T6" fmla="*/ 242 w 43"/>
                  <a:gd name="T7" fmla="*/ 189 h 36"/>
                  <a:gd name="T8" fmla="*/ 40 w 4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6" y="10"/>
                      <a:pt x="29" y="22"/>
                      <a:pt x="37" y="36"/>
                    </a:cubicBezTo>
                    <a:cubicBezTo>
                      <a:pt x="39" y="36"/>
                      <a:pt x="41" y="35"/>
                      <a:pt x="43" y="34"/>
                    </a:cubicBezTo>
                    <a:cubicBezTo>
                      <a:pt x="35" y="18"/>
                      <a:pt x="24" y="4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93"/>
              <p:cNvSpPr>
                <a:spLocks noChangeArrowheads="1"/>
              </p:cNvSpPr>
              <p:nvPr/>
            </p:nvSpPr>
            <p:spPr bwMode="auto">
              <a:xfrm>
                <a:off x="142" y="800"/>
                <a:ext cx="109" cy="107"/>
              </a:xfrm>
              <a:custGeom>
                <a:avLst/>
                <a:gdLst>
                  <a:gd name="T0" fmla="*/ 40 w 46"/>
                  <a:gd name="T1" fmla="*/ 0 h 45"/>
                  <a:gd name="T2" fmla="*/ 0 w 46"/>
                  <a:gd name="T3" fmla="*/ 24 h 45"/>
                  <a:gd name="T4" fmla="*/ 225 w 46"/>
                  <a:gd name="T5" fmla="*/ 254 h 45"/>
                  <a:gd name="T6" fmla="*/ 258 w 46"/>
                  <a:gd name="T7" fmla="*/ 243 h 45"/>
                  <a:gd name="T8" fmla="*/ 40 w 4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5"/>
                  <a:gd name="T17" fmla="*/ 46 w 4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5">
                    <a:moveTo>
                      <a:pt x="7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19" y="11"/>
                      <a:pt x="32" y="27"/>
                      <a:pt x="40" y="45"/>
                    </a:cubicBezTo>
                    <a:cubicBezTo>
                      <a:pt x="42" y="44"/>
                      <a:pt x="44" y="44"/>
                      <a:pt x="46" y="43"/>
                    </a:cubicBezTo>
                    <a:cubicBezTo>
                      <a:pt x="38" y="25"/>
                      <a:pt x="27" y="6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94"/>
              <p:cNvSpPr>
                <a:spLocks noChangeArrowheads="1"/>
              </p:cNvSpPr>
              <p:nvPr/>
            </p:nvSpPr>
            <p:spPr bwMode="auto">
              <a:xfrm>
                <a:off x="158" y="790"/>
                <a:ext cx="114" cy="112"/>
              </a:xfrm>
              <a:custGeom>
                <a:avLst/>
                <a:gdLst>
                  <a:gd name="T0" fmla="*/ 45 w 48"/>
                  <a:gd name="T1" fmla="*/ 0 h 47"/>
                  <a:gd name="T2" fmla="*/ 0 w 48"/>
                  <a:gd name="T3" fmla="*/ 24 h 47"/>
                  <a:gd name="T4" fmla="*/ 221 w 48"/>
                  <a:gd name="T5" fmla="*/ 267 h 47"/>
                  <a:gd name="T6" fmla="*/ 271 w 48"/>
                  <a:gd name="T7" fmla="*/ 262 h 47"/>
                  <a:gd name="T8" fmla="*/ 45 w 4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7"/>
                  <a:gd name="T17" fmla="*/ 48 w 4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7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0" y="10"/>
                      <a:pt x="31" y="29"/>
                      <a:pt x="39" y="47"/>
                    </a:cubicBezTo>
                    <a:cubicBezTo>
                      <a:pt x="42" y="47"/>
                      <a:pt x="45" y="46"/>
                      <a:pt x="48" y="46"/>
                    </a:cubicBezTo>
                    <a:cubicBezTo>
                      <a:pt x="41" y="26"/>
                      <a:pt x="27" y="9"/>
                      <a:pt x="8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95"/>
              <p:cNvSpPr>
                <a:spLocks noChangeArrowheads="1"/>
              </p:cNvSpPr>
              <p:nvPr/>
            </p:nvSpPr>
            <p:spPr bwMode="auto">
              <a:xfrm>
                <a:off x="177" y="786"/>
                <a:ext cx="121" cy="113"/>
              </a:xfrm>
              <a:custGeom>
                <a:avLst/>
                <a:gdLst>
                  <a:gd name="T0" fmla="*/ 40 w 51"/>
                  <a:gd name="T1" fmla="*/ 0 h 48"/>
                  <a:gd name="T2" fmla="*/ 0 w 51"/>
                  <a:gd name="T3" fmla="*/ 12 h 48"/>
                  <a:gd name="T4" fmla="*/ 225 w 51"/>
                  <a:gd name="T5" fmla="*/ 266 h 48"/>
                  <a:gd name="T6" fmla="*/ 287 w 51"/>
                  <a:gd name="T7" fmla="*/ 254 h 48"/>
                  <a:gd name="T8" fmla="*/ 40 w 5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48"/>
                  <a:gd name="T17" fmla="*/ 51 w 5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48">
                    <a:moveTo>
                      <a:pt x="7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19" y="11"/>
                      <a:pt x="33" y="28"/>
                      <a:pt x="40" y="48"/>
                    </a:cubicBezTo>
                    <a:cubicBezTo>
                      <a:pt x="44" y="47"/>
                      <a:pt x="48" y="46"/>
                      <a:pt x="51" y="46"/>
                    </a:cubicBezTo>
                    <a:cubicBezTo>
                      <a:pt x="43" y="26"/>
                      <a:pt x="27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96"/>
              <p:cNvSpPr>
                <a:spLocks noChangeArrowheads="1"/>
              </p:cNvSpPr>
              <p:nvPr/>
            </p:nvSpPr>
            <p:spPr bwMode="auto">
              <a:xfrm>
                <a:off x="194" y="783"/>
                <a:ext cx="125" cy="112"/>
              </a:xfrm>
              <a:custGeom>
                <a:avLst/>
                <a:gdLst>
                  <a:gd name="T0" fmla="*/ 50 w 53"/>
                  <a:gd name="T1" fmla="*/ 0 h 47"/>
                  <a:gd name="T2" fmla="*/ 0 w 53"/>
                  <a:gd name="T3" fmla="*/ 5 h 47"/>
                  <a:gd name="T4" fmla="*/ 245 w 53"/>
                  <a:gd name="T5" fmla="*/ 267 h 47"/>
                  <a:gd name="T6" fmla="*/ 295 w 53"/>
                  <a:gd name="T7" fmla="*/ 262 h 47"/>
                  <a:gd name="T8" fmla="*/ 50 w 5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47"/>
                  <a:gd name="T17" fmla="*/ 53 w 5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4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20" y="9"/>
                      <a:pt x="36" y="27"/>
                      <a:pt x="44" y="47"/>
                    </a:cubicBezTo>
                    <a:cubicBezTo>
                      <a:pt x="47" y="47"/>
                      <a:pt x="50" y="46"/>
                      <a:pt x="53" y="46"/>
                    </a:cubicBezTo>
                    <a:cubicBezTo>
                      <a:pt x="44" y="27"/>
                      <a:pt x="28" y="11"/>
                      <a:pt x="9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97"/>
              <p:cNvSpPr>
                <a:spLocks noChangeArrowheads="1"/>
              </p:cNvSpPr>
              <p:nvPr/>
            </p:nvSpPr>
            <p:spPr bwMode="auto">
              <a:xfrm>
                <a:off x="215" y="781"/>
                <a:ext cx="123" cy="111"/>
              </a:xfrm>
              <a:custGeom>
                <a:avLst/>
                <a:gdLst>
                  <a:gd name="T0" fmla="*/ 0 w 52"/>
                  <a:gd name="T1" fmla="*/ 5 h 47"/>
                  <a:gd name="T2" fmla="*/ 246 w 52"/>
                  <a:gd name="T3" fmla="*/ 262 h 47"/>
                  <a:gd name="T4" fmla="*/ 291 w 52"/>
                  <a:gd name="T5" fmla="*/ 262 h 47"/>
                  <a:gd name="T6" fmla="*/ 0 w 52"/>
                  <a:gd name="T7" fmla="*/ 5 h 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47"/>
                  <a:gd name="T14" fmla="*/ 52 w 52"/>
                  <a:gd name="T15" fmla="*/ 47 h 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47">
                    <a:moveTo>
                      <a:pt x="0" y="1"/>
                    </a:moveTo>
                    <a:cubicBezTo>
                      <a:pt x="19" y="12"/>
                      <a:pt x="35" y="28"/>
                      <a:pt x="44" y="47"/>
                    </a:cubicBezTo>
                    <a:cubicBezTo>
                      <a:pt x="46" y="47"/>
                      <a:pt x="49" y="47"/>
                      <a:pt x="52" y="47"/>
                    </a:cubicBezTo>
                    <a:cubicBezTo>
                      <a:pt x="41" y="19"/>
                      <a:pt x="24" y="0"/>
                      <a:pt x="0" y="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98"/>
              <p:cNvSpPr>
                <a:spLocks noChangeArrowheads="1"/>
              </p:cNvSpPr>
              <p:nvPr/>
            </p:nvSpPr>
            <p:spPr bwMode="auto">
              <a:xfrm>
                <a:off x="0" y="902"/>
                <a:ext cx="291" cy="239"/>
              </a:xfrm>
              <a:custGeom>
                <a:avLst/>
                <a:gdLst>
                  <a:gd name="T0" fmla="*/ 606 w 123"/>
                  <a:gd name="T1" fmla="*/ 0 h 101"/>
                  <a:gd name="T2" fmla="*/ 0 w 123"/>
                  <a:gd name="T3" fmla="*/ 353 h 101"/>
                  <a:gd name="T4" fmla="*/ 12 w 123"/>
                  <a:gd name="T5" fmla="*/ 525 h 101"/>
                  <a:gd name="T6" fmla="*/ 672 w 123"/>
                  <a:gd name="T7" fmla="*/ 537 h 101"/>
                  <a:gd name="T8" fmla="*/ 606 w 12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01"/>
                  <a:gd name="T17" fmla="*/ 123 w 12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01">
                    <a:moveTo>
                      <a:pt x="108" y="0"/>
                    </a:moveTo>
                    <a:cubicBezTo>
                      <a:pt x="67" y="9"/>
                      <a:pt x="28" y="31"/>
                      <a:pt x="0" y="63"/>
                    </a:cubicBezTo>
                    <a:cubicBezTo>
                      <a:pt x="0" y="73"/>
                      <a:pt x="1" y="84"/>
                      <a:pt x="2" y="94"/>
                    </a:cubicBezTo>
                    <a:cubicBezTo>
                      <a:pt x="42" y="100"/>
                      <a:pt x="81" y="101"/>
                      <a:pt x="120" y="96"/>
                    </a:cubicBezTo>
                    <a:cubicBezTo>
                      <a:pt x="123" y="64"/>
                      <a:pt x="121" y="30"/>
                      <a:pt x="108" y="0"/>
                    </a:cubicBezTo>
                    <a:close/>
                  </a:path>
                </a:pathLst>
              </a:custGeom>
              <a:solidFill>
                <a:srgbClr val="FF5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99"/>
              <p:cNvSpPr>
                <a:spLocks noChangeArrowheads="1"/>
              </p:cNvSpPr>
              <p:nvPr/>
            </p:nvSpPr>
            <p:spPr bwMode="auto">
              <a:xfrm>
                <a:off x="255" y="892"/>
                <a:ext cx="119" cy="238"/>
              </a:xfrm>
              <a:custGeom>
                <a:avLst/>
                <a:gdLst>
                  <a:gd name="T0" fmla="*/ 198 w 50"/>
                  <a:gd name="T1" fmla="*/ 0 h 100"/>
                  <a:gd name="T2" fmla="*/ 0 w 50"/>
                  <a:gd name="T3" fmla="*/ 24 h 100"/>
                  <a:gd name="T4" fmla="*/ 69 w 50"/>
                  <a:gd name="T5" fmla="*/ 566 h 100"/>
                  <a:gd name="T6" fmla="*/ 283 w 50"/>
                  <a:gd name="T7" fmla="*/ 533 h 100"/>
                  <a:gd name="T8" fmla="*/ 198 w 50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0"/>
                  <a:gd name="T17" fmla="*/ 50 w 50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0">
                    <a:moveTo>
                      <a:pt x="35" y="0"/>
                    </a:moveTo>
                    <a:cubicBezTo>
                      <a:pt x="23" y="0"/>
                      <a:pt x="12" y="2"/>
                      <a:pt x="0" y="4"/>
                    </a:cubicBezTo>
                    <a:cubicBezTo>
                      <a:pt x="13" y="34"/>
                      <a:pt x="15" y="68"/>
                      <a:pt x="12" y="100"/>
                    </a:cubicBezTo>
                    <a:cubicBezTo>
                      <a:pt x="25" y="99"/>
                      <a:pt x="37" y="97"/>
                      <a:pt x="50" y="94"/>
                    </a:cubicBezTo>
                    <a:cubicBezTo>
                      <a:pt x="50" y="61"/>
                      <a:pt x="45" y="27"/>
                      <a:pt x="35" y="0"/>
                    </a:cubicBezTo>
                    <a:close/>
                  </a:path>
                </a:pathLst>
              </a:custGeom>
              <a:solidFill>
                <a:srgbClr val="86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200"/>
              <p:cNvSpPr>
                <a:spLocks noChangeArrowheads="1"/>
              </p:cNvSpPr>
              <p:nvPr/>
            </p:nvSpPr>
            <p:spPr bwMode="auto">
              <a:xfrm>
                <a:off x="14" y="1160"/>
                <a:ext cx="59" cy="112"/>
              </a:xfrm>
              <a:custGeom>
                <a:avLst/>
                <a:gdLst>
                  <a:gd name="T0" fmla="*/ 139 w 25"/>
                  <a:gd name="T1" fmla="*/ 102 h 47"/>
                  <a:gd name="T2" fmla="*/ 0 w 25"/>
                  <a:gd name="T3" fmla="*/ 0 h 47"/>
                  <a:gd name="T4" fmla="*/ 57 w 25"/>
                  <a:gd name="T5" fmla="*/ 169 h 47"/>
                  <a:gd name="T6" fmla="*/ 111 w 25"/>
                  <a:gd name="T7" fmla="*/ 267 h 47"/>
                  <a:gd name="T8" fmla="*/ 139 w 25"/>
                  <a:gd name="T9" fmla="*/ 10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47"/>
                  <a:gd name="T17" fmla="*/ 25 w 2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47">
                    <a:moveTo>
                      <a:pt x="25" y="18"/>
                    </a:moveTo>
                    <a:cubicBezTo>
                      <a:pt x="16" y="13"/>
                      <a:pt x="8" y="7"/>
                      <a:pt x="0" y="0"/>
                    </a:cubicBezTo>
                    <a:cubicBezTo>
                      <a:pt x="2" y="11"/>
                      <a:pt x="6" y="21"/>
                      <a:pt x="10" y="30"/>
                    </a:cubicBezTo>
                    <a:cubicBezTo>
                      <a:pt x="13" y="36"/>
                      <a:pt x="16" y="42"/>
                      <a:pt x="20" y="47"/>
                    </a:cubicBezTo>
                    <a:lnTo>
                      <a:pt x="25" y="18"/>
                    </a:lnTo>
                    <a:close/>
                  </a:path>
                </a:pathLst>
              </a:custGeom>
              <a:solidFill>
                <a:srgbClr val="D9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201"/>
              <p:cNvSpPr>
                <a:spLocks noChangeArrowheads="1"/>
              </p:cNvSpPr>
              <p:nvPr/>
            </p:nvSpPr>
            <p:spPr bwMode="auto">
              <a:xfrm>
                <a:off x="61" y="1203"/>
                <a:ext cx="90" cy="95"/>
              </a:xfrm>
              <a:custGeom>
                <a:avLst/>
                <a:gdLst>
                  <a:gd name="T0" fmla="*/ 28 w 38"/>
                  <a:gd name="T1" fmla="*/ 0 h 40"/>
                  <a:gd name="T2" fmla="*/ 0 w 38"/>
                  <a:gd name="T3" fmla="*/ 164 h 40"/>
                  <a:gd name="T4" fmla="*/ 45 w 38"/>
                  <a:gd name="T5" fmla="*/ 226 h 40"/>
                  <a:gd name="T6" fmla="*/ 213 w 38"/>
                  <a:gd name="T7" fmla="*/ 95 h 40"/>
                  <a:gd name="T8" fmla="*/ 28 w 3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0"/>
                  <a:gd name="T17" fmla="*/ 38 w 3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0">
                    <a:moveTo>
                      <a:pt x="5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2" y="33"/>
                      <a:pt x="5" y="37"/>
                      <a:pt x="8" y="4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27" y="12"/>
                      <a:pt x="16" y="6"/>
                      <a:pt x="5" y="0"/>
                    </a:cubicBezTo>
                    <a:close/>
                  </a:path>
                </a:pathLst>
              </a:custGeom>
              <a:solidFill>
                <a:srgbClr val="FFD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202"/>
              <p:cNvSpPr>
                <a:spLocks noChangeArrowheads="1"/>
              </p:cNvSpPr>
              <p:nvPr/>
            </p:nvSpPr>
            <p:spPr bwMode="auto">
              <a:xfrm>
                <a:off x="80" y="1243"/>
                <a:ext cx="111" cy="131"/>
              </a:xfrm>
              <a:custGeom>
                <a:avLst/>
                <a:gdLst>
                  <a:gd name="T0" fmla="*/ 168 w 47"/>
                  <a:gd name="T1" fmla="*/ 0 h 55"/>
                  <a:gd name="T2" fmla="*/ 0 w 47"/>
                  <a:gd name="T3" fmla="*/ 131 h 55"/>
                  <a:gd name="T4" fmla="*/ 234 w 47"/>
                  <a:gd name="T5" fmla="*/ 312 h 55"/>
                  <a:gd name="T6" fmla="*/ 262 w 47"/>
                  <a:gd name="T7" fmla="*/ 33 h 55"/>
                  <a:gd name="T8" fmla="*/ 168 w 4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5"/>
                  <a:gd name="T17" fmla="*/ 47 w 4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5">
                    <a:moveTo>
                      <a:pt x="3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1" y="37"/>
                      <a:pt x="26" y="49"/>
                      <a:pt x="42" y="5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1" y="4"/>
                      <a:pt x="36" y="2"/>
                      <a:pt x="30" y="0"/>
                    </a:cubicBezTo>
                    <a:close/>
                  </a:path>
                </a:pathLst>
              </a:custGeom>
              <a:solidFill>
                <a:srgbClr val="9AB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203"/>
              <p:cNvSpPr>
                <a:spLocks noChangeArrowheads="1"/>
              </p:cNvSpPr>
              <p:nvPr/>
            </p:nvSpPr>
            <p:spPr bwMode="auto">
              <a:xfrm>
                <a:off x="180" y="1258"/>
                <a:ext cx="111" cy="125"/>
              </a:xfrm>
              <a:custGeom>
                <a:avLst/>
                <a:gdLst>
                  <a:gd name="T0" fmla="*/ 28 w 47"/>
                  <a:gd name="T1" fmla="*/ 0 h 53"/>
                  <a:gd name="T2" fmla="*/ 0 w 47"/>
                  <a:gd name="T3" fmla="*/ 274 h 53"/>
                  <a:gd name="T4" fmla="*/ 83 w 47"/>
                  <a:gd name="T5" fmla="*/ 295 h 53"/>
                  <a:gd name="T6" fmla="*/ 262 w 47"/>
                  <a:gd name="T7" fmla="*/ 50 h 53"/>
                  <a:gd name="T8" fmla="*/ 28 w 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3"/>
                  <a:gd name="T17" fmla="*/ 47 w 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3">
                    <a:moveTo>
                      <a:pt x="5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5" y="51"/>
                      <a:pt x="10" y="52"/>
                      <a:pt x="15" y="53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3" y="7"/>
                      <a:pt x="19" y="4"/>
                      <a:pt x="5" y="0"/>
                    </a:cubicBezTo>
                    <a:close/>
                  </a:path>
                </a:pathLst>
              </a:custGeom>
              <a:solidFill>
                <a:srgbClr val="8D6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204"/>
              <p:cNvSpPr>
                <a:spLocks noChangeArrowheads="1"/>
              </p:cNvSpPr>
              <p:nvPr/>
            </p:nvSpPr>
            <p:spPr bwMode="auto">
              <a:xfrm>
                <a:off x="215" y="1279"/>
                <a:ext cx="135" cy="111"/>
              </a:xfrm>
              <a:custGeom>
                <a:avLst/>
                <a:gdLst>
                  <a:gd name="T0" fmla="*/ 180 w 57"/>
                  <a:gd name="T1" fmla="*/ 0 h 47"/>
                  <a:gd name="T2" fmla="*/ 0 w 57"/>
                  <a:gd name="T3" fmla="*/ 246 h 47"/>
                  <a:gd name="T4" fmla="*/ 303 w 57"/>
                  <a:gd name="T5" fmla="*/ 57 h 47"/>
                  <a:gd name="T6" fmla="*/ 320 w 57"/>
                  <a:gd name="T7" fmla="*/ 12 h 47"/>
                  <a:gd name="T8" fmla="*/ 180 w 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47"/>
                  <a:gd name="T17" fmla="*/ 57 w 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47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21" y="47"/>
                      <a:pt x="41" y="38"/>
                      <a:pt x="54" y="10"/>
                    </a:cubicBezTo>
                    <a:cubicBezTo>
                      <a:pt x="55" y="7"/>
                      <a:pt x="56" y="4"/>
                      <a:pt x="57" y="2"/>
                    </a:cubicBezTo>
                    <a:cubicBezTo>
                      <a:pt x="48" y="2"/>
                      <a:pt x="40" y="1"/>
                      <a:pt x="32" y="0"/>
                    </a:cubicBezTo>
                    <a:close/>
                  </a:path>
                </a:pathLst>
              </a:custGeom>
              <a:solidFill>
                <a:srgbClr val="FA7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" name="Freeform 206"/>
            <p:cNvSpPr>
              <a:spLocks noChangeArrowheads="1"/>
            </p:cNvSpPr>
            <p:nvPr/>
          </p:nvSpPr>
          <p:spPr bwMode="auto">
            <a:xfrm>
              <a:off x="285750" y="1770062"/>
              <a:ext cx="587375" cy="268288"/>
            </a:xfrm>
            <a:custGeom>
              <a:avLst/>
              <a:gdLst>
                <a:gd name="T0" fmla="*/ 0 w 156"/>
                <a:gd name="T1" fmla="*/ 57115114 h 71"/>
                <a:gd name="T2" fmla="*/ 56708044 w 156"/>
                <a:gd name="T3" fmla="*/ 271292070 h 71"/>
                <a:gd name="T4" fmla="*/ 2069830430 w 156"/>
                <a:gd name="T5" fmla="*/ 1013780999 h 71"/>
                <a:gd name="T6" fmla="*/ 2147483647 w 156"/>
                <a:gd name="T7" fmla="*/ 0 h 71"/>
                <a:gd name="T8" fmla="*/ 0 w 156"/>
                <a:gd name="T9" fmla="*/ 571151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0" y="4"/>
                  </a:moveTo>
                  <a:cubicBezTo>
                    <a:pt x="1" y="9"/>
                    <a:pt x="2" y="14"/>
                    <a:pt x="4" y="19"/>
                  </a:cubicBezTo>
                  <a:cubicBezTo>
                    <a:pt x="43" y="51"/>
                    <a:pt x="95" y="70"/>
                    <a:pt x="146" y="71"/>
                  </a:cubicBezTo>
                  <a:cubicBezTo>
                    <a:pt x="152" y="53"/>
                    <a:pt x="156" y="27"/>
                    <a:pt x="156" y="0"/>
                  </a:cubicBezTo>
                  <a:cubicBezTo>
                    <a:pt x="105" y="11"/>
                    <a:pt x="52" y="12"/>
                    <a:pt x="0" y="4"/>
                  </a:cubicBezTo>
                  <a:close/>
                </a:path>
              </a:pathLst>
            </a:custGeom>
            <a:solidFill>
              <a:srgbClr val="5D9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207"/>
            <p:cNvSpPr>
              <a:spLocks noChangeArrowheads="1"/>
            </p:cNvSpPr>
            <p:nvPr/>
          </p:nvSpPr>
          <p:spPr bwMode="auto">
            <a:xfrm>
              <a:off x="381000" y="1533525"/>
              <a:ext cx="173038" cy="349250"/>
            </a:xfrm>
            <a:custGeom>
              <a:avLst/>
              <a:gdLst>
                <a:gd name="T0" fmla="*/ 84901471 w 46"/>
                <a:gd name="T1" fmla="*/ 56413263 h 93"/>
                <a:gd name="T2" fmla="*/ 424511116 w 46"/>
                <a:gd name="T3" fmla="*/ 126924210 h 93"/>
                <a:gd name="T4" fmla="*/ 438662615 w 46"/>
                <a:gd name="T5" fmla="*/ 1100021083 h 93"/>
                <a:gd name="T6" fmla="*/ 0 w 46"/>
                <a:gd name="T7" fmla="*/ 1255151925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93"/>
                <a:gd name="T14" fmla="*/ 46 w 46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93">
                  <a:moveTo>
                    <a:pt x="6" y="4"/>
                  </a:moveTo>
                  <a:cubicBezTo>
                    <a:pt x="6" y="4"/>
                    <a:pt x="25" y="0"/>
                    <a:pt x="30" y="9"/>
                  </a:cubicBezTo>
                  <a:cubicBezTo>
                    <a:pt x="35" y="17"/>
                    <a:pt x="46" y="58"/>
                    <a:pt x="31" y="78"/>
                  </a:cubicBezTo>
                  <a:cubicBezTo>
                    <a:pt x="31" y="78"/>
                    <a:pt x="26" y="93"/>
                    <a:pt x="0" y="89"/>
                  </a:cubicBezTo>
                </a:path>
              </a:pathLst>
            </a:custGeom>
            <a:solidFill>
              <a:srgbClr val="A7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208"/>
            <p:cNvSpPr>
              <a:spLocks noChangeArrowheads="1"/>
            </p:cNvSpPr>
            <p:nvPr/>
          </p:nvSpPr>
          <p:spPr bwMode="auto">
            <a:xfrm>
              <a:off x="0" y="1657350"/>
              <a:ext cx="30163" cy="120650"/>
            </a:xfrm>
            <a:custGeom>
              <a:avLst/>
              <a:gdLst>
                <a:gd name="T0" fmla="*/ 99511507 w 8"/>
                <a:gd name="T1" fmla="*/ 0 h 32"/>
                <a:gd name="T2" fmla="*/ 14214314 w 8"/>
                <a:gd name="T3" fmla="*/ 156366170 h 32"/>
                <a:gd name="T4" fmla="*/ 99511507 w 8"/>
                <a:gd name="T5" fmla="*/ 454888203 h 32"/>
                <a:gd name="T6" fmla="*/ 99511507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2"/>
                <a:gd name="T14" fmla="*/ 8 w 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2">
                  <a:moveTo>
                    <a:pt x="7" y="0"/>
                  </a:moveTo>
                  <a:cubicBezTo>
                    <a:pt x="4" y="4"/>
                    <a:pt x="2" y="8"/>
                    <a:pt x="1" y="11"/>
                  </a:cubicBezTo>
                  <a:cubicBezTo>
                    <a:pt x="0" y="18"/>
                    <a:pt x="2" y="25"/>
                    <a:pt x="7" y="32"/>
                  </a:cubicBezTo>
                  <a:cubicBezTo>
                    <a:pt x="8" y="21"/>
                    <a:pt x="8" y="10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Freeform 209"/>
            <p:cNvSpPr>
              <a:spLocks noChangeArrowheads="1"/>
            </p:cNvSpPr>
            <p:nvPr/>
          </p:nvSpPr>
          <p:spPr bwMode="auto">
            <a:xfrm>
              <a:off x="26987" y="1638300"/>
              <a:ext cx="30163" cy="166688"/>
            </a:xfrm>
            <a:custGeom>
              <a:avLst/>
              <a:gdLst>
                <a:gd name="T0" fmla="*/ 71079110 w 8"/>
                <a:gd name="T1" fmla="*/ 0 h 44"/>
                <a:gd name="T2" fmla="*/ 0 w 8"/>
                <a:gd name="T3" fmla="*/ 71759184 h 44"/>
                <a:gd name="T4" fmla="*/ 0 w 8"/>
                <a:gd name="T5" fmla="*/ 531011143 h 44"/>
                <a:gd name="T6" fmla="*/ 71079110 w 8"/>
                <a:gd name="T7" fmla="*/ 631474758 h 44"/>
                <a:gd name="T8" fmla="*/ 71079110 w 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4"/>
                <a:gd name="T17" fmla="*/ 8 w 8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4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1" y="15"/>
                    <a:pt x="1" y="26"/>
                    <a:pt x="0" y="37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7" y="29"/>
                    <a:pt x="8" y="14"/>
                    <a:pt x="5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210"/>
            <p:cNvSpPr>
              <a:spLocks noChangeArrowheads="1"/>
            </p:cNvSpPr>
            <p:nvPr/>
          </p:nvSpPr>
          <p:spPr bwMode="auto">
            <a:xfrm>
              <a:off x="46037" y="1619250"/>
              <a:ext cx="41275" cy="204788"/>
            </a:xfrm>
            <a:custGeom>
              <a:avLst/>
              <a:gdLst>
                <a:gd name="T0" fmla="*/ 98557195 w 11"/>
                <a:gd name="T1" fmla="*/ 0 h 54"/>
                <a:gd name="T2" fmla="*/ 0 w 11"/>
                <a:gd name="T3" fmla="*/ 71910927 h 54"/>
                <a:gd name="T4" fmla="*/ 0 w 11"/>
                <a:gd name="T5" fmla="*/ 704721016 h 54"/>
                <a:gd name="T6" fmla="*/ 70396389 w 11"/>
                <a:gd name="T7" fmla="*/ 776631943 h 54"/>
                <a:gd name="T8" fmla="*/ 98557195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4"/>
                <a:gd name="T17" fmla="*/ 11 w 1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4">
                  <a:moveTo>
                    <a:pt x="7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3" y="19"/>
                    <a:pt x="2" y="34"/>
                    <a:pt x="0" y="49"/>
                  </a:cubicBezTo>
                  <a:cubicBezTo>
                    <a:pt x="1" y="50"/>
                    <a:pt x="3" y="52"/>
                    <a:pt x="5" y="54"/>
                  </a:cubicBezTo>
                  <a:cubicBezTo>
                    <a:pt x="9" y="36"/>
                    <a:pt x="11" y="18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211"/>
            <p:cNvSpPr>
              <a:spLocks noChangeArrowheads="1"/>
            </p:cNvSpPr>
            <p:nvPr/>
          </p:nvSpPr>
          <p:spPr bwMode="auto">
            <a:xfrm>
              <a:off x="65087" y="1604962"/>
              <a:ext cx="47625" cy="233363"/>
            </a:xfrm>
            <a:custGeom>
              <a:avLst/>
              <a:gdLst>
                <a:gd name="T0" fmla="*/ 120787990 w 13"/>
                <a:gd name="T1" fmla="*/ 0 h 62"/>
                <a:gd name="T2" fmla="*/ 26842183 w 13"/>
                <a:gd name="T3" fmla="*/ 56669570 h 62"/>
                <a:gd name="T4" fmla="*/ 0 w 13"/>
                <a:gd name="T5" fmla="*/ 821689943 h 62"/>
                <a:gd name="T6" fmla="*/ 80526548 w 13"/>
                <a:gd name="T7" fmla="*/ 878359512 h 62"/>
                <a:gd name="T8" fmla="*/ 120787990 w 1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2"/>
                <a:gd name="T17" fmla="*/ 13 w 1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2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6" y="22"/>
                    <a:pt x="4" y="40"/>
                    <a:pt x="0" y="58"/>
                  </a:cubicBezTo>
                  <a:cubicBezTo>
                    <a:pt x="2" y="59"/>
                    <a:pt x="4" y="61"/>
                    <a:pt x="6" y="62"/>
                  </a:cubicBezTo>
                  <a:cubicBezTo>
                    <a:pt x="10" y="41"/>
                    <a:pt x="13" y="20"/>
                    <a:pt x="9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212"/>
            <p:cNvSpPr>
              <a:spLocks noChangeArrowheads="1"/>
            </p:cNvSpPr>
            <p:nvPr/>
          </p:nvSpPr>
          <p:spPr bwMode="auto">
            <a:xfrm>
              <a:off x="87312" y="1589087"/>
              <a:ext cx="44450" cy="265113"/>
            </a:xfrm>
            <a:custGeom>
              <a:avLst/>
              <a:gdLst>
                <a:gd name="T0" fmla="*/ 123489508 w 12"/>
                <a:gd name="T1" fmla="*/ 0 h 70"/>
                <a:gd name="T2" fmla="*/ 41164404 w 12"/>
                <a:gd name="T3" fmla="*/ 57374241 h 70"/>
                <a:gd name="T4" fmla="*/ 0 w 12"/>
                <a:gd name="T5" fmla="*/ 946695799 h 70"/>
                <a:gd name="T6" fmla="*/ 96045338 w 12"/>
                <a:gd name="T7" fmla="*/ 1004070040 h 70"/>
                <a:gd name="T8" fmla="*/ 123489508 w 1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0"/>
                <a:gd name="T17" fmla="*/ 12 w 1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0">
                  <a:moveTo>
                    <a:pt x="9" y="0"/>
                  </a:moveTo>
                  <a:cubicBezTo>
                    <a:pt x="6" y="1"/>
                    <a:pt x="4" y="3"/>
                    <a:pt x="3" y="4"/>
                  </a:cubicBezTo>
                  <a:cubicBezTo>
                    <a:pt x="7" y="24"/>
                    <a:pt x="4" y="45"/>
                    <a:pt x="0" y="66"/>
                  </a:cubicBezTo>
                  <a:cubicBezTo>
                    <a:pt x="2" y="67"/>
                    <a:pt x="4" y="69"/>
                    <a:pt x="7" y="70"/>
                  </a:cubicBezTo>
                  <a:cubicBezTo>
                    <a:pt x="12" y="48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213"/>
            <p:cNvSpPr>
              <a:spLocks noChangeArrowheads="1"/>
            </p:cNvSpPr>
            <p:nvPr/>
          </p:nvSpPr>
          <p:spPr bwMode="auto">
            <a:xfrm>
              <a:off x="112712" y="1577975"/>
              <a:ext cx="49213" cy="287338"/>
            </a:xfrm>
            <a:custGeom>
              <a:avLst/>
              <a:gdLst>
                <a:gd name="T0" fmla="*/ 100315022 w 13"/>
                <a:gd name="T1" fmla="*/ 0 h 76"/>
                <a:gd name="T2" fmla="*/ 28660894 w 13"/>
                <a:gd name="T3" fmla="*/ 42881416 h 76"/>
                <a:gd name="T4" fmla="*/ 0 w 13"/>
                <a:gd name="T5" fmla="*/ 1043475509 h 76"/>
                <a:gd name="T6" fmla="*/ 57321788 w 13"/>
                <a:gd name="T7" fmla="*/ 1086356924 h 76"/>
                <a:gd name="T8" fmla="*/ 100315022 w 13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76"/>
                <a:gd name="T17" fmla="*/ 13 w 13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76">
                  <a:moveTo>
                    <a:pt x="7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5" y="27"/>
                    <a:pt x="5" y="51"/>
                    <a:pt x="0" y="73"/>
                  </a:cubicBezTo>
                  <a:cubicBezTo>
                    <a:pt x="1" y="74"/>
                    <a:pt x="3" y="75"/>
                    <a:pt x="4" y="76"/>
                  </a:cubicBezTo>
                  <a:cubicBezTo>
                    <a:pt x="11" y="51"/>
                    <a:pt x="13" y="25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214"/>
            <p:cNvSpPr>
              <a:spLocks noChangeArrowheads="1"/>
            </p:cNvSpPr>
            <p:nvPr/>
          </p:nvSpPr>
          <p:spPr bwMode="auto">
            <a:xfrm>
              <a:off x="128587" y="1566862"/>
              <a:ext cx="60325" cy="309563"/>
            </a:xfrm>
            <a:custGeom>
              <a:avLst/>
              <a:gdLst>
                <a:gd name="T0" fmla="*/ 142152092 w 16"/>
                <a:gd name="T1" fmla="*/ 0 h 82"/>
                <a:gd name="T2" fmla="*/ 42646005 w 16"/>
                <a:gd name="T3" fmla="*/ 42753670 h 82"/>
                <a:gd name="T4" fmla="*/ 0 w 16"/>
                <a:gd name="T5" fmla="*/ 1125895732 h 82"/>
                <a:gd name="T6" fmla="*/ 113723936 w 16"/>
                <a:gd name="T7" fmla="*/ 1168649402 h 82"/>
                <a:gd name="T8" fmla="*/ 142152092 w 1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82"/>
                <a:gd name="T17" fmla="*/ 16 w 16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82">
                  <a:moveTo>
                    <a:pt x="10" y="0"/>
                  </a:moveTo>
                  <a:cubicBezTo>
                    <a:pt x="8" y="1"/>
                    <a:pt x="6" y="2"/>
                    <a:pt x="3" y="3"/>
                  </a:cubicBezTo>
                  <a:cubicBezTo>
                    <a:pt x="9" y="28"/>
                    <a:pt x="7" y="54"/>
                    <a:pt x="0" y="79"/>
                  </a:cubicBezTo>
                  <a:cubicBezTo>
                    <a:pt x="3" y="80"/>
                    <a:pt x="5" y="81"/>
                    <a:pt x="8" y="82"/>
                  </a:cubicBezTo>
                  <a:cubicBezTo>
                    <a:pt x="16" y="56"/>
                    <a:pt x="15" y="27"/>
                    <a:pt x="10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215"/>
            <p:cNvSpPr>
              <a:spLocks noChangeArrowheads="1"/>
            </p:cNvSpPr>
            <p:nvPr/>
          </p:nvSpPr>
          <p:spPr bwMode="auto">
            <a:xfrm>
              <a:off x="158750" y="1558925"/>
              <a:ext cx="55563" cy="323850"/>
            </a:xfrm>
            <a:custGeom>
              <a:avLst/>
              <a:gdLst>
                <a:gd name="T0" fmla="*/ 96046202 w 15"/>
                <a:gd name="T1" fmla="*/ 0 h 86"/>
                <a:gd name="T2" fmla="*/ 27440714 w 15"/>
                <a:gd name="T3" fmla="*/ 28359469 h 86"/>
                <a:gd name="T4" fmla="*/ 0 w 15"/>
                <a:gd name="T5" fmla="*/ 1191161723 h 86"/>
                <a:gd name="T6" fmla="*/ 68605488 w 15"/>
                <a:gd name="T7" fmla="*/ 1219521192 h 86"/>
                <a:gd name="T8" fmla="*/ 96046202 w 1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6"/>
                <a:gd name="T17" fmla="*/ 15 w 1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6">
                  <a:moveTo>
                    <a:pt x="7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7" y="29"/>
                    <a:pt x="8" y="58"/>
                    <a:pt x="0" y="84"/>
                  </a:cubicBezTo>
                  <a:cubicBezTo>
                    <a:pt x="1" y="84"/>
                    <a:pt x="3" y="85"/>
                    <a:pt x="5" y="86"/>
                  </a:cubicBezTo>
                  <a:cubicBezTo>
                    <a:pt x="14" y="58"/>
                    <a:pt x="15" y="28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216"/>
            <p:cNvSpPr>
              <a:spLocks noChangeArrowheads="1"/>
            </p:cNvSpPr>
            <p:nvPr/>
          </p:nvSpPr>
          <p:spPr bwMode="auto">
            <a:xfrm>
              <a:off x="177800" y="1511300"/>
              <a:ext cx="280988" cy="401638"/>
            </a:xfrm>
            <a:custGeom>
              <a:avLst/>
              <a:gdLst>
                <a:gd name="T0" fmla="*/ 926394957 w 75"/>
                <a:gd name="T1" fmla="*/ 408600977 h 107"/>
                <a:gd name="T2" fmla="*/ 561451489 w 75"/>
                <a:gd name="T3" fmla="*/ 28178472 h 107"/>
                <a:gd name="T4" fmla="*/ 28072574 w 75"/>
                <a:gd name="T5" fmla="*/ 183165696 h 107"/>
                <a:gd name="T6" fmla="*/ 0 w 75"/>
                <a:gd name="T7" fmla="*/ 1394881267 h 107"/>
                <a:gd name="T8" fmla="*/ 378981628 w 75"/>
                <a:gd name="T9" fmla="*/ 1465329323 h 107"/>
                <a:gd name="T10" fmla="*/ 926394957 w 75"/>
                <a:gd name="T11" fmla="*/ 408600977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07"/>
                <a:gd name="T20" fmla="*/ 75 w 75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07">
                  <a:moveTo>
                    <a:pt x="66" y="29"/>
                  </a:moveTo>
                  <a:cubicBezTo>
                    <a:pt x="66" y="29"/>
                    <a:pt x="61" y="0"/>
                    <a:pt x="40" y="2"/>
                  </a:cubicBezTo>
                  <a:cubicBezTo>
                    <a:pt x="32" y="2"/>
                    <a:pt x="17" y="7"/>
                    <a:pt x="2" y="13"/>
                  </a:cubicBezTo>
                  <a:cubicBezTo>
                    <a:pt x="10" y="41"/>
                    <a:pt x="9" y="71"/>
                    <a:pt x="0" y="99"/>
                  </a:cubicBezTo>
                  <a:cubicBezTo>
                    <a:pt x="9" y="101"/>
                    <a:pt x="18" y="103"/>
                    <a:pt x="27" y="104"/>
                  </a:cubicBezTo>
                  <a:cubicBezTo>
                    <a:pt x="75" y="107"/>
                    <a:pt x="71" y="48"/>
                    <a:pt x="66" y="29"/>
                  </a:cubicBezTo>
                  <a:close/>
                </a:path>
              </a:pathLst>
            </a:custGeom>
            <a:solidFill>
              <a:srgbClr val="7C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Oval 217"/>
            <p:cNvSpPr>
              <a:spLocks noChangeArrowheads="1"/>
            </p:cNvSpPr>
            <p:nvPr/>
          </p:nvSpPr>
          <p:spPr bwMode="auto">
            <a:xfrm>
              <a:off x="214312" y="16271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" name="Oval 218"/>
            <p:cNvSpPr>
              <a:spLocks noChangeArrowheads="1"/>
            </p:cNvSpPr>
            <p:nvPr/>
          </p:nvSpPr>
          <p:spPr bwMode="auto">
            <a:xfrm>
              <a:off x="274637" y="154781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" name="Oval 219"/>
            <p:cNvSpPr>
              <a:spLocks noChangeArrowheads="1"/>
            </p:cNvSpPr>
            <p:nvPr/>
          </p:nvSpPr>
          <p:spPr bwMode="auto">
            <a:xfrm>
              <a:off x="293687" y="16652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" name="Oval 220"/>
            <p:cNvSpPr>
              <a:spLocks noChangeArrowheads="1"/>
            </p:cNvSpPr>
            <p:nvPr/>
          </p:nvSpPr>
          <p:spPr bwMode="auto">
            <a:xfrm>
              <a:off x="301625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9" name="Oval 221"/>
            <p:cNvSpPr>
              <a:spLocks noChangeArrowheads="1"/>
            </p:cNvSpPr>
            <p:nvPr/>
          </p:nvSpPr>
          <p:spPr bwMode="auto">
            <a:xfrm>
              <a:off x="222250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0" name="Oval 222"/>
            <p:cNvSpPr>
              <a:spLocks noChangeArrowheads="1"/>
            </p:cNvSpPr>
            <p:nvPr/>
          </p:nvSpPr>
          <p:spPr bwMode="auto">
            <a:xfrm>
              <a:off x="331787" y="1835150"/>
              <a:ext cx="25400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1" name="Oval 223"/>
            <p:cNvSpPr>
              <a:spLocks noChangeArrowheads="1"/>
            </p:cNvSpPr>
            <p:nvPr/>
          </p:nvSpPr>
          <p:spPr bwMode="auto">
            <a:xfrm>
              <a:off x="387350" y="1714500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2" name="Oval 224"/>
            <p:cNvSpPr>
              <a:spLocks noChangeArrowheads="1"/>
            </p:cNvSpPr>
            <p:nvPr/>
          </p:nvSpPr>
          <p:spPr bwMode="auto">
            <a:xfrm>
              <a:off x="214312" y="1841500"/>
              <a:ext cx="26988" cy="26988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3" name="Oval 225"/>
            <p:cNvSpPr>
              <a:spLocks noChangeArrowheads="1"/>
            </p:cNvSpPr>
            <p:nvPr/>
          </p:nvSpPr>
          <p:spPr bwMode="auto">
            <a:xfrm>
              <a:off x="361950" y="1589087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4" name="Oval 226"/>
            <p:cNvSpPr>
              <a:spLocks noChangeArrowheads="1"/>
            </p:cNvSpPr>
            <p:nvPr/>
          </p:nvSpPr>
          <p:spPr bwMode="auto">
            <a:xfrm>
              <a:off x="768350" y="1473200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5" name="Oval 227"/>
            <p:cNvSpPr>
              <a:spLocks noChangeArrowheads="1"/>
            </p:cNvSpPr>
            <p:nvPr/>
          </p:nvSpPr>
          <p:spPr bwMode="auto">
            <a:xfrm>
              <a:off x="782637" y="1552575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6" name="Oval 228"/>
            <p:cNvSpPr>
              <a:spLocks noChangeArrowheads="1"/>
            </p:cNvSpPr>
            <p:nvPr/>
          </p:nvSpPr>
          <p:spPr bwMode="auto">
            <a:xfrm>
              <a:off x="793750" y="1635125"/>
              <a:ext cx="22225" cy="26988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7" name="Freeform 229"/>
            <p:cNvSpPr>
              <a:spLocks noChangeArrowheads="1"/>
            </p:cNvSpPr>
            <p:nvPr/>
          </p:nvSpPr>
          <p:spPr bwMode="auto">
            <a:xfrm>
              <a:off x="515937" y="1431925"/>
              <a:ext cx="244475" cy="368300"/>
            </a:xfrm>
            <a:custGeom>
              <a:avLst/>
              <a:gdLst>
                <a:gd name="T0" fmla="*/ 198047317 w 65"/>
                <a:gd name="T1" fmla="*/ 127112356 h 98"/>
                <a:gd name="T2" fmla="*/ 0 w 65"/>
                <a:gd name="T3" fmla="*/ 381340827 h 98"/>
                <a:gd name="T4" fmla="*/ 353657535 w 65"/>
                <a:gd name="T5" fmla="*/ 564953409 h 98"/>
                <a:gd name="T6" fmla="*/ 99023658 w 65"/>
                <a:gd name="T7" fmla="*/ 805054944 h 98"/>
                <a:gd name="T8" fmla="*/ 424389794 w 65"/>
                <a:gd name="T9" fmla="*/ 988663768 h 98"/>
                <a:gd name="T10" fmla="*/ 155610218 w 65"/>
                <a:gd name="T11" fmla="*/ 1172276351 h 98"/>
                <a:gd name="T12" fmla="*/ 466826893 w 65"/>
                <a:gd name="T13" fmla="*/ 1384131531 h 98"/>
                <a:gd name="T14" fmla="*/ 792193029 w 65"/>
                <a:gd name="T15" fmla="*/ 1355885176 h 98"/>
                <a:gd name="T16" fmla="*/ 636582811 w 65"/>
                <a:gd name="T17" fmla="*/ 98866001 h 98"/>
                <a:gd name="T18" fmla="*/ 636582811 w 65"/>
                <a:gd name="T19" fmla="*/ 0 h 98"/>
                <a:gd name="T20" fmla="*/ 198047317 w 65"/>
                <a:gd name="T21" fmla="*/ 12711235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98"/>
                <a:gd name="T35" fmla="*/ 65 w 65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98">
                  <a:moveTo>
                    <a:pt x="14" y="9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65" y="38"/>
                    <a:pt x="45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3" y="4"/>
                    <a:pt x="14" y="9"/>
                  </a:cubicBezTo>
                  <a:close/>
                </a:path>
              </a:pathLst>
            </a:custGeom>
            <a:solidFill>
              <a:srgbClr val="B1C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Oval 230"/>
            <p:cNvSpPr>
              <a:spLocks noChangeArrowheads="1"/>
            </p:cNvSpPr>
            <p:nvPr/>
          </p:nvSpPr>
          <p:spPr bwMode="auto">
            <a:xfrm>
              <a:off x="793750" y="1709737"/>
              <a:ext cx="22225" cy="23813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9" name="Freeform 231"/>
            <p:cNvSpPr>
              <a:spLocks noChangeArrowheads="1"/>
            </p:cNvSpPr>
            <p:nvPr/>
          </p:nvSpPr>
          <p:spPr bwMode="auto">
            <a:xfrm>
              <a:off x="612775" y="1431925"/>
              <a:ext cx="150813" cy="361950"/>
            </a:xfrm>
            <a:custGeom>
              <a:avLst/>
              <a:gdLst>
                <a:gd name="T0" fmla="*/ 270091002 w 40"/>
                <a:gd name="T1" fmla="*/ 0 h 96"/>
                <a:gd name="T2" fmla="*/ 0 w 40"/>
                <a:gd name="T3" fmla="*/ 312736111 h 96"/>
                <a:gd name="T4" fmla="*/ 398029440 w 40"/>
                <a:gd name="T5" fmla="*/ 483320130 h 96"/>
                <a:gd name="T6" fmla="*/ 85292292 w 40"/>
                <a:gd name="T7" fmla="*/ 739192388 h 96"/>
                <a:gd name="T8" fmla="*/ 469107607 w 40"/>
                <a:gd name="T9" fmla="*/ 952422411 h 96"/>
                <a:gd name="T10" fmla="*/ 113724313 w 40"/>
                <a:gd name="T11" fmla="*/ 1151434586 h 96"/>
                <a:gd name="T12" fmla="*/ 426461461 w 40"/>
                <a:gd name="T13" fmla="*/ 1364664609 h 96"/>
                <a:gd name="T14" fmla="*/ 270091002 w 40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96"/>
                <a:gd name="T26" fmla="*/ 40 w 40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96">
                  <a:moveTo>
                    <a:pt x="19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0" y="42"/>
                    <a:pt x="19" y="0"/>
                  </a:cubicBezTo>
                  <a:close/>
                </a:path>
              </a:pathLst>
            </a:custGeom>
            <a:solidFill>
              <a:srgbClr val="A2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Oval 232"/>
            <p:cNvSpPr>
              <a:spLocks noChangeArrowheads="1"/>
            </p:cNvSpPr>
            <p:nvPr/>
          </p:nvSpPr>
          <p:spPr bwMode="auto">
            <a:xfrm>
              <a:off x="439737" y="1895475"/>
              <a:ext cx="23813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" name="Oval 233"/>
            <p:cNvSpPr>
              <a:spLocks noChangeArrowheads="1"/>
            </p:cNvSpPr>
            <p:nvPr/>
          </p:nvSpPr>
          <p:spPr bwMode="auto">
            <a:xfrm>
              <a:off x="523875" y="1846262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" name="Oval 234"/>
            <p:cNvSpPr>
              <a:spLocks noChangeArrowheads="1"/>
            </p:cNvSpPr>
            <p:nvPr/>
          </p:nvSpPr>
          <p:spPr bwMode="auto">
            <a:xfrm>
              <a:off x="677862" y="1824037"/>
              <a:ext cx="25400" cy="25400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" name="Oval 235"/>
            <p:cNvSpPr>
              <a:spLocks noChangeArrowheads="1"/>
            </p:cNvSpPr>
            <p:nvPr/>
          </p:nvSpPr>
          <p:spPr bwMode="auto">
            <a:xfrm>
              <a:off x="654050" y="1962150"/>
              <a:ext cx="23813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" name="Oval 236"/>
            <p:cNvSpPr>
              <a:spLocks noChangeArrowheads="1"/>
            </p:cNvSpPr>
            <p:nvPr/>
          </p:nvSpPr>
          <p:spPr bwMode="auto">
            <a:xfrm>
              <a:off x="565150" y="1939925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" name="Oval 237"/>
            <p:cNvSpPr>
              <a:spLocks noChangeArrowheads="1"/>
            </p:cNvSpPr>
            <p:nvPr/>
          </p:nvSpPr>
          <p:spPr bwMode="auto">
            <a:xfrm>
              <a:off x="636587" y="1876425"/>
              <a:ext cx="25400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" name="Oval 238"/>
            <p:cNvSpPr>
              <a:spLocks noChangeArrowheads="1"/>
            </p:cNvSpPr>
            <p:nvPr/>
          </p:nvSpPr>
          <p:spPr bwMode="auto">
            <a:xfrm>
              <a:off x="749300" y="1898650"/>
              <a:ext cx="22225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7" name="Oval 239"/>
            <p:cNvSpPr>
              <a:spLocks noChangeArrowheads="1"/>
            </p:cNvSpPr>
            <p:nvPr/>
          </p:nvSpPr>
          <p:spPr bwMode="auto">
            <a:xfrm>
              <a:off x="782637" y="1985962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" name="Oval 240"/>
            <p:cNvSpPr>
              <a:spLocks noChangeArrowheads="1"/>
            </p:cNvSpPr>
            <p:nvPr/>
          </p:nvSpPr>
          <p:spPr bwMode="auto">
            <a:xfrm>
              <a:off x="804862" y="1819275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" name="Freeform 241"/>
            <p:cNvSpPr>
              <a:spLocks noChangeArrowheads="1"/>
            </p:cNvSpPr>
            <p:nvPr/>
          </p:nvSpPr>
          <p:spPr bwMode="auto">
            <a:xfrm>
              <a:off x="3475037" y="1457325"/>
              <a:ext cx="225425" cy="219075"/>
            </a:xfrm>
            <a:custGeom>
              <a:avLst/>
              <a:gdLst>
                <a:gd name="T0" fmla="*/ 204133450 w 142"/>
                <a:gd name="T1" fmla="*/ 0 h 138"/>
                <a:gd name="T2" fmla="*/ 221773750 w 142"/>
                <a:gd name="T3" fmla="*/ 133569075 h 138"/>
                <a:gd name="T4" fmla="*/ 357862188 w 142"/>
                <a:gd name="T5" fmla="*/ 133569075 h 138"/>
                <a:gd name="T6" fmla="*/ 226814063 w 142"/>
                <a:gd name="T7" fmla="*/ 216733438 h 138"/>
                <a:gd name="T8" fmla="*/ 244455950 w 142"/>
                <a:gd name="T9" fmla="*/ 347781563 h 138"/>
                <a:gd name="T10" fmla="*/ 148690013 w 142"/>
                <a:gd name="T11" fmla="*/ 269657513 h 138"/>
                <a:gd name="T12" fmla="*/ 25201563 w 142"/>
                <a:gd name="T13" fmla="*/ 347781563 h 138"/>
                <a:gd name="T14" fmla="*/ 90725625 w 142"/>
                <a:gd name="T15" fmla="*/ 216733438 h 138"/>
                <a:gd name="T16" fmla="*/ 0 w 142"/>
                <a:gd name="T17" fmla="*/ 133569075 h 138"/>
                <a:gd name="T18" fmla="*/ 138609388 w 142"/>
                <a:gd name="T19" fmla="*/ 133569075 h 138"/>
                <a:gd name="T20" fmla="*/ 204133450 w 142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38"/>
                <a:gd name="T35" fmla="*/ 142 w 142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38">
                  <a:moveTo>
                    <a:pt x="81" y="0"/>
                  </a:moveTo>
                  <a:lnTo>
                    <a:pt x="88" y="53"/>
                  </a:lnTo>
                  <a:lnTo>
                    <a:pt x="142" y="53"/>
                  </a:lnTo>
                  <a:lnTo>
                    <a:pt x="90" y="86"/>
                  </a:lnTo>
                  <a:lnTo>
                    <a:pt x="97" y="138"/>
                  </a:lnTo>
                  <a:lnTo>
                    <a:pt x="59" y="107"/>
                  </a:lnTo>
                  <a:lnTo>
                    <a:pt x="10" y="138"/>
                  </a:lnTo>
                  <a:lnTo>
                    <a:pt x="36" y="86"/>
                  </a:lnTo>
                  <a:lnTo>
                    <a:pt x="0" y="53"/>
                  </a:lnTo>
                  <a:lnTo>
                    <a:pt x="55" y="5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D7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242"/>
            <p:cNvSpPr>
              <a:spLocks noChangeArrowheads="1"/>
            </p:cNvSpPr>
            <p:nvPr/>
          </p:nvSpPr>
          <p:spPr bwMode="auto">
            <a:xfrm>
              <a:off x="334962" y="1895475"/>
              <a:ext cx="38100" cy="85725"/>
            </a:xfrm>
            <a:custGeom>
              <a:avLst/>
              <a:gdLst>
                <a:gd name="T0" fmla="*/ 145161000 w 10"/>
                <a:gd name="T1" fmla="*/ 83350790 h 23"/>
                <a:gd name="T2" fmla="*/ 101612700 w 10"/>
                <a:gd name="T3" fmla="*/ 319511984 h 23"/>
                <a:gd name="T4" fmla="*/ 0 w 10"/>
                <a:gd name="T5" fmla="*/ 13891177 h 23"/>
                <a:gd name="T6" fmla="*/ 29032200 w 10"/>
                <a:gd name="T7" fmla="*/ 0 h 23"/>
                <a:gd name="T8" fmla="*/ 145161000 w 10"/>
                <a:gd name="T9" fmla="*/ 833507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6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ACD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243"/>
            <p:cNvSpPr>
              <a:spLocks noChangeArrowheads="1"/>
            </p:cNvSpPr>
            <p:nvPr/>
          </p:nvSpPr>
          <p:spPr bwMode="auto">
            <a:xfrm>
              <a:off x="392112" y="1943100"/>
              <a:ext cx="82550" cy="90488"/>
            </a:xfrm>
            <a:custGeom>
              <a:avLst/>
              <a:gdLst>
                <a:gd name="T0" fmla="*/ 35282188 w 52"/>
                <a:gd name="T1" fmla="*/ 0 h 57"/>
                <a:gd name="T2" fmla="*/ 0 w 52"/>
                <a:gd name="T3" fmla="*/ 115927828 h 57"/>
                <a:gd name="T4" fmla="*/ 22682200 w 52"/>
                <a:gd name="T5" fmla="*/ 143650494 h 57"/>
                <a:gd name="T6" fmla="*/ 131048125 w 52"/>
                <a:gd name="T7" fmla="*/ 47884027 h 57"/>
                <a:gd name="T8" fmla="*/ 35282188 w 5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7"/>
                <a:gd name="T17" fmla="*/ 52 w 5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7">
                  <a:moveTo>
                    <a:pt x="14" y="0"/>
                  </a:moveTo>
                  <a:lnTo>
                    <a:pt x="0" y="46"/>
                  </a:lnTo>
                  <a:lnTo>
                    <a:pt x="9" y="57"/>
                  </a:lnTo>
                  <a:lnTo>
                    <a:pt x="52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9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244"/>
            <p:cNvSpPr>
              <a:spLocks noChangeArrowheads="1"/>
            </p:cNvSpPr>
            <p:nvPr/>
          </p:nvSpPr>
          <p:spPr bwMode="auto">
            <a:xfrm>
              <a:off x="439737" y="2003425"/>
              <a:ext cx="117475" cy="139700"/>
            </a:xfrm>
            <a:custGeom>
              <a:avLst/>
              <a:gdLst>
                <a:gd name="T0" fmla="*/ 344648913 w 31"/>
                <a:gd name="T1" fmla="*/ 0 h 37"/>
                <a:gd name="T2" fmla="*/ 0 w 31"/>
                <a:gd name="T3" fmla="*/ 242345519 h 37"/>
                <a:gd name="T4" fmla="*/ 373369656 w 31"/>
                <a:gd name="T5" fmla="*/ 527461892 h 37"/>
                <a:gd name="T6" fmla="*/ 445173407 w 31"/>
                <a:gd name="T7" fmla="*/ 42767078 h 37"/>
                <a:gd name="T8" fmla="*/ 344648913 w 3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7"/>
                <a:gd name="T17" fmla="*/ 31 w 3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7">
                  <a:moveTo>
                    <a:pt x="2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2" y="35"/>
                    <a:pt x="26" y="37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Freeform 245"/>
            <p:cNvSpPr>
              <a:spLocks noChangeArrowheads="1"/>
            </p:cNvSpPr>
            <p:nvPr/>
          </p:nvSpPr>
          <p:spPr bwMode="auto">
            <a:xfrm>
              <a:off x="582612" y="2027237"/>
              <a:ext cx="114300" cy="142875"/>
            </a:xfrm>
            <a:custGeom>
              <a:avLst/>
              <a:gdLst>
                <a:gd name="T0" fmla="*/ 87096600 w 30"/>
                <a:gd name="T1" fmla="*/ 0 h 38"/>
                <a:gd name="T2" fmla="*/ 0 w 30"/>
                <a:gd name="T3" fmla="*/ 523054095 h 38"/>
                <a:gd name="T4" fmla="*/ 116128800 w 30"/>
                <a:gd name="T5" fmla="*/ 537191201 h 38"/>
                <a:gd name="T6" fmla="*/ 435483000 w 30"/>
                <a:gd name="T7" fmla="*/ 84818872 h 38"/>
                <a:gd name="T8" fmla="*/ 8709660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8"/>
                <a:gd name="T17" fmla="*/ 30 w 30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8">
                  <a:moveTo>
                    <a:pt x="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88C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246"/>
            <p:cNvSpPr>
              <a:spLocks noChangeArrowheads="1"/>
            </p:cNvSpPr>
            <p:nvPr/>
          </p:nvSpPr>
          <p:spPr bwMode="auto">
            <a:xfrm>
              <a:off x="666750" y="2052637"/>
              <a:ext cx="157163" cy="125413"/>
            </a:xfrm>
            <a:custGeom>
              <a:avLst/>
              <a:gdLst>
                <a:gd name="T0" fmla="*/ 336055656 w 42"/>
                <a:gd name="T1" fmla="*/ 43328291 h 33"/>
                <a:gd name="T2" fmla="*/ 0 w 42"/>
                <a:gd name="T3" fmla="*/ 462177308 h 33"/>
                <a:gd name="T4" fmla="*/ 210037124 w 42"/>
                <a:gd name="T5" fmla="*/ 476618805 h 33"/>
                <a:gd name="T6" fmla="*/ 560095254 w 42"/>
                <a:gd name="T7" fmla="*/ 86656583 h 33"/>
                <a:gd name="T8" fmla="*/ 588100204 w 42"/>
                <a:gd name="T9" fmla="*/ 28886794 h 33"/>
                <a:gd name="T10" fmla="*/ 364060606 w 42"/>
                <a:gd name="T11" fmla="*/ 0 h 33"/>
                <a:gd name="T12" fmla="*/ 336055656 w 42"/>
                <a:gd name="T13" fmla="*/ 433282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3"/>
                <a:gd name="T23" fmla="*/ 42 w 4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3">
                  <a:moveTo>
                    <a:pt x="24" y="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31" y="25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FFE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Oval 247"/>
            <p:cNvSpPr>
              <a:spLocks noChangeArrowheads="1"/>
            </p:cNvSpPr>
            <p:nvPr/>
          </p:nvSpPr>
          <p:spPr bwMode="auto">
            <a:xfrm>
              <a:off x="1876425" y="1951037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6" name="Oval 248"/>
            <p:cNvSpPr>
              <a:spLocks noChangeArrowheads="1"/>
            </p:cNvSpPr>
            <p:nvPr/>
          </p:nvSpPr>
          <p:spPr bwMode="auto">
            <a:xfrm>
              <a:off x="2005012" y="2082800"/>
              <a:ext cx="30163" cy="26988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7" name="Oval 249"/>
            <p:cNvSpPr>
              <a:spLocks noChangeArrowheads="1"/>
            </p:cNvSpPr>
            <p:nvPr/>
          </p:nvSpPr>
          <p:spPr bwMode="auto">
            <a:xfrm>
              <a:off x="2139950" y="20415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" name="Oval 250"/>
            <p:cNvSpPr>
              <a:spLocks noChangeArrowheads="1"/>
            </p:cNvSpPr>
            <p:nvPr/>
          </p:nvSpPr>
          <p:spPr bwMode="auto">
            <a:xfrm>
              <a:off x="2290762" y="199707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" name="Oval 251"/>
            <p:cNvSpPr>
              <a:spLocks noChangeArrowheads="1"/>
            </p:cNvSpPr>
            <p:nvPr/>
          </p:nvSpPr>
          <p:spPr bwMode="auto">
            <a:xfrm>
              <a:off x="2471737" y="1955800"/>
              <a:ext cx="30163" cy="25400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0" name="Oval 252"/>
            <p:cNvSpPr>
              <a:spLocks noChangeArrowheads="1"/>
            </p:cNvSpPr>
            <p:nvPr/>
          </p:nvSpPr>
          <p:spPr bwMode="auto">
            <a:xfrm>
              <a:off x="2640012" y="1936750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1" name="Oval 253"/>
            <p:cNvSpPr>
              <a:spLocks noChangeArrowheads="1"/>
            </p:cNvSpPr>
            <p:nvPr/>
          </p:nvSpPr>
          <p:spPr bwMode="auto">
            <a:xfrm>
              <a:off x="2824162" y="19399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2" name="Oval 254"/>
            <p:cNvSpPr>
              <a:spLocks noChangeArrowheads="1"/>
            </p:cNvSpPr>
            <p:nvPr/>
          </p:nvSpPr>
          <p:spPr bwMode="auto">
            <a:xfrm>
              <a:off x="2166937" y="2241550"/>
              <a:ext cx="25400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3" name="Oval 255"/>
            <p:cNvSpPr>
              <a:spLocks noChangeArrowheads="1"/>
            </p:cNvSpPr>
            <p:nvPr/>
          </p:nvSpPr>
          <p:spPr bwMode="auto">
            <a:xfrm>
              <a:off x="2343150" y="2181225"/>
              <a:ext cx="26988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4" name="Oval 256"/>
            <p:cNvSpPr>
              <a:spLocks noChangeArrowheads="1"/>
            </p:cNvSpPr>
            <p:nvPr/>
          </p:nvSpPr>
          <p:spPr bwMode="auto">
            <a:xfrm>
              <a:off x="2513012" y="2109787"/>
              <a:ext cx="25400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5" name="Oval 257"/>
            <p:cNvSpPr>
              <a:spLocks noChangeArrowheads="1"/>
            </p:cNvSpPr>
            <p:nvPr/>
          </p:nvSpPr>
          <p:spPr bwMode="auto">
            <a:xfrm>
              <a:off x="2692400" y="2071687"/>
              <a:ext cx="30163" cy="26988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6" name="Oval 258"/>
            <p:cNvSpPr>
              <a:spLocks noChangeArrowheads="1"/>
            </p:cNvSpPr>
            <p:nvPr/>
          </p:nvSpPr>
          <p:spPr bwMode="auto">
            <a:xfrm>
              <a:off x="2906712" y="2044700"/>
              <a:ext cx="26988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7" name="Oval 259"/>
            <p:cNvSpPr>
              <a:spLocks noChangeArrowheads="1"/>
            </p:cNvSpPr>
            <p:nvPr/>
          </p:nvSpPr>
          <p:spPr bwMode="auto">
            <a:xfrm>
              <a:off x="2035175" y="1895475"/>
              <a:ext cx="25400" cy="25400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" name="Oval 260"/>
            <p:cNvSpPr>
              <a:spLocks noChangeArrowheads="1"/>
            </p:cNvSpPr>
            <p:nvPr/>
          </p:nvSpPr>
          <p:spPr bwMode="auto">
            <a:xfrm>
              <a:off x="2227262" y="1854200"/>
              <a:ext cx="25400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9" name="Oval 261"/>
            <p:cNvSpPr>
              <a:spLocks noChangeArrowheads="1"/>
            </p:cNvSpPr>
            <p:nvPr/>
          </p:nvSpPr>
          <p:spPr bwMode="auto">
            <a:xfrm>
              <a:off x="23844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0" name="Oval 262"/>
            <p:cNvSpPr>
              <a:spLocks noChangeArrowheads="1"/>
            </p:cNvSpPr>
            <p:nvPr/>
          </p:nvSpPr>
          <p:spPr bwMode="auto">
            <a:xfrm>
              <a:off x="25495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1" name="Oval 263"/>
            <p:cNvSpPr>
              <a:spLocks noChangeArrowheads="1"/>
            </p:cNvSpPr>
            <p:nvPr/>
          </p:nvSpPr>
          <p:spPr bwMode="auto">
            <a:xfrm>
              <a:off x="2697162" y="1854200"/>
              <a:ext cx="30163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2" name="Freeform 264"/>
            <p:cNvSpPr>
              <a:spLocks noChangeArrowheads="1"/>
            </p:cNvSpPr>
            <p:nvPr/>
          </p:nvSpPr>
          <p:spPr bwMode="auto">
            <a:xfrm>
              <a:off x="2298700" y="2252662"/>
              <a:ext cx="198438" cy="173038"/>
            </a:xfrm>
            <a:custGeom>
              <a:avLst/>
              <a:gdLst>
                <a:gd name="T0" fmla="*/ 0 w 53"/>
                <a:gd name="T1" fmla="*/ 367908882 h 46"/>
                <a:gd name="T2" fmla="*/ 742974337 w 53"/>
                <a:gd name="T3" fmla="*/ 0 h 46"/>
                <a:gd name="T4" fmla="*/ 644844874 w 53"/>
                <a:gd name="T5" fmla="*/ 650916292 h 46"/>
                <a:gd name="T6" fmla="*/ 0 w 53"/>
                <a:gd name="T7" fmla="*/ 36790888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6"/>
                <a:gd name="T14" fmla="*/ 53 w 53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6">
                  <a:moveTo>
                    <a:pt x="0" y="26"/>
                  </a:moveTo>
                  <a:cubicBezTo>
                    <a:pt x="0" y="26"/>
                    <a:pt x="35" y="7"/>
                    <a:pt x="53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2" y="29"/>
                    <a:pt x="0" y="26"/>
                  </a:cubicBez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265"/>
            <p:cNvSpPr>
              <a:spLocks noChangeArrowheads="1"/>
            </p:cNvSpPr>
            <p:nvPr/>
          </p:nvSpPr>
          <p:spPr bwMode="auto">
            <a:xfrm>
              <a:off x="2565400" y="2214562"/>
              <a:ext cx="269875" cy="233363"/>
            </a:xfrm>
            <a:custGeom>
              <a:avLst/>
              <a:gdLst>
                <a:gd name="T0" fmla="*/ 40322500 w 170"/>
                <a:gd name="T1" fmla="*/ 7561279 h 147"/>
                <a:gd name="T2" fmla="*/ 0 w 170"/>
                <a:gd name="T3" fmla="*/ 352822631 h 147"/>
                <a:gd name="T4" fmla="*/ 428426563 w 170"/>
                <a:gd name="T5" fmla="*/ 370464556 h 147"/>
                <a:gd name="T6" fmla="*/ 148690013 w 170"/>
                <a:gd name="T7" fmla="*/ 0 h 147"/>
                <a:gd name="T8" fmla="*/ 40322500 w 170"/>
                <a:gd name="T9" fmla="*/ 756127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147"/>
                <a:gd name="T17" fmla="*/ 170 w 170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147">
                  <a:moveTo>
                    <a:pt x="16" y="3"/>
                  </a:moveTo>
                  <a:lnTo>
                    <a:pt x="0" y="140"/>
                  </a:lnTo>
                  <a:lnTo>
                    <a:pt x="170" y="147"/>
                  </a:lnTo>
                  <a:lnTo>
                    <a:pt x="59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266"/>
            <p:cNvSpPr>
              <a:spLocks noChangeArrowheads="1"/>
            </p:cNvSpPr>
            <p:nvPr/>
          </p:nvSpPr>
          <p:spPr bwMode="auto">
            <a:xfrm>
              <a:off x="2609850" y="2263775"/>
              <a:ext cx="136525" cy="142875"/>
            </a:xfrm>
            <a:custGeom>
              <a:avLst/>
              <a:gdLst>
                <a:gd name="T0" fmla="*/ 17641888 w 86"/>
                <a:gd name="T1" fmla="*/ 12601575 h 90"/>
                <a:gd name="T2" fmla="*/ 0 w 86"/>
                <a:gd name="T3" fmla="*/ 209173763 h 90"/>
                <a:gd name="T4" fmla="*/ 216733438 w 86"/>
                <a:gd name="T5" fmla="*/ 226814063 h 90"/>
                <a:gd name="T6" fmla="*/ 73085325 w 86"/>
                <a:gd name="T7" fmla="*/ 0 h 90"/>
                <a:gd name="T8" fmla="*/ 17641888 w 86"/>
                <a:gd name="T9" fmla="*/ 126015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0"/>
                <a:gd name="T17" fmla="*/ 86 w 8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0">
                  <a:moveTo>
                    <a:pt x="7" y="5"/>
                  </a:moveTo>
                  <a:lnTo>
                    <a:pt x="0" y="83"/>
                  </a:lnTo>
                  <a:lnTo>
                    <a:pt x="86" y="90"/>
                  </a:lnTo>
                  <a:lnTo>
                    <a:pt x="29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8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267"/>
            <p:cNvSpPr>
              <a:spLocks noChangeArrowheads="1"/>
            </p:cNvSpPr>
            <p:nvPr/>
          </p:nvSpPr>
          <p:spPr bwMode="auto">
            <a:xfrm>
              <a:off x="2598737" y="2524125"/>
              <a:ext cx="211138" cy="52388"/>
            </a:xfrm>
            <a:custGeom>
              <a:avLst/>
              <a:gdLst>
                <a:gd name="T0" fmla="*/ 0 w 56"/>
                <a:gd name="T1" fmla="*/ 0 h 14"/>
                <a:gd name="T2" fmla="*/ 796058126 w 56"/>
                <a:gd name="T3" fmla="*/ 42007692 h 14"/>
                <a:gd name="T4" fmla="*/ 582827597 w 56"/>
                <a:gd name="T5" fmla="*/ 196035896 h 14"/>
                <a:gd name="T6" fmla="*/ 0 w 5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4"/>
                <a:gd name="T14" fmla="*/ 56 w 56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4">
                  <a:moveTo>
                    <a:pt x="0" y="0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88C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268"/>
            <p:cNvSpPr>
              <a:spLocks noChangeArrowheads="1"/>
            </p:cNvSpPr>
            <p:nvPr/>
          </p:nvSpPr>
          <p:spPr bwMode="auto">
            <a:xfrm>
              <a:off x="2733675" y="2151062"/>
              <a:ext cx="406400" cy="266700"/>
            </a:xfrm>
            <a:custGeom>
              <a:avLst/>
              <a:gdLst>
                <a:gd name="T0" fmla="*/ 0 w 108"/>
                <a:gd name="T1" fmla="*/ 112881714 h 71"/>
                <a:gd name="T2" fmla="*/ 764634074 w 108"/>
                <a:gd name="T3" fmla="*/ 1001815352 h 71"/>
                <a:gd name="T4" fmla="*/ 1529268148 w 108"/>
                <a:gd name="T5" fmla="*/ 634952599 h 71"/>
                <a:gd name="T6" fmla="*/ 453117185 w 108"/>
                <a:gd name="T7" fmla="*/ 0 h 71"/>
                <a:gd name="T8" fmla="*/ 0 w 108"/>
                <a:gd name="T9" fmla="*/ 1128817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71"/>
                <a:gd name="T17" fmla="*/ 108 w 108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71">
                  <a:moveTo>
                    <a:pt x="0" y="8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71"/>
                    <a:pt x="94" y="48"/>
                    <a:pt x="108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269"/>
            <p:cNvSpPr>
              <a:spLocks noChangeArrowheads="1"/>
            </p:cNvSpPr>
            <p:nvPr/>
          </p:nvSpPr>
          <p:spPr bwMode="auto">
            <a:xfrm>
              <a:off x="2801937" y="2189162"/>
              <a:ext cx="252413" cy="168275"/>
            </a:xfrm>
            <a:custGeom>
              <a:avLst/>
              <a:gdLst>
                <a:gd name="T0" fmla="*/ 56770321 w 67"/>
                <a:gd name="T1" fmla="*/ 111869220 h 45"/>
                <a:gd name="T2" fmla="*/ 539335001 w 67"/>
                <a:gd name="T3" fmla="*/ 629255014 h 45"/>
                <a:gd name="T4" fmla="*/ 950930188 w 67"/>
                <a:gd name="T5" fmla="*/ 461454923 h 45"/>
                <a:gd name="T6" fmla="*/ 212893412 w 67"/>
                <a:gd name="T7" fmla="*/ 0 h 45"/>
                <a:gd name="T8" fmla="*/ 0 w 67"/>
                <a:gd name="T9" fmla="*/ 27967305 h 45"/>
                <a:gd name="T10" fmla="*/ 56770321 w 67"/>
                <a:gd name="T11" fmla="*/ 11186922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5"/>
                <a:gd name="T20" fmla="*/ 67 w 67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5">
                  <a:moveTo>
                    <a:pt x="4" y="8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64" y="34"/>
                    <a:pt x="67" y="3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5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270"/>
            <p:cNvSpPr>
              <a:spLocks noChangeArrowheads="1"/>
            </p:cNvSpPr>
            <p:nvPr/>
          </p:nvSpPr>
          <p:spPr bwMode="auto">
            <a:xfrm>
              <a:off x="2994025" y="2132012"/>
              <a:ext cx="342900" cy="150813"/>
            </a:xfrm>
            <a:custGeom>
              <a:avLst/>
              <a:gdLst>
                <a:gd name="T0" fmla="*/ 14198321 w 91"/>
                <a:gd name="T1" fmla="*/ 56860271 h 40"/>
                <a:gd name="T2" fmla="*/ 837731077 w 91"/>
                <a:gd name="T3" fmla="*/ 568614024 h 40"/>
                <a:gd name="T4" fmla="*/ 1292092418 w 91"/>
                <a:gd name="T5" fmla="*/ 483321732 h 40"/>
                <a:gd name="T6" fmla="*/ 653145369 w 91"/>
                <a:gd name="T7" fmla="*/ 0 h 40"/>
                <a:gd name="T8" fmla="*/ 14198321 w 91"/>
                <a:gd name="T9" fmla="*/ 5686027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40"/>
                <a:gd name="T17" fmla="*/ 91 w 9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40">
                  <a:moveTo>
                    <a:pt x="1" y="4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86" y="33"/>
                    <a:pt x="91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9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271"/>
            <p:cNvSpPr>
              <a:spLocks noChangeArrowheads="1"/>
            </p:cNvSpPr>
            <p:nvPr/>
          </p:nvSpPr>
          <p:spPr bwMode="auto">
            <a:xfrm>
              <a:off x="3095625" y="2162175"/>
              <a:ext cx="173038" cy="79375"/>
            </a:xfrm>
            <a:custGeom>
              <a:avLst/>
              <a:gdLst>
                <a:gd name="T0" fmla="*/ 0 w 109"/>
                <a:gd name="T1" fmla="*/ 12601575 h 50"/>
                <a:gd name="T2" fmla="*/ 178932405 w 109"/>
                <a:gd name="T3" fmla="*/ 126007813 h 50"/>
                <a:gd name="T4" fmla="*/ 274698619 w 109"/>
                <a:gd name="T5" fmla="*/ 108367513 h 50"/>
                <a:gd name="T6" fmla="*/ 113408153 w 109"/>
                <a:gd name="T7" fmla="*/ 0 h 50"/>
                <a:gd name="T8" fmla="*/ 0 w 109"/>
                <a:gd name="T9" fmla="*/ 1260157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50"/>
                <a:gd name="T17" fmla="*/ 109 w 109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50">
                  <a:moveTo>
                    <a:pt x="0" y="5"/>
                  </a:moveTo>
                  <a:lnTo>
                    <a:pt x="71" y="50"/>
                  </a:lnTo>
                  <a:lnTo>
                    <a:pt x="109" y="43"/>
                  </a:lnTo>
                  <a:lnTo>
                    <a:pt x="4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5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272"/>
            <p:cNvSpPr>
              <a:spLocks noChangeArrowheads="1"/>
            </p:cNvSpPr>
            <p:nvPr/>
          </p:nvSpPr>
          <p:spPr bwMode="auto">
            <a:xfrm>
              <a:off x="2373312" y="2305050"/>
              <a:ext cx="87313" cy="79375"/>
            </a:xfrm>
            <a:custGeom>
              <a:avLst/>
              <a:gdLst>
                <a:gd name="T0" fmla="*/ 0 w 55"/>
                <a:gd name="T1" fmla="*/ 73085325 h 50"/>
                <a:gd name="T2" fmla="*/ 138610181 w 55"/>
                <a:gd name="T3" fmla="*/ 0 h 50"/>
                <a:gd name="T4" fmla="*/ 113408474 w 55"/>
                <a:gd name="T5" fmla="*/ 126007813 h 50"/>
                <a:gd name="T6" fmla="*/ 0 w 55"/>
                <a:gd name="T7" fmla="*/ 73085325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50"/>
                <a:gd name="T14" fmla="*/ 55 w 5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50">
                  <a:moveTo>
                    <a:pt x="0" y="29"/>
                  </a:moveTo>
                  <a:lnTo>
                    <a:pt x="55" y="0"/>
                  </a:lnTo>
                  <a:lnTo>
                    <a:pt x="45" y="5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273"/>
            <p:cNvSpPr>
              <a:spLocks noChangeArrowheads="1"/>
            </p:cNvSpPr>
            <p:nvPr/>
          </p:nvSpPr>
          <p:spPr bwMode="auto">
            <a:xfrm>
              <a:off x="2870200" y="2436812"/>
              <a:ext cx="142875" cy="136525"/>
            </a:xfrm>
            <a:custGeom>
              <a:avLst/>
              <a:gdLst>
                <a:gd name="T0" fmla="*/ 268597480 w 38"/>
                <a:gd name="T1" fmla="*/ 517752101 h 36"/>
                <a:gd name="T2" fmla="*/ 537191201 w 38"/>
                <a:gd name="T3" fmla="*/ 230112888 h 36"/>
                <a:gd name="T4" fmla="*/ 424098118 w 38"/>
                <a:gd name="T5" fmla="*/ 0 h 36"/>
                <a:gd name="T6" fmla="*/ 0 w 38"/>
                <a:gd name="T7" fmla="*/ 316404272 h 36"/>
                <a:gd name="T8" fmla="*/ 268597480 w 38"/>
                <a:gd name="T9" fmla="*/ 51775210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6"/>
                <a:gd name="T17" fmla="*/ 38 w 38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6">
                  <a:moveTo>
                    <a:pt x="19" y="36"/>
                  </a:moveTo>
                  <a:cubicBezTo>
                    <a:pt x="30" y="36"/>
                    <a:pt x="38" y="27"/>
                    <a:pt x="38" y="16"/>
                  </a:cubicBezTo>
                  <a:cubicBezTo>
                    <a:pt x="38" y="9"/>
                    <a:pt x="35" y="4"/>
                    <a:pt x="30" y="0"/>
                  </a:cubicBezTo>
                  <a:cubicBezTo>
                    <a:pt x="20" y="7"/>
                    <a:pt x="10" y="14"/>
                    <a:pt x="0" y="22"/>
                  </a:cubicBezTo>
                  <a:cubicBezTo>
                    <a:pt x="3" y="30"/>
                    <a:pt x="10" y="36"/>
                    <a:pt x="19" y="36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274"/>
            <p:cNvSpPr>
              <a:spLocks noChangeArrowheads="1"/>
            </p:cNvSpPr>
            <p:nvPr/>
          </p:nvSpPr>
          <p:spPr bwMode="auto">
            <a:xfrm>
              <a:off x="3192462" y="2305050"/>
              <a:ext cx="117475" cy="101600"/>
            </a:xfrm>
            <a:custGeom>
              <a:avLst/>
              <a:gdLst>
                <a:gd name="T0" fmla="*/ 0 w 31"/>
                <a:gd name="T1" fmla="*/ 155760326 h 27"/>
                <a:gd name="T2" fmla="*/ 229765942 w 31"/>
                <a:gd name="T3" fmla="*/ 382317037 h 27"/>
                <a:gd name="T4" fmla="*/ 445173407 w 31"/>
                <a:gd name="T5" fmla="*/ 155760326 h 27"/>
                <a:gd name="T6" fmla="*/ 387731922 w 31"/>
                <a:gd name="T7" fmla="*/ 0 h 27"/>
                <a:gd name="T8" fmla="*/ 14362266 w 31"/>
                <a:gd name="T9" fmla="*/ 99120207 h 27"/>
                <a:gd name="T10" fmla="*/ 0 w 31"/>
                <a:gd name="T11" fmla="*/ 1557603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7"/>
                <a:gd name="T20" fmla="*/ 31 w 3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7">
                  <a:moveTo>
                    <a:pt x="0" y="11"/>
                  </a:moveTo>
                  <a:cubicBezTo>
                    <a:pt x="0" y="20"/>
                    <a:pt x="7" y="27"/>
                    <a:pt x="16" y="27"/>
                  </a:cubicBezTo>
                  <a:cubicBezTo>
                    <a:pt x="24" y="27"/>
                    <a:pt x="31" y="20"/>
                    <a:pt x="31" y="11"/>
                  </a:cubicBezTo>
                  <a:cubicBezTo>
                    <a:pt x="31" y="7"/>
                    <a:pt x="30" y="3"/>
                    <a:pt x="27" y="0"/>
                  </a:cubicBezTo>
                  <a:cubicBezTo>
                    <a:pt x="18" y="2"/>
                    <a:pt x="9" y="5"/>
                    <a:pt x="1" y="7"/>
                  </a:cubicBezTo>
                  <a:cubicBezTo>
                    <a:pt x="1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275"/>
            <p:cNvSpPr>
              <a:spLocks noChangeArrowheads="1"/>
            </p:cNvSpPr>
            <p:nvPr/>
          </p:nvSpPr>
          <p:spPr bwMode="auto">
            <a:xfrm>
              <a:off x="3395662" y="2354262"/>
              <a:ext cx="109538" cy="153988"/>
            </a:xfrm>
            <a:custGeom>
              <a:avLst/>
              <a:gdLst>
                <a:gd name="T0" fmla="*/ 299609093 w 29"/>
                <a:gd name="T1" fmla="*/ 578348882 h 41"/>
                <a:gd name="T2" fmla="*/ 413743912 w 29"/>
                <a:gd name="T3" fmla="*/ 550135275 h 41"/>
                <a:gd name="T4" fmla="*/ 199736877 w 29"/>
                <a:gd name="T5" fmla="*/ 0 h 41"/>
                <a:gd name="T6" fmla="*/ 0 w 29"/>
                <a:gd name="T7" fmla="*/ 282121039 h 41"/>
                <a:gd name="T8" fmla="*/ 299609093 w 29"/>
                <a:gd name="T9" fmla="*/ 57834888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1"/>
                <a:gd name="T17" fmla="*/ 29 w 2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1">
                  <a:moveTo>
                    <a:pt x="21" y="41"/>
                  </a:moveTo>
                  <a:cubicBezTo>
                    <a:pt x="24" y="41"/>
                    <a:pt x="27" y="40"/>
                    <a:pt x="29" y="39"/>
                  </a:cubicBezTo>
                  <a:cubicBezTo>
                    <a:pt x="28" y="25"/>
                    <a:pt x="23" y="11"/>
                    <a:pt x="14" y="0"/>
                  </a:cubicBezTo>
                  <a:cubicBezTo>
                    <a:pt x="6" y="3"/>
                    <a:pt x="0" y="10"/>
                    <a:pt x="0" y="20"/>
                  </a:cubicBezTo>
                  <a:cubicBezTo>
                    <a:pt x="0" y="31"/>
                    <a:pt x="9" y="41"/>
                    <a:pt x="21" y="4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276"/>
            <p:cNvSpPr>
              <a:spLocks noChangeArrowheads="1"/>
            </p:cNvSpPr>
            <p:nvPr/>
          </p:nvSpPr>
          <p:spPr bwMode="auto">
            <a:xfrm>
              <a:off x="3306762" y="2549525"/>
              <a:ext cx="115888" cy="95250"/>
            </a:xfrm>
            <a:custGeom>
              <a:avLst/>
              <a:gdLst>
                <a:gd name="T0" fmla="*/ 209626439 w 31"/>
                <a:gd name="T1" fmla="*/ 0 h 25"/>
                <a:gd name="T2" fmla="*/ 0 w 31"/>
                <a:gd name="T3" fmla="*/ 232257600 h 25"/>
                <a:gd name="T4" fmla="*/ 41925288 w 31"/>
                <a:gd name="T5" fmla="*/ 362902500 h 25"/>
                <a:gd name="T6" fmla="*/ 419252877 w 31"/>
                <a:gd name="T7" fmla="*/ 275805900 h 25"/>
                <a:gd name="T8" fmla="*/ 433226727 w 31"/>
                <a:gd name="T9" fmla="*/ 232257600 h 25"/>
                <a:gd name="T10" fmla="*/ 209626439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1" y="23"/>
                    <a:pt x="3" y="25"/>
                  </a:cubicBezTo>
                  <a:cubicBezTo>
                    <a:pt x="13" y="24"/>
                    <a:pt x="22" y="22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277"/>
            <p:cNvSpPr>
              <a:spLocks noChangeArrowheads="1"/>
            </p:cNvSpPr>
            <p:nvPr/>
          </p:nvSpPr>
          <p:spPr bwMode="auto">
            <a:xfrm>
              <a:off x="3073400" y="2576512"/>
              <a:ext cx="146050" cy="79375"/>
            </a:xfrm>
            <a:custGeom>
              <a:avLst/>
              <a:gdLst>
                <a:gd name="T0" fmla="*/ 280479663 w 39"/>
                <a:gd name="T1" fmla="*/ 0 h 21"/>
                <a:gd name="T2" fmla="*/ 0 w 39"/>
                <a:gd name="T3" fmla="*/ 271443601 h 21"/>
                <a:gd name="T4" fmla="*/ 546938526 w 39"/>
                <a:gd name="T5" fmla="*/ 285731101 h 21"/>
                <a:gd name="T6" fmla="*/ 546938526 w 39"/>
                <a:gd name="T7" fmla="*/ 285731101 h 21"/>
                <a:gd name="T8" fmla="*/ 280479663 w 3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"/>
                <a:gd name="T17" fmla="*/ 39 w 3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">
                  <a:moveTo>
                    <a:pt x="20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13" y="20"/>
                    <a:pt x="26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Oval 278"/>
            <p:cNvSpPr>
              <a:spLocks noChangeArrowheads="1"/>
            </p:cNvSpPr>
            <p:nvPr/>
          </p:nvSpPr>
          <p:spPr bwMode="auto">
            <a:xfrm>
              <a:off x="3136900" y="2471737"/>
              <a:ext cx="74613" cy="74613"/>
            </a:xfrm>
            <a:prstGeom prst="ellipse">
              <a:avLst/>
            </a:pr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7" name="Oval 279"/>
            <p:cNvSpPr>
              <a:spLocks noChangeArrowheads="1"/>
            </p:cNvSpPr>
            <p:nvPr/>
          </p:nvSpPr>
          <p:spPr bwMode="auto">
            <a:xfrm>
              <a:off x="628650" y="954087"/>
              <a:ext cx="30163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8" name="Oval 280"/>
            <p:cNvSpPr>
              <a:spLocks noChangeArrowheads="1"/>
            </p:cNvSpPr>
            <p:nvPr/>
          </p:nvSpPr>
          <p:spPr bwMode="auto">
            <a:xfrm>
              <a:off x="801687" y="9080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9" name="Oval 281"/>
            <p:cNvSpPr>
              <a:spLocks noChangeArrowheads="1"/>
            </p:cNvSpPr>
            <p:nvPr/>
          </p:nvSpPr>
          <p:spPr bwMode="auto">
            <a:xfrm>
              <a:off x="738187" y="990600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0" name="Oval 282"/>
            <p:cNvSpPr>
              <a:spLocks noChangeArrowheads="1"/>
            </p:cNvSpPr>
            <p:nvPr/>
          </p:nvSpPr>
          <p:spPr bwMode="auto">
            <a:xfrm>
              <a:off x="933450" y="912812"/>
              <a:ext cx="25400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1" name="Oval 283"/>
            <p:cNvSpPr>
              <a:spLocks noChangeArrowheads="1"/>
            </p:cNvSpPr>
            <p:nvPr/>
          </p:nvSpPr>
          <p:spPr bwMode="auto">
            <a:xfrm>
              <a:off x="862012" y="10096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2" name="Oval 284"/>
            <p:cNvSpPr>
              <a:spLocks noChangeArrowheads="1"/>
            </p:cNvSpPr>
            <p:nvPr/>
          </p:nvSpPr>
          <p:spPr bwMode="auto">
            <a:xfrm>
              <a:off x="801687" y="1119187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3" name="Oval 285"/>
            <p:cNvSpPr>
              <a:spLocks noChangeArrowheads="1"/>
            </p:cNvSpPr>
            <p:nvPr/>
          </p:nvSpPr>
          <p:spPr bwMode="auto">
            <a:xfrm>
              <a:off x="692150" y="1062037"/>
              <a:ext cx="26988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Oval 286"/>
            <p:cNvSpPr>
              <a:spLocks noChangeArrowheads="1"/>
            </p:cNvSpPr>
            <p:nvPr/>
          </p:nvSpPr>
          <p:spPr bwMode="auto">
            <a:xfrm>
              <a:off x="1008062" y="900112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285" name="Group 299"/>
          <p:cNvGrpSpPr/>
          <p:nvPr/>
        </p:nvGrpSpPr>
        <p:grpSpPr bwMode="auto">
          <a:xfrm>
            <a:off x="8924698" y="5517864"/>
            <a:ext cx="3267302" cy="1643743"/>
            <a:chOff x="0" y="0"/>
            <a:chExt cx="4124325" cy="2288660"/>
          </a:xfrm>
        </p:grpSpPr>
        <p:sp>
          <p:nvSpPr>
            <p:cNvPr id="286" name="Freeform 6"/>
            <p:cNvSpPr>
              <a:spLocks noChangeArrowheads="1"/>
            </p:cNvSpPr>
            <p:nvPr/>
          </p:nvSpPr>
          <p:spPr bwMode="auto">
            <a:xfrm flipH="1">
              <a:off x="0" y="940872"/>
              <a:ext cx="4124325" cy="1077913"/>
            </a:xfrm>
            <a:custGeom>
              <a:avLst/>
              <a:gdLst>
                <a:gd name="T0" fmla="*/ 0 w 1097"/>
                <a:gd name="T1" fmla="*/ 2147483647 h 286"/>
                <a:gd name="T2" fmla="*/ 2147483647 w 1097"/>
                <a:gd name="T3" fmla="*/ 255687748 h 286"/>
                <a:gd name="T4" fmla="*/ 2147483647 w 1097"/>
                <a:gd name="T5" fmla="*/ 2147483647 h 286"/>
                <a:gd name="T6" fmla="*/ 0 w 1097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286"/>
                <a:gd name="T14" fmla="*/ 1097 w 1097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286">
                  <a:moveTo>
                    <a:pt x="0" y="286"/>
                  </a:moveTo>
                  <a:cubicBezTo>
                    <a:pt x="0" y="286"/>
                    <a:pt x="103" y="36"/>
                    <a:pt x="393" y="18"/>
                  </a:cubicBezTo>
                  <a:cubicBezTo>
                    <a:pt x="684" y="0"/>
                    <a:pt x="1089" y="260"/>
                    <a:pt x="1097" y="278"/>
                  </a:cubicBezTo>
                  <a:lnTo>
                    <a:pt x="0" y="286"/>
                  </a:lnTo>
                  <a:close/>
                </a:path>
              </a:pathLst>
            </a:custGeom>
            <a:solidFill>
              <a:srgbClr val="C7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" name="Freeform 7"/>
            <p:cNvSpPr>
              <a:spLocks noChangeArrowheads="1"/>
            </p:cNvSpPr>
            <p:nvPr/>
          </p:nvSpPr>
          <p:spPr bwMode="auto">
            <a:xfrm flipH="1">
              <a:off x="331788" y="1174235"/>
              <a:ext cx="3544887" cy="839788"/>
            </a:xfrm>
            <a:custGeom>
              <a:avLst/>
              <a:gdLst>
                <a:gd name="T0" fmla="*/ 0 w 943"/>
                <a:gd name="T1" fmla="*/ 2147483647 h 223"/>
                <a:gd name="T2" fmla="*/ 2147483647 w 943"/>
                <a:gd name="T3" fmla="*/ 198543959 h 223"/>
                <a:gd name="T4" fmla="*/ 2147483647 w 943"/>
                <a:gd name="T5" fmla="*/ 2147483647 h 223"/>
                <a:gd name="T6" fmla="*/ 0 w 943"/>
                <a:gd name="T7" fmla="*/ 2147483647 h 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3"/>
                <a:gd name="T13" fmla="*/ 0 h 223"/>
                <a:gd name="T14" fmla="*/ 943 w 943"/>
                <a:gd name="T15" fmla="*/ 223 h 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3" h="223">
                  <a:moveTo>
                    <a:pt x="0" y="223"/>
                  </a:moveTo>
                  <a:cubicBezTo>
                    <a:pt x="0" y="223"/>
                    <a:pt x="88" y="28"/>
                    <a:pt x="338" y="14"/>
                  </a:cubicBezTo>
                  <a:cubicBezTo>
                    <a:pt x="588" y="0"/>
                    <a:pt x="936" y="203"/>
                    <a:pt x="943" y="217"/>
                  </a:cubicBezTo>
                  <a:lnTo>
                    <a:pt x="0" y="223"/>
                  </a:lnTo>
                  <a:close/>
                </a:path>
              </a:pathLst>
            </a:custGeom>
            <a:solidFill>
              <a:srgbClr val="FFF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" name="Freeform 8"/>
            <p:cNvSpPr>
              <a:spLocks noChangeArrowheads="1"/>
            </p:cNvSpPr>
            <p:nvPr/>
          </p:nvSpPr>
          <p:spPr bwMode="auto">
            <a:xfrm flipH="1">
              <a:off x="820738" y="1379022"/>
              <a:ext cx="2627312" cy="623888"/>
            </a:xfrm>
            <a:custGeom>
              <a:avLst/>
              <a:gdLst>
                <a:gd name="T0" fmla="*/ 0 w 699"/>
                <a:gd name="T1" fmla="*/ 2147483647 h 166"/>
                <a:gd name="T2" fmla="*/ 2147483647 w 699"/>
                <a:gd name="T3" fmla="*/ 155378179 h 166"/>
                <a:gd name="T4" fmla="*/ 2147483647 w 699"/>
                <a:gd name="T5" fmla="*/ 2147483647 h 166"/>
                <a:gd name="T6" fmla="*/ 0 w 699"/>
                <a:gd name="T7" fmla="*/ 2147483647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9"/>
                <a:gd name="T13" fmla="*/ 0 h 166"/>
                <a:gd name="T14" fmla="*/ 699 w 699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9" h="166">
                  <a:moveTo>
                    <a:pt x="0" y="166"/>
                  </a:moveTo>
                  <a:cubicBezTo>
                    <a:pt x="0" y="166"/>
                    <a:pt x="65" y="21"/>
                    <a:pt x="250" y="11"/>
                  </a:cubicBezTo>
                  <a:cubicBezTo>
                    <a:pt x="436" y="0"/>
                    <a:pt x="694" y="151"/>
                    <a:pt x="699" y="161"/>
                  </a:cubicBezTo>
                  <a:lnTo>
                    <a:pt x="0" y="166"/>
                  </a:lnTo>
                  <a:close/>
                </a:path>
              </a:pathLst>
            </a:custGeom>
            <a:solidFill>
              <a:srgbClr val="FFA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Freeform 9"/>
            <p:cNvSpPr>
              <a:spLocks noChangeArrowheads="1"/>
            </p:cNvSpPr>
            <p:nvPr/>
          </p:nvSpPr>
          <p:spPr bwMode="auto">
            <a:xfrm flipH="1">
              <a:off x="1268413" y="1544122"/>
              <a:ext cx="1871662" cy="461963"/>
            </a:xfrm>
            <a:custGeom>
              <a:avLst/>
              <a:gdLst>
                <a:gd name="T0" fmla="*/ 0 w 498"/>
                <a:gd name="T1" fmla="*/ 1735039133 h 123"/>
                <a:gd name="T2" fmla="*/ 2147483647 w 498"/>
                <a:gd name="T3" fmla="*/ 112846669 h 123"/>
                <a:gd name="T4" fmla="*/ 2147483647 w 498"/>
                <a:gd name="T5" fmla="*/ 1692722571 h 123"/>
                <a:gd name="T6" fmla="*/ 0 w 498"/>
                <a:gd name="T7" fmla="*/ 1735039133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8"/>
                <a:gd name="T13" fmla="*/ 0 h 123"/>
                <a:gd name="T14" fmla="*/ 498 w 498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8" h="123">
                  <a:moveTo>
                    <a:pt x="0" y="123"/>
                  </a:moveTo>
                  <a:cubicBezTo>
                    <a:pt x="0" y="123"/>
                    <a:pt x="47" y="15"/>
                    <a:pt x="178" y="8"/>
                  </a:cubicBezTo>
                  <a:cubicBezTo>
                    <a:pt x="310" y="0"/>
                    <a:pt x="494" y="112"/>
                    <a:pt x="498" y="120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FFE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0" name="Rectangle 10"/>
            <p:cNvSpPr>
              <a:spLocks noChangeArrowheads="1"/>
            </p:cNvSpPr>
            <p:nvPr/>
          </p:nvSpPr>
          <p:spPr bwMode="auto">
            <a:xfrm flipH="1">
              <a:off x="2846387" y="1698110"/>
              <a:ext cx="19050" cy="554038"/>
            </a:xfrm>
            <a:prstGeom prst="rect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91" name="Oval 11"/>
            <p:cNvSpPr>
              <a:spLocks noChangeArrowheads="1"/>
            </p:cNvSpPr>
            <p:nvPr/>
          </p:nvSpPr>
          <p:spPr bwMode="auto">
            <a:xfrm flipH="1">
              <a:off x="2895600" y="1486972"/>
              <a:ext cx="85725" cy="87313"/>
            </a:xfrm>
            <a:prstGeom prst="ellipse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92" name="Freeform 12"/>
            <p:cNvSpPr>
              <a:spLocks noChangeArrowheads="1"/>
            </p:cNvSpPr>
            <p:nvPr/>
          </p:nvSpPr>
          <p:spPr bwMode="auto">
            <a:xfrm flipH="1">
              <a:off x="2824163" y="1431410"/>
              <a:ext cx="93662" cy="93663"/>
            </a:xfrm>
            <a:custGeom>
              <a:avLst/>
              <a:gdLst>
                <a:gd name="T0" fmla="*/ 294758060 w 25"/>
                <a:gd name="T1" fmla="*/ 294764954 h 25"/>
                <a:gd name="T2" fmla="*/ 70179063 w 25"/>
                <a:gd name="T3" fmla="*/ 294764954 h 25"/>
                <a:gd name="T4" fmla="*/ 70179063 w 25"/>
                <a:gd name="T5" fmla="*/ 70183559 h 25"/>
                <a:gd name="T6" fmla="*/ 294758060 w 25"/>
                <a:gd name="T7" fmla="*/ 70183559 h 25"/>
                <a:gd name="T8" fmla="*/ 294758060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1" y="21"/>
                  </a:moveTo>
                  <a:cubicBezTo>
                    <a:pt x="16" y="25"/>
                    <a:pt x="9" y="25"/>
                    <a:pt x="5" y="21"/>
                  </a:cubicBezTo>
                  <a:cubicBezTo>
                    <a:pt x="0" y="17"/>
                    <a:pt x="0" y="9"/>
                    <a:pt x="5" y="5"/>
                  </a:cubicBezTo>
                  <a:cubicBezTo>
                    <a:pt x="9" y="0"/>
                    <a:pt x="16" y="0"/>
                    <a:pt x="21" y="5"/>
                  </a:cubicBezTo>
                  <a:cubicBezTo>
                    <a:pt x="25" y="9"/>
                    <a:pt x="25" y="16"/>
                    <a:pt x="21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3" name="Freeform 13"/>
            <p:cNvSpPr>
              <a:spLocks noChangeArrowheads="1"/>
            </p:cNvSpPr>
            <p:nvPr/>
          </p:nvSpPr>
          <p:spPr bwMode="auto">
            <a:xfrm flipH="1">
              <a:off x="2744788" y="1450460"/>
              <a:ext cx="87312" cy="85725"/>
            </a:xfrm>
            <a:custGeom>
              <a:avLst/>
              <a:gdLst>
                <a:gd name="T0" fmla="*/ 172930906 w 23"/>
                <a:gd name="T1" fmla="*/ 319511984 h 23"/>
                <a:gd name="T2" fmla="*/ 0 w 23"/>
                <a:gd name="T3" fmla="*/ 166701580 h 23"/>
                <a:gd name="T4" fmla="*/ 158520630 w 23"/>
                <a:gd name="T5" fmla="*/ 0 h 23"/>
                <a:gd name="T6" fmla="*/ 331451537 w 23"/>
                <a:gd name="T7" fmla="*/ 152810403 h 23"/>
                <a:gd name="T8" fmla="*/ 172930906 w 23"/>
                <a:gd name="T9" fmla="*/ 31951198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2" y="23"/>
                  </a:moveTo>
                  <a:cubicBezTo>
                    <a:pt x="6" y="23"/>
                    <a:pt x="1" y="18"/>
                    <a:pt x="0" y="12"/>
                  </a:cubicBezTo>
                  <a:cubicBezTo>
                    <a:pt x="0" y="6"/>
                    <a:pt x="5" y="1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4" name="Freeform 14"/>
            <p:cNvSpPr>
              <a:spLocks noChangeArrowheads="1"/>
            </p:cNvSpPr>
            <p:nvPr/>
          </p:nvSpPr>
          <p:spPr bwMode="auto">
            <a:xfrm flipH="1">
              <a:off x="2692400" y="1513960"/>
              <a:ext cx="93662" cy="93663"/>
            </a:xfrm>
            <a:custGeom>
              <a:avLst/>
              <a:gdLst>
                <a:gd name="T0" fmla="*/ 70179063 w 25"/>
                <a:gd name="T1" fmla="*/ 294764954 h 25"/>
                <a:gd name="T2" fmla="*/ 56144749 w 25"/>
                <a:gd name="T3" fmla="*/ 70183559 h 25"/>
                <a:gd name="T4" fmla="*/ 280723746 w 25"/>
                <a:gd name="T5" fmla="*/ 70183559 h 25"/>
                <a:gd name="T6" fmla="*/ 294758060 w 25"/>
                <a:gd name="T7" fmla="*/ 280726744 h 25"/>
                <a:gd name="T8" fmla="*/ 70179063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6" y="0"/>
                    <a:pt x="20" y="5"/>
                  </a:cubicBezTo>
                  <a:cubicBezTo>
                    <a:pt x="25" y="9"/>
                    <a:pt x="25" y="16"/>
                    <a:pt x="21" y="20"/>
                  </a:cubicBezTo>
                  <a:cubicBezTo>
                    <a:pt x="17" y="25"/>
                    <a:pt x="10" y="25"/>
                    <a:pt x="5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5" name="Freeform 15"/>
            <p:cNvSpPr>
              <a:spLocks noChangeArrowheads="1"/>
            </p:cNvSpPr>
            <p:nvPr/>
          </p:nvSpPr>
          <p:spPr bwMode="auto">
            <a:xfrm flipH="1">
              <a:off x="2708275" y="1599685"/>
              <a:ext cx="85725" cy="87313"/>
            </a:xfrm>
            <a:custGeom>
              <a:avLst/>
              <a:gdLst>
                <a:gd name="T0" fmla="*/ 0 w 23"/>
                <a:gd name="T1" fmla="*/ 187347124 h 23"/>
                <a:gd name="T2" fmla="*/ 152810403 w 23"/>
                <a:gd name="T3" fmla="*/ 14410441 h 23"/>
                <a:gd name="T4" fmla="*/ 305620807 w 23"/>
                <a:gd name="T5" fmla="*/ 158522446 h 23"/>
                <a:gd name="T6" fmla="*/ 166701580 w 23"/>
                <a:gd name="T7" fmla="*/ 331459129 h 23"/>
                <a:gd name="T8" fmla="*/ 0 w 23"/>
                <a:gd name="T9" fmla="*/ 187347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0" y="13"/>
                  </a:moveTo>
                  <a:cubicBezTo>
                    <a:pt x="0" y="6"/>
                    <a:pt x="4" y="1"/>
                    <a:pt x="11" y="1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3" y="17"/>
                    <a:pt x="18" y="23"/>
                    <a:pt x="12" y="23"/>
                  </a:cubicBezTo>
                  <a:cubicBezTo>
                    <a:pt x="6" y="23"/>
                    <a:pt x="0" y="19"/>
                    <a:pt x="0" y="1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6" name="Freeform 16"/>
            <p:cNvSpPr>
              <a:spLocks noChangeArrowheads="1"/>
            </p:cNvSpPr>
            <p:nvPr/>
          </p:nvSpPr>
          <p:spPr bwMode="auto">
            <a:xfrm flipH="1">
              <a:off x="2771775" y="1648897"/>
              <a:ext cx="93662" cy="95250"/>
            </a:xfrm>
            <a:custGeom>
              <a:avLst/>
              <a:gdLst>
                <a:gd name="T0" fmla="*/ 56144749 w 25"/>
                <a:gd name="T1" fmla="*/ 72580500 h 25"/>
                <a:gd name="T2" fmla="*/ 280723746 w 25"/>
                <a:gd name="T3" fmla="*/ 58064400 h 25"/>
                <a:gd name="T4" fmla="*/ 294758060 w 25"/>
                <a:gd name="T5" fmla="*/ 290322000 h 25"/>
                <a:gd name="T6" fmla="*/ 70179063 w 25"/>
                <a:gd name="T7" fmla="*/ 304838100 h 25"/>
                <a:gd name="T8" fmla="*/ 56144749 w 25"/>
                <a:gd name="T9" fmla="*/ 725805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4" y="5"/>
                  </a:moveTo>
                  <a:cubicBezTo>
                    <a:pt x="8" y="0"/>
                    <a:pt x="15" y="0"/>
                    <a:pt x="20" y="4"/>
                  </a:cubicBezTo>
                  <a:cubicBezTo>
                    <a:pt x="25" y="8"/>
                    <a:pt x="25" y="15"/>
                    <a:pt x="21" y="20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" name="Freeform 17"/>
            <p:cNvSpPr>
              <a:spLocks noChangeArrowheads="1"/>
            </p:cNvSpPr>
            <p:nvPr/>
          </p:nvSpPr>
          <p:spPr bwMode="auto">
            <a:xfrm flipH="1">
              <a:off x="2857500" y="1640960"/>
              <a:ext cx="87312" cy="87313"/>
            </a:xfrm>
            <a:custGeom>
              <a:avLst/>
              <a:gdLst>
                <a:gd name="T0" fmla="*/ 144110354 w 23"/>
                <a:gd name="T1" fmla="*/ 0 h 23"/>
                <a:gd name="T2" fmla="*/ 331451537 w 23"/>
                <a:gd name="T3" fmla="*/ 158522446 h 23"/>
                <a:gd name="T4" fmla="*/ 172930906 w 23"/>
                <a:gd name="T5" fmla="*/ 331459129 h 23"/>
                <a:gd name="T6" fmla="*/ 0 w 23"/>
                <a:gd name="T7" fmla="*/ 187347124 h 23"/>
                <a:gd name="T8" fmla="*/ 144110354 w 23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0" y="0"/>
                  </a:moveTo>
                  <a:cubicBezTo>
                    <a:pt x="17" y="0"/>
                    <a:pt x="22" y="4"/>
                    <a:pt x="23" y="11"/>
                  </a:cubicBezTo>
                  <a:cubicBezTo>
                    <a:pt x="23" y="17"/>
                    <a:pt x="19" y="22"/>
                    <a:pt x="12" y="23"/>
                  </a:cubicBezTo>
                  <a:cubicBezTo>
                    <a:pt x="6" y="23"/>
                    <a:pt x="1" y="19"/>
                    <a:pt x="0" y="13"/>
                  </a:cubicBezTo>
                  <a:cubicBezTo>
                    <a:pt x="0" y="6"/>
                    <a:pt x="4" y="1"/>
                    <a:pt x="10" y="0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" name="Freeform 18"/>
            <p:cNvSpPr>
              <a:spLocks noChangeArrowheads="1"/>
            </p:cNvSpPr>
            <p:nvPr/>
          </p:nvSpPr>
          <p:spPr bwMode="auto">
            <a:xfrm flipH="1">
              <a:off x="2906713" y="1574285"/>
              <a:ext cx="93662" cy="93663"/>
            </a:xfrm>
            <a:custGeom>
              <a:avLst/>
              <a:gdLst>
                <a:gd name="T0" fmla="*/ 280723746 w 25"/>
                <a:gd name="T1" fmla="*/ 56145349 h 25"/>
                <a:gd name="T2" fmla="*/ 294758060 w 25"/>
                <a:gd name="T3" fmla="*/ 266692280 h 25"/>
                <a:gd name="T4" fmla="*/ 70179063 w 25"/>
                <a:gd name="T5" fmla="*/ 294764954 h 25"/>
                <a:gd name="T6" fmla="*/ 56144749 w 25"/>
                <a:gd name="T7" fmla="*/ 70183559 h 25"/>
                <a:gd name="T8" fmla="*/ 280723746 w 25"/>
                <a:gd name="T9" fmla="*/ 5614534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0" y="4"/>
                  </a:moveTo>
                  <a:cubicBezTo>
                    <a:pt x="24" y="8"/>
                    <a:pt x="25" y="15"/>
                    <a:pt x="21" y="19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9" name="Oval 19"/>
            <p:cNvSpPr>
              <a:spLocks noChangeArrowheads="1"/>
            </p:cNvSpPr>
            <p:nvPr/>
          </p:nvSpPr>
          <p:spPr bwMode="auto">
            <a:xfrm flipH="1">
              <a:off x="2733675" y="1480622"/>
              <a:ext cx="219075" cy="220663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0" name="Oval 20"/>
            <p:cNvSpPr>
              <a:spLocks noChangeArrowheads="1"/>
            </p:cNvSpPr>
            <p:nvPr/>
          </p:nvSpPr>
          <p:spPr bwMode="auto">
            <a:xfrm flipH="1">
              <a:off x="2771775" y="1517135"/>
              <a:ext cx="142875" cy="147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1" name="Oval 21"/>
            <p:cNvSpPr>
              <a:spLocks noChangeArrowheads="1"/>
            </p:cNvSpPr>
            <p:nvPr/>
          </p:nvSpPr>
          <p:spPr bwMode="auto">
            <a:xfrm flipH="1">
              <a:off x="2813050" y="1558410"/>
              <a:ext cx="68262" cy="6508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2" name="Freeform 22"/>
            <p:cNvSpPr>
              <a:spLocks noChangeArrowheads="1"/>
            </p:cNvSpPr>
            <p:nvPr/>
          </p:nvSpPr>
          <p:spPr bwMode="auto">
            <a:xfrm flipH="1">
              <a:off x="2854325" y="2010847"/>
              <a:ext cx="169862" cy="203200"/>
            </a:xfrm>
            <a:custGeom>
              <a:avLst/>
              <a:gdLst>
                <a:gd name="T0" fmla="*/ 641179979 w 45"/>
                <a:gd name="T1" fmla="*/ 594713719 h 54"/>
                <a:gd name="T2" fmla="*/ 0 w 45"/>
                <a:gd name="T3" fmla="*/ 198236652 h 54"/>
                <a:gd name="T4" fmla="*/ 641179979 w 45"/>
                <a:gd name="T5" fmla="*/ 594713719 h 54"/>
                <a:gd name="T6" fmla="*/ 0 60000 65536"/>
                <a:gd name="T7" fmla="*/ 0 60000 65536"/>
                <a:gd name="T8" fmla="*/ 0 60000 65536"/>
                <a:gd name="T9" fmla="*/ 0 w 45"/>
                <a:gd name="T10" fmla="*/ 0 h 54"/>
                <a:gd name="T11" fmla="*/ 45 w 45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4">
                  <a:moveTo>
                    <a:pt x="45" y="42"/>
                  </a:moveTo>
                  <a:cubicBezTo>
                    <a:pt x="45" y="42"/>
                    <a:pt x="40" y="0"/>
                    <a:pt x="0" y="14"/>
                  </a:cubicBezTo>
                  <a:cubicBezTo>
                    <a:pt x="0" y="14"/>
                    <a:pt x="5" y="54"/>
                    <a:pt x="45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3" name="Freeform 23"/>
            <p:cNvSpPr>
              <a:spLocks noChangeArrowheads="1"/>
            </p:cNvSpPr>
            <p:nvPr/>
          </p:nvSpPr>
          <p:spPr bwMode="auto">
            <a:xfrm flipH="1">
              <a:off x="2681288" y="1867972"/>
              <a:ext cx="169862" cy="206375"/>
            </a:xfrm>
            <a:custGeom>
              <a:avLst/>
              <a:gdLst>
                <a:gd name="T0" fmla="*/ 0 w 45"/>
                <a:gd name="T1" fmla="*/ 591339420 h 55"/>
                <a:gd name="T2" fmla="*/ 641179979 w 45"/>
                <a:gd name="T3" fmla="*/ 211192918 h 55"/>
                <a:gd name="T4" fmla="*/ 0 w 45"/>
                <a:gd name="T5" fmla="*/ 591339420 h 55"/>
                <a:gd name="T6" fmla="*/ 0 60000 65536"/>
                <a:gd name="T7" fmla="*/ 0 60000 65536"/>
                <a:gd name="T8" fmla="*/ 0 60000 65536"/>
                <a:gd name="T9" fmla="*/ 0 w 45"/>
                <a:gd name="T10" fmla="*/ 0 h 55"/>
                <a:gd name="T11" fmla="*/ 45 w 45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5">
                  <a:moveTo>
                    <a:pt x="0" y="42"/>
                  </a:moveTo>
                  <a:cubicBezTo>
                    <a:pt x="0" y="42"/>
                    <a:pt x="6" y="0"/>
                    <a:pt x="45" y="15"/>
                  </a:cubicBezTo>
                  <a:cubicBezTo>
                    <a:pt x="45" y="15"/>
                    <a:pt x="39" y="55"/>
                    <a:pt x="0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4" name="Rectangle 24"/>
            <p:cNvSpPr>
              <a:spLocks noChangeArrowheads="1"/>
            </p:cNvSpPr>
            <p:nvPr/>
          </p:nvSpPr>
          <p:spPr bwMode="auto">
            <a:xfrm flipH="1">
              <a:off x="1444625" y="1544122"/>
              <a:ext cx="19050" cy="738188"/>
            </a:xfrm>
            <a:prstGeom prst="rect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5" name="Oval 25"/>
            <p:cNvSpPr>
              <a:spLocks noChangeArrowheads="1"/>
            </p:cNvSpPr>
            <p:nvPr/>
          </p:nvSpPr>
          <p:spPr bwMode="auto">
            <a:xfrm flipH="1">
              <a:off x="1497013" y="1321872"/>
              <a:ext cx="90487" cy="90488"/>
            </a:xfrm>
            <a:prstGeom prst="ellipse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6" name="Freeform 26"/>
            <p:cNvSpPr>
              <a:spLocks noChangeArrowheads="1"/>
            </p:cNvSpPr>
            <p:nvPr/>
          </p:nvSpPr>
          <p:spPr bwMode="auto">
            <a:xfrm flipH="1">
              <a:off x="1422400" y="1261547"/>
              <a:ext cx="96837" cy="98425"/>
            </a:xfrm>
            <a:custGeom>
              <a:avLst/>
              <a:gdLst>
                <a:gd name="T0" fmla="*/ 305181806 w 26"/>
                <a:gd name="T1" fmla="*/ 315274203 h 26"/>
                <a:gd name="T2" fmla="*/ 69361364 w 26"/>
                <a:gd name="T3" fmla="*/ 315274203 h 26"/>
                <a:gd name="T4" fmla="*/ 69361364 w 26"/>
                <a:gd name="T5" fmla="*/ 71653400 h 26"/>
                <a:gd name="T6" fmla="*/ 305181806 w 26"/>
                <a:gd name="T7" fmla="*/ 71653400 h 26"/>
                <a:gd name="T8" fmla="*/ 305181806 w 26"/>
                <a:gd name="T9" fmla="*/ 31527420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6"/>
                <a:gd name="T17" fmla="*/ 26 w 26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6">
                  <a:moveTo>
                    <a:pt x="22" y="22"/>
                  </a:moveTo>
                  <a:cubicBezTo>
                    <a:pt x="17" y="26"/>
                    <a:pt x="10" y="26"/>
                    <a:pt x="5" y="22"/>
                  </a:cubicBezTo>
                  <a:cubicBezTo>
                    <a:pt x="0" y="17"/>
                    <a:pt x="0" y="10"/>
                    <a:pt x="5" y="5"/>
                  </a:cubicBezTo>
                  <a:cubicBezTo>
                    <a:pt x="9" y="0"/>
                    <a:pt x="17" y="0"/>
                    <a:pt x="22" y="5"/>
                  </a:cubicBezTo>
                  <a:cubicBezTo>
                    <a:pt x="26" y="9"/>
                    <a:pt x="26" y="17"/>
                    <a:pt x="22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" name="Freeform 27"/>
            <p:cNvSpPr>
              <a:spLocks noChangeArrowheads="1"/>
            </p:cNvSpPr>
            <p:nvPr/>
          </p:nvSpPr>
          <p:spPr bwMode="auto">
            <a:xfrm flipH="1">
              <a:off x="1339850" y="1280597"/>
              <a:ext cx="88900" cy="93663"/>
            </a:xfrm>
            <a:custGeom>
              <a:avLst/>
              <a:gdLst>
                <a:gd name="T0" fmla="*/ 178370442 w 24"/>
                <a:gd name="T1" fmla="*/ 336872092 h 25"/>
                <a:gd name="T2" fmla="*/ 0 w 24"/>
                <a:gd name="T3" fmla="*/ 182474257 h 25"/>
                <a:gd name="T4" fmla="*/ 164650208 w 24"/>
                <a:gd name="T5" fmla="*/ 14038210 h 25"/>
                <a:gd name="T6" fmla="*/ 329300417 w 24"/>
                <a:gd name="T7" fmla="*/ 168436046 h 25"/>
                <a:gd name="T8" fmla="*/ 178370442 w 24"/>
                <a:gd name="T9" fmla="*/ 3368720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5"/>
                <a:gd name="T17" fmla="*/ 24 w 24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5">
                  <a:moveTo>
                    <a:pt x="13" y="24"/>
                  </a:moveTo>
                  <a:cubicBezTo>
                    <a:pt x="6" y="25"/>
                    <a:pt x="1" y="19"/>
                    <a:pt x="0" y="13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9" y="0"/>
                    <a:pt x="24" y="6"/>
                    <a:pt x="24" y="12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" name="Freeform 28"/>
            <p:cNvSpPr>
              <a:spLocks noChangeArrowheads="1"/>
            </p:cNvSpPr>
            <p:nvPr/>
          </p:nvSpPr>
          <p:spPr bwMode="auto">
            <a:xfrm flipH="1">
              <a:off x="1282700" y="1348860"/>
              <a:ext cx="98425" cy="101600"/>
            </a:xfrm>
            <a:custGeom>
              <a:avLst/>
              <a:gdLst>
                <a:gd name="T0" fmla="*/ 71653400 w 26"/>
                <a:gd name="T1" fmla="*/ 311516889 h 27"/>
                <a:gd name="T2" fmla="*/ 57321206 w 26"/>
                <a:gd name="T3" fmla="*/ 84960178 h 27"/>
                <a:gd name="T4" fmla="*/ 300942009 w 26"/>
                <a:gd name="T5" fmla="*/ 70800148 h 27"/>
                <a:gd name="T6" fmla="*/ 315274203 w 26"/>
                <a:gd name="T7" fmla="*/ 311516889 h 27"/>
                <a:gd name="T8" fmla="*/ 71653400 w 26"/>
                <a:gd name="T9" fmla="*/ 31151688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7"/>
                <a:gd name="T17" fmla="*/ 26 w 26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7">
                  <a:moveTo>
                    <a:pt x="5" y="22"/>
                  </a:moveTo>
                  <a:cubicBezTo>
                    <a:pt x="0" y="18"/>
                    <a:pt x="0" y="10"/>
                    <a:pt x="4" y="6"/>
                  </a:cubicBezTo>
                  <a:cubicBezTo>
                    <a:pt x="9" y="1"/>
                    <a:pt x="16" y="0"/>
                    <a:pt x="21" y="5"/>
                  </a:cubicBezTo>
                  <a:cubicBezTo>
                    <a:pt x="26" y="9"/>
                    <a:pt x="26" y="17"/>
                    <a:pt x="22" y="22"/>
                  </a:cubicBezTo>
                  <a:cubicBezTo>
                    <a:pt x="17" y="26"/>
                    <a:pt x="10" y="27"/>
                    <a:pt x="5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" name="Freeform 29"/>
            <p:cNvSpPr>
              <a:spLocks noChangeArrowheads="1"/>
            </p:cNvSpPr>
            <p:nvPr/>
          </p:nvSpPr>
          <p:spPr bwMode="auto">
            <a:xfrm flipH="1">
              <a:off x="1296987" y="1437760"/>
              <a:ext cx="95250" cy="95250"/>
            </a:xfrm>
            <a:custGeom>
              <a:avLst/>
              <a:gdLst>
                <a:gd name="T0" fmla="*/ 14516100 w 25"/>
                <a:gd name="T1" fmla="*/ 188709300 h 25"/>
                <a:gd name="T2" fmla="*/ 174193200 w 25"/>
                <a:gd name="T3" fmla="*/ 14516100 h 25"/>
                <a:gd name="T4" fmla="*/ 348386400 w 25"/>
                <a:gd name="T5" fmla="*/ 174193200 h 25"/>
                <a:gd name="T6" fmla="*/ 188709300 w 25"/>
                <a:gd name="T7" fmla="*/ 362902500 h 25"/>
                <a:gd name="T8" fmla="*/ 14516100 w 25"/>
                <a:gd name="T9" fmla="*/ 1887093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1" y="13"/>
                  </a:moveTo>
                  <a:cubicBezTo>
                    <a:pt x="0" y="7"/>
                    <a:pt x="5" y="1"/>
                    <a:pt x="12" y="1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5" y="19"/>
                    <a:pt x="20" y="24"/>
                    <a:pt x="13" y="25"/>
                  </a:cubicBezTo>
                  <a:cubicBezTo>
                    <a:pt x="7" y="25"/>
                    <a:pt x="1" y="20"/>
                    <a:pt x="1" y="1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" name="Freeform 30"/>
            <p:cNvSpPr>
              <a:spLocks noChangeArrowheads="1"/>
            </p:cNvSpPr>
            <p:nvPr/>
          </p:nvSpPr>
          <p:spPr bwMode="auto">
            <a:xfrm flipH="1">
              <a:off x="1365250" y="1491735"/>
              <a:ext cx="101600" cy="96838"/>
            </a:xfrm>
            <a:custGeom>
              <a:avLst/>
              <a:gdLst>
                <a:gd name="T0" fmla="*/ 70800148 w 27"/>
                <a:gd name="T1" fmla="*/ 69362080 h 26"/>
                <a:gd name="T2" fmla="*/ 311516889 w 27"/>
                <a:gd name="T3" fmla="*/ 55488174 h 26"/>
                <a:gd name="T4" fmla="*/ 325676919 w 27"/>
                <a:gd name="T5" fmla="*/ 291314776 h 26"/>
                <a:gd name="T6" fmla="*/ 84960178 w 27"/>
                <a:gd name="T7" fmla="*/ 305188682 h 26"/>
                <a:gd name="T8" fmla="*/ 70800148 w 27"/>
                <a:gd name="T9" fmla="*/ 6936208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5" y="5"/>
                  </a:moveTo>
                  <a:cubicBezTo>
                    <a:pt x="9" y="0"/>
                    <a:pt x="17" y="0"/>
                    <a:pt x="22" y="4"/>
                  </a:cubicBezTo>
                  <a:cubicBezTo>
                    <a:pt x="26" y="8"/>
                    <a:pt x="27" y="16"/>
                    <a:pt x="23" y="21"/>
                  </a:cubicBezTo>
                  <a:cubicBezTo>
                    <a:pt x="18" y="26"/>
                    <a:pt x="11" y="26"/>
                    <a:pt x="6" y="22"/>
                  </a:cubicBezTo>
                  <a:cubicBezTo>
                    <a:pt x="1" y="18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" name="Freeform 31"/>
            <p:cNvSpPr>
              <a:spLocks noChangeArrowheads="1"/>
            </p:cNvSpPr>
            <p:nvPr/>
          </p:nvSpPr>
          <p:spPr bwMode="auto">
            <a:xfrm flipH="1">
              <a:off x="1455738" y="1483797"/>
              <a:ext cx="93662" cy="90488"/>
            </a:xfrm>
            <a:custGeom>
              <a:avLst/>
              <a:gdLst>
                <a:gd name="T0" fmla="*/ 154396187 w 25"/>
                <a:gd name="T1" fmla="*/ 0 h 24"/>
                <a:gd name="T2" fmla="*/ 336868496 w 25"/>
                <a:gd name="T3" fmla="*/ 156370805 h 24"/>
                <a:gd name="T4" fmla="*/ 196506622 w 25"/>
                <a:gd name="T5" fmla="*/ 341169923 h 24"/>
                <a:gd name="T6" fmla="*/ 14034314 w 25"/>
                <a:gd name="T7" fmla="*/ 184799118 h 24"/>
                <a:gd name="T8" fmla="*/ 154396187 w 2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4"/>
                <a:gd name="T17" fmla="*/ 25 w 2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4">
                  <a:moveTo>
                    <a:pt x="11" y="0"/>
                  </a:moveTo>
                  <a:cubicBezTo>
                    <a:pt x="18" y="0"/>
                    <a:pt x="24" y="4"/>
                    <a:pt x="24" y="11"/>
                  </a:cubicBezTo>
                  <a:cubicBezTo>
                    <a:pt x="25" y="18"/>
                    <a:pt x="20" y="23"/>
                    <a:pt x="14" y="24"/>
                  </a:cubicBezTo>
                  <a:cubicBezTo>
                    <a:pt x="7" y="24"/>
                    <a:pt x="1" y="20"/>
                    <a:pt x="1" y="13"/>
                  </a:cubicBezTo>
                  <a:cubicBezTo>
                    <a:pt x="0" y="7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" name="Freeform 32"/>
            <p:cNvSpPr>
              <a:spLocks noChangeArrowheads="1"/>
            </p:cNvSpPr>
            <p:nvPr/>
          </p:nvSpPr>
          <p:spPr bwMode="auto">
            <a:xfrm flipH="1">
              <a:off x="1508125" y="1407597"/>
              <a:ext cx="101600" cy="103188"/>
            </a:xfrm>
            <a:custGeom>
              <a:avLst/>
              <a:gdLst>
                <a:gd name="T0" fmla="*/ 297356859 w 27"/>
                <a:gd name="T1" fmla="*/ 73030352 h 27"/>
                <a:gd name="T2" fmla="*/ 325676919 w 27"/>
                <a:gd name="T3" fmla="*/ 306724419 h 27"/>
                <a:gd name="T4" fmla="*/ 84960178 w 27"/>
                <a:gd name="T5" fmla="*/ 335938088 h 27"/>
                <a:gd name="T6" fmla="*/ 70800148 w 27"/>
                <a:gd name="T7" fmla="*/ 87637186 h 27"/>
                <a:gd name="T8" fmla="*/ 297356859 w 27"/>
                <a:gd name="T9" fmla="*/ 7303035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21" y="5"/>
                  </a:moveTo>
                  <a:cubicBezTo>
                    <a:pt x="26" y="9"/>
                    <a:pt x="27" y="16"/>
                    <a:pt x="23" y="21"/>
                  </a:cubicBezTo>
                  <a:cubicBezTo>
                    <a:pt x="19" y="26"/>
                    <a:pt x="11" y="27"/>
                    <a:pt x="6" y="23"/>
                  </a:cubicBezTo>
                  <a:cubicBezTo>
                    <a:pt x="1" y="19"/>
                    <a:pt x="0" y="11"/>
                    <a:pt x="5" y="6"/>
                  </a:cubicBezTo>
                  <a:cubicBezTo>
                    <a:pt x="9" y="1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" name="Oval 33"/>
            <p:cNvSpPr>
              <a:spLocks noChangeArrowheads="1"/>
            </p:cNvSpPr>
            <p:nvPr/>
          </p:nvSpPr>
          <p:spPr bwMode="auto">
            <a:xfrm flipH="1">
              <a:off x="1323975" y="1313935"/>
              <a:ext cx="233362" cy="230188"/>
            </a:xfrm>
            <a:prstGeom prst="ellipse">
              <a:avLst/>
            </a:prstGeom>
            <a:solidFill>
              <a:srgbClr val="FFD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4" name="Oval 34"/>
            <p:cNvSpPr>
              <a:spLocks noChangeArrowheads="1"/>
            </p:cNvSpPr>
            <p:nvPr/>
          </p:nvSpPr>
          <p:spPr bwMode="auto">
            <a:xfrm flipH="1">
              <a:off x="1365250" y="1352035"/>
              <a:ext cx="150812" cy="153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5" name="Oval 35"/>
            <p:cNvSpPr>
              <a:spLocks noChangeArrowheads="1"/>
            </p:cNvSpPr>
            <p:nvPr/>
          </p:nvSpPr>
          <p:spPr bwMode="auto">
            <a:xfrm flipH="1">
              <a:off x="1411288" y="1393310"/>
              <a:ext cx="71437" cy="7143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6" name="Freeform 36"/>
            <p:cNvSpPr>
              <a:spLocks noChangeArrowheads="1"/>
            </p:cNvSpPr>
            <p:nvPr/>
          </p:nvSpPr>
          <p:spPr bwMode="auto">
            <a:xfrm flipH="1">
              <a:off x="1452563" y="1558410"/>
              <a:ext cx="179387" cy="211138"/>
            </a:xfrm>
            <a:custGeom>
              <a:avLst/>
              <a:gdLst>
                <a:gd name="T0" fmla="*/ 670410329 w 48"/>
                <a:gd name="T1" fmla="*/ 625473703 h 56"/>
                <a:gd name="T2" fmla="*/ 0 w 48"/>
                <a:gd name="T3" fmla="*/ 199016417 h 56"/>
                <a:gd name="T4" fmla="*/ 670410329 w 48"/>
                <a:gd name="T5" fmla="*/ 625473703 h 56"/>
                <a:gd name="T6" fmla="*/ 0 60000 65536"/>
                <a:gd name="T7" fmla="*/ 0 60000 65536"/>
                <a:gd name="T8" fmla="*/ 0 60000 65536"/>
                <a:gd name="T9" fmla="*/ 0 w 48"/>
                <a:gd name="T10" fmla="*/ 0 h 56"/>
                <a:gd name="T11" fmla="*/ 48 w 48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6">
                  <a:moveTo>
                    <a:pt x="48" y="44"/>
                  </a:moveTo>
                  <a:cubicBezTo>
                    <a:pt x="48" y="44"/>
                    <a:pt x="42" y="0"/>
                    <a:pt x="0" y="14"/>
                  </a:cubicBezTo>
                  <a:cubicBezTo>
                    <a:pt x="0" y="14"/>
                    <a:pt x="6" y="56"/>
                    <a:pt x="48" y="4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" name="Freeform 37"/>
            <p:cNvSpPr>
              <a:spLocks noChangeArrowheads="1"/>
            </p:cNvSpPr>
            <p:nvPr/>
          </p:nvSpPr>
          <p:spPr bwMode="auto">
            <a:xfrm flipH="1">
              <a:off x="1268413" y="1826697"/>
              <a:ext cx="179387" cy="214313"/>
            </a:xfrm>
            <a:custGeom>
              <a:avLst/>
              <a:gdLst>
                <a:gd name="T0" fmla="*/ 0 w 48"/>
                <a:gd name="T1" fmla="*/ 607878145 h 57"/>
                <a:gd name="T2" fmla="*/ 670410329 w 48"/>
                <a:gd name="T3" fmla="*/ 212049554 h 57"/>
                <a:gd name="T4" fmla="*/ 0 w 48"/>
                <a:gd name="T5" fmla="*/ 607878145 h 57"/>
                <a:gd name="T6" fmla="*/ 0 60000 65536"/>
                <a:gd name="T7" fmla="*/ 0 60000 65536"/>
                <a:gd name="T8" fmla="*/ 0 60000 65536"/>
                <a:gd name="T9" fmla="*/ 0 w 48"/>
                <a:gd name="T10" fmla="*/ 0 h 57"/>
                <a:gd name="T11" fmla="*/ 48 w 48"/>
                <a:gd name="T12" fmla="*/ 57 h 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7">
                  <a:moveTo>
                    <a:pt x="0" y="43"/>
                  </a:moveTo>
                  <a:cubicBezTo>
                    <a:pt x="0" y="43"/>
                    <a:pt x="6" y="0"/>
                    <a:pt x="48" y="15"/>
                  </a:cubicBezTo>
                  <a:cubicBezTo>
                    <a:pt x="48" y="15"/>
                    <a:pt x="41" y="57"/>
                    <a:pt x="0" y="4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" name="Rectangle 38"/>
            <p:cNvSpPr>
              <a:spLocks noChangeArrowheads="1"/>
            </p:cNvSpPr>
            <p:nvPr/>
          </p:nvSpPr>
          <p:spPr bwMode="auto">
            <a:xfrm flipH="1">
              <a:off x="2162175" y="1480622"/>
              <a:ext cx="30162" cy="808038"/>
            </a:xfrm>
            <a:prstGeom prst="rect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9" name="Oval 39"/>
            <p:cNvSpPr>
              <a:spLocks noChangeArrowheads="1"/>
            </p:cNvSpPr>
            <p:nvPr/>
          </p:nvSpPr>
          <p:spPr bwMode="auto">
            <a:xfrm flipH="1">
              <a:off x="2241550" y="1174235"/>
              <a:ext cx="123825" cy="125413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0" name="Freeform 40"/>
            <p:cNvSpPr>
              <a:spLocks noChangeArrowheads="1"/>
            </p:cNvSpPr>
            <p:nvPr/>
          </p:nvSpPr>
          <p:spPr bwMode="auto">
            <a:xfrm flipH="1">
              <a:off x="2132013" y="1091685"/>
              <a:ext cx="134937" cy="139700"/>
            </a:xfrm>
            <a:custGeom>
              <a:avLst/>
              <a:gdLst>
                <a:gd name="T0" fmla="*/ 421483216 w 36"/>
                <a:gd name="T1" fmla="*/ 427670784 h 37"/>
                <a:gd name="T2" fmla="*/ 84298143 w 36"/>
                <a:gd name="T3" fmla="*/ 427670784 h 37"/>
                <a:gd name="T4" fmla="*/ 84298143 w 36"/>
                <a:gd name="T5" fmla="*/ 99791108 h 37"/>
                <a:gd name="T6" fmla="*/ 407431027 w 36"/>
                <a:gd name="T7" fmla="*/ 99791108 h 37"/>
                <a:gd name="T8" fmla="*/ 421483216 w 36"/>
                <a:gd name="T9" fmla="*/ 4276707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0" y="30"/>
                  </a:moveTo>
                  <a:cubicBezTo>
                    <a:pt x="23" y="36"/>
                    <a:pt x="13" y="37"/>
                    <a:pt x="6" y="30"/>
                  </a:cubicBezTo>
                  <a:cubicBezTo>
                    <a:pt x="0" y="24"/>
                    <a:pt x="0" y="13"/>
                    <a:pt x="6" y="7"/>
                  </a:cubicBezTo>
                  <a:cubicBezTo>
                    <a:pt x="12" y="0"/>
                    <a:pt x="23" y="0"/>
                    <a:pt x="29" y="7"/>
                  </a:cubicBezTo>
                  <a:cubicBezTo>
                    <a:pt x="36" y="13"/>
                    <a:pt x="36" y="23"/>
                    <a:pt x="30" y="3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1" name="Freeform 41"/>
            <p:cNvSpPr>
              <a:spLocks noChangeArrowheads="1"/>
            </p:cNvSpPr>
            <p:nvPr/>
          </p:nvSpPr>
          <p:spPr bwMode="auto">
            <a:xfrm flipH="1">
              <a:off x="2016125" y="1121847"/>
              <a:ext cx="127000" cy="125413"/>
            </a:xfrm>
            <a:custGeom>
              <a:avLst/>
              <a:gdLst>
                <a:gd name="T0" fmla="*/ 237191176 w 34"/>
                <a:gd name="T1" fmla="*/ 476618805 h 33"/>
                <a:gd name="T2" fmla="*/ 0 w 34"/>
                <a:gd name="T3" fmla="*/ 245532051 h 33"/>
                <a:gd name="T4" fmla="*/ 223239853 w 34"/>
                <a:gd name="T5" fmla="*/ 0 h 33"/>
                <a:gd name="T6" fmla="*/ 460431029 w 34"/>
                <a:gd name="T7" fmla="*/ 231086754 h 33"/>
                <a:gd name="T8" fmla="*/ 237191176 w 34"/>
                <a:gd name="T9" fmla="*/ 47661880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3"/>
                <a:gd name="T17" fmla="*/ 34 w 3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3">
                  <a:moveTo>
                    <a:pt x="17" y="33"/>
                  </a:moveTo>
                  <a:cubicBezTo>
                    <a:pt x="8" y="33"/>
                    <a:pt x="1" y="26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6" y="32"/>
                    <a:pt x="17" y="33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2" name="Freeform 42"/>
            <p:cNvSpPr>
              <a:spLocks noChangeArrowheads="1"/>
            </p:cNvSpPr>
            <p:nvPr/>
          </p:nvSpPr>
          <p:spPr bwMode="auto">
            <a:xfrm flipH="1">
              <a:off x="1939925" y="1212335"/>
              <a:ext cx="139700" cy="139700"/>
            </a:xfrm>
            <a:custGeom>
              <a:avLst/>
              <a:gdLst>
                <a:gd name="T0" fmla="*/ 114044284 w 37"/>
                <a:gd name="T1" fmla="*/ 441927735 h 37"/>
                <a:gd name="T2" fmla="*/ 99791108 w 37"/>
                <a:gd name="T3" fmla="*/ 114044284 h 37"/>
                <a:gd name="T4" fmla="*/ 427670784 w 37"/>
                <a:gd name="T5" fmla="*/ 99791108 h 37"/>
                <a:gd name="T6" fmla="*/ 441927735 w 37"/>
                <a:gd name="T7" fmla="*/ 427670784 h 37"/>
                <a:gd name="T8" fmla="*/ 114044284 w 37"/>
                <a:gd name="T9" fmla="*/ 4419277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8" y="31"/>
                  </a:moveTo>
                  <a:cubicBezTo>
                    <a:pt x="1" y="25"/>
                    <a:pt x="0" y="14"/>
                    <a:pt x="7" y="8"/>
                  </a:cubicBezTo>
                  <a:cubicBezTo>
                    <a:pt x="13" y="1"/>
                    <a:pt x="23" y="0"/>
                    <a:pt x="30" y="7"/>
                  </a:cubicBezTo>
                  <a:cubicBezTo>
                    <a:pt x="37" y="13"/>
                    <a:pt x="37" y="23"/>
                    <a:pt x="31" y="30"/>
                  </a:cubicBezTo>
                  <a:cubicBezTo>
                    <a:pt x="25" y="37"/>
                    <a:pt x="14" y="37"/>
                    <a:pt x="8" y="3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3" name="Freeform 43"/>
            <p:cNvSpPr>
              <a:spLocks noChangeArrowheads="1"/>
            </p:cNvSpPr>
            <p:nvPr/>
          </p:nvSpPr>
          <p:spPr bwMode="auto">
            <a:xfrm flipH="1">
              <a:off x="1963737" y="1340922"/>
              <a:ext cx="127000" cy="127000"/>
            </a:xfrm>
            <a:custGeom>
              <a:avLst/>
              <a:gdLst>
                <a:gd name="T0" fmla="*/ 0 w 34"/>
                <a:gd name="T1" fmla="*/ 251142500 h 34"/>
                <a:gd name="T2" fmla="*/ 223239853 w 34"/>
                <a:gd name="T3" fmla="*/ 0 h 34"/>
                <a:gd name="T4" fmla="*/ 460431029 w 34"/>
                <a:gd name="T5" fmla="*/ 223239853 h 34"/>
                <a:gd name="T6" fmla="*/ 251142500 w 34"/>
                <a:gd name="T7" fmla="*/ 460431029 h 34"/>
                <a:gd name="T8" fmla="*/ 0 w 34"/>
                <a:gd name="T9" fmla="*/ 25114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0" y="18"/>
                  </a:moveTo>
                  <a:cubicBezTo>
                    <a:pt x="0" y="9"/>
                    <a:pt x="7" y="1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7" y="33"/>
                    <a:pt x="18" y="33"/>
                  </a:cubicBezTo>
                  <a:cubicBezTo>
                    <a:pt x="9" y="34"/>
                    <a:pt x="1" y="27"/>
                    <a:pt x="0" y="1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4" name="Freeform 44"/>
            <p:cNvSpPr>
              <a:spLocks noChangeArrowheads="1"/>
            </p:cNvSpPr>
            <p:nvPr/>
          </p:nvSpPr>
          <p:spPr bwMode="auto">
            <a:xfrm flipH="1">
              <a:off x="2057400" y="1407597"/>
              <a:ext cx="134937" cy="139700"/>
            </a:xfrm>
            <a:custGeom>
              <a:avLst/>
              <a:gdLst>
                <a:gd name="T0" fmla="*/ 84298143 w 36"/>
                <a:gd name="T1" fmla="*/ 114044284 h 37"/>
                <a:gd name="T2" fmla="*/ 407431027 w 36"/>
                <a:gd name="T3" fmla="*/ 85534157 h 37"/>
                <a:gd name="T4" fmla="*/ 421483216 w 36"/>
                <a:gd name="T5" fmla="*/ 413417608 h 37"/>
                <a:gd name="T6" fmla="*/ 98346584 w 36"/>
                <a:gd name="T7" fmla="*/ 441927735 h 37"/>
                <a:gd name="T8" fmla="*/ 84298143 w 36"/>
                <a:gd name="T9" fmla="*/ 1140442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6" y="8"/>
                  </a:moveTo>
                  <a:cubicBezTo>
                    <a:pt x="11" y="1"/>
                    <a:pt x="22" y="0"/>
                    <a:pt x="29" y="6"/>
                  </a:cubicBezTo>
                  <a:cubicBezTo>
                    <a:pt x="36" y="12"/>
                    <a:pt x="36" y="22"/>
                    <a:pt x="30" y="29"/>
                  </a:cubicBezTo>
                  <a:cubicBezTo>
                    <a:pt x="25" y="36"/>
                    <a:pt x="14" y="37"/>
                    <a:pt x="7" y="31"/>
                  </a:cubicBezTo>
                  <a:cubicBezTo>
                    <a:pt x="0" y="25"/>
                    <a:pt x="0" y="15"/>
                    <a:pt x="6" y="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5" name="Freeform 45"/>
            <p:cNvSpPr>
              <a:spLocks noChangeArrowheads="1"/>
            </p:cNvSpPr>
            <p:nvPr/>
          </p:nvSpPr>
          <p:spPr bwMode="auto">
            <a:xfrm flipH="1">
              <a:off x="2181225" y="1396485"/>
              <a:ext cx="128587" cy="131763"/>
            </a:xfrm>
            <a:custGeom>
              <a:avLst/>
              <a:gdLst>
                <a:gd name="T0" fmla="*/ 214551191 w 34"/>
                <a:gd name="T1" fmla="*/ 14173934 h 35"/>
                <a:gd name="T2" fmla="*/ 472008839 w 34"/>
                <a:gd name="T3" fmla="*/ 226764123 h 35"/>
                <a:gd name="T4" fmla="*/ 257457648 w 34"/>
                <a:gd name="T5" fmla="*/ 481868585 h 35"/>
                <a:gd name="T6" fmla="*/ 0 w 34"/>
                <a:gd name="T7" fmla="*/ 269278396 h 35"/>
                <a:gd name="T8" fmla="*/ 214551191 w 34"/>
                <a:gd name="T9" fmla="*/ 141739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5" y="1"/>
                  </a:moveTo>
                  <a:cubicBezTo>
                    <a:pt x="24" y="0"/>
                    <a:pt x="32" y="7"/>
                    <a:pt x="33" y="16"/>
                  </a:cubicBezTo>
                  <a:cubicBezTo>
                    <a:pt x="34" y="25"/>
                    <a:pt x="27" y="33"/>
                    <a:pt x="18" y="34"/>
                  </a:cubicBezTo>
                  <a:cubicBezTo>
                    <a:pt x="9" y="35"/>
                    <a:pt x="1" y="28"/>
                    <a:pt x="0" y="19"/>
                  </a:cubicBezTo>
                  <a:cubicBezTo>
                    <a:pt x="0" y="10"/>
                    <a:pt x="6" y="2"/>
                    <a:pt x="15" y="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6" name="Freeform 46"/>
            <p:cNvSpPr>
              <a:spLocks noChangeArrowheads="1"/>
            </p:cNvSpPr>
            <p:nvPr/>
          </p:nvSpPr>
          <p:spPr bwMode="auto">
            <a:xfrm flipH="1">
              <a:off x="2252662" y="1299647"/>
              <a:ext cx="139700" cy="138113"/>
            </a:xfrm>
            <a:custGeom>
              <a:avLst/>
              <a:gdLst>
                <a:gd name="T0" fmla="*/ 413417608 w 37"/>
                <a:gd name="T1" fmla="*/ 83603158 h 37"/>
                <a:gd name="T2" fmla="*/ 441927735 w 37"/>
                <a:gd name="T3" fmla="*/ 404077577 h 37"/>
                <a:gd name="T4" fmla="*/ 114044284 w 37"/>
                <a:gd name="T5" fmla="*/ 431942808 h 37"/>
                <a:gd name="T6" fmla="*/ 85534157 w 37"/>
                <a:gd name="T7" fmla="*/ 111468389 h 37"/>
                <a:gd name="T8" fmla="*/ 413417608 w 37"/>
                <a:gd name="T9" fmla="*/ 836031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29" y="6"/>
                  </a:moveTo>
                  <a:cubicBezTo>
                    <a:pt x="36" y="11"/>
                    <a:pt x="37" y="22"/>
                    <a:pt x="31" y="29"/>
                  </a:cubicBezTo>
                  <a:cubicBezTo>
                    <a:pt x="25" y="36"/>
                    <a:pt x="15" y="37"/>
                    <a:pt x="8" y="31"/>
                  </a:cubicBezTo>
                  <a:cubicBezTo>
                    <a:pt x="1" y="25"/>
                    <a:pt x="0" y="15"/>
                    <a:pt x="6" y="8"/>
                  </a:cubicBezTo>
                  <a:cubicBezTo>
                    <a:pt x="11" y="1"/>
                    <a:pt x="22" y="0"/>
                    <a:pt x="29" y="6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Oval 47"/>
            <p:cNvSpPr>
              <a:spLocks noChangeArrowheads="1"/>
            </p:cNvSpPr>
            <p:nvPr/>
          </p:nvSpPr>
          <p:spPr bwMode="auto">
            <a:xfrm flipH="1">
              <a:off x="2000250" y="1163122"/>
              <a:ext cx="320675" cy="320675"/>
            </a:xfrm>
            <a:prstGeom prst="ellipse">
              <a:avLst/>
            </a:prstGeom>
            <a:solidFill>
              <a:srgbClr val="7C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8" name="Oval 48"/>
            <p:cNvSpPr>
              <a:spLocks noChangeArrowheads="1"/>
            </p:cNvSpPr>
            <p:nvPr/>
          </p:nvSpPr>
          <p:spPr bwMode="auto">
            <a:xfrm flipH="1">
              <a:off x="2052638" y="1217097"/>
              <a:ext cx="214312" cy="214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9" name="Oval 49"/>
            <p:cNvSpPr>
              <a:spLocks noChangeArrowheads="1"/>
            </p:cNvSpPr>
            <p:nvPr/>
          </p:nvSpPr>
          <p:spPr bwMode="auto">
            <a:xfrm flipH="1">
              <a:off x="2120900" y="1275835"/>
              <a:ext cx="93662" cy="98425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0" name="Freeform 50"/>
            <p:cNvSpPr>
              <a:spLocks noChangeArrowheads="1"/>
            </p:cNvSpPr>
            <p:nvPr/>
          </p:nvSpPr>
          <p:spPr bwMode="auto">
            <a:xfrm flipH="1">
              <a:off x="2181225" y="1917185"/>
              <a:ext cx="247650" cy="293688"/>
            </a:xfrm>
            <a:custGeom>
              <a:avLst/>
              <a:gdLst>
                <a:gd name="T0" fmla="*/ 929250341 w 66"/>
                <a:gd name="T1" fmla="*/ 850618344 h 78"/>
                <a:gd name="T2" fmla="*/ 0 w 66"/>
                <a:gd name="T3" fmla="*/ 283540703 h 78"/>
                <a:gd name="T4" fmla="*/ 929250341 w 66"/>
                <a:gd name="T5" fmla="*/ 850618344 h 78"/>
                <a:gd name="T6" fmla="*/ 0 60000 65536"/>
                <a:gd name="T7" fmla="*/ 0 60000 65536"/>
                <a:gd name="T8" fmla="*/ 0 60000 65536"/>
                <a:gd name="T9" fmla="*/ 0 w 66"/>
                <a:gd name="T10" fmla="*/ 0 h 78"/>
                <a:gd name="T11" fmla="*/ 66 w 66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6" h="78">
                  <a:moveTo>
                    <a:pt x="66" y="60"/>
                  </a:moveTo>
                  <a:cubicBezTo>
                    <a:pt x="66" y="60"/>
                    <a:pt x="58" y="0"/>
                    <a:pt x="0" y="20"/>
                  </a:cubicBezTo>
                  <a:cubicBezTo>
                    <a:pt x="0" y="20"/>
                    <a:pt x="8" y="78"/>
                    <a:pt x="66" y="6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" name="Freeform 51"/>
            <p:cNvSpPr>
              <a:spLocks noChangeArrowheads="1"/>
            </p:cNvSpPr>
            <p:nvPr/>
          </p:nvSpPr>
          <p:spPr bwMode="auto">
            <a:xfrm flipH="1">
              <a:off x="1925638" y="1706047"/>
              <a:ext cx="252412" cy="300038"/>
            </a:xfrm>
            <a:custGeom>
              <a:avLst/>
              <a:gdLst>
                <a:gd name="T0" fmla="*/ 0 w 67"/>
                <a:gd name="T1" fmla="*/ 858029920 h 80"/>
                <a:gd name="T2" fmla="*/ 950922653 w 67"/>
                <a:gd name="T3" fmla="*/ 309451692 h 80"/>
                <a:gd name="T4" fmla="*/ 0 w 67"/>
                <a:gd name="T5" fmla="*/ 858029920 h 80"/>
                <a:gd name="T6" fmla="*/ 0 60000 65536"/>
                <a:gd name="T7" fmla="*/ 0 60000 65536"/>
                <a:gd name="T8" fmla="*/ 0 60000 65536"/>
                <a:gd name="T9" fmla="*/ 0 w 67"/>
                <a:gd name="T10" fmla="*/ 0 h 80"/>
                <a:gd name="T11" fmla="*/ 67 w 67"/>
                <a:gd name="T12" fmla="*/ 80 h 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" h="80">
                  <a:moveTo>
                    <a:pt x="0" y="61"/>
                  </a:moveTo>
                  <a:cubicBezTo>
                    <a:pt x="0" y="61"/>
                    <a:pt x="9" y="0"/>
                    <a:pt x="67" y="22"/>
                  </a:cubicBezTo>
                  <a:cubicBezTo>
                    <a:pt x="67" y="22"/>
                    <a:pt x="58" y="80"/>
                    <a:pt x="0" y="6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" name="Freeform 71"/>
            <p:cNvSpPr>
              <a:spLocks noChangeArrowheads="1"/>
            </p:cNvSpPr>
            <p:nvPr/>
          </p:nvSpPr>
          <p:spPr bwMode="auto">
            <a:xfrm flipH="1">
              <a:off x="2398712" y="1352035"/>
              <a:ext cx="57150" cy="55563"/>
            </a:xfrm>
            <a:custGeom>
              <a:avLst/>
              <a:gdLst>
                <a:gd name="T0" fmla="*/ 29032200 w 15"/>
                <a:gd name="T1" fmla="*/ 0 h 15"/>
                <a:gd name="T2" fmla="*/ 203225400 w 15"/>
                <a:gd name="T3" fmla="*/ 150931333 h 15"/>
                <a:gd name="T4" fmla="*/ 14516100 w 15"/>
                <a:gd name="T5" fmla="*/ 0 h 15"/>
                <a:gd name="T6" fmla="*/ 0 60000 65536"/>
                <a:gd name="T7" fmla="*/ 0 60000 65536"/>
                <a:gd name="T8" fmla="*/ 0 60000 65536"/>
                <a:gd name="T9" fmla="*/ 0 w 15"/>
                <a:gd name="T10" fmla="*/ 0 h 15"/>
                <a:gd name="T11" fmla="*/ 15 w 1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5">
                  <a:moveTo>
                    <a:pt x="2" y="0"/>
                  </a:moveTo>
                  <a:cubicBezTo>
                    <a:pt x="8" y="1"/>
                    <a:pt x="15" y="3"/>
                    <a:pt x="14" y="11"/>
                  </a:cubicBezTo>
                  <a:cubicBezTo>
                    <a:pt x="8" y="15"/>
                    <a:pt x="0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" name="Freeform 72"/>
            <p:cNvSpPr>
              <a:spLocks noChangeArrowheads="1"/>
            </p:cNvSpPr>
            <p:nvPr/>
          </p:nvSpPr>
          <p:spPr bwMode="auto">
            <a:xfrm flipH="1">
              <a:off x="2384425" y="1450460"/>
              <a:ext cx="44450" cy="66675"/>
            </a:xfrm>
            <a:custGeom>
              <a:avLst/>
              <a:gdLst>
                <a:gd name="T0" fmla="*/ 41164404 w 12"/>
                <a:gd name="T1" fmla="*/ 27440467 h 18"/>
                <a:gd name="T2" fmla="*/ 164650208 w 12"/>
                <a:gd name="T3" fmla="*/ 233255079 h 18"/>
                <a:gd name="T4" fmla="*/ 27440467 w 12"/>
                <a:gd name="T5" fmla="*/ 178370442 h 18"/>
                <a:gd name="T6" fmla="*/ 27440467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8"/>
                <a:gd name="T14" fmla="*/ 12 w 1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8">
                  <a:moveTo>
                    <a:pt x="3" y="2"/>
                  </a:moveTo>
                  <a:cubicBezTo>
                    <a:pt x="9" y="1"/>
                    <a:pt x="10" y="12"/>
                    <a:pt x="12" y="17"/>
                  </a:cubicBezTo>
                  <a:cubicBezTo>
                    <a:pt x="7" y="18"/>
                    <a:pt x="6" y="14"/>
                    <a:pt x="2" y="13"/>
                  </a:cubicBezTo>
                  <a:cubicBezTo>
                    <a:pt x="2" y="9"/>
                    <a:pt x="0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" name="Freeform 73"/>
            <p:cNvSpPr>
              <a:spLocks noChangeArrowheads="1"/>
            </p:cNvSpPr>
            <p:nvPr/>
          </p:nvSpPr>
          <p:spPr bwMode="auto">
            <a:xfrm flipH="1">
              <a:off x="2493963" y="1467922"/>
              <a:ext cx="30162" cy="65088"/>
            </a:xfrm>
            <a:custGeom>
              <a:avLst/>
              <a:gdLst>
                <a:gd name="T0" fmla="*/ 42645298 w 8"/>
                <a:gd name="T1" fmla="*/ 0 h 17"/>
                <a:gd name="T2" fmla="*/ 99504438 w 8"/>
                <a:gd name="T3" fmla="*/ 219886408 h 17"/>
                <a:gd name="T4" fmla="*/ 14213843 w 8"/>
                <a:gd name="T5" fmla="*/ 43976516 h 17"/>
                <a:gd name="T6" fmla="*/ 0 60000 65536"/>
                <a:gd name="T7" fmla="*/ 0 60000 65536"/>
                <a:gd name="T8" fmla="*/ 0 60000 65536"/>
                <a:gd name="T9" fmla="*/ 0 w 8"/>
                <a:gd name="T10" fmla="*/ 0 h 17"/>
                <a:gd name="T11" fmla="*/ 8 w 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7">
                  <a:moveTo>
                    <a:pt x="3" y="0"/>
                  </a:moveTo>
                  <a:cubicBezTo>
                    <a:pt x="5" y="5"/>
                    <a:pt x="8" y="10"/>
                    <a:pt x="7" y="15"/>
                  </a:cubicBezTo>
                  <a:cubicBezTo>
                    <a:pt x="0" y="17"/>
                    <a:pt x="1" y="7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" name="Freeform 74"/>
            <p:cNvSpPr>
              <a:spLocks noChangeArrowheads="1"/>
            </p:cNvSpPr>
            <p:nvPr/>
          </p:nvSpPr>
          <p:spPr bwMode="auto">
            <a:xfrm flipH="1">
              <a:off x="2403475" y="1577460"/>
              <a:ext cx="49212" cy="68263"/>
            </a:xfrm>
            <a:custGeom>
              <a:avLst/>
              <a:gdLst>
                <a:gd name="T0" fmla="*/ 42992360 w 13"/>
                <a:gd name="T1" fmla="*/ 14380739 h 18"/>
                <a:gd name="T2" fmla="*/ 71652672 w 13"/>
                <a:gd name="T3" fmla="*/ 230114573 h 18"/>
                <a:gd name="T4" fmla="*/ 0 w 13"/>
                <a:gd name="T5" fmla="*/ 0 h 18"/>
                <a:gd name="T6" fmla="*/ 0 60000 65536"/>
                <a:gd name="T7" fmla="*/ 0 60000 65536"/>
                <a:gd name="T8" fmla="*/ 0 60000 65536"/>
                <a:gd name="T9" fmla="*/ 0 w 13"/>
                <a:gd name="T10" fmla="*/ 0 h 18"/>
                <a:gd name="T11" fmla="*/ 13 w 13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8">
                  <a:moveTo>
                    <a:pt x="3" y="1"/>
                  </a:moveTo>
                  <a:cubicBezTo>
                    <a:pt x="6" y="2"/>
                    <a:pt x="13" y="18"/>
                    <a:pt x="5" y="16"/>
                  </a:cubicBezTo>
                  <a:cubicBezTo>
                    <a:pt x="1" y="15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36" name="Group 350"/>
            <p:cNvGrpSpPr/>
            <p:nvPr/>
          </p:nvGrpSpPr>
          <p:grpSpPr bwMode="auto">
            <a:xfrm>
              <a:off x="2663825" y="0"/>
              <a:ext cx="1186658" cy="2018282"/>
              <a:chOff x="0" y="0"/>
              <a:chExt cx="1341439" cy="2281535"/>
            </a:xfrm>
          </p:grpSpPr>
          <p:sp>
            <p:nvSpPr>
              <p:cNvPr id="337" name="Freeform 63"/>
              <p:cNvSpPr>
                <a:spLocks noChangeArrowheads="1"/>
              </p:cNvSpPr>
              <p:nvPr/>
            </p:nvSpPr>
            <p:spPr bwMode="auto">
              <a:xfrm flipH="1">
                <a:off x="15876" y="1483023"/>
                <a:ext cx="138112" cy="161925"/>
              </a:xfrm>
              <a:custGeom>
                <a:avLst/>
                <a:gdLst>
                  <a:gd name="T0" fmla="*/ 222935165 w 37"/>
                  <a:gd name="T1" fmla="*/ 0 h 43"/>
                  <a:gd name="T2" fmla="*/ 515538501 w 37"/>
                  <a:gd name="T3" fmla="*/ 439596249 h 43"/>
                  <a:gd name="T4" fmla="*/ 0 60000 65536"/>
                  <a:gd name="T5" fmla="*/ 0 60000 65536"/>
                  <a:gd name="T6" fmla="*/ 0 w 37"/>
                  <a:gd name="T7" fmla="*/ 0 h 43"/>
                  <a:gd name="T8" fmla="*/ 37 w 37"/>
                  <a:gd name="T9" fmla="*/ 43 h 4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" h="43">
                    <a:moveTo>
                      <a:pt x="16" y="0"/>
                    </a:moveTo>
                    <a:cubicBezTo>
                      <a:pt x="0" y="4"/>
                      <a:pt x="16" y="43"/>
                      <a:pt x="37" y="31"/>
                    </a:cubicBezTo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64"/>
              <p:cNvSpPr>
                <a:spLocks noChangeArrowheads="1"/>
              </p:cNvSpPr>
              <p:nvPr/>
            </p:nvSpPr>
            <p:spPr bwMode="auto">
              <a:xfrm flipH="1">
                <a:off x="0" y="1471910"/>
                <a:ext cx="95250" cy="139700"/>
              </a:xfrm>
              <a:custGeom>
                <a:avLst/>
                <a:gdLst>
                  <a:gd name="T0" fmla="*/ 232257600 w 25"/>
                  <a:gd name="T1" fmla="*/ 498951765 h 37"/>
                  <a:gd name="T2" fmla="*/ 14516100 w 25"/>
                  <a:gd name="T3" fmla="*/ 199578441 h 37"/>
                  <a:gd name="T4" fmla="*/ 101612700 w 25"/>
                  <a:gd name="T5" fmla="*/ 14256951 h 37"/>
                  <a:gd name="T6" fmla="*/ 304838100 w 25"/>
                  <a:gd name="T7" fmla="*/ 242345519 h 37"/>
                  <a:gd name="T8" fmla="*/ 232257600 w 25"/>
                  <a:gd name="T9" fmla="*/ 49895176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7"/>
                  <a:gd name="T17" fmla="*/ 25 w 25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7">
                    <a:moveTo>
                      <a:pt x="16" y="35"/>
                    </a:moveTo>
                    <a:cubicBezTo>
                      <a:pt x="8" y="33"/>
                      <a:pt x="3" y="20"/>
                      <a:pt x="1" y="14"/>
                    </a:cubicBezTo>
                    <a:cubicBezTo>
                      <a:pt x="0" y="9"/>
                      <a:pt x="0" y="0"/>
                      <a:pt x="7" y="1"/>
                    </a:cubicBezTo>
                    <a:cubicBezTo>
                      <a:pt x="14" y="3"/>
                      <a:pt x="19" y="11"/>
                      <a:pt x="21" y="17"/>
                    </a:cubicBezTo>
                    <a:cubicBezTo>
                      <a:pt x="23" y="22"/>
                      <a:pt x="25" y="37"/>
                      <a:pt x="16" y="35"/>
                    </a:cubicBezTo>
                    <a:close/>
                  </a:path>
                </a:pathLst>
              </a:custGeom>
              <a:solidFill>
                <a:srgbClr val="58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65"/>
              <p:cNvSpPr>
                <a:spLocks noChangeArrowheads="1"/>
              </p:cNvSpPr>
              <p:nvPr/>
            </p:nvSpPr>
            <p:spPr bwMode="auto">
              <a:xfrm flipH="1">
                <a:off x="52388" y="1490960"/>
                <a:ext cx="12700" cy="14288"/>
              </a:xfrm>
              <a:custGeom>
                <a:avLst/>
                <a:gdLst>
                  <a:gd name="T0" fmla="*/ 35843633 w 3"/>
                  <a:gd name="T1" fmla="*/ 51036736 h 4"/>
                  <a:gd name="T2" fmla="*/ 0 w 3"/>
                  <a:gd name="T3" fmla="*/ 12759184 h 4"/>
                  <a:gd name="T4" fmla="*/ 35843633 w 3"/>
                  <a:gd name="T5" fmla="*/ 5103673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66"/>
              <p:cNvSpPr>
                <a:spLocks noChangeArrowheads="1"/>
              </p:cNvSpPr>
              <p:nvPr/>
            </p:nvSpPr>
            <p:spPr bwMode="auto">
              <a:xfrm flipH="1">
                <a:off x="19051" y="1532235"/>
                <a:ext cx="11112" cy="15875"/>
              </a:xfrm>
              <a:custGeom>
                <a:avLst/>
                <a:gdLst>
                  <a:gd name="T0" fmla="*/ 13719616 w 3"/>
                  <a:gd name="T1" fmla="*/ 63003906 h 4"/>
                  <a:gd name="T2" fmla="*/ 0 w 3"/>
                  <a:gd name="T3" fmla="*/ 15751969 h 4"/>
                  <a:gd name="T4" fmla="*/ 13719616 w 3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1" y="4"/>
                    </a:moveTo>
                    <a:cubicBezTo>
                      <a:pt x="0" y="4"/>
                      <a:pt x="0" y="1"/>
                      <a:pt x="0" y="1"/>
                    </a:cubicBezTo>
                    <a:cubicBezTo>
                      <a:pt x="1" y="0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67"/>
              <p:cNvSpPr>
                <a:spLocks noChangeArrowheads="1"/>
              </p:cNvSpPr>
              <p:nvPr/>
            </p:nvSpPr>
            <p:spPr bwMode="auto">
              <a:xfrm flipH="1">
                <a:off x="46038" y="1532235"/>
                <a:ext cx="14287" cy="15875"/>
              </a:xfrm>
              <a:custGeom>
                <a:avLst/>
                <a:gdLst>
                  <a:gd name="T0" fmla="*/ 25516582 w 4"/>
                  <a:gd name="T1" fmla="*/ 63003906 h 4"/>
                  <a:gd name="T2" fmla="*/ 0 w 4"/>
                  <a:gd name="T3" fmla="*/ 15751969 h 4"/>
                  <a:gd name="T4" fmla="*/ 25516582 w 4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"/>
                  <a:gd name="T11" fmla="*/ 4 w 4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68"/>
              <p:cNvSpPr>
                <a:spLocks noChangeArrowheads="1"/>
              </p:cNvSpPr>
              <p:nvPr/>
            </p:nvSpPr>
            <p:spPr bwMode="auto">
              <a:xfrm flipH="1">
                <a:off x="15876" y="1570335"/>
                <a:ext cx="14287" cy="19050"/>
              </a:xfrm>
              <a:custGeom>
                <a:avLst/>
                <a:gdLst>
                  <a:gd name="T0" fmla="*/ 25516582 w 4"/>
                  <a:gd name="T1" fmla="*/ 58064400 h 5"/>
                  <a:gd name="T2" fmla="*/ 0 w 4"/>
                  <a:gd name="T3" fmla="*/ 29032200 h 5"/>
                  <a:gd name="T4" fmla="*/ 25516582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69"/>
              <p:cNvSpPr>
                <a:spLocks noChangeArrowheads="1"/>
              </p:cNvSpPr>
              <p:nvPr/>
            </p:nvSpPr>
            <p:spPr bwMode="auto">
              <a:xfrm flipH="1">
                <a:off x="41275" y="1565573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145161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70"/>
              <p:cNvSpPr>
                <a:spLocks noChangeArrowheads="1"/>
              </p:cNvSpPr>
              <p:nvPr/>
            </p:nvSpPr>
            <p:spPr bwMode="auto">
              <a:xfrm flipH="1">
                <a:off x="71438" y="1494135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290322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45" name="Group 359"/>
              <p:cNvGrpSpPr/>
              <p:nvPr/>
            </p:nvGrpSpPr>
            <p:grpSpPr bwMode="auto">
              <a:xfrm>
                <a:off x="25837" y="0"/>
                <a:ext cx="1315602" cy="2281535"/>
                <a:chOff x="0" y="0"/>
                <a:chExt cx="1684337" cy="2921001"/>
              </a:xfrm>
            </p:grpSpPr>
            <p:sp>
              <p:nvSpPr>
                <p:cNvPr id="346" name="Freeform 5"/>
                <p:cNvSpPr>
                  <a:spLocks noChangeArrowheads="1"/>
                </p:cNvSpPr>
                <p:nvPr/>
              </p:nvSpPr>
              <p:spPr bwMode="auto">
                <a:xfrm flipH="1">
                  <a:off x="0" y="323850"/>
                  <a:ext cx="1143000" cy="1169988"/>
                </a:xfrm>
                <a:custGeom>
                  <a:avLst/>
                  <a:gdLst>
                    <a:gd name="T0" fmla="*/ 141367293 w 304"/>
                    <a:gd name="T1" fmla="*/ 2147483647 h 311"/>
                    <a:gd name="T2" fmla="*/ 1441935859 w 304"/>
                    <a:gd name="T3" fmla="*/ 2147483647 h 311"/>
                    <a:gd name="T4" fmla="*/ 2147483647 w 304"/>
                    <a:gd name="T5" fmla="*/ 1146377567 h 311"/>
                    <a:gd name="T6" fmla="*/ 2147483647 w 304"/>
                    <a:gd name="T7" fmla="*/ 212290749 h 311"/>
                    <a:gd name="T8" fmla="*/ 2147483647 w 304"/>
                    <a:gd name="T9" fmla="*/ 283054332 h 311"/>
                    <a:gd name="T10" fmla="*/ 2147483647 w 304"/>
                    <a:gd name="T11" fmla="*/ 1599264497 h 311"/>
                    <a:gd name="T12" fmla="*/ 2147483647 w 304"/>
                    <a:gd name="T13" fmla="*/ 2147483647 h 311"/>
                    <a:gd name="T14" fmla="*/ 2147483647 w 304"/>
                    <a:gd name="T15" fmla="*/ 2147483647 h 311"/>
                    <a:gd name="T16" fmla="*/ 1767078000 w 304"/>
                    <a:gd name="T17" fmla="*/ 2147483647 h 311"/>
                    <a:gd name="T18" fmla="*/ 904744658 w 304"/>
                    <a:gd name="T19" fmla="*/ 2147483647 h 311"/>
                    <a:gd name="T20" fmla="*/ 0 w 304"/>
                    <a:gd name="T21" fmla="*/ 2147483647 h 3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4"/>
                    <a:gd name="T34" fmla="*/ 0 h 311"/>
                    <a:gd name="T35" fmla="*/ 304 w 304"/>
                    <a:gd name="T36" fmla="*/ 311 h 3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4" h="311">
                      <a:moveTo>
                        <a:pt x="10" y="277"/>
                      </a:moveTo>
                      <a:cubicBezTo>
                        <a:pt x="40" y="274"/>
                        <a:pt x="75" y="267"/>
                        <a:pt x="102" y="256"/>
                      </a:cubicBezTo>
                      <a:cubicBezTo>
                        <a:pt x="179" y="226"/>
                        <a:pt x="234" y="161"/>
                        <a:pt x="254" y="81"/>
                      </a:cubicBezTo>
                      <a:cubicBezTo>
                        <a:pt x="259" y="59"/>
                        <a:pt x="257" y="35"/>
                        <a:pt x="269" y="15"/>
                      </a:cubicBezTo>
                      <a:cubicBezTo>
                        <a:pt x="278" y="0"/>
                        <a:pt x="290" y="8"/>
                        <a:pt x="294" y="20"/>
                      </a:cubicBezTo>
                      <a:cubicBezTo>
                        <a:pt x="304" y="52"/>
                        <a:pt x="287" y="84"/>
                        <a:pt x="275" y="113"/>
                      </a:cubicBezTo>
                      <a:cubicBezTo>
                        <a:pt x="261" y="149"/>
                        <a:pt x="246" y="182"/>
                        <a:pt x="219" y="212"/>
                      </a:cubicBezTo>
                      <a:cubicBezTo>
                        <a:pt x="210" y="222"/>
                        <a:pt x="198" y="229"/>
                        <a:pt x="187" y="238"/>
                      </a:cubicBezTo>
                      <a:cubicBezTo>
                        <a:pt x="168" y="255"/>
                        <a:pt x="149" y="267"/>
                        <a:pt x="125" y="277"/>
                      </a:cubicBezTo>
                      <a:cubicBezTo>
                        <a:pt x="105" y="287"/>
                        <a:pt x="85" y="293"/>
                        <a:pt x="64" y="298"/>
                      </a:cubicBezTo>
                      <a:cubicBezTo>
                        <a:pt x="45" y="303"/>
                        <a:pt x="20" y="311"/>
                        <a:pt x="0" y="304"/>
                      </a:cubicBezTo>
                    </a:path>
                  </a:pathLst>
                </a:custGeom>
                <a:solidFill>
                  <a:srgbClr val="496D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52"/>
                <p:cNvSpPr>
                  <a:spLocks noChangeArrowheads="1"/>
                </p:cNvSpPr>
                <p:nvPr/>
              </p:nvSpPr>
              <p:spPr bwMode="auto">
                <a:xfrm flipH="1">
                  <a:off x="661988" y="1509713"/>
                  <a:ext cx="214312" cy="315913"/>
                </a:xfrm>
                <a:custGeom>
                  <a:avLst/>
                  <a:gdLst>
                    <a:gd name="T0" fmla="*/ 805783041 w 57"/>
                    <a:gd name="T1" fmla="*/ 169728020 h 84"/>
                    <a:gd name="T2" fmla="*/ 212048564 w 57"/>
                    <a:gd name="T3" fmla="*/ 198017277 h 84"/>
                    <a:gd name="T4" fmla="*/ 565460332 w 57"/>
                    <a:gd name="T5" fmla="*/ 1188107423 h 84"/>
                    <a:gd name="T6" fmla="*/ 579597404 w 57"/>
                    <a:gd name="T7" fmla="*/ 1004234775 h 84"/>
                    <a:gd name="T8" fmla="*/ 466504586 w 57"/>
                    <a:gd name="T9" fmla="*/ 919367004 h 84"/>
                    <a:gd name="T10" fmla="*/ 381685912 w 57"/>
                    <a:gd name="T11" fmla="*/ 820358365 h 84"/>
                    <a:gd name="T12" fmla="*/ 508915803 w 57"/>
                    <a:gd name="T13" fmla="*/ 240451163 h 84"/>
                    <a:gd name="T14" fmla="*/ 749238512 w 57"/>
                    <a:gd name="T15" fmla="*/ 282881287 h 8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7"/>
                    <a:gd name="T25" fmla="*/ 0 h 84"/>
                    <a:gd name="T26" fmla="*/ 57 w 57"/>
                    <a:gd name="T27" fmla="*/ 84 h 8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7" h="84">
                      <a:moveTo>
                        <a:pt x="57" y="12"/>
                      </a:moveTo>
                      <a:cubicBezTo>
                        <a:pt x="45" y="1"/>
                        <a:pt x="24" y="0"/>
                        <a:pt x="15" y="14"/>
                      </a:cubicBezTo>
                      <a:cubicBezTo>
                        <a:pt x="0" y="37"/>
                        <a:pt x="14" y="76"/>
                        <a:pt x="40" y="84"/>
                      </a:cubicBezTo>
                      <a:cubicBezTo>
                        <a:pt x="41" y="81"/>
                        <a:pt x="43" y="74"/>
                        <a:pt x="41" y="71"/>
                      </a:cubicBezTo>
                      <a:cubicBezTo>
                        <a:pt x="40" y="68"/>
                        <a:pt x="35" y="68"/>
                        <a:pt x="33" y="65"/>
                      </a:cubicBezTo>
                      <a:cubicBezTo>
                        <a:pt x="31" y="63"/>
                        <a:pt x="29" y="61"/>
                        <a:pt x="27" y="58"/>
                      </a:cubicBezTo>
                      <a:cubicBezTo>
                        <a:pt x="23" y="49"/>
                        <a:pt x="24" y="20"/>
                        <a:pt x="36" y="17"/>
                      </a:cubicBezTo>
                      <a:cubicBezTo>
                        <a:pt x="42" y="15"/>
                        <a:pt x="49" y="18"/>
                        <a:pt x="53" y="20"/>
                      </a:cubicBezTo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53"/>
                <p:cNvSpPr>
                  <a:spLocks noChangeArrowheads="1"/>
                </p:cNvSpPr>
                <p:nvPr/>
              </p:nvSpPr>
              <p:spPr bwMode="auto">
                <a:xfrm flipH="1">
                  <a:off x="60325" y="1647825"/>
                  <a:ext cx="327025" cy="268288"/>
                </a:xfrm>
                <a:custGeom>
                  <a:avLst/>
                  <a:gdLst>
                    <a:gd name="T0" fmla="*/ 211942271 w 87"/>
                    <a:gd name="T1" fmla="*/ 85670782 h 71"/>
                    <a:gd name="T2" fmla="*/ 1215127168 w 87"/>
                    <a:gd name="T3" fmla="*/ 913830494 h 71"/>
                    <a:gd name="T4" fmla="*/ 1130352515 w 87"/>
                    <a:gd name="T5" fmla="*/ 1013780999 h 71"/>
                    <a:gd name="T6" fmla="*/ 0 w 87"/>
                    <a:gd name="T7" fmla="*/ 485472804 h 71"/>
                    <a:gd name="T8" fmla="*/ 211942271 w 87"/>
                    <a:gd name="T9" fmla="*/ 85670782 h 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7"/>
                    <a:gd name="T16" fmla="*/ 0 h 71"/>
                    <a:gd name="T17" fmla="*/ 87 w 87"/>
                    <a:gd name="T18" fmla="*/ 71 h 7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7" h="71">
                      <a:moveTo>
                        <a:pt x="15" y="6"/>
                      </a:moveTo>
                      <a:cubicBezTo>
                        <a:pt x="15" y="6"/>
                        <a:pt x="85" y="62"/>
                        <a:pt x="86" y="64"/>
                      </a:cubicBezTo>
                      <a:cubicBezTo>
                        <a:pt x="87" y="66"/>
                        <a:pt x="83" y="71"/>
                        <a:pt x="80" y="71"/>
                      </a:cubicBezTo>
                      <a:cubicBezTo>
                        <a:pt x="77" y="70"/>
                        <a:pt x="0" y="34"/>
                        <a:pt x="0" y="34"/>
                      </a:cubicBezTo>
                      <a:cubicBezTo>
                        <a:pt x="0" y="34"/>
                        <a:pt x="7" y="0"/>
                        <a:pt x="15" y="6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54"/>
                <p:cNvSpPr>
                  <a:spLocks noChangeArrowheads="1"/>
                </p:cNvSpPr>
                <p:nvPr/>
              </p:nvSpPr>
              <p:spPr bwMode="auto">
                <a:xfrm flipH="1">
                  <a:off x="334962" y="1546225"/>
                  <a:ext cx="361950" cy="180975"/>
                </a:xfrm>
                <a:custGeom>
                  <a:avLst/>
                  <a:gdLst>
                    <a:gd name="T0" fmla="*/ 1307804527 w 96"/>
                    <a:gd name="T1" fmla="*/ 639686300 h 48"/>
                    <a:gd name="T2" fmla="*/ 1364664609 w 96"/>
                    <a:gd name="T3" fmla="*/ 440674125 h 48"/>
                    <a:gd name="T4" fmla="*/ 71077931 w 96"/>
                    <a:gd name="T5" fmla="*/ 0 h 48"/>
                    <a:gd name="T6" fmla="*/ 0 w 96"/>
                    <a:gd name="T7" fmla="*/ 255876028 h 48"/>
                    <a:gd name="T8" fmla="*/ 1307804527 w 96"/>
                    <a:gd name="T9" fmla="*/ 639686300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48"/>
                    <a:gd name="T17" fmla="*/ 96 w 9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48">
                      <a:moveTo>
                        <a:pt x="92" y="45"/>
                      </a:moveTo>
                      <a:cubicBezTo>
                        <a:pt x="93" y="40"/>
                        <a:pt x="95" y="36"/>
                        <a:pt x="96" y="3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6"/>
                        <a:pt x="1" y="12"/>
                        <a:pt x="0" y="18"/>
                      </a:cubicBezTo>
                      <a:cubicBezTo>
                        <a:pt x="22" y="40"/>
                        <a:pt x="58" y="48"/>
                        <a:pt x="92" y="45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55"/>
                <p:cNvSpPr>
                  <a:spLocks noChangeArrowheads="1"/>
                </p:cNvSpPr>
                <p:nvPr/>
              </p:nvSpPr>
              <p:spPr bwMode="auto">
                <a:xfrm flipH="1">
                  <a:off x="350838" y="1614488"/>
                  <a:ext cx="357187" cy="150813"/>
                </a:xfrm>
                <a:custGeom>
                  <a:avLst/>
                  <a:gdLst>
                    <a:gd name="T0" fmla="*/ 1286429660 w 95"/>
                    <a:gd name="T1" fmla="*/ 568614024 h 40"/>
                    <a:gd name="T2" fmla="*/ 1342974242 w 95"/>
                    <a:gd name="T3" fmla="*/ 383815315 h 40"/>
                    <a:gd name="T4" fmla="*/ 42411256 w 95"/>
                    <a:gd name="T5" fmla="*/ 0 h 40"/>
                    <a:gd name="T6" fmla="*/ 0 w 95"/>
                    <a:gd name="T7" fmla="*/ 170584584 h 40"/>
                    <a:gd name="T8" fmla="*/ 1286429660 w 95"/>
                    <a:gd name="T9" fmla="*/ 568614024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5"/>
                    <a:gd name="T16" fmla="*/ 0 h 40"/>
                    <a:gd name="T17" fmla="*/ 95 w 95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5" h="40">
                      <a:moveTo>
                        <a:pt x="91" y="40"/>
                      </a:moveTo>
                      <a:cubicBezTo>
                        <a:pt x="92" y="36"/>
                        <a:pt x="93" y="31"/>
                        <a:pt x="95" y="27"/>
                      </a:cubicBezTo>
                      <a:cubicBezTo>
                        <a:pt x="61" y="30"/>
                        <a:pt x="25" y="22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23" y="34"/>
                        <a:pt x="58" y="38"/>
                        <a:pt x="91" y="40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56"/>
                <p:cNvSpPr>
                  <a:spLocks noChangeArrowheads="1"/>
                </p:cNvSpPr>
                <p:nvPr/>
              </p:nvSpPr>
              <p:spPr bwMode="auto">
                <a:xfrm flipH="1">
                  <a:off x="365125" y="1660525"/>
                  <a:ext cx="349250" cy="149225"/>
                </a:xfrm>
                <a:custGeom>
                  <a:avLst/>
                  <a:gdLst>
                    <a:gd name="T0" fmla="*/ 1255151925 w 93"/>
                    <a:gd name="T1" fmla="*/ 556702516 h 40"/>
                    <a:gd name="T2" fmla="*/ 1297463750 w 93"/>
                    <a:gd name="T3" fmla="*/ 445362013 h 40"/>
                    <a:gd name="T4" fmla="*/ 1311565188 w 93"/>
                    <a:gd name="T5" fmla="*/ 389693626 h 40"/>
                    <a:gd name="T6" fmla="*/ 28206632 w 93"/>
                    <a:gd name="T7" fmla="*/ 0 h 40"/>
                    <a:gd name="T8" fmla="*/ 0 w 93"/>
                    <a:gd name="T9" fmla="*/ 125259465 h 40"/>
                    <a:gd name="T10" fmla="*/ 1255151925 w 93"/>
                    <a:gd name="T11" fmla="*/ 556702516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0"/>
                    <a:gd name="T20" fmla="*/ 93 w 93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0">
                      <a:moveTo>
                        <a:pt x="89" y="40"/>
                      </a:moveTo>
                      <a:cubicBezTo>
                        <a:pt x="90" y="37"/>
                        <a:pt x="91" y="34"/>
                        <a:pt x="92" y="32"/>
                      </a:cubicBezTo>
                      <a:cubicBezTo>
                        <a:pt x="92" y="30"/>
                        <a:pt x="92" y="29"/>
                        <a:pt x="93" y="28"/>
                      </a:cubicBezTo>
                      <a:cubicBezTo>
                        <a:pt x="60" y="26"/>
                        <a:pt x="25" y="22"/>
                        <a:pt x="2" y="0"/>
                      </a:cubicBezTo>
                      <a:cubicBezTo>
                        <a:pt x="1" y="3"/>
                        <a:pt x="1" y="6"/>
                        <a:pt x="0" y="9"/>
                      </a:cubicBezTo>
                      <a:cubicBezTo>
                        <a:pt x="23" y="32"/>
                        <a:pt x="57" y="38"/>
                        <a:pt x="89" y="4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57"/>
                <p:cNvSpPr>
                  <a:spLocks noChangeArrowheads="1"/>
                </p:cNvSpPr>
                <p:nvPr/>
              </p:nvSpPr>
              <p:spPr bwMode="auto">
                <a:xfrm flipH="1">
                  <a:off x="381000" y="1693863"/>
                  <a:ext cx="344487" cy="161925"/>
                </a:xfrm>
                <a:custGeom>
                  <a:avLst/>
                  <a:gdLst>
                    <a:gd name="T0" fmla="*/ 1233821379 w 92"/>
                    <a:gd name="T1" fmla="*/ 609760596 h 43"/>
                    <a:gd name="T2" fmla="*/ 1289905361 w 92"/>
                    <a:gd name="T3" fmla="*/ 439596249 h 43"/>
                    <a:gd name="T4" fmla="*/ 42061114 w 92"/>
                    <a:gd name="T5" fmla="*/ 0 h 43"/>
                    <a:gd name="T6" fmla="*/ 14019123 w 92"/>
                    <a:gd name="T7" fmla="*/ 184345964 h 43"/>
                    <a:gd name="T8" fmla="*/ 0 w 92"/>
                    <a:gd name="T9" fmla="*/ 198527581 h 43"/>
                    <a:gd name="T10" fmla="*/ 1233821379 w 92"/>
                    <a:gd name="T11" fmla="*/ 609760596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2"/>
                    <a:gd name="T19" fmla="*/ 0 h 43"/>
                    <a:gd name="T20" fmla="*/ 92 w 9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2" h="43">
                      <a:moveTo>
                        <a:pt x="88" y="43"/>
                      </a:moveTo>
                      <a:cubicBezTo>
                        <a:pt x="90" y="39"/>
                        <a:pt x="91" y="35"/>
                        <a:pt x="92" y="31"/>
                      </a:cubicBezTo>
                      <a:cubicBezTo>
                        <a:pt x="60" y="29"/>
                        <a:pt x="26" y="23"/>
                        <a:pt x="3" y="0"/>
                      </a:cubicBezTo>
                      <a:cubicBezTo>
                        <a:pt x="2" y="5"/>
                        <a:pt x="1" y="9"/>
                        <a:pt x="1" y="13"/>
                      </a:cubicBezTo>
                      <a:cubicBezTo>
                        <a:pt x="1" y="13"/>
                        <a:pt x="0" y="14"/>
                        <a:pt x="0" y="14"/>
                      </a:cubicBezTo>
                      <a:cubicBezTo>
                        <a:pt x="26" y="34"/>
                        <a:pt x="57" y="41"/>
                        <a:pt x="88" y="43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58"/>
                <p:cNvSpPr>
                  <a:spLocks noChangeArrowheads="1"/>
                </p:cNvSpPr>
                <p:nvPr/>
              </p:nvSpPr>
              <p:spPr bwMode="auto">
                <a:xfrm flipH="1">
                  <a:off x="406400" y="1784350"/>
                  <a:ext cx="331787" cy="146050"/>
                </a:xfrm>
                <a:custGeom>
                  <a:avLst/>
                  <a:gdLst>
                    <a:gd name="T0" fmla="*/ 1194078791 w 88"/>
                    <a:gd name="T1" fmla="*/ 532913981 h 39"/>
                    <a:gd name="T2" fmla="*/ 1250938788 w 88"/>
                    <a:gd name="T3" fmla="*/ 406696822 h 39"/>
                    <a:gd name="T4" fmla="*/ 14214057 w 88"/>
                    <a:gd name="T5" fmla="*/ 0 h 39"/>
                    <a:gd name="T6" fmla="*/ 0 w 88"/>
                    <a:gd name="T7" fmla="*/ 84143524 h 39"/>
                    <a:gd name="T8" fmla="*/ 1194078791 w 88"/>
                    <a:gd name="T9" fmla="*/ 532913981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8"/>
                    <a:gd name="T16" fmla="*/ 0 h 39"/>
                    <a:gd name="T17" fmla="*/ 88 w 88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8" h="39">
                      <a:moveTo>
                        <a:pt x="84" y="38"/>
                      </a:moveTo>
                      <a:cubicBezTo>
                        <a:pt x="86" y="35"/>
                        <a:pt x="87" y="32"/>
                        <a:pt x="88" y="29"/>
                      </a:cubicBezTo>
                      <a:cubicBezTo>
                        <a:pt x="57" y="28"/>
                        <a:pt x="23" y="23"/>
                        <a:pt x="1" y="0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21" y="30"/>
                        <a:pt x="54" y="39"/>
                        <a:pt x="84" y="3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59"/>
                <p:cNvSpPr>
                  <a:spLocks noChangeArrowheads="1"/>
                </p:cNvSpPr>
                <p:nvPr/>
              </p:nvSpPr>
              <p:spPr bwMode="auto">
                <a:xfrm flipH="1">
                  <a:off x="422275" y="1806575"/>
                  <a:ext cx="319087" cy="150813"/>
                </a:xfrm>
                <a:custGeom>
                  <a:avLst/>
                  <a:gdLst>
                    <a:gd name="T0" fmla="*/ 14092384 w 85"/>
                    <a:gd name="T1" fmla="*/ 0 h 40"/>
                    <a:gd name="T2" fmla="*/ 70461918 w 85"/>
                    <a:gd name="T3" fmla="*/ 241662751 h 40"/>
                    <a:gd name="T4" fmla="*/ 634149750 w 85"/>
                    <a:gd name="T5" fmla="*/ 525967878 h 40"/>
                    <a:gd name="T6" fmla="*/ 1042825118 w 85"/>
                    <a:gd name="T7" fmla="*/ 554399899 h 40"/>
                    <a:gd name="T8" fmla="*/ 1197841336 w 85"/>
                    <a:gd name="T9" fmla="*/ 454889711 h 40"/>
                    <a:gd name="T10" fmla="*/ 14092384 w 85"/>
                    <a:gd name="T11" fmla="*/ 0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5"/>
                    <a:gd name="T19" fmla="*/ 0 h 40"/>
                    <a:gd name="T20" fmla="*/ 85 w 8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5" h="40">
                      <a:moveTo>
                        <a:pt x="1" y="0"/>
                      </a:moveTo>
                      <a:cubicBezTo>
                        <a:pt x="0" y="6"/>
                        <a:pt x="1" y="13"/>
                        <a:pt x="5" y="17"/>
                      </a:cubicBezTo>
                      <a:cubicBezTo>
                        <a:pt x="17" y="29"/>
                        <a:pt x="30" y="34"/>
                        <a:pt x="45" y="37"/>
                      </a:cubicBezTo>
                      <a:cubicBezTo>
                        <a:pt x="55" y="40"/>
                        <a:pt x="65" y="40"/>
                        <a:pt x="74" y="39"/>
                      </a:cubicBezTo>
                      <a:cubicBezTo>
                        <a:pt x="80" y="39"/>
                        <a:pt x="83" y="36"/>
                        <a:pt x="85" y="32"/>
                      </a:cubicBezTo>
                      <a:cubicBezTo>
                        <a:pt x="55" y="33"/>
                        <a:pt x="2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0"/>
                <p:cNvSpPr>
                  <a:spLocks noChangeArrowheads="1"/>
                </p:cNvSpPr>
                <p:nvPr/>
              </p:nvSpPr>
              <p:spPr bwMode="auto">
                <a:xfrm flipH="1">
                  <a:off x="395288" y="1746250"/>
                  <a:ext cx="338137" cy="147638"/>
                </a:xfrm>
                <a:custGeom>
                  <a:avLst/>
                  <a:gdLst>
                    <a:gd name="T0" fmla="*/ 1228060985 w 90"/>
                    <a:gd name="T1" fmla="*/ 558896899 h 39"/>
                    <a:gd name="T2" fmla="*/ 1242176326 w 90"/>
                    <a:gd name="T3" fmla="*/ 501575499 h 39"/>
                    <a:gd name="T4" fmla="*/ 1270407009 w 90"/>
                    <a:gd name="T5" fmla="*/ 415589613 h 39"/>
                    <a:gd name="T6" fmla="*/ 28230682 w 90"/>
                    <a:gd name="T7" fmla="*/ 0 h 39"/>
                    <a:gd name="T8" fmla="*/ 0 w 90"/>
                    <a:gd name="T9" fmla="*/ 143307285 h 39"/>
                    <a:gd name="T10" fmla="*/ 1228060985 w 90"/>
                    <a:gd name="T11" fmla="*/ 55889689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0"/>
                    <a:gd name="T19" fmla="*/ 0 h 39"/>
                    <a:gd name="T20" fmla="*/ 90 w 9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0" h="39">
                      <a:moveTo>
                        <a:pt x="87" y="39"/>
                      </a:moveTo>
                      <a:cubicBezTo>
                        <a:pt x="87" y="38"/>
                        <a:pt x="88" y="36"/>
                        <a:pt x="88" y="35"/>
                      </a:cubicBezTo>
                      <a:cubicBezTo>
                        <a:pt x="89" y="33"/>
                        <a:pt x="90" y="31"/>
                        <a:pt x="90" y="29"/>
                      </a:cubicBezTo>
                      <a:cubicBezTo>
                        <a:pt x="59" y="27"/>
                        <a:pt x="28" y="2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22" y="33"/>
                        <a:pt x="56" y="38"/>
                        <a:pt x="87" y="39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1"/>
                <p:cNvSpPr>
                  <a:spLocks noChangeArrowheads="1"/>
                </p:cNvSpPr>
                <p:nvPr/>
              </p:nvSpPr>
              <p:spPr bwMode="auto">
                <a:xfrm flipH="1">
                  <a:off x="304800" y="1493838"/>
                  <a:ext cx="368300" cy="203200"/>
                </a:xfrm>
                <a:custGeom>
                  <a:avLst/>
                  <a:gdLst>
                    <a:gd name="T0" fmla="*/ 805054944 w 98"/>
                    <a:gd name="T1" fmla="*/ 679673896 h 54"/>
                    <a:gd name="T2" fmla="*/ 1242892239 w 98"/>
                    <a:gd name="T3" fmla="*/ 495597274 h 54"/>
                    <a:gd name="T4" fmla="*/ 1031037059 w 98"/>
                    <a:gd name="T5" fmla="*/ 254876770 h 54"/>
                    <a:gd name="T6" fmla="*/ 254228470 w 98"/>
                    <a:gd name="T7" fmla="*/ 42480089 h 54"/>
                    <a:gd name="T8" fmla="*/ 0 w 98"/>
                    <a:gd name="T9" fmla="*/ 240716741 h 54"/>
                    <a:gd name="T10" fmla="*/ 508456941 w 98"/>
                    <a:gd name="T11" fmla="*/ 608873748 h 54"/>
                    <a:gd name="T12" fmla="*/ 805054944 w 98"/>
                    <a:gd name="T13" fmla="*/ 679673896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54"/>
                    <a:gd name="T23" fmla="*/ 98 w 98"/>
                    <a:gd name="T24" fmla="*/ 54 h 5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54">
                      <a:moveTo>
                        <a:pt x="57" y="48"/>
                      </a:moveTo>
                      <a:cubicBezTo>
                        <a:pt x="67" y="51"/>
                        <a:pt x="98" y="54"/>
                        <a:pt x="88" y="35"/>
                      </a:cubicBezTo>
                      <a:cubicBezTo>
                        <a:pt x="85" y="29"/>
                        <a:pt x="79" y="23"/>
                        <a:pt x="73" y="18"/>
                      </a:cubicBezTo>
                      <a:cubicBezTo>
                        <a:pt x="59" y="8"/>
                        <a:pt x="36" y="0"/>
                        <a:pt x="18" y="3"/>
                      </a:cubicBezTo>
                      <a:cubicBezTo>
                        <a:pt x="11" y="5"/>
                        <a:pt x="0" y="8"/>
                        <a:pt x="0" y="17"/>
                      </a:cubicBezTo>
                      <a:cubicBezTo>
                        <a:pt x="1" y="30"/>
                        <a:pt x="25" y="40"/>
                        <a:pt x="36" y="43"/>
                      </a:cubicBezTo>
                      <a:cubicBezTo>
                        <a:pt x="43" y="44"/>
                        <a:pt x="50" y="47"/>
                        <a:pt x="57" y="4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62"/>
                <p:cNvSpPr>
                  <a:spLocks noChangeArrowheads="1"/>
                </p:cNvSpPr>
                <p:nvPr/>
              </p:nvSpPr>
              <p:spPr bwMode="auto">
                <a:xfrm flipH="1">
                  <a:off x="384175" y="1441450"/>
                  <a:ext cx="165100" cy="134938"/>
                </a:xfrm>
                <a:custGeom>
                  <a:avLst/>
                  <a:gdLst>
                    <a:gd name="T0" fmla="*/ 535021559 w 44"/>
                    <a:gd name="T1" fmla="*/ 295041937 h 36"/>
                    <a:gd name="T2" fmla="*/ 112635723 w 44"/>
                    <a:gd name="T3" fmla="*/ 365288411 h 36"/>
                    <a:gd name="T4" fmla="*/ 70396389 w 44"/>
                    <a:gd name="T5" fmla="*/ 112395857 h 36"/>
                    <a:gd name="T6" fmla="*/ 267510780 w 44"/>
                    <a:gd name="T7" fmla="*/ 266941099 h 36"/>
                    <a:gd name="T8" fmla="*/ 535021559 w 44"/>
                    <a:gd name="T9" fmla="*/ 295041937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4"/>
                    <a:gd name="T16" fmla="*/ 0 h 36"/>
                    <a:gd name="T17" fmla="*/ 44 w 4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4" h="36">
                      <a:moveTo>
                        <a:pt x="38" y="21"/>
                      </a:moveTo>
                      <a:cubicBezTo>
                        <a:pt x="33" y="32"/>
                        <a:pt x="14" y="36"/>
                        <a:pt x="8" y="26"/>
                      </a:cubicBezTo>
                      <a:cubicBezTo>
                        <a:pt x="5" y="22"/>
                        <a:pt x="0" y="13"/>
                        <a:pt x="5" y="8"/>
                      </a:cubicBezTo>
                      <a:cubicBezTo>
                        <a:pt x="13" y="0"/>
                        <a:pt x="20" y="12"/>
                        <a:pt x="19" y="19"/>
                      </a:cubicBezTo>
                      <a:cubicBezTo>
                        <a:pt x="24" y="10"/>
                        <a:pt x="44" y="8"/>
                        <a:pt x="38" y="21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5"/>
                <p:cNvSpPr>
                  <a:spLocks noChangeArrowheads="1"/>
                </p:cNvSpPr>
                <p:nvPr/>
              </p:nvSpPr>
              <p:spPr bwMode="auto">
                <a:xfrm flipH="1">
                  <a:off x="996950" y="1814513"/>
                  <a:ext cx="687387" cy="1106488"/>
                </a:xfrm>
                <a:custGeom>
                  <a:avLst/>
                  <a:gdLst>
                    <a:gd name="T0" fmla="*/ 42328766 w 183"/>
                    <a:gd name="T1" fmla="*/ 0 h 294"/>
                    <a:gd name="T2" fmla="*/ 56437102 w 183"/>
                    <a:gd name="T3" fmla="*/ 1189809557 h 294"/>
                    <a:gd name="T4" fmla="*/ 324510520 w 183"/>
                    <a:gd name="T5" fmla="*/ 2147483647 h 294"/>
                    <a:gd name="T6" fmla="*/ 663129376 w 183"/>
                    <a:gd name="T7" fmla="*/ 2147483647 h 294"/>
                    <a:gd name="T8" fmla="*/ 846549018 w 183"/>
                    <a:gd name="T9" fmla="*/ 2147483647 h 294"/>
                    <a:gd name="T10" fmla="*/ 1185167874 w 183"/>
                    <a:gd name="T11" fmla="*/ 2147483647 h 294"/>
                    <a:gd name="T12" fmla="*/ 1128730772 w 183"/>
                    <a:gd name="T13" fmla="*/ 2147483647 h 294"/>
                    <a:gd name="T14" fmla="*/ 1552003403 w 183"/>
                    <a:gd name="T15" fmla="*/ 2147483647 h 294"/>
                    <a:gd name="T16" fmla="*/ 1975279791 w 183"/>
                    <a:gd name="T17" fmla="*/ 2147483647 h 294"/>
                    <a:gd name="T18" fmla="*/ 2130479004 w 183"/>
                    <a:gd name="T19" fmla="*/ 2147483647 h 294"/>
                    <a:gd name="T20" fmla="*/ 2147483647 w 183"/>
                    <a:gd name="T21" fmla="*/ 2147483647 h 294"/>
                    <a:gd name="T22" fmla="*/ 2147483647 w 183"/>
                    <a:gd name="T23" fmla="*/ 2147483647 h 294"/>
                    <a:gd name="T24" fmla="*/ 2147483647 w 183"/>
                    <a:gd name="T25" fmla="*/ 99151110 h 294"/>
                    <a:gd name="T26" fmla="*/ 42328766 w 183"/>
                    <a:gd name="T27" fmla="*/ 0 h 29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3"/>
                    <a:gd name="T43" fmla="*/ 0 h 294"/>
                    <a:gd name="T44" fmla="*/ 183 w 183"/>
                    <a:gd name="T45" fmla="*/ 294 h 29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3" h="294">
                      <a:moveTo>
                        <a:pt x="3" y="0"/>
                      </a:moveTo>
                      <a:cubicBezTo>
                        <a:pt x="0" y="27"/>
                        <a:pt x="0" y="57"/>
                        <a:pt x="4" y="84"/>
                      </a:cubicBezTo>
                      <a:cubicBezTo>
                        <a:pt x="7" y="115"/>
                        <a:pt x="16" y="145"/>
                        <a:pt x="23" y="174"/>
                      </a:cubicBezTo>
                      <a:cubicBezTo>
                        <a:pt x="29" y="201"/>
                        <a:pt x="36" y="229"/>
                        <a:pt x="47" y="254"/>
                      </a:cubicBezTo>
                      <a:cubicBezTo>
                        <a:pt x="51" y="263"/>
                        <a:pt x="53" y="275"/>
                        <a:pt x="60" y="283"/>
                      </a:cubicBezTo>
                      <a:cubicBezTo>
                        <a:pt x="70" y="294"/>
                        <a:pt x="83" y="293"/>
                        <a:pt x="84" y="276"/>
                      </a:cubicBezTo>
                      <a:cubicBezTo>
                        <a:pt x="86" y="254"/>
                        <a:pt x="80" y="232"/>
                        <a:pt x="80" y="209"/>
                      </a:cubicBezTo>
                      <a:cubicBezTo>
                        <a:pt x="80" y="189"/>
                        <a:pt x="92" y="188"/>
                        <a:pt x="110" y="185"/>
                      </a:cubicBezTo>
                      <a:cubicBezTo>
                        <a:pt x="122" y="184"/>
                        <a:pt x="134" y="182"/>
                        <a:pt x="140" y="195"/>
                      </a:cubicBezTo>
                      <a:cubicBezTo>
                        <a:pt x="147" y="211"/>
                        <a:pt x="147" y="232"/>
                        <a:pt x="151" y="249"/>
                      </a:cubicBezTo>
                      <a:cubicBezTo>
                        <a:pt x="157" y="272"/>
                        <a:pt x="173" y="282"/>
                        <a:pt x="178" y="254"/>
                      </a:cubicBezTo>
                      <a:cubicBezTo>
                        <a:pt x="183" y="227"/>
                        <a:pt x="175" y="199"/>
                        <a:pt x="172" y="172"/>
                      </a:cubicBezTo>
                      <a:cubicBezTo>
                        <a:pt x="165" y="118"/>
                        <a:pt x="159" y="63"/>
                        <a:pt x="158" y="7"/>
                      </a:cubicBezTo>
                      <a:cubicBezTo>
                        <a:pt x="107" y="17"/>
                        <a:pt x="51" y="17"/>
                        <a:pt x="3" y="0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6"/>
                <p:cNvSpPr>
                  <a:spLocks noChangeArrowheads="1"/>
                </p:cNvSpPr>
                <p:nvPr/>
              </p:nvSpPr>
              <p:spPr bwMode="auto">
                <a:xfrm flipH="1">
                  <a:off x="1090613" y="1724025"/>
                  <a:ext cx="582612" cy="153988"/>
                </a:xfrm>
                <a:custGeom>
                  <a:avLst/>
                  <a:gdLst>
                    <a:gd name="T0" fmla="*/ 42384083 w 155"/>
                    <a:gd name="T1" fmla="*/ 0 h 41"/>
                    <a:gd name="T2" fmla="*/ 0 w 155"/>
                    <a:gd name="T3" fmla="*/ 296227842 h 41"/>
                    <a:gd name="T4" fmla="*/ 0 w 155"/>
                    <a:gd name="T5" fmla="*/ 338544496 h 41"/>
                    <a:gd name="T6" fmla="*/ 2147483647 w 155"/>
                    <a:gd name="T7" fmla="*/ 437288362 h 41"/>
                    <a:gd name="T8" fmla="*/ 2147483647 w 155"/>
                    <a:gd name="T9" fmla="*/ 211590779 h 41"/>
                    <a:gd name="T10" fmla="*/ 42384083 w 155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5"/>
                    <a:gd name="T19" fmla="*/ 0 h 41"/>
                    <a:gd name="T20" fmla="*/ 155 w 155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5" h="41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48" y="41"/>
                        <a:pt x="104" y="41"/>
                        <a:pt x="155" y="31"/>
                      </a:cubicBezTo>
                      <a:cubicBezTo>
                        <a:pt x="155" y="26"/>
                        <a:pt x="155" y="20"/>
                        <a:pt x="155" y="15"/>
                      </a:cubicBezTo>
                      <a:cubicBezTo>
                        <a:pt x="103" y="18"/>
                        <a:pt x="48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7"/>
                <p:cNvSpPr>
                  <a:spLocks noChangeArrowheads="1"/>
                </p:cNvSpPr>
                <p:nvPr/>
              </p:nvSpPr>
              <p:spPr bwMode="auto">
                <a:xfrm flipH="1">
                  <a:off x="1090612" y="1644650"/>
                  <a:ext cx="571500" cy="161925"/>
                </a:xfrm>
                <a:custGeom>
                  <a:avLst/>
                  <a:gdLst>
                    <a:gd name="T0" fmla="*/ 42411316 w 152"/>
                    <a:gd name="T1" fmla="*/ 0 h 43"/>
                    <a:gd name="T2" fmla="*/ 0 w 152"/>
                    <a:gd name="T3" fmla="*/ 297791372 h 43"/>
                    <a:gd name="T4" fmla="*/ 2147483647 w 152"/>
                    <a:gd name="T5" fmla="*/ 510496805 h 43"/>
                    <a:gd name="T6" fmla="*/ 2147483647 w 152"/>
                    <a:gd name="T7" fmla="*/ 382873545 h 43"/>
                    <a:gd name="T8" fmla="*/ 2147483647 w 152"/>
                    <a:gd name="T9" fmla="*/ 340332459 h 43"/>
                    <a:gd name="T10" fmla="*/ 42411316 w 152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3"/>
                    <a:gd name="T20" fmla="*/ 152 w 15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3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45" y="43"/>
                        <a:pt x="100" y="39"/>
                        <a:pt x="152" y="36"/>
                      </a:cubicBezTo>
                      <a:cubicBezTo>
                        <a:pt x="152" y="33"/>
                        <a:pt x="152" y="30"/>
                        <a:pt x="152" y="27"/>
                      </a:cubicBezTo>
                      <a:cubicBezTo>
                        <a:pt x="152" y="26"/>
                        <a:pt x="152" y="25"/>
                        <a:pt x="152" y="24"/>
                      </a:cubicBezTo>
                      <a:cubicBezTo>
                        <a:pt x="100" y="24"/>
                        <a:pt x="47" y="26"/>
                        <a:pt x="3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8"/>
                <p:cNvSpPr>
                  <a:spLocks noChangeArrowheads="1"/>
                </p:cNvSpPr>
                <p:nvPr/>
              </p:nvSpPr>
              <p:spPr bwMode="auto">
                <a:xfrm flipH="1">
                  <a:off x="1076325" y="1490663"/>
                  <a:ext cx="563562" cy="195263"/>
                </a:xfrm>
                <a:custGeom>
                  <a:avLst/>
                  <a:gdLst>
                    <a:gd name="T0" fmla="*/ 0 w 150"/>
                    <a:gd name="T1" fmla="*/ 338409554 h 52"/>
                    <a:gd name="T2" fmla="*/ 2075001470 w 150"/>
                    <a:gd name="T3" fmla="*/ 676822864 h 52"/>
                    <a:gd name="T4" fmla="*/ 2117347519 w 150"/>
                    <a:gd name="T5" fmla="*/ 465315484 h 52"/>
                    <a:gd name="T6" fmla="*/ 98811204 w 150"/>
                    <a:gd name="T7" fmla="*/ 0 h 52"/>
                    <a:gd name="T8" fmla="*/ 0 w 150"/>
                    <a:gd name="T9" fmla="*/ 338409554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52"/>
                    <a:gd name="T17" fmla="*/ 150 w 15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52">
                      <a:moveTo>
                        <a:pt x="0" y="24"/>
                      </a:moveTo>
                      <a:cubicBezTo>
                        <a:pt x="44" y="46"/>
                        <a:pt x="97" y="52"/>
                        <a:pt x="147" y="48"/>
                      </a:cubicBezTo>
                      <a:cubicBezTo>
                        <a:pt x="148" y="43"/>
                        <a:pt x="149" y="38"/>
                        <a:pt x="150" y="33"/>
                      </a:cubicBezTo>
                      <a:cubicBezTo>
                        <a:pt x="100" y="30"/>
                        <a:pt x="45" y="31"/>
                        <a:pt x="7" y="0"/>
                      </a:cubicBezTo>
                      <a:cubicBezTo>
                        <a:pt x="4" y="8"/>
                        <a:pt x="2" y="16"/>
                        <a:pt x="0" y="24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9"/>
                <p:cNvSpPr>
                  <a:spLocks noChangeArrowheads="1"/>
                </p:cNvSpPr>
                <p:nvPr/>
              </p:nvSpPr>
              <p:spPr bwMode="auto">
                <a:xfrm flipH="1">
                  <a:off x="1004887" y="1193800"/>
                  <a:ext cx="492125" cy="277813"/>
                </a:xfrm>
                <a:custGeom>
                  <a:avLst/>
                  <a:gdLst>
                    <a:gd name="T0" fmla="*/ 211688884 w 131"/>
                    <a:gd name="T1" fmla="*/ 0 h 74"/>
                    <a:gd name="T2" fmla="*/ 0 w 131"/>
                    <a:gd name="T3" fmla="*/ 281886339 h 74"/>
                    <a:gd name="T4" fmla="*/ 1749966447 w 131"/>
                    <a:gd name="T5" fmla="*/ 1042973824 h 74"/>
                    <a:gd name="T6" fmla="*/ 1848755844 w 131"/>
                    <a:gd name="T7" fmla="*/ 873842020 h 74"/>
                    <a:gd name="T8" fmla="*/ 211688884 w 131"/>
                    <a:gd name="T9" fmla="*/ 0 h 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1"/>
                    <a:gd name="T16" fmla="*/ 0 h 74"/>
                    <a:gd name="T17" fmla="*/ 131 w 131"/>
                    <a:gd name="T18" fmla="*/ 74 h 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1" h="74">
                      <a:moveTo>
                        <a:pt x="15" y="0"/>
                      </a:moveTo>
                      <a:cubicBezTo>
                        <a:pt x="10" y="6"/>
                        <a:pt x="5" y="13"/>
                        <a:pt x="0" y="20"/>
                      </a:cubicBezTo>
                      <a:cubicBezTo>
                        <a:pt x="33" y="53"/>
                        <a:pt x="78" y="69"/>
                        <a:pt x="124" y="74"/>
                      </a:cubicBezTo>
                      <a:cubicBezTo>
                        <a:pt x="126" y="70"/>
                        <a:pt x="129" y="66"/>
                        <a:pt x="131" y="62"/>
                      </a:cubicBezTo>
                      <a:cubicBezTo>
                        <a:pt x="87" y="53"/>
                        <a:pt x="46" y="35"/>
                        <a:pt x="15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80"/>
                <p:cNvSpPr>
                  <a:spLocks noChangeArrowheads="1"/>
                </p:cNvSpPr>
                <p:nvPr/>
              </p:nvSpPr>
              <p:spPr bwMode="auto">
                <a:xfrm flipH="1">
                  <a:off x="952500" y="1114425"/>
                  <a:ext cx="431800" cy="263525"/>
                </a:xfrm>
                <a:custGeom>
                  <a:avLst/>
                  <a:gdLst>
                    <a:gd name="T0" fmla="*/ 140984577 w 115"/>
                    <a:gd name="T1" fmla="*/ 0 h 70"/>
                    <a:gd name="T2" fmla="*/ 0 w 115"/>
                    <a:gd name="T3" fmla="*/ 99209633 h 70"/>
                    <a:gd name="T4" fmla="*/ 1536723633 w 115"/>
                    <a:gd name="T5" fmla="*/ 992077509 h 70"/>
                    <a:gd name="T6" fmla="*/ 1621315130 w 115"/>
                    <a:gd name="T7" fmla="*/ 878697760 h 70"/>
                    <a:gd name="T8" fmla="*/ 140984577 w 115"/>
                    <a:gd name="T9" fmla="*/ 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5"/>
                    <a:gd name="T16" fmla="*/ 0 h 70"/>
                    <a:gd name="T17" fmla="*/ 115 w 115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5" h="70">
                      <a:moveTo>
                        <a:pt x="10" y="0"/>
                      </a:moveTo>
                      <a:cubicBezTo>
                        <a:pt x="6" y="2"/>
                        <a:pt x="3" y="4"/>
                        <a:pt x="0" y="7"/>
                      </a:cubicBezTo>
                      <a:cubicBezTo>
                        <a:pt x="24" y="44"/>
                        <a:pt x="65" y="63"/>
                        <a:pt x="109" y="70"/>
                      </a:cubicBezTo>
                      <a:cubicBezTo>
                        <a:pt x="111" y="68"/>
                        <a:pt x="113" y="65"/>
                        <a:pt x="115" y="62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81"/>
                <p:cNvSpPr>
                  <a:spLocks noChangeArrowheads="1"/>
                </p:cNvSpPr>
                <p:nvPr/>
              </p:nvSpPr>
              <p:spPr bwMode="auto">
                <a:xfrm flipH="1">
                  <a:off x="974725" y="1139825"/>
                  <a:ext cx="465137" cy="287338"/>
                </a:xfrm>
                <a:custGeom>
                  <a:avLst/>
                  <a:gdLst>
                    <a:gd name="T0" fmla="*/ 211063416 w 124"/>
                    <a:gd name="T1" fmla="*/ 0 h 76"/>
                    <a:gd name="T2" fmla="*/ 0 w 124"/>
                    <a:gd name="T3" fmla="*/ 200119575 h 76"/>
                    <a:gd name="T4" fmla="*/ 1632210746 w 124"/>
                    <a:gd name="T5" fmla="*/ 1086356924 h 76"/>
                    <a:gd name="T6" fmla="*/ 1744777651 w 124"/>
                    <a:gd name="T7" fmla="*/ 900532415 h 76"/>
                    <a:gd name="T8" fmla="*/ 211063416 w 124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4"/>
                    <a:gd name="T16" fmla="*/ 0 h 76"/>
                    <a:gd name="T17" fmla="*/ 124 w 124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4" h="76">
                      <a:moveTo>
                        <a:pt x="15" y="0"/>
                      </a:moveTo>
                      <a:cubicBezTo>
                        <a:pt x="10" y="4"/>
                        <a:pt x="5" y="9"/>
                        <a:pt x="0" y="14"/>
                      </a:cubicBezTo>
                      <a:cubicBezTo>
                        <a:pt x="31" y="49"/>
                        <a:pt x="72" y="67"/>
                        <a:pt x="116" y="76"/>
                      </a:cubicBezTo>
                      <a:cubicBezTo>
                        <a:pt x="118" y="71"/>
                        <a:pt x="121" y="67"/>
                        <a:pt x="124" y="63"/>
                      </a:cubicBezTo>
                      <a:cubicBezTo>
                        <a:pt x="80" y="56"/>
                        <a:pt x="39" y="37"/>
                        <a:pt x="15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82"/>
                <p:cNvSpPr>
                  <a:spLocks noChangeArrowheads="1"/>
                </p:cNvSpPr>
                <p:nvPr/>
              </p:nvSpPr>
              <p:spPr bwMode="auto">
                <a:xfrm flipH="1">
                  <a:off x="1030287" y="1268413"/>
                  <a:ext cx="511175" cy="230188"/>
                </a:xfrm>
                <a:custGeom>
                  <a:avLst/>
                  <a:gdLst>
                    <a:gd name="T0" fmla="*/ 0 w 136"/>
                    <a:gd name="T1" fmla="*/ 284795386 h 61"/>
                    <a:gd name="T2" fmla="*/ 1878940230 w 136"/>
                    <a:gd name="T3" fmla="*/ 868631399 h 61"/>
                    <a:gd name="T4" fmla="*/ 1921322652 w 136"/>
                    <a:gd name="T5" fmla="*/ 768952448 h 61"/>
                    <a:gd name="T6" fmla="*/ 169529685 w 136"/>
                    <a:gd name="T7" fmla="*/ 0 h 61"/>
                    <a:gd name="T8" fmla="*/ 0 w 136"/>
                    <a:gd name="T9" fmla="*/ 284795386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6"/>
                    <a:gd name="T16" fmla="*/ 0 h 61"/>
                    <a:gd name="T17" fmla="*/ 136 w 136"/>
                    <a:gd name="T18" fmla="*/ 61 h 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6" h="61">
                      <a:moveTo>
                        <a:pt x="0" y="20"/>
                      </a:moveTo>
                      <a:cubicBezTo>
                        <a:pt x="33" y="54"/>
                        <a:pt x="85" y="59"/>
                        <a:pt x="133" y="61"/>
                      </a:cubicBezTo>
                      <a:cubicBezTo>
                        <a:pt x="134" y="59"/>
                        <a:pt x="135" y="57"/>
                        <a:pt x="136" y="54"/>
                      </a:cubicBezTo>
                      <a:cubicBezTo>
                        <a:pt x="90" y="49"/>
                        <a:pt x="45" y="33"/>
                        <a:pt x="12" y="0"/>
                      </a:cubicBezTo>
                      <a:cubicBezTo>
                        <a:pt x="8" y="7"/>
                        <a:pt x="4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83"/>
                <p:cNvSpPr>
                  <a:spLocks noChangeArrowheads="1"/>
                </p:cNvSpPr>
                <p:nvPr/>
              </p:nvSpPr>
              <p:spPr bwMode="auto">
                <a:xfrm flipH="1">
                  <a:off x="1041400" y="1343025"/>
                  <a:ext cx="541337" cy="227013"/>
                </a:xfrm>
                <a:custGeom>
                  <a:avLst/>
                  <a:gdLst>
                    <a:gd name="T0" fmla="*/ 0 w 144"/>
                    <a:gd name="T1" fmla="*/ 286305012 h 60"/>
                    <a:gd name="T2" fmla="*/ 1950245487 w 144"/>
                    <a:gd name="T3" fmla="*/ 858915036 h 60"/>
                    <a:gd name="T4" fmla="*/ 2035039914 w 144"/>
                    <a:gd name="T5" fmla="*/ 586926977 h 60"/>
                    <a:gd name="T6" fmla="*/ 155453942 w 144"/>
                    <a:gd name="T7" fmla="*/ 0 h 60"/>
                    <a:gd name="T8" fmla="*/ 0 w 144"/>
                    <a:gd name="T9" fmla="*/ 286305012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60"/>
                    <a:gd name="T17" fmla="*/ 144 w 144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60">
                      <a:moveTo>
                        <a:pt x="0" y="20"/>
                      </a:moveTo>
                      <a:cubicBezTo>
                        <a:pt x="40" y="50"/>
                        <a:pt x="89" y="57"/>
                        <a:pt x="138" y="60"/>
                      </a:cubicBezTo>
                      <a:cubicBezTo>
                        <a:pt x="140" y="53"/>
                        <a:pt x="142" y="47"/>
                        <a:pt x="144" y="41"/>
                      </a:cubicBezTo>
                      <a:cubicBezTo>
                        <a:pt x="96" y="39"/>
                        <a:pt x="44" y="34"/>
                        <a:pt x="11" y="0"/>
                      </a:cubicBezTo>
                      <a:cubicBezTo>
                        <a:pt x="7" y="7"/>
                        <a:pt x="3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4"/>
                <p:cNvSpPr>
                  <a:spLocks noChangeArrowheads="1"/>
                </p:cNvSpPr>
                <p:nvPr/>
              </p:nvSpPr>
              <p:spPr bwMode="auto">
                <a:xfrm flipH="1">
                  <a:off x="1065213" y="1419225"/>
                  <a:ext cx="547687" cy="195263"/>
                </a:xfrm>
                <a:custGeom>
                  <a:avLst/>
                  <a:gdLst>
                    <a:gd name="T0" fmla="*/ 84433829 w 146"/>
                    <a:gd name="T1" fmla="*/ 70501208 h 52"/>
                    <a:gd name="T2" fmla="*/ 0 w 146"/>
                    <a:gd name="T3" fmla="*/ 267908346 h 52"/>
                    <a:gd name="T4" fmla="*/ 2012310825 w 146"/>
                    <a:gd name="T5" fmla="*/ 733223830 h 52"/>
                    <a:gd name="T6" fmla="*/ 2054527740 w 146"/>
                    <a:gd name="T7" fmla="*/ 564017176 h 52"/>
                    <a:gd name="T8" fmla="*/ 112575937 w 146"/>
                    <a:gd name="T9" fmla="*/ 0 h 52"/>
                    <a:gd name="T10" fmla="*/ 84433829 w 146"/>
                    <a:gd name="T11" fmla="*/ 70501208 h 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52"/>
                    <a:gd name="T20" fmla="*/ 146 w 146"/>
                    <a:gd name="T21" fmla="*/ 52 h 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52">
                      <a:moveTo>
                        <a:pt x="6" y="5"/>
                      </a:moveTo>
                      <a:cubicBezTo>
                        <a:pt x="3" y="9"/>
                        <a:pt x="1" y="14"/>
                        <a:pt x="0" y="19"/>
                      </a:cubicBezTo>
                      <a:cubicBezTo>
                        <a:pt x="38" y="50"/>
                        <a:pt x="93" y="49"/>
                        <a:pt x="143" y="52"/>
                      </a:cubicBezTo>
                      <a:cubicBezTo>
                        <a:pt x="144" y="48"/>
                        <a:pt x="145" y="44"/>
                        <a:pt x="146" y="40"/>
                      </a:cubicBezTo>
                      <a:cubicBezTo>
                        <a:pt x="97" y="37"/>
                        <a:pt x="48" y="30"/>
                        <a:pt x="8" y="0"/>
                      </a:cubicBezTo>
                      <a:cubicBezTo>
                        <a:pt x="7" y="1"/>
                        <a:pt x="6" y="3"/>
                        <a:pt x="6" y="5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5"/>
                <p:cNvSpPr>
                  <a:spLocks noChangeArrowheads="1"/>
                </p:cNvSpPr>
                <p:nvPr/>
              </p:nvSpPr>
              <p:spPr bwMode="auto">
                <a:xfrm flipH="1">
                  <a:off x="1087438" y="1581150"/>
                  <a:ext cx="563562" cy="161925"/>
                </a:xfrm>
                <a:custGeom>
                  <a:avLst/>
                  <a:gdLst>
                    <a:gd name="T0" fmla="*/ 42346049 w 150"/>
                    <a:gd name="T1" fmla="*/ 0 h 43"/>
                    <a:gd name="T2" fmla="*/ 0 w 150"/>
                    <a:gd name="T3" fmla="*/ 241068668 h 43"/>
                    <a:gd name="T4" fmla="*/ 2103232169 w 150"/>
                    <a:gd name="T5" fmla="*/ 581401127 h 43"/>
                    <a:gd name="T6" fmla="*/ 2117347519 w 150"/>
                    <a:gd name="T7" fmla="*/ 340332459 h 43"/>
                    <a:gd name="T8" fmla="*/ 42346049 w 150"/>
                    <a:gd name="T9" fmla="*/ 0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43"/>
                    <a:gd name="T17" fmla="*/ 150 w 15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43">
                      <a:moveTo>
                        <a:pt x="3" y="0"/>
                      </a:moveTo>
                      <a:cubicBezTo>
                        <a:pt x="2" y="5"/>
                        <a:pt x="1" y="11"/>
                        <a:pt x="0" y="17"/>
                      </a:cubicBezTo>
                      <a:cubicBezTo>
                        <a:pt x="44" y="43"/>
                        <a:pt x="97" y="41"/>
                        <a:pt x="149" y="41"/>
                      </a:cubicBezTo>
                      <a:cubicBezTo>
                        <a:pt x="149" y="35"/>
                        <a:pt x="149" y="30"/>
                        <a:pt x="150" y="24"/>
                      </a:cubicBezTo>
                      <a:cubicBezTo>
                        <a:pt x="100" y="28"/>
                        <a:pt x="47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6"/>
                <p:cNvSpPr>
                  <a:spLocks noChangeArrowheads="1"/>
                </p:cNvSpPr>
                <p:nvPr/>
              </p:nvSpPr>
              <p:spPr bwMode="auto">
                <a:xfrm flipH="1">
                  <a:off x="268288" y="0"/>
                  <a:ext cx="1119187" cy="1468438"/>
                </a:xfrm>
                <a:custGeom>
                  <a:avLst/>
                  <a:gdLst>
                    <a:gd name="T0" fmla="*/ 84630067 w 298"/>
                    <a:gd name="T1" fmla="*/ 2147483647 h 390"/>
                    <a:gd name="T2" fmla="*/ 28208770 w 298"/>
                    <a:gd name="T3" fmla="*/ 2147483647 h 390"/>
                    <a:gd name="T4" fmla="*/ 225681430 w 298"/>
                    <a:gd name="T5" fmla="*/ 2147483647 h 390"/>
                    <a:gd name="T6" fmla="*/ 1678495070 w 298"/>
                    <a:gd name="T7" fmla="*/ 1531106416 h 390"/>
                    <a:gd name="T8" fmla="*/ 1918279007 w 298"/>
                    <a:gd name="T9" fmla="*/ 1020737610 h 390"/>
                    <a:gd name="T10" fmla="*/ 1438707377 w 298"/>
                    <a:gd name="T11" fmla="*/ 907321484 h 390"/>
                    <a:gd name="T12" fmla="*/ 1071978340 w 298"/>
                    <a:gd name="T13" fmla="*/ 269360477 h 390"/>
                    <a:gd name="T14" fmla="*/ 1932385270 w 298"/>
                    <a:gd name="T15" fmla="*/ 170124190 h 390"/>
                    <a:gd name="T16" fmla="*/ 2147483647 w 298"/>
                    <a:gd name="T17" fmla="*/ 1091621748 h 390"/>
                    <a:gd name="T18" fmla="*/ 2147483647 w 298"/>
                    <a:gd name="T19" fmla="*/ 1091621748 h 390"/>
                    <a:gd name="T20" fmla="*/ 2147483647 w 298"/>
                    <a:gd name="T21" fmla="*/ 1658698617 h 390"/>
                    <a:gd name="T22" fmla="*/ 2147483647 w 298"/>
                    <a:gd name="T23" fmla="*/ 1970591083 h 390"/>
                    <a:gd name="T24" fmla="*/ 2147483647 w 298"/>
                    <a:gd name="T25" fmla="*/ 1658698617 h 390"/>
                    <a:gd name="T26" fmla="*/ 2147483647 w 298"/>
                    <a:gd name="T27" fmla="*/ 2027299146 h 390"/>
                    <a:gd name="T28" fmla="*/ 2147483647 w 298"/>
                    <a:gd name="T29" fmla="*/ 2147483647 h 390"/>
                    <a:gd name="T30" fmla="*/ 2147483647 w 298"/>
                    <a:gd name="T31" fmla="*/ 2147483647 h 390"/>
                    <a:gd name="T32" fmla="*/ 662934270 w 298"/>
                    <a:gd name="T33" fmla="*/ 2147483647 h 390"/>
                    <a:gd name="T34" fmla="*/ 84630067 w 298"/>
                    <a:gd name="T35" fmla="*/ 2147483647 h 39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8"/>
                    <a:gd name="T55" fmla="*/ 0 h 390"/>
                    <a:gd name="T56" fmla="*/ 298 w 298"/>
                    <a:gd name="T57" fmla="*/ 390 h 39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8" h="390">
                      <a:moveTo>
                        <a:pt x="6" y="291"/>
                      </a:moveTo>
                      <a:cubicBezTo>
                        <a:pt x="4" y="284"/>
                        <a:pt x="3" y="276"/>
                        <a:pt x="2" y="268"/>
                      </a:cubicBezTo>
                      <a:cubicBezTo>
                        <a:pt x="0" y="245"/>
                        <a:pt x="6" y="221"/>
                        <a:pt x="16" y="201"/>
                      </a:cubicBezTo>
                      <a:cubicBezTo>
                        <a:pt x="37" y="159"/>
                        <a:pt x="75" y="125"/>
                        <a:pt x="119" y="108"/>
                      </a:cubicBezTo>
                      <a:cubicBezTo>
                        <a:pt x="134" y="103"/>
                        <a:pt x="154" y="89"/>
                        <a:pt x="136" y="72"/>
                      </a:cubicBezTo>
                      <a:cubicBezTo>
                        <a:pt x="126" y="63"/>
                        <a:pt x="115" y="66"/>
                        <a:pt x="102" y="64"/>
                      </a:cubicBezTo>
                      <a:cubicBezTo>
                        <a:pt x="78" y="62"/>
                        <a:pt x="60" y="41"/>
                        <a:pt x="76" y="19"/>
                      </a:cubicBezTo>
                      <a:cubicBezTo>
                        <a:pt x="89" y="0"/>
                        <a:pt x="117" y="3"/>
                        <a:pt x="137" y="12"/>
                      </a:cubicBezTo>
                      <a:cubicBezTo>
                        <a:pt x="160" y="22"/>
                        <a:pt x="181" y="51"/>
                        <a:pt x="179" y="77"/>
                      </a:cubicBezTo>
                      <a:cubicBezTo>
                        <a:pt x="206" y="71"/>
                        <a:pt x="230" y="66"/>
                        <a:pt x="257" y="77"/>
                      </a:cubicBezTo>
                      <a:cubicBezTo>
                        <a:pt x="271" y="82"/>
                        <a:pt x="297" y="100"/>
                        <a:pt x="297" y="117"/>
                      </a:cubicBezTo>
                      <a:cubicBezTo>
                        <a:pt x="298" y="143"/>
                        <a:pt x="261" y="150"/>
                        <a:pt x="243" y="139"/>
                      </a:cubicBezTo>
                      <a:cubicBezTo>
                        <a:pt x="228" y="129"/>
                        <a:pt x="219" y="117"/>
                        <a:pt x="199" y="117"/>
                      </a:cubicBezTo>
                      <a:cubicBezTo>
                        <a:pt x="182" y="117"/>
                        <a:pt x="174" y="126"/>
                        <a:pt x="181" y="143"/>
                      </a:cubicBezTo>
                      <a:cubicBezTo>
                        <a:pt x="188" y="161"/>
                        <a:pt x="200" y="170"/>
                        <a:pt x="211" y="185"/>
                      </a:cubicBezTo>
                      <a:cubicBezTo>
                        <a:pt x="256" y="249"/>
                        <a:pt x="238" y="342"/>
                        <a:pt x="164" y="374"/>
                      </a:cubicBezTo>
                      <a:cubicBezTo>
                        <a:pt x="124" y="390"/>
                        <a:pt x="80" y="382"/>
                        <a:pt x="47" y="354"/>
                      </a:cubicBezTo>
                      <a:cubicBezTo>
                        <a:pt x="25" y="335"/>
                        <a:pt x="12" y="316"/>
                        <a:pt x="6" y="291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7"/>
                <p:cNvSpPr>
                  <a:spLocks noChangeArrowheads="1"/>
                </p:cNvSpPr>
                <p:nvPr/>
              </p:nvSpPr>
              <p:spPr bwMode="auto">
                <a:xfrm flipH="1">
                  <a:off x="595312" y="639763"/>
                  <a:ext cx="517525" cy="768350"/>
                </a:xfrm>
                <a:custGeom>
                  <a:avLst/>
                  <a:gdLst>
                    <a:gd name="T0" fmla="*/ 168765653 w 138"/>
                    <a:gd name="T1" fmla="*/ 723484386 h 204"/>
                    <a:gd name="T2" fmla="*/ 126576114 w 138"/>
                    <a:gd name="T3" fmla="*/ 2028587124 h 204"/>
                    <a:gd name="T4" fmla="*/ 1181363318 w 138"/>
                    <a:gd name="T5" fmla="*/ 2147483647 h 204"/>
                    <a:gd name="T6" fmla="*/ 1912686146 w 138"/>
                    <a:gd name="T7" fmla="*/ 1532082367 h 204"/>
                    <a:gd name="T8" fmla="*/ 1589214270 w 138"/>
                    <a:gd name="T9" fmla="*/ 326277568 h 204"/>
                    <a:gd name="T10" fmla="*/ 815705654 w 138"/>
                    <a:gd name="T11" fmla="*/ 42556797 h 204"/>
                    <a:gd name="T12" fmla="*/ 267211658 w 138"/>
                    <a:gd name="T13" fmla="*/ 510692867 h 204"/>
                    <a:gd name="T14" fmla="*/ 168765653 w 138"/>
                    <a:gd name="T15" fmla="*/ 723484386 h 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8"/>
                    <a:gd name="T25" fmla="*/ 0 h 204"/>
                    <a:gd name="T26" fmla="*/ 138 w 138"/>
                    <a:gd name="T27" fmla="*/ 204 h 20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8" h="204">
                      <a:moveTo>
                        <a:pt x="12" y="51"/>
                      </a:moveTo>
                      <a:cubicBezTo>
                        <a:pt x="1" y="80"/>
                        <a:pt x="0" y="113"/>
                        <a:pt x="9" y="143"/>
                      </a:cubicBezTo>
                      <a:cubicBezTo>
                        <a:pt x="19" y="176"/>
                        <a:pt x="47" y="204"/>
                        <a:pt x="84" y="196"/>
                      </a:cubicBezTo>
                      <a:cubicBezTo>
                        <a:pt x="123" y="187"/>
                        <a:pt x="134" y="142"/>
                        <a:pt x="136" y="108"/>
                      </a:cubicBezTo>
                      <a:cubicBezTo>
                        <a:pt x="138" y="77"/>
                        <a:pt x="133" y="46"/>
                        <a:pt x="113" y="23"/>
                      </a:cubicBezTo>
                      <a:cubicBezTo>
                        <a:pt x="99" y="7"/>
                        <a:pt x="79" y="0"/>
                        <a:pt x="58" y="3"/>
                      </a:cubicBezTo>
                      <a:cubicBezTo>
                        <a:pt x="40" y="6"/>
                        <a:pt x="27" y="21"/>
                        <a:pt x="19" y="36"/>
                      </a:cubicBezTo>
                      <a:cubicBezTo>
                        <a:pt x="16" y="41"/>
                        <a:pt x="14" y="46"/>
                        <a:pt x="12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8"/>
                <p:cNvSpPr>
                  <a:spLocks noChangeArrowheads="1"/>
                </p:cNvSpPr>
                <p:nvPr/>
              </p:nvSpPr>
              <p:spPr bwMode="auto">
                <a:xfrm flipH="1">
                  <a:off x="925513" y="850900"/>
                  <a:ext cx="49212" cy="44450"/>
                </a:xfrm>
                <a:custGeom>
                  <a:avLst/>
                  <a:gdLst>
                    <a:gd name="T0" fmla="*/ 114641247 w 13"/>
                    <a:gd name="T1" fmla="*/ 123489508 h 12"/>
                    <a:gd name="T2" fmla="*/ 14332049 w 13"/>
                    <a:gd name="T3" fmla="*/ 96045338 h 12"/>
                    <a:gd name="T4" fmla="*/ 114641247 w 13"/>
                    <a:gd name="T5" fmla="*/ 123489508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1"/>
                        <a:pt x="0" y="0"/>
                        <a:pt x="1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9"/>
                <p:cNvSpPr>
                  <a:spLocks noChangeArrowheads="1"/>
                </p:cNvSpPr>
                <p:nvPr/>
              </p:nvSpPr>
              <p:spPr bwMode="auto">
                <a:xfrm flipH="1">
                  <a:off x="612775" y="846138"/>
                  <a:ext cx="49212" cy="46038"/>
                </a:xfrm>
                <a:custGeom>
                  <a:avLst/>
                  <a:gdLst>
                    <a:gd name="T0" fmla="*/ 114641247 w 13"/>
                    <a:gd name="T1" fmla="*/ 132470509 h 12"/>
                    <a:gd name="T2" fmla="*/ 0 w 13"/>
                    <a:gd name="T3" fmla="*/ 103033044 h 12"/>
                    <a:gd name="T4" fmla="*/ 114641247 w 13"/>
                    <a:gd name="T5" fmla="*/ 132470509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2"/>
                        <a:pt x="0" y="0"/>
                        <a:pt x="0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90"/>
                <p:cNvSpPr>
                  <a:spLocks noChangeArrowheads="1"/>
                </p:cNvSpPr>
                <p:nvPr/>
              </p:nvSpPr>
              <p:spPr bwMode="auto">
                <a:xfrm flipH="1">
                  <a:off x="719138" y="828675"/>
                  <a:ext cx="93662" cy="269875"/>
                </a:xfrm>
                <a:custGeom>
                  <a:avLst/>
                  <a:gdLst>
                    <a:gd name="T0" fmla="*/ 294758060 w 25"/>
                    <a:gd name="T1" fmla="*/ 421484778 h 72"/>
                    <a:gd name="T2" fmla="*/ 154396187 w 25"/>
                    <a:gd name="T3" fmla="*/ 42149227 h 72"/>
                    <a:gd name="T4" fmla="*/ 28072375 w 25"/>
                    <a:gd name="T5" fmla="*/ 604126432 h 72"/>
                    <a:gd name="T6" fmla="*/ 224578997 w 25"/>
                    <a:gd name="T7" fmla="*/ 871066542 h 72"/>
                    <a:gd name="T8" fmla="*/ 294758060 w 25"/>
                    <a:gd name="T9" fmla="*/ 421484778 h 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"/>
                    <a:gd name="T16" fmla="*/ 0 h 72"/>
                    <a:gd name="T17" fmla="*/ 25 w 25"/>
                    <a:gd name="T18" fmla="*/ 72 h 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" h="72">
                      <a:moveTo>
                        <a:pt x="21" y="30"/>
                      </a:moveTo>
                      <a:cubicBezTo>
                        <a:pt x="20" y="24"/>
                        <a:pt x="22" y="0"/>
                        <a:pt x="11" y="3"/>
                      </a:cubicBezTo>
                      <a:cubicBezTo>
                        <a:pt x="0" y="7"/>
                        <a:pt x="2" y="34"/>
                        <a:pt x="2" y="43"/>
                      </a:cubicBezTo>
                      <a:cubicBezTo>
                        <a:pt x="2" y="50"/>
                        <a:pt x="2" y="72"/>
                        <a:pt x="16" y="62"/>
                      </a:cubicBezTo>
                      <a:cubicBezTo>
                        <a:pt x="25" y="56"/>
                        <a:pt x="21" y="40"/>
                        <a:pt x="21" y="30"/>
                      </a:cubicBezTo>
                      <a:close/>
                    </a:path>
                  </a:pathLst>
                </a:custGeom>
                <a:solidFill>
                  <a:srgbClr val="FF7E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91"/>
                <p:cNvSpPr>
                  <a:spLocks noChangeArrowheads="1"/>
                </p:cNvSpPr>
                <p:nvPr/>
              </p:nvSpPr>
              <p:spPr bwMode="auto">
                <a:xfrm flipH="1">
                  <a:off x="917575" y="914400"/>
                  <a:ext cx="177800" cy="139700"/>
                </a:xfrm>
                <a:custGeom>
                  <a:avLst/>
                  <a:gdLst>
                    <a:gd name="T0" fmla="*/ 643991600 w 47"/>
                    <a:gd name="T1" fmla="*/ 313626500 h 37"/>
                    <a:gd name="T2" fmla="*/ 128799077 w 47"/>
                    <a:gd name="T3" fmla="*/ 356393578 h 37"/>
                    <a:gd name="T4" fmla="*/ 643991600 w 47"/>
                    <a:gd name="T5" fmla="*/ 313626500 h 37"/>
                    <a:gd name="T6" fmla="*/ 0 60000 65536"/>
                    <a:gd name="T7" fmla="*/ 0 60000 65536"/>
                    <a:gd name="T8" fmla="*/ 0 60000 65536"/>
                    <a:gd name="T9" fmla="*/ 0 w 47"/>
                    <a:gd name="T10" fmla="*/ 0 h 37"/>
                    <a:gd name="T11" fmla="*/ 47 w 47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7" h="37">
                      <a:moveTo>
                        <a:pt x="45" y="22"/>
                      </a:moveTo>
                      <a:cubicBezTo>
                        <a:pt x="43" y="37"/>
                        <a:pt x="14" y="36"/>
                        <a:pt x="9" y="25"/>
                      </a:cubicBezTo>
                      <a:cubicBezTo>
                        <a:pt x="0" y="8"/>
                        <a:pt x="47" y="0"/>
                        <a:pt x="45" y="22"/>
                      </a:cubicBezTo>
                      <a:close/>
                    </a:path>
                  </a:pathLst>
                </a:custGeom>
                <a:solidFill>
                  <a:srgbClr val="FFC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92"/>
                <p:cNvSpPr>
                  <a:spLocks noChangeArrowheads="1"/>
                </p:cNvSpPr>
                <p:nvPr/>
              </p:nvSpPr>
              <p:spPr bwMode="auto">
                <a:xfrm flipH="1">
                  <a:off x="650875" y="996950"/>
                  <a:ext cx="342900" cy="222250"/>
                </a:xfrm>
                <a:custGeom>
                  <a:avLst/>
                  <a:gdLst>
                    <a:gd name="T0" fmla="*/ 28396642 w 91"/>
                    <a:gd name="T1" fmla="*/ 0 h 59"/>
                    <a:gd name="T2" fmla="*/ 0 w 91"/>
                    <a:gd name="T3" fmla="*/ 28380195 h 59"/>
                    <a:gd name="T4" fmla="*/ 241378991 w 91"/>
                    <a:gd name="T5" fmla="*/ 681117144 h 59"/>
                    <a:gd name="T6" fmla="*/ 695740332 w 91"/>
                    <a:gd name="T7" fmla="*/ 823014352 h 59"/>
                    <a:gd name="T8" fmla="*/ 1263695776 w 91"/>
                    <a:gd name="T9" fmla="*/ 56760390 h 59"/>
                    <a:gd name="T10" fmla="*/ 1235295366 w 91"/>
                    <a:gd name="T11" fmla="*/ 28380195 h 59"/>
                    <a:gd name="T12" fmla="*/ 1206898724 w 91"/>
                    <a:gd name="T13" fmla="*/ 56760390 h 59"/>
                    <a:gd name="T14" fmla="*/ 695740332 w 91"/>
                    <a:gd name="T15" fmla="*/ 766253962 h 59"/>
                    <a:gd name="T16" fmla="*/ 283977722 w 91"/>
                    <a:gd name="T17" fmla="*/ 638546852 h 59"/>
                    <a:gd name="T18" fmla="*/ 56797052 w 91"/>
                    <a:gd name="T19" fmla="*/ 28380195 h 59"/>
                    <a:gd name="T20" fmla="*/ 28396642 w 91"/>
                    <a:gd name="T21" fmla="*/ 0 h 5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1"/>
                    <a:gd name="T34" fmla="*/ 0 h 59"/>
                    <a:gd name="T35" fmla="*/ 91 w 91"/>
                    <a:gd name="T36" fmla="*/ 59 h 5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1" h="59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2"/>
                        <a:pt x="6" y="38"/>
                        <a:pt x="17" y="48"/>
                      </a:cubicBezTo>
                      <a:cubicBezTo>
                        <a:pt x="25" y="56"/>
                        <a:pt x="36" y="59"/>
                        <a:pt x="49" y="58"/>
                      </a:cubicBezTo>
                      <a:cubicBezTo>
                        <a:pt x="75" y="56"/>
                        <a:pt x="91" y="28"/>
                        <a:pt x="89" y="4"/>
                      </a:cubicBezTo>
                      <a:cubicBezTo>
                        <a:pt x="89" y="3"/>
                        <a:pt x="88" y="2"/>
                        <a:pt x="87" y="2"/>
                      </a:cubicBezTo>
                      <a:cubicBezTo>
                        <a:pt x="85" y="2"/>
                        <a:pt x="85" y="3"/>
                        <a:pt x="85" y="4"/>
                      </a:cubicBezTo>
                      <a:cubicBezTo>
                        <a:pt x="86" y="26"/>
                        <a:pt x="72" y="52"/>
                        <a:pt x="49" y="54"/>
                      </a:cubicBezTo>
                      <a:cubicBezTo>
                        <a:pt x="37" y="55"/>
                        <a:pt x="27" y="52"/>
                        <a:pt x="20" y="45"/>
                      </a:cubicBezTo>
                      <a:cubicBezTo>
                        <a:pt x="10" y="36"/>
                        <a:pt x="4" y="21"/>
                        <a:pt x="4" y="2"/>
                      </a:cubicBezTo>
                      <a:cubicBezTo>
                        <a:pt x="4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93"/>
                <p:cNvSpPr>
                  <a:spLocks noChangeArrowheads="1"/>
                </p:cNvSpPr>
                <p:nvPr/>
              </p:nvSpPr>
              <p:spPr bwMode="auto">
                <a:xfrm flipH="1">
                  <a:off x="1139825" y="2462213"/>
                  <a:ext cx="285750" cy="60325"/>
                </a:xfrm>
                <a:custGeom>
                  <a:avLst/>
                  <a:gdLst>
                    <a:gd name="T0" fmla="*/ 28274211 w 76"/>
                    <a:gd name="T1" fmla="*/ 170584019 h 16"/>
                    <a:gd name="T2" fmla="*/ 579602516 w 76"/>
                    <a:gd name="T3" fmla="*/ 99506088 h 16"/>
                    <a:gd name="T4" fmla="*/ 1074382401 w 76"/>
                    <a:gd name="T5" fmla="*/ 0 h 16"/>
                    <a:gd name="T6" fmla="*/ 593735862 w 76"/>
                    <a:gd name="T7" fmla="*/ 184798097 h 16"/>
                    <a:gd name="T8" fmla="*/ 0 w 76"/>
                    <a:gd name="T9" fmla="*/ 21323002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16"/>
                    <a:gd name="T17" fmla="*/ 76 w 7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16">
                      <a:moveTo>
                        <a:pt x="2" y="12"/>
                      </a:moveTo>
                      <a:cubicBezTo>
                        <a:pt x="16" y="12"/>
                        <a:pt x="28" y="9"/>
                        <a:pt x="41" y="7"/>
                      </a:cubicBezTo>
                      <a:cubicBezTo>
                        <a:pt x="52" y="5"/>
                        <a:pt x="66" y="4"/>
                        <a:pt x="76" y="0"/>
                      </a:cubicBezTo>
                      <a:cubicBezTo>
                        <a:pt x="72" y="10"/>
                        <a:pt x="51" y="11"/>
                        <a:pt x="42" y="13"/>
                      </a:cubicBezTo>
                      <a:cubicBezTo>
                        <a:pt x="29" y="16"/>
                        <a:pt x="14" y="15"/>
                        <a:pt x="0" y="15"/>
                      </a:cubicBezTo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4"/>
                <p:cNvSpPr>
                  <a:spLocks noChangeArrowheads="1"/>
                </p:cNvSpPr>
                <p:nvPr/>
              </p:nvSpPr>
              <p:spPr bwMode="auto">
                <a:xfrm flipH="1">
                  <a:off x="730250" y="1079500"/>
                  <a:ext cx="898525" cy="779463"/>
                </a:xfrm>
                <a:custGeom>
                  <a:avLst/>
                  <a:gdLst>
                    <a:gd name="T0" fmla="*/ 70671435 w 239"/>
                    <a:gd name="T1" fmla="*/ 1219407732 h 207"/>
                    <a:gd name="T2" fmla="*/ 14135791 w 239"/>
                    <a:gd name="T3" fmla="*/ 1843290671 h 207"/>
                    <a:gd name="T4" fmla="*/ 183742723 w 239"/>
                    <a:gd name="T5" fmla="*/ 2147483647 h 207"/>
                    <a:gd name="T6" fmla="*/ 706699311 w 239"/>
                    <a:gd name="T7" fmla="*/ 2147483647 h 207"/>
                    <a:gd name="T8" fmla="*/ 1568873524 w 239"/>
                    <a:gd name="T9" fmla="*/ 2147483647 h 207"/>
                    <a:gd name="T10" fmla="*/ 2021158677 w 239"/>
                    <a:gd name="T11" fmla="*/ 2147483647 h 207"/>
                    <a:gd name="T12" fmla="*/ 2147483647 w 239"/>
                    <a:gd name="T13" fmla="*/ 2147483647 h 207"/>
                    <a:gd name="T14" fmla="*/ 2147483647 w 239"/>
                    <a:gd name="T15" fmla="*/ 2147483647 h 207"/>
                    <a:gd name="T16" fmla="*/ 2147483647 w 239"/>
                    <a:gd name="T17" fmla="*/ 2147483647 h 207"/>
                    <a:gd name="T18" fmla="*/ 2147483647 w 239"/>
                    <a:gd name="T19" fmla="*/ 2084336779 h 207"/>
                    <a:gd name="T20" fmla="*/ 2147483647 w 239"/>
                    <a:gd name="T21" fmla="*/ 2084336779 h 207"/>
                    <a:gd name="T22" fmla="*/ 1342727188 w 239"/>
                    <a:gd name="T23" fmla="*/ 2147483647 h 207"/>
                    <a:gd name="T24" fmla="*/ 565360201 w 239"/>
                    <a:gd name="T25" fmla="*/ 2147483647 h 207"/>
                    <a:gd name="T26" fmla="*/ 310946043 w 239"/>
                    <a:gd name="T27" fmla="*/ 1758216238 h 207"/>
                    <a:gd name="T28" fmla="*/ 975245501 w 239"/>
                    <a:gd name="T29" fmla="*/ 283581442 h 207"/>
                    <a:gd name="T30" fmla="*/ 848038422 w 239"/>
                    <a:gd name="T31" fmla="*/ 42539099 h 207"/>
                    <a:gd name="T32" fmla="*/ 452288913 w 239"/>
                    <a:gd name="T33" fmla="*/ 397017785 h 207"/>
                    <a:gd name="T34" fmla="*/ 141339110 w 239"/>
                    <a:gd name="T35" fmla="*/ 964180669 h 207"/>
                    <a:gd name="T36" fmla="*/ 70671435 w 239"/>
                    <a:gd name="T37" fmla="*/ 1219407732 h 20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9"/>
                    <a:gd name="T58" fmla="*/ 0 h 207"/>
                    <a:gd name="T59" fmla="*/ 239 w 239"/>
                    <a:gd name="T60" fmla="*/ 207 h 20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9" h="207">
                      <a:moveTo>
                        <a:pt x="5" y="86"/>
                      </a:moveTo>
                      <a:cubicBezTo>
                        <a:pt x="2" y="100"/>
                        <a:pt x="1" y="115"/>
                        <a:pt x="1" y="130"/>
                      </a:cubicBezTo>
                      <a:cubicBezTo>
                        <a:pt x="0" y="148"/>
                        <a:pt x="4" y="163"/>
                        <a:pt x="13" y="179"/>
                      </a:cubicBezTo>
                      <a:cubicBezTo>
                        <a:pt x="21" y="192"/>
                        <a:pt x="35" y="199"/>
                        <a:pt x="50" y="202"/>
                      </a:cubicBezTo>
                      <a:cubicBezTo>
                        <a:pt x="72" y="207"/>
                        <a:pt x="92" y="199"/>
                        <a:pt x="111" y="189"/>
                      </a:cubicBezTo>
                      <a:cubicBezTo>
                        <a:pt x="121" y="184"/>
                        <a:pt x="132" y="181"/>
                        <a:pt x="143" y="176"/>
                      </a:cubicBezTo>
                      <a:cubicBezTo>
                        <a:pt x="154" y="171"/>
                        <a:pt x="164" y="165"/>
                        <a:pt x="177" y="164"/>
                      </a:cubicBezTo>
                      <a:cubicBezTo>
                        <a:pt x="184" y="164"/>
                        <a:pt x="190" y="166"/>
                        <a:pt x="197" y="167"/>
                      </a:cubicBezTo>
                      <a:cubicBezTo>
                        <a:pt x="206" y="170"/>
                        <a:pt x="219" y="178"/>
                        <a:pt x="229" y="172"/>
                      </a:cubicBezTo>
                      <a:cubicBezTo>
                        <a:pt x="239" y="165"/>
                        <a:pt x="231" y="152"/>
                        <a:pt x="224" y="147"/>
                      </a:cubicBezTo>
                      <a:cubicBezTo>
                        <a:pt x="202" y="131"/>
                        <a:pt x="180" y="140"/>
                        <a:pt x="157" y="147"/>
                      </a:cubicBezTo>
                      <a:cubicBezTo>
                        <a:pt x="136" y="154"/>
                        <a:pt x="117" y="166"/>
                        <a:pt x="95" y="171"/>
                      </a:cubicBezTo>
                      <a:cubicBezTo>
                        <a:pt x="79" y="174"/>
                        <a:pt x="55" y="181"/>
                        <a:pt x="40" y="168"/>
                      </a:cubicBezTo>
                      <a:cubicBezTo>
                        <a:pt x="27" y="157"/>
                        <a:pt x="24" y="140"/>
                        <a:pt x="22" y="124"/>
                      </a:cubicBezTo>
                      <a:cubicBezTo>
                        <a:pt x="17" y="82"/>
                        <a:pt x="44" y="50"/>
                        <a:pt x="69" y="20"/>
                      </a:cubicBezTo>
                      <a:cubicBezTo>
                        <a:pt x="76" y="11"/>
                        <a:pt x="72" y="0"/>
                        <a:pt x="60" y="3"/>
                      </a:cubicBezTo>
                      <a:cubicBezTo>
                        <a:pt x="48" y="5"/>
                        <a:pt x="39" y="19"/>
                        <a:pt x="32" y="28"/>
                      </a:cubicBezTo>
                      <a:cubicBezTo>
                        <a:pt x="22" y="40"/>
                        <a:pt x="16" y="54"/>
                        <a:pt x="10" y="68"/>
                      </a:cubicBezTo>
                      <a:cubicBezTo>
                        <a:pt x="8" y="74"/>
                        <a:pt x="6" y="80"/>
                        <a:pt x="5" y="86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17" name="Group 516"/>
          <p:cNvGrpSpPr/>
          <p:nvPr/>
        </p:nvGrpSpPr>
        <p:grpSpPr>
          <a:xfrm>
            <a:off x="-28575" y="5917004"/>
            <a:ext cx="2494189" cy="998146"/>
            <a:chOff x="-28575" y="5389563"/>
            <a:chExt cx="4127500" cy="1525587"/>
          </a:xfrm>
        </p:grpSpPr>
        <p:grpSp>
          <p:nvGrpSpPr>
            <p:cNvPr id="378" name="Group 392"/>
            <p:cNvGrpSpPr/>
            <p:nvPr/>
          </p:nvGrpSpPr>
          <p:grpSpPr bwMode="auto">
            <a:xfrm>
              <a:off x="-28575" y="5778500"/>
              <a:ext cx="1016000" cy="1136650"/>
              <a:chOff x="0" y="0"/>
              <a:chExt cx="1641475" cy="1830388"/>
            </a:xfrm>
          </p:grpSpPr>
          <p:sp>
            <p:nvSpPr>
              <p:cNvPr id="379" name="Freeform 127"/>
              <p:cNvSpPr>
                <a:spLocks noChangeArrowheads="1"/>
              </p:cNvSpPr>
              <p:nvPr/>
            </p:nvSpPr>
            <p:spPr bwMode="auto">
              <a:xfrm>
                <a:off x="0" y="823163"/>
                <a:ext cx="1641475" cy="979105"/>
              </a:xfrm>
              <a:custGeom>
                <a:avLst/>
                <a:gdLst>
                  <a:gd name="T0" fmla="*/ 1641475 w 437"/>
                  <a:gd name="T1" fmla="*/ 975721 h 260"/>
                  <a:gd name="T2" fmla="*/ 818859 w 437"/>
                  <a:gd name="T3" fmla="*/ 0 h 260"/>
                  <a:gd name="T4" fmla="*/ 0 w 437"/>
                  <a:gd name="T5" fmla="*/ 975721 h 260"/>
                  <a:gd name="T6" fmla="*/ 0 w 437"/>
                  <a:gd name="T7" fmla="*/ 979488 h 260"/>
                  <a:gd name="T8" fmla="*/ 1641475 w 437"/>
                  <a:gd name="T9" fmla="*/ 979488 h 260"/>
                  <a:gd name="T10" fmla="*/ 1641475 w 437"/>
                  <a:gd name="T11" fmla="*/ 975721 h 2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7"/>
                  <a:gd name="T19" fmla="*/ 0 h 260"/>
                  <a:gd name="T20" fmla="*/ 437 w 437"/>
                  <a:gd name="T21" fmla="*/ 260 h 2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7" h="260">
                    <a:moveTo>
                      <a:pt x="437" y="259"/>
                    </a:moveTo>
                    <a:cubicBezTo>
                      <a:pt x="437" y="133"/>
                      <a:pt x="339" y="0"/>
                      <a:pt x="218" y="0"/>
                    </a:cubicBezTo>
                    <a:cubicBezTo>
                      <a:pt x="98" y="0"/>
                      <a:pt x="0" y="133"/>
                      <a:pt x="0" y="259"/>
                    </a:cubicBezTo>
                    <a:cubicBezTo>
                      <a:pt x="0" y="259"/>
                      <a:pt x="0" y="260"/>
                      <a:pt x="0" y="260"/>
                    </a:cubicBezTo>
                    <a:cubicBezTo>
                      <a:pt x="437" y="260"/>
                      <a:pt x="437" y="260"/>
                      <a:pt x="437" y="260"/>
                    </a:cubicBezTo>
                    <a:cubicBezTo>
                      <a:pt x="437" y="260"/>
                      <a:pt x="437" y="259"/>
                      <a:pt x="437" y="259"/>
                    </a:cubicBezTo>
                    <a:close/>
                  </a:path>
                </a:pathLst>
              </a:custGeom>
              <a:solidFill>
                <a:srgbClr val="9A4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grpSp>
            <p:nvGrpSpPr>
              <p:cNvPr id="380" name="Group 394"/>
              <p:cNvGrpSpPr/>
              <p:nvPr/>
            </p:nvGrpSpPr>
            <p:grpSpPr bwMode="auto">
              <a:xfrm>
                <a:off x="138113" y="0"/>
                <a:ext cx="1349375" cy="1830388"/>
                <a:chOff x="0" y="0"/>
                <a:chExt cx="1349375" cy="1830388"/>
              </a:xfrm>
            </p:grpSpPr>
            <p:sp>
              <p:nvSpPr>
                <p:cNvPr id="381" name="Rectangle 112"/>
                <p:cNvSpPr>
                  <a:spLocks noChangeArrowheads="1"/>
                </p:cNvSpPr>
                <p:nvPr/>
              </p:nvSpPr>
              <p:spPr bwMode="auto">
                <a:xfrm>
                  <a:off x="967318" y="442259"/>
                  <a:ext cx="33342" cy="871734"/>
                </a:xfrm>
                <a:prstGeom prst="rect">
                  <a:avLst/>
                </a:pr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alibri" panose="020F0502020204030204" pitchFamily="34" charset="0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82" name="Oval 113"/>
                <p:cNvSpPr>
                  <a:spLocks noChangeArrowheads="1"/>
                </p:cNvSpPr>
                <p:nvPr/>
              </p:nvSpPr>
              <p:spPr bwMode="auto">
                <a:xfrm>
                  <a:off x="746745" y="86918"/>
                  <a:ext cx="133370" cy="135490"/>
                </a:xfrm>
                <a:prstGeom prst="ellipse">
                  <a:avLst/>
                </a:pr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alibri" panose="020F0502020204030204" pitchFamily="34" charset="0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83" name="Freeform 114"/>
                <p:cNvSpPr>
                  <a:spLocks noChangeArrowheads="1"/>
                </p:cNvSpPr>
                <p:nvPr/>
              </p:nvSpPr>
              <p:spPr bwMode="auto">
                <a:xfrm>
                  <a:off x="849337" y="0"/>
                  <a:ext cx="148759" cy="148272"/>
                </a:xfrm>
                <a:custGeom>
                  <a:avLst/>
                  <a:gdLst>
                    <a:gd name="T0" fmla="*/ 121139 w 39"/>
                    <a:gd name="T1" fmla="*/ 121139 h 39"/>
                    <a:gd name="T2" fmla="*/ 26499 w 39"/>
                    <a:gd name="T3" fmla="*/ 121139 h 39"/>
                    <a:gd name="T4" fmla="*/ 26499 w 39"/>
                    <a:gd name="T5" fmla="*/ 26499 h 39"/>
                    <a:gd name="T6" fmla="*/ 121139 w 39"/>
                    <a:gd name="T7" fmla="*/ 22714 h 39"/>
                    <a:gd name="T8" fmla="*/ 121139 w 39"/>
                    <a:gd name="T9" fmla="*/ 121139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9"/>
                    <a:gd name="T16" fmla="*/ 0 h 39"/>
                    <a:gd name="T17" fmla="*/ 39 w 39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9" h="39">
                      <a:moveTo>
                        <a:pt x="32" y="32"/>
                      </a:moveTo>
                      <a:cubicBezTo>
                        <a:pt x="26" y="39"/>
                        <a:pt x="14" y="39"/>
                        <a:pt x="7" y="32"/>
                      </a:cubicBezTo>
                      <a:cubicBezTo>
                        <a:pt x="0" y="25"/>
                        <a:pt x="0" y="14"/>
                        <a:pt x="7" y="7"/>
                      </a:cubicBezTo>
                      <a:cubicBezTo>
                        <a:pt x="14" y="0"/>
                        <a:pt x="25" y="0"/>
                        <a:pt x="32" y="6"/>
                      </a:cubicBezTo>
                      <a:cubicBezTo>
                        <a:pt x="39" y="13"/>
                        <a:pt x="39" y="25"/>
                        <a:pt x="32" y="32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4" name="Freeform 115"/>
                <p:cNvSpPr>
                  <a:spLocks noChangeArrowheads="1"/>
                </p:cNvSpPr>
                <p:nvPr/>
              </p:nvSpPr>
              <p:spPr bwMode="auto">
                <a:xfrm>
                  <a:off x="985271" y="28121"/>
                  <a:ext cx="135935" cy="132933"/>
                </a:xfrm>
                <a:custGeom>
                  <a:avLst/>
                  <a:gdLst>
                    <a:gd name="T0" fmla="*/ 71217 w 36"/>
                    <a:gd name="T1" fmla="*/ 134938 h 36"/>
                    <a:gd name="T2" fmla="*/ 0 w 36"/>
                    <a:gd name="T3" fmla="*/ 71217 h 36"/>
                    <a:gd name="T4" fmla="*/ 67469 w 36"/>
                    <a:gd name="T5" fmla="*/ 3748 h 36"/>
                    <a:gd name="T6" fmla="*/ 134938 w 36"/>
                    <a:gd name="T7" fmla="*/ 67469 h 36"/>
                    <a:gd name="T8" fmla="*/ 71217 w 36"/>
                    <a:gd name="T9" fmla="*/ 134938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36"/>
                    <a:gd name="T17" fmla="*/ 36 w 3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36">
                      <a:moveTo>
                        <a:pt x="19" y="36"/>
                      </a:moveTo>
                      <a:cubicBezTo>
                        <a:pt x="9" y="36"/>
                        <a:pt x="1" y="29"/>
                        <a:pt x="0" y="19"/>
                      </a:cubicBezTo>
                      <a:cubicBezTo>
                        <a:pt x="0" y="9"/>
                        <a:pt x="8" y="1"/>
                        <a:pt x="18" y="1"/>
                      </a:cubicBezTo>
                      <a:cubicBezTo>
                        <a:pt x="27" y="0"/>
                        <a:pt x="36" y="8"/>
                        <a:pt x="36" y="18"/>
                      </a:cubicBezTo>
                      <a:cubicBezTo>
                        <a:pt x="36" y="28"/>
                        <a:pt x="28" y="36"/>
                        <a:pt x="19" y="36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5" name="Freeform 116"/>
                <p:cNvSpPr>
                  <a:spLocks noChangeArrowheads="1"/>
                </p:cNvSpPr>
                <p:nvPr/>
              </p:nvSpPr>
              <p:spPr bwMode="auto">
                <a:xfrm>
                  <a:off x="1057086" y="127820"/>
                  <a:ext cx="146195" cy="150829"/>
                </a:xfrm>
                <a:custGeom>
                  <a:avLst/>
                  <a:gdLst>
                    <a:gd name="T0" fmla="*/ 29959 w 39"/>
                    <a:gd name="T1" fmla="*/ 124421 h 40"/>
                    <a:gd name="T2" fmla="*/ 22469 w 39"/>
                    <a:gd name="T3" fmla="*/ 30163 h 40"/>
                    <a:gd name="T4" fmla="*/ 119836 w 39"/>
                    <a:gd name="T5" fmla="*/ 26392 h 40"/>
                    <a:gd name="T6" fmla="*/ 123581 w 39"/>
                    <a:gd name="T7" fmla="*/ 120650 h 40"/>
                    <a:gd name="T8" fmla="*/ 29959 w 39"/>
                    <a:gd name="T9" fmla="*/ 124421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9"/>
                    <a:gd name="T16" fmla="*/ 0 h 40"/>
                    <a:gd name="T17" fmla="*/ 39 w 39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9" h="40">
                      <a:moveTo>
                        <a:pt x="8" y="33"/>
                      </a:moveTo>
                      <a:cubicBezTo>
                        <a:pt x="0" y="26"/>
                        <a:pt x="0" y="15"/>
                        <a:pt x="6" y="8"/>
                      </a:cubicBezTo>
                      <a:cubicBezTo>
                        <a:pt x="13" y="1"/>
                        <a:pt x="24" y="0"/>
                        <a:pt x="32" y="7"/>
                      </a:cubicBezTo>
                      <a:cubicBezTo>
                        <a:pt x="39" y="13"/>
                        <a:pt x="39" y="25"/>
                        <a:pt x="33" y="32"/>
                      </a:cubicBezTo>
                      <a:cubicBezTo>
                        <a:pt x="26" y="39"/>
                        <a:pt x="15" y="40"/>
                        <a:pt x="8" y="33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6" name="Freeform 117"/>
                <p:cNvSpPr>
                  <a:spLocks noChangeArrowheads="1"/>
                </p:cNvSpPr>
                <p:nvPr/>
              </p:nvSpPr>
              <p:spPr bwMode="auto">
                <a:xfrm>
                  <a:off x="1041697" y="263311"/>
                  <a:ext cx="138499" cy="140602"/>
                </a:xfrm>
                <a:custGeom>
                  <a:avLst/>
                  <a:gdLst>
                    <a:gd name="T0" fmla="*/ 3776 w 37"/>
                    <a:gd name="T1" fmla="*/ 75514 h 37"/>
                    <a:gd name="T2" fmla="*/ 64186 w 37"/>
                    <a:gd name="T3" fmla="*/ 3776 h 37"/>
                    <a:gd name="T4" fmla="*/ 135924 w 37"/>
                    <a:gd name="T5" fmla="*/ 67962 h 37"/>
                    <a:gd name="T6" fmla="*/ 71738 w 37"/>
                    <a:gd name="T7" fmla="*/ 135924 h 37"/>
                    <a:gd name="T8" fmla="*/ 3776 w 37"/>
                    <a:gd name="T9" fmla="*/ 75514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7"/>
                    <a:gd name="T17" fmla="*/ 37 w 37"/>
                    <a:gd name="T18" fmla="*/ 37 h 3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7">
                      <a:moveTo>
                        <a:pt x="1" y="20"/>
                      </a:moveTo>
                      <a:cubicBezTo>
                        <a:pt x="0" y="10"/>
                        <a:pt x="7" y="1"/>
                        <a:pt x="17" y="1"/>
                      </a:cubicBezTo>
                      <a:cubicBezTo>
                        <a:pt x="27" y="0"/>
                        <a:pt x="35" y="8"/>
                        <a:pt x="36" y="18"/>
                      </a:cubicBezTo>
                      <a:cubicBezTo>
                        <a:pt x="37" y="27"/>
                        <a:pt x="29" y="36"/>
                        <a:pt x="19" y="36"/>
                      </a:cubicBezTo>
                      <a:cubicBezTo>
                        <a:pt x="10" y="37"/>
                        <a:pt x="1" y="29"/>
                        <a:pt x="1" y="20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7" name="Freeform 118"/>
                <p:cNvSpPr>
                  <a:spLocks noChangeArrowheads="1"/>
                </p:cNvSpPr>
                <p:nvPr/>
              </p:nvSpPr>
              <p:spPr bwMode="auto">
                <a:xfrm>
                  <a:off x="931411" y="337446"/>
                  <a:ext cx="148759" cy="150829"/>
                </a:xfrm>
                <a:custGeom>
                  <a:avLst/>
                  <a:gdLst>
                    <a:gd name="T0" fmla="*/ 22714 w 39"/>
                    <a:gd name="T1" fmla="*/ 30163 h 40"/>
                    <a:gd name="T2" fmla="*/ 117353 w 39"/>
                    <a:gd name="T3" fmla="*/ 22622 h 40"/>
                    <a:gd name="T4" fmla="*/ 124924 w 39"/>
                    <a:gd name="T5" fmla="*/ 116880 h 40"/>
                    <a:gd name="T6" fmla="*/ 30285 w 39"/>
                    <a:gd name="T7" fmla="*/ 124421 h 40"/>
                    <a:gd name="T8" fmla="*/ 22714 w 39"/>
                    <a:gd name="T9" fmla="*/ 30163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9"/>
                    <a:gd name="T16" fmla="*/ 0 h 40"/>
                    <a:gd name="T17" fmla="*/ 39 w 39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9" h="40">
                      <a:moveTo>
                        <a:pt x="6" y="8"/>
                      </a:moveTo>
                      <a:cubicBezTo>
                        <a:pt x="12" y="1"/>
                        <a:pt x="24" y="0"/>
                        <a:pt x="31" y="6"/>
                      </a:cubicBezTo>
                      <a:cubicBezTo>
                        <a:pt x="38" y="13"/>
                        <a:pt x="39" y="24"/>
                        <a:pt x="33" y="31"/>
                      </a:cubicBezTo>
                      <a:cubicBezTo>
                        <a:pt x="26" y="39"/>
                        <a:pt x="15" y="40"/>
                        <a:pt x="8" y="33"/>
                      </a:cubicBezTo>
                      <a:cubicBezTo>
                        <a:pt x="0" y="27"/>
                        <a:pt x="0" y="16"/>
                        <a:pt x="6" y="8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8" name="Freeform 119"/>
                <p:cNvSpPr>
                  <a:spLocks noChangeArrowheads="1"/>
                </p:cNvSpPr>
                <p:nvPr/>
              </p:nvSpPr>
              <p:spPr bwMode="auto">
                <a:xfrm>
                  <a:off x="805735" y="327220"/>
                  <a:ext cx="138499" cy="140603"/>
                </a:xfrm>
                <a:custGeom>
                  <a:avLst/>
                  <a:gdLst>
                    <a:gd name="T0" fmla="*/ 64186 w 37"/>
                    <a:gd name="T1" fmla="*/ 3776 h 37"/>
                    <a:gd name="T2" fmla="*/ 135924 w 37"/>
                    <a:gd name="T3" fmla="*/ 64186 h 37"/>
                    <a:gd name="T4" fmla="*/ 75514 w 37"/>
                    <a:gd name="T5" fmla="*/ 135924 h 37"/>
                    <a:gd name="T6" fmla="*/ 3776 w 37"/>
                    <a:gd name="T7" fmla="*/ 75514 h 37"/>
                    <a:gd name="T8" fmla="*/ 64186 w 37"/>
                    <a:gd name="T9" fmla="*/ 3776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7"/>
                    <a:gd name="T17" fmla="*/ 37 w 37"/>
                    <a:gd name="T18" fmla="*/ 37 h 3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7">
                      <a:moveTo>
                        <a:pt x="17" y="1"/>
                      </a:moveTo>
                      <a:cubicBezTo>
                        <a:pt x="27" y="0"/>
                        <a:pt x="35" y="7"/>
                        <a:pt x="36" y="17"/>
                      </a:cubicBezTo>
                      <a:cubicBezTo>
                        <a:pt x="37" y="27"/>
                        <a:pt x="30" y="35"/>
                        <a:pt x="20" y="36"/>
                      </a:cubicBezTo>
                      <a:cubicBezTo>
                        <a:pt x="10" y="37"/>
                        <a:pt x="2" y="30"/>
                        <a:pt x="1" y="20"/>
                      </a:cubicBezTo>
                      <a:cubicBezTo>
                        <a:pt x="0" y="10"/>
                        <a:pt x="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89" name="Freeform 120"/>
                <p:cNvSpPr>
                  <a:spLocks noChangeArrowheads="1"/>
                </p:cNvSpPr>
                <p:nvPr/>
              </p:nvSpPr>
              <p:spPr bwMode="auto">
                <a:xfrm>
                  <a:off x="718532" y="219851"/>
                  <a:ext cx="148759" cy="148272"/>
                </a:xfrm>
                <a:custGeom>
                  <a:avLst/>
                  <a:gdLst>
                    <a:gd name="T0" fmla="*/ 115649 w 40"/>
                    <a:gd name="T1" fmla="*/ 26114 h 40"/>
                    <a:gd name="T2" fmla="*/ 123111 w 40"/>
                    <a:gd name="T3" fmla="*/ 119380 h 40"/>
                    <a:gd name="T4" fmla="*/ 29845 w 40"/>
                    <a:gd name="T5" fmla="*/ 126841 h 40"/>
                    <a:gd name="T6" fmla="*/ 22384 w 40"/>
                    <a:gd name="T7" fmla="*/ 33576 h 40"/>
                    <a:gd name="T8" fmla="*/ 115649 w 40"/>
                    <a:gd name="T9" fmla="*/ 26114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0"/>
                    <a:gd name="T16" fmla="*/ 0 h 40"/>
                    <a:gd name="T17" fmla="*/ 40 w 4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0" h="40">
                      <a:moveTo>
                        <a:pt x="31" y="7"/>
                      </a:moveTo>
                      <a:cubicBezTo>
                        <a:pt x="38" y="13"/>
                        <a:pt x="40" y="24"/>
                        <a:pt x="33" y="32"/>
                      </a:cubicBezTo>
                      <a:cubicBezTo>
                        <a:pt x="27" y="39"/>
                        <a:pt x="16" y="40"/>
                        <a:pt x="8" y="34"/>
                      </a:cubicBezTo>
                      <a:cubicBezTo>
                        <a:pt x="1" y="28"/>
                        <a:pt x="0" y="17"/>
                        <a:pt x="6" y="9"/>
                      </a:cubicBezTo>
                      <a:cubicBezTo>
                        <a:pt x="12" y="2"/>
                        <a:pt x="23" y="0"/>
                        <a:pt x="31" y="7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90" name="Oval 121"/>
                <p:cNvSpPr>
                  <a:spLocks noChangeArrowheads="1"/>
                </p:cNvSpPr>
                <p:nvPr/>
              </p:nvSpPr>
              <p:spPr bwMode="auto">
                <a:xfrm>
                  <a:off x="782652" y="74137"/>
                  <a:ext cx="346248" cy="347671"/>
                </a:xfrm>
                <a:prstGeom prst="ellipse">
                  <a:avLst/>
                </a:prstGeom>
                <a:solidFill>
                  <a:srgbClr val="FF92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alibri" panose="020F0502020204030204" pitchFamily="34" charset="0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91" name="Oval 122"/>
                <p:cNvSpPr>
                  <a:spLocks noChangeArrowheads="1"/>
                </p:cNvSpPr>
                <p:nvPr/>
              </p:nvSpPr>
              <p:spPr bwMode="auto">
                <a:xfrm>
                  <a:off x="844208" y="132933"/>
                  <a:ext cx="228267" cy="23007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alibri" panose="020F0502020204030204" pitchFamily="34" charset="0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92" name="Oval 123"/>
                <p:cNvSpPr>
                  <a:spLocks noChangeArrowheads="1"/>
                </p:cNvSpPr>
                <p:nvPr/>
              </p:nvSpPr>
              <p:spPr bwMode="auto">
                <a:xfrm>
                  <a:off x="895504" y="194287"/>
                  <a:ext cx="105156" cy="107369"/>
                </a:xfrm>
                <a:prstGeom prst="ellipse">
                  <a:avLst/>
                </a:pr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alibri" panose="020F0502020204030204" pitchFamily="34" charset="0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93" name="Freeform 124"/>
                <p:cNvSpPr>
                  <a:spLocks noChangeArrowheads="1"/>
                </p:cNvSpPr>
                <p:nvPr/>
              </p:nvSpPr>
              <p:spPr bwMode="auto">
                <a:xfrm>
                  <a:off x="777523" y="759254"/>
                  <a:ext cx="202619" cy="242858"/>
                </a:xfrm>
                <a:custGeom>
                  <a:avLst/>
                  <a:gdLst>
                    <a:gd name="T0" fmla="*/ 203200 w 54"/>
                    <a:gd name="T1" fmla="*/ 188516 h 64"/>
                    <a:gd name="T2" fmla="*/ 0 w 54"/>
                    <a:gd name="T3" fmla="*/ 60325 h 64"/>
                    <a:gd name="T4" fmla="*/ 203200 w 54"/>
                    <a:gd name="T5" fmla="*/ 188516 h 64"/>
                    <a:gd name="T6" fmla="*/ 0 60000 65536"/>
                    <a:gd name="T7" fmla="*/ 0 60000 65536"/>
                    <a:gd name="T8" fmla="*/ 0 60000 65536"/>
                    <a:gd name="T9" fmla="*/ 0 w 54"/>
                    <a:gd name="T10" fmla="*/ 0 h 64"/>
                    <a:gd name="T11" fmla="*/ 54 w 54"/>
                    <a:gd name="T12" fmla="*/ 64 h 6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4" h="64">
                      <a:moveTo>
                        <a:pt x="54" y="50"/>
                      </a:moveTo>
                      <a:cubicBezTo>
                        <a:pt x="54" y="50"/>
                        <a:pt x="48" y="0"/>
                        <a:pt x="0" y="16"/>
                      </a:cubicBezTo>
                      <a:cubicBezTo>
                        <a:pt x="0" y="16"/>
                        <a:pt x="6" y="64"/>
                        <a:pt x="54" y="50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94" name="Freeform 125"/>
                <p:cNvSpPr>
                  <a:spLocks noChangeArrowheads="1"/>
                </p:cNvSpPr>
                <p:nvPr/>
              </p:nvSpPr>
              <p:spPr bwMode="auto">
                <a:xfrm>
                  <a:off x="985271" y="587974"/>
                  <a:ext cx="210314" cy="247972"/>
                </a:xfrm>
                <a:custGeom>
                  <a:avLst/>
                  <a:gdLst>
                    <a:gd name="T0" fmla="*/ 0 w 56"/>
                    <a:gd name="T1" fmla="*/ 188817 h 66"/>
                    <a:gd name="T2" fmla="*/ 209550 w 56"/>
                    <a:gd name="T3" fmla="*/ 67974 h 66"/>
                    <a:gd name="T4" fmla="*/ 0 w 56"/>
                    <a:gd name="T5" fmla="*/ 188817 h 66"/>
                    <a:gd name="T6" fmla="*/ 0 60000 65536"/>
                    <a:gd name="T7" fmla="*/ 0 60000 65536"/>
                    <a:gd name="T8" fmla="*/ 0 60000 65536"/>
                    <a:gd name="T9" fmla="*/ 0 w 56"/>
                    <a:gd name="T10" fmla="*/ 0 h 66"/>
                    <a:gd name="T11" fmla="*/ 56 w 56"/>
                    <a:gd name="T12" fmla="*/ 66 h 6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6" h="66">
                      <a:moveTo>
                        <a:pt x="0" y="50"/>
                      </a:moveTo>
                      <a:cubicBezTo>
                        <a:pt x="0" y="50"/>
                        <a:pt x="8" y="0"/>
                        <a:pt x="56" y="18"/>
                      </a:cubicBezTo>
                      <a:cubicBezTo>
                        <a:pt x="56" y="18"/>
                        <a:pt x="48" y="66"/>
                        <a:pt x="0" y="50"/>
                      </a:cubicBezTo>
                      <a:close/>
                    </a:path>
                  </a:pathLst>
                </a:custGeom>
                <a:solidFill>
                  <a:srgbClr val="A98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95" name="Freeform 128"/>
                <p:cNvSpPr>
                  <a:spLocks noChangeArrowheads="1"/>
                </p:cNvSpPr>
                <p:nvPr/>
              </p:nvSpPr>
              <p:spPr bwMode="auto">
                <a:xfrm>
                  <a:off x="386" y="1032789"/>
                  <a:ext cx="1349087" cy="797599"/>
                </a:xfrm>
                <a:custGeom>
                  <a:avLst/>
                  <a:gdLst>
                    <a:gd name="T0" fmla="*/ 1349375 w 359"/>
                    <a:gd name="T1" fmla="*/ 794746 h 212"/>
                    <a:gd name="T2" fmla="*/ 676567 w 359"/>
                    <a:gd name="T3" fmla="*/ 0 h 212"/>
                    <a:gd name="T4" fmla="*/ 0 w 359"/>
                    <a:gd name="T5" fmla="*/ 794746 h 212"/>
                    <a:gd name="T6" fmla="*/ 0 w 359"/>
                    <a:gd name="T7" fmla="*/ 798513 h 212"/>
                    <a:gd name="T8" fmla="*/ 1349375 w 359"/>
                    <a:gd name="T9" fmla="*/ 798513 h 212"/>
                    <a:gd name="T10" fmla="*/ 1349375 w 359"/>
                    <a:gd name="T11" fmla="*/ 794746 h 2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9"/>
                    <a:gd name="T19" fmla="*/ 0 h 212"/>
                    <a:gd name="T20" fmla="*/ 359 w 359"/>
                    <a:gd name="T21" fmla="*/ 212 h 2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9" h="212">
                      <a:moveTo>
                        <a:pt x="359" y="211"/>
                      </a:moveTo>
                      <a:cubicBezTo>
                        <a:pt x="359" y="108"/>
                        <a:pt x="279" y="0"/>
                        <a:pt x="180" y="0"/>
                      </a:cubicBezTo>
                      <a:cubicBezTo>
                        <a:pt x="81" y="0"/>
                        <a:pt x="0" y="108"/>
                        <a:pt x="0" y="211"/>
                      </a:cubicBezTo>
                      <a:cubicBezTo>
                        <a:pt x="0" y="211"/>
                        <a:pt x="0" y="212"/>
                        <a:pt x="0" y="212"/>
                      </a:cubicBezTo>
                      <a:cubicBezTo>
                        <a:pt x="359" y="212"/>
                        <a:pt x="359" y="212"/>
                        <a:pt x="359" y="212"/>
                      </a:cubicBezTo>
                      <a:cubicBezTo>
                        <a:pt x="359" y="212"/>
                        <a:pt x="359" y="211"/>
                        <a:pt x="359" y="211"/>
                      </a:cubicBezTo>
                      <a:close/>
                    </a:path>
                  </a:pathLst>
                </a:custGeom>
                <a:solidFill>
                  <a:srgbClr val="FFFF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396" name="Freeform 129"/>
                <p:cNvSpPr>
                  <a:spLocks noChangeArrowheads="1"/>
                </p:cNvSpPr>
                <p:nvPr/>
              </p:nvSpPr>
              <p:spPr bwMode="auto">
                <a:xfrm>
                  <a:off x="203007" y="1204069"/>
                  <a:ext cx="925894" cy="536846"/>
                </a:xfrm>
                <a:custGeom>
                  <a:avLst/>
                  <a:gdLst>
                    <a:gd name="T0" fmla="*/ 925513 w 246"/>
                    <a:gd name="T1" fmla="*/ 531220 h 142"/>
                    <a:gd name="T2" fmla="*/ 462757 w 246"/>
                    <a:gd name="T3" fmla="*/ 0 h 142"/>
                    <a:gd name="T4" fmla="*/ 0 w 246"/>
                    <a:gd name="T5" fmla="*/ 531220 h 142"/>
                    <a:gd name="T6" fmla="*/ 0 w 246"/>
                    <a:gd name="T7" fmla="*/ 534988 h 142"/>
                    <a:gd name="T8" fmla="*/ 925513 w 246"/>
                    <a:gd name="T9" fmla="*/ 534988 h 142"/>
                    <a:gd name="T10" fmla="*/ 925513 w 246"/>
                    <a:gd name="T11" fmla="*/ 531220 h 1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6"/>
                    <a:gd name="T19" fmla="*/ 0 h 142"/>
                    <a:gd name="T20" fmla="*/ 246 w 246"/>
                    <a:gd name="T21" fmla="*/ 142 h 1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6" h="142">
                      <a:moveTo>
                        <a:pt x="246" y="141"/>
                      </a:moveTo>
                      <a:cubicBezTo>
                        <a:pt x="246" y="72"/>
                        <a:pt x="191" y="0"/>
                        <a:pt x="123" y="0"/>
                      </a:cubicBezTo>
                      <a:cubicBezTo>
                        <a:pt x="55" y="0"/>
                        <a:pt x="0" y="72"/>
                        <a:pt x="0" y="141"/>
                      </a:cubicBezTo>
                      <a:cubicBezTo>
                        <a:pt x="0" y="141"/>
                        <a:pt x="0" y="141"/>
                        <a:pt x="0" y="142"/>
                      </a:cubicBezTo>
                      <a:cubicBezTo>
                        <a:pt x="246" y="142"/>
                        <a:pt x="246" y="142"/>
                        <a:pt x="246" y="142"/>
                      </a:cubicBezTo>
                      <a:cubicBezTo>
                        <a:pt x="246" y="141"/>
                        <a:pt x="246" y="141"/>
                        <a:pt x="246" y="141"/>
                      </a:cubicBezTo>
                      <a:close/>
                    </a:path>
                  </a:pathLst>
                </a:custGeom>
                <a:solidFill>
                  <a:srgbClr val="FF60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zh-CN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397" name="Group 411"/>
            <p:cNvGrpSpPr/>
            <p:nvPr/>
          </p:nvGrpSpPr>
          <p:grpSpPr bwMode="auto">
            <a:xfrm>
              <a:off x="904875" y="5389563"/>
              <a:ext cx="1497013" cy="1503362"/>
              <a:chOff x="0" y="0"/>
              <a:chExt cx="1637339" cy="1644030"/>
            </a:xfrm>
          </p:grpSpPr>
          <p:sp>
            <p:nvSpPr>
              <p:cNvPr id="398" name="Rectangle 98"/>
              <p:cNvSpPr>
                <a:spLocks noChangeArrowheads="1"/>
              </p:cNvSpPr>
              <p:nvPr/>
            </p:nvSpPr>
            <p:spPr bwMode="auto">
              <a:xfrm>
                <a:off x="316008" y="776010"/>
                <a:ext cx="12155" cy="307280"/>
              </a:xfrm>
              <a:prstGeom prst="rect">
                <a:avLst/>
              </a:pr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99" name="Oval 99"/>
              <p:cNvSpPr>
                <a:spLocks noChangeArrowheads="1"/>
              </p:cNvSpPr>
              <p:nvPr/>
            </p:nvSpPr>
            <p:spPr bwMode="auto">
              <a:xfrm>
                <a:off x="251765" y="657959"/>
                <a:ext cx="46880" cy="46874"/>
              </a:xfrm>
              <a:prstGeom prst="ellipse">
                <a:avLst/>
              </a:pr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00" name="Freeform 100"/>
              <p:cNvSpPr>
                <a:spLocks noChangeArrowheads="1"/>
              </p:cNvSpPr>
              <p:nvPr/>
            </p:nvSpPr>
            <p:spPr bwMode="auto">
              <a:xfrm>
                <a:off x="286491" y="628447"/>
                <a:ext cx="52089" cy="52081"/>
              </a:xfrm>
              <a:custGeom>
                <a:avLst/>
                <a:gdLst>
                  <a:gd name="T0" fmla="*/ 43428 w 23"/>
                  <a:gd name="T1" fmla="*/ 41143 h 23"/>
                  <a:gd name="T2" fmla="*/ 9143 w 23"/>
                  <a:gd name="T3" fmla="*/ 43428 h 23"/>
                  <a:gd name="T4" fmla="*/ 9143 w 23"/>
                  <a:gd name="T5" fmla="*/ 9143 h 23"/>
                  <a:gd name="T6" fmla="*/ 43428 w 23"/>
                  <a:gd name="T7" fmla="*/ 9143 h 23"/>
                  <a:gd name="T8" fmla="*/ 43428 w 23"/>
                  <a:gd name="T9" fmla="*/ 4114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19" y="18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4"/>
                      <a:pt x="19" y="18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1" name="Freeform 101"/>
              <p:cNvSpPr>
                <a:spLocks noChangeArrowheads="1"/>
              </p:cNvSpPr>
              <p:nvPr/>
            </p:nvSpPr>
            <p:spPr bwMode="auto">
              <a:xfrm>
                <a:off x="335108" y="637126"/>
                <a:ext cx="46880" cy="50346"/>
              </a:xfrm>
              <a:custGeom>
                <a:avLst/>
                <a:gdLst>
                  <a:gd name="T0" fmla="*/ 25034 w 21"/>
                  <a:gd name="T1" fmla="*/ 47444 h 22"/>
                  <a:gd name="T2" fmla="*/ 0 w 21"/>
                  <a:gd name="T3" fmla="*/ 24851 h 22"/>
                  <a:gd name="T4" fmla="*/ 22758 w 21"/>
                  <a:gd name="T5" fmla="*/ 0 h 22"/>
                  <a:gd name="T6" fmla="*/ 47792 w 21"/>
                  <a:gd name="T7" fmla="*/ 24851 h 22"/>
                  <a:gd name="T8" fmla="*/ 25034 w 21"/>
                  <a:gd name="T9" fmla="*/ 4744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2"/>
                  <a:gd name="T17" fmla="*/ 21 w 21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2">
                    <a:moveTo>
                      <a:pt x="11" y="21"/>
                    </a:moveTo>
                    <a:cubicBezTo>
                      <a:pt x="5" y="22"/>
                      <a:pt x="0" y="17"/>
                      <a:pt x="0" y="11"/>
                    </a:cubicBezTo>
                    <a:cubicBezTo>
                      <a:pt x="0" y="5"/>
                      <a:pt x="5" y="1"/>
                      <a:pt x="10" y="0"/>
                    </a:cubicBezTo>
                    <a:cubicBezTo>
                      <a:pt x="16" y="0"/>
                      <a:pt x="21" y="5"/>
                      <a:pt x="21" y="11"/>
                    </a:cubicBezTo>
                    <a:cubicBezTo>
                      <a:pt x="21" y="16"/>
                      <a:pt x="17" y="21"/>
                      <a:pt x="11" y="21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2" name="Freeform 102"/>
              <p:cNvSpPr>
                <a:spLocks noChangeArrowheads="1"/>
              </p:cNvSpPr>
              <p:nvPr/>
            </p:nvSpPr>
            <p:spPr bwMode="auto">
              <a:xfrm>
                <a:off x="359416" y="673584"/>
                <a:ext cx="52089" cy="52081"/>
              </a:xfrm>
              <a:custGeom>
                <a:avLst/>
                <a:gdLst>
                  <a:gd name="T0" fmla="*/ 11428 w 23"/>
                  <a:gd name="T1" fmla="*/ 43428 h 23"/>
                  <a:gd name="T2" fmla="*/ 9143 w 23"/>
                  <a:gd name="T3" fmla="*/ 11428 h 23"/>
                  <a:gd name="T4" fmla="*/ 43428 w 23"/>
                  <a:gd name="T5" fmla="*/ 9143 h 23"/>
                  <a:gd name="T6" fmla="*/ 43428 w 23"/>
                  <a:gd name="T7" fmla="*/ 43428 h 23"/>
                  <a:gd name="T8" fmla="*/ 11428 w 23"/>
                  <a:gd name="T9" fmla="*/ 4342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5" y="19"/>
                    </a:moveTo>
                    <a:cubicBezTo>
                      <a:pt x="0" y="15"/>
                      <a:pt x="0" y="9"/>
                      <a:pt x="4" y="5"/>
                    </a:cubicBezTo>
                    <a:cubicBezTo>
                      <a:pt x="8" y="0"/>
                      <a:pt x="14" y="0"/>
                      <a:pt x="19" y="4"/>
                    </a:cubicBezTo>
                    <a:cubicBezTo>
                      <a:pt x="23" y="8"/>
                      <a:pt x="23" y="14"/>
                      <a:pt x="19" y="19"/>
                    </a:cubicBezTo>
                    <a:cubicBezTo>
                      <a:pt x="15" y="23"/>
                      <a:pt x="9" y="23"/>
                      <a:pt x="5" y="19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3" name="Freeform 103"/>
              <p:cNvSpPr>
                <a:spLocks noChangeArrowheads="1"/>
              </p:cNvSpPr>
              <p:nvPr/>
            </p:nvSpPr>
            <p:spPr bwMode="auto">
              <a:xfrm>
                <a:off x="354207" y="720456"/>
                <a:ext cx="48617" cy="50346"/>
              </a:xfrm>
              <a:custGeom>
                <a:avLst/>
                <a:gdLst>
                  <a:gd name="T0" fmla="*/ 0 w 21"/>
                  <a:gd name="T1" fmla="*/ 27111 h 22"/>
                  <a:gd name="T2" fmla="*/ 22758 w 21"/>
                  <a:gd name="T3" fmla="*/ 2259 h 22"/>
                  <a:gd name="T4" fmla="*/ 47792 w 21"/>
                  <a:gd name="T5" fmla="*/ 22592 h 22"/>
                  <a:gd name="T6" fmla="*/ 25034 w 21"/>
                  <a:gd name="T7" fmla="*/ 47444 h 22"/>
                  <a:gd name="T8" fmla="*/ 0 w 21"/>
                  <a:gd name="T9" fmla="*/ 2711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2"/>
                  <a:gd name="T17" fmla="*/ 21 w 21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2">
                    <a:moveTo>
                      <a:pt x="0" y="12"/>
                    </a:moveTo>
                    <a:cubicBezTo>
                      <a:pt x="0" y="6"/>
                      <a:pt x="4" y="1"/>
                      <a:pt x="10" y="1"/>
                    </a:cubicBezTo>
                    <a:cubicBezTo>
                      <a:pt x="16" y="0"/>
                      <a:pt x="21" y="5"/>
                      <a:pt x="21" y="10"/>
                    </a:cubicBezTo>
                    <a:cubicBezTo>
                      <a:pt x="21" y="16"/>
                      <a:pt x="17" y="21"/>
                      <a:pt x="11" y="21"/>
                    </a:cubicBezTo>
                    <a:cubicBezTo>
                      <a:pt x="5" y="22"/>
                      <a:pt x="0" y="17"/>
                      <a:pt x="0" y="12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4" name="Freeform 104"/>
              <p:cNvSpPr>
                <a:spLocks noChangeArrowheads="1"/>
              </p:cNvSpPr>
              <p:nvPr/>
            </p:nvSpPr>
            <p:spPr bwMode="auto">
              <a:xfrm>
                <a:off x="314272" y="748233"/>
                <a:ext cx="53825" cy="52081"/>
              </a:xfrm>
              <a:custGeom>
                <a:avLst/>
                <a:gdLst>
                  <a:gd name="T0" fmla="*/ 9081 w 24"/>
                  <a:gd name="T1" fmla="*/ 11221 h 23"/>
                  <a:gd name="T2" fmla="*/ 43132 w 24"/>
                  <a:gd name="T3" fmla="*/ 8977 h 23"/>
                  <a:gd name="T4" fmla="*/ 45403 w 24"/>
                  <a:gd name="T5" fmla="*/ 40394 h 23"/>
                  <a:gd name="T6" fmla="*/ 11351 w 24"/>
                  <a:gd name="T7" fmla="*/ 42638 h 23"/>
                  <a:gd name="T8" fmla="*/ 9081 w 24"/>
                  <a:gd name="T9" fmla="*/ 112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3"/>
                  <a:gd name="T17" fmla="*/ 24 w 2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3">
                    <a:moveTo>
                      <a:pt x="4" y="5"/>
                    </a:moveTo>
                    <a:cubicBezTo>
                      <a:pt x="8" y="0"/>
                      <a:pt x="15" y="0"/>
                      <a:pt x="19" y="4"/>
                    </a:cubicBezTo>
                    <a:cubicBezTo>
                      <a:pt x="23" y="7"/>
                      <a:pt x="24" y="14"/>
                      <a:pt x="20" y="18"/>
                    </a:cubicBezTo>
                    <a:cubicBezTo>
                      <a:pt x="16" y="23"/>
                      <a:pt x="10" y="23"/>
                      <a:pt x="5" y="19"/>
                    </a:cubicBezTo>
                    <a:cubicBezTo>
                      <a:pt x="1" y="16"/>
                      <a:pt x="0" y="9"/>
                      <a:pt x="4" y="5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5" name="Freeform 105"/>
              <p:cNvSpPr>
                <a:spLocks noChangeArrowheads="1"/>
              </p:cNvSpPr>
              <p:nvPr/>
            </p:nvSpPr>
            <p:spPr bwMode="auto">
              <a:xfrm>
                <a:off x="270864" y="743025"/>
                <a:ext cx="50353" cy="50345"/>
              </a:xfrm>
              <a:custGeom>
                <a:avLst/>
                <a:gdLst>
                  <a:gd name="T0" fmla="*/ 22592 w 22"/>
                  <a:gd name="T1" fmla="*/ 2259 h 22"/>
                  <a:gd name="T2" fmla="*/ 47444 w 22"/>
                  <a:gd name="T3" fmla="*/ 22592 h 22"/>
                  <a:gd name="T4" fmla="*/ 27111 w 22"/>
                  <a:gd name="T5" fmla="*/ 47444 h 22"/>
                  <a:gd name="T6" fmla="*/ 0 w 22"/>
                  <a:gd name="T7" fmla="*/ 27111 h 22"/>
                  <a:gd name="T8" fmla="*/ 22592 w 22"/>
                  <a:gd name="T9" fmla="*/ 225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2"/>
                  <a:gd name="T17" fmla="*/ 22 w 2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2">
                    <a:moveTo>
                      <a:pt x="10" y="1"/>
                    </a:moveTo>
                    <a:cubicBezTo>
                      <a:pt x="15" y="0"/>
                      <a:pt x="21" y="4"/>
                      <a:pt x="21" y="10"/>
                    </a:cubicBezTo>
                    <a:cubicBezTo>
                      <a:pt x="22" y="16"/>
                      <a:pt x="17" y="21"/>
                      <a:pt x="12" y="21"/>
                    </a:cubicBezTo>
                    <a:cubicBezTo>
                      <a:pt x="6" y="22"/>
                      <a:pt x="1" y="18"/>
                      <a:pt x="0" y="12"/>
                    </a:cubicBezTo>
                    <a:cubicBezTo>
                      <a:pt x="0" y="6"/>
                      <a:pt x="4" y="1"/>
                      <a:pt x="10" y="1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6" name="Freeform 106"/>
              <p:cNvSpPr>
                <a:spLocks noChangeArrowheads="1"/>
              </p:cNvSpPr>
              <p:nvPr/>
            </p:nvSpPr>
            <p:spPr bwMode="auto">
              <a:xfrm>
                <a:off x="239611" y="704833"/>
                <a:ext cx="52089" cy="55553"/>
              </a:xfrm>
              <a:custGeom>
                <a:avLst/>
                <a:gdLst>
                  <a:gd name="T0" fmla="*/ 40394 w 23"/>
                  <a:gd name="T1" fmla="*/ 9081 h 24"/>
                  <a:gd name="T2" fmla="*/ 44883 w 23"/>
                  <a:gd name="T3" fmla="*/ 43132 h 24"/>
                  <a:gd name="T4" fmla="*/ 11221 w 23"/>
                  <a:gd name="T5" fmla="*/ 45403 h 24"/>
                  <a:gd name="T6" fmla="*/ 8977 w 23"/>
                  <a:gd name="T7" fmla="*/ 11351 h 24"/>
                  <a:gd name="T8" fmla="*/ 40394 w 23"/>
                  <a:gd name="T9" fmla="*/ 908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4"/>
                  <a:gd name="T17" fmla="*/ 23 w 23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4">
                    <a:moveTo>
                      <a:pt x="18" y="4"/>
                    </a:moveTo>
                    <a:cubicBezTo>
                      <a:pt x="23" y="8"/>
                      <a:pt x="23" y="14"/>
                      <a:pt x="20" y="19"/>
                    </a:cubicBezTo>
                    <a:cubicBezTo>
                      <a:pt x="16" y="23"/>
                      <a:pt x="10" y="24"/>
                      <a:pt x="5" y="20"/>
                    </a:cubicBez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4" y="0"/>
                      <a:pt x="18" y="4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07" name="Oval 107"/>
              <p:cNvSpPr>
                <a:spLocks noChangeArrowheads="1"/>
              </p:cNvSpPr>
              <p:nvPr/>
            </p:nvSpPr>
            <p:spPr bwMode="auto">
              <a:xfrm>
                <a:off x="267391" y="656223"/>
                <a:ext cx="121542" cy="121523"/>
              </a:xfrm>
              <a:prstGeom prst="ellipse">
                <a:avLst/>
              </a:prstGeom>
              <a:solidFill>
                <a:srgbClr val="7E9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08" name="Oval 108"/>
              <p:cNvSpPr>
                <a:spLocks noChangeArrowheads="1"/>
              </p:cNvSpPr>
              <p:nvPr/>
            </p:nvSpPr>
            <p:spPr bwMode="auto">
              <a:xfrm>
                <a:off x="286491" y="675319"/>
                <a:ext cx="81606" cy="815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09" name="Oval 109"/>
              <p:cNvSpPr>
                <a:spLocks noChangeArrowheads="1"/>
              </p:cNvSpPr>
              <p:nvPr/>
            </p:nvSpPr>
            <p:spPr bwMode="auto">
              <a:xfrm>
                <a:off x="307327" y="697888"/>
                <a:ext cx="36462" cy="36456"/>
              </a:xfrm>
              <a:prstGeom prst="ellipse">
                <a:avLst/>
              </a:prstGeom>
              <a:solidFill>
                <a:srgbClr val="FF7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10" name="Freeform 110"/>
              <p:cNvSpPr>
                <a:spLocks noChangeArrowheads="1"/>
              </p:cNvSpPr>
              <p:nvPr/>
            </p:nvSpPr>
            <p:spPr bwMode="auto">
              <a:xfrm>
                <a:off x="229193" y="949614"/>
                <a:ext cx="92025" cy="112843"/>
              </a:xfrm>
              <a:custGeom>
                <a:avLst/>
                <a:gdLst>
                  <a:gd name="T0" fmla="*/ 92716 w 41"/>
                  <a:gd name="T1" fmla="*/ 87975 h 50"/>
                  <a:gd name="T2" fmla="*/ 0 w 41"/>
                  <a:gd name="T3" fmla="*/ 29325 h 50"/>
                  <a:gd name="T4" fmla="*/ 92716 w 41"/>
                  <a:gd name="T5" fmla="*/ 87975 h 50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50"/>
                  <a:gd name="T11" fmla="*/ 41 w 41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50">
                    <a:moveTo>
                      <a:pt x="41" y="39"/>
                    </a:moveTo>
                    <a:cubicBezTo>
                      <a:pt x="41" y="39"/>
                      <a:pt x="36" y="0"/>
                      <a:pt x="0" y="13"/>
                    </a:cubicBezTo>
                    <a:cubicBezTo>
                      <a:pt x="0" y="13"/>
                      <a:pt x="4" y="50"/>
                      <a:pt x="41" y="39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1" name="Freeform 111"/>
              <p:cNvSpPr>
                <a:spLocks noChangeArrowheads="1"/>
              </p:cNvSpPr>
              <p:nvPr/>
            </p:nvSpPr>
            <p:spPr bwMode="auto">
              <a:xfrm>
                <a:off x="322953" y="871492"/>
                <a:ext cx="95497" cy="114579"/>
              </a:xfrm>
              <a:custGeom>
                <a:avLst/>
                <a:gdLst>
                  <a:gd name="T0" fmla="*/ 0 w 42"/>
                  <a:gd name="T1" fmla="*/ 88443 h 51"/>
                  <a:gd name="T2" fmla="*/ 95583 w 42"/>
                  <a:gd name="T3" fmla="*/ 31749 h 51"/>
                  <a:gd name="T4" fmla="*/ 0 w 42"/>
                  <a:gd name="T5" fmla="*/ 88443 h 51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51"/>
                  <a:gd name="T11" fmla="*/ 42 w 42"/>
                  <a:gd name="T12" fmla="*/ 51 h 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51">
                    <a:moveTo>
                      <a:pt x="0" y="39"/>
                    </a:moveTo>
                    <a:cubicBezTo>
                      <a:pt x="0" y="39"/>
                      <a:pt x="6" y="0"/>
                      <a:pt x="42" y="14"/>
                    </a:cubicBezTo>
                    <a:cubicBezTo>
                      <a:pt x="42" y="14"/>
                      <a:pt x="37" y="51"/>
                      <a:pt x="0" y="39"/>
                    </a:cubicBezTo>
                    <a:close/>
                  </a:path>
                </a:pathLst>
              </a:custGeom>
              <a:solidFill>
                <a:srgbClr val="FFC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2" name="Freeform 126"/>
              <p:cNvSpPr>
                <a:spLocks noChangeArrowheads="1"/>
              </p:cNvSpPr>
              <p:nvPr/>
            </p:nvSpPr>
            <p:spPr bwMode="auto">
              <a:xfrm>
                <a:off x="850791" y="0"/>
                <a:ext cx="786548" cy="871492"/>
              </a:xfrm>
              <a:custGeom>
                <a:avLst/>
                <a:gdLst>
                  <a:gd name="T0" fmla="*/ 316468 w 348"/>
                  <a:gd name="T1" fmla="*/ 802734 h 384"/>
                  <a:gd name="T2" fmla="*/ 431753 w 348"/>
                  <a:gd name="T3" fmla="*/ 839015 h 384"/>
                  <a:gd name="T4" fmla="*/ 504088 w 348"/>
                  <a:gd name="T5" fmla="*/ 854889 h 384"/>
                  <a:gd name="T6" fmla="*/ 599029 w 348"/>
                  <a:gd name="T7" fmla="*/ 725635 h 384"/>
                  <a:gd name="T8" fmla="*/ 768565 w 348"/>
                  <a:gd name="T9" fmla="*/ 580508 h 384"/>
                  <a:gd name="T10" fmla="*/ 682667 w 348"/>
                  <a:gd name="T11" fmla="*/ 469395 h 384"/>
                  <a:gd name="T12" fmla="*/ 716574 w 348"/>
                  <a:gd name="T13" fmla="*/ 319733 h 384"/>
                  <a:gd name="T14" fmla="*/ 700751 w 348"/>
                  <a:gd name="T15" fmla="*/ 163268 h 384"/>
                  <a:gd name="T16" fmla="*/ 560600 w 348"/>
                  <a:gd name="T17" fmla="*/ 179141 h 384"/>
                  <a:gd name="T18" fmla="*/ 483744 w 348"/>
                  <a:gd name="T19" fmla="*/ 131521 h 384"/>
                  <a:gd name="T20" fmla="*/ 320989 w 348"/>
                  <a:gd name="T21" fmla="*/ 18141 h 384"/>
                  <a:gd name="T22" fmla="*/ 219267 w 348"/>
                  <a:gd name="T23" fmla="*/ 156465 h 384"/>
                  <a:gd name="T24" fmla="*/ 153713 w 348"/>
                  <a:gd name="T25" fmla="*/ 217691 h 384"/>
                  <a:gd name="T26" fmla="*/ 33907 w 348"/>
                  <a:gd name="T27" fmla="*/ 249437 h 384"/>
                  <a:gd name="T28" fmla="*/ 45210 w 348"/>
                  <a:gd name="T29" fmla="*/ 346944 h 384"/>
                  <a:gd name="T30" fmla="*/ 119806 w 348"/>
                  <a:gd name="T31" fmla="*/ 458057 h 384"/>
                  <a:gd name="T32" fmla="*/ 76857 w 348"/>
                  <a:gd name="T33" fmla="*/ 582776 h 384"/>
                  <a:gd name="T34" fmla="*/ 268998 w 348"/>
                  <a:gd name="T35" fmla="*/ 691621 h 384"/>
                  <a:gd name="T36" fmla="*/ 316468 w 348"/>
                  <a:gd name="T37" fmla="*/ 802734 h 38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8"/>
                  <a:gd name="T58" fmla="*/ 0 h 384"/>
                  <a:gd name="T59" fmla="*/ 348 w 348"/>
                  <a:gd name="T60" fmla="*/ 384 h 38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8" h="384">
                    <a:moveTo>
                      <a:pt x="140" y="354"/>
                    </a:moveTo>
                    <a:cubicBezTo>
                      <a:pt x="153" y="364"/>
                      <a:pt x="175" y="365"/>
                      <a:pt x="191" y="370"/>
                    </a:cubicBezTo>
                    <a:cubicBezTo>
                      <a:pt x="204" y="375"/>
                      <a:pt x="209" y="384"/>
                      <a:pt x="223" y="377"/>
                    </a:cubicBezTo>
                    <a:cubicBezTo>
                      <a:pt x="244" y="367"/>
                      <a:pt x="245" y="332"/>
                      <a:pt x="265" y="320"/>
                    </a:cubicBezTo>
                    <a:cubicBezTo>
                      <a:pt x="291" y="303"/>
                      <a:pt x="348" y="302"/>
                      <a:pt x="340" y="256"/>
                    </a:cubicBezTo>
                    <a:cubicBezTo>
                      <a:pt x="336" y="233"/>
                      <a:pt x="310" y="227"/>
                      <a:pt x="302" y="207"/>
                    </a:cubicBezTo>
                    <a:cubicBezTo>
                      <a:pt x="291" y="184"/>
                      <a:pt x="310" y="162"/>
                      <a:pt x="317" y="141"/>
                    </a:cubicBezTo>
                    <a:cubicBezTo>
                      <a:pt x="323" y="122"/>
                      <a:pt x="329" y="87"/>
                      <a:pt x="310" y="72"/>
                    </a:cubicBezTo>
                    <a:cubicBezTo>
                      <a:pt x="285" y="52"/>
                      <a:pt x="272" y="80"/>
                      <a:pt x="248" y="79"/>
                    </a:cubicBezTo>
                    <a:cubicBezTo>
                      <a:pt x="234" y="79"/>
                      <a:pt x="223" y="68"/>
                      <a:pt x="214" y="58"/>
                    </a:cubicBezTo>
                    <a:cubicBezTo>
                      <a:pt x="195" y="36"/>
                      <a:pt x="177" y="0"/>
                      <a:pt x="142" y="8"/>
                    </a:cubicBezTo>
                    <a:cubicBezTo>
                      <a:pt x="114" y="15"/>
                      <a:pt x="108" y="47"/>
                      <a:pt x="97" y="69"/>
                    </a:cubicBezTo>
                    <a:cubicBezTo>
                      <a:pt x="90" y="81"/>
                      <a:pt x="82" y="90"/>
                      <a:pt x="68" y="96"/>
                    </a:cubicBezTo>
                    <a:cubicBezTo>
                      <a:pt x="50" y="102"/>
                      <a:pt x="30" y="95"/>
                      <a:pt x="15" y="110"/>
                    </a:cubicBezTo>
                    <a:cubicBezTo>
                      <a:pt x="0" y="124"/>
                      <a:pt x="7" y="139"/>
                      <a:pt x="20" y="153"/>
                    </a:cubicBezTo>
                    <a:cubicBezTo>
                      <a:pt x="34" y="168"/>
                      <a:pt x="56" y="178"/>
                      <a:pt x="53" y="202"/>
                    </a:cubicBezTo>
                    <a:cubicBezTo>
                      <a:pt x="51" y="221"/>
                      <a:pt x="29" y="234"/>
                      <a:pt x="34" y="257"/>
                    </a:cubicBezTo>
                    <a:cubicBezTo>
                      <a:pt x="44" y="300"/>
                      <a:pt x="98" y="274"/>
                      <a:pt x="119" y="305"/>
                    </a:cubicBezTo>
                    <a:cubicBezTo>
                      <a:pt x="129" y="320"/>
                      <a:pt x="123" y="341"/>
                      <a:pt x="140" y="354"/>
                    </a:cubicBezTo>
                    <a:close/>
                  </a:path>
                </a:pathLst>
              </a:custGeom>
              <a:solidFill>
                <a:srgbClr val="FF9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3" name="Freeform 130"/>
              <p:cNvSpPr>
                <a:spLocks noChangeArrowheads="1"/>
              </p:cNvSpPr>
              <p:nvPr/>
            </p:nvSpPr>
            <p:spPr bwMode="auto">
              <a:xfrm>
                <a:off x="0" y="895797"/>
                <a:ext cx="1427245" cy="748233"/>
              </a:xfrm>
              <a:custGeom>
                <a:avLst/>
                <a:gdLst>
                  <a:gd name="T0" fmla="*/ 1427056 w 631"/>
                  <a:gd name="T1" fmla="*/ 743880 h 330"/>
                  <a:gd name="T2" fmla="*/ 714659 w 631"/>
                  <a:gd name="T3" fmla="*/ 0 h 330"/>
                  <a:gd name="T4" fmla="*/ 0 w 631"/>
                  <a:gd name="T5" fmla="*/ 743880 h 330"/>
                  <a:gd name="T6" fmla="*/ 0 w 631"/>
                  <a:gd name="T7" fmla="*/ 748416 h 330"/>
                  <a:gd name="T8" fmla="*/ 1427056 w 631"/>
                  <a:gd name="T9" fmla="*/ 748416 h 330"/>
                  <a:gd name="T10" fmla="*/ 1427056 w 631"/>
                  <a:gd name="T11" fmla="*/ 743880 h 3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1"/>
                  <a:gd name="T19" fmla="*/ 0 h 330"/>
                  <a:gd name="T20" fmla="*/ 631 w 631"/>
                  <a:gd name="T21" fmla="*/ 330 h 3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1" h="330">
                    <a:moveTo>
                      <a:pt x="631" y="328"/>
                    </a:moveTo>
                    <a:cubicBezTo>
                      <a:pt x="631" y="147"/>
                      <a:pt x="490" y="0"/>
                      <a:pt x="316" y="0"/>
                    </a:cubicBezTo>
                    <a:cubicBezTo>
                      <a:pt x="141" y="0"/>
                      <a:pt x="0" y="147"/>
                      <a:pt x="0" y="328"/>
                    </a:cubicBezTo>
                    <a:cubicBezTo>
                      <a:pt x="0" y="329"/>
                      <a:pt x="0" y="330"/>
                      <a:pt x="0" y="330"/>
                    </a:cubicBezTo>
                    <a:cubicBezTo>
                      <a:pt x="631" y="330"/>
                      <a:pt x="631" y="330"/>
                      <a:pt x="631" y="330"/>
                    </a:cubicBezTo>
                    <a:cubicBezTo>
                      <a:pt x="631" y="330"/>
                      <a:pt x="631" y="329"/>
                      <a:pt x="631" y="328"/>
                    </a:cubicBezTo>
                    <a:close/>
                  </a:path>
                </a:pathLst>
              </a:custGeom>
              <a:solidFill>
                <a:srgbClr val="FF8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4" name="Freeform 131"/>
              <p:cNvSpPr>
                <a:spLocks noChangeArrowheads="1"/>
              </p:cNvSpPr>
              <p:nvPr/>
            </p:nvSpPr>
            <p:spPr bwMode="auto">
              <a:xfrm>
                <a:off x="121542" y="1017320"/>
                <a:ext cx="1173744" cy="616294"/>
              </a:xfrm>
              <a:custGeom>
                <a:avLst/>
                <a:gdLst>
                  <a:gd name="T0" fmla="*/ 1173760 w 519"/>
                  <a:gd name="T1" fmla="*/ 611978 h 272"/>
                  <a:gd name="T2" fmla="*/ 588011 w 519"/>
                  <a:gd name="T3" fmla="*/ 0 h 272"/>
                  <a:gd name="T4" fmla="*/ 0 w 519"/>
                  <a:gd name="T5" fmla="*/ 611978 h 272"/>
                  <a:gd name="T6" fmla="*/ 0 w 519"/>
                  <a:gd name="T7" fmla="*/ 616511 h 272"/>
                  <a:gd name="T8" fmla="*/ 1173760 w 519"/>
                  <a:gd name="T9" fmla="*/ 616511 h 272"/>
                  <a:gd name="T10" fmla="*/ 1173760 w 519"/>
                  <a:gd name="T11" fmla="*/ 611978 h 2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9"/>
                  <a:gd name="T19" fmla="*/ 0 h 272"/>
                  <a:gd name="T20" fmla="*/ 519 w 519"/>
                  <a:gd name="T21" fmla="*/ 272 h 2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9" h="272">
                    <a:moveTo>
                      <a:pt x="519" y="270"/>
                    </a:moveTo>
                    <a:cubicBezTo>
                      <a:pt x="519" y="121"/>
                      <a:pt x="403" y="0"/>
                      <a:pt x="260" y="0"/>
                    </a:cubicBezTo>
                    <a:cubicBezTo>
                      <a:pt x="116" y="0"/>
                      <a:pt x="0" y="121"/>
                      <a:pt x="0" y="270"/>
                    </a:cubicBezTo>
                    <a:cubicBezTo>
                      <a:pt x="0" y="271"/>
                      <a:pt x="0" y="272"/>
                      <a:pt x="0" y="272"/>
                    </a:cubicBezTo>
                    <a:cubicBezTo>
                      <a:pt x="519" y="272"/>
                      <a:pt x="519" y="272"/>
                      <a:pt x="519" y="272"/>
                    </a:cubicBezTo>
                    <a:cubicBezTo>
                      <a:pt x="519" y="272"/>
                      <a:pt x="519" y="271"/>
                      <a:pt x="519" y="270"/>
                    </a:cubicBezTo>
                    <a:close/>
                  </a:path>
                </a:pathLst>
              </a:custGeom>
              <a:solidFill>
                <a:srgbClr val="FFC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5" name="Freeform 132"/>
              <p:cNvSpPr>
                <a:spLocks noChangeArrowheads="1"/>
              </p:cNvSpPr>
              <p:nvPr/>
            </p:nvSpPr>
            <p:spPr bwMode="auto">
              <a:xfrm>
                <a:off x="253501" y="1163147"/>
                <a:ext cx="920243" cy="477411"/>
              </a:xfrm>
              <a:custGeom>
                <a:avLst/>
                <a:gdLst>
                  <a:gd name="T0" fmla="*/ 920465 w 407"/>
                  <a:gd name="T1" fmla="*/ 473385 h 211"/>
                  <a:gd name="T2" fmla="*/ 461363 w 407"/>
                  <a:gd name="T3" fmla="*/ 0 h 211"/>
                  <a:gd name="T4" fmla="*/ 0 w 407"/>
                  <a:gd name="T5" fmla="*/ 473385 h 211"/>
                  <a:gd name="T6" fmla="*/ 0 w 407"/>
                  <a:gd name="T7" fmla="*/ 477915 h 211"/>
                  <a:gd name="T8" fmla="*/ 920465 w 407"/>
                  <a:gd name="T9" fmla="*/ 477915 h 211"/>
                  <a:gd name="T10" fmla="*/ 920465 w 407"/>
                  <a:gd name="T11" fmla="*/ 473385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7"/>
                  <a:gd name="T19" fmla="*/ 0 h 211"/>
                  <a:gd name="T20" fmla="*/ 407 w 407"/>
                  <a:gd name="T21" fmla="*/ 211 h 2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7" h="211">
                    <a:moveTo>
                      <a:pt x="407" y="209"/>
                    </a:moveTo>
                    <a:cubicBezTo>
                      <a:pt x="407" y="94"/>
                      <a:pt x="316" y="0"/>
                      <a:pt x="204" y="0"/>
                    </a:cubicBezTo>
                    <a:cubicBezTo>
                      <a:pt x="91" y="0"/>
                      <a:pt x="0" y="94"/>
                      <a:pt x="0" y="209"/>
                    </a:cubicBezTo>
                    <a:cubicBezTo>
                      <a:pt x="0" y="210"/>
                      <a:pt x="0" y="210"/>
                      <a:pt x="0" y="211"/>
                    </a:cubicBezTo>
                    <a:cubicBezTo>
                      <a:pt x="407" y="211"/>
                      <a:pt x="407" y="211"/>
                      <a:pt x="407" y="211"/>
                    </a:cubicBezTo>
                    <a:cubicBezTo>
                      <a:pt x="407" y="210"/>
                      <a:pt x="407" y="210"/>
                      <a:pt x="407" y="209"/>
                    </a:cubicBezTo>
                    <a:close/>
                  </a:path>
                </a:pathLst>
              </a:custGeom>
              <a:solidFill>
                <a:srgbClr val="FF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6" name="Freeform 133"/>
              <p:cNvSpPr>
                <a:spLocks noChangeArrowheads="1"/>
              </p:cNvSpPr>
              <p:nvPr/>
            </p:nvSpPr>
            <p:spPr bwMode="auto">
              <a:xfrm>
                <a:off x="418451" y="1286406"/>
                <a:ext cx="592080" cy="329848"/>
              </a:xfrm>
              <a:custGeom>
                <a:avLst/>
                <a:gdLst>
                  <a:gd name="T0" fmla="*/ 592615 w 262"/>
                  <a:gd name="T1" fmla="*/ 330718 h 146"/>
                  <a:gd name="T2" fmla="*/ 296308 w 262"/>
                  <a:gd name="T3" fmla="*/ 0 h 146"/>
                  <a:gd name="T4" fmla="*/ 0 w 262"/>
                  <a:gd name="T5" fmla="*/ 330718 h 146"/>
                  <a:gd name="T6" fmla="*/ 0 w 262"/>
                  <a:gd name="T7" fmla="*/ 330718 h 146"/>
                  <a:gd name="T8" fmla="*/ 592615 w 262"/>
                  <a:gd name="T9" fmla="*/ 330718 h 146"/>
                  <a:gd name="T10" fmla="*/ 592615 w 262"/>
                  <a:gd name="T11" fmla="*/ 330718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2"/>
                  <a:gd name="T19" fmla="*/ 0 h 146"/>
                  <a:gd name="T20" fmla="*/ 262 w 262"/>
                  <a:gd name="T21" fmla="*/ 146 h 1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2" h="146">
                    <a:moveTo>
                      <a:pt x="262" y="146"/>
                    </a:moveTo>
                    <a:cubicBezTo>
                      <a:pt x="262" y="65"/>
                      <a:pt x="203" y="0"/>
                      <a:pt x="131" y="0"/>
                    </a:cubicBezTo>
                    <a:cubicBezTo>
                      <a:pt x="58" y="0"/>
                      <a:pt x="0" y="65"/>
                      <a:pt x="0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262" y="146"/>
                      <a:pt x="262" y="146"/>
                      <a:pt x="262" y="146"/>
                    </a:cubicBezTo>
                    <a:cubicBezTo>
                      <a:pt x="262" y="146"/>
                      <a:pt x="262" y="146"/>
                      <a:pt x="262" y="146"/>
                    </a:cubicBezTo>
                    <a:close/>
                  </a:path>
                </a:pathLst>
              </a:custGeom>
              <a:solidFill>
                <a:srgbClr val="B1B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7" name="Freeform 134"/>
              <p:cNvSpPr>
                <a:spLocks noChangeArrowheads="1"/>
              </p:cNvSpPr>
              <p:nvPr/>
            </p:nvSpPr>
            <p:spPr bwMode="auto">
              <a:xfrm>
                <a:off x="550410" y="1421817"/>
                <a:ext cx="321216" cy="178813"/>
              </a:xfrm>
              <a:custGeom>
                <a:avLst/>
                <a:gdLst>
                  <a:gd name="T0" fmla="*/ 321159 w 142"/>
                  <a:gd name="T1" fmla="*/ 177421 h 79"/>
                  <a:gd name="T2" fmla="*/ 160580 w 142"/>
                  <a:gd name="T3" fmla="*/ 0 h 79"/>
                  <a:gd name="T4" fmla="*/ 0 w 142"/>
                  <a:gd name="T5" fmla="*/ 177421 h 79"/>
                  <a:gd name="T6" fmla="*/ 0 w 142"/>
                  <a:gd name="T7" fmla="*/ 179696 h 79"/>
                  <a:gd name="T8" fmla="*/ 321159 w 142"/>
                  <a:gd name="T9" fmla="*/ 179696 h 79"/>
                  <a:gd name="T10" fmla="*/ 321159 w 142"/>
                  <a:gd name="T11" fmla="*/ 177421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79"/>
                  <a:gd name="T20" fmla="*/ 142 w 142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79">
                    <a:moveTo>
                      <a:pt x="142" y="78"/>
                    </a:moveTo>
                    <a:cubicBezTo>
                      <a:pt x="142" y="35"/>
                      <a:pt x="110" y="0"/>
                      <a:pt x="71" y="0"/>
                    </a:cubicBezTo>
                    <a:cubicBezTo>
                      <a:pt x="32" y="0"/>
                      <a:pt x="0" y="35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42" y="79"/>
                      <a:pt x="142" y="79"/>
                      <a:pt x="142" y="79"/>
                    </a:cubicBezTo>
                    <a:cubicBezTo>
                      <a:pt x="142" y="79"/>
                      <a:pt x="142" y="79"/>
                      <a:pt x="142" y="78"/>
                    </a:cubicBezTo>
                    <a:close/>
                  </a:path>
                </a:pathLst>
              </a:custGeom>
              <a:solidFill>
                <a:srgbClr val="607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8" name="Freeform 153"/>
              <p:cNvSpPr>
                <a:spLocks noChangeArrowheads="1"/>
              </p:cNvSpPr>
              <p:nvPr/>
            </p:nvSpPr>
            <p:spPr bwMode="auto">
              <a:xfrm>
                <a:off x="1130337" y="420122"/>
                <a:ext cx="303853" cy="880172"/>
              </a:xfrm>
              <a:custGeom>
                <a:avLst/>
                <a:gdLst>
                  <a:gd name="T0" fmla="*/ 146977 w 134"/>
                  <a:gd name="T1" fmla="*/ 881276 h 389"/>
                  <a:gd name="T2" fmla="*/ 137932 w 134"/>
                  <a:gd name="T3" fmla="*/ 437240 h 389"/>
                  <a:gd name="T4" fmla="*/ 45224 w 134"/>
                  <a:gd name="T5" fmla="*/ 231080 h 389"/>
                  <a:gd name="T6" fmla="*/ 20351 w 134"/>
                  <a:gd name="T7" fmla="*/ 15858 h 389"/>
                  <a:gd name="T8" fmla="*/ 52007 w 134"/>
                  <a:gd name="T9" fmla="*/ 120071 h 389"/>
                  <a:gd name="T10" fmla="*/ 92709 w 134"/>
                  <a:gd name="T11" fmla="*/ 224284 h 389"/>
                  <a:gd name="T12" fmla="*/ 169589 w 134"/>
                  <a:gd name="T13" fmla="*/ 251470 h 389"/>
                  <a:gd name="T14" fmla="*/ 230641 w 134"/>
                  <a:gd name="T15" fmla="*/ 138195 h 389"/>
                  <a:gd name="T16" fmla="*/ 300738 w 134"/>
                  <a:gd name="T17" fmla="*/ 83823 h 389"/>
                  <a:gd name="T18" fmla="*/ 280387 w 134"/>
                  <a:gd name="T19" fmla="*/ 120071 h 389"/>
                  <a:gd name="T20" fmla="*/ 219335 w 134"/>
                  <a:gd name="T21" fmla="*/ 242408 h 389"/>
                  <a:gd name="T22" fmla="*/ 196723 w 134"/>
                  <a:gd name="T23" fmla="*/ 434974 h 389"/>
                  <a:gd name="T24" fmla="*/ 262298 w 134"/>
                  <a:gd name="T25" fmla="*/ 854090 h 3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4"/>
                  <a:gd name="T40" fmla="*/ 0 h 389"/>
                  <a:gd name="T41" fmla="*/ 134 w 134"/>
                  <a:gd name="T42" fmla="*/ 389 h 38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4" h="389">
                    <a:moveTo>
                      <a:pt x="65" y="389"/>
                    </a:moveTo>
                    <a:cubicBezTo>
                      <a:pt x="98" y="330"/>
                      <a:pt x="81" y="254"/>
                      <a:pt x="61" y="193"/>
                    </a:cubicBezTo>
                    <a:cubicBezTo>
                      <a:pt x="51" y="162"/>
                      <a:pt x="33" y="133"/>
                      <a:pt x="20" y="102"/>
                    </a:cubicBezTo>
                    <a:cubicBezTo>
                      <a:pt x="9" y="76"/>
                      <a:pt x="0" y="34"/>
                      <a:pt x="9" y="7"/>
                    </a:cubicBezTo>
                    <a:cubicBezTo>
                      <a:pt x="20" y="0"/>
                      <a:pt x="20" y="45"/>
                      <a:pt x="23" y="53"/>
                    </a:cubicBezTo>
                    <a:cubicBezTo>
                      <a:pt x="27" y="68"/>
                      <a:pt x="33" y="85"/>
                      <a:pt x="41" y="99"/>
                    </a:cubicBezTo>
                    <a:cubicBezTo>
                      <a:pt x="50" y="114"/>
                      <a:pt x="62" y="130"/>
                      <a:pt x="75" y="111"/>
                    </a:cubicBezTo>
                    <a:cubicBezTo>
                      <a:pt x="86" y="95"/>
                      <a:pt x="92" y="77"/>
                      <a:pt x="102" y="61"/>
                    </a:cubicBezTo>
                    <a:cubicBezTo>
                      <a:pt x="104" y="56"/>
                      <a:pt x="128" y="20"/>
                      <a:pt x="133" y="37"/>
                    </a:cubicBezTo>
                    <a:cubicBezTo>
                      <a:pt x="134" y="42"/>
                      <a:pt x="127" y="49"/>
                      <a:pt x="124" y="53"/>
                    </a:cubicBezTo>
                    <a:cubicBezTo>
                      <a:pt x="113" y="71"/>
                      <a:pt x="107" y="89"/>
                      <a:pt x="97" y="107"/>
                    </a:cubicBezTo>
                    <a:cubicBezTo>
                      <a:pt x="82" y="134"/>
                      <a:pt x="80" y="160"/>
                      <a:pt x="87" y="192"/>
                    </a:cubicBezTo>
                    <a:cubicBezTo>
                      <a:pt x="99" y="253"/>
                      <a:pt x="116" y="318"/>
                      <a:pt x="116" y="377"/>
                    </a:cubicBezTo>
                  </a:path>
                </a:pathLst>
              </a:custGeom>
              <a:solidFill>
                <a:srgbClr val="955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19" name="Freeform 154"/>
              <p:cNvSpPr>
                <a:spLocks noChangeArrowheads="1"/>
              </p:cNvSpPr>
              <p:nvPr/>
            </p:nvSpPr>
            <p:spPr bwMode="auto">
              <a:xfrm>
                <a:off x="1074775" y="187492"/>
                <a:ext cx="98969" cy="100690"/>
              </a:xfrm>
              <a:custGeom>
                <a:avLst/>
                <a:gdLst>
                  <a:gd name="T0" fmla="*/ 38407 w 44"/>
                  <a:gd name="T1" fmla="*/ 88110 h 44"/>
                  <a:gd name="T2" fmla="*/ 40666 w 44"/>
                  <a:gd name="T3" fmla="*/ 88110 h 44"/>
                  <a:gd name="T4" fmla="*/ 40666 w 44"/>
                  <a:gd name="T5" fmla="*/ 15815 h 44"/>
                  <a:gd name="T6" fmla="*/ 38407 w 44"/>
                  <a:gd name="T7" fmla="*/ 8811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4"/>
                  <a:gd name="T13" fmla="*/ 0 h 44"/>
                  <a:gd name="T14" fmla="*/ 44 w 44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4" h="44">
                    <a:moveTo>
                      <a:pt x="17" y="39"/>
                    </a:moveTo>
                    <a:cubicBezTo>
                      <a:pt x="17" y="39"/>
                      <a:pt x="18" y="39"/>
                      <a:pt x="18" y="39"/>
                    </a:cubicBezTo>
                    <a:cubicBezTo>
                      <a:pt x="44" y="44"/>
                      <a:pt x="41" y="0"/>
                      <a:pt x="18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0" name="Freeform 155"/>
              <p:cNvSpPr>
                <a:spLocks noChangeArrowheads="1"/>
              </p:cNvSpPr>
              <p:nvPr/>
            </p:nvSpPr>
            <p:spPr bwMode="auto">
              <a:xfrm>
                <a:off x="1177217" y="22568"/>
                <a:ext cx="95497" cy="102427"/>
              </a:xfrm>
              <a:custGeom>
                <a:avLst/>
                <a:gdLst>
                  <a:gd name="T0" fmla="*/ 35921 w 43"/>
                  <a:gd name="T1" fmla="*/ 88637 h 45"/>
                  <a:gd name="T2" fmla="*/ 38167 w 43"/>
                  <a:gd name="T3" fmla="*/ 90910 h 45"/>
                  <a:gd name="T4" fmla="*/ 38167 w 43"/>
                  <a:gd name="T5" fmla="*/ 18182 h 45"/>
                  <a:gd name="T6" fmla="*/ 35921 w 43"/>
                  <a:gd name="T7" fmla="*/ 8863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45"/>
                  <a:gd name="T14" fmla="*/ 43 w 43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45">
                    <a:moveTo>
                      <a:pt x="16" y="39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43" y="45"/>
                      <a:pt x="40" y="0"/>
                      <a:pt x="17" y="8"/>
                    </a:cubicBezTo>
                    <a:cubicBezTo>
                      <a:pt x="3" y="12"/>
                      <a:pt x="0" y="35"/>
                      <a:pt x="16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1" name="Freeform 156"/>
              <p:cNvSpPr>
                <a:spLocks noChangeArrowheads="1"/>
              </p:cNvSpPr>
              <p:nvPr/>
            </p:nvSpPr>
            <p:spPr bwMode="auto">
              <a:xfrm>
                <a:off x="1300495" y="236102"/>
                <a:ext cx="98969" cy="100690"/>
              </a:xfrm>
              <a:custGeom>
                <a:avLst/>
                <a:gdLst>
                  <a:gd name="T0" fmla="*/ 38407 w 44"/>
                  <a:gd name="T1" fmla="*/ 87809 h 45"/>
                  <a:gd name="T2" fmla="*/ 40666 w 44"/>
                  <a:gd name="T3" fmla="*/ 87809 h 45"/>
                  <a:gd name="T4" fmla="*/ 40666 w 44"/>
                  <a:gd name="T5" fmla="*/ 15761 h 45"/>
                  <a:gd name="T6" fmla="*/ 38407 w 44"/>
                  <a:gd name="T7" fmla="*/ 87809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4"/>
                  <a:gd name="T13" fmla="*/ 0 h 45"/>
                  <a:gd name="T14" fmla="*/ 44 w 44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4" h="45">
                    <a:moveTo>
                      <a:pt x="17" y="39"/>
                    </a:moveTo>
                    <a:cubicBezTo>
                      <a:pt x="17" y="39"/>
                      <a:pt x="17" y="39"/>
                      <a:pt x="18" y="39"/>
                    </a:cubicBezTo>
                    <a:cubicBezTo>
                      <a:pt x="44" y="45"/>
                      <a:pt x="41" y="0"/>
                      <a:pt x="18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2" name="Freeform 157"/>
              <p:cNvSpPr>
                <a:spLocks noChangeArrowheads="1"/>
              </p:cNvSpPr>
              <p:nvPr/>
            </p:nvSpPr>
            <p:spPr bwMode="auto">
              <a:xfrm>
                <a:off x="1493225" y="168395"/>
                <a:ext cx="97233" cy="98955"/>
              </a:xfrm>
              <a:custGeom>
                <a:avLst/>
                <a:gdLst>
                  <a:gd name="T0" fmla="*/ 38545 w 43"/>
                  <a:gd name="T1" fmla="*/ 88110 h 44"/>
                  <a:gd name="T2" fmla="*/ 38545 w 43"/>
                  <a:gd name="T3" fmla="*/ 88110 h 44"/>
                  <a:gd name="T4" fmla="*/ 38545 w 43"/>
                  <a:gd name="T5" fmla="*/ 15815 h 44"/>
                  <a:gd name="T6" fmla="*/ 38545 w 43"/>
                  <a:gd name="T7" fmla="*/ 8811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44"/>
                  <a:gd name="T14" fmla="*/ 43 w 43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44">
                    <a:moveTo>
                      <a:pt x="17" y="39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43" y="44"/>
                      <a:pt x="41" y="0"/>
                      <a:pt x="17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3" name="Freeform 158"/>
              <p:cNvSpPr>
                <a:spLocks noChangeArrowheads="1"/>
              </p:cNvSpPr>
              <p:nvPr/>
            </p:nvSpPr>
            <p:spPr bwMode="auto">
              <a:xfrm>
                <a:off x="895935" y="251725"/>
                <a:ext cx="98970" cy="102427"/>
              </a:xfrm>
              <a:custGeom>
                <a:avLst/>
                <a:gdLst>
                  <a:gd name="T0" fmla="*/ 38407 w 44"/>
                  <a:gd name="T1" fmla="*/ 88637 h 45"/>
                  <a:gd name="T2" fmla="*/ 40666 w 44"/>
                  <a:gd name="T3" fmla="*/ 88637 h 45"/>
                  <a:gd name="T4" fmla="*/ 40666 w 44"/>
                  <a:gd name="T5" fmla="*/ 15909 h 45"/>
                  <a:gd name="T6" fmla="*/ 38407 w 44"/>
                  <a:gd name="T7" fmla="*/ 8863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4"/>
                  <a:gd name="T13" fmla="*/ 0 h 45"/>
                  <a:gd name="T14" fmla="*/ 44 w 44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4" h="45">
                    <a:moveTo>
                      <a:pt x="17" y="39"/>
                    </a:moveTo>
                    <a:cubicBezTo>
                      <a:pt x="18" y="39"/>
                      <a:pt x="18" y="39"/>
                      <a:pt x="18" y="39"/>
                    </a:cubicBezTo>
                    <a:cubicBezTo>
                      <a:pt x="44" y="45"/>
                      <a:pt x="41" y="0"/>
                      <a:pt x="18" y="7"/>
                    </a:cubicBezTo>
                    <a:cubicBezTo>
                      <a:pt x="4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4" name="Freeform 159"/>
              <p:cNvSpPr>
                <a:spLocks noChangeArrowheads="1"/>
              </p:cNvSpPr>
              <p:nvPr/>
            </p:nvSpPr>
            <p:spPr bwMode="auto">
              <a:xfrm>
                <a:off x="993168" y="493036"/>
                <a:ext cx="97233" cy="100690"/>
              </a:xfrm>
              <a:custGeom>
                <a:avLst/>
                <a:gdLst>
                  <a:gd name="T0" fmla="*/ 38545 w 43"/>
                  <a:gd name="T1" fmla="*/ 87809 h 45"/>
                  <a:gd name="T2" fmla="*/ 40812 w 43"/>
                  <a:gd name="T3" fmla="*/ 87809 h 45"/>
                  <a:gd name="T4" fmla="*/ 40812 w 43"/>
                  <a:gd name="T5" fmla="*/ 15761 h 45"/>
                  <a:gd name="T6" fmla="*/ 38545 w 43"/>
                  <a:gd name="T7" fmla="*/ 87809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45"/>
                  <a:gd name="T14" fmla="*/ 43 w 43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45">
                    <a:moveTo>
                      <a:pt x="17" y="39"/>
                    </a:moveTo>
                    <a:cubicBezTo>
                      <a:pt x="17" y="39"/>
                      <a:pt x="17" y="39"/>
                      <a:pt x="18" y="39"/>
                    </a:cubicBezTo>
                    <a:cubicBezTo>
                      <a:pt x="43" y="45"/>
                      <a:pt x="41" y="0"/>
                      <a:pt x="18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5" name="Freeform 160"/>
              <p:cNvSpPr>
                <a:spLocks noChangeArrowheads="1"/>
              </p:cNvSpPr>
              <p:nvPr/>
            </p:nvSpPr>
            <p:spPr bwMode="auto">
              <a:xfrm>
                <a:off x="1251879" y="409706"/>
                <a:ext cx="95496" cy="100690"/>
              </a:xfrm>
              <a:custGeom>
                <a:avLst/>
                <a:gdLst>
                  <a:gd name="T0" fmla="*/ 38167 w 43"/>
                  <a:gd name="T1" fmla="*/ 88958 h 44"/>
                  <a:gd name="T2" fmla="*/ 40412 w 43"/>
                  <a:gd name="T3" fmla="*/ 88958 h 44"/>
                  <a:gd name="T4" fmla="*/ 40412 w 43"/>
                  <a:gd name="T5" fmla="*/ 15967 h 44"/>
                  <a:gd name="T6" fmla="*/ 38167 w 43"/>
                  <a:gd name="T7" fmla="*/ 88958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44"/>
                  <a:gd name="T14" fmla="*/ 43 w 43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44">
                    <a:moveTo>
                      <a:pt x="17" y="39"/>
                    </a:moveTo>
                    <a:cubicBezTo>
                      <a:pt x="17" y="39"/>
                      <a:pt x="17" y="39"/>
                      <a:pt x="18" y="39"/>
                    </a:cubicBezTo>
                    <a:cubicBezTo>
                      <a:pt x="43" y="44"/>
                      <a:pt x="41" y="0"/>
                      <a:pt x="18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6" name="Freeform 161"/>
              <p:cNvSpPr>
                <a:spLocks noChangeArrowheads="1"/>
              </p:cNvSpPr>
              <p:nvPr/>
            </p:nvSpPr>
            <p:spPr bwMode="auto">
              <a:xfrm>
                <a:off x="1481071" y="546852"/>
                <a:ext cx="97233" cy="100690"/>
              </a:xfrm>
              <a:custGeom>
                <a:avLst/>
                <a:gdLst>
                  <a:gd name="T0" fmla="*/ 38545 w 43"/>
                  <a:gd name="T1" fmla="*/ 87809 h 45"/>
                  <a:gd name="T2" fmla="*/ 38545 w 43"/>
                  <a:gd name="T3" fmla="*/ 90060 h 45"/>
                  <a:gd name="T4" fmla="*/ 38545 w 43"/>
                  <a:gd name="T5" fmla="*/ 18012 h 45"/>
                  <a:gd name="T6" fmla="*/ 38545 w 43"/>
                  <a:gd name="T7" fmla="*/ 87809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45"/>
                  <a:gd name="T14" fmla="*/ 43 w 43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45">
                    <a:moveTo>
                      <a:pt x="17" y="39"/>
                    </a:moveTo>
                    <a:cubicBezTo>
                      <a:pt x="17" y="39"/>
                      <a:pt x="17" y="40"/>
                      <a:pt x="17" y="40"/>
                    </a:cubicBezTo>
                    <a:cubicBezTo>
                      <a:pt x="43" y="45"/>
                      <a:pt x="41" y="0"/>
                      <a:pt x="17" y="8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7" name="Freeform 162"/>
              <p:cNvSpPr>
                <a:spLocks noChangeArrowheads="1"/>
              </p:cNvSpPr>
              <p:nvPr/>
            </p:nvSpPr>
            <p:spPr bwMode="auto">
              <a:xfrm>
                <a:off x="1321331" y="694416"/>
                <a:ext cx="98969" cy="98954"/>
              </a:xfrm>
              <a:custGeom>
                <a:avLst/>
                <a:gdLst>
                  <a:gd name="T0" fmla="*/ 38407 w 44"/>
                  <a:gd name="T1" fmla="*/ 88110 h 44"/>
                  <a:gd name="T2" fmla="*/ 40666 w 44"/>
                  <a:gd name="T3" fmla="*/ 88110 h 44"/>
                  <a:gd name="T4" fmla="*/ 40666 w 44"/>
                  <a:gd name="T5" fmla="*/ 15815 h 44"/>
                  <a:gd name="T6" fmla="*/ 38407 w 44"/>
                  <a:gd name="T7" fmla="*/ 8811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4"/>
                  <a:gd name="T13" fmla="*/ 0 h 44"/>
                  <a:gd name="T14" fmla="*/ 44 w 44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4" h="44">
                    <a:moveTo>
                      <a:pt x="17" y="39"/>
                    </a:moveTo>
                    <a:cubicBezTo>
                      <a:pt x="17" y="39"/>
                      <a:pt x="17" y="39"/>
                      <a:pt x="18" y="39"/>
                    </a:cubicBezTo>
                    <a:cubicBezTo>
                      <a:pt x="44" y="44"/>
                      <a:pt x="41" y="0"/>
                      <a:pt x="18" y="7"/>
                    </a:cubicBezTo>
                    <a:cubicBezTo>
                      <a:pt x="3" y="12"/>
                      <a:pt x="0" y="35"/>
                      <a:pt x="17" y="39"/>
                    </a:cubicBezTo>
                    <a:close/>
                  </a:path>
                </a:pathLst>
              </a:custGeom>
              <a:solidFill>
                <a:srgbClr val="479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8" name="Freeform 163"/>
              <p:cNvSpPr>
                <a:spLocks noChangeArrowheads="1"/>
              </p:cNvSpPr>
              <p:nvPr/>
            </p:nvSpPr>
            <p:spPr bwMode="auto">
              <a:xfrm>
                <a:off x="656324" y="555533"/>
                <a:ext cx="85080" cy="71177"/>
              </a:xfrm>
              <a:custGeom>
                <a:avLst/>
                <a:gdLst>
                  <a:gd name="T0" fmla="*/ 9055 w 38"/>
                  <a:gd name="T1" fmla="*/ 52478 h 31"/>
                  <a:gd name="T2" fmla="*/ 18111 w 38"/>
                  <a:gd name="T3" fmla="*/ 0 h 31"/>
                  <a:gd name="T4" fmla="*/ 22638 w 38"/>
                  <a:gd name="T5" fmla="*/ 47915 h 31"/>
                  <a:gd name="T6" fmla="*/ 65651 w 38"/>
                  <a:gd name="T7" fmla="*/ 18253 h 31"/>
                  <a:gd name="T8" fmla="*/ 38485 w 38"/>
                  <a:gd name="T9" fmla="*/ 50196 h 31"/>
                  <a:gd name="T10" fmla="*/ 74706 w 38"/>
                  <a:gd name="T11" fmla="*/ 61604 h 31"/>
                  <a:gd name="T12" fmla="*/ 27166 w 38"/>
                  <a:gd name="T13" fmla="*/ 6388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31"/>
                  <a:gd name="T23" fmla="*/ 38 w 38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31">
                    <a:moveTo>
                      <a:pt x="4" y="23"/>
                    </a:moveTo>
                    <a:cubicBezTo>
                      <a:pt x="4" y="18"/>
                      <a:pt x="0" y="0"/>
                      <a:pt x="8" y="0"/>
                    </a:cubicBezTo>
                    <a:cubicBezTo>
                      <a:pt x="15" y="0"/>
                      <a:pt x="10" y="17"/>
                      <a:pt x="10" y="21"/>
                    </a:cubicBezTo>
                    <a:cubicBezTo>
                      <a:pt x="11" y="16"/>
                      <a:pt x="23" y="6"/>
                      <a:pt x="29" y="8"/>
                    </a:cubicBezTo>
                    <a:cubicBezTo>
                      <a:pt x="38" y="11"/>
                      <a:pt x="19" y="20"/>
                      <a:pt x="17" y="22"/>
                    </a:cubicBezTo>
                    <a:cubicBezTo>
                      <a:pt x="21" y="21"/>
                      <a:pt x="38" y="20"/>
                      <a:pt x="33" y="27"/>
                    </a:cubicBezTo>
                    <a:cubicBezTo>
                      <a:pt x="30" y="31"/>
                      <a:pt x="15" y="30"/>
                      <a:pt x="12" y="28"/>
                    </a:cubicBezTo>
                  </a:path>
                </a:pathLst>
              </a:cu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29" name="Freeform 164"/>
              <p:cNvSpPr>
                <a:spLocks noChangeArrowheads="1"/>
              </p:cNvSpPr>
              <p:nvPr/>
            </p:nvSpPr>
            <p:spPr bwMode="auto">
              <a:xfrm>
                <a:off x="501794" y="657959"/>
                <a:ext cx="71188" cy="48609"/>
              </a:xfrm>
              <a:custGeom>
                <a:avLst/>
                <a:gdLst>
                  <a:gd name="T0" fmla="*/ 63886 w 31"/>
                  <a:gd name="T1" fmla="*/ 2259 h 22"/>
                  <a:gd name="T2" fmla="*/ 0 w 31"/>
                  <a:gd name="T3" fmla="*/ 18074 h 22"/>
                  <a:gd name="T4" fmla="*/ 27380 w 31"/>
                  <a:gd name="T5" fmla="*/ 36148 h 22"/>
                  <a:gd name="T6" fmla="*/ 63886 w 31"/>
                  <a:gd name="T7" fmla="*/ 47444 h 22"/>
                  <a:gd name="T8" fmla="*/ 70731 w 3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2"/>
                  <a:gd name="T17" fmla="*/ 31 w 31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2">
                    <a:moveTo>
                      <a:pt x="28" y="1"/>
                    </a:moveTo>
                    <a:cubicBezTo>
                      <a:pt x="19" y="3"/>
                      <a:pt x="9" y="4"/>
                      <a:pt x="0" y="8"/>
                    </a:cubicBezTo>
                    <a:cubicBezTo>
                      <a:pt x="0" y="13"/>
                      <a:pt x="9" y="15"/>
                      <a:pt x="12" y="16"/>
                    </a:cubicBezTo>
                    <a:cubicBezTo>
                      <a:pt x="17" y="18"/>
                      <a:pt x="23" y="22"/>
                      <a:pt x="28" y="21"/>
                    </a:cubicBezTo>
                    <a:cubicBezTo>
                      <a:pt x="30" y="21"/>
                      <a:pt x="30" y="3"/>
                      <a:pt x="31" y="0"/>
                    </a:cubicBezTo>
                  </a:path>
                </a:pathLst>
              </a:cu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0" name="Freeform 165"/>
              <p:cNvSpPr>
                <a:spLocks noChangeArrowheads="1"/>
              </p:cNvSpPr>
              <p:nvPr/>
            </p:nvSpPr>
            <p:spPr bwMode="auto">
              <a:xfrm>
                <a:off x="539992" y="598933"/>
                <a:ext cx="291700" cy="286447"/>
              </a:xfrm>
              <a:custGeom>
                <a:avLst/>
                <a:gdLst>
                  <a:gd name="T0" fmla="*/ 292484 w 129"/>
                  <a:gd name="T1" fmla="*/ 183497 h 127"/>
                  <a:gd name="T2" fmla="*/ 179118 w 129"/>
                  <a:gd name="T3" fmla="*/ 278643 h 127"/>
                  <a:gd name="T4" fmla="*/ 38544 w 129"/>
                  <a:gd name="T5" fmla="*/ 215212 h 127"/>
                  <a:gd name="T6" fmla="*/ 86158 w 129"/>
                  <a:gd name="T7" fmla="*/ 9062 h 127"/>
                  <a:gd name="T8" fmla="*/ 190455 w 129"/>
                  <a:gd name="T9" fmla="*/ 56635 h 127"/>
                  <a:gd name="T10" fmla="*/ 194989 w 129"/>
                  <a:gd name="T11" fmla="*/ 174435 h 127"/>
                  <a:gd name="T12" fmla="*/ 244870 w 129"/>
                  <a:gd name="T13" fmla="*/ 194824 h 127"/>
                  <a:gd name="T14" fmla="*/ 292484 w 129"/>
                  <a:gd name="T15" fmla="*/ 183497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9"/>
                  <a:gd name="T25" fmla="*/ 0 h 127"/>
                  <a:gd name="T26" fmla="*/ 129 w 129"/>
                  <a:gd name="T27" fmla="*/ 127 h 1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9" h="127">
                    <a:moveTo>
                      <a:pt x="129" y="81"/>
                    </a:moveTo>
                    <a:cubicBezTo>
                      <a:pt x="123" y="106"/>
                      <a:pt x="104" y="119"/>
                      <a:pt x="79" y="123"/>
                    </a:cubicBezTo>
                    <a:cubicBezTo>
                      <a:pt x="56" y="127"/>
                      <a:pt x="29" y="115"/>
                      <a:pt x="17" y="95"/>
                    </a:cubicBezTo>
                    <a:cubicBezTo>
                      <a:pt x="2" y="69"/>
                      <a:pt x="0" y="11"/>
                      <a:pt x="38" y="4"/>
                    </a:cubicBezTo>
                    <a:cubicBezTo>
                      <a:pt x="55" y="0"/>
                      <a:pt x="76" y="9"/>
                      <a:pt x="84" y="25"/>
                    </a:cubicBezTo>
                    <a:cubicBezTo>
                      <a:pt x="91" y="41"/>
                      <a:pt x="78" y="63"/>
                      <a:pt x="86" y="77"/>
                    </a:cubicBezTo>
                    <a:cubicBezTo>
                      <a:pt x="90" y="85"/>
                      <a:pt x="100" y="86"/>
                      <a:pt x="108" y="86"/>
                    </a:cubicBezTo>
                    <a:cubicBezTo>
                      <a:pt x="110" y="86"/>
                      <a:pt x="128" y="83"/>
                      <a:pt x="129" y="81"/>
                    </a:cubicBezTo>
                    <a:close/>
                  </a:path>
                </a:pathLst>
              </a:custGeom>
              <a:solidFill>
                <a:srgbClr val="FFC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1" name="Freeform 166"/>
              <p:cNvSpPr>
                <a:spLocks noChangeArrowheads="1"/>
              </p:cNvSpPr>
              <p:nvPr/>
            </p:nvSpPr>
            <p:spPr bwMode="auto">
              <a:xfrm>
                <a:off x="590345" y="659695"/>
                <a:ext cx="20836" cy="27777"/>
              </a:xfrm>
              <a:custGeom>
                <a:avLst/>
                <a:gdLst>
                  <a:gd name="T0" fmla="*/ 15612 w 9"/>
                  <a:gd name="T1" fmla="*/ 18479 h 12"/>
                  <a:gd name="T2" fmla="*/ 2230 w 9"/>
                  <a:gd name="T3" fmla="*/ 13860 h 12"/>
                  <a:gd name="T4" fmla="*/ 15612 w 9"/>
                  <a:gd name="T5" fmla="*/ 18479 h 1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12"/>
                  <a:gd name="T11" fmla="*/ 9 w 9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12">
                    <a:moveTo>
                      <a:pt x="7" y="8"/>
                    </a:moveTo>
                    <a:cubicBezTo>
                      <a:pt x="9" y="2"/>
                      <a:pt x="1" y="0"/>
                      <a:pt x="1" y="6"/>
                    </a:cubicBezTo>
                    <a:cubicBezTo>
                      <a:pt x="0" y="10"/>
                      <a:pt x="5" y="12"/>
                      <a:pt x="7" y="8"/>
                    </a:cubicBezTo>
                    <a:close/>
                  </a:path>
                </a:pathLst>
              </a:cu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2" name="Freeform 167"/>
              <p:cNvSpPr>
                <a:spLocks noChangeArrowheads="1"/>
              </p:cNvSpPr>
              <p:nvPr/>
            </p:nvSpPr>
            <p:spPr bwMode="auto">
              <a:xfrm>
                <a:off x="819537" y="743025"/>
                <a:ext cx="55562" cy="67705"/>
              </a:xfrm>
              <a:custGeom>
                <a:avLst/>
                <a:gdLst>
                  <a:gd name="T0" fmla="*/ 0 w 25"/>
                  <a:gd name="T1" fmla="*/ 42981 h 30"/>
                  <a:gd name="T2" fmla="*/ 9023 w 25"/>
                  <a:gd name="T3" fmla="*/ 6786 h 30"/>
                  <a:gd name="T4" fmla="*/ 15790 w 25"/>
                  <a:gd name="T5" fmla="*/ 33932 h 30"/>
                  <a:gd name="T6" fmla="*/ 45115 w 25"/>
                  <a:gd name="T7" fmla="*/ 31670 h 30"/>
                  <a:gd name="T8" fmla="*/ 20302 w 25"/>
                  <a:gd name="T9" fmla="*/ 47505 h 30"/>
                  <a:gd name="T10" fmla="*/ 40604 w 25"/>
                  <a:gd name="T11" fmla="*/ 63340 h 30"/>
                  <a:gd name="T12" fmla="*/ 6767 w 25"/>
                  <a:gd name="T13" fmla="*/ 4750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30"/>
                  <a:gd name="T23" fmla="*/ 25 w 2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30">
                    <a:moveTo>
                      <a:pt x="0" y="19"/>
                    </a:moveTo>
                    <a:cubicBezTo>
                      <a:pt x="2" y="15"/>
                      <a:pt x="0" y="5"/>
                      <a:pt x="4" y="3"/>
                    </a:cubicBezTo>
                    <a:cubicBezTo>
                      <a:pt x="11" y="0"/>
                      <a:pt x="8" y="13"/>
                      <a:pt x="7" y="15"/>
                    </a:cubicBezTo>
                    <a:cubicBezTo>
                      <a:pt x="10" y="13"/>
                      <a:pt x="19" y="8"/>
                      <a:pt x="20" y="14"/>
                    </a:cubicBezTo>
                    <a:cubicBezTo>
                      <a:pt x="22" y="19"/>
                      <a:pt x="11" y="20"/>
                      <a:pt x="9" y="21"/>
                    </a:cubicBezTo>
                    <a:cubicBezTo>
                      <a:pt x="13" y="20"/>
                      <a:pt x="25" y="26"/>
                      <a:pt x="18" y="28"/>
                    </a:cubicBezTo>
                    <a:cubicBezTo>
                      <a:pt x="14" y="30"/>
                      <a:pt x="5" y="25"/>
                      <a:pt x="3" y="21"/>
                    </a:cubicBezTo>
                  </a:path>
                </a:pathLst>
              </a:cu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3" name="Freeform 168"/>
              <p:cNvSpPr>
                <a:spLocks noChangeArrowheads="1"/>
              </p:cNvSpPr>
              <p:nvPr/>
            </p:nvSpPr>
            <p:spPr bwMode="auto">
              <a:xfrm>
                <a:off x="689315" y="640598"/>
                <a:ext cx="46880" cy="46874"/>
              </a:xfrm>
              <a:custGeom>
                <a:avLst/>
                <a:gdLst>
                  <a:gd name="T0" fmla="*/ 24533 w 21"/>
                  <a:gd name="T1" fmla="*/ 41292 h 20"/>
                  <a:gd name="T2" fmla="*/ 13382 w 21"/>
                  <a:gd name="T3" fmla="*/ 13764 h 20"/>
                  <a:gd name="T4" fmla="*/ 24533 w 21"/>
                  <a:gd name="T5" fmla="*/ 41292 h 20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0"/>
                  <a:gd name="T11" fmla="*/ 21 w 21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0">
                    <a:moveTo>
                      <a:pt x="11" y="18"/>
                    </a:moveTo>
                    <a:cubicBezTo>
                      <a:pt x="21" y="15"/>
                      <a:pt x="15" y="0"/>
                      <a:pt x="6" y="6"/>
                    </a:cubicBezTo>
                    <a:cubicBezTo>
                      <a:pt x="0" y="10"/>
                      <a:pt x="4" y="20"/>
                      <a:pt x="11" y="18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4" name="Freeform 169"/>
              <p:cNvSpPr>
                <a:spLocks noChangeArrowheads="1"/>
              </p:cNvSpPr>
              <p:nvPr/>
            </p:nvSpPr>
            <p:spPr bwMode="auto">
              <a:xfrm>
                <a:off x="557355" y="743025"/>
                <a:ext cx="48617" cy="43400"/>
              </a:xfrm>
              <a:custGeom>
                <a:avLst/>
                <a:gdLst>
                  <a:gd name="T0" fmla="*/ 27310 w 21"/>
                  <a:gd name="T1" fmla="*/ 38485 h 19"/>
                  <a:gd name="T2" fmla="*/ 15931 w 21"/>
                  <a:gd name="T3" fmla="*/ 11319 h 19"/>
                  <a:gd name="T4" fmla="*/ 27310 w 21"/>
                  <a:gd name="T5" fmla="*/ 38485 h 19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19"/>
                  <a:gd name="T11" fmla="*/ 21 w 21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19">
                    <a:moveTo>
                      <a:pt x="12" y="17"/>
                    </a:moveTo>
                    <a:cubicBezTo>
                      <a:pt x="21" y="14"/>
                      <a:pt x="15" y="0"/>
                      <a:pt x="7" y="5"/>
                    </a:cubicBezTo>
                    <a:cubicBezTo>
                      <a:pt x="0" y="9"/>
                      <a:pt x="4" y="19"/>
                      <a:pt x="12" y="17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5" name="Freeform 170"/>
              <p:cNvSpPr>
                <a:spLocks noChangeArrowheads="1"/>
              </p:cNvSpPr>
              <p:nvPr/>
            </p:nvSpPr>
            <p:spPr bwMode="auto">
              <a:xfrm>
                <a:off x="599027" y="605878"/>
                <a:ext cx="32989" cy="29513"/>
              </a:xfrm>
              <a:custGeom>
                <a:avLst/>
                <a:gdLst>
                  <a:gd name="T0" fmla="*/ 20072 w 15"/>
                  <a:gd name="T1" fmla="*/ 27352 h 13"/>
                  <a:gd name="T2" fmla="*/ 24533 w 15"/>
                  <a:gd name="T3" fmla="*/ 0 h 13"/>
                  <a:gd name="T4" fmla="*/ 0 w 15"/>
                  <a:gd name="T5" fmla="*/ 13676 h 13"/>
                  <a:gd name="T6" fmla="*/ 20072 w 15"/>
                  <a:gd name="T7" fmla="*/ 2735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3"/>
                  <a:gd name="T14" fmla="*/ 15 w 15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3">
                    <a:moveTo>
                      <a:pt x="9" y="12"/>
                    </a:moveTo>
                    <a:cubicBezTo>
                      <a:pt x="15" y="10"/>
                      <a:pt x="15" y="3"/>
                      <a:pt x="11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1" y="9"/>
                      <a:pt x="4" y="13"/>
                      <a:pt x="9" y="12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6" name="Freeform 171"/>
              <p:cNvSpPr>
                <a:spLocks noChangeArrowheads="1"/>
              </p:cNvSpPr>
              <p:nvPr/>
            </p:nvSpPr>
            <p:spPr bwMode="auto">
              <a:xfrm>
                <a:off x="640698" y="755177"/>
                <a:ext cx="45144" cy="45137"/>
              </a:xfrm>
              <a:custGeom>
                <a:avLst/>
                <a:gdLst>
                  <a:gd name="T0" fmla="*/ 24708 w 20"/>
                  <a:gd name="T1" fmla="*/ 38185 h 20"/>
                  <a:gd name="T2" fmla="*/ 13477 w 20"/>
                  <a:gd name="T3" fmla="*/ 11231 h 20"/>
                  <a:gd name="T4" fmla="*/ 24708 w 20"/>
                  <a:gd name="T5" fmla="*/ 38185 h 20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0"/>
                  <a:gd name="T11" fmla="*/ 20 w 20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0">
                    <a:moveTo>
                      <a:pt x="11" y="17"/>
                    </a:moveTo>
                    <a:cubicBezTo>
                      <a:pt x="20" y="15"/>
                      <a:pt x="15" y="0"/>
                      <a:pt x="6" y="5"/>
                    </a:cubicBezTo>
                    <a:cubicBezTo>
                      <a:pt x="0" y="9"/>
                      <a:pt x="3" y="20"/>
                      <a:pt x="11" y="17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7" name="Freeform 172"/>
              <p:cNvSpPr>
                <a:spLocks noChangeArrowheads="1"/>
              </p:cNvSpPr>
              <p:nvPr/>
            </p:nvSpPr>
            <p:spPr bwMode="auto">
              <a:xfrm>
                <a:off x="687578" y="829827"/>
                <a:ext cx="46881" cy="45137"/>
              </a:xfrm>
              <a:custGeom>
                <a:avLst/>
                <a:gdLst>
                  <a:gd name="T0" fmla="*/ 25034 w 21"/>
                  <a:gd name="T1" fmla="*/ 41292 h 20"/>
                  <a:gd name="T2" fmla="*/ 13655 w 21"/>
                  <a:gd name="T3" fmla="*/ 13764 h 20"/>
                  <a:gd name="T4" fmla="*/ 25034 w 21"/>
                  <a:gd name="T5" fmla="*/ 41292 h 20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0"/>
                  <a:gd name="T11" fmla="*/ 21 w 21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0">
                    <a:moveTo>
                      <a:pt x="11" y="18"/>
                    </a:moveTo>
                    <a:cubicBezTo>
                      <a:pt x="21" y="15"/>
                      <a:pt x="15" y="0"/>
                      <a:pt x="6" y="6"/>
                    </a:cubicBezTo>
                    <a:cubicBezTo>
                      <a:pt x="0" y="10"/>
                      <a:pt x="4" y="20"/>
                      <a:pt x="11" y="18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8" name="Freeform 173"/>
              <p:cNvSpPr>
                <a:spLocks noChangeArrowheads="1"/>
              </p:cNvSpPr>
              <p:nvPr/>
            </p:nvSpPr>
            <p:spPr bwMode="auto">
              <a:xfrm>
                <a:off x="779603" y="791635"/>
                <a:ext cx="46880" cy="43400"/>
              </a:xfrm>
              <a:custGeom>
                <a:avLst/>
                <a:gdLst>
                  <a:gd name="T0" fmla="*/ 25234 w 20"/>
                  <a:gd name="T1" fmla="*/ 38485 h 19"/>
                  <a:gd name="T2" fmla="*/ 13764 w 20"/>
                  <a:gd name="T3" fmla="*/ 11319 h 19"/>
                  <a:gd name="T4" fmla="*/ 25234 w 20"/>
                  <a:gd name="T5" fmla="*/ 38485 h 19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19"/>
                  <a:gd name="T11" fmla="*/ 20 w 20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19">
                    <a:moveTo>
                      <a:pt x="11" y="17"/>
                    </a:moveTo>
                    <a:cubicBezTo>
                      <a:pt x="20" y="15"/>
                      <a:pt x="15" y="0"/>
                      <a:pt x="6" y="5"/>
                    </a:cubicBezTo>
                    <a:cubicBezTo>
                      <a:pt x="0" y="9"/>
                      <a:pt x="3" y="19"/>
                      <a:pt x="11" y="17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39" name="Freeform 174"/>
              <p:cNvSpPr>
                <a:spLocks noChangeArrowheads="1"/>
              </p:cNvSpPr>
              <p:nvPr/>
            </p:nvSpPr>
            <p:spPr bwMode="auto">
              <a:xfrm>
                <a:off x="630280" y="677056"/>
                <a:ext cx="48617" cy="46873"/>
              </a:xfrm>
              <a:custGeom>
                <a:avLst/>
                <a:gdLst>
                  <a:gd name="T0" fmla="*/ 25034 w 21"/>
                  <a:gd name="T1" fmla="*/ 41292 h 20"/>
                  <a:gd name="T2" fmla="*/ 13655 w 21"/>
                  <a:gd name="T3" fmla="*/ 13764 h 20"/>
                  <a:gd name="T4" fmla="*/ 25034 w 21"/>
                  <a:gd name="T5" fmla="*/ 41292 h 20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0"/>
                  <a:gd name="T11" fmla="*/ 21 w 21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0">
                    <a:moveTo>
                      <a:pt x="11" y="18"/>
                    </a:moveTo>
                    <a:cubicBezTo>
                      <a:pt x="21" y="15"/>
                      <a:pt x="15" y="0"/>
                      <a:pt x="6" y="6"/>
                    </a:cubicBezTo>
                    <a:cubicBezTo>
                      <a:pt x="0" y="10"/>
                      <a:pt x="4" y="20"/>
                      <a:pt x="11" y="18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0" name="Freeform 175"/>
              <p:cNvSpPr>
                <a:spLocks noChangeArrowheads="1"/>
              </p:cNvSpPr>
              <p:nvPr/>
            </p:nvSpPr>
            <p:spPr bwMode="auto">
              <a:xfrm>
                <a:off x="730986" y="777746"/>
                <a:ext cx="27781" cy="22568"/>
              </a:xfrm>
              <a:custGeom>
                <a:avLst/>
                <a:gdLst>
                  <a:gd name="T0" fmla="*/ 4620 w 12"/>
                  <a:gd name="T1" fmla="*/ 0 h 10"/>
                  <a:gd name="T2" fmla="*/ 23099 w 12"/>
                  <a:gd name="T3" fmla="*/ 17587 h 10"/>
                  <a:gd name="T4" fmla="*/ 27719 w 12"/>
                  <a:gd name="T5" fmla="*/ 17587 h 10"/>
                  <a:gd name="T6" fmla="*/ 4620 w 1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0"/>
                  <a:gd name="T14" fmla="*/ 12 w 12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0">
                    <a:moveTo>
                      <a:pt x="2" y="0"/>
                    </a:moveTo>
                    <a:cubicBezTo>
                      <a:pt x="0" y="4"/>
                      <a:pt x="4" y="10"/>
                      <a:pt x="10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8" y="7"/>
                      <a:pt x="4" y="4"/>
                      <a:pt x="2" y="0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1" name="Freeform 176"/>
              <p:cNvSpPr>
                <a:spLocks noChangeArrowheads="1"/>
              </p:cNvSpPr>
              <p:nvPr/>
            </p:nvSpPr>
            <p:spPr bwMode="auto">
              <a:xfrm>
                <a:off x="607708" y="828091"/>
                <a:ext cx="36463" cy="36457"/>
              </a:xfrm>
              <a:custGeom>
                <a:avLst/>
                <a:gdLst>
                  <a:gd name="T0" fmla="*/ 6810 w 16"/>
                  <a:gd name="T1" fmla="*/ 11351 h 16"/>
                  <a:gd name="T2" fmla="*/ 0 w 16"/>
                  <a:gd name="T3" fmla="*/ 20431 h 16"/>
                  <a:gd name="T4" fmla="*/ 24971 w 16"/>
                  <a:gd name="T5" fmla="*/ 36322 h 16"/>
                  <a:gd name="T6" fmla="*/ 6810 w 16"/>
                  <a:gd name="T7" fmla="*/ 11351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6"/>
                  <a:gd name="T14" fmla="*/ 16 w 16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6">
                    <a:moveTo>
                      <a:pt x="3" y="5"/>
                    </a:moveTo>
                    <a:cubicBezTo>
                      <a:pt x="2" y="6"/>
                      <a:pt x="1" y="8"/>
                      <a:pt x="0" y="9"/>
                    </a:cubicBezTo>
                    <a:cubicBezTo>
                      <a:pt x="4" y="11"/>
                      <a:pt x="7" y="14"/>
                      <a:pt x="11" y="16"/>
                    </a:cubicBezTo>
                    <a:cubicBezTo>
                      <a:pt x="16" y="11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FA6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2" name="Rectangle 177"/>
              <p:cNvSpPr>
                <a:spLocks noChangeArrowheads="1"/>
              </p:cNvSpPr>
              <p:nvPr/>
            </p:nvSpPr>
            <p:spPr bwMode="auto">
              <a:xfrm>
                <a:off x="666742" y="866284"/>
                <a:ext cx="8682" cy="67706"/>
              </a:xfrm>
              <a:prstGeom prst="rect">
                <a:avLst/>
              </a:pr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43" name="Rectangle 178"/>
              <p:cNvSpPr>
                <a:spLocks noChangeArrowheads="1"/>
              </p:cNvSpPr>
              <p:nvPr/>
            </p:nvSpPr>
            <p:spPr bwMode="auto">
              <a:xfrm>
                <a:off x="724041" y="868020"/>
                <a:ext cx="6945" cy="69442"/>
              </a:xfrm>
              <a:prstGeom prst="rect">
                <a:avLst/>
              </a:pr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44" name="Freeform 179"/>
              <p:cNvSpPr>
                <a:spLocks noChangeArrowheads="1"/>
              </p:cNvSpPr>
              <p:nvPr/>
            </p:nvSpPr>
            <p:spPr bwMode="auto">
              <a:xfrm>
                <a:off x="626808" y="723928"/>
                <a:ext cx="135432" cy="98955"/>
              </a:xfrm>
              <a:custGeom>
                <a:avLst/>
                <a:gdLst>
                  <a:gd name="T0" fmla="*/ 24883 w 60"/>
                  <a:gd name="T1" fmla="*/ 2259 h 44"/>
                  <a:gd name="T2" fmla="*/ 83699 w 60"/>
                  <a:gd name="T3" fmla="*/ 81332 h 44"/>
                  <a:gd name="T4" fmla="*/ 20359 w 60"/>
                  <a:gd name="T5" fmla="*/ 2259 h 44"/>
                  <a:gd name="T6" fmla="*/ 0 60000 65536"/>
                  <a:gd name="T7" fmla="*/ 0 60000 65536"/>
                  <a:gd name="T8" fmla="*/ 0 60000 65536"/>
                  <a:gd name="T9" fmla="*/ 0 w 60"/>
                  <a:gd name="T10" fmla="*/ 0 h 44"/>
                  <a:gd name="T11" fmla="*/ 60 w 60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0" h="44">
                    <a:moveTo>
                      <a:pt x="11" y="1"/>
                    </a:moveTo>
                    <a:cubicBezTo>
                      <a:pt x="26" y="0"/>
                      <a:pt x="60" y="20"/>
                      <a:pt x="37" y="36"/>
                    </a:cubicBezTo>
                    <a:cubicBezTo>
                      <a:pt x="23" y="44"/>
                      <a:pt x="0" y="12"/>
                      <a:pt x="9" y="1"/>
                    </a:cubicBezTo>
                  </a:path>
                </a:pathLst>
              </a:custGeom>
              <a:solidFill>
                <a:srgbClr val="7C44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445" name="Group 459"/>
            <p:cNvGrpSpPr/>
            <p:nvPr/>
          </p:nvGrpSpPr>
          <p:grpSpPr bwMode="auto">
            <a:xfrm>
              <a:off x="1662113" y="5975350"/>
              <a:ext cx="2033587" cy="925513"/>
              <a:chOff x="0" y="0"/>
              <a:chExt cx="2033053" cy="924289"/>
            </a:xfrm>
          </p:grpSpPr>
          <p:sp>
            <p:nvSpPr>
              <p:cNvPr id="446" name="Freeform 135"/>
              <p:cNvSpPr>
                <a:spLocks noChangeArrowheads="1"/>
              </p:cNvSpPr>
              <p:nvPr/>
            </p:nvSpPr>
            <p:spPr bwMode="auto">
              <a:xfrm>
                <a:off x="0" y="437571"/>
                <a:ext cx="2033053" cy="486718"/>
              </a:xfrm>
              <a:custGeom>
                <a:avLst/>
                <a:gdLst>
                  <a:gd name="T0" fmla="*/ 0 w 899"/>
                  <a:gd name="T1" fmla="*/ 486518 h 215"/>
                  <a:gd name="T2" fmla="*/ 1094547 w 899"/>
                  <a:gd name="T3" fmla="*/ 6789 h 215"/>
                  <a:gd name="T4" fmla="*/ 2033053 w 899"/>
                  <a:gd name="T5" fmla="*/ 466152 h 215"/>
                  <a:gd name="T6" fmla="*/ 0 w 899"/>
                  <a:gd name="T7" fmla="*/ 486518 h 2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99"/>
                  <a:gd name="T13" fmla="*/ 0 h 215"/>
                  <a:gd name="T14" fmla="*/ 899 w 899"/>
                  <a:gd name="T15" fmla="*/ 215 h 2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99" h="215">
                    <a:moveTo>
                      <a:pt x="0" y="215"/>
                    </a:moveTo>
                    <a:cubicBezTo>
                      <a:pt x="0" y="215"/>
                      <a:pt x="206" y="0"/>
                      <a:pt x="484" y="3"/>
                    </a:cubicBezTo>
                    <a:cubicBezTo>
                      <a:pt x="763" y="6"/>
                      <a:pt x="899" y="206"/>
                      <a:pt x="899" y="206"/>
                    </a:cubicBez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58A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7" name="Freeform 136"/>
              <p:cNvSpPr>
                <a:spLocks noChangeArrowheads="1"/>
              </p:cNvSpPr>
              <p:nvPr/>
            </p:nvSpPr>
            <p:spPr bwMode="auto">
              <a:xfrm>
                <a:off x="328526" y="564403"/>
                <a:ext cx="1472813" cy="353545"/>
              </a:xfrm>
              <a:custGeom>
                <a:avLst/>
                <a:gdLst>
                  <a:gd name="T0" fmla="*/ 0 w 651"/>
                  <a:gd name="T1" fmla="*/ 353657 h 156"/>
                  <a:gd name="T2" fmla="*/ 794164 w 651"/>
                  <a:gd name="T3" fmla="*/ 6801 h 156"/>
                  <a:gd name="T4" fmla="*/ 1472936 w 651"/>
                  <a:gd name="T5" fmla="*/ 340055 h 156"/>
                  <a:gd name="T6" fmla="*/ 0 w 651"/>
                  <a:gd name="T7" fmla="*/ 353657 h 1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1"/>
                  <a:gd name="T13" fmla="*/ 0 h 156"/>
                  <a:gd name="T14" fmla="*/ 651 w 651"/>
                  <a:gd name="T15" fmla="*/ 156 h 1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1" h="156">
                    <a:moveTo>
                      <a:pt x="0" y="156"/>
                    </a:moveTo>
                    <a:cubicBezTo>
                      <a:pt x="0" y="156"/>
                      <a:pt x="149" y="0"/>
                      <a:pt x="351" y="3"/>
                    </a:cubicBezTo>
                    <a:cubicBezTo>
                      <a:pt x="552" y="5"/>
                      <a:pt x="651" y="150"/>
                      <a:pt x="651" y="150"/>
                    </a:cubicBez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DDC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8" name="Freeform 137"/>
              <p:cNvSpPr>
                <a:spLocks noChangeArrowheads="1"/>
              </p:cNvSpPr>
              <p:nvPr/>
            </p:nvSpPr>
            <p:spPr bwMode="auto">
              <a:xfrm>
                <a:off x="623723" y="675381"/>
                <a:ext cx="917334" cy="237810"/>
              </a:xfrm>
              <a:custGeom>
                <a:avLst/>
                <a:gdLst>
                  <a:gd name="T0" fmla="*/ 0 w 405"/>
                  <a:gd name="T1" fmla="*/ 238002 h 105"/>
                  <a:gd name="T2" fmla="*/ 493402 w 405"/>
                  <a:gd name="T3" fmla="*/ 2267 h 105"/>
                  <a:gd name="T4" fmla="*/ 916642 w 405"/>
                  <a:gd name="T5" fmla="*/ 226669 h 105"/>
                  <a:gd name="T6" fmla="*/ 0 w 405"/>
                  <a:gd name="T7" fmla="*/ 238002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5"/>
                  <a:gd name="T13" fmla="*/ 0 h 105"/>
                  <a:gd name="T14" fmla="*/ 405 w 405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5" h="105">
                    <a:moveTo>
                      <a:pt x="0" y="105"/>
                    </a:moveTo>
                    <a:cubicBezTo>
                      <a:pt x="0" y="105"/>
                      <a:pt x="93" y="0"/>
                      <a:pt x="218" y="1"/>
                    </a:cubicBezTo>
                    <a:cubicBezTo>
                      <a:pt x="344" y="3"/>
                      <a:pt x="405" y="100"/>
                      <a:pt x="405" y="100"/>
                    </a:cubicBez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F6A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49" name="Freeform 138"/>
              <p:cNvSpPr>
                <a:spLocks noChangeArrowheads="1"/>
              </p:cNvSpPr>
              <p:nvPr/>
            </p:nvSpPr>
            <p:spPr bwMode="auto">
              <a:xfrm>
                <a:off x="787193" y="759407"/>
                <a:ext cx="626897" cy="149028"/>
              </a:xfrm>
              <a:custGeom>
                <a:avLst/>
                <a:gdLst>
                  <a:gd name="T0" fmla="*/ 0 w 277"/>
                  <a:gd name="T1" fmla="*/ 150066 h 66"/>
                  <a:gd name="T2" fmla="*/ 337281 w 277"/>
                  <a:gd name="T3" fmla="*/ 0 h 66"/>
                  <a:gd name="T4" fmla="*/ 627025 w 277"/>
                  <a:gd name="T5" fmla="*/ 143245 h 66"/>
                  <a:gd name="T6" fmla="*/ 0 w 277"/>
                  <a:gd name="T7" fmla="*/ 150066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7"/>
                  <a:gd name="T13" fmla="*/ 0 h 66"/>
                  <a:gd name="T14" fmla="*/ 277 w 277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7" h="66">
                    <a:moveTo>
                      <a:pt x="0" y="66"/>
                    </a:moveTo>
                    <a:cubicBezTo>
                      <a:pt x="0" y="66"/>
                      <a:pt x="63" y="0"/>
                      <a:pt x="149" y="0"/>
                    </a:cubicBezTo>
                    <a:cubicBezTo>
                      <a:pt x="235" y="1"/>
                      <a:pt x="277" y="63"/>
                      <a:pt x="277" y="63"/>
                    </a:cubicBez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956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0" name="Rectangle 139"/>
              <p:cNvSpPr>
                <a:spLocks noChangeArrowheads="1"/>
              </p:cNvSpPr>
              <p:nvPr/>
            </p:nvSpPr>
            <p:spPr bwMode="auto">
              <a:xfrm>
                <a:off x="1068106" y="158540"/>
                <a:ext cx="11110" cy="331349"/>
              </a:xfrm>
              <a:prstGeom prst="rect">
                <a:avLst/>
              </a:pr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51" name="Oval 140"/>
              <p:cNvSpPr>
                <a:spLocks noChangeArrowheads="1"/>
              </p:cNvSpPr>
              <p:nvPr/>
            </p:nvSpPr>
            <p:spPr bwMode="auto">
              <a:xfrm>
                <a:off x="998275" y="33294"/>
                <a:ext cx="50787" cy="50733"/>
              </a:xfrm>
              <a:prstGeom prst="ellipse">
                <a:avLst/>
              </a:pr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52" name="Freeform 141"/>
              <p:cNvSpPr>
                <a:spLocks noChangeArrowheads="1"/>
              </p:cNvSpPr>
              <p:nvPr/>
            </p:nvSpPr>
            <p:spPr bwMode="auto">
              <a:xfrm>
                <a:off x="1036365" y="0"/>
                <a:ext cx="55548" cy="57074"/>
              </a:xfrm>
              <a:custGeom>
                <a:avLst/>
                <a:gdLst>
                  <a:gd name="T0" fmla="*/ 47371 w 25"/>
                  <a:gd name="T1" fmla="*/ 45115 h 25"/>
                  <a:gd name="T2" fmla="*/ 11279 w 25"/>
                  <a:gd name="T3" fmla="*/ 45115 h 25"/>
                  <a:gd name="T4" fmla="*/ 11279 w 25"/>
                  <a:gd name="T5" fmla="*/ 11279 h 25"/>
                  <a:gd name="T6" fmla="*/ 47371 w 25"/>
                  <a:gd name="T7" fmla="*/ 9023 h 25"/>
                  <a:gd name="T8" fmla="*/ 47371 w 25"/>
                  <a:gd name="T9" fmla="*/ 4511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1" y="20"/>
                    </a:moveTo>
                    <a:cubicBezTo>
                      <a:pt x="16" y="25"/>
                      <a:pt x="9" y="25"/>
                      <a:pt x="5" y="20"/>
                    </a:cubicBezTo>
                    <a:cubicBezTo>
                      <a:pt x="1" y="16"/>
                      <a:pt x="0" y="9"/>
                      <a:pt x="5" y="5"/>
                    </a:cubicBezTo>
                    <a:cubicBezTo>
                      <a:pt x="9" y="0"/>
                      <a:pt x="16" y="0"/>
                      <a:pt x="21" y="4"/>
                    </a:cubicBezTo>
                    <a:cubicBezTo>
                      <a:pt x="25" y="9"/>
                      <a:pt x="25" y="16"/>
                      <a:pt x="21" y="20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3" name="Freeform 142"/>
              <p:cNvSpPr>
                <a:spLocks noChangeArrowheads="1"/>
              </p:cNvSpPr>
              <p:nvPr/>
            </p:nvSpPr>
            <p:spPr bwMode="auto">
              <a:xfrm>
                <a:off x="1087151" y="11098"/>
                <a:ext cx="52374" cy="52318"/>
              </a:xfrm>
              <a:custGeom>
                <a:avLst/>
                <a:gdLst>
                  <a:gd name="T0" fmla="*/ 27428 w 23"/>
                  <a:gd name="T1" fmla="*/ 51615 h 23"/>
                  <a:gd name="T2" fmla="*/ 0 w 23"/>
                  <a:gd name="T3" fmla="*/ 26930 h 23"/>
                  <a:gd name="T4" fmla="*/ 25143 w 23"/>
                  <a:gd name="T5" fmla="*/ 0 h 23"/>
                  <a:gd name="T6" fmla="*/ 52571 w 23"/>
                  <a:gd name="T7" fmla="*/ 24685 h 23"/>
                  <a:gd name="T8" fmla="*/ 27428 w 23"/>
                  <a:gd name="T9" fmla="*/ 516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6"/>
                      <a:pt x="5" y="0"/>
                      <a:pt x="11" y="0"/>
                    </a:cubicBezTo>
                    <a:cubicBezTo>
                      <a:pt x="17" y="0"/>
                      <a:pt x="22" y="5"/>
                      <a:pt x="23" y="11"/>
                    </a:cubicBezTo>
                    <a:cubicBezTo>
                      <a:pt x="23" y="17"/>
                      <a:pt x="18" y="22"/>
                      <a:pt x="12" y="23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4" name="Freeform 143"/>
              <p:cNvSpPr>
                <a:spLocks noChangeArrowheads="1"/>
              </p:cNvSpPr>
              <p:nvPr/>
            </p:nvSpPr>
            <p:spPr bwMode="auto">
              <a:xfrm>
                <a:off x="1115719" y="49148"/>
                <a:ext cx="55548" cy="57074"/>
              </a:xfrm>
              <a:custGeom>
                <a:avLst/>
                <a:gdLst>
                  <a:gd name="T0" fmla="*/ 11279 w 25"/>
                  <a:gd name="T1" fmla="*/ 47371 h 25"/>
                  <a:gd name="T2" fmla="*/ 9023 w 25"/>
                  <a:gd name="T3" fmla="*/ 11279 h 25"/>
                  <a:gd name="T4" fmla="*/ 45115 w 25"/>
                  <a:gd name="T5" fmla="*/ 9023 h 25"/>
                  <a:gd name="T6" fmla="*/ 47371 w 25"/>
                  <a:gd name="T7" fmla="*/ 45115 h 25"/>
                  <a:gd name="T8" fmla="*/ 11279 w 25"/>
                  <a:gd name="T9" fmla="*/ 4737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5" y="21"/>
                    </a:moveTo>
                    <a:cubicBezTo>
                      <a:pt x="0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20"/>
                    </a:cubicBezTo>
                    <a:cubicBezTo>
                      <a:pt x="16" y="24"/>
                      <a:pt x="9" y="25"/>
                      <a:pt x="5" y="21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5" name="Freeform 144"/>
              <p:cNvSpPr>
                <a:spLocks noChangeArrowheads="1"/>
              </p:cNvSpPr>
              <p:nvPr/>
            </p:nvSpPr>
            <p:spPr bwMode="auto">
              <a:xfrm>
                <a:off x="1107784" y="103052"/>
                <a:ext cx="53961" cy="50733"/>
              </a:xfrm>
              <a:custGeom>
                <a:avLst/>
                <a:gdLst>
                  <a:gd name="T0" fmla="*/ 2270 w 24"/>
                  <a:gd name="T1" fmla="*/ 26930 h 23"/>
                  <a:gd name="T2" fmla="*/ 24971 w 24"/>
                  <a:gd name="T3" fmla="*/ 0 h 23"/>
                  <a:gd name="T4" fmla="*/ 52213 w 24"/>
                  <a:gd name="T5" fmla="*/ 24685 h 23"/>
                  <a:gd name="T6" fmla="*/ 29512 w 24"/>
                  <a:gd name="T7" fmla="*/ 49371 h 23"/>
                  <a:gd name="T8" fmla="*/ 2270 w 24"/>
                  <a:gd name="T9" fmla="*/ 269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3"/>
                  <a:gd name="T17" fmla="*/ 24 w 2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3">
                    <a:moveTo>
                      <a:pt x="1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4" y="17"/>
                      <a:pt x="19" y="22"/>
                      <a:pt x="13" y="22"/>
                    </a:cubicBezTo>
                    <a:cubicBezTo>
                      <a:pt x="6" y="23"/>
                      <a:pt x="1" y="18"/>
                      <a:pt x="1" y="12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6" name="Freeform 145"/>
              <p:cNvSpPr>
                <a:spLocks noChangeArrowheads="1"/>
              </p:cNvSpPr>
              <p:nvPr/>
            </p:nvSpPr>
            <p:spPr bwMode="auto">
              <a:xfrm>
                <a:off x="1068106" y="128418"/>
                <a:ext cx="55548" cy="57074"/>
              </a:xfrm>
              <a:custGeom>
                <a:avLst/>
                <a:gdLst>
                  <a:gd name="T0" fmla="*/ 9023 w 25"/>
                  <a:gd name="T1" fmla="*/ 11279 h 25"/>
                  <a:gd name="T2" fmla="*/ 45115 w 25"/>
                  <a:gd name="T3" fmla="*/ 9023 h 25"/>
                  <a:gd name="T4" fmla="*/ 47371 w 25"/>
                  <a:gd name="T5" fmla="*/ 45115 h 25"/>
                  <a:gd name="T6" fmla="*/ 11279 w 25"/>
                  <a:gd name="T7" fmla="*/ 47371 h 25"/>
                  <a:gd name="T8" fmla="*/ 9023 w 25"/>
                  <a:gd name="T9" fmla="*/ 1127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4" y="5"/>
                    </a:moveTo>
                    <a:cubicBezTo>
                      <a:pt x="8" y="1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20"/>
                    </a:cubicBezTo>
                    <a:cubicBezTo>
                      <a:pt x="17" y="25"/>
                      <a:pt x="10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7" name="Freeform 146"/>
              <p:cNvSpPr>
                <a:spLocks noChangeArrowheads="1"/>
              </p:cNvSpPr>
              <p:nvPr/>
            </p:nvSpPr>
            <p:spPr bwMode="auto">
              <a:xfrm>
                <a:off x="1020494" y="123661"/>
                <a:ext cx="52374" cy="55490"/>
              </a:xfrm>
              <a:custGeom>
                <a:avLst/>
                <a:gdLst>
                  <a:gd name="T0" fmla="*/ 25143 w 23"/>
                  <a:gd name="T1" fmla="*/ 2270 h 24"/>
                  <a:gd name="T2" fmla="*/ 52571 w 23"/>
                  <a:gd name="T3" fmla="*/ 24971 h 24"/>
                  <a:gd name="T4" fmla="*/ 27428 w 23"/>
                  <a:gd name="T5" fmla="*/ 52213 h 24"/>
                  <a:gd name="T6" fmla="*/ 0 w 23"/>
                  <a:gd name="T7" fmla="*/ 29512 h 24"/>
                  <a:gd name="T8" fmla="*/ 25143 w 23"/>
                  <a:gd name="T9" fmla="*/ 227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4"/>
                  <a:gd name="T17" fmla="*/ 23 w 23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4">
                    <a:moveTo>
                      <a:pt x="11" y="1"/>
                    </a:moveTo>
                    <a:cubicBezTo>
                      <a:pt x="17" y="0"/>
                      <a:pt x="22" y="5"/>
                      <a:pt x="23" y="11"/>
                    </a:cubicBezTo>
                    <a:cubicBezTo>
                      <a:pt x="23" y="17"/>
                      <a:pt x="19" y="22"/>
                      <a:pt x="12" y="23"/>
                    </a:cubicBezTo>
                    <a:cubicBezTo>
                      <a:pt x="6" y="24"/>
                      <a:pt x="1" y="19"/>
                      <a:pt x="0" y="13"/>
                    </a:cubicBezTo>
                    <a:cubicBezTo>
                      <a:pt x="0" y="7"/>
                      <a:pt x="4" y="1"/>
                      <a:pt x="11" y="1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8" name="Freeform 147"/>
              <p:cNvSpPr>
                <a:spLocks noChangeArrowheads="1"/>
              </p:cNvSpPr>
              <p:nvPr/>
            </p:nvSpPr>
            <p:spPr bwMode="auto">
              <a:xfrm>
                <a:off x="987166" y="84027"/>
                <a:ext cx="55547" cy="57074"/>
              </a:xfrm>
              <a:custGeom>
                <a:avLst/>
                <a:gdLst>
                  <a:gd name="T0" fmla="*/ 45115 w 25"/>
                  <a:gd name="T1" fmla="*/ 9023 h 25"/>
                  <a:gd name="T2" fmla="*/ 47371 w 25"/>
                  <a:gd name="T3" fmla="*/ 45115 h 25"/>
                  <a:gd name="T4" fmla="*/ 13535 w 25"/>
                  <a:gd name="T5" fmla="*/ 47371 h 25"/>
                  <a:gd name="T6" fmla="*/ 9023 w 25"/>
                  <a:gd name="T7" fmla="*/ 13535 h 25"/>
                  <a:gd name="T8" fmla="*/ 45115 w 25"/>
                  <a:gd name="T9" fmla="*/ 90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0" y="4"/>
                    </a:moveTo>
                    <a:cubicBezTo>
                      <a:pt x="24" y="8"/>
                      <a:pt x="25" y="15"/>
                      <a:pt x="21" y="20"/>
                    </a:cubicBezTo>
                    <a:cubicBezTo>
                      <a:pt x="17" y="25"/>
                      <a:pt x="10" y="25"/>
                      <a:pt x="6" y="21"/>
                    </a:cubicBezTo>
                    <a:cubicBezTo>
                      <a:pt x="1" y="17"/>
                      <a:pt x="0" y="10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59" name="Oval 148"/>
              <p:cNvSpPr>
                <a:spLocks noChangeArrowheads="1"/>
              </p:cNvSpPr>
              <p:nvPr/>
            </p:nvSpPr>
            <p:spPr bwMode="auto">
              <a:xfrm>
                <a:off x="1015733" y="30123"/>
                <a:ext cx="131727" cy="130003"/>
              </a:xfrm>
              <a:prstGeom prst="ellipse">
                <a:avLst/>
              </a:prstGeom>
              <a:solidFill>
                <a:srgbClr val="FF7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60" name="Oval 149"/>
              <p:cNvSpPr>
                <a:spLocks noChangeArrowheads="1"/>
              </p:cNvSpPr>
              <p:nvPr/>
            </p:nvSpPr>
            <p:spPr bwMode="auto">
              <a:xfrm>
                <a:off x="1037952" y="52319"/>
                <a:ext cx="85702" cy="85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61" name="Oval 150"/>
              <p:cNvSpPr>
                <a:spLocks noChangeArrowheads="1"/>
              </p:cNvSpPr>
              <p:nvPr/>
            </p:nvSpPr>
            <p:spPr bwMode="auto">
              <a:xfrm>
                <a:off x="1058584" y="74514"/>
                <a:ext cx="38090" cy="41220"/>
              </a:xfrm>
              <a:prstGeom prst="ellipse">
                <a:avLst/>
              </a:prstGeom>
              <a:solidFill>
                <a:srgbClr val="FF7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62" name="Freeform 151"/>
              <p:cNvSpPr>
                <a:spLocks noChangeArrowheads="1"/>
              </p:cNvSpPr>
              <p:nvPr/>
            </p:nvSpPr>
            <p:spPr bwMode="auto">
              <a:xfrm>
                <a:off x="971295" y="347203"/>
                <a:ext cx="103160" cy="118905"/>
              </a:xfrm>
              <a:custGeom>
                <a:avLst/>
                <a:gdLst>
                  <a:gd name="T0" fmla="*/ 102274 w 45"/>
                  <a:gd name="T1" fmla="*/ 92427 h 53"/>
                  <a:gd name="T2" fmla="*/ 0 w 45"/>
                  <a:gd name="T3" fmla="*/ 31560 h 53"/>
                  <a:gd name="T4" fmla="*/ 102274 w 45"/>
                  <a:gd name="T5" fmla="*/ 92427 h 53"/>
                  <a:gd name="T6" fmla="*/ 0 60000 65536"/>
                  <a:gd name="T7" fmla="*/ 0 60000 65536"/>
                  <a:gd name="T8" fmla="*/ 0 60000 65536"/>
                  <a:gd name="T9" fmla="*/ 0 w 45"/>
                  <a:gd name="T10" fmla="*/ 0 h 53"/>
                  <a:gd name="T11" fmla="*/ 45 w 45"/>
                  <a:gd name="T12" fmla="*/ 53 h 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" h="53">
                    <a:moveTo>
                      <a:pt x="45" y="41"/>
                    </a:moveTo>
                    <a:cubicBezTo>
                      <a:pt x="45" y="41"/>
                      <a:pt x="40" y="0"/>
                      <a:pt x="0" y="14"/>
                    </a:cubicBezTo>
                    <a:cubicBezTo>
                      <a:pt x="0" y="14"/>
                      <a:pt x="5" y="53"/>
                      <a:pt x="45" y="41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63" name="Freeform 152"/>
              <p:cNvSpPr>
                <a:spLocks noChangeArrowheads="1"/>
              </p:cNvSpPr>
              <p:nvPr/>
            </p:nvSpPr>
            <p:spPr bwMode="auto">
              <a:xfrm>
                <a:off x="1076042" y="261592"/>
                <a:ext cx="103160" cy="122075"/>
              </a:xfrm>
              <a:custGeom>
                <a:avLst/>
                <a:gdLst>
                  <a:gd name="T0" fmla="*/ 0 w 45"/>
                  <a:gd name="T1" fmla="*/ 92892 h 54"/>
                  <a:gd name="T2" fmla="*/ 102274 w 45"/>
                  <a:gd name="T3" fmla="*/ 33985 h 54"/>
                  <a:gd name="T4" fmla="*/ 0 w 45"/>
                  <a:gd name="T5" fmla="*/ 92892 h 54"/>
                  <a:gd name="T6" fmla="*/ 0 60000 65536"/>
                  <a:gd name="T7" fmla="*/ 0 60000 65536"/>
                  <a:gd name="T8" fmla="*/ 0 60000 65536"/>
                  <a:gd name="T9" fmla="*/ 0 w 45"/>
                  <a:gd name="T10" fmla="*/ 0 h 54"/>
                  <a:gd name="T11" fmla="*/ 45 w 4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" h="54">
                    <a:moveTo>
                      <a:pt x="0" y="41"/>
                    </a:moveTo>
                    <a:cubicBezTo>
                      <a:pt x="0" y="41"/>
                      <a:pt x="6" y="0"/>
                      <a:pt x="45" y="15"/>
                    </a:cubicBezTo>
                    <a:cubicBezTo>
                      <a:pt x="45" y="15"/>
                      <a:pt x="39" y="54"/>
                      <a:pt x="0" y="41"/>
                    </a:cubicBezTo>
                    <a:close/>
                  </a:path>
                </a:pathLst>
              </a:custGeom>
              <a:solidFill>
                <a:srgbClr val="9D9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464" name="Group 490"/>
            <p:cNvGrpSpPr/>
            <p:nvPr/>
          </p:nvGrpSpPr>
          <p:grpSpPr bwMode="auto">
            <a:xfrm flipH="1">
              <a:off x="3162300" y="5648325"/>
              <a:ext cx="936625" cy="1250950"/>
              <a:chOff x="0" y="0"/>
              <a:chExt cx="1184275" cy="1582736"/>
            </a:xfrm>
          </p:grpSpPr>
          <p:sp>
            <p:nvSpPr>
              <p:cNvPr id="465" name="Freeform 197"/>
              <p:cNvSpPr>
                <a:spLocks noChangeArrowheads="1"/>
              </p:cNvSpPr>
              <p:nvPr/>
            </p:nvSpPr>
            <p:spPr bwMode="auto">
              <a:xfrm>
                <a:off x="268971" y="441881"/>
                <a:ext cx="690493" cy="779317"/>
              </a:xfrm>
              <a:custGeom>
                <a:avLst/>
                <a:gdLst>
                  <a:gd name="T0" fmla="*/ 686375 w 265"/>
                  <a:gd name="T1" fmla="*/ 556759 h 301"/>
                  <a:gd name="T2" fmla="*/ 626577 w 265"/>
                  <a:gd name="T3" fmla="*/ 290032 h 301"/>
                  <a:gd name="T4" fmla="*/ 319788 w 265"/>
                  <a:gd name="T5" fmla="*/ 7769 h 301"/>
                  <a:gd name="T6" fmla="*/ 49398 w 265"/>
                  <a:gd name="T7" fmla="*/ 145016 h 301"/>
                  <a:gd name="T8" fmla="*/ 5200 w 265"/>
                  <a:gd name="T9" fmla="*/ 336645 h 301"/>
                  <a:gd name="T10" fmla="*/ 51998 w 265"/>
                  <a:gd name="T11" fmla="*/ 502378 h 301"/>
                  <a:gd name="T12" fmla="*/ 135195 w 265"/>
                  <a:gd name="T13" fmla="*/ 618908 h 301"/>
                  <a:gd name="T14" fmla="*/ 254791 w 265"/>
                  <a:gd name="T15" fmla="*/ 779462 h 301"/>
                  <a:gd name="T16" fmla="*/ 683775 w 265"/>
                  <a:gd name="T17" fmla="*/ 756156 h 301"/>
                  <a:gd name="T18" fmla="*/ 686375 w 265"/>
                  <a:gd name="T19" fmla="*/ 556759 h 3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301"/>
                  <a:gd name="T32" fmla="*/ 265 w 265"/>
                  <a:gd name="T33" fmla="*/ 301 h 30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301">
                    <a:moveTo>
                      <a:pt x="264" y="215"/>
                    </a:moveTo>
                    <a:cubicBezTo>
                      <a:pt x="262" y="180"/>
                      <a:pt x="253" y="146"/>
                      <a:pt x="241" y="112"/>
                    </a:cubicBezTo>
                    <a:cubicBezTo>
                      <a:pt x="225" y="68"/>
                      <a:pt x="173" y="6"/>
                      <a:pt x="123" y="3"/>
                    </a:cubicBezTo>
                    <a:cubicBezTo>
                      <a:pt x="75" y="0"/>
                      <a:pt x="45" y="19"/>
                      <a:pt x="19" y="56"/>
                    </a:cubicBezTo>
                    <a:cubicBezTo>
                      <a:pt x="3" y="78"/>
                      <a:pt x="0" y="104"/>
                      <a:pt x="2" y="130"/>
                    </a:cubicBezTo>
                    <a:cubicBezTo>
                      <a:pt x="3" y="156"/>
                      <a:pt x="10" y="171"/>
                      <a:pt x="20" y="194"/>
                    </a:cubicBezTo>
                    <a:cubicBezTo>
                      <a:pt x="28" y="212"/>
                      <a:pt x="40" y="225"/>
                      <a:pt x="52" y="239"/>
                    </a:cubicBezTo>
                    <a:cubicBezTo>
                      <a:pt x="68" y="259"/>
                      <a:pt x="91" y="275"/>
                      <a:pt x="98" y="301"/>
                    </a:cubicBezTo>
                    <a:cubicBezTo>
                      <a:pt x="263" y="292"/>
                      <a:pt x="263" y="292"/>
                      <a:pt x="263" y="292"/>
                    </a:cubicBezTo>
                    <a:cubicBezTo>
                      <a:pt x="265" y="267"/>
                      <a:pt x="265" y="242"/>
                      <a:pt x="264" y="215"/>
                    </a:cubicBezTo>
                    <a:close/>
                  </a:path>
                </a:pathLst>
              </a:custGeom>
              <a:solidFill>
                <a:srgbClr val="FF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66" name="Freeform 198"/>
              <p:cNvSpPr>
                <a:spLocks noChangeArrowheads="1"/>
              </p:cNvSpPr>
              <p:nvPr/>
            </p:nvSpPr>
            <p:spPr bwMode="auto">
              <a:xfrm>
                <a:off x="724615" y="670855"/>
                <a:ext cx="148536" cy="158676"/>
              </a:xfrm>
              <a:custGeom>
                <a:avLst/>
                <a:gdLst>
                  <a:gd name="T0" fmla="*/ 86393 w 57"/>
                  <a:gd name="T1" fmla="*/ 133974 h 61"/>
                  <a:gd name="T2" fmla="*/ 20944 w 57"/>
                  <a:gd name="T3" fmla="*/ 72140 h 61"/>
                  <a:gd name="T4" fmla="*/ 86393 w 57"/>
                  <a:gd name="T5" fmla="*/ 133974 h 61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61"/>
                  <a:gd name="T11" fmla="*/ 57 w 57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61">
                    <a:moveTo>
                      <a:pt x="33" y="52"/>
                    </a:moveTo>
                    <a:cubicBezTo>
                      <a:pt x="57" y="37"/>
                      <a:pt x="22" y="0"/>
                      <a:pt x="8" y="28"/>
                    </a:cubicBezTo>
                    <a:cubicBezTo>
                      <a:pt x="0" y="45"/>
                      <a:pt x="18" y="61"/>
                      <a:pt x="33" y="52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67" name="Freeform 199"/>
              <p:cNvSpPr>
                <a:spLocks noChangeArrowheads="1"/>
              </p:cNvSpPr>
              <p:nvPr/>
            </p:nvSpPr>
            <p:spPr bwMode="auto">
              <a:xfrm>
                <a:off x="531919" y="1237266"/>
                <a:ext cx="415501" cy="46197"/>
              </a:xfrm>
              <a:custGeom>
                <a:avLst/>
                <a:gdLst>
                  <a:gd name="T0" fmla="*/ 415925 w 160"/>
                  <a:gd name="T1" fmla="*/ 0 h 17"/>
                  <a:gd name="T2" fmla="*/ 0 w 160"/>
                  <a:gd name="T3" fmla="*/ 13074 h 17"/>
                  <a:gd name="T4" fmla="*/ 7799 w 160"/>
                  <a:gd name="T5" fmla="*/ 44450 h 17"/>
                  <a:gd name="T6" fmla="*/ 410726 w 160"/>
                  <a:gd name="T7" fmla="*/ 41835 h 17"/>
                  <a:gd name="T8" fmla="*/ 415925 w 160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17"/>
                  <a:gd name="T17" fmla="*/ 160 w 160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17">
                    <a:moveTo>
                      <a:pt x="16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3" y="17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9" y="11"/>
                      <a:pt x="160" y="5"/>
                      <a:pt x="160" y="0"/>
                    </a:cubicBez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68" name="Freeform 200"/>
              <p:cNvSpPr>
                <a:spLocks noChangeArrowheads="1"/>
              </p:cNvSpPr>
              <p:nvPr/>
            </p:nvSpPr>
            <p:spPr bwMode="auto">
              <a:xfrm>
                <a:off x="539948" y="1279446"/>
                <a:ext cx="403457" cy="42179"/>
              </a:xfrm>
              <a:custGeom>
                <a:avLst/>
                <a:gdLst>
                  <a:gd name="T0" fmla="*/ 400624 w 155"/>
                  <a:gd name="T1" fmla="*/ 16073 h 16"/>
                  <a:gd name="T2" fmla="*/ 400624 w 155"/>
                  <a:gd name="T3" fmla="*/ 16073 h 16"/>
                  <a:gd name="T4" fmla="*/ 403225 w 155"/>
                  <a:gd name="T5" fmla="*/ 0 h 16"/>
                  <a:gd name="T6" fmla="*/ 0 w 155"/>
                  <a:gd name="T7" fmla="*/ 2679 h 16"/>
                  <a:gd name="T8" fmla="*/ 5203 w 155"/>
                  <a:gd name="T9" fmla="*/ 42862 h 16"/>
                  <a:gd name="T10" fmla="*/ 395421 w 155"/>
                  <a:gd name="T11" fmla="*/ 40183 h 16"/>
                  <a:gd name="T12" fmla="*/ 400624 w 155"/>
                  <a:gd name="T13" fmla="*/ 16073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16"/>
                  <a:gd name="T23" fmla="*/ 155 w 1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16">
                    <a:moveTo>
                      <a:pt x="154" y="6"/>
                    </a:moveTo>
                    <a:cubicBezTo>
                      <a:pt x="154" y="6"/>
                      <a:pt x="154" y="6"/>
                      <a:pt x="154" y="6"/>
                    </a:cubicBezTo>
                    <a:cubicBezTo>
                      <a:pt x="154" y="4"/>
                      <a:pt x="155" y="2"/>
                      <a:pt x="15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2" y="11"/>
                      <a:pt x="2" y="16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3" y="12"/>
                      <a:pt x="153" y="9"/>
                      <a:pt x="154" y="6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69" name="Freeform 201"/>
              <p:cNvSpPr>
                <a:spLocks noChangeArrowheads="1"/>
              </p:cNvSpPr>
              <p:nvPr/>
            </p:nvSpPr>
            <p:spPr bwMode="auto">
              <a:xfrm>
                <a:off x="545971" y="1319617"/>
                <a:ext cx="389406" cy="38162"/>
              </a:xfrm>
              <a:custGeom>
                <a:avLst/>
                <a:gdLst>
                  <a:gd name="T0" fmla="*/ 388938 w 150"/>
                  <a:gd name="T1" fmla="*/ 0 h 15"/>
                  <a:gd name="T2" fmla="*/ 0 w 150"/>
                  <a:gd name="T3" fmla="*/ 2540 h 15"/>
                  <a:gd name="T4" fmla="*/ 2593 w 150"/>
                  <a:gd name="T5" fmla="*/ 38100 h 15"/>
                  <a:gd name="T6" fmla="*/ 381159 w 150"/>
                  <a:gd name="T7" fmla="*/ 33020 h 15"/>
                  <a:gd name="T8" fmla="*/ 388938 w 15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"/>
                  <a:gd name="T17" fmla="*/ 150 w 150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">
                    <a:moveTo>
                      <a:pt x="15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1" y="10"/>
                      <a:pt x="1" y="15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8" y="9"/>
                      <a:pt x="149" y="4"/>
                      <a:pt x="150" y="0"/>
                    </a:cubicBez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0" name="Freeform 202"/>
              <p:cNvSpPr>
                <a:spLocks noChangeArrowheads="1"/>
              </p:cNvSpPr>
              <p:nvPr/>
            </p:nvSpPr>
            <p:spPr bwMode="auto">
              <a:xfrm>
                <a:off x="291050" y="572437"/>
                <a:ext cx="152551" cy="142606"/>
              </a:xfrm>
              <a:custGeom>
                <a:avLst/>
                <a:gdLst>
                  <a:gd name="T0" fmla="*/ 101789 w 59"/>
                  <a:gd name="T1" fmla="*/ 135082 h 55"/>
                  <a:gd name="T2" fmla="*/ 117448 w 59"/>
                  <a:gd name="T3" fmla="*/ 44161 h 55"/>
                  <a:gd name="T4" fmla="*/ 54809 w 59"/>
                  <a:gd name="T5" fmla="*/ 135082 h 55"/>
                  <a:gd name="T6" fmla="*/ 101789 w 59"/>
                  <a:gd name="T7" fmla="*/ 135082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9"/>
                  <a:gd name="T13" fmla="*/ 0 h 55"/>
                  <a:gd name="T14" fmla="*/ 59 w 59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9" h="55">
                    <a:moveTo>
                      <a:pt x="39" y="52"/>
                    </a:moveTo>
                    <a:cubicBezTo>
                      <a:pt x="52" y="46"/>
                      <a:pt x="59" y="28"/>
                      <a:pt x="45" y="17"/>
                    </a:cubicBezTo>
                    <a:cubicBezTo>
                      <a:pt x="22" y="0"/>
                      <a:pt x="0" y="41"/>
                      <a:pt x="21" y="52"/>
                    </a:cubicBezTo>
                    <a:cubicBezTo>
                      <a:pt x="28" y="55"/>
                      <a:pt x="34" y="55"/>
                      <a:pt x="39" y="52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1" name="Freeform 203"/>
              <p:cNvSpPr>
                <a:spLocks noChangeArrowheads="1"/>
              </p:cNvSpPr>
              <p:nvPr/>
            </p:nvSpPr>
            <p:spPr bwMode="auto">
              <a:xfrm>
                <a:off x="547977" y="1351754"/>
                <a:ext cx="379370" cy="40171"/>
              </a:xfrm>
              <a:custGeom>
                <a:avLst/>
                <a:gdLst>
                  <a:gd name="T0" fmla="*/ 379413 w 146"/>
                  <a:gd name="T1" fmla="*/ 0 h 15"/>
                  <a:gd name="T2" fmla="*/ 0 w 146"/>
                  <a:gd name="T3" fmla="*/ 5292 h 15"/>
                  <a:gd name="T4" fmla="*/ 2599 w 146"/>
                  <a:gd name="T5" fmla="*/ 39687 h 15"/>
                  <a:gd name="T6" fmla="*/ 369018 w 146"/>
                  <a:gd name="T7" fmla="*/ 39687 h 15"/>
                  <a:gd name="T8" fmla="*/ 379413 w 14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15"/>
                  <a:gd name="T17" fmla="*/ 146 w 146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15">
                    <a:moveTo>
                      <a:pt x="14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11"/>
                      <a:pt x="1" y="15"/>
                    </a:cubicBezTo>
                    <a:cubicBezTo>
                      <a:pt x="142" y="15"/>
                      <a:pt x="142" y="15"/>
                      <a:pt x="142" y="15"/>
                    </a:cubicBezTo>
                    <a:cubicBezTo>
                      <a:pt x="144" y="10"/>
                      <a:pt x="145" y="5"/>
                      <a:pt x="146" y="0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2" name="Freeform 204"/>
              <p:cNvSpPr>
                <a:spLocks noChangeArrowheads="1"/>
              </p:cNvSpPr>
              <p:nvPr/>
            </p:nvSpPr>
            <p:spPr bwMode="auto">
              <a:xfrm>
                <a:off x="541956" y="1428078"/>
                <a:ext cx="98354" cy="36154"/>
              </a:xfrm>
              <a:custGeom>
                <a:avLst/>
                <a:gdLst>
                  <a:gd name="T0" fmla="*/ 96838 w 37"/>
                  <a:gd name="T1" fmla="*/ 0 h 14"/>
                  <a:gd name="T2" fmla="*/ 5234 w 37"/>
                  <a:gd name="T3" fmla="*/ 0 h 14"/>
                  <a:gd name="T4" fmla="*/ 0 w 37"/>
                  <a:gd name="T5" fmla="*/ 33904 h 14"/>
                  <a:gd name="T6" fmla="*/ 86369 w 37"/>
                  <a:gd name="T7" fmla="*/ 36512 h 14"/>
                  <a:gd name="T8" fmla="*/ 96838 w 37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14"/>
                  <a:gd name="T17" fmla="*/ 37 w 37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14">
                    <a:moveTo>
                      <a:pt x="3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5" y="8"/>
                      <a:pt x="37" y="3"/>
                      <a:pt x="37" y="0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3" name="Freeform 205"/>
              <p:cNvSpPr>
                <a:spLocks noChangeArrowheads="1"/>
              </p:cNvSpPr>
              <p:nvPr/>
            </p:nvSpPr>
            <p:spPr bwMode="auto">
              <a:xfrm>
                <a:off x="535934" y="1462223"/>
                <a:ext cx="92333" cy="34146"/>
              </a:xfrm>
              <a:custGeom>
                <a:avLst/>
                <a:gdLst>
                  <a:gd name="T0" fmla="*/ 93663 w 36"/>
                  <a:gd name="T1" fmla="*/ 2564 h 13"/>
                  <a:gd name="T2" fmla="*/ 7805 w 36"/>
                  <a:gd name="T3" fmla="*/ 0 h 13"/>
                  <a:gd name="T4" fmla="*/ 7805 w 36"/>
                  <a:gd name="T5" fmla="*/ 7693 h 13"/>
                  <a:gd name="T6" fmla="*/ 0 w 36"/>
                  <a:gd name="T7" fmla="*/ 30773 h 13"/>
                  <a:gd name="T8" fmla="*/ 83256 w 36"/>
                  <a:gd name="T9" fmla="*/ 33337 h 13"/>
                  <a:gd name="T10" fmla="*/ 93663 w 36"/>
                  <a:gd name="T11" fmla="*/ 256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13"/>
                  <a:gd name="T20" fmla="*/ 36 w 36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13">
                    <a:moveTo>
                      <a:pt x="36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6"/>
                      <a:pt x="1" y="9"/>
                      <a:pt x="0" y="12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9"/>
                      <a:pt x="35" y="5"/>
                      <a:pt x="36" y="1"/>
                    </a:cubicBez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4" name="Freeform 206"/>
              <p:cNvSpPr>
                <a:spLocks noChangeArrowheads="1"/>
              </p:cNvSpPr>
              <p:nvPr/>
            </p:nvSpPr>
            <p:spPr bwMode="auto">
              <a:xfrm>
                <a:off x="531919" y="1520472"/>
                <a:ext cx="72261" cy="52222"/>
              </a:xfrm>
              <a:custGeom>
                <a:avLst/>
                <a:gdLst>
                  <a:gd name="T0" fmla="*/ 0 w 27"/>
                  <a:gd name="T1" fmla="*/ 0 h 20"/>
                  <a:gd name="T2" fmla="*/ 10583 w 27"/>
                  <a:gd name="T3" fmla="*/ 28813 h 20"/>
                  <a:gd name="T4" fmla="*/ 71438 w 27"/>
                  <a:gd name="T5" fmla="*/ 5239 h 20"/>
                  <a:gd name="T6" fmla="*/ 0 w 2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0"/>
                  <a:gd name="T14" fmla="*/ 27 w 27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0">
                    <a:moveTo>
                      <a:pt x="0" y="0"/>
                    </a:moveTo>
                    <a:cubicBezTo>
                      <a:pt x="0" y="4"/>
                      <a:pt x="1" y="8"/>
                      <a:pt x="4" y="11"/>
                    </a:cubicBezTo>
                    <a:cubicBezTo>
                      <a:pt x="13" y="20"/>
                      <a:pt x="21" y="13"/>
                      <a:pt x="27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5" name="Freeform 207"/>
              <p:cNvSpPr>
                <a:spLocks noChangeArrowheads="1"/>
              </p:cNvSpPr>
              <p:nvPr/>
            </p:nvSpPr>
            <p:spPr bwMode="auto">
              <a:xfrm>
                <a:off x="531919" y="1492352"/>
                <a:ext cx="86312" cy="34145"/>
              </a:xfrm>
              <a:custGeom>
                <a:avLst/>
                <a:gdLst>
                  <a:gd name="T0" fmla="*/ 85725 w 33"/>
                  <a:gd name="T1" fmla="*/ 2564 h 13"/>
                  <a:gd name="T2" fmla="*/ 2598 w 33"/>
                  <a:gd name="T3" fmla="*/ 0 h 13"/>
                  <a:gd name="T4" fmla="*/ 0 w 33"/>
                  <a:gd name="T5" fmla="*/ 28208 h 13"/>
                  <a:gd name="T6" fmla="*/ 70139 w 33"/>
                  <a:gd name="T7" fmla="*/ 33337 h 13"/>
                  <a:gd name="T8" fmla="*/ 85725 w 33"/>
                  <a:gd name="T9" fmla="*/ 256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3"/>
                  <a:gd name="T17" fmla="*/ 33 w 33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3">
                    <a:moveTo>
                      <a:pt x="3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9" y="9"/>
                      <a:pt x="31" y="5"/>
                      <a:pt x="33" y="1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6" name="Freeform 208"/>
              <p:cNvSpPr>
                <a:spLocks noChangeArrowheads="1"/>
              </p:cNvSpPr>
              <p:nvPr/>
            </p:nvSpPr>
            <p:spPr bwMode="auto">
              <a:xfrm>
                <a:off x="547977" y="1385898"/>
                <a:ext cx="369333" cy="48205"/>
              </a:xfrm>
              <a:custGeom>
                <a:avLst/>
                <a:gdLst>
                  <a:gd name="T0" fmla="*/ 369888 w 142"/>
                  <a:gd name="T1" fmla="*/ 5292 h 18"/>
                  <a:gd name="T2" fmla="*/ 2605 w 142"/>
                  <a:gd name="T3" fmla="*/ 5292 h 18"/>
                  <a:gd name="T4" fmla="*/ 0 w 142"/>
                  <a:gd name="T5" fmla="*/ 42333 h 18"/>
                  <a:gd name="T6" fmla="*/ 91170 w 142"/>
                  <a:gd name="T7" fmla="*/ 42333 h 18"/>
                  <a:gd name="T8" fmla="*/ 93774 w 142"/>
                  <a:gd name="T9" fmla="*/ 42333 h 18"/>
                  <a:gd name="T10" fmla="*/ 158896 w 142"/>
                  <a:gd name="T11" fmla="*/ 10583 h 18"/>
                  <a:gd name="T12" fmla="*/ 229226 w 142"/>
                  <a:gd name="T13" fmla="*/ 42333 h 18"/>
                  <a:gd name="T14" fmla="*/ 231831 w 142"/>
                  <a:gd name="T15" fmla="*/ 44979 h 18"/>
                  <a:gd name="T16" fmla="*/ 356864 w 142"/>
                  <a:gd name="T17" fmla="*/ 47625 h 18"/>
                  <a:gd name="T18" fmla="*/ 369888 w 142"/>
                  <a:gd name="T19" fmla="*/ 5292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2"/>
                  <a:gd name="T31" fmla="*/ 0 h 18"/>
                  <a:gd name="T32" fmla="*/ 142 w 142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2" h="18">
                    <a:moveTo>
                      <a:pt x="14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7"/>
                      <a:pt x="0" y="11"/>
                      <a:pt x="0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41" y="0"/>
                      <a:pt x="45" y="1"/>
                      <a:pt x="61" y="4"/>
                    </a:cubicBezTo>
                    <a:cubicBezTo>
                      <a:pt x="70" y="5"/>
                      <a:pt x="84" y="6"/>
                      <a:pt x="88" y="16"/>
                    </a:cubicBezTo>
                    <a:cubicBezTo>
                      <a:pt x="88" y="16"/>
                      <a:pt x="89" y="17"/>
                      <a:pt x="89" y="17"/>
                    </a:cubicBezTo>
                    <a:cubicBezTo>
                      <a:pt x="137" y="18"/>
                      <a:pt x="137" y="18"/>
                      <a:pt x="137" y="18"/>
                    </a:cubicBezTo>
                    <a:cubicBezTo>
                      <a:pt x="139" y="13"/>
                      <a:pt x="141" y="8"/>
                      <a:pt x="142" y="2"/>
                    </a:cubicBez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7" name="Freeform 209"/>
              <p:cNvSpPr>
                <a:spLocks noChangeArrowheads="1"/>
              </p:cNvSpPr>
              <p:nvPr/>
            </p:nvSpPr>
            <p:spPr bwMode="auto">
              <a:xfrm>
                <a:off x="776803" y="1430086"/>
                <a:ext cx="126457" cy="40171"/>
              </a:xfrm>
              <a:custGeom>
                <a:avLst/>
                <a:gdLst>
                  <a:gd name="T0" fmla="*/ 119224 w 49"/>
                  <a:gd name="T1" fmla="*/ 18521 h 15"/>
                  <a:gd name="T2" fmla="*/ 127000 w 49"/>
                  <a:gd name="T3" fmla="*/ 2646 h 15"/>
                  <a:gd name="T4" fmla="*/ 2592 w 49"/>
                  <a:gd name="T5" fmla="*/ 0 h 15"/>
                  <a:gd name="T6" fmla="*/ 0 w 49"/>
                  <a:gd name="T7" fmla="*/ 37041 h 15"/>
                  <a:gd name="T8" fmla="*/ 111449 w 49"/>
                  <a:gd name="T9" fmla="*/ 39687 h 15"/>
                  <a:gd name="T10" fmla="*/ 119224 w 49"/>
                  <a:gd name="T11" fmla="*/ 185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15"/>
                  <a:gd name="T20" fmla="*/ 49 w 49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15">
                    <a:moveTo>
                      <a:pt x="46" y="7"/>
                    </a:moveTo>
                    <a:cubicBezTo>
                      <a:pt x="47" y="5"/>
                      <a:pt x="48" y="3"/>
                      <a:pt x="49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4"/>
                      <a:pt x="1" y="9"/>
                      <a:pt x="0" y="14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2"/>
                      <a:pt x="45" y="9"/>
                      <a:pt x="46" y="7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8" name="Freeform 210"/>
              <p:cNvSpPr>
                <a:spLocks noChangeArrowheads="1"/>
              </p:cNvSpPr>
              <p:nvPr/>
            </p:nvSpPr>
            <p:spPr bwMode="auto">
              <a:xfrm>
                <a:off x="770782" y="1466240"/>
                <a:ext cx="118427" cy="30129"/>
              </a:xfrm>
              <a:custGeom>
                <a:avLst/>
                <a:gdLst>
                  <a:gd name="T0" fmla="*/ 117475 w 45"/>
                  <a:gd name="T1" fmla="*/ 2514 h 12"/>
                  <a:gd name="T2" fmla="*/ 5221 w 45"/>
                  <a:gd name="T3" fmla="*/ 0 h 12"/>
                  <a:gd name="T4" fmla="*/ 0 w 45"/>
                  <a:gd name="T5" fmla="*/ 30162 h 12"/>
                  <a:gd name="T6" fmla="*/ 101812 w 45"/>
                  <a:gd name="T7" fmla="*/ 30162 h 12"/>
                  <a:gd name="T8" fmla="*/ 117475 w 45"/>
                  <a:gd name="T9" fmla="*/ 251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12"/>
                  <a:gd name="T17" fmla="*/ 45 w 4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12">
                    <a:moveTo>
                      <a:pt x="45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1" y="8"/>
                      <a:pt x="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1" y="8"/>
                      <a:pt x="43" y="4"/>
                      <a:pt x="45" y="1"/>
                    </a:cubicBez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79" name="Freeform 211"/>
              <p:cNvSpPr>
                <a:spLocks noChangeArrowheads="1"/>
              </p:cNvSpPr>
              <p:nvPr/>
            </p:nvSpPr>
            <p:spPr bwMode="auto">
              <a:xfrm>
                <a:off x="762753" y="1532523"/>
                <a:ext cx="86311" cy="50213"/>
              </a:xfrm>
              <a:custGeom>
                <a:avLst/>
                <a:gdLst>
                  <a:gd name="T0" fmla="*/ 2598 w 33"/>
                  <a:gd name="T1" fmla="*/ 0 h 19"/>
                  <a:gd name="T2" fmla="*/ 41564 w 33"/>
                  <a:gd name="T3" fmla="*/ 44032 h 19"/>
                  <a:gd name="T4" fmla="*/ 85725 w 33"/>
                  <a:gd name="T5" fmla="*/ 5180 h 19"/>
                  <a:gd name="T6" fmla="*/ 2598 w 3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19"/>
                  <a:gd name="T14" fmla="*/ 33 w 33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19">
                    <a:moveTo>
                      <a:pt x="1" y="0"/>
                    </a:moveTo>
                    <a:cubicBezTo>
                      <a:pt x="0" y="11"/>
                      <a:pt x="2" y="19"/>
                      <a:pt x="16" y="17"/>
                    </a:cubicBezTo>
                    <a:cubicBezTo>
                      <a:pt x="22" y="16"/>
                      <a:pt x="28" y="10"/>
                      <a:pt x="3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9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0" name="Freeform 212"/>
              <p:cNvSpPr>
                <a:spLocks noChangeArrowheads="1"/>
              </p:cNvSpPr>
              <p:nvPr/>
            </p:nvSpPr>
            <p:spPr bwMode="auto">
              <a:xfrm>
                <a:off x="766768" y="1496369"/>
                <a:ext cx="106383" cy="44188"/>
              </a:xfrm>
              <a:custGeom>
                <a:avLst/>
                <a:gdLst>
                  <a:gd name="T0" fmla="*/ 106363 w 41"/>
                  <a:gd name="T1" fmla="*/ 0 h 16"/>
                  <a:gd name="T2" fmla="*/ 5188 w 41"/>
                  <a:gd name="T3" fmla="*/ 0 h 16"/>
                  <a:gd name="T4" fmla="*/ 0 w 41"/>
                  <a:gd name="T5" fmla="*/ 37504 h 16"/>
                  <a:gd name="T6" fmla="*/ 83015 w 41"/>
                  <a:gd name="T7" fmla="*/ 42862 h 16"/>
                  <a:gd name="T8" fmla="*/ 106363 w 41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6"/>
                  <a:gd name="T17" fmla="*/ 41 w 41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6">
                    <a:moveTo>
                      <a:pt x="4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1"/>
                      <a:pt x="39" y="6"/>
                      <a:pt x="41" y="0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1" name="Freeform 213"/>
              <p:cNvSpPr>
                <a:spLocks noChangeArrowheads="1"/>
              </p:cNvSpPr>
              <p:nvPr/>
            </p:nvSpPr>
            <p:spPr bwMode="auto">
              <a:xfrm>
                <a:off x="525898" y="1197095"/>
                <a:ext cx="427543" cy="54231"/>
              </a:xfrm>
              <a:custGeom>
                <a:avLst/>
                <a:gdLst>
                  <a:gd name="T0" fmla="*/ 427038 w 165"/>
                  <a:gd name="T1" fmla="*/ 0 h 21"/>
                  <a:gd name="T2" fmla="*/ 0 w 165"/>
                  <a:gd name="T3" fmla="*/ 23132 h 21"/>
                  <a:gd name="T4" fmla="*/ 0 w 165"/>
                  <a:gd name="T5" fmla="*/ 25702 h 21"/>
                  <a:gd name="T6" fmla="*/ 7764 w 165"/>
                  <a:gd name="T7" fmla="*/ 53975 h 21"/>
                  <a:gd name="T8" fmla="*/ 421862 w 165"/>
                  <a:gd name="T9" fmla="*/ 41124 h 21"/>
                  <a:gd name="T10" fmla="*/ 427038 w 165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21"/>
                  <a:gd name="T20" fmla="*/ 165 w 165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21">
                    <a:moveTo>
                      <a:pt x="165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3"/>
                      <a:pt x="2" y="17"/>
                      <a:pt x="3" y="21"/>
                    </a:cubicBezTo>
                    <a:cubicBezTo>
                      <a:pt x="163" y="16"/>
                      <a:pt x="163" y="16"/>
                      <a:pt x="163" y="16"/>
                    </a:cubicBezTo>
                    <a:cubicBezTo>
                      <a:pt x="164" y="10"/>
                      <a:pt x="165" y="5"/>
                      <a:pt x="165" y="0"/>
                    </a:cubicBezTo>
                    <a:close/>
                  </a:path>
                </a:pathLst>
              </a:custGeom>
              <a:solidFill>
                <a:srgbClr val="346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2" name="Freeform 214"/>
              <p:cNvSpPr>
                <a:spLocks noChangeArrowheads="1"/>
              </p:cNvSpPr>
              <p:nvPr/>
            </p:nvSpPr>
            <p:spPr bwMode="auto">
              <a:xfrm>
                <a:off x="327180" y="542308"/>
                <a:ext cx="475718" cy="439873"/>
              </a:xfrm>
              <a:custGeom>
                <a:avLst/>
                <a:gdLst>
                  <a:gd name="T0" fmla="*/ 20820 w 183"/>
                  <a:gd name="T1" fmla="*/ 290755 h 170"/>
                  <a:gd name="T2" fmla="*/ 31230 w 183"/>
                  <a:gd name="T3" fmla="*/ 319312 h 170"/>
                  <a:gd name="T4" fmla="*/ 132725 w 183"/>
                  <a:gd name="T5" fmla="*/ 412769 h 170"/>
                  <a:gd name="T6" fmla="*/ 265451 w 183"/>
                  <a:gd name="T7" fmla="*/ 433537 h 170"/>
                  <a:gd name="T8" fmla="*/ 400779 w 183"/>
                  <a:gd name="T9" fmla="*/ 93457 h 170"/>
                  <a:gd name="T10" fmla="*/ 242029 w 183"/>
                  <a:gd name="T11" fmla="*/ 0 h 170"/>
                  <a:gd name="T12" fmla="*/ 52049 w 183"/>
                  <a:gd name="T13" fmla="*/ 109033 h 170"/>
                  <a:gd name="T14" fmla="*/ 20820 w 183"/>
                  <a:gd name="T15" fmla="*/ 290755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3"/>
                  <a:gd name="T25" fmla="*/ 0 h 170"/>
                  <a:gd name="T26" fmla="*/ 183 w 183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3" h="170">
                    <a:moveTo>
                      <a:pt x="8" y="112"/>
                    </a:moveTo>
                    <a:cubicBezTo>
                      <a:pt x="9" y="116"/>
                      <a:pt x="10" y="119"/>
                      <a:pt x="12" y="123"/>
                    </a:cubicBezTo>
                    <a:cubicBezTo>
                      <a:pt x="20" y="137"/>
                      <a:pt x="37" y="152"/>
                      <a:pt x="51" y="159"/>
                    </a:cubicBezTo>
                    <a:cubicBezTo>
                      <a:pt x="66" y="166"/>
                      <a:pt x="84" y="170"/>
                      <a:pt x="102" y="167"/>
                    </a:cubicBezTo>
                    <a:cubicBezTo>
                      <a:pt x="163" y="159"/>
                      <a:pt x="183" y="85"/>
                      <a:pt x="154" y="36"/>
                    </a:cubicBezTo>
                    <a:cubicBezTo>
                      <a:pt x="142" y="18"/>
                      <a:pt x="115" y="1"/>
                      <a:pt x="93" y="0"/>
                    </a:cubicBezTo>
                    <a:cubicBezTo>
                      <a:pt x="63" y="0"/>
                      <a:pt x="35" y="16"/>
                      <a:pt x="20" y="42"/>
                    </a:cubicBezTo>
                    <a:cubicBezTo>
                      <a:pt x="8" y="63"/>
                      <a:pt x="0" y="89"/>
                      <a:pt x="8" y="112"/>
                    </a:cubicBezTo>
                    <a:close/>
                  </a:path>
                </a:pathLst>
              </a:custGeom>
              <a:solidFill>
                <a:srgbClr val="FFD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3" name="Freeform 215"/>
              <p:cNvSpPr>
                <a:spLocks noChangeArrowheads="1"/>
              </p:cNvSpPr>
              <p:nvPr/>
            </p:nvSpPr>
            <p:spPr bwMode="auto">
              <a:xfrm>
                <a:off x="489768" y="253077"/>
                <a:ext cx="295064" cy="196838"/>
              </a:xfrm>
              <a:custGeom>
                <a:avLst/>
                <a:gdLst>
                  <a:gd name="T0" fmla="*/ 80569 w 113"/>
                  <a:gd name="T1" fmla="*/ 193283 h 77"/>
                  <a:gd name="T2" fmla="*/ 57178 w 113"/>
                  <a:gd name="T3" fmla="*/ 115970 h 77"/>
                  <a:gd name="T4" fmla="*/ 12995 w 113"/>
                  <a:gd name="T5" fmla="*/ 38657 h 77"/>
                  <a:gd name="T6" fmla="*/ 98762 w 113"/>
                  <a:gd name="T7" fmla="*/ 28348 h 77"/>
                  <a:gd name="T8" fmla="*/ 116955 w 113"/>
                  <a:gd name="T9" fmla="*/ 128855 h 77"/>
                  <a:gd name="T10" fmla="*/ 210520 w 113"/>
                  <a:gd name="T11" fmla="*/ 79890 h 77"/>
                  <a:gd name="T12" fmla="*/ 270297 w 113"/>
                  <a:gd name="T13" fmla="*/ 144318 h 77"/>
                  <a:gd name="T14" fmla="*/ 174134 w 113"/>
                  <a:gd name="T15" fmla="*/ 159780 h 77"/>
                  <a:gd name="T16" fmla="*/ 103960 w 113"/>
                  <a:gd name="T17" fmla="*/ 19843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3"/>
                  <a:gd name="T28" fmla="*/ 0 h 77"/>
                  <a:gd name="T29" fmla="*/ 113 w 11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3" h="77">
                    <a:moveTo>
                      <a:pt x="31" y="75"/>
                    </a:moveTo>
                    <a:cubicBezTo>
                      <a:pt x="33" y="61"/>
                      <a:pt x="33" y="56"/>
                      <a:pt x="22" y="45"/>
                    </a:cubicBezTo>
                    <a:cubicBezTo>
                      <a:pt x="15" y="37"/>
                      <a:pt x="0" y="27"/>
                      <a:pt x="5" y="15"/>
                    </a:cubicBezTo>
                    <a:cubicBezTo>
                      <a:pt x="10" y="0"/>
                      <a:pt x="29" y="2"/>
                      <a:pt x="38" y="11"/>
                    </a:cubicBezTo>
                    <a:cubicBezTo>
                      <a:pt x="48" y="21"/>
                      <a:pt x="49" y="38"/>
                      <a:pt x="45" y="50"/>
                    </a:cubicBezTo>
                    <a:cubicBezTo>
                      <a:pt x="55" y="42"/>
                      <a:pt x="67" y="32"/>
                      <a:pt x="81" y="31"/>
                    </a:cubicBezTo>
                    <a:cubicBezTo>
                      <a:pt x="96" y="30"/>
                      <a:pt x="113" y="41"/>
                      <a:pt x="104" y="56"/>
                    </a:cubicBezTo>
                    <a:cubicBezTo>
                      <a:pt x="95" y="69"/>
                      <a:pt x="81" y="65"/>
                      <a:pt x="67" y="62"/>
                    </a:cubicBezTo>
                    <a:cubicBezTo>
                      <a:pt x="58" y="60"/>
                      <a:pt x="41" y="63"/>
                      <a:pt x="40" y="77"/>
                    </a:cubicBezTo>
                  </a:path>
                </a:pathLst>
              </a:custGeom>
              <a:solidFill>
                <a:srgbClr val="588F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4" name="Oval 216"/>
              <p:cNvSpPr>
                <a:spLocks noChangeArrowheads="1"/>
              </p:cNvSpPr>
              <p:nvPr/>
            </p:nvSpPr>
            <p:spPr bwMode="auto">
              <a:xfrm>
                <a:off x="417507" y="674872"/>
                <a:ext cx="24087" cy="22095"/>
              </a:xfrm>
              <a:prstGeom prst="ellipse">
                <a:avLst/>
              </a:prstGeom>
              <a:solidFill>
                <a:srgbClr val="7E3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85" name="Oval 217"/>
              <p:cNvSpPr>
                <a:spLocks noChangeArrowheads="1"/>
              </p:cNvSpPr>
              <p:nvPr/>
            </p:nvSpPr>
            <p:spPr bwMode="auto">
              <a:xfrm>
                <a:off x="652354" y="670855"/>
                <a:ext cx="22080" cy="24103"/>
              </a:xfrm>
              <a:prstGeom prst="ellipse">
                <a:avLst/>
              </a:prstGeom>
              <a:solidFill>
                <a:srgbClr val="7E3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chemeClr val="tx1">
                      <a:lumMod val="50000"/>
                      <a:lumOff val="50000"/>
                    </a:schemeClr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486" name="Freeform 218"/>
              <p:cNvSpPr>
                <a:spLocks noChangeArrowheads="1"/>
              </p:cNvSpPr>
              <p:nvPr/>
            </p:nvSpPr>
            <p:spPr bwMode="auto">
              <a:xfrm>
                <a:off x="519876" y="646753"/>
                <a:ext cx="68246" cy="110471"/>
              </a:xfrm>
              <a:custGeom>
                <a:avLst/>
                <a:gdLst>
                  <a:gd name="T0" fmla="*/ 15753 w 26"/>
                  <a:gd name="T1" fmla="*/ 26080 h 42"/>
                  <a:gd name="T2" fmla="*/ 0 w 26"/>
                  <a:gd name="T3" fmla="*/ 88673 h 42"/>
                  <a:gd name="T4" fmla="*/ 49885 w 26"/>
                  <a:gd name="T5" fmla="*/ 99105 h 42"/>
                  <a:gd name="T6" fmla="*/ 55136 w 26"/>
                  <a:gd name="T7" fmla="*/ 44336 h 42"/>
                  <a:gd name="T8" fmla="*/ 15753 w 26"/>
                  <a:gd name="T9" fmla="*/ 26080 h 42"/>
                  <a:gd name="T10" fmla="*/ 15753 w 26"/>
                  <a:gd name="T11" fmla="*/ 2608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42"/>
                  <a:gd name="T20" fmla="*/ 26 w 2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42">
                    <a:moveTo>
                      <a:pt x="6" y="10"/>
                    </a:moveTo>
                    <a:cubicBezTo>
                      <a:pt x="3" y="15"/>
                      <a:pt x="0" y="28"/>
                      <a:pt x="0" y="34"/>
                    </a:cubicBezTo>
                    <a:cubicBezTo>
                      <a:pt x="1" y="39"/>
                      <a:pt x="13" y="42"/>
                      <a:pt x="19" y="38"/>
                    </a:cubicBezTo>
                    <a:cubicBezTo>
                      <a:pt x="26" y="35"/>
                      <a:pt x="23" y="24"/>
                      <a:pt x="21" y="17"/>
                    </a:cubicBezTo>
                    <a:cubicBezTo>
                      <a:pt x="18" y="10"/>
                      <a:pt x="13" y="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7E3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7" name="Freeform 219"/>
              <p:cNvSpPr>
                <a:spLocks noChangeArrowheads="1"/>
              </p:cNvSpPr>
              <p:nvPr/>
            </p:nvSpPr>
            <p:spPr bwMode="auto">
              <a:xfrm>
                <a:off x="837021" y="0"/>
                <a:ext cx="347254" cy="819488"/>
              </a:xfrm>
              <a:custGeom>
                <a:avLst/>
                <a:gdLst>
                  <a:gd name="T0" fmla="*/ 41512 w 134"/>
                  <a:gd name="T1" fmla="*/ 775082 h 316"/>
                  <a:gd name="T2" fmla="*/ 124536 w 134"/>
                  <a:gd name="T3" fmla="*/ 629916 h 316"/>
                  <a:gd name="T4" fmla="*/ 163454 w 134"/>
                  <a:gd name="T5" fmla="*/ 466604 h 316"/>
                  <a:gd name="T6" fmla="*/ 153076 w 134"/>
                  <a:gd name="T7" fmla="*/ 274778 h 316"/>
                  <a:gd name="T8" fmla="*/ 103780 w 134"/>
                  <a:gd name="T9" fmla="*/ 202195 h 316"/>
                  <a:gd name="T10" fmla="*/ 33729 w 134"/>
                  <a:gd name="T11" fmla="*/ 132205 h 316"/>
                  <a:gd name="T12" fmla="*/ 114158 w 134"/>
                  <a:gd name="T13" fmla="*/ 139981 h 316"/>
                  <a:gd name="T14" fmla="*/ 98591 w 134"/>
                  <a:gd name="T15" fmla="*/ 80360 h 316"/>
                  <a:gd name="T16" fmla="*/ 103780 w 134"/>
                  <a:gd name="T17" fmla="*/ 20738 h 316"/>
                  <a:gd name="T18" fmla="*/ 176426 w 134"/>
                  <a:gd name="T19" fmla="*/ 98505 h 316"/>
                  <a:gd name="T20" fmla="*/ 194588 w 134"/>
                  <a:gd name="T21" fmla="*/ 38884 h 316"/>
                  <a:gd name="T22" fmla="*/ 230911 w 134"/>
                  <a:gd name="T23" fmla="*/ 5184 h 316"/>
                  <a:gd name="T24" fmla="*/ 241289 w 134"/>
                  <a:gd name="T25" fmla="*/ 111467 h 316"/>
                  <a:gd name="T26" fmla="*/ 319124 w 134"/>
                  <a:gd name="T27" fmla="*/ 80360 h 316"/>
                  <a:gd name="T28" fmla="*/ 272423 w 134"/>
                  <a:gd name="T29" fmla="*/ 152943 h 316"/>
                  <a:gd name="T30" fmla="*/ 332096 w 134"/>
                  <a:gd name="T31" fmla="*/ 158127 h 316"/>
                  <a:gd name="T32" fmla="*/ 308746 w 134"/>
                  <a:gd name="T33" fmla="*/ 197011 h 316"/>
                  <a:gd name="T34" fmla="*/ 246478 w 134"/>
                  <a:gd name="T35" fmla="*/ 230710 h 316"/>
                  <a:gd name="T36" fmla="*/ 251667 w 134"/>
                  <a:gd name="T37" fmla="*/ 326623 h 316"/>
                  <a:gd name="T38" fmla="*/ 241289 w 134"/>
                  <a:gd name="T39" fmla="*/ 432905 h 316"/>
                  <a:gd name="T40" fmla="*/ 225722 w 134"/>
                  <a:gd name="T41" fmla="*/ 534003 h 316"/>
                  <a:gd name="T42" fmla="*/ 207560 w 134"/>
                  <a:gd name="T43" fmla="*/ 593625 h 316"/>
                  <a:gd name="T44" fmla="*/ 41512 w 134"/>
                  <a:gd name="T45" fmla="*/ 819150 h 3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4"/>
                  <a:gd name="T70" fmla="*/ 0 h 316"/>
                  <a:gd name="T71" fmla="*/ 134 w 134"/>
                  <a:gd name="T72" fmla="*/ 316 h 3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4" h="316">
                    <a:moveTo>
                      <a:pt x="16" y="299"/>
                    </a:moveTo>
                    <a:cubicBezTo>
                      <a:pt x="24" y="278"/>
                      <a:pt x="40" y="264"/>
                      <a:pt x="48" y="243"/>
                    </a:cubicBezTo>
                    <a:cubicBezTo>
                      <a:pt x="56" y="223"/>
                      <a:pt x="61" y="201"/>
                      <a:pt x="63" y="180"/>
                    </a:cubicBezTo>
                    <a:cubicBezTo>
                      <a:pt x="66" y="156"/>
                      <a:pt x="66" y="129"/>
                      <a:pt x="59" y="106"/>
                    </a:cubicBezTo>
                    <a:cubicBezTo>
                      <a:pt x="55" y="95"/>
                      <a:pt x="50" y="84"/>
                      <a:pt x="40" y="78"/>
                    </a:cubicBezTo>
                    <a:cubicBezTo>
                      <a:pt x="34" y="75"/>
                      <a:pt x="0" y="63"/>
                      <a:pt x="13" y="51"/>
                    </a:cubicBezTo>
                    <a:cubicBezTo>
                      <a:pt x="21" y="45"/>
                      <a:pt x="37" y="53"/>
                      <a:pt x="44" y="54"/>
                    </a:cubicBezTo>
                    <a:cubicBezTo>
                      <a:pt x="45" y="47"/>
                      <a:pt x="39" y="38"/>
                      <a:pt x="38" y="31"/>
                    </a:cubicBezTo>
                    <a:cubicBezTo>
                      <a:pt x="37" y="25"/>
                      <a:pt x="35" y="11"/>
                      <a:pt x="40" y="8"/>
                    </a:cubicBezTo>
                    <a:cubicBezTo>
                      <a:pt x="52" y="0"/>
                      <a:pt x="62" y="34"/>
                      <a:pt x="68" y="38"/>
                    </a:cubicBezTo>
                    <a:cubicBezTo>
                      <a:pt x="66" y="37"/>
                      <a:pt x="74" y="17"/>
                      <a:pt x="75" y="15"/>
                    </a:cubicBezTo>
                    <a:cubicBezTo>
                      <a:pt x="77" y="10"/>
                      <a:pt x="82" y="1"/>
                      <a:pt x="89" y="2"/>
                    </a:cubicBezTo>
                    <a:cubicBezTo>
                      <a:pt x="106" y="4"/>
                      <a:pt x="91" y="35"/>
                      <a:pt x="93" y="43"/>
                    </a:cubicBezTo>
                    <a:cubicBezTo>
                      <a:pt x="100" y="41"/>
                      <a:pt x="115" y="19"/>
                      <a:pt x="123" y="31"/>
                    </a:cubicBezTo>
                    <a:cubicBezTo>
                      <a:pt x="129" y="42"/>
                      <a:pt x="112" y="55"/>
                      <a:pt x="105" y="59"/>
                    </a:cubicBezTo>
                    <a:cubicBezTo>
                      <a:pt x="112" y="60"/>
                      <a:pt x="123" y="55"/>
                      <a:pt x="128" y="61"/>
                    </a:cubicBezTo>
                    <a:cubicBezTo>
                      <a:pt x="134" y="67"/>
                      <a:pt x="123" y="74"/>
                      <a:pt x="119" y="76"/>
                    </a:cubicBezTo>
                    <a:cubicBezTo>
                      <a:pt x="113" y="80"/>
                      <a:pt x="102" y="89"/>
                      <a:pt x="95" y="89"/>
                    </a:cubicBezTo>
                    <a:cubicBezTo>
                      <a:pt x="94" y="101"/>
                      <a:pt x="96" y="114"/>
                      <a:pt x="97" y="126"/>
                    </a:cubicBezTo>
                    <a:cubicBezTo>
                      <a:pt x="98" y="140"/>
                      <a:pt x="95" y="153"/>
                      <a:pt x="93" y="167"/>
                    </a:cubicBezTo>
                    <a:cubicBezTo>
                      <a:pt x="92" y="180"/>
                      <a:pt x="90" y="193"/>
                      <a:pt x="87" y="206"/>
                    </a:cubicBezTo>
                    <a:cubicBezTo>
                      <a:pt x="85" y="213"/>
                      <a:pt x="83" y="221"/>
                      <a:pt x="80" y="229"/>
                    </a:cubicBezTo>
                    <a:cubicBezTo>
                      <a:pt x="67" y="262"/>
                      <a:pt x="52" y="301"/>
                      <a:pt x="16" y="316"/>
                    </a:cubicBezTo>
                  </a:path>
                </a:pathLst>
              </a:custGeom>
              <a:solidFill>
                <a:srgbClr val="FF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8" name="Freeform 220"/>
              <p:cNvSpPr>
                <a:spLocks noChangeArrowheads="1"/>
              </p:cNvSpPr>
              <p:nvPr/>
            </p:nvSpPr>
            <p:spPr bwMode="auto">
              <a:xfrm>
                <a:off x="0" y="230984"/>
                <a:ext cx="405464" cy="733119"/>
              </a:xfrm>
              <a:custGeom>
                <a:avLst/>
                <a:gdLst>
                  <a:gd name="T0" fmla="*/ 288040 w 156"/>
                  <a:gd name="T1" fmla="*/ 653085 h 283"/>
                  <a:gd name="T2" fmla="*/ 72659 w 156"/>
                  <a:gd name="T3" fmla="*/ 500180 h 283"/>
                  <a:gd name="T4" fmla="*/ 85634 w 156"/>
                  <a:gd name="T5" fmla="*/ 326543 h 283"/>
                  <a:gd name="T6" fmla="*/ 166077 w 156"/>
                  <a:gd name="T7" fmla="*/ 225470 h 283"/>
                  <a:gd name="T8" fmla="*/ 246521 w 156"/>
                  <a:gd name="T9" fmla="*/ 274710 h 283"/>
                  <a:gd name="T10" fmla="*/ 264685 w 156"/>
                  <a:gd name="T11" fmla="*/ 215103 h 283"/>
                  <a:gd name="T12" fmla="*/ 360699 w 156"/>
                  <a:gd name="T13" fmla="*/ 225470 h 283"/>
                  <a:gd name="T14" fmla="*/ 311395 w 156"/>
                  <a:gd name="T15" fmla="*/ 168455 h 283"/>
                  <a:gd name="T16" fmla="*/ 397028 w 156"/>
                  <a:gd name="T17" fmla="*/ 121806 h 283"/>
                  <a:gd name="T18" fmla="*/ 298420 w 156"/>
                  <a:gd name="T19" fmla="*/ 114031 h 283"/>
                  <a:gd name="T20" fmla="*/ 324369 w 156"/>
                  <a:gd name="T21" fmla="*/ 31099 h 283"/>
                  <a:gd name="T22" fmla="*/ 254306 w 156"/>
                  <a:gd name="T23" fmla="*/ 82931 h 283"/>
                  <a:gd name="T24" fmla="*/ 228356 w 156"/>
                  <a:gd name="T25" fmla="*/ 20733 h 283"/>
                  <a:gd name="T26" fmla="*/ 184242 w 156"/>
                  <a:gd name="T27" fmla="*/ 33691 h 283"/>
                  <a:gd name="T28" fmla="*/ 186837 w 156"/>
                  <a:gd name="T29" fmla="*/ 98481 h 283"/>
                  <a:gd name="T30" fmla="*/ 168672 w 156"/>
                  <a:gd name="T31" fmla="*/ 129580 h 283"/>
                  <a:gd name="T32" fmla="*/ 90823 w 156"/>
                  <a:gd name="T33" fmla="*/ 202145 h 283"/>
                  <a:gd name="T34" fmla="*/ 25950 w 156"/>
                  <a:gd name="T35" fmla="*/ 305810 h 283"/>
                  <a:gd name="T36" fmla="*/ 36329 w 156"/>
                  <a:gd name="T37" fmla="*/ 564970 h 283"/>
                  <a:gd name="T38" fmla="*/ 181647 w 156"/>
                  <a:gd name="T39" fmla="*/ 691959 h 283"/>
                  <a:gd name="T40" fmla="*/ 378863 w 156"/>
                  <a:gd name="T41" fmla="*/ 728242 h 2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6"/>
                  <a:gd name="T64" fmla="*/ 0 h 283"/>
                  <a:gd name="T65" fmla="*/ 156 w 156"/>
                  <a:gd name="T66" fmla="*/ 283 h 2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6" h="283">
                    <a:moveTo>
                      <a:pt x="111" y="252"/>
                    </a:moveTo>
                    <a:cubicBezTo>
                      <a:pt x="75" y="256"/>
                      <a:pt x="37" y="226"/>
                      <a:pt x="28" y="193"/>
                    </a:cubicBezTo>
                    <a:cubicBezTo>
                      <a:pt x="22" y="171"/>
                      <a:pt x="24" y="147"/>
                      <a:pt x="33" y="126"/>
                    </a:cubicBezTo>
                    <a:cubicBezTo>
                      <a:pt x="39" y="112"/>
                      <a:pt x="48" y="92"/>
                      <a:pt x="64" y="87"/>
                    </a:cubicBezTo>
                    <a:cubicBezTo>
                      <a:pt x="84" y="80"/>
                      <a:pt x="81" y="98"/>
                      <a:pt x="95" y="106"/>
                    </a:cubicBezTo>
                    <a:cubicBezTo>
                      <a:pt x="111" y="115"/>
                      <a:pt x="103" y="89"/>
                      <a:pt x="102" y="83"/>
                    </a:cubicBezTo>
                    <a:cubicBezTo>
                      <a:pt x="113" y="83"/>
                      <a:pt x="128" y="94"/>
                      <a:pt x="139" y="87"/>
                    </a:cubicBezTo>
                    <a:cubicBezTo>
                      <a:pt x="152" y="79"/>
                      <a:pt x="128" y="64"/>
                      <a:pt x="120" y="65"/>
                    </a:cubicBezTo>
                    <a:cubicBezTo>
                      <a:pt x="129" y="61"/>
                      <a:pt x="151" y="59"/>
                      <a:pt x="153" y="47"/>
                    </a:cubicBezTo>
                    <a:cubicBezTo>
                      <a:pt x="156" y="32"/>
                      <a:pt x="122" y="42"/>
                      <a:pt x="115" y="44"/>
                    </a:cubicBezTo>
                    <a:cubicBezTo>
                      <a:pt x="121" y="35"/>
                      <a:pt x="145" y="16"/>
                      <a:pt x="125" y="12"/>
                    </a:cubicBezTo>
                    <a:cubicBezTo>
                      <a:pt x="115" y="9"/>
                      <a:pt x="104" y="24"/>
                      <a:pt x="98" y="32"/>
                    </a:cubicBezTo>
                    <a:cubicBezTo>
                      <a:pt x="97" y="23"/>
                      <a:pt x="93" y="15"/>
                      <a:pt x="88" y="8"/>
                    </a:cubicBezTo>
                    <a:cubicBezTo>
                      <a:pt x="82" y="0"/>
                      <a:pt x="70" y="1"/>
                      <a:pt x="71" y="13"/>
                    </a:cubicBezTo>
                    <a:cubicBezTo>
                      <a:pt x="71" y="21"/>
                      <a:pt x="75" y="29"/>
                      <a:pt x="72" y="38"/>
                    </a:cubicBezTo>
                    <a:cubicBezTo>
                      <a:pt x="70" y="42"/>
                      <a:pt x="68" y="47"/>
                      <a:pt x="65" y="50"/>
                    </a:cubicBezTo>
                    <a:cubicBezTo>
                      <a:pt x="57" y="62"/>
                      <a:pt x="44" y="68"/>
                      <a:pt x="35" y="78"/>
                    </a:cubicBezTo>
                    <a:cubicBezTo>
                      <a:pt x="24" y="89"/>
                      <a:pt x="15" y="103"/>
                      <a:pt x="10" y="118"/>
                    </a:cubicBezTo>
                    <a:cubicBezTo>
                      <a:pt x="0" y="150"/>
                      <a:pt x="2" y="187"/>
                      <a:pt x="14" y="218"/>
                    </a:cubicBezTo>
                    <a:cubicBezTo>
                      <a:pt x="23" y="239"/>
                      <a:pt x="48" y="259"/>
                      <a:pt x="70" y="267"/>
                    </a:cubicBezTo>
                    <a:cubicBezTo>
                      <a:pt x="91" y="276"/>
                      <a:pt x="124" y="283"/>
                      <a:pt x="146" y="281"/>
                    </a:cubicBezTo>
                  </a:path>
                </a:pathLst>
              </a:custGeom>
              <a:solidFill>
                <a:srgbClr val="FF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89" name="Freeform 221"/>
              <p:cNvSpPr>
                <a:spLocks noChangeArrowheads="1"/>
              </p:cNvSpPr>
              <p:nvPr/>
            </p:nvSpPr>
            <p:spPr bwMode="auto">
              <a:xfrm>
                <a:off x="828992" y="875727"/>
                <a:ext cx="126457" cy="108462"/>
              </a:xfrm>
              <a:custGeom>
                <a:avLst/>
                <a:gdLst>
                  <a:gd name="T0" fmla="*/ 101082 w 49"/>
                  <a:gd name="T1" fmla="*/ 87388 h 42"/>
                  <a:gd name="T2" fmla="*/ 51837 w 49"/>
                  <a:gd name="T3" fmla="*/ 5140 h 42"/>
                  <a:gd name="T4" fmla="*/ 15551 w 49"/>
                  <a:gd name="T5" fmla="*/ 79677 h 42"/>
                  <a:gd name="T6" fmla="*/ 59612 w 49"/>
                  <a:gd name="T7" fmla="*/ 105380 h 42"/>
                  <a:gd name="T8" fmla="*/ 101082 w 49"/>
                  <a:gd name="T9" fmla="*/ 8738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42"/>
                  <a:gd name="T17" fmla="*/ 49 w 49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42">
                    <a:moveTo>
                      <a:pt x="39" y="34"/>
                    </a:moveTo>
                    <a:cubicBezTo>
                      <a:pt x="49" y="21"/>
                      <a:pt x="37" y="0"/>
                      <a:pt x="20" y="2"/>
                    </a:cubicBezTo>
                    <a:cubicBezTo>
                      <a:pt x="6" y="4"/>
                      <a:pt x="0" y="19"/>
                      <a:pt x="6" y="31"/>
                    </a:cubicBezTo>
                    <a:cubicBezTo>
                      <a:pt x="9" y="38"/>
                      <a:pt x="15" y="41"/>
                      <a:pt x="23" y="41"/>
                    </a:cubicBezTo>
                    <a:cubicBezTo>
                      <a:pt x="30" y="42"/>
                      <a:pt x="35" y="39"/>
                      <a:pt x="39" y="34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0" name="Freeform 222"/>
              <p:cNvSpPr>
                <a:spLocks noChangeArrowheads="1"/>
              </p:cNvSpPr>
              <p:nvPr/>
            </p:nvSpPr>
            <p:spPr bwMode="auto">
              <a:xfrm>
                <a:off x="541956" y="1018335"/>
                <a:ext cx="144522" cy="142606"/>
              </a:xfrm>
              <a:custGeom>
                <a:avLst/>
                <a:gdLst>
                  <a:gd name="T0" fmla="*/ 101311 w 55"/>
                  <a:gd name="T1" fmla="*/ 97616 h 55"/>
                  <a:gd name="T2" fmla="*/ 5195 w 55"/>
                  <a:gd name="T3" fmla="*/ 79634 h 55"/>
                  <a:gd name="T4" fmla="*/ 101311 w 55"/>
                  <a:gd name="T5" fmla="*/ 97616 h 55"/>
                  <a:gd name="T6" fmla="*/ 0 60000 65536"/>
                  <a:gd name="T7" fmla="*/ 0 60000 65536"/>
                  <a:gd name="T8" fmla="*/ 0 60000 65536"/>
                  <a:gd name="T9" fmla="*/ 0 w 55"/>
                  <a:gd name="T10" fmla="*/ 0 h 55"/>
                  <a:gd name="T11" fmla="*/ 55 w 55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5" h="55">
                    <a:moveTo>
                      <a:pt x="39" y="38"/>
                    </a:moveTo>
                    <a:cubicBezTo>
                      <a:pt x="55" y="5"/>
                      <a:pt x="0" y="0"/>
                      <a:pt x="2" y="31"/>
                    </a:cubicBezTo>
                    <a:cubicBezTo>
                      <a:pt x="4" y="53"/>
                      <a:pt x="30" y="55"/>
                      <a:pt x="39" y="38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1" name="Freeform 223"/>
              <p:cNvSpPr>
                <a:spLocks noChangeArrowheads="1"/>
              </p:cNvSpPr>
              <p:nvPr/>
            </p:nvSpPr>
            <p:spPr bwMode="auto">
              <a:xfrm>
                <a:off x="784832" y="1000257"/>
                <a:ext cx="146530" cy="158676"/>
              </a:xfrm>
              <a:custGeom>
                <a:avLst/>
                <a:gdLst>
                  <a:gd name="T0" fmla="*/ 88065 w 57"/>
                  <a:gd name="T1" fmla="*/ 135328 h 61"/>
                  <a:gd name="T2" fmla="*/ 23311 w 57"/>
                  <a:gd name="T3" fmla="*/ 72869 h 61"/>
                  <a:gd name="T4" fmla="*/ 88065 w 57"/>
                  <a:gd name="T5" fmla="*/ 135328 h 61"/>
                  <a:gd name="T6" fmla="*/ 0 60000 65536"/>
                  <a:gd name="T7" fmla="*/ 0 60000 65536"/>
                  <a:gd name="T8" fmla="*/ 0 60000 65536"/>
                  <a:gd name="T9" fmla="*/ 0 w 57"/>
                  <a:gd name="T10" fmla="*/ 0 h 61"/>
                  <a:gd name="T11" fmla="*/ 57 w 57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7" h="61">
                    <a:moveTo>
                      <a:pt x="34" y="52"/>
                    </a:moveTo>
                    <a:cubicBezTo>
                      <a:pt x="57" y="37"/>
                      <a:pt x="23" y="0"/>
                      <a:pt x="9" y="28"/>
                    </a:cubicBezTo>
                    <a:cubicBezTo>
                      <a:pt x="0" y="45"/>
                      <a:pt x="19" y="61"/>
                      <a:pt x="34" y="52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2" name="Freeform 224"/>
              <p:cNvSpPr>
                <a:spLocks noChangeArrowheads="1"/>
              </p:cNvSpPr>
              <p:nvPr/>
            </p:nvSpPr>
            <p:spPr bwMode="auto">
              <a:xfrm>
                <a:off x="397435" y="457949"/>
                <a:ext cx="92333" cy="78334"/>
              </a:xfrm>
              <a:custGeom>
                <a:avLst/>
                <a:gdLst>
                  <a:gd name="T0" fmla="*/ 0 w 35"/>
                  <a:gd name="T1" fmla="*/ 44079 h 30"/>
                  <a:gd name="T2" fmla="*/ 65768 w 35"/>
                  <a:gd name="T3" fmla="*/ 62230 h 30"/>
                  <a:gd name="T4" fmla="*/ 78921 w 35"/>
                  <a:gd name="T5" fmla="*/ 0 h 30"/>
                  <a:gd name="T6" fmla="*/ 0 w 35"/>
                  <a:gd name="T7" fmla="*/ 44079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30"/>
                  <a:gd name="T14" fmla="*/ 35 w 35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30">
                    <a:moveTo>
                      <a:pt x="0" y="17"/>
                    </a:moveTo>
                    <a:cubicBezTo>
                      <a:pt x="4" y="25"/>
                      <a:pt x="15" y="30"/>
                      <a:pt x="25" y="24"/>
                    </a:cubicBezTo>
                    <a:cubicBezTo>
                      <a:pt x="35" y="18"/>
                      <a:pt x="35" y="7"/>
                      <a:pt x="30" y="0"/>
                    </a:cubicBezTo>
                    <a:cubicBezTo>
                      <a:pt x="17" y="1"/>
                      <a:pt x="8" y="8"/>
                      <a:pt x="0" y="17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3" name="Freeform 225"/>
              <p:cNvSpPr>
                <a:spLocks noChangeArrowheads="1"/>
              </p:cNvSpPr>
              <p:nvPr/>
            </p:nvSpPr>
            <p:spPr bwMode="auto">
              <a:xfrm>
                <a:off x="317145" y="917907"/>
                <a:ext cx="108391" cy="110470"/>
              </a:xfrm>
              <a:custGeom>
                <a:avLst/>
                <a:gdLst>
                  <a:gd name="T0" fmla="*/ 0 w 42"/>
                  <a:gd name="T1" fmla="*/ 31012 h 43"/>
                  <a:gd name="T2" fmla="*/ 77107 w 42"/>
                  <a:gd name="T3" fmla="*/ 20674 h 43"/>
                  <a:gd name="T4" fmla="*/ 56545 w 42"/>
                  <a:gd name="T5" fmla="*/ 111125 h 43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43"/>
                  <a:gd name="T11" fmla="*/ 42 w 42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43">
                    <a:moveTo>
                      <a:pt x="0" y="12"/>
                    </a:moveTo>
                    <a:cubicBezTo>
                      <a:pt x="5" y="1"/>
                      <a:pt x="21" y="0"/>
                      <a:pt x="30" y="8"/>
                    </a:cubicBezTo>
                    <a:cubicBezTo>
                      <a:pt x="42" y="18"/>
                      <a:pt x="35" y="37"/>
                      <a:pt x="22" y="43"/>
                    </a:cubicBezTo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4" name="Freeform 226"/>
              <p:cNvSpPr>
                <a:spLocks noChangeArrowheads="1"/>
              </p:cNvSpPr>
              <p:nvPr/>
            </p:nvSpPr>
            <p:spPr bwMode="auto">
              <a:xfrm>
                <a:off x="596151" y="453932"/>
                <a:ext cx="106385" cy="72308"/>
              </a:xfrm>
              <a:custGeom>
                <a:avLst/>
                <a:gdLst>
                  <a:gd name="T0" fmla="*/ 39291 w 40"/>
                  <a:gd name="T1" fmla="*/ 62593 h 28"/>
                  <a:gd name="T2" fmla="*/ 104775 w 40"/>
                  <a:gd name="T3" fmla="*/ 36513 h 28"/>
                  <a:gd name="T4" fmla="*/ 15716 w 40"/>
                  <a:gd name="T5" fmla="*/ 0 h 28"/>
                  <a:gd name="T6" fmla="*/ 39291 w 40"/>
                  <a:gd name="T7" fmla="*/ 62593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28"/>
                  <a:gd name="T14" fmla="*/ 40 w 40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28">
                    <a:moveTo>
                      <a:pt x="15" y="24"/>
                    </a:moveTo>
                    <a:cubicBezTo>
                      <a:pt x="26" y="28"/>
                      <a:pt x="35" y="23"/>
                      <a:pt x="40" y="14"/>
                    </a:cubicBezTo>
                    <a:cubicBezTo>
                      <a:pt x="30" y="7"/>
                      <a:pt x="18" y="2"/>
                      <a:pt x="6" y="0"/>
                    </a:cubicBezTo>
                    <a:cubicBezTo>
                      <a:pt x="0" y="9"/>
                      <a:pt x="5" y="20"/>
                      <a:pt x="15" y="24"/>
                    </a:cubicBezTo>
                    <a:close/>
                  </a:path>
                </a:pathLst>
              </a:custGeom>
              <a:solidFill>
                <a:srgbClr val="FFA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5" name="Freeform 227"/>
              <p:cNvSpPr>
                <a:spLocks noChangeArrowheads="1"/>
              </p:cNvSpPr>
              <p:nvPr/>
            </p:nvSpPr>
            <p:spPr bwMode="auto">
              <a:xfrm>
                <a:off x="375354" y="709018"/>
                <a:ext cx="102370" cy="84359"/>
              </a:xfrm>
              <a:custGeom>
                <a:avLst/>
                <a:gdLst>
                  <a:gd name="T0" fmla="*/ 70338 w 39"/>
                  <a:gd name="T1" fmla="*/ 62345 h 33"/>
                  <a:gd name="T2" fmla="*/ 2605 w 39"/>
                  <a:gd name="T3" fmla="*/ 46759 h 33"/>
                  <a:gd name="T4" fmla="*/ 70338 w 39"/>
                  <a:gd name="T5" fmla="*/ 62345 h 33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33"/>
                  <a:gd name="T11" fmla="*/ 39 w 39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33">
                    <a:moveTo>
                      <a:pt x="27" y="24"/>
                    </a:moveTo>
                    <a:cubicBezTo>
                      <a:pt x="39" y="5"/>
                      <a:pt x="0" y="0"/>
                      <a:pt x="1" y="18"/>
                    </a:cubicBezTo>
                    <a:cubicBezTo>
                      <a:pt x="1" y="30"/>
                      <a:pt x="22" y="33"/>
                      <a:pt x="27" y="24"/>
                    </a:cubicBezTo>
                    <a:close/>
                  </a:path>
                </a:pathLst>
              </a:custGeom>
              <a:solidFill>
                <a:srgbClr val="FFA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6" name="Freeform 228"/>
              <p:cNvSpPr>
                <a:spLocks noChangeArrowheads="1"/>
              </p:cNvSpPr>
              <p:nvPr/>
            </p:nvSpPr>
            <p:spPr bwMode="auto">
              <a:xfrm>
                <a:off x="644325" y="694958"/>
                <a:ext cx="102370" cy="84359"/>
              </a:xfrm>
              <a:custGeom>
                <a:avLst/>
                <a:gdLst>
                  <a:gd name="T0" fmla="*/ 70338 w 39"/>
                  <a:gd name="T1" fmla="*/ 61191 h 33"/>
                  <a:gd name="T2" fmla="*/ 2605 w 39"/>
                  <a:gd name="T3" fmla="*/ 45893 h 33"/>
                  <a:gd name="T4" fmla="*/ 70338 w 39"/>
                  <a:gd name="T5" fmla="*/ 61191 h 33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33"/>
                  <a:gd name="T11" fmla="*/ 39 w 39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33">
                    <a:moveTo>
                      <a:pt x="27" y="24"/>
                    </a:moveTo>
                    <a:cubicBezTo>
                      <a:pt x="39" y="6"/>
                      <a:pt x="0" y="0"/>
                      <a:pt x="1" y="18"/>
                    </a:cubicBezTo>
                    <a:cubicBezTo>
                      <a:pt x="1" y="30"/>
                      <a:pt x="22" y="33"/>
                      <a:pt x="27" y="24"/>
                    </a:cubicBezTo>
                    <a:close/>
                  </a:path>
                </a:pathLst>
              </a:custGeom>
              <a:solidFill>
                <a:srgbClr val="FFA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7" name="Freeform 229"/>
              <p:cNvSpPr>
                <a:spLocks noChangeArrowheads="1"/>
              </p:cNvSpPr>
              <p:nvPr/>
            </p:nvSpPr>
            <p:spPr bwMode="auto">
              <a:xfrm>
                <a:off x="421522" y="723077"/>
                <a:ext cx="268971" cy="148633"/>
              </a:xfrm>
              <a:custGeom>
                <a:avLst/>
                <a:gdLst>
                  <a:gd name="T0" fmla="*/ 256900 w 104"/>
                  <a:gd name="T1" fmla="*/ 2590 h 57"/>
                  <a:gd name="T2" fmla="*/ 233546 w 104"/>
                  <a:gd name="T3" fmla="*/ 98425 h 57"/>
                  <a:gd name="T4" fmla="*/ 155697 w 104"/>
                  <a:gd name="T5" fmla="*/ 139867 h 57"/>
                  <a:gd name="T6" fmla="*/ 49304 w 104"/>
                  <a:gd name="T7" fmla="*/ 113965 h 57"/>
                  <a:gd name="T8" fmla="*/ 7785 w 104"/>
                  <a:gd name="T9" fmla="*/ 28491 h 57"/>
                  <a:gd name="T10" fmla="*/ 0 w 104"/>
                  <a:gd name="T11" fmla="*/ 28491 h 57"/>
                  <a:gd name="T12" fmla="*/ 44114 w 104"/>
                  <a:gd name="T13" fmla="*/ 121736 h 57"/>
                  <a:gd name="T14" fmla="*/ 155697 w 104"/>
                  <a:gd name="T15" fmla="*/ 147637 h 57"/>
                  <a:gd name="T16" fmla="*/ 241331 w 104"/>
                  <a:gd name="T17" fmla="*/ 101015 h 57"/>
                  <a:gd name="T18" fmla="*/ 262090 w 104"/>
                  <a:gd name="T19" fmla="*/ 0 h 57"/>
                  <a:gd name="T20" fmla="*/ 256900 w 104"/>
                  <a:gd name="T21" fmla="*/ 2590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4"/>
                  <a:gd name="T34" fmla="*/ 0 h 57"/>
                  <a:gd name="T35" fmla="*/ 104 w 104"/>
                  <a:gd name="T36" fmla="*/ 57 h 5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4" h="57">
                    <a:moveTo>
                      <a:pt x="99" y="1"/>
                    </a:moveTo>
                    <a:cubicBezTo>
                      <a:pt x="102" y="13"/>
                      <a:pt x="98" y="27"/>
                      <a:pt x="90" y="38"/>
                    </a:cubicBezTo>
                    <a:cubicBezTo>
                      <a:pt x="83" y="48"/>
                      <a:pt x="72" y="54"/>
                      <a:pt x="60" y="54"/>
                    </a:cubicBezTo>
                    <a:cubicBezTo>
                      <a:pt x="47" y="55"/>
                      <a:pt x="29" y="50"/>
                      <a:pt x="19" y="44"/>
                    </a:cubicBezTo>
                    <a:cubicBezTo>
                      <a:pt x="6" y="37"/>
                      <a:pt x="5" y="24"/>
                      <a:pt x="3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25"/>
                      <a:pt x="4" y="38"/>
                      <a:pt x="17" y="47"/>
                    </a:cubicBezTo>
                    <a:cubicBezTo>
                      <a:pt x="28" y="53"/>
                      <a:pt x="46" y="57"/>
                      <a:pt x="60" y="57"/>
                    </a:cubicBezTo>
                    <a:cubicBezTo>
                      <a:pt x="72" y="56"/>
                      <a:pt x="84" y="50"/>
                      <a:pt x="93" y="39"/>
                    </a:cubicBezTo>
                    <a:cubicBezTo>
                      <a:pt x="101" y="28"/>
                      <a:pt x="104" y="13"/>
                      <a:pt x="101" y="0"/>
                    </a:cubicBez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7E3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498" name="Freeform 230"/>
              <p:cNvSpPr>
                <a:spLocks noChangeArrowheads="1"/>
              </p:cNvSpPr>
              <p:nvPr/>
            </p:nvSpPr>
            <p:spPr bwMode="auto">
              <a:xfrm>
                <a:off x="421522" y="526240"/>
                <a:ext cx="301087" cy="114488"/>
              </a:xfrm>
              <a:custGeom>
                <a:avLst/>
                <a:gdLst>
                  <a:gd name="T0" fmla="*/ 197616 w 116"/>
                  <a:gd name="T1" fmla="*/ 20493 h 44"/>
                  <a:gd name="T2" fmla="*/ 36403 w 116"/>
                  <a:gd name="T3" fmla="*/ 35863 h 44"/>
                  <a:gd name="T4" fmla="*/ 0 w 116"/>
                  <a:gd name="T5" fmla="*/ 74287 h 44"/>
                  <a:gd name="T6" fmla="*/ 44204 w 116"/>
                  <a:gd name="T7" fmla="*/ 89657 h 44"/>
                  <a:gd name="T8" fmla="*/ 137811 w 116"/>
                  <a:gd name="T9" fmla="*/ 66603 h 44"/>
                  <a:gd name="T10" fmla="*/ 171614 w 116"/>
                  <a:gd name="T11" fmla="*/ 105027 h 44"/>
                  <a:gd name="T12" fmla="*/ 208017 w 116"/>
                  <a:gd name="T13" fmla="*/ 89657 h 44"/>
                  <a:gd name="T14" fmla="*/ 244420 w 116"/>
                  <a:gd name="T15" fmla="*/ 81972 h 44"/>
                  <a:gd name="T16" fmla="*/ 291224 w 116"/>
                  <a:gd name="T17" fmla="*/ 97342 h 44"/>
                  <a:gd name="T18" fmla="*/ 197616 w 116"/>
                  <a:gd name="T19" fmla="*/ 2049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6"/>
                  <a:gd name="T31" fmla="*/ 0 h 44"/>
                  <a:gd name="T32" fmla="*/ 116 w 116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6" h="44">
                    <a:moveTo>
                      <a:pt x="76" y="8"/>
                    </a:moveTo>
                    <a:cubicBezTo>
                      <a:pt x="56" y="2"/>
                      <a:pt x="32" y="0"/>
                      <a:pt x="14" y="14"/>
                    </a:cubicBezTo>
                    <a:cubicBezTo>
                      <a:pt x="10" y="17"/>
                      <a:pt x="0" y="24"/>
                      <a:pt x="0" y="29"/>
                    </a:cubicBezTo>
                    <a:cubicBezTo>
                      <a:pt x="0" y="36"/>
                      <a:pt x="12" y="36"/>
                      <a:pt x="17" y="35"/>
                    </a:cubicBezTo>
                    <a:cubicBezTo>
                      <a:pt x="27" y="33"/>
                      <a:pt x="44" y="17"/>
                      <a:pt x="53" y="26"/>
                    </a:cubicBezTo>
                    <a:cubicBezTo>
                      <a:pt x="57" y="32"/>
                      <a:pt x="57" y="37"/>
                      <a:pt x="66" y="41"/>
                    </a:cubicBezTo>
                    <a:cubicBezTo>
                      <a:pt x="73" y="44"/>
                      <a:pt x="76" y="41"/>
                      <a:pt x="80" y="35"/>
                    </a:cubicBezTo>
                    <a:cubicBezTo>
                      <a:pt x="86" y="28"/>
                      <a:pt x="86" y="26"/>
                      <a:pt x="94" y="32"/>
                    </a:cubicBezTo>
                    <a:cubicBezTo>
                      <a:pt x="99" y="36"/>
                      <a:pt x="104" y="41"/>
                      <a:pt x="112" y="38"/>
                    </a:cubicBezTo>
                    <a:cubicBezTo>
                      <a:pt x="116" y="21"/>
                      <a:pt x="88" y="12"/>
                      <a:pt x="76" y="8"/>
                    </a:cubicBezTo>
                    <a:close/>
                  </a:path>
                </a:pathLst>
              </a:custGeom>
              <a:solidFill>
                <a:srgbClr val="7E3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514" name="Rectangle 513"/>
          <p:cNvSpPr/>
          <p:nvPr/>
        </p:nvSpPr>
        <p:spPr>
          <a:xfrm>
            <a:off x="1428805" y="316727"/>
            <a:ext cx="365102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000" b="1" dirty="0" err="1">
                <a:solidFill>
                  <a:srgbClr val="C00000"/>
                </a:solidFill>
                <a:latin typeface="Arial" panose="020B0604020202020204" pitchFamily="34" charset="0"/>
              </a:rPr>
              <a:t>Khởi</a:t>
            </a:r>
            <a:r>
              <a:rPr lang="zh-CN" altLang="en-US" sz="4000" b="1" dirty="0">
                <a:solidFill>
                  <a:srgbClr val="C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4000" b="1" dirty="0" err="1">
                <a:solidFill>
                  <a:srgbClr val="C00000"/>
                </a:solidFill>
                <a:latin typeface="Arial" panose="020B0604020202020204" pitchFamily="34" charset="0"/>
              </a:rPr>
              <a:t>động</a:t>
            </a:r>
            <a:endParaRPr lang="zh-CN" altLang="en-US" sz="4000" b="1" dirty="0">
              <a:solidFill>
                <a:srgbClr val="C00000"/>
              </a:solidFill>
              <a:latin typeface="Arial" panose="020B0604020202020204" pitchFamily="34" charset="0"/>
            </a:endParaRPr>
          </a:p>
          <a:p>
            <a:pPr lvl="0" algn="ctr"/>
            <a:endParaRPr lang="zh-CN" altLang="en-US" sz="4000" b="1" dirty="0">
              <a:solidFill>
                <a:srgbClr val="C00000"/>
              </a:solidFill>
              <a:latin typeface="Arial" panose="020B0604020202020204" pitchFamily="34" charset="0"/>
              <a:ea typeface="仓耳今楷05-6763 W05" panose="02020400000000000000" pitchFamily="18" charset="-122"/>
            </a:endParaRPr>
          </a:p>
        </p:txBody>
      </p:sp>
      <p:sp>
        <p:nvSpPr>
          <p:cNvPr id="518" name="Rectangle 517"/>
          <p:cNvSpPr/>
          <p:nvPr/>
        </p:nvSpPr>
        <p:spPr>
          <a:xfrm>
            <a:off x="1379345" y="2226837"/>
            <a:ext cx="11129358" cy="2217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lvl="0" indent="-57150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altLang="zh-CN" sz="3200" dirty="0">
                <a:ea typeface="仓耳今楷05-6763 W05" panose="02020400000000000000" pitchFamily="18" charset="-122"/>
              </a:rPr>
              <a:t>	Hãy nghĩ về một người bạn bất kì trong lớp</a:t>
            </a:r>
          </a:p>
          <a:p>
            <a:pPr marL="571500" lvl="0" indent="-57150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altLang="zh-CN" sz="3200" dirty="0">
                <a:ea typeface="仓耳今楷05-6763 W05" panose="02020400000000000000" pitchFamily="18" charset="-122"/>
              </a:rPr>
              <a:t>	Nêu những đặc điểm nổi bật của bạn đó</a:t>
            </a:r>
          </a:p>
          <a:p>
            <a:pPr marL="571500" lvl="0" indent="-57150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vi-VN" altLang="zh-CN" sz="3200" dirty="0">
                <a:ea typeface="仓耳今楷05-6763 W05" panose="02020400000000000000" pitchFamily="18" charset="-122"/>
              </a:rPr>
              <a:t>	Những bạn khác đoán tên. </a:t>
            </a:r>
          </a:p>
        </p:txBody>
      </p:sp>
      <p:grpSp>
        <p:nvGrpSpPr>
          <p:cNvPr id="500" name="Group 499"/>
          <p:cNvGrpSpPr/>
          <p:nvPr/>
        </p:nvGrpSpPr>
        <p:grpSpPr>
          <a:xfrm>
            <a:off x="2871557" y="4872070"/>
            <a:ext cx="5570149" cy="1665808"/>
            <a:chOff x="2871557" y="4872070"/>
            <a:chExt cx="5570149" cy="1665808"/>
          </a:xfrm>
        </p:grpSpPr>
        <p:grpSp>
          <p:nvGrpSpPr>
            <p:cNvPr id="536" name="Group 535"/>
            <p:cNvGrpSpPr/>
            <p:nvPr/>
          </p:nvGrpSpPr>
          <p:grpSpPr>
            <a:xfrm>
              <a:off x="3677302" y="5086616"/>
              <a:ext cx="4764404" cy="1451262"/>
              <a:chOff x="3916679" y="5334714"/>
              <a:chExt cx="4152046" cy="1138661"/>
            </a:xfrm>
          </p:grpSpPr>
          <p:pic>
            <p:nvPicPr>
              <p:cNvPr id="515" name="Picture 514"/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5535745" y="5402148"/>
                <a:ext cx="1071227" cy="1071227"/>
              </a:xfrm>
              <a:prstGeom prst="rect">
                <a:avLst/>
              </a:prstGeom>
            </p:spPr>
          </p:pic>
          <p:sp>
            <p:nvSpPr>
              <p:cNvPr id="519" name="Rounded Rectangle 518"/>
              <p:cNvSpPr/>
              <p:nvPr/>
            </p:nvSpPr>
            <p:spPr>
              <a:xfrm>
                <a:off x="3916679" y="5334714"/>
                <a:ext cx="993603" cy="320606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/>
                </a:solidFill>
              </a:ln>
            </p:spPr>
            <p:txBody>
              <a:bodyPr wrap="none">
                <a:spAutoFit/>
              </a:bodyPr>
              <a:lstStyle/>
              <a:p>
                <a:r>
                  <a:rPr lang="en-US" dirty="0" err="1" smtClean="0">
                    <a:latin typeface="Arial" panose="020B0604020202020204" pitchFamily="34" charset="0"/>
                  </a:rPr>
                  <a:t>chăm</a:t>
                </a:r>
                <a:r>
                  <a:rPr lang="en-US" dirty="0" smtClean="0">
                    <a:latin typeface="Arial" panose="020B0604020202020204" pitchFamily="34" charset="0"/>
                  </a:rPr>
                  <a:t> </a:t>
                </a:r>
                <a:r>
                  <a:rPr lang="en-US" dirty="0" err="1" smtClean="0">
                    <a:latin typeface="Arial" panose="020B0604020202020204" pitchFamily="34" charset="0"/>
                  </a:rPr>
                  <a:t>chỉ</a:t>
                </a:r>
                <a:endParaRPr 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6994622" y="5346715"/>
                <a:ext cx="1074103" cy="320606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/>
                </a:solidFill>
              </a:ln>
            </p:spPr>
            <p:txBody>
              <a:bodyPr wrap="none">
                <a:spAutoFit/>
              </a:bodyPr>
              <a:lstStyle/>
              <a:p>
                <a:r>
                  <a:rPr lang="en-US" dirty="0" err="1" smtClean="0">
                    <a:latin typeface="Arial" panose="020B0604020202020204" pitchFamily="34" charset="0"/>
                  </a:rPr>
                  <a:t>thân</a:t>
                </a:r>
                <a:r>
                  <a:rPr lang="en-US" dirty="0" smtClean="0">
                    <a:latin typeface="Arial" panose="020B0604020202020204" pitchFamily="34" charset="0"/>
                  </a:rPr>
                  <a:t> </a:t>
                </a:r>
                <a:r>
                  <a:rPr lang="en-US" dirty="0" err="1" smtClean="0">
                    <a:latin typeface="Arial" panose="020B0604020202020204" pitchFamily="34" charset="0"/>
                  </a:rPr>
                  <a:t>thiện</a:t>
                </a:r>
                <a:endParaRPr 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521" name="Rounded Rectangle 520"/>
              <p:cNvSpPr/>
              <p:nvPr/>
            </p:nvSpPr>
            <p:spPr>
              <a:xfrm>
                <a:off x="4009159" y="6123615"/>
                <a:ext cx="959102" cy="320606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/>
                </a:solidFill>
              </a:ln>
            </p:spPr>
            <p:txBody>
              <a:bodyPr wrap="none">
                <a:spAutoFit/>
              </a:bodyPr>
              <a:lstStyle/>
              <a:p>
                <a:r>
                  <a:rPr lang="en-US" dirty="0" err="1" smtClean="0">
                    <a:latin typeface="Arial" panose="020B0604020202020204" pitchFamily="34" charset="0"/>
                  </a:rPr>
                  <a:t>đeo</a:t>
                </a:r>
                <a:r>
                  <a:rPr lang="en-US" dirty="0" smtClean="0">
                    <a:latin typeface="Arial" panose="020B0604020202020204" pitchFamily="34" charset="0"/>
                  </a:rPr>
                  <a:t> </a:t>
                </a:r>
                <a:r>
                  <a:rPr lang="en-US" dirty="0" err="1" smtClean="0">
                    <a:latin typeface="Arial" panose="020B0604020202020204" pitchFamily="34" charset="0"/>
                  </a:rPr>
                  <a:t>kính</a:t>
                </a:r>
                <a:endParaRPr 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6995396" y="6115706"/>
                <a:ext cx="990727" cy="320606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/>
                </a:solidFill>
              </a:ln>
            </p:spPr>
            <p:txBody>
              <a:bodyPr wrap="none">
                <a:spAutoFit/>
              </a:bodyPr>
              <a:lstStyle/>
              <a:p>
                <a:r>
                  <a:rPr lang="en-US" dirty="0" err="1" smtClean="0">
                    <a:latin typeface="Arial" panose="020B0604020202020204" pitchFamily="34" charset="0"/>
                  </a:rPr>
                  <a:t>hài</a:t>
                </a:r>
                <a:r>
                  <a:rPr lang="en-US" dirty="0" smtClean="0">
                    <a:latin typeface="Arial" panose="020B0604020202020204" pitchFamily="34" charset="0"/>
                  </a:rPr>
                  <a:t> </a:t>
                </a:r>
                <a:r>
                  <a:rPr lang="en-US" dirty="0" err="1" smtClean="0">
                    <a:latin typeface="Arial" panose="020B0604020202020204" pitchFamily="34" charset="0"/>
                  </a:rPr>
                  <a:t>hước</a:t>
                </a:r>
                <a:endParaRPr lang="en-US" dirty="0">
                  <a:latin typeface="Arial" panose="020B0604020202020204" pitchFamily="34" charset="0"/>
                </a:endParaRPr>
              </a:p>
            </p:txBody>
          </p:sp>
          <p:cxnSp>
            <p:nvCxnSpPr>
              <p:cNvPr id="524" name="Curved Connector 523"/>
              <p:cNvCxnSpPr>
                <a:stCxn id="515" idx="1"/>
                <a:endCxn id="519" idx="3"/>
              </p:cNvCxnSpPr>
              <p:nvPr/>
            </p:nvCxnSpPr>
            <p:spPr>
              <a:xfrm rot="10800000">
                <a:off x="4910283" y="5495018"/>
                <a:ext cx="625463" cy="442745"/>
              </a:xfrm>
              <a:prstGeom prst="curvedConnector3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Curved Connector 524"/>
              <p:cNvCxnSpPr>
                <a:stCxn id="515" idx="1"/>
                <a:endCxn id="521" idx="3"/>
              </p:cNvCxnSpPr>
              <p:nvPr/>
            </p:nvCxnSpPr>
            <p:spPr>
              <a:xfrm rot="10800000" flipV="1">
                <a:off x="4968262" y="5937762"/>
                <a:ext cx="567484" cy="346156"/>
              </a:xfrm>
              <a:prstGeom prst="curvedConnector3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9" name="Curved Connector 528"/>
              <p:cNvCxnSpPr>
                <a:stCxn id="515" idx="3"/>
                <a:endCxn id="520" idx="1"/>
              </p:cNvCxnSpPr>
              <p:nvPr/>
            </p:nvCxnSpPr>
            <p:spPr>
              <a:xfrm flipV="1">
                <a:off x="6606972" y="5507019"/>
                <a:ext cx="387650" cy="430743"/>
              </a:xfrm>
              <a:prstGeom prst="curvedConnector3">
                <a:avLst>
                  <a:gd name="adj1" fmla="val 50000"/>
                </a:avLst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3" name="Curved Connector 532"/>
              <p:cNvCxnSpPr>
                <a:stCxn id="515" idx="3"/>
                <a:endCxn id="522" idx="1"/>
              </p:cNvCxnSpPr>
              <p:nvPr/>
            </p:nvCxnSpPr>
            <p:spPr>
              <a:xfrm>
                <a:off x="6606971" y="5937762"/>
                <a:ext cx="388425" cy="338248"/>
              </a:xfrm>
              <a:prstGeom prst="curvedConnector3">
                <a:avLst>
                  <a:gd name="adj1" fmla="val 50000"/>
                </a:avLst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9" name="Rectangle 498"/>
            <p:cNvSpPr/>
            <p:nvPr/>
          </p:nvSpPr>
          <p:spPr>
            <a:xfrm>
              <a:off x="2871557" y="4872070"/>
              <a:ext cx="63350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 err="1" smtClean="0">
                  <a:solidFill>
                    <a:srgbClr val="FF0000"/>
                  </a:solidFill>
                  <a:latin typeface="Arial" panose="020B0604020202020204" pitchFamily="34" charset="0"/>
                </a:rPr>
                <a:t>Mẫu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pic>
        <p:nvPicPr>
          <p:cNvPr id="501" name="Picture 5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2867" y="1091466"/>
            <a:ext cx="6206266" cy="14570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" name="图片 36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58" y="16695"/>
            <a:ext cx="12174641" cy="6862699"/>
          </a:xfrm>
          <a:prstGeom prst="rect">
            <a:avLst/>
          </a:prstGeom>
        </p:spPr>
      </p:pic>
      <p:grpSp>
        <p:nvGrpSpPr>
          <p:cNvPr id="2" name="Group 2"/>
          <p:cNvGrpSpPr/>
          <p:nvPr/>
        </p:nvGrpSpPr>
        <p:grpSpPr bwMode="auto">
          <a:xfrm>
            <a:off x="12700" y="-71438"/>
            <a:ext cx="2124075" cy="6634163"/>
            <a:chOff x="0" y="0"/>
            <a:chExt cx="2013030" cy="6070840"/>
          </a:xfrm>
        </p:grpSpPr>
        <p:grpSp>
          <p:nvGrpSpPr>
            <p:cNvPr id="3" name="Group 3"/>
            <p:cNvGrpSpPr/>
            <p:nvPr/>
          </p:nvGrpSpPr>
          <p:grpSpPr bwMode="auto">
            <a:xfrm>
              <a:off x="0" y="0"/>
              <a:ext cx="1440555" cy="6070840"/>
              <a:chOff x="0" y="0"/>
              <a:chExt cx="1440555" cy="5805488"/>
            </a:xfrm>
          </p:grpSpPr>
          <p:sp>
            <p:nvSpPr>
              <p:cNvPr id="5" name="Freeform 365"/>
              <p:cNvSpPr>
                <a:spLocks noChangeArrowheads="1"/>
              </p:cNvSpPr>
              <p:nvPr/>
            </p:nvSpPr>
            <p:spPr bwMode="auto">
              <a:xfrm>
                <a:off x="515082" y="5584"/>
                <a:ext cx="541604" cy="1402865"/>
              </a:xfrm>
              <a:custGeom>
                <a:avLst/>
                <a:gdLst>
                  <a:gd name="T0" fmla="*/ 0 w 198"/>
                  <a:gd name="T1" fmla="*/ 2147483647 h 513"/>
                  <a:gd name="T2" fmla="*/ 516277175 w 198"/>
                  <a:gd name="T3" fmla="*/ 2131285560 h 513"/>
                  <a:gd name="T4" fmla="*/ 875426276 w 198"/>
                  <a:gd name="T5" fmla="*/ 1301207878 h 513"/>
                  <a:gd name="T6" fmla="*/ 1129821504 w 198"/>
                  <a:gd name="T7" fmla="*/ 635648250 h 513"/>
                  <a:gd name="T8" fmla="*/ 1316880037 w 198"/>
                  <a:gd name="T9" fmla="*/ 0 h 513"/>
                  <a:gd name="T10" fmla="*/ 1481489358 w 198"/>
                  <a:gd name="T11" fmla="*/ 14955689 h 513"/>
                  <a:gd name="T12" fmla="*/ 1451561634 w 198"/>
                  <a:gd name="T13" fmla="*/ 194432167 h 513"/>
                  <a:gd name="T14" fmla="*/ 1369254238 w 198"/>
                  <a:gd name="T15" fmla="*/ 530952954 h 513"/>
                  <a:gd name="T16" fmla="*/ 1219610147 w 198"/>
                  <a:gd name="T17" fmla="*/ 1069382386 h 513"/>
                  <a:gd name="T18" fmla="*/ 912837982 w 198"/>
                  <a:gd name="T19" fmla="*/ 2093894969 h 513"/>
                  <a:gd name="T20" fmla="*/ 456418991 w 198"/>
                  <a:gd name="T21" fmla="*/ 2147483647 h 513"/>
                  <a:gd name="T22" fmla="*/ 179574550 w 198"/>
                  <a:gd name="T23" fmla="*/ 2147483647 h 5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8"/>
                  <a:gd name="T37" fmla="*/ 0 h 513"/>
                  <a:gd name="T38" fmla="*/ 198 w 198"/>
                  <a:gd name="T39" fmla="*/ 513 h 5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8" h="513">
                    <a:moveTo>
                      <a:pt x="0" y="392"/>
                    </a:moveTo>
                    <a:cubicBezTo>
                      <a:pt x="28" y="360"/>
                      <a:pt x="48" y="322"/>
                      <a:pt x="69" y="285"/>
                    </a:cubicBezTo>
                    <a:cubicBezTo>
                      <a:pt x="90" y="249"/>
                      <a:pt x="100" y="210"/>
                      <a:pt x="117" y="174"/>
                    </a:cubicBezTo>
                    <a:cubicBezTo>
                      <a:pt x="131" y="145"/>
                      <a:pt x="141" y="115"/>
                      <a:pt x="151" y="85"/>
                    </a:cubicBezTo>
                    <a:cubicBezTo>
                      <a:pt x="160" y="57"/>
                      <a:pt x="173" y="30"/>
                      <a:pt x="176" y="0"/>
                    </a:cubicBezTo>
                    <a:cubicBezTo>
                      <a:pt x="183" y="1"/>
                      <a:pt x="190" y="3"/>
                      <a:pt x="198" y="2"/>
                    </a:cubicBezTo>
                    <a:cubicBezTo>
                      <a:pt x="196" y="10"/>
                      <a:pt x="195" y="18"/>
                      <a:pt x="194" y="26"/>
                    </a:cubicBezTo>
                    <a:cubicBezTo>
                      <a:pt x="191" y="41"/>
                      <a:pt x="187" y="56"/>
                      <a:pt x="183" y="71"/>
                    </a:cubicBezTo>
                    <a:cubicBezTo>
                      <a:pt x="177" y="95"/>
                      <a:pt x="171" y="120"/>
                      <a:pt x="163" y="143"/>
                    </a:cubicBezTo>
                    <a:cubicBezTo>
                      <a:pt x="150" y="187"/>
                      <a:pt x="137" y="235"/>
                      <a:pt x="122" y="280"/>
                    </a:cubicBezTo>
                    <a:cubicBezTo>
                      <a:pt x="104" y="336"/>
                      <a:pt x="83" y="390"/>
                      <a:pt x="61" y="444"/>
                    </a:cubicBezTo>
                    <a:cubicBezTo>
                      <a:pt x="51" y="468"/>
                      <a:pt x="36" y="490"/>
                      <a:pt x="24" y="513"/>
                    </a:cubicBezTo>
                  </a:path>
                </a:pathLst>
              </a:custGeom>
              <a:solidFill>
                <a:srgbClr val="6F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" name="Freeform 367"/>
              <p:cNvSpPr>
                <a:spLocks noChangeArrowheads="1"/>
              </p:cNvSpPr>
              <p:nvPr/>
            </p:nvSpPr>
            <p:spPr bwMode="auto">
              <a:xfrm>
                <a:off x="515082" y="1306549"/>
                <a:ext cx="196820" cy="415974"/>
              </a:xfrm>
              <a:custGeom>
                <a:avLst/>
                <a:gdLst>
                  <a:gd name="T0" fmla="*/ 283959321 w 72"/>
                  <a:gd name="T1" fmla="*/ 0 h 152"/>
                  <a:gd name="T2" fmla="*/ 82199686 w 72"/>
                  <a:gd name="T3" fmla="*/ 22468069 h 152"/>
                  <a:gd name="T4" fmla="*/ 134507335 w 72"/>
                  <a:gd name="T5" fmla="*/ 1138384004 h 152"/>
                  <a:gd name="T6" fmla="*/ 538029339 w 72"/>
                  <a:gd name="T7" fmla="*/ 1138384004 h 152"/>
                  <a:gd name="T8" fmla="*/ 283959321 w 72"/>
                  <a:gd name="T9" fmla="*/ 0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152"/>
                  <a:gd name="T17" fmla="*/ 72 w 72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152">
                    <a:moveTo>
                      <a:pt x="38" y="0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0" y="50"/>
                      <a:pt x="10" y="104"/>
                      <a:pt x="18" y="152"/>
                    </a:cubicBezTo>
                    <a:cubicBezTo>
                      <a:pt x="72" y="152"/>
                      <a:pt x="72" y="152"/>
                      <a:pt x="72" y="152"/>
                    </a:cubicBezTo>
                    <a:cubicBezTo>
                      <a:pt x="62" y="101"/>
                      <a:pt x="51" y="50"/>
                      <a:pt x="38" y="0"/>
                    </a:cubicBezTo>
                    <a:close/>
                  </a:path>
                </a:pathLst>
              </a:custGeom>
              <a:solidFill>
                <a:srgbClr val="FF7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" name="Freeform 368"/>
              <p:cNvSpPr>
                <a:spLocks noChangeArrowheads="1"/>
              </p:cNvSpPr>
              <p:nvPr/>
            </p:nvSpPr>
            <p:spPr bwMode="auto">
              <a:xfrm>
                <a:off x="563938" y="1722523"/>
                <a:ext cx="167506" cy="114463"/>
              </a:xfrm>
              <a:custGeom>
                <a:avLst/>
                <a:gdLst>
                  <a:gd name="T0" fmla="*/ 407187864 w 61"/>
                  <a:gd name="T1" fmla="*/ 0 h 42"/>
                  <a:gd name="T2" fmla="*/ 0 w 61"/>
                  <a:gd name="T3" fmla="*/ 0 h 42"/>
                  <a:gd name="T4" fmla="*/ 30162064 w 61"/>
                  <a:gd name="T5" fmla="*/ 155974915 h 42"/>
                  <a:gd name="T6" fmla="*/ 52783612 w 61"/>
                  <a:gd name="T7" fmla="*/ 311947104 h 42"/>
                  <a:gd name="T8" fmla="*/ 459971476 w 61"/>
                  <a:gd name="T9" fmla="*/ 267382843 h 42"/>
                  <a:gd name="T10" fmla="*/ 407187864 w 6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2"/>
                  <a:gd name="T20" fmla="*/ 61 w 6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2">
                    <a:moveTo>
                      <a:pt x="5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3" y="14"/>
                      <a:pt x="4" y="21"/>
                    </a:cubicBezTo>
                    <a:cubicBezTo>
                      <a:pt x="5" y="28"/>
                      <a:pt x="6" y="35"/>
                      <a:pt x="7" y="42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59" y="24"/>
                      <a:pt x="56" y="12"/>
                      <a:pt x="54" y="0"/>
                    </a:cubicBez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" name="Freeform 369"/>
              <p:cNvSpPr>
                <a:spLocks noChangeArrowheads="1"/>
              </p:cNvSpPr>
              <p:nvPr/>
            </p:nvSpPr>
            <p:spPr bwMode="auto">
              <a:xfrm>
                <a:off x="607211" y="2003095"/>
                <a:ext cx="181465" cy="307095"/>
              </a:xfrm>
              <a:custGeom>
                <a:avLst/>
                <a:gdLst>
                  <a:gd name="T0" fmla="*/ 0 w 66"/>
                  <a:gd name="T1" fmla="*/ 0 h 112"/>
                  <a:gd name="T2" fmla="*/ 98274295 w 66"/>
                  <a:gd name="T3" fmla="*/ 842029813 h 112"/>
                  <a:gd name="T4" fmla="*/ 498932519 w 66"/>
                  <a:gd name="T5" fmla="*/ 293207177 h 112"/>
                  <a:gd name="T6" fmla="*/ 468693851 w 66"/>
                  <a:gd name="T7" fmla="*/ 157879733 h 112"/>
                  <a:gd name="T8" fmla="*/ 0 w 66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112"/>
                  <a:gd name="T17" fmla="*/ 66 w 66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112">
                    <a:moveTo>
                      <a:pt x="0" y="0"/>
                    </a:moveTo>
                    <a:cubicBezTo>
                      <a:pt x="5" y="37"/>
                      <a:pt x="10" y="75"/>
                      <a:pt x="13" y="112"/>
                    </a:cubicBezTo>
                    <a:cubicBezTo>
                      <a:pt x="29" y="86"/>
                      <a:pt x="46" y="62"/>
                      <a:pt x="66" y="39"/>
                    </a:cubicBezTo>
                    <a:cubicBezTo>
                      <a:pt x="64" y="33"/>
                      <a:pt x="63" y="27"/>
                      <a:pt x="62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" name="Freeform 370"/>
              <p:cNvSpPr>
                <a:spLocks noChangeArrowheads="1"/>
              </p:cNvSpPr>
              <p:nvPr/>
            </p:nvSpPr>
            <p:spPr bwMode="auto">
              <a:xfrm>
                <a:off x="583480" y="1820235"/>
                <a:ext cx="194029" cy="241488"/>
              </a:xfrm>
              <a:custGeom>
                <a:avLst/>
                <a:gdLst>
                  <a:gd name="T0" fmla="*/ 522774248 w 71"/>
                  <a:gd name="T1" fmla="*/ 640094130 h 88"/>
                  <a:gd name="T2" fmla="*/ 403282444 w 71"/>
                  <a:gd name="T3" fmla="*/ 0 h 88"/>
                  <a:gd name="T4" fmla="*/ 0 w 71"/>
                  <a:gd name="T5" fmla="*/ 45182954 h 88"/>
                  <a:gd name="T6" fmla="*/ 67213285 w 71"/>
                  <a:gd name="T7" fmla="*/ 504545269 h 88"/>
                  <a:gd name="T8" fmla="*/ 530242998 w 71"/>
                  <a:gd name="T9" fmla="*/ 662686979 h 88"/>
                  <a:gd name="T10" fmla="*/ 522774248 w 71"/>
                  <a:gd name="T11" fmla="*/ 64009413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88"/>
                  <a:gd name="T20" fmla="*/ 71 w 71"/>
                  <a:gd name="T21" fmla="*/ 88 h 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88">
                    <a:moveTo>
                      <a:pt x="70" y="85"/>
                    </a:moveTo>
                    <a:cubicBezTo>
                      <a:pt x="65" y="57"/>
                      <a:pt x="59" y="29"/>
                      <a:pt x="5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6"/>
                      <a:pt x="6" y="46"/>
                      <a:pt x="9" y="67"/>
                    </a:cubicBezTo>
                    <a:cubicBezTo>
                      <a:pt x="71" y="88"/>
                      <a:pt x="71" y="88"/>
                      <a:pt x="71" y="88"/>
                    </a:cubicBezTo>
                    <a:cubicBezTo>
                      <a:pt x="71" y="87"/>
                      <a:pt x="71" y="86"/>
                      <a:pt x="70" y="85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" name="Freeform 371"/>
              <p:cNvSpPr>
                <a:spLocks noChangeArrowheads="1"/>
              </p:cNvSpPr>
              <p:nvPr/>
            </p:nvSpPr>
            <p:spPr bwMode="auto">
              <a:xfrm>
                <a:off x="643504" y="2110579"/>
                <a:ext cx="202404" cy="251259"/>
              </a:xfrm>
              <a:custGeom>
                <a:avLst/>
                <a:gdLst>
                  <a:gd name="T0" fmla="*/ 0 w 74"/>
                  <a:gd name="T1" fmla="*/ 544491908 h 92"/>
                  <a:gd name="T2" fmla="*/ 7480742 w 74"/>
                  <a:gd name="T3" fmla="*/ 566867615 h 92"/>
                  <a:gd name="T4" fmla="*/ 553613233 w 74"/>
                  <a:gd name="T5" fmla="*/ 686207447 h 92"/>
                  <a:gd name="T6" fmla="*/ 396506701 w 74"/>
                  <a:gd name="T7" fmla="*/ 0 h 92"/>
                  <a:gd name="T8" fmla="*/ 0 w 74"/>
                  <a:gd name="T9" fmla="*/ 544491908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92"/>
                  <a:gd name="T17" fmla="*/ 74 w 74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92">
                    <a:moveTo>
                      <a:pt x="0" y="73"/>
                    </a:moveTo>
                    <a:cubicBezTo>
                      <a:pt x="1" y="74"/>
                      <a:pt x="1" y="75"/>
                      <a:pt x="1" y="76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0" y="73"/>
                      <a:pt x="61" y="41"/>
                      <a:pt x="53" y="0"/>
                    </a:cubicBezTo>
                    <a:cubicBezTo>
                      <a:pt x="33" y="23"/>
                      <a:pt x="16" y="47"/>
                      <a:pt x="0" y="73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" name="Freeform 372"/>
              <p:cNvSpPr>
                <a:spLocks noChangeArrowheads="1"/>
              </p:cNvSpPr>
              <p:nvPr/>
            </p:nvSpPr>
            <p:spPr bwMode="auto">
              <a:xfrm>
                <a:off x="649087" y="2318566"/>
                <a:ext cx="237301" cy="325241"/>
              </a:xfrm>
              <a:custGeom>
                <a:avLst/>
                <a:gdLst>
                  <a:gd name="T0" fmla="*/ 550543775 w 87"/>
                  <a:gd name="T1" fmla="*/ 268916912 h 119"/>
                  <a:gd name="T2" fmla="*/ 535664730 w 87"/>
                  <a:gd name="T3" fmla="*/ 112049624 h 119"/>
                  <a:gd name="T4" fmla="*/ 14879045 w 87"/>
                  <a:gd name="T5" fmla="*/ 0 h 119"/>
                  <a:gd name="T6" fmla="*/ 7440887 w 87"/>
                  <a:gd name="T7" fmla="*/ 112049624 h 119"/>
                  <a:gd name="T8" fmla="*/ 29758091 w 87"/>
                  <a:gd name="T9" fmla="*/ 866513085 h 119"/>
                  <a:gd name="T10" fmla="*/ 647261662 w 87"/>
                  <a:gd name="T11" fmla="*/ 888921917 h 119"/>
                  <a:gd name="T12" fmla="*/ 550543775 w 87"/>
                  <a:gd name="T13" fmla="*/ 268916912 h 1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119"/>
                  <a:gd name="T23" fmla="*/ 87 w 87"/>
                  <a:gd name="T24" fmla="*/ 119 h 1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119">
                    <a:moveTo>
                      <a:pt x="74" y="36"/>
                    </a:moveTo>
                    <a:cubicBezTo>
                      <a:pt x="73" y="28"/>
                      <a:pt x="73" y="23"/>
                      <a:pt x="72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6"/>
                      <a:pt x="0" y="9"/>
                      <a:pt x="1" y="15"/>
                    </a:cubicBezTo>
                    <a:cubicBezTo>
                      <a:pt x="4" y="41"/>
                      <a:pt x="2" y="78"/>
                      <a:pt x="4" y="116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1" y="92"/>
                      <a:pt x="77" y="65"/>
                      <a:pt x="74" y="36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" name="Freeform 373"/>
              <p:cNvSpPr>
                <a:spLocks noChangeArrowheads="1"/>
              </p:cNvSpPr>
              <p:nvPr/>
            </p:nvSpPr>
            <p:spPr bwMode="auto">
              <a:xfrm>
                <a:off x="660254" y="2635432"/>
                <a:ext cx="273594" cy="171693"/>
              </a:xfrm>
              <a:custGeom>
                <a:avLst/>
                <a:gdLst>
                  <a:gd name="T0" fmla="*/ 726080173 w 100"/>
                  <a:gd name="T1" fmla="*/ 363931929 h 63"/>
                  <a:gd name="T2" fmla="*/ 621285463 w 100"/>
                  <a:gd name="T3" fmla="*/ 22281936 h 63"/>
                  <a:gd name="T4" fmla="*/ 0 w 100"/>
                  <a:gd name="T5" fmla="*/ 0 h 63"/>
                  <a:gd name="T6" fmla="*/ 44913191 w 100"/>
                  <a:gd name="T7" fmla="*/ 467912480 h 63"/>
                  <a:gd name="T8" fmla="*/ 748536768 w 100"/>
                  <a:gd name="T9" fmla="*/ 401066672 h 63"/>
                  <a:gd name="T10" fmla="*/ 726080173 w 100"/>
                  <a:gd name="T11" fmla="*/ 36393192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0"/>
                  <a:gd name="T19" fmla="*/ 0 h 63"/>
                  <a:gd name="T20" fmla="*/ 100 w 100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0" h="63">
                    <a:moveTo>
                      <a:pt x="97" y="49"/>
                    </a:moveTo>
                    <a:cubicBezTo>
                      <a:pt x="93" y="36"/>
                      <a:pt x="86" y="15"/>
                      <a:pt x="8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2" y="43"/>
                      <a:pt x="6" y="63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49"/>
                      <a:pt x="97" y="49"/>
                    </a:cubicBez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" name="Freeform 374"/>
              <p:cNvSpPr>
                <a:spLocks noChangeArrowheads="1"/>
              </p:cNvSpPr>
              <p:nvPr/>
            </p:nvSpPr>
            <p:spPr bwMode="auto">
              <a:xfrm>
                <a:off x="681192" y="2758270"/>
                <a:ext cx="263823" cy="97712"/>
              </a:xfrm>
              <a:custGeom>
                <a:avLst/>
                <a:gdLst>
                  <a:gd name="T0" fmla="*/ 702371026 w 96"/>
                  <a:gd name="T1" fmla="*/ 176807150 h 36"/>
                  <a:gd name="T2" fmla="*/ 725026826 w 96"/>
                  <a:gd name="T3" fmla="*/ 0 h 36"/>
                  <a:gd name="T4" fmla="*/ 694816345 w 96"/>
                  <a:gd name="T5" fmla="*/ 14732798 h 36"/>
                  <a:gd name="T6" fmla="*/ 0 w 96"/>
                  <a:gd name="T7" fmla="*/ 147338839 h 36"/>
                  <a:gd name="T8" fmla="*/ 22655800 w 96"/>
                  <a:gd name="T9" fmla="*/ 265212082 h 36"/>
                  <a:gd name="T10" fmla="*/ 702371026 w 96"/>
                  <a:gd name="T11" fmla="*/ 17680715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6"/>
                  <a:gd name="T20" fmla="*/ 96 w 96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6">
                    <a:moveTo>
                      <a:pt x="93" y="24"/>
                    </a:moveTo>
                    <a:cubicBezTo>
                      <a:pt x="95" y="14"/>
                      <a:pt x="96" y="6"/>
                      <a:pt x="96" y="0"/>
                    </a:cubicBezTo>
                    <a:cubicBezTo>
                      <a:pt x="94" y="0"/>
                      <a:pt x="94" y="2"/>
                      <a:pt x="92" y="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5"/>
                      <a:pt x="2" y="31"/>
                      <a:pt x="3" y="36"/>
                    </a:cubicBezTo>
                    <a:lnTo>
                      <a:pt x="93" y="24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Freeform 375"/>
              <p:cNvSpPr>
                <a:spLocks noChangeArrowheads="1"/>
              </p:cNvSpPr>
              <p:nvPr/>
            </p:nvSpPr>
            <p:spPr bwMode="auto">
              <a:xfrm>
                <a:off x="686776" y="2818293"/>
                <a:ext cx="258239" cy="82357"/>
              </a:xfrm>
              <a:custGeom>
                <a:avLst/>
                <a:gdLst>
                  <a:gd name="T0" fmla="*/ 709440225 w 94"/>
                  <a:gd name="T1" fmla="*/ 0 h 30"/>
                  <a:gd name="T2" fmla="*/ 0 w 94"/>
                  <a:gd name="T3" fmla="*/ 97971887 h 30"/>
                  <a:gd name="T4" fmla="*/ 45282483 w 94"/>
                  <a:gd name="T5" fmla="*/ 226089182 h 30"/>
                  <a:gd name="T6" fmla="*/ 701893602 w 94"/>
                  <a:gd name="T7" fmla="*/ 143188625 h 30"/>
                  <a:gd name="T8" fmla="*/ 709440225 w 9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30"/>
                  <a:gd name="T17" fmla="*/ 94 w 9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30">
                    <a:moveTo>
                      <a:pt x="94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7"/>
                      <a:pt x="5" y="26"/>
                      <a:pt x="6" y="30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4" y="14"/>
                      <a:pt x="93" y="6"/>
                      <a:pt x="94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" name="Freeform 376"/>
              <p:cNvSpPr>
                <a:spLocks noChangeArrowheads="1"/>
              </p:cNvSpPr>
              <p:nvPr/>
            </p:nvSpPr>
            <p:spPr bwMode="auto">
              <a:xfrm>
                <a:off x="703526" y="2869941"/>
                <a:ext cx="219154" cy="79565"/>
              </a:xfrm>
              <a:custGeom>
                <a:avLst/>
                <a:gdLst>
                  <a:gd name="T0" fmla="*/ 600355946 w 80"/>
                  <a:gd name="T1" fmla="*/ 0 h 29"/>
                  <a:gd name="T2" fmla="*/ 0 w 80"/>
                  <a:gd name="T3" fmla="*/ 90328224 h 29"/>
                  <a:gd name="T4" fmla="*/ 90053118 w 80"/>
                  <a:gd name="T5" fmla="*/ 218296180 h 29"/>
                  <a:gd name="T6" fmla="*/ 510302828 w 80"/>
                  <a:gd name="T7" fmla="*/ 173130696 h 29"/>
                  <a:gd name="T8" fmla="*/ 600355946 w 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29"/>
                  <a:gd name="T17" fmla="*/ 80 w 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29">
                    <a:moveTo>
                      <a:pt x="8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" y="22"/>
                      <a:pt x="6" y="22"/>
                      <a:pt x="12" y="29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2" y="15"/>
                      <a:pt x="77" y="10"/>
                      <a:pt x="80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Freeform 377"/>
              <p:cNvSpPr>
                <a:spLocks noChangeArrowheads="1"/>
              </p:cNvSpPr>
              <p:nvPr/>
            </p:nvSpPr>
            <p:spPr bwMode="auto">
              <a:xfrm>
                <a:off x="737028" y="2932755"/>
                <a:ext cx="152152" cy="93524"/>
              </a:xfrm>
              <a:custGeom>
                <a:avLst/>
                <a:gdLst>
                  <a:gd name="T0" fmla="*/ 0 w 56"/>
                  <a:gd name="T1" fmla="*/ 45397650 h 34"/>
                  <a:gd name="T2" fmla="*/ 81202979 w 56"/>
                  <a:gd name="T3" fmla="*/ 136195700 h 34"/>
                  <a:gd name="T4" fmla="*/ 413396984 w 56"/>
                  <a:gd name="T5" fmla="*/ 0 h 34"/>
                  <a:gd name="T6" fmla="*/ 0 w 56"/>
                  <a:gd name="T7" fmla="*/ 4539765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6"/>
                  <a:gd name="T13" fmla="*/ 0 h 34"/>
                  <a:gd name="T14" fmla="*/ 56 w 56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6" h="34">
                    <a:moveTo>
                      <a:pt x="0" y="6"/>
                    </a:moveTo>
                    <a:cubicBezTo>
                      <a:pt x="3" y="11"/>
                      <a:pt x="7" y="15"/>
                      <a:pt x="11" y="18"/>
                    </a:cubicBezTo>
                    <a:cubicBezTo>
                      <a:pt x="29" y="34"/>
                      <a:pt x="45" y="21"/>
                      <a:pt x="56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378"/>
              <p:cNvSpPr>
                <a:spLocks noChangeArrowheads="1"/>
              </p:cNvSpPr>
              <p:nvPr/>
            </p:nvSpPr>
            <p:spPr bwMode="auto">
              <a:xfrm>
                <a:off x="462039" y="1993325"/>
                <a:ext cx="16751" cy="48856"/>
              </a:xfrm>
              <a:custGeom>
                <a:avLst/>
                <a:gdLst>
                  <a:gd name="T0" fmla="*/ 7794799 w 6"/>
                  <a:gd name="T1" fmla="*/ 125239642 h 18"/>
                  <a:gd name="T2" fmla="*/ 46766000 w 6"/>
                  <a:gd name="T3" fmla="*/ 7366399 h 18"/>
                  <a:gd name="T4" fmla="*/ 23384396 w 6"/>
                  <a:gd name="T5" fmla="*/ 0 h 18"/>
                  <a:gd name="T6" fmla="*/ 7794799 w 6"/>
                  <a:gd name="T7" fmla="*/ 125239642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8"/>
                  <a:gd name="T14" fmla="*/ 6 w 6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8">
                    <a:moveTo>
                      <a:pt x="1" y="17"/>
                    </a:moveTo>
                    <a:cubicBezTo>
                      <a:pt x="2" y="17"/>
                      <a:pt x="6" y="1"/>
                      <a:pt x="6" y="1"/>
                    </a:cubicBezTo>
                    <a:cubicBezTo>
                      <a:pt x="6" y="1"/>
                      <a:pt x="5" y="1"/>
                      <a:pt x="3" y="0"/>
                    </a:cubicBezTo>
                    <a:cubicBezTo>
                      <a:pt x="1" y="13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379"/>
              <p:cNvSpPr>
                <a:spLocks noChangeArrowheads="1"/>
              </p:cNvSpPr>
              <p:nvPr/>
            </p:nvSpPr>
            <p:spPr bwMode="auto">
              <a:xfrm>
                <a:off x="333617" y="5383931"/>
                <a:ext cx="424349" cy="421557"/>
              </a:xfrm>
              <a:custGeom>
                <a:avLst/>
                <a:gdLst>
                  <a:gd name="T0" fmla="*/ 119923765 w 155"/>
                  <a:gd name="T1" fmla="*/ 0 h 154"/>
                  <a:gd name="T2" fmla="*/ 104931926 w 155"/>
                  <a:gd name="T3" fmla="*/ 14987173 h 154"/>
                  <a:gd name="T4" fmla="*/ 0 w 155"/>
                  <a:gd name="T5" fmla="*/ 1153963015 h 154"/>
                  <a:gd name="T6" fmla="*/ 22485022 w 155"/>
                  <a:gd name="T7" fmla="*/ 1153963015 h 154"/>
                  <a:gd name="T8" fmla="*/ 1161755315 w 155"/>
                  <a:gd name="T9" fmla="*/ 194825031 h 154"/>
                  <a:gd name="T10" fmla="*/ 119923765 w 155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54"/>
                  <a:gd name="T20" fmla="*/ 155 w 155"/>
                  <a:gd name="T21" fmla="*/ 154 h 1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54">
                    <a:moveTo>
                      <a:pt x="16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6" y="94"/>
                      <a:pt x="0" y="154"/>
                      <a:pt x="0" y="154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155" y="26"/>
                      <a:pt x="155" y="26"/>
                      <a:pt x="155" y="2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B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380"/>
              <p:cNvSpPr>
                <a:spLocks noChangeArrowheads="1"/>
              </p:cNvSpPr>
              <p:nvPr/>
            </p:nvSpPr>
            <p:spPr bwMode="auto">
              <a:xfrm>
                <a:off x="777509" y="5457913"/>
                <a:ext cx="273594" cy="281969"/>
              </a:xfrm>
              <a:custGeom>
                <a:avLst/>
                <a:gdLst>
                  <a:gd name="T0" fmla="*/ 229923652 w 196"/>
                  <a:gd name="T1" fmla="*/ 42866267 h 202"/>
                  <a:gd name="T2" fmla="*/ 0 w 196"/>
                  <a:gd name="T3" fmla="*/ 0 h 202"/>
                  <a:gd name="T4" fmla="*/ 381906514 w 196"/>
                  <a:gd name="T5" fmla="*/ 393596619 h 202"/>
                  <a:gd name="T6" fmla="*/ 229923652 w 196"/>
                  <a:gd name="T7" fmla="*/ 42866267 h 2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6"/>
                  <a:gd name="T13" fmla="*/ 0 h 202"/>
                  <a:gd name="T14" fmla="*/ 196 w 196"/>
                  <a:gd name="T15" fmla="*/ 202 h 2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6" h="202">
                    <a:moveTo>
                      <a:pt x="118" y="22"/>
                    </a:moveTo>
                    <a:lnTo>
                      <a:pt x="0" y="0"/>
                    </a:lnTo>
                    <a:lnTo>
                      <a:pt x="196" y="202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6D9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381"/>
              <p:cNvSpPr>
                <a:spLocks noChangeArrowheads="1"/>
              </p:cNvSpPr>
              <p:nvPr/>
            </p:nvSpPr>
            <p:spPr bwMode="auto">
              <a:xfrm>
                <a:off x="341992" y="5455121"/>
                <a:ext cx="714693" cy="350367"/>
              </a:xfrm>
              <a:custGeom>
                <a:avLst/>
                <a:gdLst>
                  <a:gd name="T0" fmla="*/ 607930150 w 512"/>
                  <a:gd name="T1" fmla="*/ 3897309 h 251"/>
                  <a:gd name="T2" fmla="*/ 580651769 w 512"/>
                  <a:gd name="T3" fmla="*/ 0 h 251"/>
                  <a:gd name="T4" fmla="*/ 0 w 512"/>
                  <a:gd name="T5" fmla="*/ 489071851 h 251"/>
                  <a:gd name="T6" fmla="*/ 997629071 w 512"/>
                  <a:gd name="T7" fmla="*/ 413081297 h 251"/>
                  <a:gd name="T8" fmla="*/ 989834450 w 512"/>
                  <a:gd name="T9" fmla="*/ 397492059 h 251"/>
                  <a:gd name="T10" fmla="*/ 607930150 w 512"/>
                  <a:gd name="T11" fmla="*/ 3897309 h 2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2"/>
                  <a:gd name="T19" fmla="*/ 0 h 251"/>
                  <a:gd name="T20" fmla="*/ 512 w 512"/>
                  <a:gd name="T21" fmla="*/ 251 h 2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2" h="251">
                    <a:moveTo>
                      <a:pt x="312" y="2"/>
                    </a:moveTo>
                    <a:lnTo>
                      <a:pt x="298" y="0"/>
                    </a:lnTo>
                    <a:lnTo>
                      <a:pt x="0" y="251"/>
                    </a:lnTo>
                    <a:lnTo>
                      <a:pt x="512" y="212"/>
                    </a:lnTo>
                    <a:lnTo>
                      <a:pt x="508" y="204"/>
                    </a:lnTo>
                    <a:lnTo>
                      <a:pt x="312" y="2"/>
                    </a:lnTo>
                    <a:close/>
                  </a:path>
                </a:pathLst>
              </a:custGeom>
              <a:solidFill>
                <a:srgbClr val="745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Freeform 382"/>
              <p:cNvSpPr>
                <a:spLocks noChangeArrowheads="1"/>
              </p:cNvSpPr>
              <p:nvPr/>
            </p:nvSpPr>
            <p:spPr bwMode="auto">
              <a:xfrm>
                <a:off x="378285" y="5127088"/>
                <a:ext cx="563938" cy="361534"/>
              </a:xfrm>
              <a:custGeom>
                <a:avLst/>
                <a:gdLst>
                  <a:gd name="T0" fmla="*/ 1116643779 w 206"/>
                  <a:gd name="T1" fmla="*/ 0 h 132"/>
                  <a:gd name="T2" fmla="*/ 906804091 w 206"/>
                  <a:gd name="T3" fmla="*/ 15003661 h 132"/>
                  <a:gd name="T4" fmla="*/ 0 w 206"/>
                  <a:gd name="T5" fmla="*/ 705144678 h 132"/>
                  <a:gd name="T6" fmla="*/ 1543815863 w 206"/>
                  <a:gd name="T7" fmla="*/ 990203281 h 132"/>
                  <a:gd name="T8" fmla="*/ 1116643779 w 206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132"/>
                  <a:gd name="T17" fmla="*/ 206 w 20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132">
                    <a:moveTo>
                      <a:pt x="149" y="0"/>
                    </a:moveTo>
                    <a:cubicBezTo>
                      <a:pt x="140" y="1"/>
                      <a:pt x="131" y="1"/>
                      <a:pt x="121" y="2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06" y="132"/>
                      <a:pt x="206" y="132"/>
                      <a:pt x="206" y="132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936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" name="Freeform 383"/>
              <p:cNvSpPr>
                <a:spLocks noChangeArrowheads="1"/>
              </p:cNvSpPr>
              <p:nvPr/>
            </p:nvSpPr>
            <p:spPr bwMode="auto">
              <a:xfrm>
                <a:off x="785884" y="5103358"/>
                <a:ext cx="311283" cy="647691"/>
              </a:xfrm>
              <a:custGeom>
                <a:avLst/>
                <a:gdLst>
                  <a:gd name="T0" fmla="*/ 849974615 w 114"/>
                  <a:gd name="T1" fmla="*/ 1755119631 h 237"/>
                  <a:gd name="T2" fmla="*/ 723225092 w 114"/>
                  <a:gd name="T3" fmla="*/ 0 h 237"/>
                  <a:gd name="T4" fmla="*/ 514457960 w 114"/>
                  <a:gd name="T5" fmla="*/ 22406829 h 237"/>
                  <a:gd name="T6" fmla="*/ 0 w 114"/>
                  <a:gd name="T7" fmla="*/ 67217755 h 237"/>
                  <a:gd name="T8" fmla="*/ 738136640 w 114"/>
                  <a:gd name="T9" fmla="*/ 1770057517 h 237"/>
                  <a:gd name="T10" fmla="*/ 849974615 w 114"/>
                  <a:gd name="T11" fmla="*/ 1755119631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237"/>
                  <a:gd name="T20" fmla="*/ 114 w 114"/>
                  <a:gd name="T21" fmla="*/ 237 h 2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237">
                    <a:moveTo>
                      <a:pt x="114" y="235"/>
                    </a:moveTo>
                    <a:cubicBezTo>
                      <a:pt x="114" y="235"/>
                      <a:pt x="106" y="131"/>
                      <a:pt x="97" y="0"/>
                    </a:cubicBezTo>
                    <a:cubicBezTo>
                      <a:pt x="88" y="1"/>
                      <a:pt x="78" y="2"/>
                      <a:pt x="69" y="3"/>
                    </a:cubicBezTo>
                    <a:cubicBezTo>
                      <a:pt x="46" y="6"/>
                      <a:pt x="23" y="8"/>
                      <a:pt x="0" y="9"/>
                    </a:cubicBezTo>
                    <a:cubicBezTo>
                      <a:pt x="99" y="237"/>
                      <a:pt x="99" y="237"/>
                      <a:pt x="99" y="237"/>
                    </a:cubicBezTo>
                    <a:lnTo>
                      <a:pt x="114" y="235"/>
                    </a:lnTo>
                    <a:close/>
                  </a:path>
                </a:pathLst>
              </a:custGeom>
              <a:solidFill>
                <a:srgbClr val="A4B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" name="Freeform 384"/>
              <p:cNvSpPr>
                <a:spLocks noChangeArrowheads="1"/>
              </p:cNvSpPr>
              <p:nvPr/>
            </p:nvSpPr>
            <p:spPr bwMode="auto">
              <a:xfrm>
                <a:off x="372702" y="5132671"/>
                <a:ext cx="336409" cy="256843"/>
              </a:xfrm>
              <a:custGeom>
                <a:avLst/>
                <a:gdLst>
                  <a:gd name="T0" fmla="*/ 52362198 w 123"/>
                  <a:gd name="T1" fmla="*/ 74659342 h 94"/>
                  <a:gd name="T2" fmla="*/ 0 w 123"/>
                  <a:gd name="T3" fmla="*/ 701790709 h 94"/>
                  <a:gd name="T4" fmla="*/ 920089555 w 123"/>
                  <a:gd name="T5" fmla="*/ 0 h 94"/>
                  <a:gd name="T6" fmla="*/ 52362198 w 123"/>
                  <a:gd name="T7" fmla="*/ 74659342 h 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3"/>
                  <a:gd name="T13" fmla="*/ 0 h 94"/>
                  <a:gd name="T14" fmla="*/ 123 w 123"/>
                  <a:gd name="T15" fmla="*/ 94 h 9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3" h="94">
                    <a:moveTo>
                      <a:pt x="7" y="10"/>
                    </a:moveTo>
                    <a:cubicBezTo>
                      <a:pt x="4" y="40"/>
                      <a:pt x="2" y="68"/>
                      <a:pt x="0" y="94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85" y="2"/>
                      <a:pt x="46" y="5"/>
                      <a:pt x="7" y="10"/>
                    </a:cubicBezTo>
                    <a:close/>
                  </a:path>
                </a:pathLst>
              </a:custGeom>
              <a:solidFill>
                <a:srgbClr val="FF88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Freeform 385"/>
              <p:cNvSpPr>
                <a:spLocks noChangeArrowheads="1"/>
              </p:cNvSpPr>
              <p:nvPr/>
            </p:nvSpPr>
            <p:spPr bwMode="auto">
              <a:xfrm>
                <a:off x="390848" y="4857682"/>
                <a:ext cx="660254" cy="302907"/>
              </a:xfrm>
              <a:custGeom>
                <a:avLst/>
                <a:gdLst>
                  <a:gd name="T0" fmla="*/ 0 w 241"/>
                  <a:gd name="T1" fmla="*/ 826600456 h 111"/>
                  <a:gd name="T2" fmla="*/ 1598702324 w 241"/>
                  <a:gd name="T3" fmla="*/ 692557287 h 111"/>
                  <a:gd name="T4" fmla="*/ 1808860351 w 241"/>
                  <a:gd name="T5" fmla="*/ 670215849 h 111"/>
                  <a:gd name="T6" fmla="*/ 1771332719 w 241"/>
                  <a:gd name="T7" fmla="*/ 156384608 h 111"/>
                  <a:gd name="T8" fmla="*/ 67551381 w 241"/>
                  <a:gd name="T9" fmla="*/ 0 h 111"/>
                  <a:gd name="T10" fmla="*/ 0 w 241"/>
                  <a:gd name="T11" fmla="*/ 826600456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1"/>
                  <a:gd name="T19" fmla="*/ 0 h 111"/>
                  <a:gd name="T20" fmla="*/ 241 w 241"/>
                  <a:gd name="T21" fmla="*/ 111 h 1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1" h="111">
                    <a:moveTo>
                      <a:pt x="0" y="111"/>
                    </a:moveTo>
                    <a:cubicBezTo>
                      <a:pt x="72" y="102"/>
                      <a:pt x="141" y="101"/>
                      <a:pt x="213" y="93"/>
                    </a:cubicBezTo>
                    <a:cubicBezTo>
                      <a:pt x="222" y="92"/>
                      <a:pt x="232" y="91"/>
                      <a:pt x="241" y="90"/>
                    </a:cubicBezTo>
                    <a:cubicBezTo>
                      <a:pt x="239" y="68"/>
                      <a:pt x="238" y="44"/>
                      <a:pt x="236" y="21"/>
                    </a:cubicBezTo>
                    <a:cubicBezTo>
                      <a:pt x="160" y="15"/>
                      <a:pt x="84" y="7"/>
                      <a:pt x="9" y="0"/>
                    </a:cubicBezTo>
                    <a:cubicBezTo>
                      <a:pt x="6" y="39"/>
                      <a:pt x="3" y="76"/>
                      <a:pt x="0" y="11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" name="Freeform 386"/>
              <p:cNvSpPr>
                <a:spLocks noChangeArrowheads="1"/>
              </p:cNvSpPr>
              <p:nvPr/>
            </p:nvSpPr>
            <p:spPr bwMode="auto">
              <a:xfrm>
                <a:off x="503915" y="3637678"/>
                <a:ext cx="501123" cy="118650"/>
              </a:xfrm>
              <a:custGeom>
                <a:avLst/>
                <a:gdLst>
                  <a:gd name="T0" fmla="*/ 1372263722 w 183"/>
                  <a:gd name="T1" fmla="*/ 220799372 h 43"/>
                  <a:gd name="T2" fmla="*/ 14998091 w 183"/>
                  <a:gd name="T3" fmla="*/ 0 h 43"/>
                  <a:gd name="T4" fmla="*/ 0 w 183"/>
                  <a:gd name="T5" fmla="*/ 152274858 h 43"/>
                  <a:gd name="T6" fmla="*/ 1364766046 w 183"/>
                  <a:gd name="T7" fmla="*/ 327391221 h 43"/>
                  <a:gd name="T8" fmla="*/ 1372263722 w 183"/>
                  <a:gd name="T9" fmla="*/ 22079937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43"/>
                  <a:gd name="T17" fmla="*/ 183 w 183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43">
                    <a:moveTo>
                      <a:pt x="183" y="29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7"/>
                      <a:pt x="1" y="14"/>
                      <a:pt x="0" y="20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38"/>
                      <a:pt x="183" y="34"/>
                      <a:pt x="183" y="29"/>
                    </a:cubicBezTo>
                    <a:close/>
                  </a:path>
                </a:pathLst>
              </a:custGeom>
              <a:solidFill>
                <a:srgbClr val="8B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" name="Freeform 387"/>
              <p:cNvSpPr>
                <a:spLocks noChangeArrowheads="1"/>
              </p:cNvSpPr>
              <p:nvPr/>
            </p:nvSpPr>
            <p:spPr bwMode="auto">
              <a:xfrm>
                <a:off x="501123" y="3692117"/>
                <a:ext cx="501123" cy="96316"/>
              </a:xfrm>
              <a:custGeom>
                <a:avLst/>
                <a:gdLst>
                  <a:gd name="T0" fmla="*/ 1372263722 w 183"/>
                  <a:gd name="T1" fmla="*/ 174175103 h 35"/>
                  <a:gd name="T2" fmla="*/ 7497676 w 183"/>
                  <a:gd name="T3" fmla="*/ 0 h 35"/>
                  <a:gd name="T4" fmla="*/ 0 w 183"/>
                  <a:gd name="T5" fmla="*/ 189321481 h 35"/>
                  <a:gd name="T6" fmla="*/ 1364766046 w 183"/>
                  <a:gd name="T7" fmla="*/ 265050624 h 35"/>
                  <a:gd name="T8" fmla="*/ 1372263722 w 183"/>
                  <a:gd name="T9" fmla="*/ 17417510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35"/>
                  <a:gd name="T17" fmla="*/ 183 w 183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35">
                    <a:moveTo>
                      <a:pt x="183" y="2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0" y="17"/>
                      <a:pt x="0" y="25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3" y="31"/>
                      <a:pt x="183" y="27"/>
                      <a:pt x="183" y="23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" name="Freeform 388"/>
              <p:cNvSpPr>
                <a:spLocks noChangeArrowheads="1"/>
              </p:cNvSpPr>
              <p:nvPr/>
            </p:nvSpPr>
            <p:spPr bwMode="auto">
              <a:xfrm>
                <a:off x="495540" y="3760516"/>
                <a:ext cx="503915" cy="62814"/>
              </a:xfrm>
              <a:custGeom>
                <a:avLst/>
                <a:gdLst>
                  <a:gd name="T0" fmla="*/ 14999687 w 184"/>
                  <a:gd name="T1" fmla="*/ 0 h 23"/>
                  <a:gd name="T2" fmla="*/ 0 w 184"/>
                  <a:gd name="T3" fmla="*/ 171547765 h 23"/>
                  <a:gd name="T4" fmla="*/ 1380056126 w 184"/>
                  <a:gd name="T5" fmla="*/ 149172326 h 23"/>
                  <a:gd name="T6" fmla="*/ 1380056126 w 184"/>
                  <a:gd name="T7" fmla="*/ 74584797 h 23"/>
                  <a:gd name="T8" fmla="*/ 14999687 w 184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23"/>
                  <a:gd name="T17" fmla="*/ 184 w 18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23">
                    <a:moveTo>
                      <a:pt x="2" y="0"/>
                    </a:moveTo>
                    <a:cubicBezTo>
                      <a:pt x="1" y="8"/>
                      <a:pt x="1" y="16"/>
                      <a:pt x="0" y="23"/>
                    </a:cubicBezTo>
                    <a:cubicBezTo>
                      <a:pt x="62" y="22"/>
                      <a:pt x="122" y="22"/>
                      <a:pt x="184" y="20"/>
                    </a:cubicBezTo>
                    <a:cubicBezTo>
                      <a:pt x="184" y="17"/>
                      <a:pt x="184" y="13"/>
                      <a:pt x="184" y="1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B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389"/>
              <p:cNvSpPr>
                <a:spLocks noChangeArrowheads="1"/>
              </p:cNvSpPr>
              <p:nvPr/>
            </p:nvSpPr>
            <p:spPr bwMode="auto">
              <a:xfrm>
                <a:off x="492748" y="3816351"/>
                <a:ext cx="506707" cy="51647"/>
              </a:xfrm>
              <a:custGeom>
                <a:avLst/>
                <a:gdLst>
                  <a:gd name="T0" fmla="*/ 7502003 w 185"/>
                  <a:gd name="T1" fmla="*/ 22167436 h 19"/>
                  <a:gd name="T2" fmla="*/ 0 w 185"/>
                  <a:gd name="T3" fmla="*/ 140390137 h 19"/>
                  <a:gd name="T4" fmla="*/ 1380346559 w 185"/>
                  <a:gd name="T5" fmla="*/ 88667026 h 19"/>
                  <a:gd name="T6" fmla="*/ 1380346559 w 185"/>
                  <a:gd name="T7" fmla="*/ 59111351 h 19"/>
                  <a:gd name="T8" fmla="*/ 1387848561 w 185"/>
                  <a:gd name="T9" fmla="*/ 0 h 19"/>
                  <a:gd name="T10" fmla="*/ 7502003 w 185"/>
                  <a:gd name="T11" fmla="*/ 2216743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5"/>
                  <a:gd name="T19" fmla="*/ 0 h 19"/>
                  <a:gd name="T20" fmla="*/ 185 w 185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5" h="19">
                    <a:moveTo>
                      <a:pt x="1" y="3"/>
                    </a:moveTo>
                    <a:cubicBezTo>
                      <a:pt x="1" y="9"/>
                      <a:pt x="0" y="14"/>
                      <a:pt x="0" y="19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4" y="10"/>
                      <a:pt x="184" y="9"/>
                      <a:pt x="184" y="8"/>
                    </a:cubicBezTo>
                    <a:cubicBezTo>
                      <a:pt x="185" y="5"/>
                      <a:pt x="185" y="3"/>
                      <a:pt x="185" y="0"/>
                    </a:cubicBezTo>
                    <a:cubicBezTo>
                      <a:pt x="123" y="2"/>
                      <a:pt x="63" y="2"/>
                      <a:pt x="1" y="3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390"/>
              <p:cNvSpPr>
                <a:spLocks noChangeArrowheads="1"/>
              </p:cNvSpPr>
              <p:nvPr/>
            </p:nvSpPr>
            <p:spPr bwMode="auto">
              <a:xfrm>
                <a:off x="509499" y="3588822"/>
                <a:ext cx="498332" cy="128421"/>
              </a:xfrm>
              <a:custGeom>
                <a:avLst/>
                <a:gdLst>
                  <a:gd name="T0" fmla="*/ 1364476825 w 182"/>
                  <a:gd name="T1" fmla="*/ 238906778 h 47"/>
                  <a:gd name="T2" fmla="*/ 7496885 w 182"/>
                  <a:gd name="T3" fmla="*/ 0 h 47"/>
                  <a:gd name="T4" fmla="*/ 0 w 182"/>
                  <a:gd name="T5" fmla="*/ 134385746 h 47"/>
                  <a:gd name="T6" fmla="*/ 1356979941 w 182"/>
                  <a:gd name="T7" fmla="*/ 350892622 h 47"/>
                  <a:gd name="T8" fmla="*/ 1364476825 w 182"/>
                  <a:gd name="T9" fmla="*/ 23890677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47"/>
                  <a:gd name="T17" fmla="*/ 182 w 18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47">
                    <a:moveTo>
                      <a:pt x="18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81" y="47"/>
                      <a:pt x="181" y="47"/>
                      <a:pt x="181" y="47"/>
                    </a:cubicBezTo>
                    <a:cubicBezTo>
                      <a:pt x="182" y="42"/>
                      <a:pt x="182" y="37"/>
                      <a:pt x="182" y="32"/>
                    </a:cubicBezTo>
                    <a:close/>
                  </a:path>
                </a:pathLst>
              </a:custGeom>
              <a:solidFill>
                <a:srgbClr val="95B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391"/>
              <p:cNvSpPr>
                <a:spLocks noChangeArrowheads="1"/>
              </p:cNvSpPr>
              <p:nvPr/>
            </p:nvSpPr>
            <p:spPr bwMode="auto">
              <a:xfrm>
                <a:off x="536020" y="3105845"/>
                <a:ext cx="566730" cy="226133"/>
              </a:xfrm>
              <a:custGeom>
                <a:avLst/>
                <a:gdLst>
                  <a:gd name="T0" fmla="*/ 0 w 207"/>
                  <a:gd name="T1" fmla="*/ 207840747 h 83"/>
                  <a:gd name="T2" fmla="*/ 1439173874 w 207"/>
                  <a:gd name="T3" fmla="*/ 616097996 h 83"/>
                  <a:gd name="T4" fmla="*/ 1551608178 w 207"/>
                  <a:gd name="T5" fmla="*/ 133611909 h 83"/>
                  <a:gd name="T6" fmla="*/ 7496168 w 207"/>
                  <a:gd name="T7" fmla="*/ 0 h 83"/>
                  <a:gd name="T8" fmla="*/ 0 w 207"/>
                  <a:gd name="T9" fmla="*/ 20784074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83"/>
                  <a:gd name="T17" fmla="*/ 207 w 207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83">
                    <a:moveTo>
                      <a:pt x="0" y="28"/>
                    </a:moveTo>
                    <a:cubicBezTo>
                      <a:pt x="192" y="83"/>
                      <a:pt x="192" y="83"/>
                      <a:pt x="192" y="83"/>
                    </a:cubicBezTo>
                    <a:cubicBezTo>
                      <a:pt x="197" y="60"/>
                      <a:pt x="202" y="39"/>
                      <a:pt x="207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0" y="18"/>
                      <a:pt x="0" y="28"/>
                    </a:cubicBezTo>
                    <a:close/>
                  </a:path>
                </a:pathLst>
              </a:custGeom>
              <a:solidFill>
                <a:srgbClr val="FFD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392"/>
              <p:cNvSpPr>
                <a:spLocks noChangeArrowheads="1"/>
              </p:cNvSpPr>
              <p:nvPr/>
            </p:nvSpPr>
            <p:spPr bwMode="auto">
              <a:xfrm>
                <a:off x="0" y="938035"/>
                <a:ext cx="93525" cy="456454"/>
              </a:xfrm>
              <a:custGeom>
                <a:avLst/>
                <a:gdLst>
                  <a:gd name="T0" fmla="*/ 257262518 w 34"/>
                  <a:gd name="T1" fmla="*/ 1210253615 h 167"/>
                  <a:gd name="T2" fmla="*/ 0 w 34"/>
                  <a:gd name="T3" fmla="*/ 0 h 167"/>
                  <a:gd name="T4" fmla="*/ 0 w 34"/>
                  <a:gd name="T5" fmla="*/ 1030957391 h 167"/>
                  <a:gd name="T6" fmla="*/ 52965408 w 34"/>
                  <a:gd name="T7" fmla="*/ 1247606312 h 167"/>
                  <a:gd name="T8" fmla="*/ 257262518 w 34"/>
                  <a:gd name="T9" fmla="*/ 1210253615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67"/>
                  <a:gd name="T17" fmla="*/ 34 w 34"/>
                  <a:gd name="T18" fmla="*/ 167 h 1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67">
                    <a:moveTo>
                      <a:pt x="34" y="162"/>
                    </a:moveTo>
                    <a:cubicBezTo>
                      <a:pt x="12" y="93"/>
                      <a:pt x="0" y="0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" y="147"/>
                      <a:pt x="5" y="157"/>
                      <a:pt x="7" y="167"/>
                    </a:cubicBezTo>
                    <a:lnTo>
                      <a:pt x="34" y="162"/>
                    </a:lnTo>
                    <a:close/>
                  </a:path>
                </a:pathLst>
              </a:custGeom>
              <a:solidFill>
                <a:srgbClr val="FF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393"/>
              <p:cNvSpPr>
                <a:spLocks noChangeArrowheads="1"/>
              </p:cNvSpPr>
              <p:nvPr/>
            </p:nvSpPr>
            <p:spPr bwMode="auto">
              <a:xfrm>
                <a:off x="19542" y="1380530"/>
                <a:ext cx="242884" cy="368514"/>
              </a:xfrm>
              <a:custGeom>
                <a:avLst/>
                <a:gdLst>
                  <a:gd name="T0" fmla="*/ 201086120 w 89"/>
                  <a:gd name="T1" fmla="*/ 0 h 135"/>
                  <a:gd name="T2" fmla="*/ 0 w 89"/>
                  <a:gd name="T3" fmla="*/ 37258130 h 135"/>
                  <a:gd name="T4" fmla="*/ 283008983 w 89"/>
                  <a:gd name="T5" fmla="*/ 1005944950 h 135"/>
                  <a:gd name="T6" fmla="*/ 662838623 w 89"/>
                  <a:gd name="T7" fmla="*/ 991043335 h 135"/>
                  <a:gd name="T8" fmla="*/ 521332767 w 89"/>
                  <a:gd name="T9" fmla="*/ 752595669 h 135"/>
                  <a:gd name="T10" fmla="*/ 201086120 w 89"/>
                  <a:gd name="T11" fmla="*/ 0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135"/>
                  <a:gd name="T20" fmla="*/ 89 w 89"/>
                  <a:gd name="T21" fmla="*/ 135 h 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135">
                    <a:moveTo>
                      <a:pt x="27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1" y="46"/>
                      <a:pt x="24" y="93"/>
                      <a:pt x="38" y="135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3" y="124"/>
                      <a:pt x="77" y="113"/>
                      <a:pt x="70" y="101"/>
                    </a:cubicBezTo>
                    <a:cubicBezTo>
                      <a:pt x="50" y="68"/>
                      <a:pt x="36" y="33"/>
                      <a:pt x="27" y="0"/>
                    </a:cubicBezTo>
                    <a:close/>
                  </a:path>
                </a:pathLst>
              </a:custGeom>
              <a:solidFill>
                <a:srgbClr val="7C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394"/>
              <p:cNvSpPr>
                <a:spLocks noChangeArrowheads="1"/>
              </p:cNvSpPr>
              <p:nvPr/>
            </p:nvSpPr>
            <p:spPr bwMode="auto">
              <a:xfrm>
                <a:off x="122838" y="1743461"/>
                <a:ext cx="227530" cy="145172"/>
              </a:xfrm>
              <a:custGeom>
                <a:avLst/>
                <a:gdLst>
                  <a:gd name="T0" fmla="*/ 0 w 83"/>
                  <a:gd name="T1" fmla="*/ 15004759 h 53"/>
                  <a:gd name="T2" fmla="*/ 135267956 w 83"/>
                  <a:gd name="T3" fmla="*/ 397639803 h 53"/>
                  <a:gd name="T4" fmla="*/ 623733746 w 83"/>
                  <a:gd name="T5" fmla="*/ 337618029 h 53"/>
                  <a:gd name="T6" fmla="*/ 383259208 w 83"/>
                  <a:gd name="T7" fmla="*/ 0 h 53"/>
                  <a:gd name="T8" fmla="*/ 0 w 83"/>
                  <a:gd name="T9" fmla="*/ 15004759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"/>
                  <a:gd name="T16" fmla="*/ 0 h 53"/>
                  <a:gd name="T17" fmla="*/ 83 w 83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" h="53">
                    <a:moveTo>
                      <a:pt x="0" y="2"/>
                    </a:moveTo>
                    <a:cubicBezTo>
                      <a:pt x="6" y="20"/>
                      <a:pt x="12" y="37"/>
                      <a:pt x="18" y="53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74" y="33"/>
                      <a:pt x="63" y="18"/>
                      <a:pt x="5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395"/>
              <p:cNvSpPr>
                <a:spLocks noChangeArrowheads="1"/>
              </p:cNvSpPr>
              <p:nvPr/>
            </p:nvSpPr>
            <p:spPr bwMode="auto">
              <a:xfrm>
                <a:off x="390848" y="967348"/>
                <a:ext cx="201008" cy="76773"/>
              </a:xfrm>
              <a:custGeom>
                <a:avLst/>
                <a:gdLst>
                  <a:gd name="T0" fmla="*/ 0 w 73"/>
                  <a:gd name="T1" fmla="*/ 0 h 28"/>
                  <a:gd name="T2" fmla="*/ 22746946 w 73"/>
                  <a:gd name="T3" fmla="*/ 195466800 h 28"/>
                  <a:gd name="T4" fmla="*/ 553482412 w 73"/>
                  <a:gd name="T5" fmla="*/ 210503340 h 28"/>
                  <a:gd name="T6" fmla="*/ 538318699 w 73"/>
                  <a:gd name="T7" fmla="*/ 67661690 h 28"/>
                  <a:gd name="T8" fmla="*/ 0 w 73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28"/>
                  <a:gd name="T17" fmla="*/ 73 w 73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28">
                    <a:moveTo>
                      <a:pt x="0" y="0"/>
                    </a:moveTo>
                    <a:cubicBezTo>
                      <a:pt x="1" y="9"/>
                      <a:pt x="2" y="17"/>
                      <a:pt x="3" y="26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3" y="21"/>
                      <a:pt x="72" y="15"/>
                      <a:pt x="71" y="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396"/>
              <p:cNvSpPr>
                <a:spLocks noChangeArrowheads="1"/>
              </p:cNvSpPr>
              <p:nvPr/>
            </p:nvSpPr>
            <p:spPr bwMode="auto">
              <a:xfrm>
                <a:off x="375494" y="561146"/>
                <a:ext cx="210779" cy="431328"/>
              </a:xfrm>
              <a:custGeom>
                <a:avLst/>
                <a:gdLst>
                  <a:gd name="T0" fmla="*/ 472079263 w 77"/>
                  <a:gd name="T1" fmla="*/ 0 h 158"/>
                  <a:gd name="T2" fmla="*/ 29974416 w 77"/>
                  <a:gd name="T3" fmla="*/ 149048393 h 158"/>
                  <a:gd name="T4" fmla="*/ 7492235 w 77"/>
                  <a:gd name="T5" fmla="*/ 484411373 h 158"/>
                  <a:gd name="T6" fmla="*/ 44958887 w 77"/>
                  <a:gd name="T7" fmla="*/ 1110421177 h 158"/>
                  <a:gd name="T8" fmla="*/ 576984245 w 77"/>
                  <a:gd name="T9" fmla="*/ 1177492681 h 158"/>
                  <a:gd name="T10" fmla="*/ 472079263 w 77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58"/>
                  <a:gd name="T20" fmla="*/ 77 w 77"/>
                  <a:gd name="T21" fmla="*/ 158 h 15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58">
                    <a:moveTo>
                      <a:pt x="63" y="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3" y="39"/>
                      <a:pt x="2" y="54"/>
                      <a:pt x="1" y="65"/>
                    </a:cubicBezTo>
                    <a:cubicBezTo>
                      <a:pt x="0" y="77"/>
                      <a:pt x="2" y="109"/>
                      <a:pt x="6" y="149"/>
                    </a:cubicBezTo>
                    <a:cubicBezTo>
                      <a:pt x="77" y="158"/>
                      <a:pt x="77" y="158"/>
                      <a:pt x="77" y="158"/>
                    </a:cubicBezTo>
                    <a:cubicBezTo>
                      <a:pt x="70" y="98"/>
                      <a:pt x="65" y="42"/>
                      <a:pt x="63" y="0"/>
                    </a:cubicBezTo>
                    <a:close/>
                  </a:path>
                </a:pathLst>
              </a:custGeom>
              <a:solidFill>
                <a:srgbClr val="FFB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397"/>
              <p:cNvSpPr>
                <a:spLocks noChangeArrowheads="1"/>
              </p:cNvSpPr>
              <p:nvPr/>
            </p:nvSpPr>
            <p:spPr bwMode="auto">
              <a:xfrm>
                <a:off x="386661" y="322449"/>
                <a:ext cx="160527" cy="293136"/>
              </a:xfrm>
              <a:custGeom>
                <a:avLst/>
                <a:gdLst>
                  <a:gd name="T0" fmla="*/ 429358030 w 59"/>
                  <a:gd name="T1" fmla="*/ 15010207 h 107"/>
                  <a:gd name="T2" fmla="*/ 29610430 w 59"/>
                  <a:gd name="T3" fmla="*/ 0 h 107"/>
                  <a:gd name="T4" fmla="*/ 0 w 59"/>
                  <a:gd name="T5" fmla="*/ 803072098 h 107"/>
                  <a:gd name="T6" fmla="*/ 436761317 w 59"/>
                  <a:gd name="T7" fmla="*/ 652964549 h 107"/>
                  <a:gd name="T8" fmla="*/ 429358030 w 59"/>
                  <a:gd name="T9" fmla="*/ 465332853 h 107"/>
                  <a:gd name="T10" fmla="*/ 429358030 w 59"/>
                  <a:gd name="T11" fmla="*/ 15010207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107"/>
                  <a:gd name="T20" fmla="*/ 59 w 5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107">
                    <a:moveTo>
                      <a:pt x="58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6"/>
                      <a:pt x="2" y="76"/>
                      <a:pt x="0" y="10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78"/>
                      <a:pt x="58" y="70"/>
                      <a:pt x="58" y="62"/>
                    </a:cubicBezTo>
                    <a:cubicBezTo>
                      <a:pt x="58" y="40"/>
                      <a:pt x="58" y="20"/>
                      <a:pt x="58" y="2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398"/>
              <p:cNvSpPr>
                <a:spLocks noChangeArrowheads="1"/>
              </p:cNvSpPr>
              <p:nvPr/>
            </p:nvSpPr>
            <p:spPr bwMode="auto">
              <a:xfrm>
                <a:off x="396432" y="0"/>
                <a:ext cx="147964" cy="328033"/>
              </a:xfrm>
              <a:custGeom>
                <a:avLst/>
                <a:gdLst>
                  <a:gd name="T0" fmla="*/ 360385503 w 54"/>
                  <a:gd name="T1" fmla="*/ 74725917 h 120"/>
                  <a:gd name="T2" fmla="*/ 37539015 w 54"/>
                  <a:gd name="T3" fmla="*/ 186814794 h 120"/>
                  <a:gd name="T4" fmla="*/ 0 w 54"/>
                  <a:gd name="T5" fmla="*/ 881769106 h 120"/>
                  <a:gd name="T6" fmla="*/ 405432320 w 54"/>
                  <a:gd name="T7" fmla="*/ 896713742 h 120"/>
                  <a:gd name="T8" fmla="*/ 360385503 w 54"/>
                  <a:gd name="T9" fmla="*/ 7472591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20"/>
                  <a:gd name="T17" fmla="*/ 54 w 54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20">
                    <a:moveTo>
                      <a:pt x="48" y="10"/>
                    </a:moveTo>
                    <a:cubicBezTo>
                      <a:pt x="48" y="10"/>
                      <a:pt x="11" y="0"/>
                      <a:pt x="5" y="25"/>
                    </a:cubicBezTo>
                    <a:cubicBezTo>
                      <a:pt x="3" y="36"/>
                      <a:pt x="1" y="74"/>
                      <a:pt x="0" y="118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2" y="38"/>
                      <a:pt x="48" y="10"/>
                      <a:pt x="48" y="10"/>
                    </a:cubicBezTo>
                    <a:close/>
                  </a:path>
                </a:pathLst>
              </a:custGeom>
              <a:solidFill>
                <a:srgbClr val="B6BB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399"/>
              <p:cNvSpPr>
                <a:spLocks noChangeArrowheads="1"/>
              </p:cNvSpPr>
              <p:nvPr/>
            </p:nvSpPr>
            <p:spPr bwMode="auto">
              <a:xfrm>
                <a:off x="399223" y="1038539"/>
                <a:ext cx="224738" cy="287552"/>
              </a:xfrm>
              <a:custGeom>
                <a:avLst/>
                <a:gdLst>
                  <a:gd name="T0" fmla="*/ 0 w 82"/>
                  <a:gd name="T1" fmla="*/ 0 h 105"/>
                  <a:gd name="T2" fmla="*/ 90136382 w 82"/>
                  <a:gd name="T3" fmla="*/ 787487169 h 105"/>
                  <a:gd name="T4" fmla="*/ 615941081 w 82"/>
                  <a:gd name="T5" fmla="*/ 697488870 h 105"/>
                  <a:gd name="T6" fmla="*/ 525804699 w 82"/>
                  <a:gd name="T7" fmla="*/ 14999260 h 105"/>
                  <a:gd name="T8" fmla="*/ 0 w 82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05"/>
                  <a:gd name="T17" fmla="*/ 82 w 82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05">
                    <a:moveTo>
                      <a:pt x="0" y="0"/>
                    </a:moveTo>
                    <a:cubicBezTo>
                      <a:pt x="4" y="32"/>
                      <a:pt x="8" y="68"/>
                      <a:pt x="12" y="105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78" y="63"/>
                      <a:pt x="74" y="32"/>
                      <a:pt x="7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9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400"/>
              <p:cNvSpPr>
                <a:spLocks noChangeArrowheads="1"/>
              </p:cNvSpPr>
              <p:nvPr/>
            </p:nvSpPr>
            <p:spPr bwMode="auto">
              <a:xfrm>
                <a:off x="432725" y="1292590"/>
                <a:ext cx="245676" cy="443892"/>
              </a:xfrm>
              <a:custGeom>
                <a:avLst/>
                <a:gdLst>
                  <a:gd name="T0" fmla="*/ 0 w 90"/>
                  <a:gd name="T1" fmla="*/ 90096376 h 162"/>
                  <a:gd name="T2" fmla="*/ 119223833 w 90"/>
                  <a:gd name="T3" fmla="*/ 1216296961 h 162"/>
                  <a:gd name="T4" fmla="*/ 670629966 w 90"/>
                  <a:gd name="T5" fmla="*/ 1193773552 h 162"/>
                  <a:gd name="T6" fmla="*/ 521600175 w 90"/>
                  <a:gd name="T7" fmla="*/ 0 h 162"/>
                  <a:gd name="T8" fmla="*/ 0 w 90"/>
                  <a:gd name="T9" fmla="*/ 90096376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162"/>
                  <a:gd name="T17" fmla="*/ 90 w 90"/>
                  <a:gd name="T18" fmla="*/ 162 h 1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162">
                    <a:moveTo>
                      <a:pt x="0" y="12"/>
                    </a:moveTo>
                    <a:cubicBezTo>
                      <a:pt x="7" y="65"/>
                      <a:pt x="13" y="119"/>
                      <a:pt x="16" y="162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85" y="114"/>
                      <a:pt x="77" y="58"/>
                      <a:pt x="70" y="0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7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401"/>
              <p:cNvSpPr>
                <a:spLocks noChangeArrowheads="1"/>
              </p:cNvSpPr>
              <p:nvPr/>
            </p:nvSpPr>
            <p:spPr bwMode="auto">
              <a:xfrm>
                <a:off x="475997" y="1728106"/>
                <a:ext cx="213571" cy="122838"/>
              </a:xfrm>
              <a:custGeom>
                <a:avLst/>
                <a:gdLst>
                  <a:gd name="T0" fmla="*/ 0 w 78"/>
                  <a:gd name="T1" fmla="*/ 22353786 h 45"/>
                  <a:gd name="T2" fmla="*/ 14993779 w 78"/>
                  <a:gd name="T3" fmla="*/ 335314983 h 45"/>
                  <a:gd name="T4" fmla="*/ 584776565 w 78"/>
                  <a:gd name="T5" fmla="*/ 268250895 h 45"/>
                  <a:gd name="T6" fmla="*/ 554789006 w 78"/>
                  <a:gd name="T7" fmla="*/ 0 h 45"/>
                  <a:gd name="T8" fmla="*/ 0 w 78"/>
                  <a:gd name="T9" fmla="*/ 22353786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45"/>
                  <a:gd name="T17" fmla="*/ 78 w 78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45">
                    <a:moveTo>
                      <a:pt x="0" y="3"/>
                    </a:moveTo>
                    <a:cubicBezTo>
                      <a:pt x="1" y="19"/>
                      <a:pt x="2" y="33"/>
                      <a:pt x="2" y="45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7" y="25"/>
                      <a:pt x="76" y="13"/>
                      <a:pt x="7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402"/>
              <p:cNvSpPr>
                <a:spLocks noChangeArrowheads="1"/>
              </p:cNvSpPr>
              <p:nvPr/>
            </p:nvSpPr>
            <p:spPr bwMode="auto">
              <a:xfrm>
                <a:off x="173090" y="1867695"/>
                <a:ext cx="207987" cy="254051"/>
              </a:xfrm>
              <a:custGeom>
                <a:avLst/>
                <a:gdLst>
                  <a:gd name="T0" fmla="*/ 569192002 w 76"/>
                  <a:gd name="T1" fmla="*/ 104472327 h 93"/>
                  <a:gd name="T2" fmla="*/ 486809994 w 76"/>
                  <a:gd name="T3" fmla="*/ 0 h 93"/>
                  <a:gd name="T4" fmla="*/ 0 w 76"/>
                  <a:gd name="T5" fmla="*/ 59699253 h 93"/>
                  <a:gd name="T6" fmla="*/ 59913939 w 76"/>
                  <a:gd name="T7" fmla="*/ 201484297 h 93"/>
                  <a:gd name="T8" fmla="*/ 322043239 w 76"/>
                  <a:gd name="T9" fmla="*/ 693999039 h 93"/>
                  <a:gd name="T10" fmla="*/ 531746132 w 76"/>
                  <a:gd name="T11" fmla="*/ 194021207 h 93"/>
                  <a:gd name="T12" fmla="*/ 569192002 w 76"/>
                  <a:gd name="T13" fmla="*/ 104472327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93"/>
                  <a:gd name="T23" fmla="*/ 76 w 7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93">
                    <a:moveTo>
                      <a:pt x="76" y="14"/>
                    </a:moveTo>
                    <a:cubicBezTo>
                      <a:pt x="72" y="9"/>
                      <a:pt x="68" y="4"/>
                      <a:pt x="6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5" y="21"/>
                      <a:pt x="8" y="27"/>
                    </a:cubicBezTo>
                    <a:cubicBezTo>
                      <a:pt x="18" y="52"/>
                      <a:pt x="30" y="73"/>
                      <a:pt x="43" y="93"/>
                    </a:cubicBezTo>
                    <a:cubicBezTo>
                      <a:pt x="51" y="70"/>
                      <a:pt x="59" y="47"/>
                      <a:pt x="71" y="26"/>
                    </a:cubicBezTo>
                    <a:cubicBezTo>
                      <a:pt x="73" y="22"/>
                      <a:pt x="74" y="18"/>
                      <a:pt x="76" y="14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403"/>
              <p:cNvSpPr>
                <a:spLocks noChangeArrowheads="1"/>
              </p:cNvSpPr>
              <p:nvPr/>
            </p:nvSpPr>
            <p:spPr bwMode="auto">
              <a:xfrm>
                <a:off x="290344" y="1905383"/>
                <a:ext cx="147964" cy="368514"/>
              </a:xfrm>
              <a:custGeom>
                <a:avLst/>
                <a:gdLst>
                  <a:gd name="T0" fmla="*/ 247762978 w 54"/>
                  <a:gd name="T1" fmla="*/ 0 h 135"/>
                  <a:gd name="T2" fmla="*/ 210223963 w 54"/>
                  <a:gd name="T3" fmla="*/ 89417875 h 135"/>
                  <a:gd name="T4" fmla="*/ 0 w 54"/>
                  <a:gd name="T5" fmla="*/ 588664264 h 135"/>
                  <a:gd name="T6" fmla="*/ 232747372 w 54"/>
                  <a:gd name="T7" fmla="*/ 976138991 h 135"/>
                  <a:gd name="T8" fmla="*/ 405432320 w 54"/>
                  <a:gd name="T9" fmla="*/ 1005944950 h 135"/>
                  <a:gd name="T10" fmla="*/ 390416714 w 54"/>
                  <a:gd name="T11" fmla="*/ 156479234 h 135"/>
                  <a:gd name="T12" fmla="*/ 247762978 w 54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135"/>
                  <a:gd name="T23" fmla="*/ 54 w 54"/>
                  <a:gd name="T24" fmla="*/ 135 h 1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135">
                    <a:moveTo>
                      <a:pt x="33" y="0"/>
                    </a:moveTo>
                    <a:cubicBezTo>
                      <a:pt x="31" y="4"/>
                      <a:pt x="30" y="8"/>
                      <a:pt x="28" y="12"/>
                    </a:cubicBezTo>
                    <a:cubicBezTo>
                      <a:pt x="16" y="33"/>
                      <a:pt x="8" y="56"/>
                      <a:pt x="0" y="79"/>
                    </a:cubicBezTo>
                    <a:cubicBezTo>
                      <a:pt x="10" y="96"/>
                      <a:pt x="21" y="113"/>
                      <a:pt x="31" y="131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4" y="97"/>
                      <a:pt x="54" y="59"/>
                      <a:pt x="52" y="21"/>
                    </a:cubicBezTo>
                    <a:cubicBezTo>
                      <a:pt x="45" y="15"/>
                      <a:pt x="39" y="7"/>
                      <a:pt x="33" y="0"/>
                    </a:cubicBezTo>
                    <a:close/>
                  </a:path>
                </a:pathLst>
              </a:custGeom>
              <a:solidFill>
                <a:srgbClr val="9AC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404"/>
              <p:cNvSpPr>
                <a:spLocks noChangeArrowheads="1"/>
              </p:cNvSpPr>
              <p:nvPr/>
            </p:nvSpPr>
            <p:spPr bwMode="auto">
              <a:xfrm>
                <a:off x="637920" y="2208291"/>
                <a:ext cx="79566" cy="125630"/>
              </a:xfrm>
              <a:custGeom>
                <a:avLst/>
                <a:gdLst>
                  <a:gd name="T0" fmla="*/ 218301667 w 29"/>
                  <a:gd name="T1" fmla="*/ 343106454 h 46"/>
                  <a:gd name="T2" fmla="*/ 195718642 w 29"/>
                  <a:gd name="T3" fmla="*/ 0 h 46"/>
                  <a:gd name="T4" fmla="*/ 0 w 29"/>
                  <a:gd name="T5" fmla="*/ 298352132 h 46"/>
                  <a:gd name="T6" fmla="*/ 218301667 w 29"/>
                  <a:gd name="T7" fmla="*/ 343106454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46"/>
                  <a:gd name="T14" fmla="*/ 29 w 29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46">
                    <a:moveTo>
                      <a:pt x="29" y="46"/>
                    </a:moveTo>
                    <a:cubicBezTo>
                      <a:pt x="28" y="31"/>
                      <a:pt x="27" y="15"/>
                      <a:pt x="26" y="0"/>
                    </a:cubicBezTo>
                    <a:cubicBezTo>
                      <a:pt x="17" y="13"/>
                      <a:pt x="8" y="27"/>
                      <a:pt x="0" y="40"/>
                    </a:cubicBez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405"/>
              <p:cNvSpPr>
                <a:spLocks noChangeArrowheads="1"/>
              </p:cNvSpPr>
              <p:nvPr/>
            </p:nvSpPr>
            <p:spPr bwMode="auto">
              <a:xfrm>
                <a:off x="478789" y="1825818"/>
                <a:ext cx="221946" cy="210778"/>
              </a:xfrm>
              <a:custGeom>
                <a:avLst/>
                <a:gdLst>
                  <a:gd name="T0" fmla="*/ 22523409 w 81"/>
                  <a:gd name="T1" fmla="*/ 322208390 h 77"/>
                  <a:gd name="T2" fmla="*/ 22523409 w 81"/>
                  <a:gd name="T3" fmla="*/ 374662001 h 77"/>
                  <a:gd name="T4" fmla="*/ 608148480 w 81"/>
                  <a:gd name="T5" fmla="*/ 576978770 h 77"/>
                  <a:gd name="T6" fmla="*/ 608148480 w 81"/>
                  <a:gd name="T7" fmla="*/ 359674864 h 77"/>
                  <a:gd name="T8" fmla="*/ 578117269 w 81"/>
                  <a:gd name="T9" fmla="*/ 0 h 77"/>
                  <a:gd name="T10" fmla="*/ 7507803 w 81"/>
                  <a:gd name="T11" fmla="*/ 67438010 h 77"/>
                  <a:gd name="T12" fmla="*/ 0 w 81"/>
                  <a:gd name="T13" fmla="*/ 367167064 h 77"/>
                  <a:gd name="T14" fmla="*/ 22523409 w 81"/>
                  <a:gd name="T15" fmla="*/ 374662001 h 77"/>
                  <a:gd name="T16" fmla="*/ 22523409 w 81"/>
                  <a:gd name="T17" fmla="*/ 32220839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77"/>
                  <a:gd name="T29" fmla="*/ 81 w 81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77">
                    <a:moveTo>
                      <a:pt x="3" y="43"/>
                    </a:moveTo>
                    <a:cubicBezTo>
                      <a:pt x="3" y="45"/>
                      <a:pt x="3" y="48"/>
                      <a:pt x="3" y="5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66"/>
                      <a:pt x="81" y="56"/>
                      <a:pt x="81" y="48"/>
                    </a:cubicBezTo>
                    <a:cubicBezTo>
                      <a:pt x="80" y="37"/>
                      <a:pt x="79" y="20"/>
                      <a:pt x="77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33"/>
                      <a:pt x="0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48"/>
                      <a:pt x="3" y="45"/>
                      <a:pt x="3" y="43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406"/>
              <p:cNvSpPr>
                <a:spLocks noChangeArrowheads="1"/>
              </p:cNvSpPr>
              <p:nvPr/>
            </p:nvSpPr>
            <p:spPr bwMode="auto">
              <a:xfrm>
                <a:off x="432725" y="1959823"/>
                <a:ext cx="159131" cy="347575"/>
              </a:xfrm>
              <a:custGeom>
                <a:avLst/>
                <a:gdLst>
                  <a:gd name="T0" fmla="*/ 225826094 w 58"/>
                  <a:gd name="T1" fmla="*/ 299604176 h 127"/>
                  <a:gd name="T2" fmla="*/ 150551644 w 58"/>
                  <a:gd name="T3" fmla="*/ 7490652 h 127"/>
                  <a:gd name="T4" fmla="*/ 127968760 w 58"/>
                  <a:gd name="T5" fmla="*/ 0 h 127"/>
                  <a:gd name="T6" fmla="*/ 120440218 w 58"/>
                  <a:gd name="T7" fmla="*/ 104860914 h 127"/>
                  <a:gd name="T8" fmla="*/ 0 w 58"/>
                  <a:gd name="T9" fmla="*/ 7490652 h 127"/>
                  <a:gd name="T10" fmla="*/ 15054341 w 58"/>
                  <a:gd name="T11" fmla="*/ 861364744 h 127"/>
                  <a:gd name="T12" fmla="*/ 436597848 w 58"/>
                  <a:gd name="T13" fmla="*/ 951247092 h 127"/>
                  <a:gd name="T14" fmla="*/ 270991862 w 58"/>
                  <a:gd name="T15" fmla="*/ 449409001 h 127"/>
                  <a:gd name="T16" fmla="*/ 225826094 w 58"/>
                  <a:gd name="T17" fmla="*/ 299604176 h 1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127"/>
                  <a:gd name="T29" fmla="*/ 58 w 5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127">
                    <a:moveTo>
                      <a:pt x="30" y="40"/>
                    </a:moveTo>
                    <a:cubicBezTo>
                      <a:pt x="25" y="28"/>
                      <a:pt x="20" y="15"/>
                      <a:pt x="20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7"/>
                      <a:pt x="16" y="12"/>
                      <a:pt x="16" y="14"/>
                    </a:cubicBezTo>
                    <a:cubicBezTo>
                      <a:pt x="10" y="11"/>
                      <a:pt x="5" y="6"/>
                      <a:pt x="0" y="1"/>
                    </a:cubicBezTo>
                    <a:cubicBezTo>
                      <a:pt x="2" y="39"/>
                      <a:pt x="2" y="77"/>
                      <a:pt x="2" y="115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0" y="105"/>
                      <a:pt x="43" y="83"/>
                      <a:pt x="36" y="60"/>
                    </a:cubicBezTo>
                    <a:cubicBezTo>
                      <a:pt x="34" y="54"/>
                      <a:pt x="32" y="46"/>
                      <a:pt x="30" y="40"/>
                    </a:cubicBezTo>
                    <a:close/>
                  </a:path>
                </a:pathLst>
              </a:custGeom>
              <a:solidFill>
                <a:srgbClr val="B1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407"/>
              <p:cNvSpPr>
                <a:spLocks noChangeArrowheads="1"/>
              </p:cNvSpPr>
              <p:nvPr/>
            </p:nvSpPr>
            <p:spPr bwMode="auto">
              <a:xfrm>
                <a:off x="487165" y="1962615"/>
                <a:ext cx="221946" cy="355950"/>
              </a:xfrm>
              <a:custGeom>
                <a:avLst/>
                <a:gdLst>
                  <a:gd name="T0" fmla="*/ 0 w 81"/>
                  <a:gd name="T1" fmla="*/ 0 h 130"/>
                  <a:gd name="T2" fmla="*/ 75080770 w 81"/>
                  <a:gd name="T3" fmla="*/ 292385544 h 130"/>
                  <a:gd name="T4" fmla="*/ 120127587 w 81"/>
                  <a:gd name="T5" fmla="*/ 442328113 h 130"/>
                  <a:gd name="T6" fmla="*/ 285304733 w 81"/>
                  <a:gd name="T7" fmla="*/ 944631062 h 130"/>
                  <a:gd name="T8" fmla="*/ 412940123 w 81"/>
                  <a:gd name="T9" fmla="*/ 974618481 h 130"/>
                  <a:gd name="T10" fmla="*/ 608148480 w 81"/>
                  <a:gd name="T11" fmla="*/ 674736082 h 130"/>
                  <a:gd name="T12" fmla="*/ 585625072 w 81"/>
                  <a:gd name="T13" fmla="*/ 202420551 h 130"/>
                  <a:gd name="T14" fmla="*/ 0 w 81"/>
                  <a:gd name="T15" fmla="*/ 0 h 1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30"/>
                  <a:gd name="T26" fmla="*/ 81 w 81"/>
                  <a:gd name="T27" fmla="*/ 130 h 1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30">
                    <a:moveTo>
                      <a:pt x="0" y="0"/>
                    </a:moveTo>
                    <a:cubicBezTo>
                      <a:pt x="0" y="14"/>
                      <a:pt x="5" y="27"/>
                      <a:pt x="10" y="39"/>
                    </a:cubicBezTo>
                    <a:cubicBezTo>
                      <a:pt x="12" y="45"/>
                      <a:pt x="14" y="53"/>
                      <a:pt x="16" y="59"/>
                    </a:cubicBezTo>
                    <a:cubicBezTo>
                      <a:pt x="23" y="82"/>
                      <a:pt x="30" y="104"/>
                      <a:pt x="38" y="126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63" y="117"/>
                      <a:pt x="72" y="103"/>
                      <a:pt x="81" y="90"/>
                    </a:cubicBezTo>
                    <a:cubicBezTo>
                      <a:pt x="80" y="67"/>
                      <a:pt x="79" y="45"/>
                      <a:pt x="78" y="2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408"/>
              <p:cNvSpPr>
                <a:spLocks noChangeArrowheads="1"/>
              </p:cNvSpPr>
              <p:nvPr/>
            </p:nvSpPr>
            <p:spPr bwMode="auto">
              <a:xfrm>
                <a:off x="375494" y="2262730"/>
                <a:ext cx="368514" cy="372701"/>
              </a:xfrm>
              <a:custGeom>
                <a:avLst/>
                <a:gdLst>
                  <a:gd name="T0" fmla="*/ 0 w 135"/>
                  <a:gd name="T1" fmla="*/ 0 h 136"/>
                  <a:gd name="T2" fmla="*/ 372573113 w 135"/>
                  <a:gd name="T3" fmla="*/ 1006347509 h 136"/>
                  <a:gd name="T4" fmla="*/ 1005944950 w 135"/>
                  <a:gd name="T5" fmla="*/ 1021367907 h 136"/>
                  <a:gd name="T6" fmla="*/ 931431419 w 135"/>
                  <a:gd name="T7" fmla="*/ 195262439 h 136"/>
                  <a:gd name="T8" fmla="*/ 0 w 13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136"/>
                  <a:gd name="T17" fmla="*/ 135 w 135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136">
                    <a:moveTo>
                      <a:pt x="0" y="0"/>
                    </a:moveTo>
                    <a:cubicBezTo>
                      <a:pt x="20" y="35"/>
                      <a:pt x="39" y="76"/>
                      <a:pt x="50" y="134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1" y="101"/>
                      <a:pt x="128" y="63"/>
                      <a:pt x="125" y="2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409"/>
              <p:cNvSpPr>
                <a:spLocks noChangeArrowheads="1"/>
              </p:cNvSpPr>
              <p:nvPr/>
            </p:nvSpPr>
            <p:spPr bwMode="auto">
              <a:xfrm>
                <a:off x="512290" y="2629849"/>
                <a:ext cx="251259" cy="207987"/>
              </a:xfrm>
              <a:custGeom>
                <a:avLst/>
                <a:gdLst>
                  <a:gd name="T0" fmla="*/ 0 w 92"/>
                  <a:gd name="T1" fmla="*/ 0 h 76"/>
                  <a:gd name="T2" fmla="*/ 67129850 w 92"/>
                  <a:gd name="T3" fmla="*/ 569192002 h 76"/>
                  <a:gd name="T4" fmla="*/ 686207447 w 92"/>
                  <a:gd name="T5" fmla="*/ 464341924 h 76"/>
                  <a:gd name="T6" fmla="*/ 633994734 w 92"/>
                  <a:gd name="T7" fmla="*/ 14977801 h 76"/>
                  <a:gd name="T8" fmla="*/ 0 w 92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76"/>
                  <a:gd name="T17" fmla="*/ 92 w 92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76">
                    <a:moveTo>
                      <a:pt x="0" y="0"/>
                    </a:moveTo>
                    <a:cubicBezTo>
                      <a:pt x="5" y="23"/>
                      <a:pt x="8" y="48"/>
                      <a:pt x="9" y="76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89" y="44"/>
                      <a:pt x="87" y="24"/>
                      <a:pt x="85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410"/>
              <p:cNvSpPr>
                <a:spLocks noChangeArrowheads="1"/>
              </p:cNvSpPr>
              <p:nvPr/>
            </p:nvSpPr>
            <p:spPr bwMode="auto">
              <a:xfrm>
                <a:off x="974328" y="2407902"/>
                <a:ext cx="284761" cy="235904"/>
              </a:xfrm>
              <a:custGeom>
                <a:avLst/>
                <a:gdLst>
                  <a:gd name="T0" fmla="*/ 209918143 w 104"/>
                  <a:gd name="T1" fmla="*/ 0 h 86"/>
                  <a:gd name="T2" fmla="*/ 0 w 104"/>
                  <a:gd name="T3" fmla="*/ 632052650 h 86"/>
                  <a:gd name="T4" fmla="*/ 712225594 w 104"/>
                  <a:gd name="T5" fmla="*/ 647101130 h 86"/>
                  <a:gd name="T6" fmla="*/ 779700261 w 104"/>
                  <a:gd name="T7" fmla="*/ 120390589 h 86"/>
                  <a:gd name="T8" fmla="*/ 209918143 w 10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4"/>
                  <a:gd name="T16" fmla="*/ 0 h 86"/>
                  <a:gd name="T17" fmla="*/ 104 w 104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4" h="86">
                    <a:moveTo>
                      <a:pt x="28" y="0"/>
                    </a:moveTo>
                    <a:cubicBezTo>
                      <a:pt x="19" y="29"/>
                      <a:pt x="9" y="58"/>
                      <a:pt x="0" y="84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66"/>
                      <a:pt x="101" y="42"/>
                      <a:pt x="104" y="16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A26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411"/>
              <p:cNvSpPr>
                <a:spLocks noChangeArrowheads="1"/>
              </p:cNvSpPr>
              <p:nvPr/>
            </p:nvSpPr>
            <p:spPr bwMode="auto">
              <a:xfrm>
                <a:off x="1232567" y="1266068"/>
                <a:ext cx="147964" cy="439704"/>
              </a:xfrm>
              <a:custGeom>
                <a:avLst/>
                <a:gdLst>
                  <a:gd name="T0" fmla="*/ 390416714 w 54"/>
                  <a:gd name="T1" fmla="*/ 253599965 h 161"/>
                  <a:gd name="T2" fmla="*/ 90096376 w 54"/>
                  <a:gd name="T3" fmla="*/ 0 h 161"/>
                  <a:gd name="T4" fmla="*/ 0 w 54"/>
                  <a:gd name="T5" fmla="*/ 1193408547 h 161"/>
                  <a:gd name="T6" fmla="*/ 345367157 w 54"/>
                  <a:gd name="T7" fmla="*/ 1200867128 h 161"/>
                  <a:gd name="T8" fmla="*/ 390416714 w 54"/>
                  <a:gd name="T9" fmla="*/ 253599965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1"/>
                  <a:gd name="T17" fmla="*/ 54 w 54"/>
                  <a:gd name="T18" fmla="*/ 161 h 1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1">
                    <a:moveTo>
                      <a:pt x="52" y="34"/>
                    </a:moveTo>
                    <a:cubicBezTo>
                      <a:pt x="46" y="19"/>
                      <a:pt x="12" y="0"/>
                      <a:pt x="12" y="0"/>
                    </a:cubicBezTo>
                    <a:cubicBezTo>
                      <a:pt x="12" y="0"/>
                      <a:pt x="9" y="86"/>
                      <a:pt x="0" y="160"/>
                    </a:cubicBezTo>
                    <a:cubicBezTo>
                      <a:pt x="46" y="161"/>
                      <a:pt x="46" y="161"/>
                      <a:pt x="46" y="161"/>
                    </a:cubicBezTo>
                    <a:cubicBezTo>
                      <a:pt x="50" y="93"/>
                      <a:pt x="54" y="39"/>
                      <a:pt x="52" y="34"/>
                    </a:cubicBez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412"/>
              <p:cNvSpPr>
                <a:spLocks noChangeArrowheads="1"/>
              </p:cNvSpPr>
              <p:nvPr/>
            </p:nvSpPr>
            <p:spPr bwMode="auto">
              <a:xfrm>
                <a:off x="1224192" y="1605269"/>
                <a:ext cx="216363" cy="157735"/>
              </a:xfrm>
              <a:custGeom>
                <a:avLst/>
                <a:gdLst>
                  <a:gd name="T0" fmla="*/ 22501752 w 79"/>
                  <a:gd name="T1" fmla="*/ 266256680 h 58"/>
                  <a:gd name="T2" fmla="*/ 0 w 79"/>
                  <a:gd name="T3" fmla="*/ 428971211 h 58"/>
                  <a:gd name="T4" fmla="*/ 345041471 w 79"/>
                  <a:gd name="T5" fmla="*/ 406782248 h 58"/>
                  <a:gd name="T6" fmla="*/ 592568959 w 79"/>
                  <a:gd name="T7" fmla="*/ 0 h 58"/>
                  <a:gd name="T8" fmla="*/ 22501752 w 79"/>
                  <a:gd name="T9" fmla="*/ 26625668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58"/>
                  <a:gd name="T17" fmla="*/ 79 w 7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58">
                    <a:moveTo>
                      <a:pt x="3" y="36"/>
                    </a:moveTo>
                    <a:cubicBezTo>
                      <a:pt x="2" y="43"/>
                      <a:pt x="1" y="51"/>
                      <a:pt x="0" y="58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48"/>
                      <a:pt x="79" y="7"/>
                      <a:pt x="79" y="0"/>
                    </a:cubicBez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413"/>
              <p:cNvSpPr>
                <a:spLocks noChangeArrowheads="1"/>
              </p:cNvSpPr>
              <p:nvPr/>
            </p:nvSpPr>
            <p:spPr bwMode="auto">
              <a:xfrm>
                <a:off x="1113917" y="2088245"/>
                <a:ext cx="196820" cy="364326"/>
              </a:xfrm>
              <a:custGeom>
                <a:avLst/>
                <a:gdLst>
                  <a:gd name="T0" fmla="*/ 0 w 72"/>
                  <a:gd name="T1" fmla="*/ 285141251 h 133"/>
                  <a:gd name="T2" fmla="*/ 396048311 w 72"/>
                  <a:gd name="T3" fmla="*/ 997995746 h 133"/>
                  <a:gd name="T4" fmla="*/ 538029339 w 72"/>
                  <a:gd name="T5" fmla="*/ 105051895 h 133"/>
                  <a:gd name="T6" fmla="*/ 82199686 w 72"/>
                  <a:gd name="T7" fmla="*/ 0 h 133"/>
                  <a:gd name="T8" fmla="*/ 0 w 72"/>
                  <a:gd name="T9" fmla="*/ 28514125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133"/>
                  <a:gd name="T17" fmla="*/ 72 w 72"/>
                  <a:gd name="T18" fmla="*/ 133 h 1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133">
                    <a:moveTo>
                      <a:pt x="0" y="38"/>
                    </a:moveTo>
                    <a:cubicBezTo>
                      <a:pt x="53" y="133"/>
                      <a:pt x="53" y="133"/>
                      <a:pt x="53" y="133"/>
                    </a:cubicBezTo>
                    <a:cubicBezTo>
                      <a:pt x="58" y="93"/>
                      <a:pt x="65" y="54"/>
                      <a:pt x="72" y="1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2"/>
                      <a:pt x="4" y="25"/>
                      <a:pt x="0" y="38"/>
                    </a:cubicBezTo>
                    <a:close/>
                  </a:path>
                </a:pathLst>
              </a:custGeom>
              <a:solidFill>
                <a:srgbClr val="D77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414"/>
              <p:cNvSpPr>
                <a:spLocks noChangeArrowheads="1"/>
              </p:cNvSpPr>
              <p:nvPr/>
            </p:nvSpPr>
            <p:spPr bwMode="auto">
              <a:xfrm>
                <a:off x="1201858" y="1796504"/>
                <a:ext cx="175882" cy="214966"/>
              </a:xfrm>
              <a:custGeom>
                <a:avLst/>
                <a:gdLst>
                  <a:gd name="T0" fmla="*/ 22655800 w 64"/>
                  <a:gd name="T1" fmla="*/ 111063953 h 79"/>
                  <a:gd name="T2" fmla="*/ 0 w 64"/>
                  <a:gd name="T3" fmla="*/ 229534708 h 79"/>
                  <a:gd name="T4" fmla="*/ 362514787 w 64"/>
                  <a:gd name="T5" fmla="*/ 584941534 h 79"/>
                  <a:gd name="T6" fmla="*/ 483351218 w 64"/>
                  <a:gd name="T7" fmla="*/ 0 h 79"/>
                  <a:gd name="T8" fmla="*/ 22655800 w 64"/>
                  <a:gd name="T9" fmla="*/ 111063953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79"/>
                  <a:gd name="T17" fmla="*/ 64 w 64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79">
                    <a:moveTo>
                      <a:pt x="3" y="15"/>
                    </a:moveTo>
                    <a:cubicBezTo>
                      <a:pt x="2" y="20"/>
                      <a:pt x="1" y="26"/>
                      <a:pt x="0" y="3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3" y="53"/>
                      <a:pt x="59" y="26"/>
                      <a:pt x="64" y="0"/>
                    </a:cubicBez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77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415"/>
              <p:cNvSpPr>
                <a:spLocks noChangeArrowheads="1"/>
              </p:cNvSpPr>
              <p:nvPr/>
            </p:nvSpPr>
            <p:spPr bwMode="auto">
              <a:xfrm>
                <a:off x="1210233" y="1648541"/>
                <a:ext cx="194029" cy="188444"/>
              </a:xfrm>
              <a:custGeom>
                <a:avLst/>
                <a:gdLst>
                  <a:gd name="T0" fmla="*/ 530242998 w 71"/>
                  <a:gd name="T1" fmla="*/ 0 h 69"/>
                  <a:gd name="T2" fmla="*/ 37341018 w 71"/>
                  <a:gd name="T3" fmla="*/ 313267667 h 69"/>
                  <a:gd name="T4" fmla="*/ 0 w 71"/>
                  <a:gd name="T5" fmla="*/ 514654219 h 69"/>
                  <a:gd name="T6" fmla="*/ 455560962 w 71"/>
                  <a:gd name="T7" fmla="*/ 402773105 h 69"/>
                  <a:gd name="T8" fmla="*/ 530242998 w 7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69"/>
                  <a:gd name="T17" fmla="*/ 71 w 71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69">
                    <a:moveTo>
                      <a:pt x="71" y="0"/>
                    </a:moveTo>
                    <a:cubicBezTo>
                      <a:pt x="67" y="24"/>
                      <a:pt x="22" y="35"/>
                      <a:pt x="5" y="42"/>
                    </a:cubicBezTo>
                    <a:cubicBezTo>
                      <a:pt x="3" y="51"/>
                      <a:pt x="2" y="60"/>
                      <a:pt x="0" y="69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4" y="36"/>
                      <a:pt x="68" y="18"/>
                      <a:pt x="71" y="0"/>
                    </a:cubicBez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416"/>
              <p:cNvSpPr>
                <a:spLocks noChangeArrowheads="1"/>
              </p:cNvSpPr>
              <p:nvPr/>
            </p:nvSpPr>
            <p:spPr bwMode="auto">
              <a:xfrm>
                <a:off x="1144626" y="1880258"/>
                <a:ext cx="188445" cy="247071"/>
              </a:xfrm>
              <a:custGeom>
                <a:avLst/>
                <a:gdLst>
                  <a:gd name="T0" fmla="*/ 156636030 w 69"/>
                  <a:gd name="T1" fmla="*/ 0 h 90"/>
                  <a:gd name="T2" fmla="*/ 149177432 w 69"/>
                  <a:gd name="T3" fmla="*/ 22609742 h 90"/>
                  <a:gd name="T4" fmla="*/ 0 w 69"/>
                  <a:gd name="T5" fmla="*/ 572759992 h 90"/>
                  <a:gd name="T6" fmla="*/ 454988163 w 69"/>
                  <a:gd name="T7" fmla="*/ 678267545 h 90"/>
                  <a:gd name="T8" fmla="*/ 514659682 w 69"/>
                  <a:gd name="T9" fmla="*/ 361742142 h 90"/>
                  <a:gd name="T10" fmla="*/ 156636030 w 69"/>
                  <a:gd name="T11" fmla="*/ 0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90"/>
                  <a:gd name="T20" fmla="*/ 69 w 69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90">
                    <a:moveTo>
                      <a:pt x="21" y="0"/>
                    </a:moveTo>
                    <a:cubicBezTo>
                      <a:pt x="20" y="1"/>
                      <a:pt x="20" y="2"/>
                      <a:pt x="20" y="3"/>
                    </a:cubicBezTo>
                    <a:cubicBezTo>
                      <a:pt x="16" y="18"/>
                      <a:pt x="9" y="44"/>
                      <a:pt x="0" y="76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3" y="76"/>
                      <a:pt x="66" y="62"/>
                      <a:pt x="69" y="48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417"/>
              <p:cNvSpPr>
                <a:spLocks noChangeArrowheads="1"/>
              </p:cNvSpPr>
              <p:nvPr/>
            </p:nvSpPr>
            <p:spPr bwMode="auto">
              <a:xfrm>
                <a:off x="1051102" y="2192936"/>
                <a:ext cx="207987" cy="259635"/>
              </a:xfrm>
              <a:custGeom>
                <a:avLst/>
                <a:gdLst>
                  <a:gd name="T0" fmla="*/ 0 w 76"/>
                  <a:gd name="T1" fmla="*/ 590073831 h 95"/>
                  <a:gd name="T2" fmla="*/ 569192002 w 76"/>
                  <a:gd name="T3" fmla="*/ 709582455 h 95"/>
                  <a:gd name="T4" fmla="*/ 569192002 w 76"/>
                  <a:gd name="T5" fmla="*/ 709582455 h 95"/>
                  <a:gd name="T6" fmla="*/ 172254286 w 76"/>
                  <a:gd name="T7" fmla="*/ 0 h 95"/>
                  <a:gd name="T8" fmla="*/ 0 w 76"/>
                  <a:gd name="T9" fmla="*/ 59007383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95"/>
                  <a:gd name="T17" fmla="*/ 76 w 76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95">
                    <a:moveTo>
                      <a:pt x="0" y="79"/>
                    </a:move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6" y="25"/>
                      <a:pt x="8" y="52"/>
                      <a:pt x="0" y="79"/>
                    </a:cubicBezTo>
                    <a:close/>
                  </a:path>
                </a:pathLst>
              </a:custGeom>
              <a:solidFill>
                <a:srgbClr val="B1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418"/>
              <p:cNvSpPr>
                <a:spLocks noChangeArrowheads="1"/>
              </p:cNvSpPr>
              <p:nvPr/>
            </p:nvSpPr>
            <p:spPr bwMode="auto">
              <a:xfrm>
                <a:off x="928264" y="2638224"/>
                <a:ext cx="307095" cy="131213"/>
              </a:xfrm>
              <a:custGeom>
                <a:avLst/>
                <a:gdLst>
                  <a:gd name="T0" fmla="*/ 127809100 w 112"/>
                  <a:gd name="T1" fmla="*/ 0 h 48"/>
                  <a:gd name="T2" fmla="*/ 0 w 112"/>
                  <a:gd name="T3" fmla="*/ 358684404 h 48"/>
                  <a:gd name="T4" fmla="*/ 804438094 w 112"/>
                  <a:gd name="T5" fmla="*/ 224177411 h 48"/>
                  <a:gd name="T6" fmla="*/ 842029813 w 112"/>
                  <a:gd name="T7" fmla="*/ 14944614 h 48"/>
                  <a:gd name="T8" fmla="*/ 127809100 w 11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8"/>
                  <a:gd name="T17" fmla="*/ 112 w 11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8">
                    <a:moveTo>
                      <a:pt x="17" y="0"/>
                    </a:moveTo>
                    <a:cubicBezTo>
                      <a:pt x="11" y="17"/>
                      <a:pt x="6" y="34"/>
                      <a:pt x="0" y="48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9" y="22"/>
                      <a:pt x="110" y="12"/>
                      <a:pt x="112" y="2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419"/>
              <p:cNvSpPr>
                <a:spLocks noChangeArrowheads="1"/>
              </p:cNvSpPr>
              <p:nvPr/>
            </p:nvSpPr>
            <p:spPr bwMode="auto">
              <a:xfrm>
                <a:off x="536020" y="2798750"/>
                <a:ext cx="235905" cy="73982"/>
              </a:xfrm>
              <a:custGeom>
                <a:avLst/>
                <a:gdLst>
                  <a:gd name="T0" fmla="*/ 647106617 w 86"/>
                  <a:gd name="T1" fmla="*/ 112619785 h 27"/>
                  <a:gd name="T2" fmla="*/ 624533800 w 86"/>
                  <a:gd name="T3" fmla="*/ 0 h 27"/>
                  <a:gd name="T4" fmla="*/ 0 w 86"/>
                  <a:gd name="T5" fmla="*/ 105111982 h 27"/>
                  <a:gd name="T6" fmla="*/ 7524272 w 86"/>
                  <a:gd name="T7" fmla="*/ 202716160 h 27"/>
                  <a:gd name="T8" fmla="*/ 647106617 w 86"/>
                  <a:gd name="T9" fmla="*/ 1126197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7"/>
                  <a:gd name="T17" fmla="*/ 86 w 86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7">
                    <a:moveTo>
                      <a:pt x="86" y="15"/>
                    </a:moveTo>
                    <a:cubicBezTo>
                      <a:pt x="85" y="10"/>
                      <a:pt x="84" y="5"/>
                      <a:pt x="83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23"/>
                      <a:pt x="1" y="27"/>
                    </a:cubicBezTo>
                    <a:lnTo>
                      <a:pt x="86" y="15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420"/>
              <p:cNvSpPr>
                <a:spLocks noChangeArrowheads="1"/>
              </p:cNvSpPr>
              <p:nvPr/>
            </p:nvSpPr>
            <p:spPr bwMode="auto">
              <a:xfrm>
                <a:off x="883596" y="2782000"/>
                <a:ext cx="321054" cy="99107"/>
              </a:xfrm>
              <a:custGeom>
                <a:avLst/>
                <a:gdLst>
                  <a:gd name="T0" fmla="*/ 880988640 w 117"/>
                  <a:gd name="T1" fmla="*/ 0 h 36"/>
                  <a:gd name="T2" fmla="*/ 67767090 w 117"/>
                  <a:gd name="T3" fmla="*/ 113683988 h 36"/>
                  <a:gd name="T4" fmla="*/ 0 w 117"/>
                  <a:gd name="T5" fmla="*/ 272838818 h 36"/>
                  <a:gd name="T6" fmla="*/ 835810580 w 117"/>
                  <a:gd name="T7" fmla="*/ 166733763 h 36"/>
                  <a:gd name="T8" fmla="*/ 880988640 w 11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"/>
                  <a:gd name="T16" fmla="*/ 0 h 36"/>
                  <a:gd name="T17" fmla="*/ 117 w 11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" h="36">
                    <a:moveTo>
                      <a:pt x="117" y="0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5" y="22"/>
                      <a:pt x="2" y="29"/>
                      <a:pt x="0" y="36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3" y="15"/>
                      <a:pt x="115" y="7"/>
                      <a:pt x="117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421"/>
              <p:cNvSpPr>
                <a:spLocks noChangeArrowheads="1"/>
              </p:cNvSpPr>
              <p:nvPr/>
            </p:nvSpPr>
            <p:spPr bwMode="auto">
              <a:xfrm>
                <a:off x="538812" y="2840627"/>
                <a:ext cx="244280" cy="80961"/>
              </a:xfrm>
              <a:custGeom>
                <a:avLst/>
                <a:gdLst>
                  <a:gd name="T0" fmla="*/ 670479982 w 89"/>
                  <a:gd name="T1" fmla="*/ 138375843 h 30"/>
                  <a:gd name="T2" fmla="*/ 640345711 w 89"/>
                  <a:gd name="T3" fmla="*/ 0 h 30"/>
                  <a:gd name="T4" fmla="*/ 0 w 89"/>
                  <a:gd name="T5" fmla="*/ 87394701 h 30"/>
                  <a:gd name="T6" fmla="*/ 7534254 w 89"/>
                  <a:gd name="T7" fmla="*/ 218489451 h 30"/>
                  <a:gd name="T8" fmla="*/ 670479982 w 89"/>
                  <a:gd name="T9" fmla="*/ 13837584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30"/>
                  <a:gd name="T17" fmla="*/ 89 w 89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30">
                    <a:moveTo>
                      <a:pt x="89" y="19"/>
                    </a:moveTo>
                    <a:cubicBezTo>
                      <a:pt x="87" y="14"/>
                      <a:pt x="86" y="7"/>
                      <a:pt x="85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1" y="24"/>
                      <a:pt x="1" y="30"/>
                    </a:cubicBezTo>
                    <a:lnTo>
                      <a:pt x="89" y="19"/>
                    </a:ln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422"/>
              <p:cNvSpPr>
                <a:spLocks noChangeArrowheads="1"/>
              </p:cNvSpPr>
              <p:nvPr/>
            </p:nvSpPr>
            <p:spPr bwMode="auto">
              <a:xfrm>
                <a:off x="541604" y="2892275"/>
                <a:ext cx="255448" cy="68398"/>
              </a:xfrm>
              <a:custGeom>
                <a:avLst/>
                <a:gdLst>
                  <a:gd name="T0" fmla="*/ 663928579 w 93"/>
                  <a:gd name="T1" fmla="*/ 0 h 25"/>
                  <a:gd name="T2" fmla="*/ 0 w 93"/>
                  <a:gd name="T3" fmla="*/ 82337512 h 25"/>
                  <a:gd name="T4" fmla="*/ 0 w 93"/>
                  <a:gd name="T5" fmla="*/ 187131456 h 25"/>
                  <a:gd name="T6" fmla="*/ 701652481 w 93"/>
                  <a:gd name="T7" fmla="*/ 134735852 h 25"/>
                  <a:gd name="T8" fmla="*/ 663928579 w 9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25"/>
                  <a:gd name="T17" fmla="*/ 93 w 9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25">
                    <a:moveTo>
                      <a:pt x="88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5"/>
                      <a:pt x="0" y="20"/>
                      <a:pt x="0" y="25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91" y="13"/>
                      <a:pt x="89" y="7"/>
                      <a:pt x="88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423"/>
              <p:cNvSpPr>
                <a:spLocks noChangeArrowheads="1"/>
              </p:cNvSpPr>
              <p:nvPr/>
            </p:nvSpPr>
            <p:spPr bwMode="auto">
              <a:xfrm>
                <a:off x="854282" y="2843419"/>
                <a:ext cx="333617" cy="94920"/>
              </a:xfrm>
              <a:custGeom>
                <a:avLst/>
                <a:gdLst>
                  <a:gd name="T0" fmla="*/ 912297563 w 122"/>
                  <a:gd name="T1" fmla="*/ 0 h 35"/>
                  <a:gd name="T2" fmla="*/ 82255732 w 122"/>
                  <a:gd name="T3" fmla="*/ 102969216 h 35"/>
                  <a:gd name="T4" fmla="*/ 0 w 122"/>
                  <a:gd name="T5" fmla="*/ 257423040 h 35"/>
                  <a:gd name="T6" fmla="*/ 859952509 w 122"/>
                  <a:gd name="T7" fmla="*/ 198583488 h 35"/>
                  <a:gd name="T8" fmla="*/ 912297563 w 12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2"/>
                  <a:gd name="T16" fmla="*/ 0 h 35"/>
                  <a:gd name="T17" fmla="*/ 122 w 122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2" h="35">
                    <a:moveTo>
                      <a:pt x="122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7" y="22"/>
                      <a:pt x="3" y="29"/>
                      <a:pt x="0" y="35"/>
                    </a:cubicBezTo>
                    <a:cubicBezTo>
                      <a:pt x="115" y="27"/>
                      <a:pt x="115" y="27"/>
                      <a:pt x="115" y="27"/>
                    </a:cubicBezTo>
                    <a:cubicBezTo>
                      <a:pt x="117" y="18"/>
                      <a:pt x="120" y="9"/>
                      <a:pt x="122" y="0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424"/>
              <p:cNvSpPr>
                <a:spLocks noChangeArrowheads="1"/>
              </p:cNvSpPr>
              <p:nvPr/>
            </p:nvSpPr>
            <p:spPr bwMode="auto">
              <a:xfrm>
                <a:off x="541604" y="2916005"/>
                <a:ext cx="626753" cy="79565"/>
              </a:xfrm>
              <a:custGeom>
                <a:avLst/>
                <a:gdLst>
                  <a:gd name="T0" fmla="*/ 1715368223 w 229"/>
                  <a:gd name="T1" fmla="*/ 0 h 29"/>
                  <a:gd name="T2" fmla="*/ 853938646 w 229"/>
                  <a:gd name="T3" fmla="*/ 60219731 h 29"/>
                  <a:gd name="T4" fmla="*/ 741577434 w 229"/>
                  <a:gd name="T5" fmla="*/ 150547954 h 29"/>
                  <a:gd name="T6" fmla="*/ 696634591 w 229"/>
                  <a:gd name="T7" fmla="*/ 67748226 h 29"/>
                  <a:gd name="T8" fmla="*/ 0 w 229"/>
                  <a:gd name="T9" fmla="*/ 120439461 h 29"/>
                  <a:gd name="T10" fmla="*/ 0 w 229"/>
                  <a:gd name="T11" fmla="*/ 203241933 h 29"/>
                  <a:gd name="T12" fmla="*/ 1655443520 w 229"/>
                  <a:gd name="T13" fmla="*/ 218296180 h 29"/>
                  <a:gd name="T14" fmla="*/ 1715368223 w 229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9"/>
                  <a:gd name="T25" fmla="*/ 0 h 29"/>
                  <a:gd name="T26" fmla="*/ 229 w 229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9" h="29">
                    <a:moveTo>
                      <a:pt x="229" y="0"/>
                    </a:moveTo>
                    <a:cubicBezTo>
                      <a:pt x="114" y="8"/>
                      <a:pt x="114" y="8"/>
                      <a:pt x="114" y="8"/>
                    </a:cubicBezTo>
                    <a:cubicBezTo>
                      <a:pt x="108" y="18"/>
                      <a:pt x="103" y="23"/>
                      <a:pt x="99" y="20"/>
                    </a:cubicBezTo>
                    <a:cubicBezTo>
                      <a:pt x="97" y="18"/>
                      <a:pt x="95" y="15"/>
                      <a:pt x="93" y="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23"/>
                      <a:pt x="0" y="27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3" y="19"/>
                      <a:pt x="226" y="9"/>
                      <a:pt x="229" y="0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425"/>
              <p:cNvSpPr>
                <a:spLocks noChangeArrowheads="1"/>
              </p:cNvSpPr>
              <p:nvPr/>
            </p:nvSpPr>
            <p:spPr bwMode="auto">
              <a:xfrm>
                <a:off x="541604" y="2989987"/>
                <a:ext cx="605814" cy="79565"/>
              </a:xfrm>
              <a:custGeom>
                <a:avLst/>
                <a:gdLst>
                  <a:gd name="T0" fmla="*/ 1660681460 w 221"/>
                  <a:gd name="T1" fmla="*/ 15054247 h 29"/>
                  <a:gd name="T2" fmla="*/ 0 w 221"/>
                  <a:gd name="T3" fmla="*/ 0 h 29"/>
                  <a:gd name="T4" fmla="*/ 0 w 221"/>
                  <a:gd name="T5" fmla="*/ 105385214 h 29"/>
                  <a:gd name="T6" fmla="*/ 1600566070 w 221"/>
                  <a:gd name="T7" fmla="*/ 218296180 h 29"/>
                  <a:gd name="T8" fmla="*/ 1660681460 w 221"/>
                  <a:gd name="T9" fmla="*/ 15054247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29"/>
                  <a:gd name="T17" fmla="*/ 221 w 22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29">
                    <a:moveTo>
                      <a:pt x="22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213" y="29"/>
                      <a:pt x="213" y="29"/>
                      <a:pt x="213" y="29"/>
                    </a:cubicBezTo>
                    <a:cubicBezTo>
                      <a:pt x="216" y="20"/>
                      <a:pt x="218" y="11"/>
                      <a:pt x="221" y="2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426"/>
              <p:cNvSpPr>
                <a:spLocks noChangeArrowheads="1"/>
              </p:cNvSpPr>
              <p:nvPr/>
            </p:nvSpPr>
            <p:spPr bwMode="auto">
              <a:xfrm>
                <a:off x="538812" y="3029072"/>
                <a:ext cx="586272" cy="86545"/>
              </a:xfrm>
              <a:custGeom>
                <a:avLst/>
                <a:gdLst>
                  <a:gd name="T0" fmla="*/ 1606144196 w 214"/>
                  <a:gd name="T1" fmla="*/ 109717424 h 32"/>
                  <a:gd name="T2" fmla="*/ 7506473 w 214"/>
                  <a:gd name="T3" fmla="*/ 0 h 32"/>
                  <a:gd name="T4" fmla="*/ 0 w 214"/>
                  <a:gd name="T5" fmla="*/ 102401667 h 32"/>
                  <a:gd name="T6" fmla="*/ 1576123782 w 214"/>
                  <a:gd name="T7" fmla="*/ 234063657 h 32"/>
                  <a:gd name="T8" fmla="*/ 1606144196 w 214"/>
                  <a:gd name="T9" fmla="*/ 1097174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32"/>
                  <a:gd name="T17" fmla="*/ 214 w 21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32">
                    <a:moveTo>
                      <a:pt x="214" y="15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9"/>
                      <a:pt x="0" y="14"/>
                    </a:cubicBezTo>
                    <a:cubicBezTo>
                      <a:pt x="210" y="32"/>
                      <a:pt x="210" y="32"/>
                      <a:pt x="210" y="32"/>
                    </a:cubicBezTo>
                    <a:cubicBezTo>
                      <a:pt x="211" y="27"/>
                      <a:pt x="213" y="21"/>
                      <a:pt x="214" y="15"/>
                    </a:cubicBezTo>
                    <a:close/>
                  </a:path>
                </a:pathLst>
              </a:custGeom>
              <a:solidFill>
                <a:srgbClr val="886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427"/>
              <p:cNvSpPr>
                <a:spLocks noChangeArrowheads="1"/>
              </p:cNvSpPr>
              <p:nvPr/>
            </p:nvSpPr>
            <p:spPr bwMode="auto">
              <a:xfrm>
                <a:off x="538812" y="3066760"/>
                <a:ext cx="575105" cy="87940"/>
              </a:xfrm>
              <a:custGeom>
                <a:avLst/>
                <a:gdLst>
                  <a:gd name="T0" fmla="*/ 0 w 210"/>
                  <a:gd name="T1" fmla="*/ 0 h 32"/>
                  <a:gd name="T2" fmla="*/ 0 w 210"/>
                  <a:gd name="T3" fmla="*/ 60417528 h 32"/>
                  <a:gd name="T4" fmla="*/ 0 w 210"/>
                  <a:gd name="T5" fmla="*/ 105731361 h 32"/>
                  <a:gd name="T6" fmla="*/ 1544981242 w 210"/>
                  <a:gd name="T7" fmla="*/ 241670113 h 32"/>
                  <a:gd name="T8" fmla="*/ 1574979814 w 210"/>
                  <a:gd name="T9" fmla="*/ 135938751 h 32"/>
                  <a:gd name="T10" fmla="*/ 0 w 21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0"/>
                  <a:gd name="T19" fmla="*/ 0 h 32"/>
                  <a:gd name="T20" fmla="*/ 210 w 21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0" h="32">
                    <a:moveTo>
                      <a:pt x="0" y="0"/>
                    </a:moveTo>
                    <a:cubicBezTo>
                      <a:pt x="0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06" y="32"/>
                      <a:pt x="206" y="32"/>
                      <a:pt x="206" y="32"/>
                    </a:cubicBezTo>
                    <a:cubicBezTo>
                      <a:pt x="207" y="27"/>
                      <a:pt x="209" y="23"/>
                      <a:pt x="210" y="1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428"/>
              <p:cNvSpPr>
                <a:spLocks noChangeArrowheads="1"/>
              </p:cNvSpPr>
              <p:nvPr/>
            </p:nvSpPr>
            <p:spPr bwMode="auto">
              <a:xfrm>
                <a:off x="908722" y="2719185"/>
                <a:ext cx="312678" cy="104691"/>
              </a:xfrm>
              <a:custGeom>
                <a:avLst/>
                <a:gdLst>
                  <a:gd name="T0" fmla="*/ 842562984 w 114"/>
                  <a:gd name="T1" fmla="*/ 60720780 h 38"/>
                  <a:gd name="T2" fmla="*/ 857609927 w 114"/>
                  <a:gd name="T3" fmla="*/ 0 h 38"/>
                  <a:gd name="T4" fmla="*/ 52661558 w 114"/>
                  <a:gd name="T5" fmla="*/ 136621755 h 38"/>
                  <a:gd name="T6" fmla="*/ 0 w 114"/>
                  <a:gd name="T7" fmla="*/ 288426460 h 38"/>
                  <a:gd name="T8" fmla="*/ 812471841 w 114"/>
                  <a:gd name="T9" fmla="*/ 174574998 h 38"/>
                  <a:gd name="T10" fmla="*/ 842562984 w 114"/>
                  <a:gd name="T11" fmla="*/ 6072078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38"/>
                  <a:gd name="T20" fmla="*/ 114 w 114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38">
                    <a:moveTo>
                      <a:pt x="112" y="8"/>
                    </a:moveTo>
                    <a:cubicBezTo>
                      <a:pt x="113" y="5"/>
                      <a:pt x="113" y="3"/>
                      <a:pt x="114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5"/>
                      <a:pt x="2" y="32"/>
                      <a:pt x="0" y="38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10" y="18"/>
                      <a:pt x="111" y="13"/>
                      <a:pt x="112" y="8"/>
                    </a:cubicBezTo>
                    <a:close/>
                  </a:path>
                </a:pathLst>
              </a:custGeom>
              <a:solidFill>
                <a:srgbClr val="C0A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429"/>
              <p:cNvSpPr>
                <a:spLocks noChangeArrowheads="1"/>
              </p:cNvSpPr>
              <p:nvPr/>
            </p:nvSpPr>
            <p:spPr bwMode="auto">
              <a:xfrm>
                <a:off x="530437" y="3181223"/>
                <a:ext cx="73982" cy="104691"/>
              </a:xfrm>
              <a:custGeom>
                <a:avLst/>
                <a:gdLst>
                  <a:gd name="T0" fmla="*/ 15015606 w 27"/>
                  <a:gd name="T1" fmla="*/ 0 h 38"/>
                  <a:gd name="T2" fmla="*/ 0 w 27"/>
                  <a:gd name="T3" fmla="*/ 242885875 h 38"/>
                  <a:gd name="T4" fmla="*/ 172684948 w 27"/>
                  <a:gd name="T5" fmla="*/ 288426460 h 38"/>
                  <a:gd name="T6" fmla="*/ 202716160 w 27"/>
                  <a:gd name="T7" fmla="*/ 60720780 h 38"/>
                  <a:gd name="T8" fmla="*/ 15015606 w 2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8"/>
                  <a:gd name="T17" fmla="*/ 27 w 2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8">
                    <a:moveTo>
                      <a:pt x="2" y="0"/>
                    </a:moveTo>
                    <a:cubicBezTo>
                      <a:pt x="1" y="11"/>
                      <a:pt x="1" y="21"/>
                      <a:pt x="0" y="32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7" y="8"/>
                      <a:pt x="27" y="8"/>
                      <a:pt x="27" y="8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430"/>
              <p:cNvSpPr>
                <a:spLocks noChangeArrowheads="1"/>
              </p:cNvSpPr>
              <p:nvPr/>
            </p:nvSpPr>
            <p:spPr bwMode="auto">
              <a:xfrm>
                <a:off x="594647" y="3203557"/>
                <a:ext cx="100504" cy="103296"/>
              </a:xfrm>
              <a:custGeom>
                <a:avLst/>
                <a:gdLst>
                  <a:gd name="T0" fmla="*/ 13639230 w 72"/>
                  <a:gd name="T1" fmla="*/ 0 h 74"/>
                  <a:gd name="T2" fmla="*/ 0 w 72"/>
                  <a:gd name="T3" fmla="*/ 114962864 h 74"/>
                  <a:gd name="T4" fmla="*/ 124704526 w 72"/>
                  <a:gd name="T5" fmla="*/ 144190049 h 74"/>
                  <a:gd name="T6" fmla="*/ 140292417 w 72"/>
                  <a:gd name="T7" fmla="*/ 35073180 h 74"/>
                  <a:gd name="T8" fmla="*/ 13639230 w 72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4"/>
                  <a:gd name="T17" fmla="*/ 72 w 72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4">
                    <a:moveTo>
                      <a:pt x="7" y="0"/>
                    </a:moveTo>
                    <a:lnTo>
                      <a:pt x="0" y="59"/>
                    </a:lnTo>
                    <a:lnTo>
                      <a:pt x="64" y="74"/>
                    </a:lnTo>
                    <a:lnTo>
                      <a:pt x="72" y="1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431"/>
              <p:cNvSpPr>
                <a:spLocks noChangeArrowheads="1"/>
              </p:cNvSpPr>
              <p:nvPr/>
            </p:nvSpPr>
            <p:spPr bwMode="auto">
              <a:xfrm>
                <a:off x="683984" y="3228683"/>
                <a:ext cx="90733" cy="100504"/>
              </a:xfrm>
              <a:custGeom>
                <a:avLst/>
                <a:gdLst>
                  <a:gd name="T0" fmla="*/ 15587929 w 65"/>
                  <a:gd name="T1" fmla="*/ 0 h 72"/>
                  <a:gd name="T2" fmla="*/ 0 w 65"/>
                  <a:gd name="T3" fmla="*/ 109116634 h 72"/>
                  <a:gd name="T4" fmla="*/ 114962899 w 65"/>
                  <a:gd name="T5" fmla="*/ 140292417 h 72"/>
                  <a:gd name="T6" fmla="*/ 126653497 w 65"/>
                  <a:gd name="T7" fmla="*/ 29227122 h 72"/>
                  <a:gd name="T8" fmla="*/ 15587929 w 65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"/>
                  <a:gd name="T16" fmla="*/ 0 h 72"/>
                  <a:gd name="T17" fmla="*/ 65 w 65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" h="72">
                    <a:moveTo>
                      <a:pt x="8" y="0"/>
                    </a:moveTo>
                    <a:lnTo>
                      <a:pt x="0" y="56"/>
                    </a:lnTo>
                    <a:lnTo>
                      <a:pt x="59" y="72"/>
                    </a:lnTo>
                    <a:lnTo>
                      <a:pt x="65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432"/>
              <p:cNvSpPr>
                <a:spLocks noChangeArrowheads="1"/>
              </p:cNvSpPr>
              <p:nvPr/>
            </p:nvSpPr>
            <p:spPr bwMode="auto">
              <a:xfrm>
                <a:off x="859866" y="3277540"/>
                <a:ext cx="114463" cy="100504"/>
              </a:xfrm>
              <a:custGeom>
                <a:avLst/>
                <a:gdLst>
                  <a:gd name="T0" fmla="*/ 15587906 w 82"/>
                  <a:gd name="T1" fmla="*/ 0 h 72"/>
                  <a:gd name="T2" fmla="*/ 0 w 82"/>
                  <a:gd name="T3" fmla="*/ 107167974 h 72"/>
                  <a:gd name="T4" fmla="*/ 140292553 w 82"/>
                  <a:gd name="T5" fmla="*/ 140292417 h 72"/>
                  <a:gd name="T6" fmla="*/ 159777785 w 82"/>
                  <a:gd name="T7" fmla="*/ 40919087 h 72"/>
                  <a:gd name="T8" fmla="*/ 15587906 w 8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72"/>
                  <a:gd name="T17" fmla="*/ 82 w 8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72">
                    <a:moveTo>
                      <a:pt x="8" y="0"/>
                    </a:moveTo>
                    <a:lnTo>
                      <a:pt x="0" y="55"/>
                    </a:lnTo>
                    <a:lnTo>
                      <a:pt x="72" y="72"/>
                    </a:lnTo>
                    <a:lnTo>
                      <a:pt x="82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433"/>
              <p:cNvSpPr>
                <a:spLocks noChangeArrowheads="1"/>
              </p:cNvSpPr>
              <p:nvPr/>
            </p:nvSpPr>
            <p:spPr bwMode="auto">
              <a:xfrm>
                <a:off x="960369" y="3306853"/>
                <a:ext cx="101900" cy="93524"/>
              </a:xfrm>
              <a:custGeom>
                <a:avLst/>
                <a:gdLst>
                  <a:gd name="T0" fmla="*/ 280638108 w 37"/>
                  <a:gd name="T1" fmla="*/ 68096475 h 34"/>
                  <a:gd name="T2" fmla="*/ 37923324 w 37"/>
                  <a:gd name="T3" fmla="*/ 0 h 34"/>
                  <a:gd name="T4" fmla="*/ 0 w 37"/>
                  <a:gd name="T5" fmla="*/ 196724983 h 34"/>
                  <a:gd name="T6" fmla="*/ 242714784 w 37"/>
                  <a:gd name="T7" fmla="*/ 257257017 h 34"/>
                  <a:gd name="T8" fmla="*/ 280638108 w 37"/>
                  <a:gd name="T9" fmla="*/ 6809647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4"/>
                  <a:gd name="T17" fmla="*/ 37 w 37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4">
                    <a:moveTo>
                      <a:pt x="37" y="9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4" y="26"/>
                      <a:pt x="35" y="17"/>
                      <a:pt x="37" y="9"/>
                    </a:cubicBez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434"/>
              <p:cNvSpPr>
                <a:spLocks noChangeArrowheads="1"/>
              </p:cNvSpPr>
              <p:nvPr/>
            </p:nvSpPr>
            <p:spPr bwMode="auto">
              <a:xfrm>
                <a:off x="766342" y="3249622"/>
                <a:ext cx="104692" cy="104691"/>
              </a:xfrm>
              <a:custGeom>
                <a:avLst/>
                <a:gdLst>
                  <a:gd name="T0" fmla="*/ 11690607 w 75"/>
                  <a:gd name="T1" fmla="*/ 0 h 75"/>
                  <a:gd name="T2" fmla="*/ 0 w 75"/>
                  <a:gd name="T3" fmla="*/ 111063192 h 75"/>
                  <a:gd name="T4" fmla="*/ 130550924 w 75"/>
                  <a:gd name="T5" fmla="*/ 146136073 h 75"/>
                  <a:gd name="T6" fmla="*/ 146138865 w 75"/>
                  <a:gd name="T7" fmla="*/ 38970178 h 75"/>
                  <a:gd name="T8" fmla="*/ 11690607 w 75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75"/>
                  <a:gd name="T17" fmla="*/ 75 w 75"/>
                  <a:gd name="T18" fmla="*/ 75 h 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75">
                    <a:moveTo>
                      <a:pt x="6" y="0"/>
                    </a:moveTo>
                    <a:lnTo>
                      <a:pt x="0" y="57"/>
                    </a:lnTo>
                    <a:lnTo>
                      <a:pt x="67" y="75"/>
                    </a:lnTo>
                    <a:lnTo>
                      <a:pt x="75" y="2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435"/>
              <p:cNvSpPr>
                <a:spLocks noChangeArrowheads="1"/>
              </p:cNvSpPr>
              <p:nvPr/>
            </p:nvSpPr>
            <p:spPr bwMode="auto">
              <a:xfrm>
                <a:off x="529041" y="3269164"/>
                <a:ext cx="519269" cy="191236"/>
              </a:xfrm>
              <a:custGeom>
                <a:avLst/>
                <a:gdLst>
                  <a:gd name="T0" fmla="*/ 1419159444 w 190"/>
                  <a:gd name="T1" fmla="*/ 358247863 h 70"/>
                  <a:gd name="T2" fmla="*/ 7469275 w 190"/>
                  <a:gd name="T3" fmla="*/ 0 h 70"/>
                  <a:gd name="T4" fmla="*/ 0 w 190"/>
                  <a:gd name="T5" fmla="*/ 179125297 h 70"/>
                  <a:gd name="T6" fmla="*/ 1389282346 w 190"/>
                  <a:gd name="T7" fmla="*/ 522445824 h 70"/>
                  <a:gd name="T8" fmla="*/ 1419159444 w 190"/>
                  <a:gd name="T9" fmla="*/ 3582478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70"/>
                  <a:gd name="T17" fmla="*/ 190 w 190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70">
                    <a:moveTo>
                      <a:pt x="190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8"/>
                      <a:pt x="0" y="16"/>
                      <a:pt x="0" y="24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7" y="63"/>
                      <a:pt x="189" y="56"/>
                      <a:pt x="190" y="48"/>
                    </a:cubicBezTo>
                    <a:close/>
                  </a:path>
                </a:pathLst>
              </a:custGeom>
              <a:solidFill>
                <a:srgbClr val="5B8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436"/>
              <p:cNvSpPr>
                <a:spLocks noChangeArrowheads="1"/>
              </p:cNvSpPr>
              <p:nvPr/>
            </p:nvSpPr>
            <p:spPr bwMode="auto">
              <a:xfrm>
                <a:off x="517874" y="3334770"/>
                <a:ext cx="519269" cy="270802"/>
              </a:xfrm>
              <a:custGeom>
                <a:avLst/>
                <a:gdLst>
                  <a:gd name="T0" fmla="*/ 29877098 w 190"/>
                  <a:gd name="T1" fmla="*/ 0 h 99"/>
                  <a:gd name="T2" fmla="*/ 0 w 190"/>
                  <a:gd name="T3" fmla="*/ 471384221 h 99"/>
                  <a:gd name="T4" fmla="*/ 1359405247 w 190"/>
                  <a:gd name="T5" fmla="*/ 740744679 h 99"/>
                  <a:gd name="T6" fmla="*/ 1419159444 w 190"/>
                  <a:gd name="T7" fmla="*/ 344183871 h 99"/>
                  <a:gd name="T8" fmla="*/ 29877098 w 190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99"/>
                  <a:gd name="T17" fmla="*/ 190 w 190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99">
                    <a:moveTo>
                      <a:pt x="4" y="0"/>
                    </a:moveTo>
                    <a:cubicBezTo>
                      <a:pt x="3" y="20"/>
                      <a:pt x="1" y="41"/>
                      <a:pt x="0" y="63"/>
                    </a:cubicBezTo>
                    <a:cubicBezTo>
                      <a:pt x="182" y="99"/>
                      <a:pt x="182" y="99"/>
                      <a:pt x="182" y="99"/>
                    </a:cubicBezTo>
                    <a:cubicBezTo>
                      <a:pt x="185" y="81"/>
                      <a:pt x="187" y="63"/>
                      <a:pt x="190" y="46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4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437"/>
              <p:cNvSpPr>
                <a:spLocks noChangeArrowheads="1"/>
              </p:cNvSpPr>
              <p:nvPr/>
            </p:nvSpPr>
            <p:spPr bwMode="auto">
              <a:xfrm>
                <a:off x="512290" y="3506465"/>
                <a:ext cx="82358" cy="96316"/>
              </a:xfrm>
              <a:custGeom>
                <a:avLst/>
                <a:gdLst>
                  <a:gd name="T0" fmla="*/ 15074259 w 30"/>
                  <a:gd name="T1" fmla="*/ 0 h 35"/>
                  <a:gd name="T2" fmla="*/ 0 w 30"/>
                  <a:gd name="T3" fmla="*/ 227187429 h 35"/>
                  <a:gd name="T4" fmla="*/ 226094672 w 30"/>
                  <a:gd name="T5" fmla="*/ 265050624 h 35"/>
                  <a:gd name="T6" fmla="*/ 226094672 w 30"/>
                  <a:gd name="T7" fmla="*/ 37863196 h 35"/>
                  <a:gd name="T8" fmla="*/ 15074259 w 3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35"/>
                  <a:gd name="T17" fmla="*/ 30 w 3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35">
                    <a:moveTo>
                      <a:pt x="2" y="0"/>
                    </a:moveTo>
                    <a:cubicBezTo>
                      <a:pt x="1" y="10"/>
                      <a:pt x="1" y="20"/>
                      <a:pt x="0" y="30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5"/>
                      <a:pt x="30" y="5"/>
                      <a:pt x="30" y="5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438"/>
              <p:cNvSpPr>
                <a:spLocks noChangeArrowheads="1"/>
              </p:cNvSpPr>
              <p:nvPr/>
            </p:nvSpPr>
            <p:spPr bwMode="auto">
              <a:xfrm>
                <a:off x="594647" y="3520424"/>
                <a:ext cx="92128" cy="99107"/>
              </a:xfrm>
              <a:custGeom>
                <a:avLst/>
                <a:gdLst>
                  <a:gd name="T0" fmla="*/ 0 w 66"/>
                  <a:gd name="T1" fmla="*/ 0 h 71"/>
                  <a:gd name="T2" fmla="*/ 0 w 66"/>
                  <a:gd name="T3" fmla="*/ 114959932 h 71"/>
                  <a:gd name="T4" fmla="*/ 120804934 w 66"/>
                  <a:gd name="T5" fmla="*/ 138340809 h 71"/>
                  <a:gd name="T6" fmla="*/ 128599521 w 66"/>
                  <a:gd name="T7" fmla="*/ 27278155 h 71"/>
                  <a:gd name="T8" fmla="*/ 0 w 66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71"/>
                  <a:gd name="T17" fmla="*/ 66 w 66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71">
                    <a:moveTo>
                      <a:pt x="0" y="0"/>
                    </a:moveTo>
                    <a:lnTo>
                      <a:pt x="0" y="59"/>
                    </a:lnTo>
                    <a:lnTo>
                      <a:pt x="62" y="71"/>
                    </a:lnTo>
                    <a:lnTo>
                      <a:pt x="6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439"/>
              <p:cNvSpPr>
                <a:spLocks noChangeArrowheads="1"/>
              </p:cNvSpPr>
              <p:nvPr/>
            </p:nvSpPr>
            <p:spPr bwMode="auto">
              <a:xfrm>
                <a:off x="681192" y="3539966"/>
                <a:ext cx="90733" cy="92128"/>
              </a:xfrm>
              <a:custGeom>
                <a:avLst/>
                <a:gdLst>
                  <a:gd name="T0" fmla="*/ 7794663 w 65"/>
                  <a:gd name="T1" fmla="*/ 0 h 66"/>
                  <a:gd name="T2" fmla="*/ 0 w 65"/>
                  <a:gd name="T3" fmla="*/ 111063096 h 66"/>
                  <a:gd name="T4" fmla="*/ 114962899 w 65"/>
                  <a:gd name="T5" fmla="*/ 128599521 h 66"/>
                  <a:gd name="T6" fmla="*/ 126653497 w 65"/>
                  <a:gd name="T7" fmla="*/ 23382366 h 66"/>
                  <a:gd name="T8" fmla="*/ 7794663 w 65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"/>
                  <a:gd name="T16" fmla="*/ 0 h 66"/>
                  <a:gd name="T17" fmla="*/ 65 w 65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" h="66">
                    <a:moveTo>
                      <a:pt x="4" y="0"/>
                    </a:moveTo>
                    <a:lnTo>
                      <a:pt x="0" y="57"/>
                    </a:lnTo>
                    <a:lnTo>
                      <a:pt x="59" y="66"/>
                    </a:lnTo>
                    <a:lnTo>
                      <a:pt x="65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440"/>
              <p:cNvSpPr>
                <a:spLocks noChangeArrowheads="1"/>
              </p:cNvSpPr>
              <p:nvPr/>
            </p:nvSpPr>
            <p:spPr bwMode="auto">
              <a:xfrm>
                <a:off x="763550" y="3556717"/>
                <a:ext cx="101900" cy="92128"/>
              </a:xfrm>
              <a:custGeom>
                <a:avLst/>
                <a:gdLst>
                  <a:gd name="T0" fmla="*/ 11690582 w 73"/>
                  <a:gd name="T1" fmla="*/ 0 h 66"/>
                  <a:gd name="T2" fmla="*/ 0 w 73"/>
                  <a:gd name="T3" fmla="*/ 105217155 h 66"/>
                  <a:gd name="T4" fmla="*/ 130550651 w 73"/>
                  <a:gd name="T5" fmla="*/ 128599521 h 66"/>
                  <a:gd name="T6" fmla="*/ 142241233 w 73"/>
                  <a:gd name="T7" fmla="*/ 25329616 h 66"/>
                  <a:gd name="T8" fmla="*/ 11690582 w 73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6"/>
                  <a:gd name="T17" fmla="*/ 73 w 73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6">
                    <a:moveTo>
                      <a:pt x="6" y="0"/>
                    </a:moveTo>
                    <a:lnTo>
                      <a:pt x="0" y="54"/>
                    </a:lnTo>
                    <a:lnTo>
                      <a:pt x="67" y="66"/>
                    </a:lnTo>
                    <a:lnTo>
                      <a:pt x="73" y="1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441"/>
              <p:cNvSpPr>
                <a:spLocks noChangeArrowheads="1"/>
              </p:cNvSpPr>
              <p:nvPr/>
            </p:nvSpPr>
            <p:spPr bwMode="auto">
              <a:xfrm>
                <a:off x="942223" y="3591613"/>
                <a:ext cx="73982" cy="85149"/>
              </a:xfrm>
              <a:custGeom>
                <a:avLst/>
                <a:gdLst>
                  <a:gd name="T0" fmla="*/ 202716160 w 27"/>
                  <a:gd name="T1" fmla="*/ 37723754 h 31"/>
                  <a:gd name="T2" fmla="*/ 22523409 w 27"/>
                  <a:gd name="T3" fmla="*/ 0 h 31"/>
                  <a:gd name="T4" fmla="*/ 0 w 27"/>
                  <a:gd name="T5" fmla="*/ 196158575 h 31"/>
                  <a:gd name="T6" fmla="*/ 180192751 w 27"/>
                  <a:gd name="T7" fmla="*/ 233882329 h 31"/>
                  <a:gd name="T8" fmla="*/ 202716160 w 27"/>
                  <a:gd name="T9" fmla="*/ 3772375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1"/>
                  <a:gd name="T17" fmla="*/ 27 w 2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1">
                    <a:moveTo>
                      <a:pt x="27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2"/>
                      <a:pt x="26" y="13"/>
                      <a:pt x="27" y="5"/>
                    </a:cubicBezTo>
                    <a:close/>
                  </a:path>
                </a:pathLst>
              </a:custGeom>
              <a:solidFill>
                <a:srgbClr val="F2B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442"/>
              <p:cNvSpPr>
                <a:spLocks noChangeArrowheads="1"/>
              </p:cNvSpPr>
              <p:nvPr/>
            </p:nvSpPr>
            <p:spPr bwMode="auto">
              <a:xfrm>
                <a:off x="857074" y="3574863"/>
                <a:ext cx="93525" cy="87940"/>
              </a:xfrm>
              <a:custGeom>
                <a:avLst/>
                <a:gdLst>
                  <a:gd name="T0" fmla="*/ 11690625 w 67"/>
                  <a:gd name="T1" fmla="*/ 0 h 63"/>
                  <a:gd name="T2" fmla="*/ 0 w 67"/>
                  <a:gd name="T3" fmla="*/ 103268082 h 63"/>
                  <a:gd name="T4" fmla="*/ 118860504 w 67"/>
                  <a:gd name="T5" fmla="*/ 122753073 h 63"/>
                  <a:gd name="T6" fmla="*/ 130551129 w 67"/>
                  <a:gd name="T7" fmla="*/ 23380873 h 63"/>
                  <a:gd name="T8" fmla="*/ 11690625 w 67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63"/>
                  <a:gd name="T17" fmla="*/ 67 w 67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63">
                    <a:moveTo>
                      <a:pt x="6" y="0"/>
                    </a:moveTo>
                    <a:lnTo>
                      <a:pt x="0" y="53"/>
                    </a:lnTo>
                    <a:lnTo>
                      <a:pt x="61" y="63"/>
                    </a:lnTo>
                    <a:lnTo>
                      <a:pt x="67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0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443"/>
              <p:cNvSpPr>
                <a:spLocks noChangeArrowheads="1"/>
              </p:cNvSpPr>
              <p:nvPr/>
            </p:nvSpPr>
            <p:spPr bwMode="auto">
              <a:xfrm>
                <a:off x="478789" y="3848456"/>
                <a:ext cx="517874" cy="202403"/>
              </a:xfrm>
              <a:custGeom>
                <a:avLst/>
                <a:gdLst>
                  <a:gd name="T0" fmla="*/ 1419013121 w 189"/>
                  <a:gd name="T1" fmla="*/ 0 h 74"/>
                  <a:gd name="T2" fmla="*/ 37539015 w 189"/>
                  <a:gd name="T3" fmla="*/ 52367673 h 74"/>
                  <a:gd name="T4" fmla="*/ 0 w 189"/>
                  <a:gd name="T5" fmla="*/ 553607762 h 74"/>
                  <a:gd name="T6" fmla="*/ 1419013121 w 189"/>
                  <a:gd name="T7" fmla="*/ 538646351 h 74"/>
                  <a:gd name="T8" fmla="*/ 1419013121 w 18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9"/>
                  <a:gd name="T16" fmla="*/ 0 h 74"/>
                  <a:gd name="T17" fmla="*/ 189 w 189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9" h="74">
                    <a:moveTo>
                      <a:pt x="189" y="0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2" y="52"/>
                      <a:pt x="0" y="74"/>
                    </a:cubicBezTo>
                    <a:cubicBezTo>
                      <a:pt x="189" y="72"/>
                      <a:pt x="189" y="72"/>
                      <a:pt x="189" y="72"/>
                    </a:cubicBezTo>
                    <a:cubicBezTo>
                      <a:pt x="189" y="44"/>
                      <a:pt x="189" y="20"/>
                      <a:pt x="189" y="0"/>
                    </a:cubicBezTo>
                    <a:close/>
                  </a:path>
                </a:pathLst>
              </a:cu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444"/>
              <p:cNvSpPr>
                <a:spLocks noChangeArrowheads="1"/>
              </p:cNvSpPr>
              <p:nvPr/>
            </p:nvSpPr>
            <p:spPr bwMode="auto">
              <a:xfrm>
                <a:off x="469557" y="3959763"/>
                <a:ext cx="534625" cy="251259"/>
              </a:xfrm>
              <a:custGeom>
                <a:avLst/>
                <a:gdLst>
                  <a:gd name="T0" fmla="*/ 1443213333 w 195"/>
                  <a:gd name="T1" fmla="*/ 0 h 92"/>
                  <a:gd name="T2" fmla="*/ 22550208 w 195"/>
                  <a:gd name="T3" fmla="*/ 14917138 h 92"/>
                  <a:gd name="T4" fmla="*/ 0 w 195"/>
                  <a:gd name="T5" fmla="*/ 350563658 h 92"/>
                  <a:gd name="T6" fmla="*/ 1465763542 w 195"/>
                  <a:gd name="T7" fmla="*/ 686207447 h 92"/>
                  <a:gd name="T8" fmla="*/ 1443213333 w 195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92"/>
                  <a:gd name="T17" fmla="*/ 195 w 195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92">
                    <a:moveTo>
                      <a:pt x="192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7"/>
                      <a:pt x="1" y="32"/>
                      <a:pt x="0" y="47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4" y="59"/>
                      <a:pt x="193" y="28"/>
                      <a:pt x="192" y="0"/>
                    </a:cubicBezTo>
                    <a:close/>
                  </a:path>
                </a:pathLst>
              </a:cu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445"/>
              <p:cNvSpPr>
                <a:spLocks noChangeArrowheads="1"/>
              </p:cNvSpPr>
              <p:nvPr/>
            </p:nvSpPr>
            <p:spPr bwMode="auto">
              <a:xfrm>
                <a:off x="459247" y="4173698"/>
                <a:ext cx="559751" cy="388056"/>
              </a:xfrm>
              <a:custGeom>
                <a:avLst/>
                <a:gdLst>
                  <a:gd name="T0" fmla="*/ 30116799 w 204"/>
                  <a:gd name="T1" fmla="*/ 0 h 142"/>
                  <a:gd name="T2" fmla="*/ 0 w 204"/>
                  <a:gd name="T3" fmla="*/ 388342943 h 142"/>
                  <a:gd name="T4" fmla="*/ 1535888147 w 204"/>
                  <a:gd name="T5" fmla="*/ 1060475064 h 142"/>
                  <a:gd name="T6" fmla="*/ 1498244892 w 204"/>
                  <a:gd name="T7" fmla="*/ 336064694 h 142"/>
                  <a:gd name="T8" fmla="*/ 30116799 w 204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42"/>
                  <a:gd name="T17" fmla="*/ 204 w 204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42">
                    <a:moveTo>
                      <a:pt x="4" y="0"/>
                    </a:moveTo>
                    <a:cubicBezTo>
                      <a:pt x="2" y="17"/>
                      <a:pt x="1" y="34"/>
                      <a:pt x="0" y="52"/>
                    </a:cubicBezTo>
                    <a:cubicBezTo>
                      <a:pt x="204" y="142"/>
                      <a:pt x="204" y="142"/>
                      <a:pt x="204" y="142"/>
                    </a:cubicBezTo>
                    <a:cubicBezTo>
                      <a:pt x="202" y="109"/>
                      <a:pt x="200" y="76"/>
                      <a:pt x="199" y="4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446"/>
              <p:cNvSpPr>
                <a:spLocks noChangeArrowheads="1"/>
              </p:cNvSpPr>
              <p:nvPr/>
            </p:nvSpPr>
            <p:spPr bwMode="auto">
              <a:xfrm>
                <a:off x="415974" y="4316078"/>
                <a:ext cx="621170" cy="598835"/>
              </a:xfrm>
              <a:custGeom>
                <a:avLst/>
                <a:gdLst>
                  <a:gd name="T0" fmla="*/ 119809190 w 227"/>
                  <a:gd name="T1" fmla="*/ 0 h 219"/>
                  <a:gd name="T2" fmla="*/ 0 w 227"/>
                  <a:gd name="T3" fmla="*/ 1480440434 h 219"/>
                  <a:gd name="T4" fmla="*/ 1699789290 w 227"/>
                  <a:gd name="T5" fmla="*/ 1637458252 h 219"/>
                  <a:gd name="T6" fmla="*/ 1647372941 w 227"/>
                  <a:gd name="T7" fmla="*/ 672929210 h 219"/>
                  <a:gd name="T8" fmla="*/ 119809190 w 227"/>
                  <a:gd name="T9" fmla="*/ 0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7"/>
                  <a:gd name="T16" fmla="*/ 0 h 219"/>
                  <a:gd name="T17" fmla="*/ 227 w 227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7" h="219">
                    <a:moveTo>
                      <a:pt x="16" y="0"/>
                    </a:moveTo>
                    <a:cubicBezTo>
                      <a:pt x="10" y="67"/>
                      <a:pt x="5" y="135"/>
                      <a:pt x="0" y="198"/>
                    </a:cubicBezTo>
                    <a:cubicBezTo>
                      <a:pt x="75" y="205"/>
                      <a:pt x="151" y="213"/>
                      <a:pt x="227" y="219"/>
                    </a:cubicBezTo>
                    <a:cubicBezTo>
                      <a:pt x="225" y="176"/>
                      <a:pt x="222" y="133"/>
                      <a:pt x="220" y="9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447"/>
              <p:cNvSpPr>
                <a:spLocks noChangeArrowheads="1"/>
              </p:cNvSpPr>
              <p:nvPr/>
            </p:nvSpPr>
            <p:spPr bwMode="auto">
              <a:xfrm>
                <a:off x="427141" y="4392852"/>
                <a:ext cx="164715" cy="302907"/>
              </a:xfrm>
              <a:custGeom>
                <a:avLst/>
                <a:gdLst>
                  <a:gd name="T0" fmla="*/ 75365348 w 60"/>
                  <a:gd name="T1" fmla="*/ 0 h 111"/>
                  <a:gd name="T2" fmla="*/ 67826892 w 60"/>
                  <a:gd name="T3" fmla="*/ 0 h 111"/>
                  <a:gd name="T4" fmla="*/ 0 w 60"/>
                  <a:gd name="T5" fmla="*/ 819153310 h 111"/>
                  <a:gd name="T6" fmla="*/ 75365348 w 60"/>
                  <a:gd name="T7" fmla="*/ 826600456 h 111"/>
                  <a:gd name="T8" fmla="*/ 452183854 w 60"/>
                  <a:gd name="T9" fmla="*/ 409576655 h 111"/>
                  <a:gd name="T10" fmla="*/ 75365348 w 60"/>
                  <a:gd name="T11" fmla="*/ 0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111"/>
                  <a:gd name="T20" fmla="*/ 60 w 60"/>
                  <a:gd name="T21" fmla="*/ 111 h 1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111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3" y="111"/>
                      <a:pt x="6" y="111"/>
                      <a:pt x="10" y="111"/>
                    </a:cubicBezTo>
                    <a:cubicBezTo>
                      <a:pt x="38" y="111"/>
                      <a:pt x="60" y="86"/>
                      <a:pt x="60" y="55"/>
                    </a:cubicBezTo>
                    <a:cubicBezTo>
                      <a:pt x="60" y="25"/>
                      <a:pt x="38" y="0"/>
                      <a:pt x="10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448"/>
              <p:cNvSpPr>
                <a:spLocks noChangeArrowheads="1"/>
              </p:cNvSpPr>
              <p:nvPr/>
            </p:nvSpPr>
            <p:spPr bwMode="auto">
              <a:xfrm>
                <a:off x="455059" y="4783700"/>
                <a:ext cx="251259" cy="100504"/>
              </a:xfrm>
              <a:custGeom>
                <a:avLst/>
                <a:gdLst>
                  <a:gd name="T0" fmla="*/ 328185220 w 92"/>
                  <a:gd name="T1" fmla="*/ 0 h 37"/>
                  <a:gd name="T2" fmla="*/ 0 w 92"/>
                  <a:gd name="T3" fmla="*/ 206595479 h 37"/>
                  <a:gd name="T4" fmla="*/ 686207447 w 92"/>
                  <a:gd name="T5" fmla="*/ 273001460 h 37"/>
                  <a:gd name="T6" fmla="*/ 328185220 w 9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37"/>
                  <a:gd name="T14" fmla="*/ 92 w 92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37">
                    <a:moveTo>
                      <a:pt x="44" y="0"/>
                    </a:moveTo>
                    <a:cubicBezTo>
                      <a:pt x="25" y="0"/>
                      <a:pt x="9" y="12"/>
                      <a:pt x="0" y="2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85" y="16"/>
                      <a:pt x="66" y="0"/>
                      <a:pt x="44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449"/>
              <p:cNvSpPr>
                <a:spLocks noChangeArrowheads="1"/>
              </p:cNvSpPr>
              <p:nvPr/>
            </p:nvSpPr>
            <p:spPr bwMode="auto">
              <a:xfrm>
                <a:off x="752383" y="4450083"/>
                <a:ext cx="249864" cy="174485"/>
              </a:xfrm>
              <a:custGeom>
                <a:avLst/>
                <a:gdLst>
                  <a:gd name="T0" fmla="*/ 686066137 w 91"/>
                  <a:gd name="T1" fmla="*/ 289882291 h 64"/>
                  <a:gd name="T2" fmla="*/ 7539852 w 91"/>
                  <a:gd name="T3" fmla="*/ 0 h 64"/>
                  <a:gd name="T4" fmla="*/ 0 w 91"/>
                  <a:gd name="T5" fmla="*/ 59463943 h 64"/>
                  <a:gd name="T6" fmla="*/ 376959657 w 91"/>
                  <a:gd name="T7" fmla="*/ 475703363 h 64"/>
                  <a:gd name="T8" fmla="*/ 686066137 w 91"/>
                  <a:gd name="T9" fmla="*/ 304746231 h 64"/>
                  <a:gd name="T10" fmla="*/ 686066137 w 91"/>
                  <a:gd name="T11" fmla="*/ 289882291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64"/>
                  <a:gd name="T20" fmla="*/ 91 w 91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64">
                    <a:moveTo>
                      <a:pt x="91" y="39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5"/>
                      <a:pt x="0" y="8"/>
                    </a:cubicBezTo>
                    <a:cubicBezTo>
                      <a:pt x="0" y="39"/>
                      <a:pt x="23" y="64"/>
                      <a:pt x="50" y="64"/>
                    </a:cubicBezTo>
                    <a:cubicBezTo>
                      <a:pt x="67" y="64"/>
                      <a:pt x="82" y="55"/>
                      <a:pt x="91" y="41"/>
                    </a:cubicBezTo>
                    <a:lnTo>
                      <a:pt x="91" y="39"/>
                    </a:ln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Oval 450"/>
              <p:cNvSpPr>
                <a:spLocks noChangeArrowheads="1"/>
              </p:cNvSpPr>
              <p:nvPr/>
            </p:nvSpPr>
            <p:spPr bwMode="auto">
              <a:xfrm>
                <a:off x="654671" y="4613402"/>
                <a:ext cx="153547" cy="170298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0" name="Freeform 451"/>
              <p:cNvSpPr>
                <a:spLocks noChangeArrowheads="1"/>
              </p:cNvSpPr>
              <p:nvPr/>
            </p:nvSpPr>
            <p:spPr bwMode="auto">
              <a:xfrm>
                <a:off x="868241" y="4712510"/>
                <a:ext cx="166111" cy="205195"/>
              </a:xfrm>
              <a:custGeom>
                <a:avLst/>
                <a:gdLst>
                  <a:gd name="T0" fmla="*/ 378188454 w 61"/>
                  <a:gd name="T1" fmla="*/ 0 h 75"/>
                  <a:gd name="T2" fmla="*/ 0 w 61"/>
                  <a:gd name="T3" fmla="*/ 419177818 h 75"/>
                  <a:gd name="T4" fmla="*/ 14830172 w 61"/>
                  <a:gd name="T5" fmla="*/ 516486759 h 75"/>
                  <a:gd name="T6" fmla="*/ 452342038 w 61"/>
                  <a:gd name="T7" fmla="*/ 561399840 h 75"/>
                  <a:gd name="T8" fmla="*/ 400433712 w 61"/>
                  <a:gd name="T9" fmla="*/ 0 h 75"/>
                  <a:gd name="T10" fmla="*/ 378188454 w 61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75"/>
                  <a:gd name="T20" fmla="*/ 61 w 61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75">
                    <a:moveTo>
                      <a:pt x="51" y="0"/>
                    </a:moveTo>
                    <a:cubicBezTo>
                      <a:pt x="23" y="0"/>
                      <a:pt x="0" y="25"/>
                      <a:pt x="0" y="56"/>
                    </a:cubicBezTo>
                    <a:cubicBezTo>
                      <a:pt x="0" y="60"/>
                      <a:pt x="1" y="65"/>
                      <a:pt x="2" y="69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1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Oval 452"/>
              <p:cNvSpPr>
                <a:spLocks noChangeArrowheads="1"/>
              </p:cNvSpPr>
              <p:nvPr/>
            </p:nvSpPr>
            <p:spPr bwMode="auto">
              <a:xfrm>
                <a:off x="446683" y="4895371"/>
                <a:ext cx="37689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2" name="Oval 453"/>
              <p:cNvSpPr>
                <a:spLocks noChangeArrowheads="1"/>
              </p:cNvSpPr>
              <p:nvPr/>
            </p:nvSpPr>
            <p:spPr bwMode="auto">
              <a:xfrm>
                <a:off x="744007" y="4944227"/>
                <a:ext cx="39085" cy="39085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3" name="Oval 454"/>
              <p:cNvSpPr>
                <a:spLocks noChangeArrowheads="1"/>
              </p:cNvSpPr>
              <p:nvPr/>
            </p:nvSpPr>
            <p:spPr bwMode="auto">
              <a:xfrm>
                <a:off x="600231" y="4928872"/>
                <a:ext cx="40481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4" name="Oval 455"/>
              <p:cNvSpPr>
                <a:spLocks noChangeArrowheads="1"/>
              </p:cNvSpPr>
              <p:nvPr/>
            </p:nvSpPr>
            <p:spPr bwMode="auto">
              <a:xfrm>
                <a:off x="489956" y="4988895"/>
                <a:ext cx="39085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5" name="Oval 456"/>
              <p:cNvSpPr>
                <a:spLocks noChangeArrowheads="1"/>
              </p:cNvSpPr>
              <p:nvPr/>
            </p:nvSpPr>
            <p:spPr bwMode="auto">
              <a:xfrm>
                <a:off x="626753" y="5064273"/>
                <a:ext cx="41877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6" name="Oval 457"/>
              <p:cNvSpPr>
                <a:spLocks noChangeArrowheads="1"/>
              </p:cNvSpPr>
              <p:nvPr/>
            </p:nvSpPr>
            <p:spPr bwMode="auto">
              <a:xfrm>
                <a:off x="407599" y="5081024"/>
                <a:ext cx="39085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7" name="Oval 458"/>
              <p:cNvSpPr>
                <a:spLocks noChangeArrowheads="1"/>
              </p:cNvSpPr>
              <p:nvPr/>
            </p:nvSpPr>
            <p:spPr bwMode="auto">
              <a:xfrm>
                <a:off x="811010" y="5048918"/>
                <a:ext cx="37689" cy="37688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8" name="Oval 459"/>
              <p:cNvSpPr>
                <a:spLocks noChangeArrowheads="1"/>
              </p:cNvSpPr>
              <p:nvPr/>
            </p:nvSpPr>
            <p:spPr bwMode="auto">
              <a:xfrm>
                <a:off x="939431" y="4933060"/>
                <a:ext cx="37689" cy="39085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99" name="Oval 460"/>
              <p:cNvSpPr>
                <a:spLocks noChangeArrowheads="1"/>
              </p:cNvSpPr>
              <p:nvPr/>
            </p:nvSpPr>
            <p:spPr bwMode="auto">
              <a:xfrm>
                <a:off x="993871" y="5064273"/>
                <a:ext cx="37689" cy="41877"/>
              </a:xfrm>
              <a:prstGeom prst="ellipse">
                <a:avLst/>
              </a:prstGeom>
              <a:solidFill>
                <a:srgbClr val="9FA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0" name="Oval 461"/>
              <p:cNvSpPr>
                <a:spLocks noChangeArrowheads="1"/>
              </p:cNvSpPr>
              <p:nvPr/>
            </p:nvSpPr>
            <p:spPr bwMode="auto">
              <a:xfrm>
                <a:off x="536020" y="3936398"/>
                <a:ext cx="44668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1" name="Oval 462"/>
              <p:cNvSpPr>
                <a:spLocks noChangeArrowheads="1"/>
              </p:cNvSpPr>
              <p:nvPr/>
            </p:nvSpPr>
            <p:spPr bwMode="auto">
              <a:xfrm>
                <a:off x="536020" y="4102508"/>
                <a:ext cx="44668" cy="44668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2" name="Oval 463"/>
              <p:cNvSpPr>
                <a:spLocks noChangeArrowheads="1"/>
              </p:cNvSpPr>
              <p:nvPr/>
            </p:nvSpPr>
            <p:spPr bwMode="auto">
              <a:xfrm>
                <a:off x="649087" y="4119258"/>
                <a:ext cx="43273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3" name="Oval 464"/>
              <p:cNvSpPr>
                <a:spLocks noChangeArrowheads="1"/>
              </p:cNvSpPr>
              <p:nvPr/>
            </p:nvSpPr>
            <p:spPr bwMode="auto">
              <a:xfrm>
                <a:off x="769133" y="4124842"/>
                <a:ext cx="43273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4" name="Oval 465"/>
              <p:cNvSpPr>
                <a:spLocks noChangeArrowheads="1"/>
              </p:cNvSpPr>
              <p:nvPr/>
            </p:nvSpPr>
            <p:spPr bwMode="auto">
              <a:xfrm>
                <a:off x="900347" y="4147176"/>
                <a:ext cx="47460" cy="43272"/>
              </a:xfrm>
              <a:prstGeom prst="ellipse">
                <a:avLst/>
              </a:prstGeom>
              <a:solidFill>
                <a:srgbClr val="FF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5" name="Oval 466"/>
              <p:cNvSpPr>
                <a:spLocks noChangeArrowheads="1"/>
              </p:cNvSpPr>
              <p:nvPr/>
            </p:nvSpPr>
            <p:spPr bwMode="auto">
              <a:xfrm>
                <a:off x="665838" y="3930814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6" name="Oval 467"/>
              <p:cNvSpPr>
                <a:spLocks noChangeArrowheads="1"/>
              </p:cNvSpPr>
              <p:nvPr/>
            </p:nvSpPr>
            <p:spPr bwMode="auto">
              <a:xfrm>
                <a:off x="785884" y="3930814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7" name="Oval 468"/>
              <p:cNvSpPr>
                <a:spLocks noChangeArrowheads="1"/>
              </p:cNvSpPr>
              <p:nvPr/>
            </p:nvSpPr>
            <p:spPr bwMode="auto">
              <a:xfrm>
                <a:off x="931056" y="3919647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8" name="Oval 469"/>
              <p:cNvSpPr>
                <a:spLocks noChangeArrowheads="1"/>
              </p:cNvSpPr>
              <p:nvPr/>
            </p:nvSpPr>
            <p:spPr bwMode="auto">
              <a:xfrm>
                <a:off x="498332" y="4239304"/>
                <a:ext cx="43273" cy="46064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09" name="Oval 470"/>
              <p:cNvSpPr>
                <a:spLocks noChangeArrowheads="1"/>
              </p:cNvSpPr>
              <p:nvPr/>
            </p:nvSpPr>
            <p:spPr bwMode="auto">
              <a:xfrm>
                <a:off x="623961" y="4296536"/>
                <a:ext cx="47460" cy="44668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0" name="Oval 471"/>
              <p:cNvSpPr>
                <a:spLocks noChangeArrowheads="1"/>
              </p:cNvSpPr>
              <p:nvPr/>
            </p:nvSpPr>
            <p:spPr bwMode="auto">
              <a:xfrm>
                <a:off x="774717" y="4356559"/>
                <a:ext cx="43273" cy="44668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1" name="Oval 472"/>
              <p:cNvSpPr>
                <a:spLocks noChangeArrowheads="1"/>
              </p:cNvSpPr>
              <p:nvPr/>
            </p:nvSpPr>
            <p:spPr bwMode="auto">
              <a:xfrm>
                <a:off x="931056" y="4401227"/>
                <a:ext cx="43273" cy="43272"/>
              </a:xfrm>
              <a:prstGeom prst="ellipse">
                <a:avLst/>
              </a:prstGeom>
              <a:solidFill>
                <a:srgbClr val="DC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2" name="Freeform 473"/>
              <p:cNvSpPr>
                <a:spLocks noChangeArrowheads="1"/>
              </p:cNvSpPr>
              <p:nvPr/>
            </p:nvSpPr>
            <p:spPr bwMode="auto">
              <a:xfrm>
                <a:off x="536020" y="3089095"/>
                <a:ext cx="526249" cy="242884"/>
              </a:xfrm>
              <a:custGeom>
                <a:avLst/>
                <a:gdLst>
                  <a:gd name="T0" fmla="*/ 3897314 w 377"/>
                  <a:gd name="T1" fmla="*/ 0 h 174"/>
                  <a:gd name="T2" fmla="*/ 91579889 w 377"/>
                  <a:gd name="T3" fmla="*/ 159777191 h 174"/>
                  <a:gd name="T4" fmla="*/ 218231412 w 377"/>
                  <a:gd name="T5" fmla="*/ 23382471 h 174"/>
                  <a:gd name="T6" fmla="*/ 298120756 w 377"/>
                  <a:gd name="T7" fmla="*/ 204592081 h 174"/>
                  <a:gd name="T8" fmla="*/ 452052079 w 377"/>
                  <a:gd name="T9" fmla="*/ 56506823 h 174"/>
                  <a:gd name="T10" fmla="*/ 520249482 w 377"/>
                  <a:gd name="T11" fmla="*/ 278635408 h 174"/>
                  <a:gd name="T12" fmla="*/ 691717320 w 377"/>
                  <a:gd name="T13" fmla="*/ 79887898 h 174"/>
                  <a:gd name="T14" fmla="*/ 734583581 w 377"/>
                  <a:gd name="T15" fmla="*/ 339038146 h 174"/>
                  <a:gd name="T16" fmla="*/ 0 w 377"/>
                  <a:gd name="T17" fmla="*/ 128600099 h 174"/>
                  <a:gd name="T18" fmla="*/ 3897314 w 377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7"/>
                  <a:gd name="T31" fmla="*/ 0 h 174"/>
                  <a:gd name="T32" fmla="*/ 377 w 377"/>
                  <a:gd name="T33" fmla="*/ 174 h 1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7" h="174">
                    <a:moveTo>
                      <a:pt x="2" y="0"/>
                    </a:moveTo>
                    <a:lnTo>
                      <a:pt x="47" y="82"/>
                    </a:lnTo>
                    <a:lnTo>
                      <a:pt x="112" y="12"/>
                    </a:lnTo>
                    <a:lnTo>
                      <a:pt x="153" y="105"/>
                    </a:lnTo>
                    <a:lnTo>
                      <a:pt x="232" y="29"/>
                    </a:lnTo>
                    <a:lnTo>
                      <a:pt x="267" y="143"/>
                    </a:lnTo>
                    <a:lnTo>
                      <a:pt x="355" y="41"/>
                    </a:lnTo>
                    <a:lnTo>
                      <a:pt x="377" y="174"/>
                    </a:lnTo>
                    <a:lnTo>
                      <a:pt x="0" y="6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7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474"/>
              <p:cNvSpPr>
                <a:spLocks noChangeArrowheads="1"/>
              </p:cNvSpPr>
              <p:nvPr/>
            </p:nvSpPr>
            <p:spPr bwMode="auto">
              <a:xfrm>
                <a:off x="529041" y="3269164"/>
                <a:ext cx="508102" cy="199611"/>
              </a:xfrm>
              <a:custGeom>
                <a:avLst/>
                <a:gdLst>
                  <a:gd name="T0" fmla="*/ 1231289586 w 186"/>
                  <a:gd name="T1" fmla="*/ 314031853 h 73"/>
                  <a:gd name="T2" fmla="*/ 1171590333 w 186"/>
                  <a:gd name="T3" fmla="*/ 299077435 h 73"/>
                  <a:gd name="T4" fmla="*/ 932793320 w 186"/>
                  <a:gd name="T5" fmla="*/ 373846793 h 73"/>
                  <a:gd name="T6" fmla="*/ 850707530 w 186"/>
                  <a:gd name="T7" fmla="*/ 216832234 h 73"/>
                  <a:gd name="T8" fmla="*/ 820857903 w 186"/>
                  <a:gd name="T9" fmla="*/ 209353657 h 73"/>
                  <a:gd name="T10" fmla="*/ 611913248 w 186"/>
                  <a:gd name="T11" fmla="*/ 291598858 h 73"/>
                  <a:gd name="T12" fmla="*/ 455204757 w 186"/>
                  <a:gd name="T13" fmla="*/ 119629880 h 73"/>
                  <a:gd name="T14" fmla="*/ 410428952 w 186"/>
                  <a:gd name="T15" fmla="*/ 104678196 h 73"/>
                  <a:gd name="T16" fmla="*/ 194021207 w 186"/>
                  <a:gd name="T17" fmla="*/ 186923397 h 73"/>
                  <a:gd name="T18" fmla="*/ 14923447 w 186"/>
                  <a:gd name="T19" fmla="*/ 0 h 73"/>
                  <a:gd name="T20" fmla="*/ 7463090 w 186"/>
                  <a:gd name="T21" fmla="*/ 0 h 73"/>
                  <a:gd name="T22" fmla="*/ 0 w 186"/>
                  <a:gd name="T23" fmla="*/ 171968978 h 73"/>
                  <a:gd name="T24" fmla="*/ 201484297 w 186"/>
                  <a:gd name="T25" fmla="*/ 284123016 h 73"/>
                  <a:gd name="T26" fmla="*/ 410428952 w 186"/>
                  <a:gd name="T27" fmla="*/ 201877815 h 73"/>
                  <a:gd name="T28" fmla="*/ 574600532 w 186"/>
                  <a:gd name="T29" fmla="*/ 388801212 h 73"/>
                  <a:gd name="T30" fmla="*/ 783547919 w 186"/>
                  <a:gd name="T31" fmla="*/ 306553277 h 73"/>
                  <a:gd name="T32" fmla="*/ 940256410 w 186"/>
                  <a:gd name="T33" fmla="*/ 463570571 h 73"/>
                  <a:gd name="T34" fmla="*/ 1186513781 w 186"/>
                  <a:gd name="T35" fmla="*/ 388801212 h 73"/>
                  <a:gd name="T36" fmla="*/ 1380534988 w 186"/>
                  <a:gd name="T37" fmla="*/ 545815772 h 73"/>
                  <a:gd name="T38" fmla="*/ 1387998077 w 186"/>
                  <a:gd name="T39" fmla="*/ 463570571 h 73"/>
                  <a:gd name="T40" fmla="*/ 1231289586 w 186"/>
                  <a:gd name="T41" fmla="*/ 314031853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6"/>
                  <a:gd name="T64" fmla="*/ 0 h 73"/>
                  <a:gd name="T65" fmla="*/ 186 w 186"/>
                  <a:gd name="T66" fmla="*/ 73 h 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6" h="73">
                    <a:moveTo>
                      <a:pt x="165" y="42"/>
                    </a:moveTo>
                    <a:cubicBezTo>
                      <a:pt x="157" y="40"/>
                      <a:pt x="157" y="40"/>
                      <a:pt x="157" y="40"/>
                    </a:cubicBezTo>
                    <a:cubicBezTo>
                      <a:pt x="150" y="47"/>
                      <a:pt x="137" y="57"/>
                      <a:pt x="125" y="50"/>
                    </a:cubicBezTo>
                    <a:cubicBezTo>
                      <a:pt x="115" y="44"/>
                      <a:pt x="113" y="36"/>
                      <a:pt x="114" y="29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05" y="34"/>
                      <a:pt x="96" y="41"/>
                      <a:pt x="82" y="39"/>
                    </a:cubicBezTo>
                    <a:cubicBezTo>
                      <a:pt x="68" y="37"/>
                      <a:pt x="63" y="25"/>
                      <a:pt x="61" y="16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1" y="20"/>
                      <a:pt x="42" y="27"/>
                      <a:pt x="26" y="25"/>
                    </a:cubicBezTo>
                    <a:cubicBezTo>
                      <a:pt x="8" y="24"/>
                      <a:pt x="3" y="1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9" y="40"/>
                      <a:pt x="27" y="38"/>
                    </a:cubicBezTo>
                    <a:cubicBezTo>
                      <a:pt x="46" y="37"/>
                      <a:pt x="55" y="27"/>
                      <a:pt x="55" y="27"/>
                    </a:cubicBezTo>
                    <a:cubicBezTo>
                      <a:pt x="55" y="27"/>
                      <a:pt x="57" y="49"/>
                      <a:pt x="77" y="52"/>
                    </a:cubicBezTo>
                    <a:cubicBezTo>
                      <a:pt x="96" y="54"/>
                      <a:pt x="105" y="41"/>
                      <a:pt x="105" y="41"/>
                    </a:cubicBezTo>
                    <a:cubicBezTo>
                      <a:pt x="105" y="41"/>
                      <a:pt x="110" y="58"/>
                      <a:pt x="126" y="62"/>
                    </a:cubicBezTo>
                    <a:cubicBezTo>
                      <a:pt x="143" y="66"/>
                      <a:pt x="159" y="52"/>
                      <a:pt x="159" y="52"/>
                    </a:cubicBezTo>
                    <a:cubicBezTo>
                      <a:pt x="165" y="69"/>
                      <a:pt x="185" y="73"/>
                      <a:pt x="185" y="73"/>
                    </a:cubicBezTo>
                    <a:cubicBezTo>
                      <a:pt x="186" y="62"/>
                      <a:pt x="186" y="62"/>
                      <a:pt x="186" y="62"/>
                    </a:cubicBezTo>
                    <a:cubicBezTo>
                      <a:pt x="172" y="60"/>
                      <a:pt x="167" y="50"/>
                      <a:pt x="165" y="42"/>
                    </a:cubicBezTo>
                    <a:close/>
                  </a:path>
                </a:pathLst>
              </a:cu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475"/>
              <p:cNvSpPr>
                <a:spLocks noChangeArrowheads="1"/>
              </p:cNvSpPr>
              <p:nvPr/>
            </p:nvSpPr>
            <p:spPr bwMode="auto">
              <a:xfrm>
                <a:off x="526249" y="3274748"/>
                <a:ext cx="508102" cy="220550"/>
              </a:xfrm>
              <a:custGeom>
                <a:avLst/>
                <a:gdLst>
                  <a:gd name="T0" fmla="*/ 1268599571 w 186"/>
                  <a:gd name="T1" fmla="*/ 437418721 h 81"/>
                  <a:gd name="T2" fmla="*/ 1208900318 w 186"/>
                  <a:gd name="T3" fmla="*/ 311381203 h 81"/>
                  <a:gd name="T4" fmla="*/ 932793320 w 186"/>
                  <a:gd name="T5" fmla="*/ 430004429 h 81"/>
                  <a:gd name="T6" fmla="*/ 850707530 w 186"/>
                  <a:gd name="T7" fmla="*/ 355864232 h 81"/>
                  <a:gd name="T8" fmla="*/ 813397545 w 186"/>
                  <a:gd name="T9" fmla="*/ 244658021 h 81"/>
                  <a:gd name="T10" fmla="*/ 611913248 w 186"/>
                  <a:gd name="T11" fmla="*/ 341038371 h 81"/>
                  <a:gd name="T12" fmla="*/ 440278578 w 186"/>
                  <a:gd name="T13" fmla="*/ 133449087 h 81"/>
                  <a:gd name="T14" fmla="*/ 343269340 w 186"/>
                  <a:gd name="T15" fmla="*/ 222415145 h 81"/>
                  <a:gd name="T16" fmla="*/ 194021207 w 186"/>
                  <a:gd name="T17" fmla="*/ 244658021 h 81"/>
                  <a:gd name="T18" fmla="*/ 14923447 w 186"/>
                  <a:gd name="T19" fmla="*/ 0 h 81"/>
                  <a:gd name="T20" fmla="*/ 0 w 186"/>
                  <a:gd name="T21" fmla="*/ 229829437 h 81"/>
                  <a:gd name="T22" fmla="*/ 208944655 w 186"/>
                  <a:gd name="T23" fmla="*/ 341038371 h 81"/>
                  <a:gd name="T24" fmla="*/ 410428952 w 186"/>
                  <a:gd name="T25" fmla="*/ 252072313 h 81"/>
                  <a:gd name="T26" fmla="*/ 574600532 w 186"/>
                  <a:gd name="T27" fmla="*/ 437418721 h 81"/>
                  <a:gd name="T28" fmla="*/ 791011008 w 186"/>
                  <a:gd name="T29" fmla="*/ 355864232 h 81"/>
                  <a:gd name="T30" fmla="*/ 947719499 w 186"/>
                  <a:gd name="T31" fmla="*/ 511556195 h 81"/>
                  <a:gd name="T32" fmla="*/ 1186513781 w 186"/>
                  <a:gd name="T33" fmla="*/ 437418721 h 81"/>
                  <a:gd name="T34" fmla="*/ 1380534988 w 186"/>
                  <a:gd name="T35" fmla="*/ 600522253 h 81"/>
                  <a:gd name="T36" fmla="*/ 1387998077 w 186"/>
                  <a:gd name="T37" fmla="*/ 518970487 h 81"/>
                  <a:gd name="T38" fmla="*/ 1268599571 w 186"/>
                  <a:gd name="T39" fmla="*/ 437418721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6"/>
                  <a:gd name="T61" fmla="*/ 0 h 81"/>
                  <a:gd name="T62" fmla="*/ 186 w 186"/>
                  <a:gd name="T63" fmla="*/ 81 h 8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6" h="81">
                    <a:moveTo>
                      <a:pt x="170" y="59"/>
                    </a:moveTo>
                    <a:cubicBezTo>
                      <a:pt x="166" y="54"/>
                      <a:pt x="163" y="49"/>
                      <a:pt x="162" y="42"/>
                    </a:cubicBezTo>
                    <a:cubicBezTo>
                      <a:pt x="153" y="52"/>
                      <a:pt x="140" y="66"/>
                      <a:pt x="125" y="58"/>
                    </a:cubicBezTo>
                    <a:cubicBezTo>
                      <a:pt x="121" y="55"/>
                      <a:pt x="117" y="52"/>
                      <a:pt x="114" y="48"/>
                    </a:cubicBezTo>
                    <a:cubicBezTo>
                      <a:pt x="113" y="46"/>
                      <a:pt x="108" y="35"/>
                      <a:pt x="109" y="33"/>
                    </a:cubicBezTo>
                    <a:cubicBezTo>
                      <a:pt x="104" y="43"/>
                      <a:pt x="94" y="48"/>
                      <a:pt x="82" y="46"/>
                    </a:cubicBezTo>
                    <a:cubicBezTo>
                      <a:pt x="68" y="44"/>
                      <a:pt x="61" y="30"/>
                      <a:pt x="59" y="18"/>
                    </a:cubicBezTo>
                    <a:cubicBezTo>
                      <a:pt x="54" y="22"/>
                      <a:pt x="52" y="27"/>
                      <a:pt x="46" y="30"/>
                    </a:cubicBezTo>
                    <a:cubicBezTo>
                      <a:pt x="40" y="33"/>
                      <a:pt x="33" y="33"/>
                      <a:pt x="26" y="33"/>
                    </a:cubicBezTo>
                    <a:cubicBezTo>
                      <a:pt x="2" y="30"/>
                      <a:pt x="2" y="6"/>
                      <a:pt x="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9" y="47"/>
                      <a:pt x="28" y="46"/>
                    </a:cubicBezTo>
                    <a:cubicBezTo>
                      <a:pt x="47" y="44"/>
                      <a:pt x="55" y="34"/>
                      <a:pt x="55" y="34"/>
                    </a:cubicBezTo>
                    <a:cubicBezTo>
                      <a:pt x="55" y="34"/>
                      <a:pt x="57" y="56"/>
                      <a:pt x="77" y="59"/>
                    </a:cubicBezTo>
                    <a:cubicBezTo>
                      <a:pt x="96" y="62"/>
                      <a:pt x="106" y="48"/>
                      <a:pt x="106" y="48"/>
                    </a:cubicBezTo>
                    <a:cubicBezTo>
                      <a:pt x="106" y="48"/>
                      <a:pt x="110" y="65"/>
                      <a:pt x="127" y="69"/>
                    </a:cubicBezTo>
                    <a:cubicBezTo>
                      <a:pt x="144" y="73"/>
                      <a:pt x="159" y="59"/>
                      <a:pt x="159" y="59"/>
                    </a:cubicBezTo>
                    <a:cubicBezTo>
                      <a:pt x="166" y="77"/>
                      <a:pt x="185" y="81"/>
                      <a:pt x="185" y="81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2"/>
                      <a:pt x="171" y="61"/>
                      <a:pt x="170" y="59"/>
                    </a:cubicBezTo>
                    <a:close/>
                  </a:path>
                </a:pathLst>
              </a:custGeom>
              <a:solidFill>
                <a:srgbClr val="D4D2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Oval 476"/>
              <p:cNvSpPr>
                <a:spLocks noChangeArrowheads="1"/>
              </p:cNvSpPr>
              <p:nvPr/>
            </p:nvSpPr>
            <p:spPr bwMode="auto">
              <a:xfrm>
                <a:off x="583480" y="3291498"/>
                <a:ext cx="20939" cy="20938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6" name="Oval 477"/>
              <p:cNvSpPr>
                <a:spLocks noChangeArrowheads="1"/>
              </p:cNvSpPr>
              <p:nvPr/>
            </p:nvSpPr>
            <p:spPr bwMode="auto">
              <a:xfrm>
                <a:off x="752383" y="3334770"/>
                <a:ext cx="22334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7" name="Oval 478"/>
              <p:cNvSpPr>
                <a:spLocks noChangeArrowheads="1"/>
              </p:cNvSpPr>
              <p:nvPr/>
            </p:nvSpPr>
            <p:spPr bwMode="auto">
              <a:xfrm>
                <a:off x="879408" y="3372460"/>
                <a:ext cx="20939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8" name="Oval 479"/>
              <p:cNvSpPr>
                <a:spLocks noChangeArrowheads="1"/>
              </p:cNvSpPr>
              <p:nvPr/>
            </p:nvSpPr>
            <p:spPr bwMode="auto">
              <a:xfrm>
                <a:off x="1021788" y="3400377"/>
                <a:ext cx="20939" cy="22334"/>
              </a:xfrm>
              <a:prstGeom prst="ellipse">
                <a:avLst/>
              </a:pr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19" name="Oval 480"/>
              <p:cNvSpPr>
                <a:spLocks noChangeArrowheads="1"/>
              </p:cNvSpPr>
              <p:nvPr/>
            </p:nvSpPr>
            <p:spPr bwMode="auto">
              <a:xfrm>
                <a:off x="637920" y="3411545"/>
                <a:ext cx="22334" cy="20938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0" name="Oval 481"/>
              <p:cNvSpPr>
                <a:spLocks noChangeArrowheads="1"/>
              </p:cNvSpPr>
              <p:nvPr/>
            </p:nvSpPr>
            <p:spPr bwMode="auto">
              <a:xfrm>
                <a:off x="794259" y="3449233"/>
                <a:ext cx="20939" cy="22334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1" name="Oval 482"/>
              <p:cNvSpPr>
                <a:spLocks noChangeArrowheads="1"/>
              </p:cNvSpPr>
              <p:nvPr/>
            </p:nvSpPr>
            <p:spPr bwMode="auto">
              <a:xfrm>
                <a:off x="925473" y="3474359"/>
                <a:ext cx="22334" cy="20938"/>
              </a:xfrm>
              <a:prstGeom prst="ellipse">
                <a:avLst/>
              </a:prstGeom>
              <a:solidFill>
                <a:srgbClr val="F0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2" name="Oval 483"/>
              <p:cNvSpPr>
                <a:spLocks noChangeArrowheads="1"/>
              </p:cNvSpPr>
              <p:nvPr/>
            </p:nvSpPr>
            <p:spPr bwMode="auto">
              <a:xfrm>
                <a:off x="435516" y="2307399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3" name="Oval 484"/>
              <p:cNvSpPr>
                <a:spLocks noChangeArrowheads="1"/>
              </p:cNvSpPr>
              <p:nvPr/>
            </p:nvSpPr>
            <p:spPr bwMode="auto">
              <a:xfrm>
                <a:off x="665838" y="2339504"/>
                <a:ext cx="37689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4" name="Oval 485"/>
              <p:cNvSpPr>
                <a:spLocks noChangeArrowheads="1"/>
              </p:cNvSpPr>
              <p:nvPr/>
            </p:nvSpPr>
            <p:spPr bwMode="auto">
              <a:xfrm>
                <a:off x="549979" y="2367422"/>
                <a:ext cx="39085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5" name="Oval 486"/>
              <p:cNvSpPr>
                <a:spLocks noChangeArrowheads="1"/>
              </p:cNvSpPr>
              <p:nvPr/>
            </p:nvSpPr>
            <p:spPr bwMode="auto">
              <a:xfrm>
                <a:off x="623961" y="2449779"/>
                <a:ext cx="39085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6" name="Oval 487"/>
              <p:cNvSpPr>
                <a:spLocks noChangeArrowheads="1"/>
              </p:cNvSpPr>
              <p:nvPr/>
            </p:nvSpPr>
            <p:spPr bwMode="auto">
              <a:xfrm>
                <a:off x="783092" y="2424653"/>
                <a:ext cx="34898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7" name="Oval 488"/>
              <p:cNvSpPr>
                <a:spLocks noChangeArrowheads="1"/>
              </p:cNvSpPr>
              <p:nvPr/>
            </p:nvSpPr>
            <p:spPr bwMode="auto">
              <a:xfrm>
                <a:off x="799843" y="2564242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8" name="Oval 489"/>
              <p:cNvSpPr>
                <a:spLocks noChangeArrowheads="1"/>
              </p:cNvSpPr>
              <p:nvPr/>
            </p:nvSpPr>
            <p:spPr bwMode="auto">
              <a:xfrm>
                <a:off x="541604" y="2547491"/>
                <a:ext cx="39085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29" name="Oval 490"/>
              <p:cNvSpPr>
                <a:spLocks noChangeArrowheads="1"/>
              </p:cNvSpPr>
              <p:nvPr/>
            </p:nvSpPr>
            <p:spPr bwMode="auto">
              <a:xfrm>
                <a:off x="657463" y="2564242"/>
                <a:ext cx="37689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0" name="Oval 491"/>
              <p:cNvSpPr>
                <a:spLocks noChangeArrowheads="1"/>
              </p:cNvSpPr>
              <p:nvPr/>
            </p:nvSpPr>
            <p:spPr bwMode="auto">
              <a:xfrm>
                <a:off x="1065061" y="2449779"/>
                <a:ext cx="34898" cy="34897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1" name="Oval 492"/>
              <p:cNvSpPr>
                <a:spLocks noChangeArrowheads="1"/>
              </p:cNvSpPr>
              <p:nvPr/>
            </p:nvSpPr>
            <p:spPr bwMode="auto">
              <a:xfrm>
                <a:off x="1122292" y="2522365"/>
                <a:ext cx="39085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2" name="Oval 493"/>
              <p:cNvSpPr>
                <a:spLocks noChangeArrowheads="1"/>
              </p:cNvSpPr>
              <p:nvPr/>
            </p:nvSpPr>
            <p:spPr bwMode="auto">
              <a:xfrm>
                <a:off x="1196274" y="2596347"/>
                <a:ext cx="39085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3" name="Oval 494"/>
              <p:cNvSpPr>
                <a:spLocks noChangeArrowheads="1"/>
              </p:cNvSpPr>
              <p:nvPr/>
            </p:nvSpPr>
            <p:spPr bwMode="auto">
              <a:xfrm>
                <a:off x="1213025" y="2465134"/>
                <a:ext cx="37689" cy="39085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4" name="Oval 495"/>
              <p:cNvSpPr>
                <a:spLocks noChangeArrowheads="1"/>
              </p:cNvSpPr>
              <p:nvPr/>
            </p:nvSpPr>
            <p:spPr bwMode="auto">
              <a:xfrm>
                <a:off x="1024580" y="2580992"/>
                <a:ext cx="34898" cy="37688"/>
              </a:xfrm>
              <a:prstGeom prst="ellipse">
                <a:avLst/>
              </a:prstGeom>
              <a:solidFill>
                <a:srgbClr val="C5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35" name="Freeform 502"/>
              <p:cNvSpPr>
                <a:spLocks noChangeArrowheads="1"/>
              </p:cNvSpPr>
              <p:nvPr/>
            </p:nvSpPr>
            <p:spPr bwMode="auto">
              <a:xfrm>
                <a:off x="1150210" y="8375"/>
                <a:ext cx="240092" cy="1358196"/>
              </a:xfrm>
              <a:custGeom>
                <a:avLst/>
                <a:gdLst>
                  <a:gd name="T0" fmla="*/ 312635252 w 88"/>
                  <a:gd name="T1" fmla="*/ 2147483647 h 497"/>
                  <a:gd name="T2" fmla="*/ 0 w 88"/>
                  <a:gd name="T3" fmla="*/ 0 h 497"/>
                  <a:gd name="T4" fmla="*/ 178650275 w 88"/>
                  <a:gd name="T5" fmla="*/ 22403402 h 497"/>
                  <a:gd name="T6" fmla="*/ 610384800 w 88"/>
                  <a:gd name="T7" fmla="*/ 2147483647 h 497"/>
                  <a:gd name="T8" fmla="*/ 312635252 w 88"/>
                  <a:gd name="T9" fmla="*/ 2147483647 h 4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497"/>
                  <a:gd name="T17" fmla="*/ 88 w 88"/>
                  <a:gd name="T18" fmla="*/ 497 h 4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497">
                    <a:moveTo>
                      <a:pt x="42" y="497"/>
                    </a:moveTo>
                    <a:cubicBezTo>
                      <a:pt x="42" y="497"/>
                      <a:pt x="12" y="33"/>
                      <a:pt x="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88" y="382"/>
                      <a:pt x="82" y="491"/>
                    </a:cubicBezTo>
                    <a:lnTo>
                      <a:pt x="42" y="497"/>
                    </a:lnTo>
                    <a:close/>
                  </a:path>
                </a:pathLst>
              </a:custGeom>
              <a:solidFill>
                <a:srgbClr val="5B6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519"/>
              <p:cNvSpPr>
                <a:spLocks noChangeArrowheads="1"/>
              </p:cNvSpPr>
              <p:nvPr/>
            </p:nvSpPr>
            <p:spPr bwMode="auto">
              <a:xfrm>
                <a:off x="452267" y="1292590"/>
                <a:ext cx="259635" cy="429933"/>
              </a:xfrm>
              <a:custGeom>
                <a:avLst/>
                <a:gdLst>
                  <a:gd name="T0" fmla="*/ 239665439 w 186"/>
                  <a:gd name="T1" fmla="*/ 0 h 308"/>
                  <a:gd name="T2" fmla="*/ 0 w 186"/>
                  <a:gd name="T3" fmla="*/ 171467889 h 308"/>
                  <a:gd name="T4" fmla="*/ 266945261 w 186"/>
                  <a:gd name="T5" fmla="*/ 171467889 h 308"/>
                  <a:gd name="T6" fmla="*/ 21433846 w 186"/>
                  <a:gd name="T7" fmla="*/ 321501943 h 308"/>
                  <a:gd name="T8" fmla="*/ 302018320 w 186"/>
                  <a:gd name="T9" fmla="*/ 366318271 h 308"/>
                  <a:gd name="T10" fmla="*/ 33124401 w 186"/>
                  <a:gd name="T11" fmla="*/ 473484655 h 308"/>
                  <a:gd name="T12" fmla="*/ 362421146 w 186"/>
                  <a:gd name="T13" fmla="*/ 600137612 h 308"/>
                  <a:gd name="T14" fmla="*/ 239665439 w 186"/>
                  <a:gd name="T15" fmla="*/ 0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6"/>
                  <a:gd name="T25" fmla="*/ 0 h 308"/>
                  <a:gd name="T26" fmla="*/ 186 w 186"/>
                  <a:gd name="T27" fmla="*/ 308 h 3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6" h="308">
                    <a:moveTo>
                      <a:pt x="123" y="0"/>
                    </a:moveTo>
                    <a:lnTo>
                      <a:pt x="0" y="88"/>
                    </a:lnTo>
                    <a:lnTo>
                      <a:pt x="137" y="88"/>
                    </a:lnTo>
                    <a:lnTo>
                      <a:pt x="11" y="165"/>
                    </a:lnTo>
                    <a:lnTo>
                      <a:pt x="155" y="188"/>
                    </a:lnTo>
                    <a:lnTo>
                      <a:pt x="17" y="243"/>
                    </a:lnTo>
                    <a:lnTo>
                      <a:pt x="186" y="308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745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520"/>
              <p:cNvSpPr>
                <a:spLocks noChangeArrowheads="1"/>
              </p:cNvSpPr>
              <p:nvPr/>
            </p:nvSpPr>
            <p:spPr bwMode="auto">
              <a:xfrm>
                <a:off x="544395" y="5226196"/>
                <a:ext cx="281969" cy="188444"/>
              </a:xfrm>
              <a:custGeom>
                <a:avLst/>
                <a:gdLst>
                  <a:gd name="T0" fmla="*/ 276686967 w 202"/>
                  <a:gd name="T1" fmla="*/ 0 h 135"/>
                  <a:gd name="T2" fmla="*/ 0 w 202"/>
                  <a:gd name="T3" fmla="*/ 171467289 h 135"/>
                  <a:gd name="T4" fmla="*/ 393596619 w 202"/>
                  <a:gd name="T5" fmla="*/ 263045490 h 135"/>
                  <a:gd name="T6" fmla="*/ 276686967 w 202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2"/>
                  <a:gd name="T13" fmla="*/ 0 h 135"/>
                  <a:gd name="T14" fmla="*/ 202 w 202"/>
                  <a:gd name="T15" fmla="*/ 135 h 1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2" h="135">
                    <a:moveTo>
                      <a:pt x="142" y="0"/>
                    </a:moveTo>
                    <a:lnTo>
                      <a:pt x="0" y="88"/>
                    </a:lnTo>
                    <a:lnTo>
                      <a:pt x="202" y="135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45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521"/>
              <p:cNvSpPr>
                <a:spLocks noChangeArrowheads="1"/>
              </p:cNvSpPr>
              <p:nvPr/>
            </p:nvSpPr>
            <p:spPr bwMode="auto">
              <a:xfrm>
                <a:off x="552771" y="5597501"/>
                <a:ext cx="364327" cy="150756"/>
              </a:xfrm>
              <a:custGeom>
                <a:avLst/>
                <a:gdLst>
                  <a:gd name="T0" fmla="*/ 0 w 261"/>
                  <a:gd name="T1" fmla="*/ 210438625 h 108"/>
                  <a:gd name="T2" fmla="*/ 298121386 w 261"/>
                  <a:gd name="T3" fmla="*/ 0 h 108"/>
                  <a:gd name="T4" fmla="*/ 508560011 w 261"/>
                  <a:gd name="T5" fmla="*/ 187056091 h 108"/>
                  <a:gd name="T6" fmla="*/ 0 w 261"/>
                  <a:gd name="T7" fmla="*/ 210438625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1"/>
                  <a:gd name="T13" fmla="*/ 0 h 108"/>
                  <a:gd name="T14" fmla="*/ 261 w 26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1" h="108">
                    <a:moveTo>
                      <a:pt x="0" y="108"/>
                    </a:moveTo>
                    <a:lnTo>
                      <a:pt x="153" y="0"/>
                    </a:lnTo>
                    <a:lnTo>
                      <a:pt x="261" y="9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A7C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522"/>
              <p:cNvSpPr>
                <a:spLocks noChangeArrowheads="1"/>
              </p:cNvSpPr>
              <p:nvPr/>
            </p:nvSpPr>
            <p:spPr bwMode="auto">
              <a:xfrm>
                <a:off x="410390" y="5466288"/>
                <a:ext cx="199612" cy="188444"/>
              </a:xfrm>
              <a:custGeom>
                <a:avLst/>
                <a:gdLst>
                  <a:gd name="T0" fmla="*/ 0 w 143"/>
                  <a:gd name="T1" fmla="*/ 0 h 135"/>
                  <a:gd name="T2" fmla="*/ 278636018 w 143"/>
                  <a:gd name="T3" fmla="*/ 68197186 h 135"/>
                  <a:gd name="T4" fmla="*/ 11690563 w 143"/>
                  <a:gd name="T5" fmla="*/ 263045490 h 135"/>
                  <a:gd name="T6" fmla="*/ 0 w 143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3"/>
                  <a:gd name="T13" fmla="*/ 0 h 135"/>
                  <a:gd name="T14" fmla="*/ 143 w 143"/>
                  <a:gd name="T15" fmla="*/ 135 h 1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3" h="135">
                    <a:moveTo>
                      <a:pt x="0" y="0"/>
                    </a:moveTo>
                    <a:lnTo>
                      <a:pt x="143" y="35"/>
                    </a:lnTo>
                    <a:lnTo>
                      <a:pt x="6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523"/>
              <p:cNvSpPr>
                <a:spLocks noChangeArrowheads="1"/>
              </p:cNvSpPr>
              <p:nvPr/>
            </p:nvSpPr>
            <p:spPr bwMode="auto">
              <a:xfrm>
                <a:off x="900347" y="5166172"/>
                <a:ext cx="184257" cy="431328"/>
              </a:xfrm>
              <a:custGeom>
                <a:avLst/>
                <a:gdLst>
                  <a:gd name="T0" fmla="*/ 222128793 w 132"/>
                  <a:gd name="T1" fmla="*/ 0 h 309"/>
                  <a:gd name="T2" fmla="*/ 0 w 132"/>
                  <a:gd name="T3" fmla="*/ 48712146 h 309"/>
                  <a:gd name="T4" fmla="*/ 257201834 w 132"/>
                  <a:gd name="T5" fmla="*/ 602083636 h 309"/>
                  <a:gd name="T6" fmla="*/ 222128793 w 132"/>
                  <a:gd name="T7" fmla="*/ 0 h 30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2"/>
                  <a:gd name="T13" fmla="*/ 0 h 309"/>
                  <a:gd name="T14" fmla="*/ 132 w 132"/>
                  <a:gd name="T15" fmla="*/ 309 h 30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2" h="309">
                    <a:moveTo>
                      <a:pt x="114" y="0"/>
                    </a:moveTo>
                    <a:lnTo>
                      <a:pt x="0" y="25"/>
                    </a:lnTo>
                    <a:lnTo>
                      <a:pt x="132" y="30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DE6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524"/>
              <p:cNvSpPr>
                <a:spLocks noChangeArrowheads="1"/>
              </p:cNvSpPr>
              <p:nvPr/>
            </p:nvSpPr>
            <p:spPr bwMode="auto">
              <a:xfrm>
                <a:off x="569521" y="2053347"/>
                <a:ext cx="147964" cy="157735"/>
              </a:xfrm>
              <a:custGeom>
                <a:avLst/>
                <a:gdLst>
                  <a:gd name="T0" fmla="*/ 0 w 106"/>
                  <a:gd name="T1" fmla="*/ 0 h 113"/>
                  <a:gd name="T2" fmla="*/ 79887997 w 106"/>
                  <a:gd name="T3" fmla="*/ 220179913 h 113"/>
                  <a:gd name="T4" fmla="*/ 206540993 w 106"/>
                  <a:gd name="T5" fmla="*/ 91579824 h 113"/>
                  <a:gd name="T6" fmla="*/ 0 w 106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113"/>
                  <a:gd name="T14" fmla="*/ 106 w 106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113">
                    <a:moveTo>
                      <a:pt x="0" y="0"/>
                    </a:moveTo>
                    <a:lnTo>
                      <a:pt x="41" y="113"/>
                    </a:lnTo>
                    <a:lnTo>
                      <a:pt x="10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5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Oval 525"/>
              <p:cNvSpPr>
                <a:spLocks noChangeArrowheads="1"/>
              </p:cNvSpPr>
              <p:nvPr/>
            </p:nvSpPr>
            <p:spPr bwMode="auto">
              <a:xfrm>
                <a:off x="435516" y="1085999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43" name="Oval 526"/>
              <p:cNvSpPr>
                <a:spLocks noChangeArrowheads="1"/>
              </p:cNvSpPr>
              <p:nvPr/>
            </p:nvSpPr>
            <p:spPr bwMode="auto">
              <a:xfrm>
                <a:off x="536020" y="1092978"/>
                <a:ext cx="33501" cy="33501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44" name="Oval 527"/>
              <p:cNvSpPr>
                <a:spLocks noChangeArrowheads="1"/>
              </p:cNvSpPr>
              <p:nvPr/>
            </p:nvSpPr>
            <p:spPr bwMode="auto">
              <a:xfrm>
                <a:off x="484373" y="1166960"/>
                <a:ext cx="36293" cy="33501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45" name="Oval 528"/>
              <p:cNvSpPr>
                <a:spLocks noChangeArrowheads="1"/>
              </p:cNvSpPr>
              <p:nvPr/>
            </p:nvSpPr>
            <p:spPr bwMode="auto">
              <a:xfrm>
                <a:off x="569521" y="1208837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46" name="Oval 529"/>
              <p:cNvSpPr>
                <a:spLocks noChangeArrowheads="1"/>
              </p:cNvSpPr>
              <p:nvPr/>
            </p:nvSpPr>
            <p:spPr bwMode="auto">
              <a:xfrm>
                <a:off x="452267" y="1257693"/>
                <a:ext cx="32106" cy="32105"/>
              </a:xfrm>
              <a:prstGeom prst="ellipse">
                <a:avLst/>
              </a:prstGeom>
              <a:solidFill>
                <a:srgbClr val="FF8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147" name="Freeform 530"/>
              <p:cNvSpPr>
                <a:spLocks noChangeArrowheads="1"/>
              </p:cNvSpPr>
              <p:nvPr/>
            </p:nvSpPr>
            <p:spPr bwMode="auto">
              <a:xfrm>
                <a:off x="344784" y="1970991"/>
                <a:ext cx="48856" cy="248468"/>
              </a:xfrm>
              <a:custGeom>
                <a:avLst/>
                <a:gdLst>
                  <a:gd name="T0" fmla="*/ 0 w 35"/>
                  <a:gd name="T1" fmla="*/ 218231678 h 178"/>
                  <a:gd name="T2" fmla="*/ 58455506 w 35"/>
                  <a:gd name="T3" fmla="*/ 0 h 178"/>
                  <a:gd name="T4" fmla="*/ 68197392 w 35"/>
                  <a:gd name="T5" fmla="*/ 346833410 h 178"/>
                  <a:gd name="T6" fmla="*/ 11690543 w 35"/>
                  <a:gd name="T7" fmla="*/ 251357487 h 178"/>
                  <a:gd name="T8" fmla="*/ 0 w 35"/>
                  <a:gd name="T9" fmla="*/ 218231678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78"/>
                  <a:gd name="T17" fmla="*/ 35 w 35"/>
                  <a:gd name="T18" fmla="*/ 178 h 1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78">
                    <a:moveTo>
                      <a:pt x="0" y="112"/>
                    </a:moveTo>
                    <a:lnTo>
                      <a:pt x="30" y="0"/>
                    </a:lnTo>
                    <a:lnTo>
                      <a:pt x="35" y="178"/>
                    </a:lnTo>
                    <a:lnTo>
                      <a:pt x="6" y="129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06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531"/>
              <p:cNvSpPr>
                <a:spLocks noChangeArrowheads="1"/>
              </p:cNvSpPr>
              <p:nvPr/>
            </p:nvSpPr>
            <p:spPr bwMode="auto">
              <a:xfrm>
                <a:off x="344784" y="1970991"/>
                <a:ext cx="48856" cy="248468"/>
              </a:xfrm>
              <a:custGeom>
                <a:avLst/>
                <a:gdLst>
                  <a:gd name="T0" fmla="*/ 0 w 35"/>
                  <a:gd name="T1" fmla="*/ 218231678 h 178"/>
                  <a:gd name="T2" fmla="*/ 58455506 w 35"/>
                  <a:gd name="T3" fmla="*/ 0 h 178"/>
                  <a:gd name="T4" fmla="*/ 68197392 w 35"/>
                  <a:gd name="T5" fmla="*/ 346833410 h 178"/>
                  <a:gd name="T6" fmla="*/ 11690543 w 35"/>
                  <a:gd name="T7" fmla="*/ 251357487 h 1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178"/>
                  <a:gd name="T14" fmla="*/ 35 w 35"/>
                  <a:gd name="T15" fmla="*/ 178 h 1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178">
                    <a:moveTo>
                      <a:pt x="0" y="112"/>
                    </a:moveTo>
                    <a:lnTo>
                      <a:pt x="30" y="0"/>
                    </a:lnTo>
                    <a:lnTo>
                      <a:pt x="35" y="178"/>
                    </a:lnTo>
                    <a:lnTo>
                      <a:pt x="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" name="Freeform 366"/>
            <p:cNvSpPr>
              <a:spLocks noChangeArrowheads="1"/>
            </p:cNvSpPr>
            <p:nvPr/>
          </p:nvSpPr>
          <p:spPr bwMode="auto">
            <a:xfrm>
              <a:off x="1229938" y="119667"/>
              <a:ext cx="783092" cy="1883049"/>
            </a:xfrm>
            <a:custGeom>
              <a:avLst/>
              <a:gdLst>
                <a:gd name="T0" fmla="*/ 2144171610 w 286"/>
                <a:gd name="T1" fmla="*/ 14938673 h 689"/>
                <a:gd name="T2" fmla="*/ 1664357999 w 286"/>
                <a:gd name="T3" fmla="*/ 1695550340 h 689"/>
                <a:gd name="T4" fmla="*/ 1132063533 w 286"/>
                <a:gd name="T5" fmla="*/ 2147483647 h 689"/>
                <a:gd name="T6" fmla="*/ 442329242 w 286"/>
                <a:gd name="T7" fmla="*/ 2147483647 h 689"/>
                <a:gd name="T8" fmla="*/ 277392543 w 286"/>
                <a:gd name="T9" fmla="*/ 2147483647 h 689"/>
                <a:gd name="T10" fmla="*/ 112455845 w 286"/>
                <a:gd name="T11" fmla="*/ 2147483647 h 689"/>
                <a:gd name="T12" fmla="*/ 1529408795 w 286"/>
                <a:gd name="T13" fmla="*/ 1613387638 h 689"/>
                <a:gd name="T14" fmla="*/ 1941750542 w 286"/>
                <a:gd name="T15" fmla="*/ 0 h 689"/>
                <a:gd name="T16" fmla="*/ 2144171610 w 286"/>
                <a:gd name="T17" fmla="*/ 14938673 h 6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6"/>
                <a:gd name="T28" fmla="*/ 0 h 689"/>
                <a:gd name="T29" fmla="*/ 286 w 286"/>
                <a:gd name="T30" fmla="*/ 689 h 6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6" h="689">
                  <a:moveTo>
                    <a:pt x="286" y="2"/>
                  </a:moveTo>
                  <a:cubicBezTo>
                    <a:pt x="268" y="78"/>
                    <a:pt x="246" y="153"/>
                    <a:pt x="222" y="227"/>
                  </a:cubicBezTo>
                  <a:cubicBezTo>
                    <a:pt x="201" y="294"/>
                    <a:pt x="178" y="359"/>
                    <a:pt x="151" y="424"/>
                  </a:cubicBezTo>
                  <a:cubicBezTo>
                    <a:pt x="123" y="490"/>
                    <a:pt x="85" y="551"/>
                    <a:pt x="59" y="618"/>
                  </a:cubicBezTo>
                  <a:cubicBezTo>
                    <a:pt x="50" y="642"/>
                    <a:pt x="44" y="665"/>
                    <a:pt x="37" y="689"/>
                  </a:cubicBezTo>
                  <a:cubicBezTo>
                    <a:pt x="26" y="673"/>
                    <a:pt x="0" y="593"/>
                    <a:pt x="15" y="575"/>
                  </a:cubicBezTo>
                  <a:cubicBezTo>
                    <a:pt x="15" y="575"/>
                    <a:pt x="150" y="399"/>
                    <a:pt x="204" y="216"/>
                  </a:cubicBezTo>
                  <a:cubicBezTo>
                    <a:pt x="257" y="34"/>
                    <a:pt x="259" y="0"/>
                    <a:pt x="259" y="0"/>
                  </a:cubicBezTo>
                  <a:lnTo>
                    <a:pt x="286" y="2"/>
                  </a:lnTo>
                  <a:close/>
                </a:path>
              </a:pathLst>
            </a:custGeom>
            <a:solidFill>
              <a:srgbClr val="5B6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9" name="Group 299"/>
          <p:cNvGrpSpPr/>
          <p:nvPr/>
        </p:nvGrpSpPr>
        <p:grpSpPr bwMode="auto">
          <a:xfrm>
            <a:off x="6551613" y="4168775"/>
            <a:ext cx="5565775" cy="3089275"/>
            <a:chOff x="0" y="0"/>
            <a:chExt cx="4124325" cy="2288660"/>
          </a:xfrm>
        </p:grpSpPr>
        <p:sp>
          <p:nvSpPr>
            <p:cNvPr id="150" name="Freeform 6"/>
            <p:cNvSpPr>
              <a:spLocks noChangeArrowheads="1"/>
            </p:cNvSpPr>
            <p:nvPr/>
          </p:nvSpPr>
          <p:spPr bwMode="auto">
            <a:xfrm flipH="1">
              <a:off x="0" y="940872"/>
              <a:ext cx="4124325" cy="1077913"/>
            </a:xfrm>
            <a:custGeom>
              <a:avLst/>
              <a:gdLst>
                <a:gd name="T0" fmla="*/ 0 w 1097"/>
                <a:gd name="T1" fmla="*/ 2147483647 h 286"/>
                <a:gd name="T2" fmla="*/ 2147483647 w 1097"/>
                <a:gd name="T3" fmla="*/ 255687748 h 286"/>
                <a:gd name="T4" fmla="*/ 2147483647 w 1097"/>
                <a:gd name="T5" fmla="*/ 2147483647 h 286"/>
                <a:gd name="T6" fmla="*/ 0 w 1097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286"/>
                <a:gd name="T14" fmla="*/ 1097 w 1097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286">
                  <a:moveTo>
                    <a:pt x="0" y="286"/>
                  </a:moveTo>
                  <a:cubicBezTo>
                    <a:pt x="0" y="286"/>
                    <a:pt x="103" y="36"/>
                    <a:pt x="393" y="18"/>
                  </a:cubicBezTo>
                  <a:cubicBezTo>
                    <a:pt x="684" y="0"/>
                    <a:pt x="1089" y="260"/>
                    <a:pt x="1097" y="278"/>
                  </a:cubicBezTo>
                  <a:lnTo>
                    <a:pt x="0" y="286"/>
                  </a:lnTo>
                  <a:close/>
                </a:path>
              </a:pathLst>
            </a:custGeom>
            <a:solidFill>
              <a:srgbClr val="C7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7"/>
            <p:cNvSpPr>
              <a:spLocks noChangeArrowheads="1"/>
            </p:cNvSpPr>
            <p:nvPr/>
          </p:nvSpPr>
          <p:spPr bwMode="auto">
            <a:xfrm flipH="1">
              <a:off x="331788" y="1174235"/>
              <a:ext cx="3544887" cy="839788"/>
            </a:xfrm>
            <a:custGeom>
              <a:avLst/>
              <a:gdLst>
                <a:gd name="T0" fmla="*/ 0 w 943"/>
                <a:gd name="T1" fmla="*/ 2147483647 h 223"/>
                <a:gd name="T2" fmla="*/ 2147483647 w 943"/>
                <a:gd name="T3" fmla="*/ 198543959 h 223"/>
                <a:gd name="T4" fmla="*/ 2147483647 w 943"/>
                <a:gd name="T5" fmla="*/ 2147483647 h 223"/>
                <a:gd name="T6" fmla="*/ 0 w 943"/>
                <a:gd name="T7" fmla="*/ 2147483647 h 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3"/>
                <a:gd name="T13" fmla="*/ 0 h 223"/>
                <a:gd name="T14" fmla="*/ 943 w 943"/>
                <a:gd name="T15" fmla="*/ 223 h 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3" h="223">
                  <a:moveTo>
                    <a:pt x="0" y="223"/>
                  </a:moveTo>
                  <a:cubicBezTo>
                    <a:pt x="0" y="223"/>
                    <a:pt x="88" y="28"/>
                    <a:pt x="338" y="14"/>
                  </a:cubicBezTo>
                  <a:cubicBezTo>
                    <a:pt x="588" y="0"/>
                    <a:pt x="936" y="203"/>
                    <a:pt x="943" y="217"/>
                  </a:cubicBezTo>
                  <a:lnTo>
                    <a:pt x="0" y="223"/>
                  </a:lnTo>
                  <a:close/>
                </a:path>
              </a:pathLst>
            </a:custGeom>
            <a:solidFill>
              <a:srgbClr val="FFF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Freeform 8"/>
            <p:cNvSpPr>
              <a:spLocks noChangeArrowheads="1"/>
            </p:cNvSpPr>
            <p:nvPr/>
          </p:nvSpPr>
          <p:spPr bwMode="auto">
            <a:xfrm flipH="1">
              <a:off x="820738" y="1379022"/>
              <a:ext cx="2627312" cy="623888"/>
            </a:xfrm>
            <a:custGeom>
              <a:avLst/>
              <a:gdLst>
                <a:gd name="T0" fmla="*/ 0 w 699"/>
                <a:gd name="T1" fmla="*/ 2147483647 h 166"/>
                <a:gd name="T2" fmla="*/ 2147483647 w 699"/>
                <a:gd name="T3" fmla="*/ 155378179 h 166"/>
                <a:gd name="T4" fmla="*/ 2147483647 w 699"/>
                <a:gd name="T5" fmla="*/ 2147483647 h 166"/>
                <a:gd name="T6" fmla="*/ 0 w 699"/>
                <a:gd name="T7" fmla="*/ 2147483647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9"/>
                <a:gd name="T13" fmla="*/ 0 h 166"/>
                <a:gd name="T14" fmla="*/ 699 w 699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9" h="166">
                  <a:moveTo>
                    <a:pt x="0" y="166"/>
                  </a:moveTo>
                  <a:cubicBezTo>
                    <a:pt x="0" y="166"/>
                    <a:pt x="65" y="21"/>
                    <a:pt x="250" y="11"/>
                  </a:cubicBezTo>
                  <a:cubicBezTo>
                    <a:pt x="436" y="0"/>
                    <a:pt x="694" y="151"/>
                    <a:pt x="699" y="161"/>
                  </a:cubicBezTo>
                  <a:lnTo>
                    <a:pt x="0" y="166"/>
                  </a:lnTo>
                  <a:close/>
                </a:path>
              </a:pathLst>
            </a:custGeom>
            <a:solidFill>
              <a:srgbClr val="FFA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9"/>
            <p:cNvSpPr>
              <a:spLocks noChangeArrowheads="1"/>
            </p:cNvSpPr>
            <p:nvPr/>
          </p:nvSpPr>
          <p:spPr bwMode="auto">
            <a:xfrm flipH="1">
              <a:off x="1268413" y="1544122"/>
              <a:ext cx="1871662" cy="461963"/>
            </a:xfrm>
            <a:custGeom>
              <a:avLst/>
              <a:gdLst>
                <a:gd name="T0" fmla="*/ 0 w 498"/>
                <a:gd name="T1" fmla="*/ 1735039133 h 123"/>
                <a:gd name="T2" fmla="*/ 2147483647 w 498"/>
                <a:gd name="T3" fmla="*/ 112846669 h 123"/>
                <a:gd name="T4" fmla="*/ 2147483647 w 498"/>
                <a:gd name="T5" fmla="*/ 1692722571 h 123"/>
                <a:gd name="T6" fmla="*/ 0 w 498"/>
                <a:gd name="T7" fmla="*/ 1735039133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8"/>
                <a:gd name="T13" fmla="*/ 0 h 123"/>
                <a:gd name="T14" fmla="*/ 498 w 498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8" h="123">
                  <a:moveTo>
                    <a:pt x="0" y="123"/>
                  </a:moveTo>
                  <a:cubicBezTo>
                    <a:pt x="0" y="123"/>
                    <a:pt x="47" y="15"/>
                    <a:pt x="178" y="8"/>
                  </a:cubicBezTo>
                  <a:cubicBezTo>
                    <a:pt x="310" y="0"/>
                    <a:pt x="494" y="112"/>
                    <a:pt x="498" y="120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FFE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Rectangle 10"/>
            <p:cNvSpPr>
              <a:spLocks noChangeArrowheads="1"/>
            </p:cNvSpPr>
            <p:nvPr/>
          </p:nvSpPr>
          <p:spPr bwMode="auto">
            <a:xfrm flipH="1">
              <a:off x="2846387" y="1698110"/>
              <a:ext cx="19050" cy="554038"/>
            </a:xfrm>
            <a:prstGeom prst="rect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5" name="Oval 11"/>
            <p:cNvSpPr>
              <a:spLocks noChangeArrowheads="1"/>
            </p:cNvSpPr>
            <p:nvPr/>
          </p:nvSpPr>
          <p:spPr bwMode="auto">
            <a:xfrm flipH="1">
              <a:off x="2895600" y="1486972"/>
              <a:ext cx="85725" cy="87313"/>
            </a:xfrm>
            <a:prstGeom prst="ellipse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6" name="Freeform 12"/>
            <p:cNvSpPr>
              <a:spLocks noChangeArrowheads="1"/>
            </p:cNvSpPr>
            <p:nvPr/>
          </p:nvSpPr>
          <p:spPr bwMode="auto">
            <a:xfrm flipH="1">
              <a:off x="2824163" y="1431410"/>
              <a:ext cx="93662" cy="93663"/>
            </a:xfrm>
            <a:custGeom>
              <a:avLst/>
              <a:gdLst>
                <a:gd name="T0" fmla="*/ 294758060 w 25"/>
                <a:gd name="T1" fmla="*/ 294764954 h 25"/>
                <a:gd name="T2" fmla="*/ 70179063 w 25"/>
                <a:gd name="T3" fmla="*/ 294764954 h 25"/>
                <a:gd name="T4" fmla="*/ 70179063 w 25"/>
                <a:gd name="T5" fmla="*/ 70183559 h 25"/>
                <a:gd name="T6" fmla="*/ 294758060 w 25"/>
                <a:gd name="T7" fmla="*/ 70183559 h 25"/>
                <a:gd name="T8" fmla="*/ 294758060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1" y="21"/>
                  </a:moveTo>
                  <a:cubicBezTo>
                    <a:pt x="16" y="25"/>
                    <a:pt x="9" y="25"/>
                    <a:pt x="5" y="21"/>
                  </a:cubicBezTo>
                  <a:cubicBezTo>
                    <a:pt x="0" y="17"/>
                    <a:pt x="0" y="9"/>
                    <a:pt x="5" y="5"/>
                  </a:cubicBezTo>
                  <a:cubicBezTo>
                    <a:pt x="9" y="0"/>
                    <a:pt x="16" y="0"/>
                    <a:pt x="21" y="5"/>
                  </a:cubicBezTo>
                  <a:cubicBezTo>
                    <a:pt x="25" y="9"/>
                    <a:pt x="25" y="16"/>
                    <a:pt x="21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3"/>
            <p:cNvSpPr>
              <a:spLocks noChangeArrowheads="1"/>
            </p:cNvSpPr>
            <p:nvPr/>
          </p:nvSpPr>
          <p:spPr bwMode="auto">
            <a:xfrm flipH="1">
              <a:off x="2744788" y="1450460"/>
              <a:ext cx="87312" cy="85725"/>
            </a:xfrm>
            <a:custGeom>
              <a:avLst/>
              <a:gdLst>
                <a:gd name="T0" fmla="*/ 172930906 w 23"/>
                <a:gd name="T1" fmla="*/ 319511984 h 23"/>
                <a:gd name="T2" fmla="*/ 0 w 23"/>
                <a:gd name="T3" fmla="*/ 166701580 h 23"/>
                <a:gd name="T4" fmla="*/ 158520630 w 23"/>
                <a:gd name="T5" fmla="*/ 0 h 23"/>
                <a:gd name="T6" fmla="*/ 331451537 w 23"/>
                <a:gd name="T7" fmla="*/ 152810403 h 23"/>
                <a:gd name="T8" fmla="*/ 172930906 w 23"/>
                <a:gd name="T9" fmla="*/ 31951198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2" y="23"/>
                  </a:moveTo>
                  <a:cubicBezTo>
                    <a:pt x="6" y="23"/>
                    <a:pt x="1" y="18"/>
                    <a:pt x="0" y="12"/>
                  </a:cubicBezTo>
                  <a:cubicBezTo>
                    <a:pt x="0" y="6"/>
                    <a:pt x="5" y="1"/>
                    <a:pt x="11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14"/>
            <p:cNvSpPr>
              <a:spLocks noChangeArrowheads="1"/>
            </p:cNvSpPr>
            <p:nvPr/>
          </p:nvSpPr>
          <p:spPr bwMode="auto">
            <a:xfrm flipH="1">
              <a:off x="2692400" y="1513960"/>
              <a:ext cx="93662" cy="93663"/>
            </a:xfrm>
            <a:custGeom>
              <a:avLst/>
              <a:gdLst>
                <a:gd name="T0" fmla="*/ 70179063 w 25"/>
                <a:gd name="T1" fmla="*/ 294764954 h 25"/>
                <a:gd name="T2" fmla="*/ 56144749 w 25"/>
                <a:gd name="T3" fmla="*/ 70183559 h 25"/>
                <a:gd name="T4" fmla="*/ 280723746 w 25"/>
                <a:gd name="T5" fmla="*/ 70183559 h 25"/>
                <a:gd name="T6" fmla="*/ 294758060 w 25"/>
                <a:gd name="T7" fmla="*/ 280726744 h 25"/>
                <a:gd name="T8" fmla="*/ 70179063 w 25"/>
                <a:gd name="T9" fmla="*/ 29476495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6" y="0"/>
                    <a:pt x="20" y="5"/>
                  </a:cubicBezTo>
                  <a:cubicBezTo>
                    <a:pt x="25" y="9"/>
                    <a:pt x="25" y="16"/>
                    <a:pt x="21" y="20"/>
                  </a:cubicBezTo>
                  <a:cubicBezTo>
                    <a:pt x="17" y="25"/>
                    <a:pt x="10" y="25"/>
                    <a:pt x="5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5"/>
            <p:cNvSpPr>
              <a:spLocks noChangeArrowheads="1"/>
            </p:cNvSpPr>
            <p:nvPr/>
          </p:nvSpPr>
          <p:spPr bwMode="auto">
            <a:xfrm flipH="1">
              <a:off x="2708275" y="1599685"/>
              <a:ext cx="85725" cy="87313"/>
            </a:xfrm>
            <a:custGeom>
              <a:avLst/>
              <a:gdLst>
                <a:gd name="T0" fmla="*/ 0 w 23"/>
                <a:gd name="T1" fmla="*/ 187347124 h 23"/>
                <a:gd name="T2" fmla="*/ 152810403 w 23"/>
                <a:gd name="T3" fmla="*/ 14410441 h 23"/>
                <a:gd name="T4" fmla="*/ 305620807 w 23"/>
                <a:gd name="T5" fmla="*/ 158522446 h 23"/>
                <a:gd name="T6" fmla="*/ 166701580 w 23"/>
                <a:gd name="T7" fmla="*/ 331459129 h 23"/>
                <a:gd name="T8" fmla="*/ 0 w 23"/>
                <a:gd name="T9" fmla="*/ 187347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0" y="13"/>
                  </a:moveTo>
                  <a:cubicBezTo>
                    <a:pt x="0" y="6"/>
                    <a:pt x="4" y="1"/>
                    <a:pt x="11" y="1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3" y="17"/>
                    <a:pt x="18" y="23"/>
                    <a:pt x="12" y="23"/>
                  </a:cubicBezTo>
                  <a:cubicBezTo>
                    <a:pt x="6" y="23"/>
                    <a:pt x="0" y="19"/>
                    <a:pt x="0" y="1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6"/>
            <p:cNvSpPr>
              <a:spLocks noChangeArrowheads="1"/>
            </p:cNvSpPr>
            <p:nvPr/>
          </p:nvSpPr>
          <p:spPr bwMode="auto">
            <a:xfrm flipH="1">
              <a:off x="2771775" y="1648897"/>
              <a:ext cx="93662" cy="95250"/>
            </a:xfrm>
            <a:custGeom>
              <a:avLst/>
              <a:gdLst>
                <a:gd name="T0" fmla="*/ 56144749 w 25"/>
                <a:gd name="T1" fmla="*/ 72580500 h 25"/>
                <a:gd name="T2" fmla="*/ 280723746 w 25"/>
                <a:gd name="T3" fmla="*/ 58064400 h 25"/>
                <a:gd name="T4" fmla="*/ 294758060 w 25"/>
                <a:gd name="T5" fmla="*/ 290322000 h 25"/>
                <a:gd name="T6" fmla="*/ 70179063 w 25"/>
                <a:gd name="T7" fmla="*/ 304838100 h 25"/>
                <a:gd name="T8" fmla="*/ 56144749 w 25"/>
                <a:gd name="T9" fmla="*/ 725805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4" y="5"/>
                  </a:moveTo>
                  <a:cubicBezTo>
                    <a:pt x="8" y="0"/>
                    <a:pt x="15" y="0"/>
                    <a:pt x="20" y="4"/>
                  </a:cubicBezTo>
                  <a:cubicBezTo>
                    <a:pt x="25" y="8"/>
                    <a:pt x="25" y="15"/>
                    <a:pt x="21" y="20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17"/>
            <p:cNvSpPr>
              <a:spLocks noChangeArrowheads="1"/>
            </p:cNvSpPr>
            <p:nvPr/>
          </p:nvSpPr>
          <p:spPr bwMode="auto">
            <a:xfrm flipH="1">
              <a:off x="2857500" y="1640960"/>
              <a:ext cx="87312" cy="87313"/>
            </a:xfrm>
            <a:custGeom>
              <a:avLst/>
              <a:gdLst>
                <a:gd name="T0" fmla="*/ 144110354 w 23"/>
                <a:gd name="T1" fmla="*/ 0 h 23"/>
                <a:gd name="T2" fmla="*/ 331451537 w 23"/>
                <a:gd name="T3" fmla="*/ 158522446 h 23"/>
                <a:gd name="T4" fmla="*/ 172930906 w 23"/>
                <a:gd name="T5" fmla="*/ 331459129 h 23"/>
                <a:gd name="T6" fmla="*/ 0 w 23"/>
                <a:gd name="T7" fmla="*/ 187347124 h 23"/>
                <a:gd name="T8" fmla="*/ 144110354 w 23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0" y="0"/>
                  </a:moveTo>
                  <a:cubicBezTo>
                    <a:pt x="17" y="0"/>
                    <a:pt x="22" y="4"/>
                    <a:pt x="23" y="11"/>
                  </a:cubicBezTo>
                  <a:cubicBezTo>
                    <a:pt x="23" y="17"/>
                    <a:pt x="19" y="22"/>
                    <a:pt x="12" y="23"/>
                  </a:cubicBezTo>
                  <a:cubicBezTo>
                    <a:pt x="6" y="23"/>
                    <a:pt x="1" y="19"/>
                    <a:pt x="0" y="13"/>
                  </a:cubicBezTo>
                  <a:cubicBezTo>
                    <a:pt x="0" y="6"/>
                    <a:pt x="4" y="1"/>
                    <a:pt x="10" y="0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18"/>
            <p:cNvSpPr>
              <a:spLocks noChangeArrowheads="1"/>
            </p:cNvSpPr>
            <p:nvPr/>
          </p:nvSpPr>
          <p:spPr bwMode="auto">
            <a:xfrm flipH="1">
              <a:off x="2906713" y="1574285"/>
              <a:ext cx="93662" cy="93663"/>
            </a:xfrm>
            <a:custGeom>
              <a:avLst/>
              <a:gdLst>
                <a:gd name="T0" fmla="*/ 280723746 w 25"/>
                <a:gd name="T1" fmla="*/ 56145349 h 25"/>
                <a:gd name="T2" fmla="*/ 294758060 w 25"/>
                <a:gd name="T3" fmla="*/ 266692280 h 25"/>
                <a:gd name="T4" fmla="*/ 70179063 w 25"/>
                <a:gd name="T5" fmla="*/ 294764954 h 25"/>
                <a:gd name="T6" fmla="*/ 56144749 w 25"/>
                <a:gd name="T7" fmla="*/ 70183559 h 25"/>
                <a:gd name="T8" fmla="*/ 280723746 w 25"/>
                <a:gd name="T9" fmla="*/ 5614534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0" y="4"/>
                  </a:moveTo>
                  <a:cubicBezTo>
                    <a:pt x="24" y="8"/>
                    <a:pt x="25" y="15"/>
                    <a:pt x="21" y="19"/>
                  </a:cubicBez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Oval 19"/>
            <p:cNvSpPr>
              <a:spLocks noChangeArrowheads="1"/>
            </p:cNvSpPr>
            <p:nvPr/>
          </p:nvSpPr>
          <p:spPr bwMode="auto">
            <a:xfrm flipH="1">
              <a:off x="2733675" y="1480622"/>
              <a:ext cx="219075" cy="220663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4" name="Oval 20"/>
            <p:cNvSpPr>
              <a:spLocks noChangeArrowheads="1"/>
            </p:cNvSpPr>
            <p:nvPr/>
          </p:nvSpPr>
          <p:spPr bwMode="auto">
            <a:xfrm flipH="1">
              <a:off x="2771775" y="1517135"/>
              <a:ext cx="142875" cy="147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5" name="Oval 21"/>
            <p:cNvSpPr>
              <a:spLocks noChangeArrowheads="1"/>
            </p:cNvSpPr>
            <p:nvPr/>
          </p:nvSpPr>
          <p:spPr bwMode="auto">
            <a:xfrm flipH="1">
              <a:off x="2813050" y="1558410"/>
              <a:ext cx="68262" cy="6508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6" name="Freeform 22"/>
            <p:cNvSpPr>
              <a:spLocks noChangeArrowheads="1"/>
            </p:cNvSpPr>
            <p:nvPr/>
          </p:nvSpPr>
          <p:spPr bwMode="auto">
            <a:xfrm flipH="1">
              <a:off x="2854325" y="2010847"/>
              <a:ext cx="169862" cy="203200"/>
            </a:xfrm>
            <a:custGeom>
              <a:avLst/>
              <a:gdLst>
                <a:gd name="T0" fmla="*/ 641179979 w 45"/>
                <a:gd name="T1" fmla="*/ 594713719 h 54"/>
                <a:gd name="T2" fmla="*/ 0 w 45"/>
                <a:gd name="T3" fmla="*/ 198236652 h 54"/>
                <a:gd name="T4" fmla="*/ 641179979 w 45"/>
                <a:gd name="T5" fmla="*/ 594713719 h 54"/>
                <a:gd name="T6" fmla="*/ 0 60000 65536"/>
                <a:gd name="T7" fmla="*/ 0 60000 65536"/>
                <a:gd name="T8" fmla="*/ 0 60000 65536"/>
                <a:gd name="T9" fmla="*/ 0 w 45"/>
                <a:gd name="T10" fmla="*/ 0 h 54"/>
                <a:gd name="T11" fmla="*/ 45 w 45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4">
                  <a:moveTo>
                    <a:pt x="45" y="42"/>
                  </a:moveTo>
                  <a:cubicBezTo>
                    <a:pt x="45" y="42"/>
                    <a:pt x="40" y="0"/>
                    <a:pt x="0" y="14"/>
                  </a:cubicBezTo>
                  <a:cubicBezTo>
                    <a:pt x="0" y="14"/>
                    <a:pt x="5" y="54"/>
                    <a:pt x="45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23"/>
            <p:cNvSpPr>
              <a:spLocks noChangeArrowheads="1"/>
            </p:cNvSpPr>
            <p:nvPr/>
          </p:nvSpPr>
          <p:spPr bwMode="auto">
            <a:xfrm flipH="1">
              <a:off x="2681288" y="1867972"/>
              <a:ext cx="169862" cy="206375"/>
            </a:xfrm>
            <a:custGeom>
              <a:avLst/>
              <a:gdLst>
                <a:gd name="T0" fmla="*/ 0 w 45"/>
                <a:gd name="T1" fmla="*/ 591339420 h 55"/>
                <a:gd name="T2" fmla="*/ 641179979 w 45"/>
                <a:gd name="T3" fmla="*/ 211192918 h 55"/>
                <a:gd name="T4" fmla="*/ 0 w 45"/>
                <a:gd name="T5" fmla="*/ 591339420 h 55"/>
                <a:gd name="T6" fmla="*/ 0 60000 65536"/>
                <a:gd name="T7" fmla="*/ 0 60000 65536"/>
                <a:gd name="T8" fmla="*/ 0 60000 65536"/>
                <a:gd name="T9" fmla="*/ 0 w 45"/>
                <a:gd name="T10" fmla="*/ 0 h 55"/>
                <a:gd name="T11" fmla="*/ 45 w 45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5">
                  <a:moveTo>
                    <a:pt x="0" y="42"/>
                  </a:moveTo>
                  <a:cubicBezTo>
                    <a:pt x="0" y="42"/>
                    <a:pt x="6" y="0"/>
                    <a:pt x="45" y="15"/>
                  </a:cubicBezTo>
                  <a:cubicBezTo>
                    <a:pt x="45" y="15"/>
                    <a:pt x="39" y="55"/>
                    <a:pt x="0" y="4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Rectangle 24"/>
            <p:cNvSpPr>
              <a:spLocks noChangeArrowheads="1"/>
            </p:cNvSpPr>
            <p:nvPr/>
          </p:nvSpPr>
          <p:spPr bwMode="auto">
            <a:xfrm flipH="1">
              <a:off x="1444625" y="1544122"/>
              <a:ext cx="19050" cy="738188"/>
            </a:xfrm>
            <a:prstGeom prst="rect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9" name="Oval 25"/>
            <p:cNvSpPr>
              <a:spLocks noChangeArrowheads="1"/>
            </p:cNvSpPr>
            <p:nvPr/>
          </p:nvSpPr>
          <p:spPr bwMode="auto">
            <a:xfrm flipH="1">
              <a:off x="1497013" y="1321872"/>
              <a:ext cx="90487" cy="90488"/>
            </a:xfrm>
            <a:prstGeom prst="ellipse">
              <a:avLst/>
            </a:pr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0" name="Freeform 26"/>
            <p:cNvSpPr>
              <a:spLocks noChangeArrowheads="1"/>
            </p:cNvSpPr>
            <p:nvPr/>
          </p:nvSpPr>
          <p:spPr bwMode="auto">
            <a:xfrm flipH="1">
              <a:off x="1422400" y="1261547"/>
              <a:ext cx="96837" cy="98425"/>
            </a:xfrm>
            <a:custGeom>
              <a:avLst/>
              <a:gdLst>
                <a:gd name="T0" fmla="*/ 305181806 w 26"/>
                <a:gd name="T1" fmla="*/ 315274203 h 26"/>
                <a:gd name="T2" fmla="*/ 69361364 w 26"/>
                <a:gd name="T3" fmla="*/ 315274203 h 26"/>
                <a:gd name="T4" fmla="*/ 69361364 w 26"/>
                <a:gd name="T5" fmla="*/ 71653400 h 26"/>
                <a:gd name="T6" fmla="*/ 305181806 w 26"/>
                <a:gd name="T7" fmla="*/ 71653400 h 26"/>
                <a:gd name="T8" fmla="*/ 305181806 w 26"/>
                <a:gd name="T9" fmla="*/ 31527420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6"/>
                <a:gd name="T17" fmla="*/ 26 w 26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6">
                  <a:moveTo>
                    <a:pt x="22" y="22"/>
                  </a:moveTo>
                  <a:cubicBezTo>
                    <a:pt x="17" y="26"/>
                    <a:pt x="10" y="26"/>
                    <a:pt x="5" y="22"/>
                  </a:cubicBezTo>
                  <a:cubicBezTo>
                    <a:pt x="0" y="17"/>
                    <a:pt x="0" y="10"/>
                    <a:pt x="5" y="5"/>
                  </a:cubicBezTo>
                  <a:cubicBezTo>
                    <a:pt x="9" y="0"/>
                    <a:pt x="17" y="0"/>
                    <a:pt x="22" y="5"/>
                  </a:cubicBezTo>
                  <a:cubicBezTo>
                    <a:pt x="26" y="9"/>
                    <a:pt x="26" y="17"/>
                    <a:pt x="22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27"/>
            <p:cNvSpPr>
              <a:spLocks noChangeArrowheads="1"/>
            </p:cNvSpPr>
            <p:nvPr/>
          </p:nvSpPr>
          <p:spPr bwMode="auto">
            <a:xfrm flipH="1">
              <a:off x="1339850" y="1280597"/>
              <a:ext cx="88900" cy="93663"/>
            </a:xfrm>
            <a:custGeom>
              <a:avLst/>
              <a:gdLst>
                <a:gd name="T0" fmla="*/ 178370442 w 24"/>
                <a:gd name="T1" fmla="*/ 336872092 h 25"/>
                <a:gd name="T2" fmla="*/ 0 w 24"/>
                <a:gd name="T3" fmla="*/ 182474257 h 25"/>
                <a:gd name="T4" fmla="*/ 164650208 w 24"/>
                <a:gd name="T5" fmla="*/ 14038210 h 25"/>
                <a:gd name="T6" fmla="*/ 329300417 w 24"/>
                <a:gd name="T7" fmla="*/ 168436046 h 25"/>
                <a:gd name="T8" fmla="*/ 178370442 w 24"/>
                <a:gd name="T9" fmla="*/ 3368720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5"/>
                <a:gd name="T17" fmla="*/ 24 w 24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5">
                  <a:moveTo>
                    <a:pt x="13" y="24"/>
                  </a:moveTo>
                  <a:cubicBezTo>
                    <a:pt x="6" y="25"/>
                    <a:pt x="1" y="19"/>
                    <a:pt x="0" y="13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9" y="0"/>
                    <a:pt x="24" y="6"/>
                    <a:pt x="24" y="12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28"/>
            <p:cNvSpPr>
              <a:spLocks noChangeArrowheads="1"/>
            </p:cNvSpPr>
            <p:nvPr/>
          </p:nvSpPr>
          <p:spPr bwMode="auto">
            <a:xfrm flipH="1">
              <a:off x="1282700" y="1348860"/>
              <a:ext cx="98425" cy="101600"/>
            </a:xfrm>
            <a:custGeom>
              <a:avLst/>
              <a:gdLst>
                <a:gd name="T0" fmla="*/ 71653400 w 26"/>
                <a:gd name="T1" fmla="*/ 311516889 h 27"/>
                <a:gd name="T2" fmla="*/ 57321206 w 26"/>
                <a:gd name="T3" fmla="*/ 84960178 h 27"/>
                <a:gd name="T4" fmla="*/ 300942009 w 26"/>
                <a:gd name="T5" fmla="*/ 70800148 h 27"/>
                <a:gd name="T6" fmla="*/ 315274203 w 26"/>
                <a:gd name="T7" fmla="*/ 311516889 h 27"/>
                <a:gd name="T8" fmla="*/ 71653400 w 26"/>
                <a:gd name="T9" fmla="*/ 31151688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7"/>
                <a:gd name="T17" fmla="*/ 26 w 26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7">
                  <a:moveTo>
                    <a:pt x="5" y="22"/>
                  </a:moveTo>
                  <a:cubicBezTo>
                    <a:pt x="0" y="18"/>
                    <a:pt x="0" y="10"/>
                    <a:pt x="4" y="6"/>
                  </a:cubicBezTo>
                  <a:cubicBezTo>
                    <a:pt x="9" y="1"/>
                    <a:pt x="16" y="0"/>
                    <a:pt x="21" y="5"/>
                  </a:cubicBezTo>
                  <a:cubicBezTo>
                    <a:pt x="26" y="9"/>
                    <a:pt x="26" y="17"/>
                    <a:pt x="22" y="22"/>
                  </a:cubicBezTo>
                  <a:cubicBezTo>
                    <a:pt x="17" y="26"/>
                    <a:pt x="10" y="27"/>
                    <a:pt x="5" y="22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29"/>
            <p:cNvSpPr>
              <a:spLocks noChangeArrowheads="1"/>
            </p:cNvSpPr>
            <p:nvPr/>
          </p:nvSpPr>
          <p:spPr bwMode="auto">
            <a:xfrm flipH="1">
              <a:off x="1296987" y="1437760"/>
              <a:ext cx="95250" cy="95250"/>
            </a:xfrm>
            <a:custGeom>
              <a:avLst/>
              <a:gdLst>
                <a:gd name="T0" fmla="*/ 14516100 w 25"/>
                <a:gd name="T1" fmla="*/ 188709300 h 25"/>
                <a:gd name="T2" fmla="*/ 174193200 w 25"/>
                <a:gd name="T3" fmla="*/ 14516100 h 25"/>
                <a:gd name="T4" fmla="*/ 348386400 w 25"/>
                <a:gd name="T5" fmla="*/ 174193200 h 25"/>
                <a:gd name="T6" fmla="*/ 188709300 w 25"/>
                <a:gd name="T7" fmla="*/ 362902500 h 25"/>
                <a:gd name="T8" fmla="*/ 14516100 w 25"/>
                <a:gd name="T9" fmla="*/ 1887093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1" y="13"/>
                  </a:moveTo>
                  <a:cubicBezTo>
                    <a:pt x="0" y="7"/>
                    <a:pt x="5" y="1"/>
                    <a:pt x="12" y="1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5" y="19"/>
                    <a:pt x="20" y="24"/>
                    <a:pt x="13" y="25"/>
                  </a:cubicBezTo>
                  <a:cubicBezTo>
                    <a:pt x="7" y="25"/>
                    <a:pt x="1" y="20"/>
                    <a:pt x="1" y="1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30"/>
            <p:cNvSpPr>
              <a:spLocks noChangeArrowheads="1"/>
            </p:cNvSpPr>
            <p:nvPr/>
          </p:nvSpPr>
          <p:spPr bwMode="auto">
            <a:xfrm flipH="1">
              <a:off x="1365250" y="1491735"/>
              <a:ext cx="101600" cy="96838"/>
            </a:xfrm>
            <a:custGeom>
              <a:avLst/>
              <a:gdLst>
                <a:gd name="T0" fmla="*/ 70800148 w 27"/>
                <a:gd name="T1" fmla="*/ 69362080 h 26"/>
                <a:gd name="T2" fmla="*/ 311516889 w 27"/>
                <a:gd name="T3" fmla="*/ 55488174 h 26"/>
                <a:gd name="T4" fmla="*/ 325676919 w 27"/>
                <a:gd name="T5" fmla="*/ 291314776 h 26"/>
                <a:gd name="T6" fmla="*/ 84960178 w 27"/>
                <a:gd name="T7" fmla="*/ 305188682 h 26"/>
                <a:gd name="T8" fmla="*/ 70800148 w 27"/>
                <a:gd name="T9" fmla="*/ 6936208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5" y="5"/>
                  </a:moveTo>
                  <a:cubicBezTo>
                    <a:pt x="9" y="0"/>
                    <a:pt x="17" y="0"/>
                    <a:pt x="22" y="4"/>
                  </a:cubicBezTo>
                  <a:cubicBezTo>
                    <a:pt x="26" y="8"/>
                    <a:pt x="27" y="16"/>
                    <a:pt x="23" y="21"/>
                  </a:cubicBezTo>
                  <a:cubicBezTo>
                    <a:pt x="18" y="26"/>
                    <a:pt x="11" y="26"/>
                    <a:pt x="6" y="22"/>
                  </a:cubicBezTo>
                  <a:cubicBezTo>
                    <a:pt x="1" y="18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" name="Freeform 31"/>
            <p:cNvSpPr>
              <a:spLocks noChangeArrowheads="1"/>
            </p:cNvSpPr>
            <p:nvPr/>
          </p:nvSpPr>
          <p:spPr bwMode="auto">
            <a:xfrm flipH="1">
              <a:off x="1455738" y="1483797"/>
              <a:ext cx="93662" cy="90488"/>
            </a:xfrm>
            <a:custGeom>
              <a:avLst/>
              <a:gdLst>
                <a:gd name="T0" fmla="*/ 154396187 w 25"/>
                <a:gd name="T1" fmla="*/ 0 h 24"/>
                <a:gd name="T2" fmla="*/ 336868496 w 25"/>
                <a:gd name="T3" fmla="*/ 156370805 h 24"/>
                <a:gd name="T4" fmla="*/ 196506622 w 25"/>
                <a:gd name="T5" fmla="*/ 341169923 h 24"/>
                <a:gd name="T6" fmla="*/ 14034314 w 25"/>
                <a:gd name="T7" fmla="*/ 184799118 h 24"/>
                <a:gd name="T8" fmla="*/ 154396187 w 2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4"/>
                <a:gd name="T17" fmla="*/ 25 w 2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4">
                  <a:moveTo>
                    <a:pt x="11" y="0"/>
                  </a:moveTo>
                  <a:cubicBezTo>
                    <a:pt x="18" y="0"/>
                    <a:pt x="24" y="4"/>
                    <a:pt x="24" y="11"/>
                  </a:cubicBezTo>
                  <a:cubicBezTo>
                    <a:pt x="25" y="18"/>
                    <a:pt x="20" y="23"/>
                    <a:pt x="14" y="24"/>
                  </a:cubicBezTo>
                  <a:cubicBezTo>
                    <a:pt x="7" y="24"/>
                    <a:pt x="1" y="20"/>
                    <a:pt x="1" y="13"/>
                  </a:cubicBezTo>
                  <a:cubicBezTo>
                    <a:pt x="0" y="7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32"/>
            <p:cNvSpPr>
              <a:spLocks noChangeArrowheads="1"/>
            </p:cNvSpPr>
            <p:nvPr/>
          </p:nvSpPr>
          <p:spPr bwMode="auto">
            <a:xfrm flipH="1">
              <a:off x="1508125" y="1407597"/>
              <a:ext cx="101600" cy="103188"/>
            </a:xfrm>
            <a:custGeom>
              <a:avLst/>
              <a:gdLst>
                <a:gd name="T0" fmla="*/ 297356859 w 27"/>
                <a:gd name="T1" fmla="*/ 73030352 h 27"/>
                <a:gd name="T2" fmla="*/ 325676919 w 27"/>
                <a:gd name="T3" fmla="*/ 306724419 h 27"/>
                <a:gd name="T4" fmla="*/ 84960178 w 27"/>
                <a:gd name="T5" fmla="*/ 335938088 h 27"/>
                <a:gd name="T6" fmla="*/ 70800148 w 27"/>
                <a:gd name="T7" fmla="*/ 87637186 h 27"/>
                <a:gd name="T8" fmla="*/ 297356859 w 27"/>
                <a:gd name="T9" fmla="*/ 7303035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21" y="5"/>
                  </a:moveTo>
                  <a:cubicBezTo>
                    <a:pt x="26" y="9"/>
                    <a:pt x="27" y="16"/>
                    <a:pt x="23" y="21"/>
                  </a:cubicBezTo>
                  <a:cubicBezTo>
                    <a:pt x="19" y="26"/>
                    <a:pt x="11" y="27"/>
                    <a:pt x="6" y="23"/>
                  </a:cubicBezTo>
                  <a:cubicBezTo>
                    <a:pt x="1" y="19"/>
                    <a:pt x="0" y="11"/>
                    <a:pt x="5" y="6"/>
                  </a:cubicBezTo>
                  <a:cubicBezTo>
                    <a:pt x="9" y="1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Oval 33"/>
            <p:cNvSpPr>
              <a:spLocks noChangeArrowheads="1"/>
            </p:cNvSpPr>
            <p:nvPr/>
          </p:nvSpPr>
          <p:spPr bwMode="auto">
            <a:xfrm flipH="1">
              <a:off x="1323975" y="1313935"/>
              <a:ext cx="233362" cy="230188"/>
            </a:xfrm>
            <a:prstGeom prst="ellipse">
              <a:avLst/>
            </a:prstGeom>
            <a:solidFill>
              <a:srgbClr val="FFD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8" name="Oval 34"/>
            <p:cNvSpPr>
              <a:spLocks noChangeArrowheads="1"/>
            </p:cNvSpPr>
            <p:nvPr/>
          </p:nvSpPr>
          <p:spPr bwMode="auto">
            <a:xfrm flipH="1">
              <a:off x="1365250" y="1352035"/>
              <a:ext cx="150812" cy="153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9" name="Oval 35"/>
            <p:cNvSpPr>
              <a:spLocks noChangeArrowheads="1"/>
            </p:cNvSpPr>
            <p:nvPr/>
          </p:nvSpPr>
          <p:spPr bwMode="auto">
            <a:xfrm flipH="1">
              <a:off x="1411288" y="1393310"/>
              <a:ext cx="71437" cy="71438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0" name="Freeform 36"/>
            <p:cNvSpPr>
              <a:spLocks noChangeArrowheads="1"/>
            </p:cNvSpPr>
            <p:nvPr/>
          </p:nvSpPr>
          <p:spPr bwMode="auto">
            <a:xfrm flipH="1">
              <a:off x="1452563" y="1558410"/>
              <a:ext cx="179387" cy="211138"/>
            </a:xfrm>
            <a:custGeom>
              <a:avLst/>
              <a:gdLst>
                <a:gd name="T0" fmla="*/ 670410329 w 48"/>
                <a:gd name="T1" fmla="*/ 625473703 h 56"/>
                <a:gd name="T2" fmla="*/ 0 w 48"/>
                <a:gd name="T3" fmla="*/ 199016417 h 56"/>
                <a:gd name="T4" fmla="*/ 670410329 w 48"/>
                <a:gd name="T5" fmla="*/ 625473703 h 56"/>
                <a:gd name="T6" fmla="*/ 0 60000 65536"/>
                <a:gd name="T7" fmla="*/ 0 60000 65536"/>
                <a:gd name="T8" fmla="*/ 0 60000 65536"/>
                <a:gd name="T9" fmla="*/ 0 w 48"/>
                <a:gd name="T10" fmla="*/ 0 h 56"/>
                <a:gd name="T11" fmla="*/ 48 w 48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6">
                  <a:moveTo>
                    <a:pt x="48" y="44"/>
                  </a:moveTo>
                  <a:cubicBezTo>
                    <a:pt x="48" y="44"/>
                    <a:pt x="42" y="0"/>
                    <a:pt x="0" y="14"/>
                  </a:cubicBezTo>
                  <a:cubicBezTo>
                    <a:pt x="0" y="14"/>
                    <a:pt x="6" y="56"/>
                    <a:pt x="48" y="44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37"/>
            <p:cNvSpPr>
              <a:spLocks noChangeArrowheads="1"/>
            </p:cNvSpPr>
            <p:nvPr/>
          </p:nvSpPr>
          <p:spPr bwMode="auto">
            <a:xfrm flipH="1">
              <a:off x="1268413" y="1826697"/>
              <a:ext cx="179387" cy="214313"/>
            </a:xfrm>
            <a:custGeom>
              <a:avLst/>
              <a:gdLst>
                <a:gd name="T0" fmla="*/ 0 w 48"/>
                <a:gd name="T1" fmla="*/ 607878145 h 57"/>
                <a:gd name="T2" fmla="*/ 670410329 w 48"/>
                <a:gd name="T3" fmla="*/ 212049554 h 57"/>
                <a:gd name="T4" fmla="*/ 0 w 48"/>
                <a:gd name="T5" fmla="*/ 607878145 h 57"/>
                <a:gd name="T6" fmla="*/ 0 60000 65536"/>
                <a:gd name="T7" fmla="*/ 0 60000 65536"/>
                <a:gd name="T8" fmla="*/ 0 60000 65536"/>
                <a:gd name="T9" fmla="*/ 0 w 48"/>
                <a:gd name="T10" fmla="*/ 0 h 57"/>
                <a:gd name="T11" fmla="*/ 48 w 48"/>
                <a:gd name="T12" fmla="*/ 57 h 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57">
                  <a:moveTo>
                    <a:pt x="0" y="43"/>
                  </a:moveTo>
                  <a:cubicBezTo>
                    <a:pt x="0" y="43"/>
                    <a:pt x="6" y="0"/>
                    <a:pt x="48" y="15"/>
                  </a:cubicBezTo>
                  <a:cubicBezTo>
                    <a:pt x="48" y="15"/>
                    <a:pt x="41" y="57"/>
                    <a:pt x="0" y="43"/>
                  </a:cubicBezTo>
                  <a:close/>
                </a:path>
              </a:pathLst>
            </a:custGeom>
            <a:solidFill>
              <a:srgbClr val="FF6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Rectangle 38"/>
            <p:cNvSpPr>
              <a:spLocks noChangeArrowheads="1"/>
            </p:cNvSpPr>
            <p:nvPr/>
          </p:nvSpPr>
          <p:spPr bwMode="auto">
            <a:xfrm flipH="1">
              <a:off x="2162175" y="1480622"/>
              <a:ext cx="30162" cy="808038"/>
            </a:xfrm>
            <a:prstGeom prst="rect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3" name="Oval 39"/>
            <p:cNvSpPr>
              <a:spLocks noChangeArrowheads="1"/>
            </p:cNvSpPr>
            <p:nvPr/>
          </p:nvSpPr>
          <p:spPr bwMode="auto">
            <a:xfrm flipH="1">
              <a:off x="2241550" y="1174235"/>
              <a:ext cx="123825" cy="125413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4" name="Freeform 40"/>
            <p:cNvSpPr>
              <a:spLocks noChangeArrowheads="1"/>
            </p:cNvSpPr>
            <p:nvPr/>
          </p:nvSpPr>
          <p:spPr bwMode="auto">
            <a:xfrm flipH="1">
              <a:off x="2132013" y="1091685"/>
              <a:ext cx="134937" cy="139700"/>
            </a:xfrm>
            <a:custGeom>
              <a:avLst/>
              <a:gdLst>
                <a:gd name="T0" fmla="*/ 421483216 w 36"/>
                <a:gd name="T1" fmla="*/ 427670784 h 37"/>
                <a:gd name="T2" fmla="*/ 84298143 w 36"/>
                <a:gd name="T3" fmla="*/ 427670784 h 37"/>
                <a:gd name="T4" fmla="*/ 84298143 w 36"/>
                <a:gd name="T5" fmla="*/ 99791108 h 37"/>
                <a:gd name="T6" fmla="*/ 407431027 w 36"/>
                <a:gd name="T7" fmla="*/ 99791108 h 37"/>
                <a:gd name="T8" fmla="*/ 421483216 w 36"/>
                <a:gd name="T9" fmla="*/ 4276707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0" y="30"/>
                  </a:moveTo>
                  <a:cubicBezTo>
                    <a:pt x="23" y="36"/>
                    <a:pt x="13" y="37"/>
                    <a:pt x="6" y="30"/>
                  </a:cubicBezTo>
                  <a:cubicBezTo>
                    <a:pt x="0" y="24"/>
                    <a:pt x="0" y="13"/>
                    <a:pt x="6" y="7"/>
                  </a:cubicBezTo>
                  <a:cubicBezTo>
                    <a:pt x="12" y="0"/>
                    <a:pt x="23" y="0"/>
                    <a:pt x="29" y="7"/>
                  </a:cubicBezTo>
                  <a:cubicBezTo>
                    <a:pt x="36" y="13"/>
                    <a:pt x="36" y="23"/>
                    <a:pt x="30" y="3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41"/>
            <p:cNvSpPr>
              <a:spLocks noChangeArrowheads="1"/>
            </p:cNvSpPr>
            <p:nvPr/>
          </p:nvSpPr>
          <p:spPr bwMode="auto">
            <a:xfrm flipH="1">
              <a:off x="2016125" y="1121847"/>
              <a:ext cx="127000" cy="125413"/>
            </a:xfrm>
            <a:custGeom>
              <a:avLst/>
              <a:gdLst>
                <a:gd name="T0" fmla="*/ 237191176 w 34"/>
                <a:gd name="T1" fmla="*/ 476618805 h 33"/>
                <a:gd name="T2" fmla="*/ 0 w 34"/>
                <a:gd name="T3" fmla="*/ 245532051 h 33"/>
                <a:gd name="T4" fmla="*/ 223239853 w 34"/>
                <a:gd name="T5" fmla="*/ 0 h 33"/>
                <a:gd name="T6" fmla="*/ 460431029 w 34"/>
                <a:gd name="T7" fmla="*/ 231086754 h 33"/>
                <a:gd name="T8" fmla="*/ 237191176 w 34"/>
                <a:gd name="T9" fmla="*/ 47661880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3"/>
                <a:gd name="T17" fmla="*/ 34 w 3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3">
                  <a:moveTo>
                    <a:pt x="17" y="33"/>
                  </a:moveTo>
                  <a:cubicBezTo>
                    <a:pt x="8" y="33"/>
                    <a:pt x="1" y="26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6" y="32"/>
                    <a:pt x="17" y="33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42"/>
            <p:cNvSpPr>
              <a:spLocks noChangeArrowheads="1"/>
            </p:cNvSpPr>
            <p:nvPr/>
          </p:nvSpPr>
          <p:spPr bwMode="auto">
            <a:xfrm flipH="1">
              <a:off x="1939925" y="1212335"/>
              <a:ext cx="139700" cy="139700"/>
            </a:xfrm>
            <a:custGeom>
              <a:avLst/>
              <a:gdLst>
                <a:gd name="T0" fmla="*/ 114044284 w 37"/>
                <a:gd name="T1" fmla="*/ 441927735 h 37"/>
                <a:gd name="T2" fmla="*/ 99791108 w 37"/>
                <a:gd name="T3" fmla="*/ 114044284 h 37"/>
                <a:gd name="T4" fmla="*/ 427670784 w 37"/>
                <a:gd name="T5" fmla="*/ 99791108 h 37"/>
                <a:gd name="T6" fmla="*/ 441927735 w 37"/>
                <a:gd name="T7" fmla="*/ 427670784 h 37"/>
                <a:gd name="T8" fmla="*/ 114044284 w 37"/>
                <a:gd name="T9" fmla="*/ 4419277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8" y="31"/>
                  </a:moveTo>
                  <a:cubicBezTo>
                    <a:pt x="1" y="25"/>
                    <a:pt x="0" y="14"/>
                    <a:pt x="7" y="8"/>
                  </a:cubicBezTo>
                  <a:cubicBezTo>
                    <a:pt x="13" y="1"/>
                    <a:pt x="23" y="0"/>
                    <a:pt x="30" y="7"/>
                  </a:cubicBezTo>
                  <a:cubicBezTo>
                    <a:pt x="37" y="13"/>
                    <a:pt x="37" y="23"/>
                    <a:pt x="31" y="30"/>
                  </a:cubicBezTo>
                  <a:cubicBezTo>
                    <a:pt x="25" y="37"/>
                    <a:pt x="14" y="37"/>
                    <a:pt x="8" y="3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43"/>
            <p:cNvSpPr>
              <a:spLocks noChangeArrowheads="1"/>
            </p:cNvSpPr>
            <p:nvPr/>
          </p:nvSpPr>
          <p:spPr bwMode="auto">
            <a:xfrm flipH="1">
              <a:off x="1963737" y="1340922"/>
              <a:ext cx="127000" cy="127000"/>
            </a:xfrm>
            <a:custGeom>
              <a:avLst/>
              <a:gdLst>
                <a:gd name="T0" fmla="*/ 0 w 34"/>
                <a:gd name="T1" fmla="*/ 251142500 h 34"/>
                <a:gd name="T2" fmla="*/ 223239853 w 34"/>
                <a:gd name="T3" fmla="*/ 0 h 34"/>
                <a:gd name="T4" fmla="*/ 460431029 w 34"/>
                <a:gd name="T5" fmla="*/ 223239853 h 34"/>
                <a:gd name="T6" fmla="*/ 251142500 w 34"/>
                <a:gd name="T7" fmla="*/ 460431029 h 34"/>
                <a:gd name="T8" fmla="*/ 0 w 34"/>
                <a:gd name="T9" fmla="*/ 25114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0" y="18"/>
                  </a:moveTo>
                  <a:cubicBezTo>
                    <a:pt x="0" y="9"/>
                    <a:pt x="7" y="1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4" y="25"/>
                    <a:pt x="27" y="33"/>
                    <a:pt x="18" y="33"/>
                  </a:cubicBezTo>
                  <a:cubicBezTo>
                    <a:pt x="9" y="34"/>
                    <a:pt x="1" y="27"/>
                    <a:pt x="0" y="1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44"/>
            <p:cNvSpPr>
              <a:spLocks noChangeArrowheads="1"/>
            </p:cNvSpPr>
            <p:nvPr/>
          </p:nvSpPr>
          <p:spPr bwMode="auto">
            <a:xfrm flipH="1">
              <a:off x="2057400" y="1407597"/>
              <a:ext cx="134937" cy="139700"/>
            </a:xfrm>
            <a:custGeom>
              <a:avLst/>
              <a:gdLst>
                <a:gd name="T0" fmla="*/ 84298143 w 36"/>
                <a:gd name="T1" fmla="*/ 114044284 h 37"/>
                <a:gd name="T2" fmla="*/ 407431027 w 36"/>
                <a:gd name="T3" fmla="*/ 85534157 h 37"/>
                <a:gd name="T4" fmla="*/ 421483216 w 36"/>
                <a:gd name="T5" fmla="*/ 413417608 h 37"/>
                <a:gd name="T6" fmla="*/ 98346584 w 36"/>
                <a:gd name="T7" fmla="*/ 441927735 h 37"/>
                <a:gd name="T8" fmla="*/ 84298143 w 36"/>
                <a:gd name="T9" fmla="*/ 11404428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6" y="8"/>
                  </a:moveTo>
                  <a:cubicBezTo>
                    <a:pt x="11" y="1"/>
                    <a:pt x="22" y="0"/>
                    <a:pt x="29" y="6"/>
                  </a:cubicBezTo>
                  <a:cubicBezTo>
                    <a:pt x="36" y="12"/>
                    <a:pt x="36" y="22"/>
                    <a:pt x="30" y="29"/>
                  </a:cubicBezTo>
                  <a:cubicBezTo>
                    <a:pt x="25" y="36"/>
                    <a:pt x="14" y="37"/>
                    <a:pt x="7" y="31"/>
                  </a:cubicBezTo>
                  <a:cubicBezTo>
                    <a:pt x="0" y="25"/>
                    <a:pt x="0" y="15"/>
                    <a:pt x="6" y="8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45"/>
            <p:cNvSpPr>
              <a:spLocks noChangeArrowheads="1"/>
            </p:cNvSpPr>
            <p:nvPr/>
          </p:nvSpPr>
          <p:spPr bwMode="auto">
            <a:xfrm flipH="1">
              <a:off x="2181225" y="1396485"/>
              <a:ext cx="128587" cy="131763"/>
            </a:xfrm>
            <a:custGeom>
              <a:avLst/>
              <a:gdLst>
                <a:gd name="T0" fmla="*/ 214551191 w 34"/>
                <a:gd name="T1" fmla="*/ 14173934 h 35"/>
                <a:gd name="T2" fmla="*/ 472008839 w 34"/>
                <a:gd name="T3" fmla="*/ 226764123 h 35"/>
                <a:gd name="T4" fmla="*/ 257457648 w 34"/>
                <a:gd name="T5" fmla="*/ 481868585 h 35"/>
                <a:gd name="T6" fmla="*/ 0 w 34"/>
                <a:gd name="T7" fmla="*/ 269278396 h 35"/>
                <a:gd name="T8" fmla="*/ 214551191 w 34"/>
                <a:gd name="T9" fmla="*/ 141739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5"/>
                <a:gd name="T17" fmla="*/ 34 w 3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5">
                  <a:moveTo>
                    <a:pt x="15" y="1"/>
                  </a:moveTo>
                  <a:cubicBezTo>
                    <a:pt x="24" y="0"/>
                    <a:pt x="32" y="7"/>
                    <a:pt x="33" y="16"/>
                  </a:cubicBezTo>
                  <a:cubicBezTo>
                    <a:pt x="34" y="25"/>
                    <a:pt x="27" y="33"/>
                    <a:pt x="18" y="34"/>
                  </a:cubicBezTo>
                  <a:cubicBezTo>
                    <a:pt x="9" y="35"/>
                    <a:pt x="1" y="28"/>
                    <a:pt x="0" y="19"/>
                  </a:cubicBezTo>
                  <a:cubicBezTo>
                    <a:pt x="0" y="10"/>
                    <a:pt x="6" y="2"/>
                    <a:pt x="15" y="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46"/>
            <p:cNvSpPr>
              <a:spLocks noChangeArrowheads="1"/>
            </p:cNvSpPr>
            <p:nvPr/>
          </p:nvSpPr>
          <p:spPr bwMode="auto">
            <a:xfrm flipH="1">
              <a:off x="2252662" y="1299647"/>
              <a:ext cx="139700" cy="138113"/>
            </a:xfrm>
            <a:custGeom>
              <a:avLst/>
              <a:gdLst>
                <a:gd name="T0" fmla="*/ 413417608 w 37"/>
                <a:gd name="T1" fmla="*/ 83603158 h 37"/>
                <a:gd name="T2" fmla="*/ 441927735 w 37"/>
                <a:gd name="T3" fmla="*/ 404077577 h 37"/>
                <a:gd name="T4" fmla="*/ 114044284 w 37"/>
                <a:gd name="T5" fmla="*/ 431942808 h 37"/>
                <a:gd name="T6" fmla="*/ 85534157 w 37"/>
                <a:gd name="T7" fmla="*/ 111468389 h 37"/>
                <a:gd name="T8" fmla="*/ 413417608 w 37"/>
                <a:gd name="T9" fmla="*/ 836031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7"/>
                <a:gd name="T17" fmla="*/ 37 w 37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7">
                  <a:moveTo>
                    <a:pt x="29" y="6"/>
                  </a:moveTo>
                  <a:cubicBezTo>
                    <a:pt x="36" y="11"/>
                    <a:pt x="37" y="22"/>
                    <a:pt x="31" y="29"/>
                  </a:cubicBezTo>
                  <a:cubicBezTo>
                    <a:pt x="25" y="36"/>
                    <a:pt x="15" y="37"/>
                    <a:pt x="8" y="31"/>
                  </a:cubicBezTo>
                  <a:cubicBezTo>
                    <a:pt x="1" y="25"/>
                    <a:pt x="0" y="15"/>
                    <a:pt x="6" y="8"/>
                  </a:cubicBezTo>
                  <a:cubicBezTo>
                    <a:pt x="11" y="1"/>
                    <a:pt x="22" y="0"/>
                    <a:pt x="29" y="6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Oval 47"/>
            <p:cNvSpPr>
              <a:spLocks noChangeArrowheads="1"/>
            </p:cNvSpPr>
            <p:nvPr/>
          </p:nvSpPr>
          <p:spPr bwMode="auto">
            <a:xfrm flipH="1">
              <a:off x="2000250" y="1163122"/>
              <a:ext cx="320675" cy="320675"/>
            </a:xfrm>
            <a:prstGeom prst="ellipse">
              <a:avLst/>
            </a:prstGeom>
            <a:solidFill>
              <a:srgbClr val="7C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92" name="Oval 48"/>
            <p:cNvSpPr>
              <a:spLocks noChangeArrowheads="1"/>
            </p:cNvSpPr>
            <p:nvPr/>
          </p:nvSpPr>
          <p:spPr bwMode="auto">
            <a:xfrm flipH="1">
              <a:off x="2052638" y="1217097"/>
              <a:ext cx="214312" cy="214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93" name="Oval 49"/>
            <p:cNvSpPr>
              <a:spLocks noChangeArrowheads="1"/>
            </p:cNvSpPr>
            <p:nvPr/>
          </p:nvSpPr>
          <p:spPr bwMode="auto">
            <a:xfrm flipH="1">
              <a:off x="2120900" y="1275835"/>
              <a:ext cx="93662" cy="98425"/>
            </a:xfrm>
            <a:prstGeom prst="ellipse">
              <a:avLst/>
            </a:pr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94" name="Freeform 50"/>
            <p:cNvSpPr>
              <a:spLocks noChangeArrowheads="1"/>
            </p:cNvSpPr>
            <p:nvPr/>
          </p:nvSpPr>
          <p:spPr bwMode="auto">
            <a:xfrm flipH="1">
              <a:off x="2181225" y="1917185"/>
              <a:ext cx="247650" cy="293688"/>
            </a:xfrm>
            <a:custGeom>
              <a:avLst/>
              <a:gdLst>
                <a:gd name="T0" fmla="*/ 929250341 w 66"/>
                <a:gd name="T1" fmla="*/ 850618344 h 78"/>
                <a:gd name="T2" fmla="*/ 0 w 66"/>
                <a:gd name="T3" fmla="*/ 283540703 h 78"/>
                <a:gd name="T4" fmla="*/ 929250341 w 66"/>
                <a:gd name="T5" fmla="*/ 850618344 h 78"/>
                <a:gd name="T6" fmla="*/ 0 60000 65536"/>
                <a:gd name="T7" fmla="*/ 0 60000 65536"/>
                <a:gd name="T8" fmla="*/ 0 60000 65536"/>
                <a:gd name="T9" fmla="*/ 0 w 66"/>
                <a:gd name="T10" fmla="*/ 0 h 78"/>
                <a:gd name="T11" fmla="*/ 66 w 66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6" h="78">
                  <a:moveTo>
                    <a:pt x="66" y="60"/>
                  </a:moveTo>
                  <a:cubicBezTo>
                    <a:pt x="66" y="60"/>
                    <a:pt x="58" y="0"/>
                    <a:pt x="0" y="20"/>
                  </a:cubicBezTo>
                  <a:cubicBezTo>
                    <a:pt x="0" y="20"/>
                    <a:pt x="8" y="78"/>
                    <a:pt x="66" y="60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51"/>
            <p:cNvSpPr>
              <a:spLocks noChangeArrowheads="1"/>
            </p:cNvSpPr>
            <p:nvPr/>
          </p:nvSpPr>
          <p:spPr bwMode="auto">
            <a:xfrm flipH="1">
              <a:off x="1925638" y="1706047"/>
              <a:ext cx="252412" cy="300038"/>
            </a:xfrm>
            <a:custGeom>
              <a:avLst/>
              <a:gdLst>
                <a:gd name="T0" fmla="*/ 0 w 67"/>
                <a:gd name="T1" fmla="*/ 858029920 h 80"/>
                <a:gd name="T2" fmla="*/ 950922653 w 67"/>
                <a:gd name="T3" fmla="*/ 309451692 h 80"/>
                <a:gd name="T4" fmla="*/ 0 w 67"/>
                <a:gd name="T5" fmla="*/ 858029920 h 80"/>
                <a:gd name="T6" fmla="*/ 0 60000 65536"/>
                <a:gd name="T7" fmla="*/ 0 60000 65536"/>
                <a:gd name="T8" fmla="*/ 0 60000 65536"/>
                <a:gd name="T9" fmla="*/ 0 w 67"/>
                <a:gd name="T10" fmla="*/ 0 h 80"/>
                <a:gd name="T11" fmla="*/ 67 w 67"/>
                <a:gd name="T12" fmla="*/ 80 h 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" h="80">
                  <a:moveTo>
                    <a:pt x="0" y="61"/>
                  </a:moveTo>
                  <a:cubicBezTo>
                    <a:pt x="0" y="61"/>
                    <a:pt x="9" y="0"/>
                    <a:pt x="67" y="22"/>
                  </a:cubicBezTo>
                  <a:cubicBezTo>
                    <a:pt x="67" y="22"/>
                    <a:pt x="58" y="80"/>
                    <a:pt x="0" y="61"/>
                  </a:cubicBezTo>
                  <a:close/>
                </a:path>
              </a:pathLst>
            </a:custGeom>
            <a:solidFill>
              <a:srgbClr val="F0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71"/>
            <p:cNvSpPr>
              <a:spLocks noChangeArrowheads="1"/>
            </p:cNvSpPr>
            <p:nvPr/>
          </p:nvSpPr>
          <p:spPr bwMode="auto">
            <a:xfrm flipH="1">
              <a:off x="2398712" y="1352035"/>
              <a:ext cx="57150" cy="55563"/>
            </a:xfrm>
            <a:custGeom>
              <a:avLst/>
              <a:gdLst>
                <a:gd name="T0" fmla="*/ 29032200 w 15"/>
                <a:gd name="T1" fmla="*/ 0 h 15"/>
                <a:gd name="T2" fmla="*/ 203225400 w 15"/>
                <a:gd name="T3" fmla="*/ 150931333 h 15"/>
                <a:gd name="T4" fmla="*/ 14516100 w 15"/>
                <a:gd name="T5" fmla="*/ 0 h 15"/>
                <a:gd name="T6" fmla="*/ 0 60000 65536"/>
                <a:gd name="T7" fmla="*/ 0 60000 65536"/>
                <a:gd name="T8" fmla="*/ 0 60000 65536"/>
                <a:gd name="T9" fmla="*/ 0 w 15"/>
                <a:gd name="T10" fmla="*/ 0 h 15"/>
                <a:gd name="T11" fmla="*/ 15 w 1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5">
                  <a:moveTo>
                    <a:pt x="2" y="0"/>
                  </a:moveTo>
                  <a:cubicBezTo>
                    <a:pt x="8" y="1"/>
                    <a:pt x="15" y="3"/>
                    <a:pt x="14" y="11"/>
                  </a:cubicBezTo>
                  <a:cubicBezTo>
                    <a:pt x="8" y="15"/>
                    <a:pt x="0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72"/>
            <p:cNvSpPr>
              <a:spLocks noChangeArrowheads="1"/>
            </p:cNvSpPr>
            <p:nvPr/>
          </p:nvSpPr>
          <p:spPr bwMode="auto">
            <a:xfrm flipH="1">
              <a:off x="2384425" y="1450460"/>
              <a:ext cx="44450" cy="66675"/>
            </a:xfrm>
            <a:custGeom>
              <a:avLst/>
              <a:gdLst>
                <a:gd name="T0" fmla="*/ 41164404 w 12"/>
                <a:gd name="T1" fmla="*/ 27440467 h 18"/>
                <a:gd name="T2" fmla="*/ 164650208 w 12"/>
                <a:gd name="T3" fmla="*/ 233255079 h 18"/>
                <a:gd name="T4" fmla="*/ 27440467 w 12"/>
                <a:gd name="T5" fmla="*/ 178370442 h 18"/>
                <a:gd name="T6" fmla="*/ 27440467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8"/>
                <a:gd name="T14" fmla="*/ 12 w 1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8">
                  <a:moveTo>
                    <a:pt x="3" y="2"/>
                  </a:moveTo>
                  <a:cubicBezTo>
                    <a:pt x="9" y="1"/>
                    <a:pt x="10" y="12"/>
                    <a:pt x="12" y="17"/>
                  </a:cubicBezTo>
                  <a:cubicBezTo>
                    <a:pt x="7" y="18"/>
                    <a:pt x="6" y="14"/>
                    <a:pt x="2" y="13"/>
                  </a:cubicBezTo>
                  <a:cubicBezTo>
                    <a:pt x="2" y="9"/>
                    <a:pt x="0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73"/>
            <p:cNvSpPr>
              <a:spLocks noChangeArrowheads="1"/>
            </p:cNvSpPr>
            <p:nvPr/>
          </p:nvSpPr>
          <p:spPr bwMode="auto">
            <a:xfrm flipH="1">
              <a:off x="2493963" y="1467922"/>
              <a:ext cx="30162" cy="65088"/>
            </a:xfrm>
            <a:custGeom>
              <a:avLst/>
              <a:gdLst>
                <a:gd name="T0" fmla="*/ 42645298 w 8"/>
                <a:gd name="T1" fmla="*/ 0 h 17"/>
                <a:gd name="T2" fmla="*/ 99504438 w 8"/>
                <a:gd name="T3" fmla="*/ 219886408 h 17"/>
                <a:gd name="T4" fmla="*/ 14213843 w 8"/>
                <a:gd name="T5" fmla="*/ 43976516 h 17"/>
                <a:gd name="T6" fmla="*/ 0 60000 65536"/>
                <a:gd name="T7" fmla="*/ 0 60000 65536"/>
                <a:gd name="T8" fmla="*/ 0 60000 65536"/>
                <a:gd name="T9" fmla="*/ 0 w 8"/>
                <a:gd name="T10" fmla="*/ 0 h 17"/>
                <a:gd name="T11" fmla="*/ 8 w 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7">
                  <a:moveTo>
                    <a:pt x="3" y="0"/>
                  </a:moveTo>
                  <a:cubicBezTo>
                    <a:pt x="5" y="5"/>
                    <a:pt x="8" y="10"/>
                    <a:pt x="7" y="15"/>
                  </a:cubicBezTo>
                  <a:cubicBezTo>
                    <a:pt x="0" y="17"/>
                    <a:pt x="1" y="7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74"/>
            <p:cNvSpPr>
              <a:spLocks noChangeArrowheads="1"/>
            </p:cNvSpPr>
            <p:nvPr/>
          </p:nvSpPr>
          <p:spPr bwMode="auto">
            <a:xfrm flipH="1">
              <a:off x="2403475" y="1577460"/>
              <a:ext cx="49212" cy="68263"/>
            </a:xfrm>
            <a:custGeom>
              <a:avLst/>
              <a:gdLst>
                <a:gd name="T0" fmla="*/ 42992360 w 13"/>
                <a:gd name="T1" fmla="*/ 14380739 h 18"/>
                <a:gd name="T2" fmla="*/ 71652672 w 13"/>
                <a:gd name="T3" fmla="*/ 230114573 h 18"/>
                <a:gd name="T4" fmla="*/ 0 w 13"/>
                <a:gd name="T5" fmla="*/ 0 h 18"/>
                <a:gd name="T6" fmla="*/ 0 60000 65536"/>
                <a:gd name="T7" fmla="*/ 0 60000 65536"/>
                <a:gd name="T8" fmla="*/ 0 60000 65536"/>
                <a:gd name="T9" fmla="*/ 0 w 13"/>
                <a:gd name="T10" fmla="*/ 0 h 18"/>
                <a:gd name="T11" fmla="*/ 13 w 13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8">
                  <a:moveTo>
                    <a:pt x="3" y="1"/>
                  </a:moveTo>
                  <a:cubicBezTo>
                    <a:pt x="6" y="2"/>
                    <a:pt x="13" y="18"/>
                    <a:pt x="5" y="16"/>
                  </a:cubicBezTo>
                  <a:cubicBezTo>
                    <a:pt x="1" y="15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0" name="Group 350"/>
            <p:cNvGrpSpPr/>
            <p:nvPr/>
          </p:nvGrpSpPr>
          <p:grpSpPr bwMode="auto">
            <a:xfrm>
              <a:off x="2663825" y="0"/>
              <a:ext cx="1186658" cy="2018282"/>
              <a:chOff x="0" y="0"/>
              <a:chExt cx="1341439" cy="2281535"/>
            </a:xfrm>
          </p:grpSpPr>
          <p:sp>
            <p:nvSpPr>
              <p:cNvPr id="201" name="Freeform 63"/>
              <p:cNvSpPr>
                <a:spLocks noChangeArrowheads="1"/>
              </p:cNvSpPr>
              <p:nvPr/>
            </p:nvSpPr>
            <p:spPr bwMode="auto">
              <a:xfrm flipH="1">
                <a:off x="15876" y="1483023"/>
                <a:ext cx="138112" cy="161925"/>
              </a:xfrm>
              <a:custGeom>
                <a:avLst/>
                <a:gdLst>
                  <a:gd name="T0" fmla="*/ 222935165 w 37"/>
                  <a:gd name="T1" fmla="*/ 0 h 43"/>
                  <a:gd name="T2" fmla="*/ 515538501 w 37"/>
                  <a:gd name="T3" fmla="*/ 439596249 h 43"/>
                  <a:gd name="T4" fmla="*/ 0 60000 65536"/>
                  <a:gd name="T5" fmla="*/ 0 60000 65536"/>
                  <a:gd name="T6" fmla="*/ 0 w 37"/>
                  <a:gd name="T7" fmla="*/ 0 h 43"/>
                  <a:gd name="T8" fmla="*/ 37 w 37"/>
                  <a:gd name="T9" fmla="*/ 43 h 4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" h="43">
                    <a:moveTo>
                      <a:pt x="16" y="0"/>
                    </a:moveTo>
                    <a:cubicBezTo>
                      <a:pt x="0" y="4"/>
                      <a:pt x="16" y="43"/>
                      <a:pt x="37" y="31"/>
                    </a:cubicBezTo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64"/>
              <p:cNvSpPr>
                <a:spLocks noChangeArrowheads="1"/>
              </p:cNvSpPr>
              <p:nvPr/>
            </p:nvSpPr>
            <p:spPr bwMode="auto">
              <a:xfrm flipH="1">
                <a:off x="0" y="1471910"/>
                <a:ext cx="95250" cy="139700"/>
              </a:xfrm>
              <a:custGeom>
                <a:avLst/>
                <a:gdLst>
                  <a:gd name="T0" fmla="*/ 232257600 w 25"/>
                  <a:gd name="T1" fmla="*/ 498951765 h 37"/>
                  <a:gd name="T2" fmla="*/ 14516100 w 25"/>
                  <a:gd name="T3" fmla="*/ 199578441 h 37"/>
                  <a:gd name="T4" fmla="*/ 101612700 w 25"/>
                  <a:gd name="T5" fmla="*/ 14256951 h 37"/>
                  <a:gd name="T6" fmla="*/ 304838100 w 25"/>
                  <a:gd name="T7" fmla="*/ 242345519 h 37"/>
                  <a:gd name="T8" fmla="*/ 232257600 w 25"/>
                  <a:gd name="T9" fmla="*/ 49895176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7"/>
                  <a:gd name="T17" fmla="*/ 25 w 25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7">
                    <a:moveTo>
                      <a:pt x="16" y="35"/>
                    </a:moveTo>
                    <a:cubicBezTo>
                      <a:pt x="8" y="33"/>
                      <a:pt x="3" y="20"/>
                      <a:pt x="1" y="14"/>
                    </a:cubicBezTo>
                    <a:cubicBezTo>
                      <a:pt x="0" y="9"/>
                      <a:pt x="0" y="0"/>
                      <a:pt x="7" y="1"/>
                    </a:cubicBezTo>
                    <a:cubicBezTo>
                      <a:pt x="14" y="3"/>
                      <a:pt x="19" y="11"/>
                      <a:pt x="21" y="17"/>
                    </a:cubicBezTo>
                    <a:cubicBezTo>
                      <a:pt x="23" y="22"/>
                      <a:pt x="25" y="37"/>
                      <a:pt x="16" y="35"/>
                    </a:cubicBezTo>
                    <a:close/>
                  </a:path>
                </a:pathLst>
              </a:custGeom>
              <a:solidFill>
                <a:srgbClr val="58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65"/>
              <p:cNvSpPr>
                <a:spLocks noChangeArrowheads="1"/>
              </p:cNvSpPr>
              <p:nvPr/>
            </p:nvSpPr>
            <p:spPr bwMode="auto">
              <a:xfrm flipH="1">
                <a:off x="52388" y="1490960"/>
                <a:ext cx="12700" cy="14288"/>
              </a:xfrm>
              <a:custGeom>
                <a:avLst/>
                <a:gdLst>
                  <a:gd name="T0" fmla="*/ 35843633 w 3"/>
                  <a:gd name="T1" fmla="*/ 51036736 h 4"/>
                  <a:gd name="T2" fmla="*/ 0 w 3"/>
                  <a:gd name="T3" fmla="*/ 12759184 h 4"/>
                  <a:gd name="T4" fmla="*/ 35843633 w 3"/>
                  <a:gd name="T5" fmla="*/ 5103673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66"/>
              <p:cNvSpPr>
                <a:spLocks noChangeArrowheads="1"/>
              </p:cNvSpPr>
              <p:nvPr/>
            </p:nvSpPr>
            <p:spPr bwMode="auto">
              <a:xfrm flipH="1">
                <a:off x="19051" y="1532235"/>
                <a:ext cx="11112" cy="15875"/>
              </a:xfrm>
              <a:custGeom>
                <a:avLst/>
                <a:gdLst>
                  <a:gd name="T0" fmla="*/ 13719616 w 3"/>
                  <a:gd name="T1" fmla="*/ 63003906 h 4"/>
                  <a:gd name="T2" fmla="*/ 0 w 3"/>
                  <a:gd name="T3" fmla="*/ 15751969 h 4"/>
                  <a:gd name="T4" fmla="*/ 13719616 w 3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4"/>
                  <a:gd name="T11" fmla="*/ 3 w 3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4">
                    <a:moveTo>
                      <a:pt x="1" y="4"/>
                    </a:moveTo>
                    <a:cubicBezTo>
                      <a:pt x="0" y="4"/>
                      <a:pt x="0" y="1"/>
                      <a:pt x="0" y="1"/>
                    </a:cubicBezTo>
                    <a:cubicBezTo>
                      <a:pt x="1" y="0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67"/>
              <p:cNvSpPr>
                <a:spLocks noChangeArrowheads="1"/>
              </p:cNvSpPr>
              <p:nvPr/>
            </p:nvSpPr>
            <p:spPr bwMode="auto">
              <a:xfrm flipH="1">
                <a:off x="46038" y="1532235"/>
                <a:ext cx="14287" cy="15875"/>
              </a:xfrm>
              <a:custGeom>
                <a:avLst/>
                <a:gdLst>
                  <a:gd name="T0" fmla="*/ 25516582 w 4"/>
                  <a:gd name="T1" fmla="*/ 63003906 h 4"/>
                  <a:gd name="T2" fmla="*/ 0 w 4"/>
                  <a:gd name="T3" fmla="*/ 15751969 h 4"/>
                  <a:gd name="T4" fmla="*/ 25516582 w 4"/>
                  <a:gd name="T5" fmla="*/ 63003906 h 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"/>
                  <a:gd name="T11" fmla="*/ 4 w 4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68"/>
              <p:cNvSpPr>
                <a:spLocks noChangeArrowheads="1"/>
              </p:cNvSpPr>
              <p:nvPr/>
            </p:nvSpPr>
            <p:spPr bwMode="auto">
              <a:xfrm flipH="1">
                <a:off x="15876" y="1570335"/>
                <a:ext cx="14287" cy="19050"/>
              </a:xfrm>
              <a:custGeom>
                <a:avLst/>
                <a:gdLst>
                  <a:gd name="T0" fmla="*/ 25516582 w 4"/>
                  <a:gd name="T1" fmla="*/ 58064400 h 5"/>
                  <a:gd name="T2" fmla="*/ 0 w 4"/>
                  <a:gd name="T3" fmla="*/ 29032200 h 5"/>
                  <a:gd name="T4" fmla="*/ 25516582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69"/>
              <p:cNvSpPr>
                <a:spLocks noChangeArrowheads="1"/>
              </p:cNvSpPr>
              <p:nvPr/>
            </p:nvSpPr>
            <p:spPr bwMode="auto">
              <a:xfrm flipH="1">
                <a:off x="41275" y="1565573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145161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1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70"/>
              <p:cNvSpPr>
                <a:spLocks noChangeArrowheads="1"/>
              </p:cNvSpPr>
              <p:nvPr/>
            </p:nvSpPr>
            <p:spPr bwMode="auto">
              <a:xfrm flipH="1">
                <a:off x="71438" y="1494135"/>
                <a:ext cx="15875" cy="19050"/>
              </a:xfrm>
              <a:custGeom>
                <a:avLst/>
                <a:gdLst>
                  <a:gd name="T0" fmla="*/ 31503938 w 4"/>
                  <a:gd name="T1" fmla="*/ 58064400 h 5"/>
                  <a:gd name="T2" fmla="*/ 0 w 4"/>
                  <a:gd name="T3" fmla="*/ 29032200 h 5"/>
                  <a:gd name="T4" fmla="*/ 31503938 w 4"/>
                  <a:gd name="T5" fmla="*/ 58064400 h 5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5"/>
                  <a:gd name="T11" fmla="*/ 4 w 4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1" y="0"/>
                      <a:pt x="4" y="3"/>
                      <a:pt x="2" y="4"/>
                    </a:cubicBezTo>
                    <a:close/>
                  </a:path>
                </a:pathLst>
              </a:custGeom>
              <a:solidFill>
                <a:srgbClr val="794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09" name="Group 359"/>
              <p:cNvGrpSpPr/>
              <p:nvPr/>
            </p:nvGrpSpPr>
            <p:grpSpPr bwMode="auto">
              <a:xfrm>
                <a:off x="25837" y="0"/>
                <a:ext cx="1315602" cy="2281535"/>
                <a:chOff x="0" y="0"/>
                <a:chExt cx="1684337" cy="2921001"/>
              </a:xfrm>
            </p:grpSpPr>
            <p:sp>
              <p:nvSpPr>
                <p:cNvPr id="210" name="Freeform 5"/>
                <p:cNvSpPr>
                  <a:spLocks noChangeArrowheads="1"/>
                </p:cNvSpPr>
                <p:nvPr/>
              </p:nvSpPr>
              <p:spPr bwMode="auto">
                <a:xfrm flipH="1">
                  <a:off x="0" y="323850"/>
                  <a:ext cx="1143000" cy="1169988"/>
                </a:xfrm>
                <a:custGeom>
                  <a:avLst/>
                  <a:gdLst>
                    <a:gd name="T0" fmla="*/ 141367293 w 304"/>
                    <a:gd name="T1" fmla="*/ 2147483647 h 311"/>
                    <a:gd name="T2" fmla="*/ 1441935859 w 304"/>
                    <a:gd name="T3" fmla="*/ 2147483647 h 311"/>
                    <a:gd name="T4" fmla="*/ 2147483647 w 304"/>
                    <a:gd name="T5" fmla="*/ 1146377567 h 311"/>
                    <a:gd name="T6" fmla="*/ 2147483647 w 304"/>
                    <a:gd name="T7" fmla="*/ 212290749 h 311"/>
                    <a:gd name="T8" fmla="*/ 2147483647 w 304"/>
                    <a:gd name="T9" fmla="*/ 283054332 h 311"/>
                    <a:gd name="T10" fmla="*/ 2147483647 w 304"/>
                    <a:gd name="T11" fmla="*/ 1599264497 h 311"/>
                    <a:gd name="T12" fmla="*/ 2147483647 w 304"/>
                    <a:gd name="T13" fmla="*/ 2147483647 h 311"/>
                    <a:gd name="T14" fmla="*/ 2147483647 w 304"/>
                    <a:gd name="T15" fmla="*/ 2147483647 h 311"/>
                    <a:gd name="T16" fmla="*/ 1767078000 w 304"/>
                    <a:gd name="T17" fmla="*/ 2147483647 h 311"/>
                    <a:gd name="T18" fmla="*/ 904744658 w 304"/>
                    <a:gd name="T19" fmla="*/ 2147483647 h 311"/>
                    <a:gd name="T20" fmla="*/ 0 w 304"/>
                    <a:gd name="T21" fmla="*/ 2147483647 h 3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4"/>
                    <a:gd name="T34" fmla="*/ 0 h 311"/>
                    <a:gd name="T35" fmla="*/ 304 w 304"/>
                    <a:gd name="T36" fmla="*/ 311 h 3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4" h="311">
                      <a:moveTo>
                        <a:pt x="10" y="277"/>
                      </a:moveTo>
                      <a:cubicBezTo>
                        <a:pt x="40" y="274"/>
                        <a:pt x="75" y="267"/>
                        <a:pt x="102" y="256"/>
                      </a:cubicBezTo>
                      <a:cubicBezTo>
                        <a:pt x="179" y="226"/>
                        <a:pt x="234" y="161"/>
                        <a:pt x="254" y="81"/>
                      </a:cubicBezTo>
                      <a:cubicBezTo>
                        <a:pt x="259" y="59"/>
                        <a:pt x="257" y="35"/>
                        <a:pt x="269" y="15"/>
                      </a:cubicBezTo>
                      <a:cubicBezTo>
                        <a:pt x="278" y="0"/>
                        <a:pt x="290" y="8"/>
                        <a:pt x="294" y="20"/>
                      </a:cubicBezTo>
                      <a:cubicBezTo>
                        <a:pt x="304" y="52"/>
                        <a:pt x="287" y="84"/>
                        <a:pt x="275" y="113"/>
                      </a:cubicBezTo>
                      <a:cubicBezTo>
                        <a:pt x="261" y="149"/>
                        <a:pt x="246" y="182"/>
                        <a:pt x="219" y="212"/>
                      </a:cubicBezTo>
                      <a:cubicBezTo>
                        <a:pt x="210" y="222"/>
                        <a:pt x="198" y="229"/>
                        <a:pt x="187" y="238"/>
                      </a:cubicBezTo>
                      <a:cubicBezTo>
                        <a:pt x="168" y="255"/>
                        <a:pt x="149" y="267"/>
                        <a:pt x="125" y="277"/>
                      </a:cubicBezTo>
                      <a:cubicBezTo>
                        <a:pt x="105" y="287"/>
                        <a:pt x="85" y="293"/>
                        <a:pt x="64" y="298"/>
                      </a:cubicBezTo>
                      <a:cubicBezTo>
                        <a:pt x="45" y="303"/>
                        <a:pt x="20" y="311"/>
                        <a:pt x="0" y="304"/>
                      </a:cubicBezTo>
                    </a:path>
                  </a:pathLst>
                </a:custGeom>
                <a:solidFill>
                  <a:srgbClr val="496D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52"/>
                <p:cNvSpPr>
                  <a:spLocks noChangeArrowheads="1"/>
                </p:cNvSpPr>
                <p:nvPr/>
              </p:nvSpPr>
              <p:spPr bwMode="auto">
                <a:xfrm flipH="1">
                  <a:off x="661988" y="1509713"/>
                  <a:ext cx="214312" cy="315913"/>
                </a:xfrm>
                <a:custGeom>
                  <a:avLst/>
                  <a:gdLst>
                    <a:gd name="T0" fmla="*/ 805783041 w 57"/>
                    <a:gd name="T1" fmla="*/ 169728020 h 84"/>
                    <a:gd name="T2" fmla="*/ 212048564 w 57"/>
                    <a:gd name="T3" fmla="*/ 198017277 h 84"/>
                    <a:gd name="T4" fmla="*/ 565460332 w 57"/>
                    <a:gd name="T5" fmla="*/ 1188107423 h 84"/>
                    <a:gd name="T6" fmla="*/ 579597404 w 57"/>
                    <a:gd name="T7" fmla="*/ 1004234775 h 84"/>
                    <a:gd name="T8" fmla="*/ 466504586 w 57"/>
                    <a:gd name="T9" fmla="*/ 919367004 h 84"/>
                    <a:gd name="T10" fmla="*/ 381685912 w 57"/>
                    <a:gd name="T11" fmla="*/ 820358365 h 84"/>
                    <a:gd name="T12" fmla="*/ 508915803 w 57"/>
                    <a:gd name="T13" fmla="*/ 240451163 h 84"/>
                    <a:gd name="T14" fmla="*/ 749238512 w 57"/>
                    <a:gd name="T15" fmla="*/ 282881287 h 8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7"/>
                    <a:gd name="T25" fmla="*/ 0 h 84"/>
                    <a:gd name="T26" fmla="*/ 57 w 57"/>
                    <a:gd name="T27" fmla="*/ 84 h 8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7" h="84">
                      <a:moveTo>
                        <a:pt x="57" y="12"/>
                      </a:moveTo>
                      <a:cubicBezTo>
                        <a:pt x="45" y="1"/>
                        <a:pt x="24" y="0"/>
                        <a:pt x="15" y="14"/>
                      </a:cubicBezTo>
                      <a:cubicBezTo>
                        <a:pt x="0" y="37"/>
                        <a:pt x="14" y="76"/>
                        <a:pt x="40" y="84"/>
                      </a:cubicBezTo>
                      <a:cubicBezTo>
                        <a:pt x="41" y="81"/>
                        <a:pt x="43" y="74"/>
                        <a:pt x="41" y="71"/>
                      </a:cubicBezTo>
                      <a:cubicBezTo>
                        <a:pt x="40" y="68"/>
                        <a:pt x="35" y="68"/>
                        <a:pt x="33" y="65"/>
                      </a:cubicBezTo>
                      <a:cubicBezTo>
                        <a:pt x="31" y="63"/>
                        <a:pt x="29" y="61"/>
                        <a:pt x="27" y="58"/>
                      </a:cubicBezTo>
                      <a:cubicBezTo>
                        <a:pt x="23" y="49"/>
                        <a:pt x="24" y="20"/>
                        <a:pt x="36" y="17"/>
                      </a:cubicBezTo>
                      <a:cubicBezTo>
                        <a:pt x="42" y="15"/>
                        <a:pt x="49" y="18"/>
                        <a:pt x="53" y="20"/>
                      </a:cubicBezTo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3"/>
                <p:cNvSpPr>
                  <a:spLocks noChangeArrowheads="1"/>
                </p:cNvSpPr>
                <p:nvPr/>
              </p:nvSpPr>
              <p:spPr bwMode="auto">
                <a:xfrm flipH="1">
                  <a:off x="60325" y="1647825"/>
                  <a:ext cx="327025" cy="268288"/>
                </a:xfrm>
                <a:custGeom>
                  <a:avLst/>
                  <a:gdLst>
                    <a:gd name="T0" fmla="*/ 211942271 w 87"/>
                    <a:gd name="T1" fmla="*/ 85670782 h 71"/>
                    <a:gd name="T2" fmla="*/ 1215127168 w 87"/>
                    <a:gd name="T3" fmla="*/ 913830494 h 71"/>
                    <a:gd name="T4" fmla="*/ 1130352515 w 87"/>
                    <a:gd name="T5" fmla="*/ 1013780999 h 71"/>
                    <a:gd name="T6" fmla="*/ 0 w 87"/>
                    <a:gd name="T7" fmla="*/ 485472804 h 71"/>
                    <a:gd name="T8" fmla="*/ 211942271 w 87"/>
                    <a:gd name="T9" fmla="*/ 85670782 h 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7"/>
                    <a:gd name="T16" fmla="*/ 0 h 71"/>
                    <a:gd name="T17" fmla="*/ 87 w 87"/>
                    <a:gd name="T18" fmla="*/ 71 h 7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7" h="71">
                      <a:moveTo>
                        <a:pt x="15" y="6"/>
                      </a:moveTo>
                      <a:cubicBezTo>
                        <a:pt x="15" y="6"/>
                        <a:pt x="85" y="62"/>
                        <a:pt x="86" y="64"/>
                      </a:cubicBezTo>
                      <a:cubicBezTo>
                        <a:pt x="87" y="66"/>
                        <a:pt x="83" y="71"/>
                        <a:pt x="80" y="71"/>
                      </a:cubicBezTo>
                      <a:cubicBezTo>
                        <a:pt x="77" y="70"/>
                        <a:pt x="0" y="34"/>
                        <a:pt x="0" y="34"/>
                      </a:cubicBezTo>
                      <a:cubicBezTo>
                        <a:pt x="0" y="34"/>
                        <a:pt x="7" y="0"/>
                        <a:pt x="15" y="6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4"/>
                <p:cNvSpPr>
                  <a:spLocks noChangeArrowheads="1"/>
                </p:cNvSpPr>
                <p:nvPr/>
              </p:nvSpPr>
              <p:spPr bwMode="auto">
                <a:xfrm flipH="1">
                  <a:off x="334962" y="1546225"/>
                  <a:ext cx="361950" cy="180975"/>
                </a:xfrm>
                <a:custGeom>
                  <a:avLst/>
                  <a:gdLst>
                    <a:gd name="T0" fmla="*/ 1307804527 w 96"/>
                    <a:gd name="T1" fmla="*/ 639686300 h 48"/>
                    <a:gd name="T2" fmla="*/ 1364664609 w 96"/>
                    <a:gd name="T3" fmla="*/ 440674125 h 48"/>
                    <a:gd name="T4" fmla="*/ 71077931 w 96"/>
                    <a:gd name="T5" fmla="*/ 0 h 48"/>
                    <a:gd name="T6" fmla="*/ 0 w 96"/>
                    <a:gd name="T7" fmla="*/ 255876028 h 48"/>
                    <a:gd name="T8" fmla="*/ 1307804527 w 96"/>
                    <a:gd name="T9" fmla="*/ 639686300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48"/>
                    <a:gd name="T17" fmla="*/ 96 w 9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48">
                      <a:moveTo>
                        <a:pt x="92" y="45"/>
                      </a:moveTo>
                      <a:cubicBezTo>
                        <a:pt x="93" y="40"/>
                        <a:pt x="95" y="36"/>
                        <a:pt x="96" y="3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6"/>
                        <a:pt x="1" y="12"/>
                        <a:pt x="0" y="18"/>
                      </a:cubicBezTo>
                      <a:cubicBezTo>
                        <a:pt x="22" y="40"/>
                        <a:pt x="58" y="48"/>
                        <a:pt x="92" y="45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5"/>
                <p:cNvSpPr>
                  <a:spLocks noChangeArrowheads="1"/>
                </p:cNvSpPr>
                <p:nvPr/>
              </p:nvSpPr>
              <p:spPr bwMode="auto">
                <a:xfrm flipH="1">
                  <a:off x="350838" y="1614488"/>
                  <a:ext cx="357187" cy="150813"/>
                </a:xfrm>
                <a:custGeom>
                  <a:avLst/>
                  <a:gdLst>
                    <a:gd name="T0" fmla="*/ 1286429660 w 95"/>
                    <a:gd name="T1" fmla="*/ 568614024 h 40"/>
                    <a:gd name="T2" fmla="*/ 1342974242 w 95"/>
                    <a:gd name="T3" fmla="*/ 383815315 h 40"/>
                    <a:gd name="T4" fmla="*/ 42411256 w 95"/>
                    <a:gd name="T5" fmla="*/ 0 h 40"/>
                    <a:gd name="T6" fmla="*/ 0 w 95"/>
                    <a:gd name="T7" fmla="*/ 170584584 h 40"/>
                    <a:gd name="T8" fmla="*/ 1286429660 w 95"/>
                    <a:gd name="T9" fmla="*/ 568614024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5"/>
                    <a:gd name="T16" fmla="*/ 0 h 40"/>
                    <a:gd name="T17" fmla="*/ 95 w 95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5" h="40">
                      <a:moveTo>
                        <a:pt x="91" y="40"/>
                      </a:moveTo>
                      <a:cubicBezTo>
                        <a:pt x="92" y="36"/>
                        <a:pt x="93" y="31"/>
                        <a:pt x="95" y="27"/>
                      </a:cubicBezTo>
                      <a:cubicBezTo>
                        <a:pt x="61" y="30"/>
                        <a:pt x="25" y="22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23" y="34"/>
                        <a:pt x="58" y="38"/>
                        <a:pt x="91" y="40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6"/>
                <p:cNvSpPr>
                  <a:spLocks noChangeArrowheads="1"/>
                </p:cNvSpPr>
                <p:nvPr/>
              </p:nvSpPr>
              <p:spPr bwMode="auto">
                <a:xfrm flipH="1">
                  <a:off x="365125" y="1660525"/>
                  <a:ext cx="349250" cy="149225"/>
                </a:xfrm>
                <a:custGeom>
                  <a:avLst/>
                  <a:gdLst>
                    <a:gd name="T0" fmla="*/ 1255151925 w 93"/>
                    <a:gd name="T1" fmla="*/ 556702516 h 40"/>
                    <a:gd name="T2" fmla="*/ 1297463750 w 93"/>
                    <a:gd name="T3" fmla="*/ 445362013 h 40"/>
                    <a:gd name="T4" fmla="*/ 1311565188 w 93"/>
                    <a:gd name="T5" fmla="*/ 389693626 h 40"/>
                    <a:gd name="T6" fmla="*/ 28206632 w 93"/>
                    <a:gd name="T7" fmla="*/ 0 h 40"/>
                    <a:gd name="T8" fmla="*/ 0 w 93"/>
                    <a:gd name="T9" fmla="*/ 125259465 h 40"/>
                    <a:gd name="T10" fmla="*/ 1255151925 w 93"/>
                    <a:gd name="T11" fmla="*/ 556702516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0"/>
                    <a:gd name="T20" fmla="*/ 93 w 93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0">
                      <a:moveTo>
                        <a:pt x="89" y="40"/>
                      </a:moveTo>
                      <a:cubicBezTo>
                        <a:pt x="90" y="37"/>
                        <a:pt x="91" y="34"/>
                        <a:pt x="92" y="32"/>
                      </a:cubicBezTo>
                      <a:cubicBezTo>
                        <a:pt x="92" y="30"/>
                        <a:pt x="92" y="29"/>
                        <a:pt x="93" y="28"/>
                      </a:cubicBezTo>
                      <a:cubicBezTo>
                        <a:pt x="60" y="26"/>
                        <a:pt x="25" y="22"/>
                        <a:pt x="2" y="0"/>
                      </a:cubicBezTo>
                      <a:cubicBezTo>
                        <a:pt x="1" y="3"/>
                        <a:pt x="1" y="6"/>
                        <a:pt x="0" y="9"/>
                      </a:cubicBezTo>
                      <a:cubicBezTo>
                        <a:pt x="23" y="32"/>
                        <a:pt x="57" y="38"/>
                        <a:pt x="89" y="4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7"/>
                <p:cNvSpPr>
                  <a:spLocks noChangeArrowheads="1"/>
                </p:cNvSpPr>
                <p:nvPr/>
              </p:nvSpPr>
              <p:spPr bwMode="auto">
                <a:xfrm flipH="1">
                  <a:off x="381000" y="1693863"/>
                  <a:ext cx="344487" cy="161925"/>
                </a:xfrm>
                <a:custGeom>
                  <a:avLst/>
                  <a:gdLst>
                    <a:gd name="T0" fmla="*/ 1233821379 w 92"/>
                    <a:gd name="T1" fmla="*/ 609760596 h 43"/>
                    <a:gd name="T2" fmla="*/ 1289905361 w 92"/>
                    <a:gd name="T3" fmla="*/ 439596249 h 43"/>
                    <a:gd name="T4" fmla="*/ 42061114 w 92"/>
                    <a:gd name="T5" fmla="*/ 0 h 43"/>
                    <a:gd name="T6" fmla="*/ 14019123 w 92"/>
                    <a:gd name="T7" fmla="*/ 184345964 h 43"/>
                    <a:gd name="T8" fmla="*/ 0 w 92"/>
                    <a:gd name="T9" fmla="*/ 198527581 h 43"/>
                    <a:gd name="T10" fmla="*/ 1233821379 w 92"/>
                    <a:gd name="T11" fmla="*/ 609760596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2"/>
                    <a:gd name="T19" fmla="*/ 0 h 43"/>
                    <a:gd name="T20" fmla="*/ 92 w 9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2" h="43">
                      <a:moveTo>
                        <a:pt x="88" y="43"/>
                      </a:moveTo>
                      <a:cubicBezTo>
                        <a:pt x="90" y="39"/>
                        <a:pt x="91" y="35"/>
                        <a:pt x="92" y="31"/>
                      </a:cubicBezTo>
                      <a:cubicBezTo>
                        <a:pt x="60" y="29"/>
                        <a:pt x="26" y="23"/>
                        <a:pt x="3" y="0"/>
                      </a:cubicBezTo>
                      <a:cubicBezTo>
                        <a:pt x="2" y="5"/>
                        <a:pt x="1" y="9"/>
                        <a:pt x="1" y="13"/>
                      </a:cubicBezTo>
                      <a:cubicBezTo>
                        <a:pt x="1" y="13"/>
                        <a:pt x="0" y="14"/>
                        <a:pt x="0" y="14"/>
                      </a:cubicBezTo>
                      <a:cubicBezTo>
                        <a:pt x="26" y="34"/>
                        <a:pt x="57" y="41"/>
                        <a:pt x="88" y="43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8"/>
                <p:cNvSpPr>
                  <a:spLocks noChangeArrowheads="1"/>
                </p:cNvSpPr>
                <p:nvPr/>
              </p:nvSpPr>
              <p:spPr bwMode="auto">
                <a:xfrm flipH="1">
                  <a:off x="406400" y="1784350"/>
                  <a:ext cx="331787" cy="146050"/>
                </a:xfrm>
                <a:custGeom>
                  <a:avLst/>
                  <a:gdLst>
                    <a:gd name="T0" fmla="*/ 1194078791 w 88"/>
                    <a:gd name="T1" fmla="*/ 532913981 h 39"/>
                    <a:gd name="T2" fmla="*/ 1250938788 w 88"/>
                    <a:gd name="T3" fmla="*/ 406696822 h 39"/>
                    <a:gd name="T4" fmla="*/ 14214057 w 88"/>
                    <a:gd name="T5" fmla="*/ 0 h 39"/>
                    <a:gd name="T6" fmla="*/ 0 w 88"/>
                    <a:gd name="T7" fmla="*/ 84143524 h 39"/>
                    <a:gd name="T8" fmla="*/ 1194078791 w 88"/>
                    <a:gd name="T9" fmla="*/ 532913981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8"/>
                    <a:gd name="T16" fmla="*/ 0 h 39"/>
                    <a:gd name="T17" fmla="*/ 88 w 88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8" h="39">
                      <a:moveTo>
                        <a:pt x="84" y="38"/>
                      </a:moveTo>
                      <a:cubicBezTo>
                        <a:pt x="86" y="35"/>
                        <a:pt x="87" y="32"/>
                        <a:pt x="88" y="29"/>
                      </a:cubicBezTo>
                      <a:cubicBezTo>
                        <a:pt x="57" y="28"/>
                        <a:pt x="23" y="23"/>
                        <a:pt x="1" y="0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21" y="30"/>
                        <a:pt x="54" y="39"/>
                        <a:pt x="84" y="3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9"/>
                <p:cNvSpPr>
                  <a:spLocks noChangeArrowheads="1"/>
                </p:cNvSpPr>
                <p:nvPr/>
              </p:nvSpPr>
              <p:spPr bwMode="auto">
                <a:xfrm flipH="1">
                  <a:off x="422275" y="1806575"/>
                  <a:ext cx="319087" cy="150813"/>
                </a:xfrm>
                <a:custGeom>
                  <a:avLst/>
                  <a:gdLst>
                    <a:gd name="T0" fmla="*/ 14092384 w 85"/>
                    <a:gd name="T1" fmla="*/ 0 h 40"/>
                    <a:gd name="T2" fmla="*/ 70461918 w 85"/>
                    <a:gd name="T3" fmla="*/ 241662751 h 40"/>
                    <a:gd name="T4" fmla="*/ 634149750 w 85"/>
                    <a:gd name="T5" fmla="*/ 525967878 h 40"/>
                    <a:gd name="T6" fmla="*/ 1042825118 w 85"/>
                    <a:gd name="T7" fmla="*/ 554399899 h 40"/>
                    <a:gd name="T8" fmla="*/ 1197841336 w 85"/>
                    <a:gd name="T9" fmla="*/ 454889711 h 40"/>
                    <a:gd name="T10" fmla="*/ 14092384 w 85"/>
                    <a:gd name="T11" fmla="*/ 0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5"/>
                    <a:gd name="T19" fmla="*/ 0 h 40"/>
                    <a:gd name="T20" fmla="*/ 85 w 8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5" h="40">
                      <a:moveTo>
                        <a:pt x="1" y="0"/>
                      </a:moveTo>
                      <a:cubicBezTo>
                        <a:pt x="0" y="6"/>
                        <a:pt x="1" y="13"/>
                        <a:pt x="5" y="17"/>
                      </a:cubicBezTo>
                      <a:cubicBezTo>
                        <a:pt x="17" y="29"/>
                        <a:pt x="30" y="34"/>
                        <a:pt x="45" y="37"/>
                      </a:cubicBezTo>
                      <a:cubicBezTo>
                        <a:pt x="55" y="40"/>
                        <a:pt x="65" y="40"/>
                        <a:pt x="74" y="39"/>
                      </a:cubicBezTo>
                      <a:cubicBezTo>
                        <a:pt x="80" y="39"/>
                        <a:pt x="83" y="36"/>
                        <a:pt x="85" y="32"/>
                      </a:cubicBezTo>
                      <a:cubicBezTo>
                        <a:pt x="55" y="33"/>
                        <a:pt x="2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60"/>
                <p:cNvSpPr>
                  <a:spLocks noChangeArrowheads="1"/>
                </p:cNvSpPr>
                <p:nvPr/>
              </p:nvSpPr>
              <p:spPr bwMode="auto">
                <a:xfrm flipH="1">
                  <a:off x="395288" y="1746250"/>
                  <a:ext cx="338137" cy="147638"/>
                </a:xfrm>
                <a:custGeom>
                  <a:avLst/>
                  <a:gdLst>
                    <a:gd name="T0" fmla="*/ 1228060985 w 90"/>
                    <a:gd name="T1" fmla="*/ 558896899 h 39"/>
                    <a:gd name="T2" fmla="*/ 1242176326 w 90"/>
                    <a:gd name="T3" fmla="*/ 501575499 h 39"/>
                    <a:gd name="T4" fmla="*/ 1270407009 w 90"/>
                    <a:gd name="T5" fmla="*/ 415589613 h 39"/>
                    <a:gd name="T6" fmla="*/ 28230682 w 90"/>
                    <a:gd name="T7" fmla="*/ 0 h 39"/>
                    <a:gd name="T8" fmla="*/ 0 w 90"/>
                    <a:gd name="T9" fmla="*/ 143307285 h 39"/>
                    <a:gd name="T10" fmla="*/ 1228060985 w 90"/>
                    <a:gd name="T11" fmla="*/ 55889689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0"/>
                    <a:gd name="T19" fmla="*/ 0 h 39"/>
                    <a:gd name="T20" fmla="*/ 90 w 9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0" h="39">
                      <a:moveTo>
                        <a:pt x="87" y="39"/>
                      </a:moveTo>
                      <a:cubicBezTo>
                        <a:pt x="87" y="38"/>
                        <a:pt x="88" y="36"/>
                        <a:pt x="88" y="35"/>
                      </a:cubicBezTo>
                      <a:cubicBezTo>
                        <a:pt x="89" y="33"/>
                        <a:pt x="90" y="31"/>
                        <a:pt x="90" y="29"/>
                      </a:cubicBezTo>
                      <a:cubicBezTo>
                        <a:pt x="59" y="27"/>
                        <a:pt x="28" y="2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22" y="33"/>
                        <a:pt x="56" y="38"/>
                        <a:pt x="87" y="39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61"/>
                <p:cNvSpPr>
                  <a:spLocks noChangeArrowheads="1"/>
                </p:cNvSpPr>
                <p:nvPr/>
              </p:nvSpPr>
              <p:spPr bwMode="auto">
                <a:xfrm flipH="1">
                  <a:off x="304800" y="1493838"/>
                  <a:ext cx="368300" cy="203200"/>
                </a:xfrm>
                <a:custGeom>
                  <a:avLst/>
                  <a:gdLst>
                    <a:gd name="T0" fmla="*/ 805054944 w 98"/>
                    <a:gd name="T1" fmla="*/ 679673896 h 54"/>
                    <a:gd name="T2" fmla="*/ 1242892239 w 98"/>
                    <a:gd name="T3" fmla="*/ 495597274 h 54"/>
                    <a:gd name="T4" fmla="*/ 1031037059 w 98"/>
                    <a:gd name="T5" fmla="*/ 254876770 h 54"/>
                    <a:gd name="T6" fmla="*/ 254228470 w 98"/>
                    <a:gd name="T7" fmla="*/ 42480089 h 54"/>
                    <a:gd name="T8" fmla="*/ 0 w 98"/>
                    <a:gd name="T9" fmla="*/ 240716741 h 54"/>
                    <a:gd name="T10" fmla="*/ 508456941 w 98"/>
                    <a:gd name="T11" fmla="*/ 608873748 h 54"/>
                    <a:gd name="T12" fmla="*/ 805054944 w 98"/>
                    <a:gd name="T13" fmla="*/ 679673896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54"/>
                    <a:gd name="T23" fmla="*/ 98 w 98"/>
                    <a:gd name="T24" fmla="*/ 54 h 5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54">
                      <a:moveTo>
                        <a:pt x="57" y="48"/>
                      </a:moveTo>
                      <a:cubicBezTo>
                        <a:pt x="67" y="51"/>
                        <a:pt x="98" y="54"/>
                        <a:pt x="88" y="35"/>
                      </a:cubicBezTo>
                      <a:cubicBezTo>
                        <a:pt x="85" y="29"/>
                        <a:pt x="79" y="23"/>
                        <a:pt x="73" y="18"/>
                      </a:cubicBezTo>
                      <a:cubicBezTo>
                        <a:pt x="59" y="8"/>
                        <a:pt x="36" y="0"/>
                        <a:pt x="18" y="3"/>
                      </a:cubicBezTo>
                      <a:cubicBezTo>
                        <a:pt x="11" y="5"/>
                        <a:pt x="0" y="8"/>
                        <a:pt x="0" y="17"/>
                      </a:cubicBezTo>
                      <a:cubicBezTo>
                        <a:pt x="1" y="30"/>
                        <a:pt x="25" y="40"/>
                        <a:pt x="36" y="43"/>
                      </a:cubicBezTo>
                      <a:cubicBezTo>
                        <a:pt x="43" y="44"/>
                        <a:pt x="50" y="47"/>
                        <a:pt x="57" y="48"/>
                      </a:cubicBezTo>
                      <a:close/>
                    </a:path>
                  </a:pathLst>
                </a:custGeom>
                <a:solidFill>
                  <a:srgbClr val="58A7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62"/>
                <p:cNvSpPr>
                  <a:spLocks noChangeArrowheads="1"/>
                </p:cNvSpPr>
                <p:nvPr/>
              </p:nvSpPr>
              <p:spPr bwMode="auto">
                <a:xfrm flipH="1">
                  <a:off x="384175" y="1441450"/>
                  <a:ext cx="165100" cy="134938"/>
                </a:xfrm>
                <a:custGeom>
                  <a:avLst/>
                  <a:gdLst>
                    <a:gd name="T0" fmla="*/ 535021559 w 44"/>
                    <a:gd name="T1" fmla="*/ 295041937 h 36"/>
                    <a:gd name="T2" fmla="*/ 112635723 w 44"/>
                    <a:gd name="T3" fmla="*/ 365288411 h 36"/>
                    <a:gd name="T4" fmla="*/ 70396389 w 44"/>
                    <a:gd name="T5" fmla="*/ 112395857 h 36"/>
                    <a:gd name="T6" fmla="*/ 267510780 w 44"/>
                    <a:gd name="T7" fmla="*/ 266941099 h 36"/>
                    <a:gd name="T8" fmla="*/ 535021559 w 44"/>
                    <a:gd name="T9" fmla="*/ 295041937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4"/>
                    <a:gd name="T16" fmla="*/ 0 h 36"/>
                    <a:gd name="T17" fmla="*/ 44 w 4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4" h="36">
                      <a:moveTo>
                        <a:pt x="38" y="21"/>
                      </a:moveTo>
                      <a:cubicBezTo>
                        <a:pt x="33" y="32"/>
                        <a:pt x="14" y="36"/>
                        <a:pt x="8" y="26"/>
                      </a:cubicBezTo>
                      <a:cubicBezTo>
                        <a:pt x="5" y="22"/>
                        <a:pt x="0" y="13"/>
                        <a:pt x="5" y="8"/>
                      </a:cubicBezTo>
                      <a:cubicBezTo>
                        <a:pt x="13" y="0"/>
                        <a:pt x="20" y="12"/>
                        <a:pt x="19" y="19"/>
                      </a:cubicBezTo>
                      <a:cubicBezTo>
                        <a:pt x="24" y="10"/>
                        <a:pt x="44" y="8"/>
                        <a:pt x="38" y="21"/>
                      </a:cubicBezTo>
                      <a:close/>
                    </a:path>
                  </a:pathLst>
                </a:custGeom>
                <a:solidFill>
                  <a:srgbClr val="794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75"/>
                <p:cNvSpPr>
                  <a:spLocks noChangeArrowheads="1"/>
                </p:cNvSpPr>
                <p:nvPr/>
              </p:nvSpPr>
              <p:spPr bwMode="auto">
                <a:xfrm flipH="1">
                  <a:off x="996950" y="1814513"/>
                  <a:ext cx="687387" cy="1106488"/>
                </a:xfrm>
                <a:custGeom>
                  <a:avLst/>
                  <a:gdLst>
                    <a:gd name="T0" fmla="*/ 42328766 w 183"/>
                    <a:gd name="T1" fmla="*/ 0 h 294"/>
                    <a:gd name="T2" fmla="*/ 56437102 w 183"/>
                    <a:gd name="T3" fmla="*/ 1189809557 h 294"/>
                    <a:gd name="T4" fmla="*/ 324510520 w 183"/>
                    <a:gd name="T5" fmla="*/ 2147483647 h 294"/>
                    <a:gd name="T6" fmla="*/ 663129376 w 183"/>
                    <a:gd name="T7" fmla="*/ 2147483647 h 294"/>
                    <a:gd name="T8" fmla="*/ 846549018 w 183"/>
                    <a:gd name="T9" fmla="*/ 2147483647 h 294"/>
                    <a:gd name="T10" fmla="*/ 1185167874 w 183"/>
                    <a:gd name="T11" fmla="*/ 2147483647 h 294"/>
                    <a:gd name="T12" fmla="*/ 1128730772 w 183"/>
                    <a:gd name="T13" fmla="*/ 2147483647 h 294"/>
                    <a:gd name="T14" fmla="*/ 1552003403 w 183"/>
                    <a:gd name="T15" fmla="*/ 2147483647 h 294"/>
                    <a:gd name="T16" fmla="*/ 1975279791 w 183"/>
                    <a:gd name="T17" fmla="*/ 2147483647 h 294"/>
                    <a:gd name="T18" fmla="*/ 2130479004 w 183"/>
                    <a:gd name="T19" fmla="*/ 2147483647 h 294"/>
                    <a:gd name="T20" fmla="*/ 2147483647 w 183"/>
                    <a:gd name="T21" fmla="*/ 2147483647 h 294"/>
                    <a:gd name="T22" fmla="*/ 2147483647 w 183"/>
                    <a:gd name="T23" fmla="*/ 2147483647 h 294"/>
                    <a:gd name="T24" fmla="*/ 2147483647 w 183"/>
                    <a:gd name="T25" fmla="*/ 99151110 h 294"/>
                    <a:gd name="T26" fmla="*/ 42328766 w 183"/>
                    <a:gd name="T27" fmla="*/ 0 h 29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3"/>
                    <a:gd name="T43" fmla="*/ 0 h 294"/>
                    <a:gd name="T44" fmla="*/ 183 w 183"/>
                    <a:gd name="T45" fmla="*/ 294 h 29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3" h="294">
                      <a:moveTo>
                        <a:pt x="3" y="0"/>
                      </a:moveTo>
                      <a:cubicBezTo>
                        <a:pt x="0" y="27"/>
                        <a:pt x="0" y="57"/>
                        <a:pt x="4" y="84"/>
                      </a:cubicBezTo>
                      <a:cubicBezTo>
                        <a:pt x="7" y="115"/>
                        <a:pt x="16" y="145"/>
                        <a:pt x="23" y="174"/>
                      </a:cubicBezTo>
                      <a:cubicBezTo>
                        <a:pt x="29" y="201"/>
                        <a:pt x="36" y="229"/>
                        <a:pt x="47" y="254"/>
                      </a:cubicBezTo>
                      <a:cubicBezTo>
                        <a:pt x="51" y="263"/>
                        <a:pt x="53" y="275"/>
                        <a:pt x="60" y="283"/>
                      </a:cubicBezTo>
                      <a:cubicBezTo>
                        <a:pt x="70" y="294"/>
                        <a:pt x="83" y="293"/>
                        <a:pt x="84" y="276"/>
                      </a:cubicBezTo>
                      <a:cubicBezTo>
                        <a:pt x="86" y="254"/>
                        <a:pt x="80" y="232"/>
                        <a:pt x="80" y="209"/>
                      </a:cubicBezTo>
                      <a:cubicBezTo>
                        <a:pt x="80" y="189"/>
                        <a:pt x="92" y="188"/>
                        <a:pt x="110" y="185"/>
                      </a:cubicBezTo>
                      <a:cubicBezTo>
                        <a:pt x="122" y="184"/>
                        <a:pt x="134" y="182"/>
                        <a:pt x="140" y="195"/>
                      </a:cubicBezTo>
                      <a:cubicBezTo>
                        <a:pt x="147" y="211"/>
                        <a:pt x="147" y="232"/>
                        <a:pt x="151" y="249"/>
                      </a:cubicBezTo>
                      <a:cubicBezTo>
                        <a:pt x="157" y="272"/>
                        <a:pt x="173" y="282"/>
                        <a:pt x="178" y="254"/>
                      </a:cubicBezTo>
                      <a:cubicBezTo>
                        <a:pt x="183" y="227"/>
                        <a:pt x="175" y="199"/>
                        <a:pt x="172" y="172"/>
                      </a:cubicBezTo>
                      <a:cubicBezTo>
                        <a:pt x="165" y="118"/>
                        <a:pt x="159" y="63"/>
                        <a:pt x="158" y="7"/>
                      </a:cubicBezTo>
                      <a:cubicBezTo>
                        <a:pt x="107" y="17"/>
                        <a:pt x="51" y="17"/>
                        <a:pt x="3" y="0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76"/>
                <p:cNvSpPr>
                  <a:spLocks noChangeArrowheads="1"/>
                </p:cNvSpPr>
                <p:nvPr/>
              </p:nvSpPr>
              <p:spPr bwMode="auto">
                <a:xfrm flipH="1">
                  <a:off x="1090613" y="1724025"/>
                  <a:ext cx="582612" cy="153988"/>
                </a:xfrm>
                <a:custGeom>
                  <a:avLst/>
                  <a:gdLst>
                    <a:gd name="T0" fmla="*/ 42384083 w 155"/>
                    <a:gd name="T1" fmla="*/ 0 h 41"/>
                    <a:gd name="T2" fmla="*/ 0 w 155"/>
                    <a:gd name="T3" fmla="*/ 296227842 h 41"/>
                    <a:gd name="T4" fmla="*/ 0 w 155"/>
                    <a:gd name="T5" fmla="*/ 338544496 h 41"/>
                    <a:gd name="T6" fmla="*/ 2147483647 w 155"/>
                    <a:gd name="T7" fmla="*/ 437288362 h 41"/>
                    <a:gd name="T8" fmla="*/ 2147483647 w 155"/>
                    <a:gd name="T9" fmla="*/ 211590779 h 41"/>
                    <a:gd name="T10" fmla="*/ 42384083 w 155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5"/>
                    <a:gd name="T19" fmla="*/ 0 h 41"/>
                    <a:gd name="T20" fmla="*/ 155 w 155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5" h="41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48" y="41"/>
                        <a:pt x="104" y="41"/>
                        <a:pt x="155" y="31"/>
                      </a:cubicBezTo>
                      <a:cubicBezTo>
                        <a:pt x="155" y="26"/>
                        <a:pt x="155" y="20"/>
                        <a:pt x="155" y="15"/>
                      </a:cubicBezTo>
                      <a:cubicBezTo>
                        <a:pt x="103" y="18"/>
                        <a:pt x="48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77"/>
                <p:cNvSpPr>
                  <a:spLocks noChangeArrowheads="1"/>
                </p:cNvSpPr>
                <p:nvPr/>
              </p:nvSpPr>
              <p:spPr bwMode="auto">
                <a:xfrm flipH="1">
                  <a:off x="1090612" y="1644650"/>
                  <a:ext cx="571500" cy="161925"/>
                </a:xfrm>
                <a:custGeom>
                  <a:avLst/>
                  <a:gdLst>
                    <a:gd name="T0" fmla="*/ 42411316 w 152"/>
                    <a:gd name="T1" fmla="*/ 0 h 43"/>
                    <a:gd name="T2" fmla="*/ 0 w 152"/>
                    <a:gd name="T3" fmla="*/ 297791372 h 43"/>
                    <a:gd name="T4" fmla="*/ 2147483647 w 152"/>
                    <a:gd name="T5" fmla="*/ 510496805 h 43"/>
                    <a:gd name="T6" fmla="*/ 2147483647 w 152"/>
                    <a:gd name="T7" fmla="*/ 382873545 h 43"/>
                    <a:gd name="T8" fmla="*/ 2147483647 w 152"/>
                    <a:gd name="T9" fmla="*/ 340332459 h 43"/>
                    <a:gd name="T10" fmla="*/ 42411316 w 152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3"/>
                    <a:gd name="T20" fmla="*/ 152 w 15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3">
                      <a:moveTo>
                        <a:pt x="3" y="0"/>
                      </a:moveTo>
                      <a:cubicBezTo>
                        <a:pt x="2" y="7"/>
                        <a:pt x="1" y="14"/>
                        <a:pt x="0" y="21"/>
                      </a:cubicBezTo>
                      <a:cubicBezTo>
                        <a:pt x="45" y="43"/>
                        <a:pt x="100" y="39"/>
                        <a:pt x="152" y="36"/>
                      </a:cubicBezTo>
                      <a:cubicBezTo>
                        <a:pt x="152" y="33"/>
                        <a:pt x="152" y="30"/>
                        <a:pt x="152" y="27"/>
                      </a:cubicBezTo>
                      <a:cubicBezTo>
                        <a:pt x="152" y="26"/>
                        <a:pt x="152" y="25"/>
                        <a:pt x="152" y="24"/>
                      </a:cubicBezTo>
                      <a:cubicBezTo>
                        <a:pt x="100" y="24"/>
                        <a:pt x="47" y="26"/>
                        <a:pt x="3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78"/>
                <p:cNvSpPr>
                  <a:spLocks noChangeArrowheads="1"/>
                </p:cNvSpPr>
                <p:nvPr/>
              </p:nvSpPr>
              <p:spPr bwMode="auto">
                <a:xfrm flipH="1">
                  <a:off x="1076325" y="1490663"/>
                  <a:ext cx="563562" cy="195263"/>
                </a:xfrm>
                <a:custGeom>
                  <a:avLst/>
                  <a:gdLst>
                    <a:gd name="T0" fmla="*/ 0 w 150"/>
                    <a:gd name="T1" fmla="*/ 338409554 h 52"/>
                    <a:gd name="T2" fmla="*/ 2075001470 w 150"/>
                    <a:gd name="T3" fmla="*/ 676822864 h 52"/>
                    <a:gd name="T4" fmla="*/ 2117347519 w 150"/>
                    <a:gd name="T5" fmla="*/ 465315484 h 52"/>
                    <a:gd name="T6" fmla="*/ 98811204 w 150"/>
                    <a:gd name="T7" fmla="*/ 0 h 52"/>
                    <a:gd name="T8" fmla="*/ 0 w 150"/>
                    <a:gd name="T9" fmla="*/ 338409554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52"/>
                    <a:gd name="T17" fmla="*/ 150 w 15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52">
                      <a:moveTo>
                        <a:pt x="0" y="24"/>
                      </a:moveTo>
                      <a:cubicBezTo>
                        <a:pt x="44" y="46"/>
                        <a:pt x="97" y="52"/>
                        <a:pt x="147" y="48"/>
                      </a:cubicBezTo>
                      <a:cubicBezTo>
                        <a:pt x="148" y="43"/>
                        <a:pt x="149" y="38"/>
                        <a:pt x="150" y="33"/>
                      </a:cubicBezTo>
                      <a:cubicBezTo>
                        <a:pt x="100" y="30"/>
                        <a:pt x="45" y="31"/>
                        <a:pt x="7" y="0"/>
                      </a:cubicBezTo>
                      <a:cubicBezTo>
                        <a:pt x="4" y="8"/>
                        <a:pt x="2" y="16"/>
                        <a:pt x="0" y="24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79"/>
                <p:cNvSpPr>
                  <a:spLocks noChangeArrowheads="1"/>
                </p:cNvSpPr>
                <p:nvPr/>
              </p:nvSpPr>
              <p:spPr bwMode="auto">
                <a:xfrm flipH="1">
                  <a:off x="1004887" y="1193800"/>
                  <a:ext cx="492125" cy="277813"/>
                </a:xfrm>
                <a:custGeom>
                  <a:avLst/>
                  <a:gdLst>
                    <a:gd name="T0" fmla="*/ 211688884 w 131"/>
                    <a:gd name="T1" fmla="*/ 0 h 74"/>
                    <a:gd name="T2" fmla="*/ 0 w 131"/>
                    <a:gd name="T3" fmla="*/ 281886339 h 74"/>
                    <a:gd name="T4" fmla="*/ 1749966447 w 131"/>
                    <a:gd name="T5" fmla="*/ 1042973824 h 74"/>
                    <a:gd name="T6" fmla="*/ 1848755844 w 131"/>
                    <a:gd name="T7" fmla="*/ 873842020 h 74"/>
                    <a:gd name="T8" fmla="*/ 211688884 w 131"/>
                    <a:gd name="T9" fmla="*/ 0 h 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1"/>
                    <a:gd name="T16" fmla="*/ 0 h 74"/>
                    <a:gd name="T17" fmla="*/ 131 w 131"/>
                    <a:gd name="T18" fmla="*/ 74 h 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1" h="74">
                      <a:moveTo>
                        <a:pt x="15" y="0"/>
                      </a:moveTo>
                      <a:cubicBezTo>
                        <a:pt x="10" y="6"/>
                        <a:pt x="5" y="13"/>
                        <a:pt x="0" y="20"/>
                      </a:cubicBezTo>
                      <a:cubicBezTo>
                        <a:pt x="33" y="53"/>
                        <a:pt x="78" y="69"/>
                        <a:pt x="124" y="74"/>
                      </a:cubicBezTo>
                      <a:cubicBezTo>
                        <a:pt x="126" y="70"/>
                        <a:pt x="129" y="66"/>
                        <a:pt x="131" y="62"/>
                      </a:cubicBezTo>
                      <a:cubicBezTo>
                        <a:pt x="87" y="53"/>
                        <a:pt x="46" y="35"/>
                        <a:pt x="15" y="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80"/>
                <p:cNvSpPr>
                  <a:spLocks noChangeArrowheads="1"/>
                </p:cNvSpPr>
                <p:nvPr/>
              </p:nvSpPr>
              <p:spPr bwMode="auto">
                <a:xfrm flipH="1">
                  <a:off x="952500" y="1114425"/>
                  <a:ext cx="431800" cy="263525"/>
                </a:xfrm>
                <a:custGeom>
                  <a:avLst/>
                  <a:gdLst>
                    <a:gd name="T0" fmla="*/ 140984577 w 115"/>
                    <a:gd name="T1" fmla="*/ 0 h 70"/>
                    <a:gd name="T2" fmla="*/ 0 w 115"/>
                    <a:gd name="T3" fmla="*/ 99209633 h 70"/>
                    <a:gd name="T4" fmla="*/ 1536723633 w 115"/>
                    <a:gd name="T5" fmla="*/ 992077509 h 70"/>
                    <a:gd name="T6" fmla="*/ 1621315130 w 115"/>
                    <a:gd name="T7" fmla="*/ 878697760 h 70"/>
                    <a:gd name="T8" fmla="*/ 140984577 w 115"/>
                    <a:gd name="T9" fmla="*/ 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5"/>
                    <a:gd name="T16" fmla="*/ 0 h 70"/>
                    <a:gd name="T17" fmla="*/ 115 w 115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5" h="70">
                      <a:moveTo>
                        <a:pt x="10" y="0"/>
                      </a:moveTo>
                      <a:cubicBezTo>
                        <a:pt x="6" y="2"/>
                        <a:pt x="3" y="4"/>
                        <a:pt x="0" y="7"/>
                      </a:cubicBezTo>
                      <a:cubicBezTo>
                        <a:pt x="24" y="44"/>
                        <a:pt x="65" y="63"/>
                        <a:pt x="109" y="70"/>
                      </a:cubicBezTo>
                      <a:cubicBezTo>
                        <a:pt x="111" y="68"/>
                        <a:pt x="113" y="65"/>
                        <a:pt x="115" y="62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1"/>
                <p:cNvSpPr>
                  <a:spLocks noChangeArrowheads="1"/>
                </p:cNvSpPr>
                <p:nvPr/>
              </p:nvSpPr>
              <p:spPr bwMode="auto">
                <a:xfrm flipH="1">
                  <a:off x="974725" y="1139825"/>
                  <a:ext cx="465137" cy="287338"/>
                </a:xfrm>
                <a:custGeom>
                  <a:avLst/>
                  <a:gdLst>
                    <a:gd name="T0" fmla="*/ 211063416 w 124"/>
                    <a:gd name="T1" fmla="*/ 0 h 76"/>
                    <a:gd name="T2" fmla="*/ 0 w 124"/>
                    <a:gd name="T3" fmla="*/ 200119575 h 76"/>
                    <a:gd name="T4" fmla="*/ 1632210746 w 124"/>
                    <a:gd name="T5" fmla="*/ 1086356924 h 76"/>
                    <a:gd name="T6" fmla="*/ 1744777651 w 124"/>
                    <a:gd name="T7" fmla="*/ 900532415 h 76"/>
                    <a:gd name="T8" fmla="*/ 211063416 w 124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4"/>
                    <a:gd name="T16" fmla="*/ 0 h 76"/>
                    <a:gd name="T17" fmla="*/ 124 w 124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4" h="76">
                      <a:moveTo>
                        <a:pt x="15" y="0"/>
                      </a:moveTo>
                      <a:cubicBezTo>
                        <a:pt x="10" y="4"/>
                        <a:pt x="5" y="9"/>
                        <a:pt x="0" y="14"/>
                      </a:cubicBezTo>
                      <a:cubicBezTo>
                        <a:pt x="31" y="49"/>
                        <a:pt x="72" y="67"/>
                        <a:pt x="116" y="76"/>
                      </a:cubicBezTo>
                      <a:cubicBezTo>
                        <a:pt x="118" y="71"/>
                        <a:pt x="121" y="67"/>
                        <a:pt x="124" y="63"/>
                      </a:cubicBezTo>
                      <a:cubicBezTo>
                        <a:pt x="80" y="56"/>
                        <a:pt x="39" y="37"/>
                        <a:pt x="15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82"/>
                <p:cNvSpPr>
                  <a:spLocks noChangeArrowheads="1"/>
                </p:cNvSpPr>
                <p:nvPr/>
              </p:nvSpPr>
              <p:spPr bwMode="auto">
                <a:xfrm flipH="1">
                  <a:off x="1030287" y="1268413"/>
                  <a:ext cx="511175" cy="230188"/>
                </a:xfrm>
                <a:custGeom>
                  <a:avLst/>
                  <a:gdLst>
                    <a:gd name="T0" fmla="*/ 0 w 136"/>
                    <a:gd name="T1" fmla="*/ 284795386 h 61"/>
                    <a:gd name="T2" fmla="*/ 1878940230 w 136"/>
                    <a:gd name="T3" fmla="*/ 868631399 h 61"/>
                    <a:gd name="T4" fmla="*/ 1921322652 w 136"/>
                    <a:gd name="T5" fmla="*/ 768952448 h 61"/>
                    <a:gd name="T6" fmla="*/ 169529685 w 136"/>
                    <a:gd name="T7" fmla="*/ 0 h 61"/>
                    <a:gd name="T8" fmla="*/ 0 w 136"/>
                    <a:gd name="T9" fmla="*/ 284795386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6"/>
                    <a:gd name="T16" fmla="*/ 0 h 61"/>
                    <a:gd name="T17" fmla="*/ 136 w 136"/>
                    <a:gd name="T18" fmla="*/ 61 h 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6" h="61">
                      <a:moveTo>
                        <a:pt x="0" y="20"/>
                      </a:moveTo>
                      <a:cubicBezTo>
                        <a:pt x="33" y="54"/>
                        <a:pt x="85" y="59"/>
                        <a:pt x="133" y="61"/>
                      </a:cubicBezTo>
                      <a:cubicBezTo>
                        <a:pt x="134" y="59"/>
                        <a:pt x="135" y="57"/>
                        <a:pt x="136" y="54"/>
                      </a:cubicBezTo>
                      <a:cubicBezTo>
                        <a:pt x="90" y="49"/>
                        <a:pt x="45" y="33"/>
                        <a:pt x="12" y="0"/>
                      </a:cubicBezTo>
                      <a:cubicBezTo>
                        <a:pt x="8" y="7"/>
                        <a:pt x="4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3"/>
                <p:cNvSpPr>
                  <a:spLocks noChangeArrowheads="1"/>
                </p:cNvSpPr>
                <p:nvPr/>
              </p:nvSpPr>
              <p:spPr bwMode="auto">
                <a:xfrm flipH="1">
                  <a:off x="1041400" y="1343025"/>
                  <a:ext cx="541337" cy="227013"/>
                </a:xfrm>
                <a:custGeom>
                  <a:avLst/>
                  <a:gdLst>
                    <a:gd name="T0" fmla="*/ 0 w 144"/>
                    <a:gd name="T1" fmla="*/ 286305012 h 60"/>
                    <a:gd name="T2" fmla="*/ 1950245487 w 144"/>
                    <a:gd name="T3" fmla="*/ 858915036 h 60"/>
                    <a:gd name="T4" fmla="*/ 2035039914 w 144"/>
                    <a:gd name="T5" fmla="*/ 586926977 h 60"/>
                    <a:gd name="T6" fmla="*/ 155453942 w 144"/>
                    <a:gd name="T7" fmla="*/ 0 h 60"/>
                    <a:gd name="T8" fmla="*/ 0 w 144"/>
                    <a:gd name="T9" fmla="*/ 286305012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4"/>
                    <a:gd name="T16" fmla="*/ 0 h 60"/>
                    <a:gd name="T17" fmla="*/ 144 w 144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4" h="60">
                      <a:moveTo>
                        <a:pt x="0" y="20"/>
                      </a:moveTo>
                      <a:cubicBezTo>
                        <a:pt x="40" y="50"/>
                        <a:pt x="89" y="57"/>
                        <a:pt x="138" y="60"/>
                      </a:cubicBezTo>
                      <a:cubicBezTo>
                        <a:pt x="140" y="53"/>
                        <a:pt x="142" y="47"/>
                        <a:pt x="144" y="41"/>
                      </a:cubicBezTo>
                      <a:cubicBezTo>
                        <a:pt x="96" y="39"/>
                        <a:pt x="44" y="34"/>
                        <a:pt x="11" y="0"/>
                      </a:cubicBezTo>
                      <a:cubicBezTo>
                        <a:pt x="7" y="7"/>
                        <a:pt x="3" y="13"/>
                        <a:pt x="0" y="20"/>
                      </a:cubicBezTo>
                      <a:close/>
                    </a:path>
                  </a:pathLst>
                </a:custGeom>
                <a:solidFill>
                  <a:srgbClr val="7E47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84"/>
                <p:cNvSpPr>
                  <a:spLocks noChangeArrowheads="1"/>
                </p:cNvSpPr>
                <p:nvPr/>
              </p:nvSpPr>
              <p:spPr bwMode="auto">
                <a:xfrm flipH="1">
                  <a:off x="1065213" y="1419225"/>
                  <a:ext cx="547687" cy="195263"/>
                </a:xfrm>
                <a:custGeom>
                  <a:avLst/>
                  <a:gdLst>
                    <a:gd name="T0" fmla="*/ 84433829 w 146"/>
                    <a:gd name="T1" fmla="*/ 70501208 h 52"/>
                    <a:gd name="T2" fmla="*/ 0 w 146"/>
                    <a:gd name="T3" fmla="*/ 267908346 h 52"/>
                    <a:gd name="T4" fmla="*/ 2012310825 w 146"/>
                    <a:gd name="T5" fmla="*/ 733223830 h 52"/>
                    <a:gd name="T6" fmla="*/ 2054527740 w 146"/>
                    <a:gd name="T7" fmla="*/ 564017176 h 52"/>
                    <a:gd name="T8" fmla="*/ 112575937 w 146"/>
                    <a:gd name="T9" fmla="*/ 0 h 52"/>
                    <a:gd name="T10" fmla="*/ 84433829 w 146"/>
                    <a:gd name="T11" fmla="*/ 70501208 h 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52"/>
                    <a:gd name="T20" fmla="*/ 146 w 146"/>
                    <a:gd name="T21" fmla="*/ 52 h 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52">
                      <a:moveTo>
                        <a:pt x="6" y="5"/>
                      </a:moveTo>
                      <a:cubicBezTo>
                        <a:pt x="3" y="9"/>
                        <a:pt x="1" y="14"/>
                        <a:pt x="0" y="19"/>
                      </a:cubicBezTo>
                      <a:cubicBezTo>
                        <a:pt x="38" y="50"/>
                        <a:pt x="93" y="49"/>
                        <a:pt x="143" y="52"/>
                      </a:cubicBezTo>
                      <a:cubicBezTo>
                        <a:pt x="144" y="48"/>
                        <a:pt x="145" y="44"/>
                        <a:pt x="146" y="40"/>
                      </a:cubicBezTo>
                      <a:cubicBezTo>
                        <a:pt x="97" y="37"/>
                        <a:pt x="48" y="30"/>
                        <a:pt x="8" y="0"/>
                      </a:cubicBezTo>
                      <a:cubicBezTo>
                        <a:pt x="7" y="1"/>
                        <a:pt x="6" y="3"/>
                        <a:pt x="6" y="5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85"/>
                <p:cNvSpPr>
                  <a:spLocks noChangeArrowheads="1"/>
                </p:cNvSpPr>
                <p:nvPr/>
              </p:nvSpPr>
              <p:spPr bwMode="auto">
                <a:xfrm flipH="1">
                  <a:off x="1087438" y="1581150"/>
                  <a:ext cx="563562" cy="161925"/>
                </a:xfrm>
                <a:custGeom>
                  <a:avLst/>
                  <a:gdLst>
                    <a:gd name="T0" fmla="*/ 42346049 w 150"/>
                    <a:gd name="T1" fmla="*/ 0 h 43"/>
                    <a:gd name="T2" fmla="*/ 0 w 150"/>
                    <a:gd name="T3" fmla="*/ 241068668 h 43"/>
                    <a:gd name="T4" fmla="*/ 2103232169 w 150"/>
                    <a:gd name="T5" fmla="*/ 581401127 h 43"/>
                    <a:gd name="T6" fmla="*/ 2117347519 w 150"/>
                    <a:gd name="T7" fmla="*/ 340332459 h 43"/>
                    <a:gd name="T8" fmla="*/ 42346049 w 150"/>
                    <a:gd name="T9" fmla="*/ 0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43"/>
                    <a:gd name="T17" fmla="*/ 150 w 15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43">
                      <a:moveTo>
                        <a:pt x="3" y="0"/>
                      </a:moveTo>
                      <a:cubicBezTo>
                        <a:pt x="2" y="5"/>
                        <a:pt x="1" y="11"/>
                        <a:pt x="0" y="17"/>
                      </a:cubicBezTo>
                      <a:cubicBezTo>
                        <a:pt x="44" y="43"/>
                        <a:pt x="97" y="41"/>
                        <a:pt x="149" y="41"/>
                      </a:cubicBezTo>
                      <a:cubicBezTo>
                        <a:pt x="149" y="35"/>
                        <a:pt x="149" y="30"/>
                        <a:pt x="150" y="24"/>
                      </a:cubicBezTo>
                      <a:cubicBezTo>
                        <a:pt x="100" y="28"/>
                        <a:pt x="47" y="22"/>
                        <a:pt x="3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86"/>
                <p:cNvSpPr>
                  <a:spLocks noChangeArrowheads="1"/>
                </p:cNvSpPr>
                <p:nvPr/>
              </p:nvSpPr>
              <p:spPr bwMode="auto">
                <a:xfrm flipH="1">
                  <a:off x="268288" y="0"/>
                  <a:ext cx="1119187" cy="1468438"/>
                </a:xfrm>
                <a:custGeom>
                  <a:avLst/>
                  <a:gdLst>
                    <a:gd name="T0" fmla="*/ 84630067 w 298"/>
                    <a:gd name="T1" fmla="*/ 2147483647 h 390"/>
                    <a:gd name="T2" fmla="*/ 28208770 w 298"/>
                    <a:gd name="T3" fmla="*/ 2147483647 h 390"/>
                    <a:gd name="T4" fmla="*/ 225681430 w 298"/>
                    <a:gd name="T5" fmla="*/ 2147483647 h 390"/>
                    <a:gd name="T6" fmla="*/ 1678495070 w 298"/>
                    <a:gd name="T7" fmla="*/ 1531106416 h 390"/>
                    <a:gd name="T8" fmla="*/ 1918279007 w 298"/>
                    <a:gd name="T9" fmla="*/ 1020737610 h 390"/>
                    <a:gd name="T10" fmla="*/ 1438707377 w 298"/>
                    <a:gd name="T11" fmla="*/ 907321484 h 390"/>
                    <a:gd name="T12" fmla="*/ 1071978340 w 298"/>
                    <a:gd name="T13" fmla="*/ 269360477 h 390"/>
                    <a:gd name="T14" fmla="*/ 1932385270 w 298"/>
                    <a:gd name="T15" fmla="*/ 170124190 h 390"/>
                    <a:gd name="T16" fmla="*/ 2147483647 w 298"/>
                    <a:gd name="T17" fmla="*/ 1091621748 h 390"/>
                    <a:gd name="T18" fmla="*/ 2147483647 w 298"/>
                    <a:gd name="T19" fmla="*/ 1091621748 h 390"/>
                    <a:gd name="T20" fmla="*/ 2147483647 w 298"/>
                    <a:gd name="T21" fmla="*/ 1658698617 h 390"/>
                    <a:gd name="T22" fmla="*/ 2147483647 w 298"/>
                    <a:gd name="T23" fmla="*/ 1970591083 h 390"/>
                    <a:gd name="T24" fmla="*/ 2147483647 w 298"/>
                    <a:gd name="T25" fmla="*/ 1658698617 h 390"/>
                    <a:gd name="T26" fmla="*/ 2147483647 w 298"/>
                    <a:gd name="T27" fmla="*/ 2027299146 h 390"/>
                    <a:gd name="T28" fmla="*/ 2147483647 w 298"/>
                    <a:gd name="T29" fmla="*/ 2147483647 h 390"/>
                    <a:gd name="T30" fmla="*/ 2147483647 w 298"/>
                    <a:gd name="T31" fmla="*/ 2147483647 h 390"/>
                    <a:gd name="T32" fmla="*/ 662934270 w 298"/>
                    <a:gd name="T33" fmla="*/ 2147483647 h 390"/>
                    <a:gd name="T34" fmla="*/ 84630067 w 298"/>
                    <a:gd name="T35" fmla="*/ 2147483647 h 39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8"/>
                    <a:gd name="T55" fmla="*/ 0 h 390"/>
                    <a:gd name="T56" fmla="*/ 298 w 298"/>
                    <a:gd name="T57" fmla="*/ 390 h 39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8" h="390">
                      <a:moveTo>
                        <a:pt x="6" y="291"/>
                      </a:moveTo>
                      <a:cubicBezTo>
                        <a:pt x="4" y="284"/>
                        <a:pt x="3" y="276"/>
                        <a:pt x="2" y="268"/>
                      </a:cubicBezTo>
                      <a:cubicBezTo>
                        <a:pt x="0" y="245"/>
                        <a:pt x="6" y="221"/>
                        <a:pt x="16" y="201"/>
                      </a:cubicBezTo>
                      <a:cubicBezTo>
                        <a:pt x="37" y="159"/>
                        <a:pt x="75" y="125"/>
                        <a:pt x="119" y="108"/>
                      </a:cubicBezTo>
                      <a:cubicBezTo>
                        <a:pt x="134" y="103"/>
                        <a:pt x="154" y="89"/>
                        <a:pt x="136" y="72"/>
                      </a:cubicBezTo>
                      <a:cubicBezTo>
                        <a:pt x="126" y="63"/>
                        <a:pt x="115" y="66"/>
                        <a:pt x="102" y="64"/>
                      </a:cubicBezTo>
                      <a:cubicBezTo>
                        <a:pt x="78" y="62"/>
                        <a:pt x="60" y="41"/>
                        <a:pt x="76" y="19"/>
                      </a:cubicBezTo>
                      <a:cubicBezTo>
                        <a:pt x="89" y="0"/>
                        <a:pt x="117" y="3"/>
                        <a:pt x="137" y="12"/>
                      </a:cubicBezTo>
                      <a:cubicBezTo>
                        <a:pt x="160" y="22"/>
                        <a:pt x="181" y="51"/>
                        <a:pt x="179" y="77"/>
                      </a:cubicBezTo>
                      <a:cubicBezTo>
                        <a:pt x="206" y="71"/>
                        <a:pt x="230" y="66"/>
                        <a:pt x="257" y="77"/>
                      </a:cubicBezTo>
                      <a:cubicBezTo>
                        <a:pt x="271" y="82"/>
                        <a:pt x="297" y="100"/>
                        <a:pt x="297" y="117"/>
                      </a:cubicBezTo>
                      <a:cubicBezTo>
                        <a:pt x="298" y="143"/>
                        <a:pt x="261" y="150"/>
                        <a:pt x="243" y="139"/>
                      </a:cubicBezTo>
                      <a:cubicBezTo>
                        <a:pt x="228" y="129"/>
                        <a:pt x="219" y="117"/>
                        <a:pt x="199" y="117"/>
                      </a:cubicBezTo>
                      <a:cubicBezTo>
                        <a:pt x="182" y="117"/>
                        <a:pt x="174" y="126"/>
                        <a:pt x="181" y="143"/>
                      </a:cubicBezTo>
                      <a:cubicBezTo>
                        <a:pt x="188" y="161"/>
                        <a:pt x="200" y="170"/>
                        <a:pt x="211" y="185"/>
                      </a:cubicBezTo>
                      <a:cubicBezTo>
                        <a:pt x="256" y="249"/>
                        <a:pt x="238" y="342"/>
                        <a:pt x="164" y="374"/>
                      </a:cubicBezTo>
                      <a:cubicBezTo>
                        <a:pt x="124" y="390"/>
                        <a:pt x="80" y="382"/>
                        <a:pt x="47" y="354"/>
                      </a:cubicBezTo>
                      <a:cubicBezTo>
                        <a:pt x="25" y="335"/>
                        <a:pt x="12" y="316"/>
                        <a:pt x="6" y="291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87"/>
                <p:cNvSpPr>
                  <a:spLocks noChangeArrowheads="1"/>
                </p:cNvSpPr>
                <p:nvPr/>
              </p:nvSpPr>
              <p:spPr bwMode="auto">
                <a:xfrm flipH="1">
                  <a:off x="595312" y="639763"/>
                  <a:ext cx="517525" cy="768350"/>
                </a:xfrm>
                <a:custGeom>
                  <a:avLst/>
                  <a:gdLst>
                    <a:gd name="T0" fmla="*/ 168765653 w 138"/>
                    <a:gd name="T1" fmla="*/ 723484386 h 204"/>
                    <a:gd name="T2" fmla="*/ 126576114 w 138"/>
                    <a:gd name="T3" fmla="*/ 2028587124 h 204"/>
                    <a:gd name="T4" fmla="*/ 1181363318 w 138"/>
                    <a:gd name="T5" fmla="*/ 2147483647 h 204"/>
                    <a:gd name="T6" fmla="*/ 1912686146 w 138"/>
                    <a:gd name="T7" fmla="*/ 1532082367 h 204"/>
                    <a:gd name="T8" fmla="*/ 1589214270 w 138"/>
                    <a:gd name="T9" fmla="*/ 326277568 h 204"/>
                    <a:gd name="T10" fmla="*/ 815705654 w 138"/>
                    <a:gd name="T11" fmla="*/ 42556797 h 204"/>
                    <a:gd name="T12" fmla="*/ 267211658 w 138"/>
                    <a:gd name="T13" fmla="*/ 510692867 h 204"/>
                    <a:gd name="T14" fmla="*/ 168765653 w 138"/>
                    <a:gd name="T15" fmla="*/ 723484386 h 2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8"/>
                    <a:gd name="T25" fmla="*/ 0 h 204"/>
                    <a:gd name="T26" fmla="*/ 138 w 138"/>
                    <a:gd name="T27" fmla="*/ 204 h 20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8" h="204">
                      <a:moveTo>
                        <a:pt x="12" y="51"/>
                      </a:moveTo>
                      <a:cubicBezTo>
                        <a:pt x="1" y="80"/>
                        <a:pt x="0" y="113"/>
                        <a:pt x="9" y="143"/>
                      </a:cubicBezTo>
                      <a:cubicBezTo>
                        <a:pt x="19" y="176"/>
                        <a:pt x="47" y="204"/>
                        <a:pt x="84" y="196"/>
                      </a:cubicBezTo>
                      <a:cubicBezTo>
                        <a:pt x="123" y="187"/>
                        <a:pt x="134" y="142"/>
                        <a:pt x="136" y="108"/>
                      </a:cubicBezTo>
                      <a:cubicBezTo>
                        <a:pt x="138" y="77"/>
                        <a:pt x="133" y="46"/>
                        <a:pt x="113" y="23"/>
                      </a:cubicBezTo>
                      <a:cubicBezTo>
                        <a:pt x="99" y="7"/>
                        <a:pt x="79" y="0"/>
                        <a:pt x="58" y="3"/>
                      </a:cubicBezTo>
                      <a:cubicBezTo>
                        <a:pt x="40" y="6"/>
                        <a:pt x="27" y="21"/>
                        <a:pt x="19" y="36"/>
                      </a:cubicBezTo>
                      <a:cubicBezTo>
                        <a:pt x="16" y="41"/>
                        <a:pt x="14" y="46"/>
                        <a:pt x="12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88"/>
                <p:cNvSpPr>
                  <a:spLocks noChangeArrowheads="1"/>
                </p:cNvSpPr>
                <p:nvPr/>
              </p:nvSpPr>
              <p:spPr bwMode="auto">
                <a:xfrm flipH="1">
                  <a:off x="925513" y="850900"/>
                  <a:ext cx="49212" cy="44450"/>
                </a:xfrm>
                <a:custGeom>
                  <a:avLst/>
                  <a:gdLst>
                    <a:gd name="T0" fmla="*/ 114641247 w 13"/>
                    <a:gd name="T1" fmla="*/ 123489508 h 12"/>
                    <a:gd name="T2" fmla="*/ 14332049 w 13"/>
                    <a:gd name="T3" fmla="*/ 96045338 h 12"/>
                    <a:gd name="T4" fmla="*/ 114641247 w 13"/>
                    <a:gd name="T5" fmla="*/ 123489508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1"/>
                        <a:pt x="0" y="0"/>
                        <a:pt x="1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89"/>
                <p:cNvSpPr>
                  <a:spLocks noChangeArrowheads="1"/>
                </p:cNvSpPr>
                <p:nvPr/>
              </p:nvSpPr>
              <p:spPr bwMode="auto">
                <a:xfrm flipH="1">
                  <a:off x="612775" y="846138"/>
                  <a:ext cx="49212" cy="46038"/>
                </a:xfrm>
                <a:custGeom>
                  <a:avLst/>
                  <a:gdLst>
                    <a:gd name="T0" fmla="*/ 114641247 w 13"/>
                    <a:gd name="T1" fmla="*/ 132470509 h 12"/>
                    <a:gd name="T2" fmla="*/ 0 w 13"/>
                    <a:gd name="T3" fmla="*/ 103033044 h 12"/>
                    <a:gd name="T4" fmla="*/ 114641247 w 13"/>
                    <a:gd name="T5" fmla="*/ 132470509 h 12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12"/>
                    <a:gd name="T11" fmla="*/ 13 w 13"/>
                    <a:gd name="T12" fmla="*/ 12 h 1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12">
                      <a:moveTo>
                        <a:pt x="8" y="9"/>
                      </a:moveTo>
                      <a:cubicBezTo>
                        <a:pt x="13" y="2"/>
                        <a:pt x="0" y="0"/>
                        <a:pt x="0" y="7"/>
                      </a:cubicBezTo>
                      <a:cubicBezTo>
                        <a:pt x="1" y="12"/>
                        <a:pt x="6" y="12"/>
                        <a:pt x="8" y="9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90"/>
                <p:cNvSpPr>
                  <a:spLocks noChangeArrowheads="1"/>
                </p:cNvSpPr>
                <p:nvPr/>
              </p:nvSpPr>
              <p:spPr bwMode="auto">
                <a:xfrm flipH="1">
                  <a:off x="719138" y="828675"/>
                  <a:ext cx="93662" cy="269875"/>
                </a:xfrm>
                <a:custGeom>
                  <a:avLst/>
                  <a:gdLst>
                    <a:gd name="T0" fmla="*/ 294758060 w 25"/>
                    <a:gd name="T1" fmla="*/ 421484778 h 72"/>
                    <a:gd name="T2" fmla="*/ 154396187 w 25"/>
                    <a:gd name="T3" fmla="*/ 42149227 h 72"/>
                    <a:gd name="T4" fmla="*/ 28072375 w 25"/>
                    <a:gd name="T5" fmla="*/ 604126432 h 72"/>
                    <a:gd name="T6" fmla="*/ 224578997 w 25"/>
                    <a:gd name="T7" fmla="*/ 871066542 h 72"/>
                    <a:gd name="T8" fmla="*/ 294758060 w 25"/>
                    <a:gd name="T9" fmla="*/ 421484778 h 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"/>
                    <a:gd name="T16" fmla="*/ 0 h 72"/>
                    <a:gd name="T17" fmla="*/ 25 w 25"/>
                    <a:gd name="T18" fmla="*/ 72 h 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" h="72">
                      <a:moveTo>
                        <a:pt x="21" y="30"/>
                      </a:moveTo>
                      <a:cubicBezTo>
                        <a:pt x="20" y="24"/>
                        <a:pt x="22" y="0"/>
                        <a:pt x="11" y="3"/>
                      </a:cubicBezTo>
                      <a:cubicBezTo>
                        <a:pt x="0" y="7"/>
                        <a:pt x="2" y="34"/>
                        <a:pt x="2" y="43"/>
                      </a:cubicBezTo>
                      <a:cubicBezTo>
                        <a:pt x="2" y="50"/>
                        <a:pt x="2" y="72"/>
                        <a:pt x="16" y="62"/>
                      </a:cubicBezTo>
                      <a:cubicBezTo>
                        <a:pt x="25" y="56"/>
                        <a:pt x="21" y="40"/>
                        <a:pt x="21" y="30"/>
                      </a:cubicBezTo>
                      <a:close/>
                    </a:path>
                  </a:pathLst>
                </a:custGeom>
                <a:solidFill>
                  <a:srgbClr val="FF7E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91"/>
                <p:cNvSpPr>
                  <a:spLocks noChangeArrowheads="1"/>
                </p:cNvSpPr>
                <p:nvPr/>
              </p:nvSpPr>
              <p:spPr bwMode="auto">
                <a:xfrm flipH="1">
                  <a:off x="917575" y="914400"/>
                  <a:ext cx="177800" cy="139700"/>
                </a:xfrm>
                <a:custGeom>
                  <a:avLst/>
                  <a:gdLst>
                    <a:gd name="T0" fmla="*/ 643991600 w 47"/>
                    <a:gd name="T1" fmla="*/ 313626500 h 37"/>
                    <a:gd name="T2" fmla="*/ 128799077 w 47"/>
                    <a:gd name="T3" fmla="*/ 356393578 h 37"/>
                    <a:gd name="T4" fmla="*/ 643991600 w 47"/>
                    <a:gd name="T5" fmla="*/ 313626500 h 37"/>
                    <a:gd name="T6" fmla="*/ 0 60000 65536"/>
                    <a:gd name="T7" fmla="*/ 0 60000 65536"/>
                    <a:gd name="T8" fmla="*/ 0 60000 65536"/>
                    <a:gd name="T9" fmla="*/ 0 w 47"/>
                    <a:gd name="T10" fmla="*/ 0 h 37"/>
                    <a:gd name="T11" fmla="*/ 47 w 47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7" h="37">
                      <a:moveTo>
                        <a:pt x="45" y="22"/>
                      </a:moveTo>
                      <a:cubicBezTo>
                        <a:pt x="43" y="37"/>
                        <a:pt x="14" y="36"/>
                        <a:pt x="9" y="25"/>
                      </a:cubicBezTo>
                      <a:cubicBezTo>
                        <a:pt x="0" y="8"/>
                        <a:pt x="47" y="0"/>
                        <a:pt x="45" y="22"/>
                      </a:cubicBezTo>
                      <a:close/>
                    </a:path>
                  </a:pathLst>
                </a:custGeom>
                <a:solidFill>
                  <a:srgbClr val="FFC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92"/>
                <p:cNvSpPr>
                  <a:spLocks noChangeArrowheads="1"/>
                </p:cNvSpPr>
                <p:nvPr/>
              </p:nvSpPr>
              <p:spPr bwMode="auto">
                <a:xfrm flipH="1">
                  <a:off x="650875" y="996950"/>
                  <a:ext cx="342900" cy="222250"/>
                </a:xfrm>
                <a:custGeom>
                  <a:avLst/>
                  <a:gdLst>
                    <a:gd name="T0" fmla="*/ 28396642 w 91"/>
                    <a:gd name="T1" fmla="*/ 0 h 59"/>
                    <a:gd name="T2" fmla="*/ 0 w 91"/>
                    <a:gd name="T3" fmla="*/ 28380195 h 59"/>
                    <a:gd name="T4" fmla="*/ 241378991 w 91"/>
                    <a:gd name="T5" fmla="*/ 681117144 h 59"/>
                    <a:gd name="T6" fmla="*/ 695740332 w 91"/>
                    <a:gd name="T7" fmla="*/ 823014352 h 59"/>
                    <a:gd name="T8" fmla="*/ 1263695776 w 91"/>
                    <a:gd name="T9" fmla="*/ 56760390 h 59"/>
                    <a:gd name="T10" fmla="*/ 1235295366 w 91"/>
                    <a:gd name="T11" fmla="*/ 28380195 h 59"/>
                    <a:gd name="T12" fmla="*/ 1206898724 w 91"/>
                    <a:gd name="T13" fmla="*/ 56760390 h 59"/>
                    <a:gd name="T14" fmla="*/ 695740332 w 91"/>
                    <a:gd name="T15" fmla="*/ 766253962 h 59"/>
                    <a:gd name="T16" fmla="*/ 283977722 w 91"/>
                    <a:gd name="T17" fmla="*/ 638546852 h 59"/>
                    <a:gd name="T18" fmla="*/ 56797052 w 91"/>
                    <a:gd name="T19" fmla="*/ 28380195 h 59"/>
                    <a:gd name="T20" fmla="*/ 28396642 w 91"/>
                    <a:gd name="T21" fmla="*/ 0 h 5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1"/>
                    <a:gd name="T34" fmla="*/ 0 h 59"/>
                    <a:gd name="T35" fmla="*/ 91 w 91"/>
                    <a:gd name="T36" fmla="*/ 59 h 5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1" h="59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2"/>
                        <a:pt x="6" y="38"/>
                        <a:pt x="17" y="48"/>
                      </a:cubicBezTo>
                      <a:cubicBezTo>
                        <a:pt x="25" y="56"/>
                        <a:pt x="36" y="59"/>
                        <a:pt x="49" y="58"/>
                      </a:cubicBezTo>
                      <a:cubicBezTo>
                        <a:pt x="75" y="56"/>
                        <a:pt x="91" y="28"/>
                        <a:pt x="89" y="4"/>
                      </a:cubicBezTo>
                      <a:cubicBezTo>
                        <a:pt x="89" y="3"/>
                        <a:pt x="88" y="2"/>
                        <a:pt x="87" y="2"/>
                      </a:cubicBezTo>
                      <a:cubicBezTo>
                        <a:pt x="85" y="2"/>
                        <a:pt x="85" y="3"/>
                        <a:pt x="85" y="4"/>
                      </a:cubicBezTo>
                      <a:cubicBezTo>
                        <a:pt x="86" y="26"/>
                        <a:pt x="72" y="52"/>
                        <a:pt x="49" y="54"/>
                      </a:cubicBezTo>
                      <a:cubicBezTo>
                        <a:pt x="37" y="55"/>
                        <a:pt x="27" y="52"/>
                        <a:pt x="20" y="45"/>
                      </a:cubicBezTo>
                      <a:cubicBezTo>
                        <a:pt x="10" y="36"/>
                        <a:pt x="4" y="21"/>
                        <a:pt x="4" y="2"/>
                      </a:cubicBezTo>
                      <a:cubicBezTo>
                        <a:pt x="4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93"/>
                <p:cNvSpPr>
                  <a:spLocks noChangeArrowheads="1"/>
                </p:cNvSpPr>
                <p:nvPr/>
              </p:nvSpPr>
              <p:spPr bwMode="auto">
                <a:xfrm flipH="1">
                  <a:off x="1139825" y="2462213"/>
                  <a:ext cx="285750" cy="60325"/>
                </a:xfrm>
                <a:custGeom>
                  <a:avLst/>
                  <a:gdLst>
                    <a:gd name="T0" fmla="*/ 28274211 w 76"/>
                    <a:gd name="T1" fmla="*/ 170584019 h 16"/>
                    <a:gd name="T2" fmla="*/ 579602516 w 76"/>
                    <a:gd name="T3" fmla="*/ 99506088 h 16"/>
                    <a:gd name="T4" fmla="*/ 1074382401 w 76"/>
                    <a:gd name="T5" fmla="*/ 0 h 16"/>
                    <a:gd name="T6" fmla="*/ 593735862 w 76"/>
                    <a:gd name="T7" fmla="*/ 184798097 h 16"/>
                    <a:gd name="T8" fmla="*/ 0 w 76"/>
                    <a:gd name="T9" fmla="*/ 21323002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16"/>
                    <a:gd name="T17" fmla="*/ 76 w 7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16">
                      <a:moveTo>
                        <a:pt x="2" y="12"/>
                      </a:moveTo>
                      <a:cubicBezTo>
                        <a:pt x="16" y="12"/>
                        <a:pt x="28" y="9"/>
                        <a:pt x="41" y="7"/>
                      </a:cubicBezTo>
                      <a:cubicBezTo>
                        <a:pt x="52" y="5"/>
                        <a:pt x="66" y="4"/>
                        <a:pt x="76" y="0"/>
                      </a:cubicBezTo>
                      <a:cubicBezTo>
                        <a:pt x="72" y="10"/>
                        <a:pt x="51" y="11"/>
                        <a:pt x="42" y="13"/>
                      </a:cubicBezTo>
                      <a:cubicBezTo>
                        <a:pt x="29" y="16"/>
                        <a:pt x="14" y="15"/>
                        <a:pt x="0" y="15"/>
                      </a:cubicBezTo>
                    </a:path>
                  </a:pathLst>
                </a:custGeom>
                <a:solidFill>
                  <a:srgbClr val="5879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94"/>
                <p:cNvSpPr>
                  <a:spLocks noChangeArrowheads="1"/>
                </p:cNvSpPr>
                <p:nvPr/>
              </p:nvSpPr>
              <p:spPr bwMode="auto">
                <a:xfrm flipH="1">
                  <a:off x="730250" y="1079500"/>
                  <a:ext cx="898525" cy="779463"/>
                </a:xfrm>
                <a:custGeom>
                  <a:avLst/>
                  <a:gdLst>
                    <a:gd name="T0" fmla="*/ 70671435 w 239"/>
                    <a:gd name="T1" fmla="*/ 1219407732 h 207"/>
                    <a:gd name="T2" fmla="*/ 14135791 w 239"/>
                    <a:gd name="T3" fmla="*/ 1843290671 h 207"/>
                    <a:gd name="T4" fmla="*/ 183742723 w 239"/>
                    <a:gd name="T5" fmla="*/ 2147483647 h 207"/>
                    <a:gd name="T6" fmla="*/ 706699311 w 239"/>
                    <a:gd name="T7" fmla="*/ 2147483647 h 207"/>
                    <a:gd name="T8" fmla="*/ 1568873524 w 239"/>
                    <a:gd name="T9" fmla="*/ 2147483647 h 207"/>
                    <a:gd name="T10" fmla="*/ 2021158677 w 239"/>
                    <a:gd name="T11" fmla="*/ 2147483647 h 207"/>
                    <a:gd name="T12" fmla="*/ 2147483647 w 239"/>
                    <a:gd name="T13" fmla="*/ 2147483647 h 207"/>
                    <a:gd name="T14" fmla="*/ 2147483647 w 239"/>
                    <a:gd name="T15" fmla="*/ 2147483647 h 207"/>
                    <a:gd name="T16" fmla="*/ 2147483647 w 239"/>
                    <a:gd name="T17" fmla="*/ 2147483647 h 207"/>
                    <a:gd name="T18" fmla="*/ 2147483647 w 239"/>
                    <a:gd name="T19" fmla="*/ 2084336779 h 207"/>
                    <a:gd name="T20" fmla="*/ 2147483647 w 239"/>
                    <a:gd name="T21" fmla="*/ 2084336779 h 207"/>
                    <a:gd name="T22" fmla="*/ 1342727188 w 239"/>
                    <a:gd name="T23" fmla="*/ 2147483647 h 207"/>
                    <a:gd name="T24" fmla="*/ 565360201 w 239"/>
                    <a:gd name="T25" fmla="*/ 2147483647 h 207"/>
                    <a:gd name="T26" fmla="*/ 310946043 w 239"/>
                    <a:gd name="T27" fmla="*/ 1758216238 h 207"/>
                    <a:gd name="T28" fmla="*/ 975245501 w 239"/>
                    <a:gd name="T29" fmla="*/ 283581442 h 207"/>
                    <a:gd name="T30" fmla="*/ 848038422 w 239"/>
                    <a:gd name="T31" fmla="*/ 42539099 h 207"/>
                    <a:gd name="T32" fmla="*/ 452288913 w 239"/>
                    <a:gd name="T33" fmla="*/ 397017785 h 207"/>
                    <a:gd name="T34" fmla="*/ 141339110 w 239"/>
                    <a:gd name="T35" fmla="*/ 964180669 h 207"/>
                    <a:gd name="T36" fmla="*/ 70671435 w 239"/>
                    <a:gd name="T37" fmla="*/ 1219407732 h 20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9"/>
                    <a:gd name="T58" fmla="*/ 0 h 207"/>
                    <a:gd name="T59" fmla="*/ 239 w 239"/>
                    <a:gd name="T60" fmla="*/ 207 h 20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9" h="207">
                      <a:moveTo>
                        <a:pt x="5" y="86"/>
                      </a:moveTo>
                      <a:cubicBezTo>
                        <a:pt x="2" y="100"/>
                        <a:pt x="1" y="115"/>
                        <a:pt x="1" y="130"/>
                      </a:cubicBezTo>
                      <a:cubicBezTo>
                        <a:pt x="0" y="148"/>
                        <a:pt x="4" y="163"/>
                        <a:pt x="13" y="179"/>
                      </a:cubicBezTo>
                      <a:cubicBezTo>
                        <a:pt x="21" y="192"/>
                        <a:pt x="35" y="199"/>
                        <a:pt x="50" y="202"/>
                      </a:cubicBezTo>
                      <a:cubicBezTo>
                        <a:pt x="72" y="207"/>
                        <a:pt x="92" y="199"/>
                        <a:pt x="111" y="189"/>
                      </a:cubicBezTo>
                      <a:cubicBezTo>
                        <a:pt x="121" y="184"/>
                        <a:pt x="132" y="181"/>
                        <a:pt x="143" y="176"/>
                      </a:cubicBezTo>
                      <a:cubicBezTo>
                        <a:pt x="154" y="171"/>
                        <a:pt x="164" y="165"/>
                        <a:pt x="177" y="164"/>
                      </a:cubicBezTo>
                      <a:cubicBezTo>
                        <a:pt x="184" y="164"/>
                        <a:pt x="190" y="166"/>
                        <a:pt x="197" y="167"/>
                      </a:cubicBezTo>
                      <a:cubicBezTo>
                        <a:pt x="206" y="170"/>
                        <a:pt x="219" y="178"/>
                        <a:pt x="229" y="172"/>
                      </a:cubicBezTo>
                      <a:cubicBezTo>
                        <a:pt x="239" y="165"/>
                        <a:pt x="231" y="152"/>
                        <a:pt x="224" y="147"/>
                      </a:cubicBezTo>
                      <a:cubicBezTo>
                        <a:pt x="202" y="131"/>
                        <a:pt x="180" y="140"/>
                        <a:pt x="157" y="147"/>
                      </a:cubicBezTo>
                      <a:cubicBezTo>
                        <a:pt x="136" y="154"/>
                        <a:pt x="117" y="166"/>
                        <a:pt x="95" y="171"/>
                      </a:cubicBezTo>
                      <a:cubicBezTo>
                        <a:pt x="79" y="174"/>
                        <a:pt x="55" y="181"/>
                        <a:pt x="40" y="168"/>
                      </a:cubicBezTo>
                      <a:cubicBezTo>
                        <a:pt x="27" y="157"/>
                        <a:pt x="24" y="140"/>
                        <a:pt x="22" y="124"/>
                      </a:cubicBezTo>
                      <a:cubicBezTo>
                        <a:pt x="17" y="82"/>
                        <a:pt x="44" y="50"/>
                        <a:pt x="69" y="20"/>
                      </a:cubicBezTo>
                      <a:cubicBezTo>
                        <a:pt x="76" y="11"/>
                        <a:pt x="72" y="0"/>
                        <a:pt x="60" y="3"/>
                      </a:cubicBezTo>
                      <a:cubicBezTo>
                        <a:pt x="48" y="5"/>
                        <a:pt x="39" y="19"/>
                        <a:pt x="32" y="28"/>
                      </a:cubicBezTo>
                      <a:cubicBezTo>
                        <a:pt x="22" y="40"/>
                        <a:pt x="16" y="54"/>
                        <a:pt x="10" y="68"/>
                      </a:cubicBezTo>
                      <a:cubicBezTo>
                        <a:pt x="8" y="74"/>
                        <a:pt x="6" y="80"/>
                        <a:pt x="5" y="86"/>
                      </a:cubicBezTo>
                      <a:close/>
                    </a:path>
                  </a:pathLst>
                </a:custGeom>
                <a:solidFill>
                  <a:srgbClr val="58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42" name="Group 392"/>
          <p:cNvGrpSpPr/>
          <p:nvPr/>
        </p:nvGrpSpPr>
        <p:grpSpPr bwMode="auto">
          <a:xfrm>
            <a:off x="6119813" y="5732463"/>
            <a:ext cx="1016000" cy="1136650"/>
            <a:chOff x="0" y="0"/>
            <a:chExt cx="1641475" cy="1830388"/>
          </a:xfrm>
        </p:grpSpPr>
        <p:sp>
          <p:nvSpPr>
            <p:cNvPr id="243" name="Freeform 127"/>
            <p:cNvSpPr>
              <a:spLocks noChangeArrowheads="1"/>
            </p:cNvSpPr>
            <p:nvPr/>
          </p:nvSpPr>
          <p:spPr bwMode="auto">
            <a:xfrm>
              <a:off x="0" y="823913"/>
              <a:ext cx="1641475" cy="979488"/>
            </a:xfrm>
            <a:custGeom>
              <a:avLst/>
              <a:gdLst>
                <a:gd name="T0" fmla="*/ 2147483647 w 437"/>
                <a:gd name="T1" fmla="*/ 2147483647 h 260"/>
                <a:gd name="T2" fmla="*/ 2147483647 w 437"/>
                <a:gd name="T3" fmla="*/ 0 h 260"/>
                <a:gd name="T4" fmla="*/ 0 w 437"/>
                <a:gd name="T5" fmla="*/ 2147483647 h 260"/>
                <a:gd name="T6" fmla="*/ 0 w 437"/>
                <a:gd name="T7" fmla="*/ 2147483647 h 260"/>
                <a:gd name="T8" fmla="*/ 2147483647 w 437"/>
                <a:gd name="T9" fmla="*/ 2147483647 h 260"/>
                <a:gd name="T10" fmla="*/ 2147483647 w 437"/>
                <a:gd name="T11" fmla="*/ 2147483647 h 2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7"/>
                <a:gd name="T19" fmla="*/ 0 h 260"/>
                <a:gd name="T20" fmla="*/ 437 w 437"/>
                <a:gd name="T21" fmla="*/ 260 h 2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7" h="260">
                  <a:moveTo>
                    <a:pt x="437" y="259"/>
                  </a:moveTo>
                  <a:cubicBezTo>
                    <a:pt x="437" y="133"/>
                    <a:pt x="339" y="0"/>
                    <a:pt x="218" y="0"/>
                  </a:cubicBezTo>
                  <a:cubicBezTo>
                    <a:pt x="98" y="0"/>
                    <a:pt x="0" y="133"/>
                    <a:pt x="0" y="259"/>
                  </a:cubicBezTo>
                  <a:cubicBezTo>
                    <a:pt x="0" y="259"/>
                    <a:pt x="0" y="260"/>
                    <a:pt x="0" y="260"/>
                  </a:cubicBezTo>
                  <a:cubicBezTo>
                    <a:pt x="437" y="260"/>
                    <a:pt x="437" y="260"/>
                    <a:pt x="437" y="260"/>
                  </a:cubicBezTo>
                  <a:cubicBezTo>
                    <a:pt x="437" y="260"/>
                    <a:pt x="437" y="259"/>
                    <a:pt x="437" y="259"/>
                  </a:cubicBezTo>
                  <a:close/>
                </a:path>
              </a:pathLst>
            </a:custGeom>
            <a:solidFill>
              <a:srgbClr val="9A4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4" name="Group 394"/>
            <p:cNvGrpSpPr/>
            <p:nvPr/>
          </p:nvGrpSpPr>
          <p:grpSpPr bwMode="auto">
            <a:xfrm>
              <a:off x="138113" y="0"/>
              <a:ext cx="1349375" cy="1830388"/>
              <a:chOff x="0" y="0"/>
              <a:chExt cx="1349375" cy="1830388"/>
            </a:xfrm>
          </p:grpSpPr>
          <p:sp>
            <p:nvSpPr>
              <p:cNvPr id="245" name="Rectangle 112"/>
              <p:cNvSpPr>
                <a:spLocks noChangeArrowheads="1"/>
              </p:cNvSpPr>
              <p:nvPr/>
            </p:nvSpPr>
            <p:spPr bwMode="auto">
              <a:xfrm>
                <a:off x="966787" y="441325"/>
                <a:ext cx="33338" cy="873125"/>
              </a:xfrm>
              <a:prstGeom prst="rect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13"/>
              <p:cNvSpPr>
                <a:spLocks noChangeArrowheads="1"/>
              </p:cNvSpPr>
              <p:nvPr/>
            </p:nvSpPr>
            <p:spPr bwMode="auto">
              <a:xfrm>
                <a:off x="747712" y="87313"/>
                <a:ext cx="131763" cy="134938"/>
              </a:xfrm>
              <a:prstGeom prst="ellipse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Freeform 114"/>
              <p:cNvSpPr>
                <a:spLocks noChangeArrowheads="1"/>
              </p:cNvSpPr>
              <p:nvPr/>
            </p:nvSpPr>
            <p:spPr bwMode="auto">
              <a:xfrm>
                <a:off x="849312" y="0"/>
                <a:ext cx="147638" cy="147638"/>
              </a:xfrm>
              <a:custGeom>
                <a:avLst/>
                <a:gdLst>
                  <a:gd name="T0" fmla="*/ 458582556 w 39"/>
                  <a:gd name="T1" fmla="*/ 458582556 h 39"/>
                  <a:gd name="T2" fmla="*/ 100314343 w 39"/>
                  <a:gd name="T3" fmla="*/ 458582556 h 39"/>
                  <a:gd name="T4" fmla="*/ 100314343 w 39"/>
                  <a:gd name="T5" fmla="*/ 100314343 h 39"/>
                  <a:gd name="T6" fmla="*/ 458582556 w 39"/>
                  <a:gd name="T7" fmla="*/ 85985885 h 39"/>
                  <a:gd name="T8" fmla="*/ 458582556 w 39"/>
                  <a:gd name="T9" fmla="*/ 45858255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39"/>
                  <a:gd name="T17" fmla="*/ 39 w 3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39">
                    <a:moveTo>
                      <a:pt x="32" y="32"/>
                    </a:moveTo>
                    <a:cubicBezTo>
                      <a:pt x="26" y="39"/>
                      <a:pt x="14" y="39"/>
                      <a:pt x="7" y="32"/>
                    </a:cubicBezTo>
                    <a:cubicBezTo>
                      <a:pt x="0" y="25"/>
                      <a:pt x="0" y="14"/>
                      <a:pt x="7" y="7"/>
                    </a:cubicBezTo>
                    <a:cubicBezTo>
                      <a:pt x="14" y="0"/>
                      <a:pt x="25" y="0"/>
                      <a:pt x="32" y="6"/>
                    </a:cubicBezTo>
                    <a:cubicBezTo>
                      <a:pt x="39" y="13"/>
                      <a:pt x="39" y="25"/>
                      <a:pt x="32" y="32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115"/>
              <p:cNvSpPr>
                <a:spLocks noChangeArrowheads="1"/>
              </p:cNvSpPr>
              <p:nvPr/>
            </p:nvSpPr>
            <p:spPr bwMode="auto">
              <a:xfrm>
                <a:off x="985837" y="26988"/>
                <a:ext cx="134938" cy="134938"/>
              </a:xfrm>
              <a:custGeom>
                <a:avLst/>
                <a:gdLst>
                  <a:gd name="T0" fmla="*/ 266941099 w 36"/>
                  <a:gd name="T1" fmla="*/ 505785107 h 36"/>
                  <a:gd name="T2" fmla="*/ 0 w 36"/>
                  <a:gd name="T3" fmla="*/ 266941099 h 36"/>
                  <a:gd name="T4" fmla="*/ 252892553 w 36"/>
                  <a:gd name="T5" fmla="*/ 14048545 h 36"/>
                  <a:gd name="T6" fmla="*/ 505785107 w 36"/>
                  <a:gd name="T7" fmla="*/ 252892553 h 36"/>
                  <a:gd name="T8" fmla="*/ 266941099 w 36"/>
                  <a:gd name="T9" fmla="*/ 50578510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6"/>
                  <a:gd name="T17" fmla="*/ 36 w 3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6">
                    <a:moveTo>
                      <a:pt x="19" y="36"/>
                    </a:moveTo>
                    <a:cubicBezTo>
                      <a:pt x="9" y="36"/>
                      <a:pt x="1" y="29"/>
                      <a:pt x="0" y="19"/>
                    </a:cubicBezTo>
                    <a:cubicBezTo>
                      <a:pt x="0" y="9"/>
                      <a:pt x="8" y="1"/>
                      <a:pt x="18" y="1"/>
                    </a:cubicBezTo>
                    <a:cubicBezTo>
                      <a:pt x="27" y="0"/>
                      <a:pt x="36" y="8"/>
                      <a:pt x="36" y="18"/>
                    </a:cubicBezTo>
                    <a:cubicBezTo>
                      <a:pt x="36" y="28"/>
                      <a:pt x="28" y="36"/>
                      <a:pt x="19" y="36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116"/>
              <p:cNvSpPr>
                <a:spLocks noChangeArrowheads="1"/>
              </p:cNvSpPr>
              <p:nvPr/>
            </p:nvSpPr>
            <p:spPr bwMode="auto">
              <a:xfrm>
                <a:off x="1057275" y="128588"/>
                <a:ext cx="146050" cy="150813"/>
              </a:xfrm>
              <a:custGeom>
                <a:avLst/>
                <a:gdLst>
                  <a:gd name="T0" fmla="*/ 112192614 w 39"/>
                  <a:gd name="T1" fmla="*/ 469107607 h 40"/>
                  <a:gd name="T2" fmla="*/ 84143524 w 39"/>
                  <a:gd name="T3" fmla="*/ 113724313 h 40"/>
                  <a:gd name="T4" fmla="*/ 448770456 w 39"/>
                  <a:gd name="T5" fmla="*/ 99506417 h 40"/>
                  <a:gd name="T6" fmla="*/ 462795001 w 39"/>
                  <a:gd name="T7" fmla="*/ 454889711 h 40"/>
                  <a:gd name="T8" fmla="*/ 112192614 w 39"/>
                  <a:gd name="T9" fmla="*/ 46910760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0"/>
                  <a:gd name="T17" fmla="*/ 39 w 3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0">
                    <a:moveTo>
                      <a:pt x="8" y="33"/>
                    </a:moveTo>
                    <a:cubicBezTo>
                      <a:pt x="0" y="26"/>
                      <a:pt x="0" y="15"/>
                      <a:pt x="6" y="8"/>
                    </a:cubicBezTo>
                    <a:cubicBezTo>
                      <a:pt x="13" y="1"/>
                      <a:pt x="24" y="0"/>
                      <a:pt x="32" y="7"/>
                    </a:cubicBezTo>
                    <a:cubicBezTo>
                      <a:pt x="39" y="13"/>
                      <a:pt x="39" y="25"/>
                      <a:pt x="33" y="32"/>
                    </a:cubicBezTo>
                    <a:cubicBezTo>
                      <a:pt x="26" y="39"/>
                      <a:pt x="15" y="40"/>
                      <a:pt x="8" y="33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117"/>
              <p:cNvSpPr>
                <a:spLocks noChangeArrowheads="1"/>
              </p:cNvSpPr>
              <p:nvPr/>
            </p:nvSpPr>
            <p:spPr bwMode="auto">
              <a:xfrm>
                <a:off x="1041400" y="263525"/>
                <a:ext cx="139700" cy="139700"/>
              </a:xfrm>
              <a:custGeom>
                <a:avLst/>
                <a:gdLst>
                  <a:gd name="T0" fmla="*/ 14256951 w 37"/>
                  <a:gd name="T1" fmla="*/ 285116373 h 37"/>
                  <a:gd name="T2" fmla="*/ 242345519 w 37"/>
                  <a:gd name="T3" fmla="*/ 14256951 h 37"/>
                  <a:gd name="T4" fmla="*/ 513204941 w 37"/>
                  <a:gd name="T5" fmla="*/ 256602470 h 37"/>
                  <a:gd name="T6" fmla="*/ 270859422 w 37"/>
                  <a:gd name="T7" fmla="*/ 513204941 h 37"/>
                  <a:gd name="T8" fmla="*/ 14256951 w 37"/>
                  <a:gd name="T9" fmla="*/ 28511637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" y="20"/>
                    </a:moveTo>
                    <a:cubicBezTo>
                      <a:pt x="0" y="10"/>
                      <a:pt x="7" y="1"/>
                      <a:pt x="17" y="1"/>
                    </a:cubicBezTo>
                    <a:cubicBezTo>
                      <a:pt x="27" y="0"/>
                      <a:pt x="35" y="8"/>
                      <a:pt x="36" y="18"/>
                    </a:cubicBezTo>
                    <a:cubicBezTo>
                      <a:pt x="37" y="27"/>
                      <a:pt x="29" y="36"/>
                      <a:pt x="19" y="36"/>
                    </a:cubicBezTo>
                    <a:cubicBezTo>
                      <a:pt x="10" y="37"/>
                      <a:pt x="1" y="29"/>
                      <a:pt x="1" y="2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118"/>
              <p:cNvSpPr>
                <a:spLocks noChangeArrowheads="1"/>
              </p:cNvSpPr>
              <p:nvPr/>
            </p:nvSpPr>
            <p:spPr bwMode="auto">
              <a:xfrm>
                <a:off x="931862" y="338138"/>
                <a:ext cx="147638" cy="150813"/>
              </a:xfrm>
              <a:custGeom>
                <a:avLst/>
                <a:gdLst>
                  <a:gd name="T0" fmla="*/ 85985885 w 39"/>
                  <a:gd name="T1" fmla="*/ 113724313 h 40"/>
                  <a:gd name="T2" fmla="*/ 444250313 w 39"/>
                  <a:gd name="T3" fmla="*/ 85292292 h 40"/>
                  <a:gd name="T4" fmla="*/ 472911013 w 39"/>
                  <a:gd name="T5" fmla="*/ 440675586 h 40"/>
                  <a:gd name="T6" fmla="*/ 114646585 w 39"/>
                  <a:gd name="T7" fmla="*/ 469107607 h 40"/>
                  <a:gd name="T8" fmla="*/ 85985885 w 39"/>
                  <a:gd name="T9" fmla="*/ 11372431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0"/>
                  <a:gd name="T17" fmla="*/ 39 w 3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0">
                    <a:moveTo>
                      <a:pt x="6" y="8"/>
                    </a:moveTo>
                    <a:cubicBezTo>
                      <a:pt x="12" y="1"/>
                      <a:pt x="24" y="0"/>
                      <a:pt x="31" y="6"/>
                    </a:cubicBezTo>
                    <a:cubicBezTo>
                      <a:pt x="38" y="13"/>
                      <a:pt x="39" y="24"/>
                      <a:pt x="33" y="31"/>
                    </a:cubicBezTo>
                    <a:cubicBezTo>
                      <a:pt x="26" y="39"/>
                      <a:pt x="15" y="40"/>
                      <a:pt x="8" y="33"/>
                    </a:cubicBezTo>
                    <a:cubicBezTo>
                      <a:pt x="0" y="27"/>
                      <a:pt x="0" y="16"/>
                      <a:pt x="6" y="8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119"/>
              <p:cNvSpPr>
                <a:spLocks noChangeArrowheads="1"/>
              </p:cNvSpPr>
              <p:nvPr/>
            </p:nvSpPr>
            <p:spPr bwMode="auto">
              <a:xfrm>
                <a:off x="804862" y="327025"/>
                <a:ext cx="139700" cy="139700"/>
              </a:xfrm>
              <a:custGeom>
                <a:avLst/>
                <a:gdLst>
                  <a:gd name="T0" fmla="*/ 242345519 w 37"/>
                  <a:gd name="T1" fmla="*/ 14256951 h 37"/>
                  <a:gd name="T2" fmla="*/ 513204941 w 37"/>
                  <a:gd name="T3" fmla="*/ 242345519 h 37"/>
                  <a:gd name="T4" fmla="*/ 285116373 w 37"/>
                  <a:gd name="T5" fmla="*/ 513204941 h 37"/>
                  <a:gd name="T6" fmla="*/ 14256951 w 37"/>
                  <a:gd name="T7" fmla="*/ 285116373 h 37"/>
                  <a:gd name="T8" fmla="*/ 242345519 w 37"/>
                  <a:gd name="T9" fmla="*/ 1425695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7" y="1"/>
                    </a:moveTo>
                    <a:cubicBezTo>
                      <a:pt x="27" y="0"/>
                      <a:pt x="35" y="7"/>
                      <a:pt x="36" y="17"/>
                    </a:cubicBezTo>
                    <a:cubicBezTo>
                      <a:pt x="37" y="27"/>
                      <a:pt x="30" y="35"/>
                      <a:pt x="20" y="36"/>
                    </a:cubicBezTo>
                    <a:cubicBezTo>
                      <a:pt x="10" y="37"/>
                      <a:pt x="2" y="30"/>
                      <a:pt x="1" y="20"/>
                    </a:cubicBezTo>
                    <a:cubicBezTo>
                      <a:pt x="0" y="10"/>
                      <a:pt x="7" y="2"/>
                      <a:pt x="17" y="1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120"/>
              <p:cNvSpPr>
                <a:spLocks noChangeArrowheads="1"/>
              </p:cNvSpPr>
              <p:nvPr/>
            </p:nvSpPr>
            <p:spPr bwMode="auto">
              <a:xfrm>
                <a:off x="719137" y="219075"/>
                <a:ext cx="149225" cy="149225"/>
              </a:xfrm>
              <a:custGeom>
                <a:avLst/>
                <a:gdLst>
                  <a:gd name="T0" fmla="*/ 431443051 w 40"/>
                  <a:gd name="T1" fmla="*/ 97421541 h 40"/>
                  <a:gd name="T2" fmla="*/ 459280974 w 40"/>
                  <a:gd name="T3" fmla="*/ 445362013 h 40"/>
                  <a:gd name="T4" fmla="*/ 111340503 w 40"/>
                  <a:gd name="T5" fmla="*/ 473196206 h 40"/>
                  <a:gd name="T6" fmla="*/ 83506310 w 40"/>
                  <a:gd name="T7" fmla="*/ 125259465 h 40"/>
                  <a:gd name="T8" fmla="*/ 431443051 w 40"/>
                  <a:gd name="T9" fmla="*/ 974215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0"/>
                  <a:gd name="T17" fmla="*/ 40 w 4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0">
                    <a:moveTo>
                      <a:pt x="31" y="7"/>
                    </a:moveTo>
                    <a:cubicBezTo>
                      <a:pt x="38" y="13"/>
                      <a:pt x="40" y="24"/>
                      <a:pt x="33" y="32"/>
                    </a:cubicBezTo>
                    <a:cubicBezTo>
                      <a:pt x="27" y="39"/>
                      <a:pt x="16" y="40"/>
                      <a:pt x="8" y="34"/>
                    </a:cubicBezTo>
                    <a:cubicBezTo>
                      <a:pt x="1" y="28"/>
                      <a:pt x="0" y="17"/>
                      <a:pt x="6" y="9"/>
                    </a:cubicBezTo>
                    <a:cubicBezTo>
                      <a:pt x="12" y="2"/>
                      <a:pt x="23" y="0"/>
                      <a:pt x="31" y="7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Oval 121"/>
              <p:cNvSpPr>
                <a:spLocks noChangeArrowheads="1"/>
              </p:cNvSpPr>
              <p:nvPr/>
            </p:nvSpPr>
            <p:spPr bwMode="auto">
              <a:xfrm>
                <a:off x="782637" y="74613"/>
                <a:ext cx="346075" cy="347663"/>
              </a:xfrm>
              <a:prstGeom prst="ellipse">
                <a:avLst/>
              </a:prstGeom>
              <a:solidFill>
                <a:srgbClr val="FF9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5" name="Oval 122"/>
              <p:cNvSpPr>
                <a:spLocks noChangeArrowheads="1"/>
              </p:cNvSpPr>
              <p:nvPr/>
            </p:nvSpPr>
            <p:spPr bwMode="auto">
              <a:xfrm>
                <a:off x="842962" y="131763"/>
                <a:ext cx="228600" cy="2301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6" name="Oval 123"/>
              <p:cNvSpPr>
                <a:spLocks noChangeArrowheads="1"/>
              </p:cNvSpPr>
              <p:nvPr/>
            </p:nvSpPr>
            <p:spPr bwMode="auto">
              <a:xfrm>
                <a:off x="895350" y="195263"/>
                <a:ext cx="104775" cy="106363"/>
              </a:xfrm>
              <a:prstGeom prst="ellipse">
                <a:avLst/>
              </a:pr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57" name="Freeform 124"/>
              <p:cNvSpPr>
                <a:spLocks noChangeArrowheads="1"/>
              </p:cNvSpPr>
              <p:nvPr/>
            </p:nvSpPr>
            <p:spPr bwMode="auto">
              <a:xfrm>
                <a:off x="777875" y="760413"/>
                <a:ext cx="203200" cy="241300"/>
              </a:xfrm>
              <a:custGeom>
                <a:avLst/>
                <a:gdLst>
                  <a:gd name="T0" fmla="*/ 764634074 w 54"/>
                  <a:gd name="T1" fmla="*/ 710764231 h 64"/>
                  <a:gd name="T2" fmla="*/ 0 w 54"/>
                  <a:gd name="T3" fmla="*/ 227444102 h 64"/>
                  <a:gd name="T4" fmla="*/ 764634074 w 54"/>
                  <a:gd name="T5" fmla="*/ 710764231 h 64"/>
                  <a:gd name="T6" fmla="*/ 0 60000 65536"/>
                  <a:gd name="T7" fmla="*/ 0 60000 65536"/>
                  <a:gd name="T8" fmla="*/ 0 60000 65536"/>
                  <a:gd name="T9" fmla="*/ 0 w 54"/>
                  <a:gd name="T10" fmla="*/ 0 h 64"/>
                  <a:gd name="T11" fmla="*/ 54 w 54"/>
                  <a:gd name="T12" fmla="*/ 64 h 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4" h="64">
                    <a:moveTo>
                      <a:pt x="54" y="50"/>
                    </a:moveTo>
                    <a:cubicBezTo>
                      <a:pt x="54" y="50"/>
                      <a:pt x="48" y="0"/>
                      <a:pt x="0" y="16"/>
                    </a:cubicBezTo>
                    <a:cubicBezTo>
                      <a:pt x="0" y="16"/>
                      <a:pt x="6" y="64"/>
                      <a:pt x="54" y="5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125"/>
              <p:cNvSpPr>
                <a:spLocks noChangeArrowheads="1"/>
              </p:cNvSpPr>
              <p:nvPr/>
            </p:nvSpPr>
            <p:spPr bwMode="auto">
              <a:xfrm>
                <a:off x="985837" y="587375"/>
                <a:ext cx="209550" cy="249238"/>
              </a:xfrm>
              <a:custGeom>
                <a:avLst/>
                <a:gdLst>
                  <a:gd name="T0" fmla="*/ 0 w 56"/>
                  <a:gd name="T1" fmla="*/ 713035931 h 66"/>
                  <a:gd name="T2" fmla="*/ 784128616 w 56"/>
                  <a:gd name="T3" fmla="*/ 256692482 h 66"/>
                  <a:gd name="T4" fmla="*/ 0 w 56"/>
                  <a:gd name="T5" fmla="*/ 713035931 h 66"/>
                  <a:gd name="T6" fmla="*/ 0 60000 65536"/>
                  <a:gd name="T7" fmla="*/ 0 60000 65536"/>
                  <a:gd name="T8" fmla="*/ 0 60000 65536"/>
                  <a:gd name="T9" fmla="*/ 0 w 56"/>
                  <a:gd name="T10" fmla="*/ 0 h 66"/>
                  <a:gd name="T11" fmla="*/ 56 w 56"/>
                  <a:gd name="T12" fmla="*/ 66 h 6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6" h="66">
                    <a:moveTo>
                      <a:pt x="0" y="50"/>
                    </a:moveTo>
                    <a:cubicBezTo>
                      <a:pt x="0" y="50"/>
                      <a:pt x="8" y="0"/>
                      <a:pt x="56" y="18"/>
                    </a:cubicBezTo>
                    <a:cubicBezTo>
                      <a:pt x="56" y="18"/>
                      <a:pt x="48" y="66"/>
                      <a:pt x="0" y="50"/>
                    </a:cubicBezTo>
                    <a:close/>
                  </a:path>
                </a:pathLst>
              </a:custGeom>
              <a:solidFill>
                <a:srgbClr val="A98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128"/>
              <p:cNvSpPr>
                <a:spLocks noChangeArrowheads="1"/>
              </p:cNvSpPr>
              <p:nvPr/>
            </p:nvSpPr>
            <p:spPr bwMode="auto">
              <a:xfrm>
                <a:off x="0" y="1031875"/>
                <a:ext cx="1349375" cy="798513"/>
              </a:xfrm>
              <a:custGeom>
                <a:avLst/>
                <a:gdLst>
                  <a:gd name="T0" fmla="*/ 2147483647 w 359"/>
                  <a:gd name="T1" fmla="*/ 2147483647 h 212"/>
                  <a:gd name="T2" fmla="*/ 2147483647 w 359"/>
                  <a:gd name="T3" fmla="*/ 0 h 212"/>
                  <a:gd name="T4" fmla="*/ 0 w 359"/>
                  <a:gd name="T5" fmla="*/ 2147483647 h 212"/>
                  <a:gd name="T6" fmla="*/ 0 w 359"/>
                  <a:gd name="T7" fmla="*/ 2147483647 h 212"/>
                  <a:gd name="T8" fmla="*/ 2147483647 w 359"/>
                  <a:gd name="T9" fmla="*/ 2147483647 h 212"/>
                  <a:gd name="T10" fmla="*/ 2147483647 w 359"/>
                  <a:gd name="T11" fmla="*/ 2147483647 h 2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9"/>
                  <a:gd name="T19" fmla="*/ 0 h 212"/>
                  <a:gd name="T20" fmla="*/ 359 w 359"/>
                  <a:gd name="T21" fmla="*/ 212 h 2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9" h="212">
                    <a:moveTo>
                      <a:pt x="359" y="211"/>
                    </a:moveTo>
                    <a:cubicBezTo>
                      <a:pt x="359" y="108"/>
                      <a:pt x="279" y="0"/>
                      <a:pt x="180" y="0"/>
                    </a:cubicBezTo>
                    <a:cubicBezTo>
                      <a:pt x="81" y="0"/>
                      <a:pt x="0" y="108"/>
                      <a:pt x="0" y="211"/>
                    </a:cubicBezTo>
                    <a:cubicBezTo>
                      <a:pt x="0" y="211"/>
                      <a:pt x="0" y="212"/>
                      <a:pt x="0" y="212"/>
                    </a:cubicBezTo>
                    <a:cubicBezTo>
                      <a:pt x="359" y="212"/>
                      <a:pt x="359" y="212"/>
                      <a:pt x="359" y="212"/>
                    </a:cubicBezTo>
                    <a:cubicBezTo>
                      <a:pt x="359" y="212"/>
                      <a:pt x="359" y="211"/>
                      <a:pt x="359" y="211"/>
                    </a:cubicBezTo>
                    <a:close/>
                  </a:path>
                </a:pathLst>
              </a:custGeom>
              <a:solidFill>
                <a:srgbClr val="FFF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129"/>
              <p:cNvSpPr>
                <a:spLocks noChangeArrowheads="1"/>
              </p:cNvSpPr>
              <p:nvPr/>
            </p:nvSpPr>
            <p:spPr bwMode="auto">
              <a:xfrm>
                <a:off x="203200" y="1204913"/>
                <a:ext cx="925513" cy="534988"/>
              </a:xfrm>
              <a:custGeom>
                <a:avLst/>
                <a:gdLst>
                  <a:gd name="T0" fmla="*/ 2147483647 w 246"/>
                  <a:gd name="T1" fmla="*/ 2001382573 h 142"/>
                  <a:gd name="T2" fmla="*/ 1741006583 w 246"/>
                  <a:gd name="T3" fmla="*/ 0 h 142"/>
                  <a:gd name="T4" fmla="*/ 0 w 246"/>
                  <a:gd name="T5" fmla="*/ 2001382573 h 142"/>
                  <a:gd name="T6" fmla="*/ 0 w 246"/>
                  <a:gd name="T7" fmla="*/ 2015578593 h 142"/>
                  <a:gd name="T8" fmla="*/ 2147483647 w 246"/>
                  <a:gd name="T9" fmla="*/ 2015578593 h 142"/>
                  <a:gd name="T10" fmla="*/ 2147483647 w 246"/>
                  <a:gd name="T11" fmla="*/ 200138257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6"/>
                  <a:gd name="T19" fmla="*/ 0 h 142"/>
                  <a:gd name="T20" fmla="*/ 246 w 246"/>
                  <a:gd name="T21" fmla="*/ 142 h 1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6" h="142">
                    <a:moveTo>
                      <a:pt x="246" y="141"/>
                    </a:moveTo>
                    <a:cubicBezTo>
                      <a:pt x="246" y="72"/>
                      <a:pt x="191" y="0"/>
                      <a:pt x="123" y="0"/>
                    </a:cubicBezTo>
                    <a:cubicBezTo>
                      <a:pt x="55" y="0"/>
                      <a:pt x="0" y="72"/>
                      <a:pt x="0" y="141"/>
                    </a:cubicBezTo>
                    <a:cubicBezTo>
                      <a:pt x="0" y="141"/>
                      <a:pt x="0" y="141"/>
                      <a:pt x="0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6" y="141"/>
                      <a:pt x="246" y="141"/>
                      <a:pt x="246" y="141"/>
                    </a:cubicBezTo>
                    <a:close/>
                  </a:path>
                </a:pathLst>
              </a:custGeom>
              <a:solidFill>
                <a:srgbClr val="FF6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61" name="Group 411"/>
          <p:cNvGrpSpPr/>
          <p:nvPr/>
        </p:nvGrpSpPr>
        <p:grpSpPr bwMode="auto">
          <a:xfrm>
            <a:off x="-20638" y="3854450"/>
            <a:ext cx="3179763" cy="3014663"/>
            <a:chOff x="0" y="0"/>
            <a:chExt cx="1567115" cy="1644030"/>
          </a:xfrm>
        </p:grpSpPr>
        <p:sp>
          <p:nvSpPr>
            <p:cNvPr id="262" name="Rectangle 98"/>
            <p:cNvSpPr>
              <a:spLocks noChangeArrowheads="1"/>
            </p:cNvSpPr>
            <p:nvPr/>
          </p:nvSpPr>
          <p:spPr bwMode="auto">
            <a:xfrm>
              <a:off x="316380" y="775179"/>
              <a:ext cx="11470" cy="308734"/>
            </a:xfrm>
            <a:prstGeom prst="rect">
              <a:avLst/>
            </a:pr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63" name="Oval 99"/>
            <p:cNvSpPr>
              <a:spLocks noChangeArrowheads="1"/>
            </p:cNvSpPr>
            <p:nvPr/>
          </p:nvSpPr>
          <p:spPr bwMode="auto">
            <a:xfrm>
              <a:off x="251383" y="657612"/>
              <a:ext cx="46836" cy="47792"/>
            </a:xfrm>
            <a:prstGeom prst="ellipse">
              <a:avLst/>
            </a:pr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64" name="Freeform 100"/>
            <p:cNvSpPr>
              <a:spLocks noChangeArrowheads="1"/>
            </p:cNvSpPr>
            <p:nvPr/>
          </p:nvSpPr>
          <p:spPr bwMode="auto">
            <a:xfrm>
              <a:off x="286749" y="627981"/>
              <a:ext cx="52571" cy="52571"/>
            </a:xfrm>
            <a:custGeom>
              <a:avLst/>
              <a:gdLst>
                <a:gd name="T0" fmla="*/ 99263191 w 23"/>
                <a:gd name="T1" fmla="*/ 94040376 h 23"/>
                <a:gd name="T2" fmla="*/ 20898115 w 23"/>
                <a:gd name="T3" fmla="*/ 99263191 h 23"/>
                <a:gd name="T4" fmla="*/ 20898115 w 23"/>
                <a:gd name="T5" fmla="*/ 20898115 h 23"/>
                <a:gd name="T6" fmla="*/ 99263191 w 23"/>
                <a:gd name="T7" fmla="*/ 20898115 h 23"/>
                <a:gd name="T8" fmla="*/ 99263191 w 23"/>
                <a:gd name="T9" fmla="*/ 9404037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9" y="18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4"/>
                    <a:pt x="19" y="18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5" name="Freeform 101"/>
            <p:cNvSpPr>
              <a:spLocks noChangeArrowheads="1"/>
            </p:cNvSpPr>
            <p:nvPr/>
          </p:nvSpPr>
          <p:spPr bwMode="auto">
            <a:xfrm>
              <a:off x="334541" y="637540"/>
              <a:ext cx="47792" cy="49703"/>
            </a:xfrm>
            <a:custGeom>
              <a:avLst/>
              <a:gdLst>
                <a:gd name="T0" fmla="*/ 56972616 w 21"/>
                <a:gd name="T1" fmla="*/ 107186779 h 22"/>
                <a:gd name="T2" fmla="*/ 0 w 21"/>
                <a:gd name="T3" fmla="*/ 56144057 h 22"/>
                <a:gd name="T4" fmla="*/ 51792873 w 21"/>
                <a:gd name="T5" fmla="*/ 0 h 22"/>
                <a:gd name="T6" fmla="*/ 108765489 w 21"/>
                <a:gd name="T7" fmla="*/ 56144057 h 22"/>
                <a:gd name="T8" fmla="*/ 56972616 w 21"/>
                <a:gd name="T9" fmla="*/ 10718677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2"/>
                <a:gd name="T17" fmla="*/ 21 w 2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2">
                  <a:moveTo>
                    <a:pt x="11" y="21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1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6"/>
                    <a:pt x="17" y="21"/>
                    <a:pt x="11" y="21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" name="Freeform 102"/>
            <p:cNvSpPr>
              <a:spLocks noChangeArrowheads="1"/>
            </p:cNvSpPr>
            <p:nvPr/>
          </p:nvSpPr>
          <p:spPr bwMode="auto">
            <a:xfrm>
              <a:off x="359392" y="672906"/>
              <a:ext cx="52571" cy="52571"/>
            </a:xfrm>
            <a:custGeom>
              <a:avLst/>
              <a:gdLst>
                <a:gd name="T0" fmla="*/ 26120930 w 23"/>
                <a:gd name="T1" fmla="*/ 99263191 h 23"/>
                <a:gd name="T2" fmla="*/ 20898115 w 23"/>
                <a:gd name="T3" fmla="*/ 26120930 h 23"/>
                <a:gd name="T4" fmla="*/ 99263191 w 23"/>
                <a:gd name="T5" fmla="*/ 20898115 h 23"/>
                <a:gd name="T6" fmla="*/ 99263191 w 23"/>
                <a:gd name="T7" fmla="*/ 99263191 h 23"/>
                <a:gd name="T8" fmla="*/ 26120930 w 23"/>
                <a:gd name="T9" fmla="*/ 99263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5" y="19"/>
                  </a:moveTo>
                  <a:cubicBezTo>
                    <a:pt x="0" y="15"/>
                    <a:pt x="0" y="9"/>
                    <a:pt x="4" y="5"/>
                  </a:cubicBezTo>
                  <a:cubicBezTo>
                    <a:pt x="8" y="0"/>
                    <a:pt x="14" y="0"/>
                    <a:pt x="19" y="4"/>
                  </a:cubicBezTo>
                  <a:cubicBezTo>
                    <a:pt x="23" y="8"/>
                    <a:pt x="23" y="14"/>
                    <a:pt x="19" y="19"/>
                  </a:cubicBezTo>
                  <a:cubicBezTo>
                    <a:pt x="15" y="23"/>
                    <a:pt x="9" y="23"/>
                    <a:pt x="5" y="1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" name="Freeform 103"/>
            <p:cNvSpPr>
              <a:spLocks noChangeArrowheads="1"/>
            </p:cNvSpPr>
            <p:nvPr/>
          </p:nvSpPr>
          <p:spPr bwMode="auto">
            <a:xfrm>
              <a:off x="354613" y="720697"/>
              <a:ext cx="47792" cy="49703"/>
            </a:xfrm>
            <a:custGeom>
              <a:avLst/>
              <a:gdLst>
                <a:gd name="T0" fmla="*/ 0 w 21"/>
                <a:gd name="T1" fmla="*/ 61249911 h 22"/>
                <a:gd name="T2" fmla="*/ 51792873 w 21"/>
                <a:gd name="T3" fmla="*/ 5103594 h 22"/>
                <a:gd name="T4" fmla="*/ 108765489 w 21"/>
                <a:gd name="T5" fmla="*/ 51040463 h 22"/>
                <a:gd name="T6" fmla="*/ 56972616 w 21"/>
                <a:gd name="T7" fmla="*/ 107186779 h 22"/>
                <a:gd name="T8" fmla="*/ 0 w 21"/>
                <a:gd name="T9" fmla="*/ 612499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2"/>
                <a:gd name="T17" fmla="*/ 21 w 2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2">
                  <a:moveTo>
                    <a:pt x="0" y="12"/>
                  </a:moveTo>
                  <a:cubicBezTo>
                    <a:pt x="0" y="6"/>
                    <a:pt x="4" y="1"/>
                    <a:pt x="10" y="1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16"/>
                    <a:pt x="17" y="21"/>
                    <a:pt x="11" y="21"/>
                  </a:cubicBezTo>
                  <a:cubicBezTo>
                    <a:pt x="5" y="22"/>
                    <a:pt x="0" y="17"/>
                    <a:pt x="0" y="12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8" name="Freeform 104"/>
            <p:cNvSpPr>
              <a:spLocks noChangeArrowheads="1"/>
            </p:cNvSpPr>
            <p:nvPr/>
          </p:nvSpPr>
          <p:spPr bwMode="auto">
            <a:xfrm>
              <a:off x="314468" y="748416"/>
              <a:ext cx="54483" cy="51615"/>
            </a:xfrm>
            <a:custGeom>
              <a:avLst/>
              <a:gdLst>
                <a:gd name="T0" fmla="*/ 20615005 w 24"/>
                <a:gd name="T1" fmla="*/ 25181388 h 23"/>
                <a:gd name="T2" fmla="*/ 97915032 w 24"/>
                <a:gd name="T3" fmla="*/ 20145559 h 23"/>
                <a:gd name="T4" fmla="*/ 103070485 w 24"/>
                <a:gd name="T5" fmla="*/ 90649405 h 23"/>
                <a:gd name="T6" fmla="*/ 25768189 w 24"/>
                <a:gd name="T7" fmla="*/ 95685233 h 23"/>
                <a:gd name="T8" fmla="*/ 20615005 w 24"/>
                <a:gd name="T9" fmla="*/ 2518138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3"/>
                <a:gd name="T17" fmla="*/ 24 w 2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3">
                  <a:moveTo>
                    <a:pt x="4" y="5"/>
                  </a:moveTo>
                  <a:cubicBezTo>
                    <a:pt x="8" y="0"/>
                    <a:pt x="15" y="0"/>
                    <a:pt x="19" y="4"/>
                  </a:cubicBezTo>
                  <a:cubicBezTo>
                    <a:pt x="23" y="7"/>
                    <a:pt x="24" y="14"/>
                    <a:pt x="20" y="18"/>
                  </a:cubicBezTo>
                  <a:cubicBezTo>
                    <a:pt x="16" y="23"/>
                    <a:pt x="10" y="23"/>
                    <a:pt x="5" y="19"/>
                  </a:cubicBezTo>
                  <a:cubicBezTo>
                    <a:pt x="1" y="16"/>
                    <a:pt x="0" y="9"/>
                    <a:pt x="4" y="5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9" name="Freeform 105"/>
            <p:cNvSpPr>
              <a:spLocks noChangeArrowheads="1"/>
            </p:cNvSpPr>
            <p:nvPr/>
          </p:nvSpPr>
          <p:spPr bwMode="auto">
            <a:xfrm>
              <a:off x="271456" y="743637"/>
              <a:ext cx="49703" cy="49703"/>
            </a:xfrm>
            <a:custGeom>
              <a:avLst/>
              <a:gdLst>
                <a:gd name="T0" fmla="*/ 51040463 w 22"/>
                <a:gd name="T1" fmla="*/ 5103594 h 22"/>
                <a:gd name="T2" fmla="*/ 107186779 w 22"/>
                <a:gd name="T3" fmla="*/ 51040463 h 22"/>
                <a:gd name="T4" fmla="*/ 61249911 w 22"/>
                <a:gd name="T5" fmla="*/ 107186779 h 22"/>
                <a:gd name="T6" fmla="*/ 0 w 22"/>
                <a:gd name="T7" fmla="*/ 61249911 h 22"/>
                <a:gd name="T8" fmla="*/ 51040463 w 22"/>
                <a:gd name="T9" fmla="*/ 510359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2"/>
                <a:gd name="T17" fmla="*/ 22 w 22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2">
                  <a:moveTo>
                    <a:pt x="10" y="1"/>
                  </a:moveTo>
                  <a:cubicBezTo>
                    <a:pt x="15" y="0"/>
                    <a:pt x="21" y="4"/>
                    <a:pt x="21" y="10"/>
                  </a:cubicBezTo>
                  <a:cubicBezTo>
                    <a:pt x="22" y="16"/>
                    <a:pt x="17" y="21"/>
                    <a:pt x="12" y="21"/>
                  </a:cubicBezTo>
                  <a:cubicBezTo>
                    <a:pt x="6" y="22"/>
                    <a:pt x="1" y="18"/>
                    <a:pt x="0" y="12"/>
                  </a:cubicBezTo>
                  <a:cubicBezTo>
                    <a:pt x="0" y="6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0" name="Freeform 106"/>
            <p:cNvSpPr>
              <a:spLocks noChangeArrowheads="1"/>
            </p:cNvSpPr>
            <p:nvPr/>
          </p:nvSpPr>
          <p:spPr bwMode="auto">
            <a:xfrm>
              <a:off x="239913" y="705404"/>
              <a:ext cx="51615" cy="54483"/>
            </a:xfrm>
            <a:custGeom>
              <a:avLst/>
              <a:gdLst>
                <a:gd name="T0" fmla="*/ 90649405 w 23"/>
                <a:gd name="T1" fmla="*/ 20615005 h 24"/>
                <a:gd name="T2" fmla="*/ 100723306 w 23"/>
                <a:gd name="T3" fmla="*/ 97915032 h 24"/>
                <a:gd name="T4" fmla="*/ 25181388 w 23"/>
                <a:gd name="T5" fmla="*/ 103070485 h 24"/>
                <a:gd name="T6" fmla="*/ 20145559 w 23"/>
                <a:gd name="T7" fmla="*/ 25768189 h 24"/>
                <a:gd name="T8" fmla="*/ 90649405 w 23"/>
                <a:gd name="T9" fmla="*/ 206150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8" y="4"/>
                  </a:moveTo>
                  <a:cubicBezTo>
                    <a:pt x="23" y="8"/>
                    <a:pt x="23" y="14"/>
                    <a:pt x="20" y="19"/>
                  </a:cubicBezTo>
                  <a:cubicBezTo>
                    <a:pt x="16" y="23"/>
                    <a:pt x="10" y="24"/>
                    <a:pt x="5" y="20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7" y="1"/>
                    <a:pt x="14" y="0"/>
                    <a:pt x="18" y="4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1" name="Oval 107"/>
            <p:cNvSpPr>
              <a:spLocks noChangeArrowheads="1"/>
            </p:cNvSpPr>
            <p:nvPr/>
          </p:nvSpPr>
          <p:spPr bwMode="auto">
            <a:xfrm>
              <a:off x="266677" y="655701"/>
              <a:ext cx="122346" cy="122346"/>
            </a:xfrm>
            <a:prstGeom prst="ellipse">
              <a:avLst/>
            </a:prstGeom>
            <a:solidFill>
              <a:srgbClr val="7E9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72" name="Oval 108"/>
            <p:cNvSpPr>
              <a:spLocks noChangeArrowheads="1"/>
            </p:cNvSpPr>
            <p:nvPr/>
          </p:nvSpPr>
          <p:spPr bwMode="auto">
            <a:xfrm>
              <a:off x="286749" y="675773"/>
              <a:ext cx="82201" cy="812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73" name="Oval 109"/>
            <p:cNvSpPr>
              <a:spLocks noChangeArrowheads="1"/>
            </p:cNvSpPr>
            <p:nvPr/>
          </p:nvSpPr>
          <p:spPr bwMode="auto">
            <a:xfrm>
              <a:off x="307778" y="698713"/>
              <a:ext cx="36322" cy="36322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74" name="Freeform 110"/>
            <p:cNvSpPr>
              <a:spLocks noChangeArrowheads="1"/>
            </p:cNvSpPr>
            <p:nvPr/>
          </p:nvSpPr>
          <p:spPr bwMode="auto">
            <a:xfrm>
              <a:off x="228443" y="950097"/>
              <a:ext cx="92716" cy="112788"/>
            </a:xfrm>
            <a:custGeom>
              <a:avLst/>
              <a:gdLst>
                <a:gd name="T0" fmla="*/ 209664796 w 41"/>
                <a:gd name="T1" fmla="*/ 198450486 h 50"/>
                <a:gd name="T2" fmla="*/ 0 w 41"/>
                <a:gd name="T3" fmla="*/ 66150162 h 50"/>
                <a:gd name="T4" fmla="*/ 209664796 w 41"/>
                <a:gd name="T5" fmla="*/ 198450486 h 50"/>
                <a:gd name="T6" fmla="*/ 0 60000 65536"/>
                <a:gd name="T7" fmla="*/ 0 60000 65536"/>
                <a:gd name="T8" fmla="*/ 0 60000 65536"/>
                <a:gd name="T9" fmla="*/ 0 w 41"/>
                <a:gd name="T10" fmla="*/ 0 h 50"/>
                <a:gd name="T11" fmla="*/ 41 w 41"/>
                <a:gd name="T12" fmla="*/ 50 h 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0">
                  <a:moveTo>
                    <a:pt x="41" y="39"/>
                  </a:moveTo>
                  <a:cubicBezTo>
                    <a:pt x="41" y="39"/>
                    <a:pt x="36" y="0"/>
                    <a:pt x="0" y="13"/>
                  </a:cubicBezTo>
                  <a:cubicBezTo>
                    <a:pt x="0" y="13"/>
                    <a:pt x="4" y="50"/>
                    <a:pt x="41" y="3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5" name="Freeform 111"/>
            <p:cNvSpPr>
              <a:spLocks noChangeArrowheads="1"/>
            </p:cNvSpPr>
            <p:nvPr/>
          </p:nvSpPr>
          <p:spPr bwMode="auto">
            <a:xfrm>
              <a:off x="323071" y="870762"/>
              <a:ext cx="95583" cy="115656"/>
            </a:xfrm>
            <a:custGeom>
              <a:avLst/>
              <a:gdLst>
                <a:gd name="T0" fmla="*/ 0 w 42"/>
                <a:gd name="T1" fmla="*/ 200567914 h 51"/>
                <a:gd name="T2" fmla="*/ 217526426 w 42"/>
                <a:gd name="T3" fmla="*/ 71999262 h 51"/>
                <a:gd name="T4" fmla="*/ 0 w 42"/>
                <a:gd name="T5" fmla="*/ 200567914 h 51"/>
                <a:gd name="T6" fmla="*/ 0 60000 65536"/>
                <a:gd name="T7" fmla="*/ 0 60000 65536"/>
                <a:gd name="T8" fmla="*/ 0 60000 65536"/>
                <a:gd name="T9" fmla="*/ 0 w 42"/>
                <a:gd name="T10" fmla="*/ 0 h 51"/>
                <a:gd name="T11" fmla="*/ 42 w 42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51">
                  <a:moveTo>
                    <a:pt x="0" y="39"/>
                  </a:moveTo>
                  <a:cubicBezTo>
                    <a:pt x="0" y="39"/>
                    <a:pt x="6" y="0"/>
                    <a:pt x="42" y="14"/>
                  </a:cubicBezTo>
                  <a:cubicBezTo>
                    <a:pt x="42" y="14"/>
                    <a:pt x="37" y="51"/>
                    <a:pt x="0" y="39"/>
                  </a:cubicBezTo>
                  <a:close/>
                </a:path>
              </a:pathLst>
            </a:custGeom>
            <a:solidFill>
              <a:srgbClr val="FFC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" name="Freeform 126"/>
            <p:cNvSpPr>
              <a:spLocks noChangeArrowheads="1"/>
            </p:cNvSpPr>
            <p:nvPr/>
          </p:nvSpPr>
          <p:spPr bwMode="auto">
            <a:xfrm>
              <a:off x="780466" y="0"/>
              <a:ext cx="786649" cy="870762"/>
            </a:xfrm>
            <a:custGeom>
              <a:avLst/>
              <a:gdLst>
                <a:gd name="T0" fmla="*/ 715371367 w 348"/>
                <a:gd name="T1" fmla="*/ 1820287144 h 384"/>
                <a:gd name="T2" fmla="*/ 975971453 w 348"/>
                <a:gd name="T3" fmla="*/ 1902558280 h 384"/>
                <a:gd name="T4" fmla="*/ 1139483681 w 348"/>
                <a:gd name="T5" fmla="*/ 1938554311 h 384"/>
                <a:gd name="T6" fmla="*/ 1354096448 w 348"/>
                <a:gd name="T7" fmla="*/ 1645456729 h 384"/>
                <a:gd name="T8" fmla="*/ 1737330140 w 348"/>
                <a:gd name="T9" fmla="*/ 1316365383 h 384"/>
                <a:gd name="T10" fmla="*/ 1543158945 w 348"/>
                <a:gd name="T11" fmla="*/ 1064404503 h 384"/>
                <a:gd name="T12" fmla="*/ 1619805231 w 348"/>
                <a:gd name="T13" fmla="*/ 725029548 h 384"/>
                <a:gd name="T14" fmla="*/ 1584037567 w 348"/>
                <a:gd name="T15" fmla="*/ 370228047 h 384"/>
                <a:gd name="T16" fmla="*/ 1267228245 w 348"/>
                <a:gd name="T17" fmla="*/ 406221811 h 384"/>
                <a:gd name="T18" fmla="*/ 1093496362 w 348"/>
                <a:gd name="T19" fmla="*/ 298238253 h 384"/>
                <a:gd name="T20" fmla="*/ 725591023 w 348"/>
                <a:gd name="T21" fmla="*/ 41136702 h 384"/>
                <a:gd name="T22" fmla="*/ 495649903 w 348"/>
                <a:gd name="T23" fmla="*/ 354801501 h 384"/>
                <a:gd name="T24" fmla="*/ 347466028 w 348"/>
                <a:gd name="T25" fmla="*/ 493638152 h 384"/>
                <a:gd name="T26" fmla="*/ 76646286 w 348"/>
                <a:gd name="T27" fmla="*/ 565625680 h 384"/>
                <a:gd name="T28" fmla="*/ 102196555 w 348"/>
                <a:gd name="T29" fmla="*/ 786733467 h 384"/>
                <a:gd name="T30" fmla="*/ 270819742 w 348"/>
                <a:gd name="T31" fmla="*/ 1038694347 h 384"/>
                <a:gd name="T32" fmla="*/ 173734144 w 348"/>
                <a:gd name="T33" fmla="*/ 1321508321 h 384"/>
                <a:gd name="T34" fmla="*/ 608066114 w 348"/>
                <a:gd name="T35" fmla="*/ 1568326264 h 384"/>
                <a:gd name="T36" fmla="*/ 715371367 w 348"/>
                <a:gd name="T37" fmla="*/ 1820287144 h 3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8"/>
                <a:gd name="T58" fmla="*/ 0 h 384"/>
                <a:gd name="T59" fmla="*/ 348 w 348"/>
                <a:gd name="T60" fmla="*/ 384 h 3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8" h="384">
                  <a:moveTo>
                    <a:pt x="140" y="354"/>
                  </a:moveTo>
                  <a:cubicBezTo>
                    <a:pt x="153" y="364"/>
                    <a:pt x="175" y="365"/>
                    <a:pt x="191" y="370"/>
                  </a:cubicBezTo>
                  <a:cubicBezTo>
                    <a:pt x="204" y="375"/>
                    <a:pt x="209" y="384"/>
                    <a:pt x="223" y="377"/>
                  </a:cubicBezTo>
                  <a:cubicBezTo>
                    <a:pt x="244" y="367"/>
                    <a:pt x="245" y="332"/>
                    <a:pt x="265" y="320"/>
                  </a:cubicBezTo>
                  <a:cubicBezTo>
                    <a:pt x="291" y="303"/>
                    <a:pt x="348" y="302"/>
                    <a:pt x="340" y="256"/>
                  </a:cubicBezTo>
                  <a:cubicBezTo>
                    <a:pt x="336" y="233"/>
                    <a:pt x="310" y="227"/>
                    <a:pt x="302" y="207"/>
                  </a:cubicBezTo>
                  <a:cubicBezTo>
                    <a:pt x="291" y="184"/>
                    <a:pt x="310" y="162"/>
                    <a:pt x="317" y="141"/>
                  </a:cubicBezTo>
                  <a:cubicBezTo>
                    <a:pt x="323" y="122"/>
                    <a:pt x="329" y="87"/>
                    <a:pt x="310" y="72"/>
                  </a:cubicBezTo>
                  <a:cubicBezTo>
                    <a:pt x="285" y="52"/>
                    <a:pt x="272" y="80"/>
                    <a:pt x="248" y="79"/>
                  </a:cubicBezTo>
                  <a:cubicBezTo>
                    <a:pt x="234" y="79"/>
                    <a:pt x="223" y="68"/>
                    <a:pt x="214" y="58"/>
                  </a:cubicBezTo>
                  <a:cubicBezTo>
                    <a:pt x="195" y="36"/>
                    <a:pt x="177" y="0"/>
                    <a:pt x="142" y="8"/>
                  </a:cubicBezTo>
                  <a:cubicBezTo>
                    <a:pt x="114" y="15"/>
                    <a:pt x="108" y="47"/>
                    <a:pt x="97" y="69"/>
                  </a:cubicBezTo>
                  <a:cubicBezTo>
                    <a:pt x="90" y="81"/>
                    <a:pt x="82" y="90"/>
                    <a:pt x="68" y="96"/>
                  </a:cubicBezTo>
                  <a:cubicBezTo>
                    <a:pt x="50" y="102"/>
                    <a:pt x="30" y="95"/>
                    <a:pt x="15" y="110"/>
                  </a:cubicBezTo>
                  <a:cubicBezTo>
                    <a:pt x="0" y="124"/>
                    <a:pt x="7" y="139"/>
                    <a:pt x="20" y="153"/>
                  </a:cubicBezTo>
                  <a:cubicBezTo>
                    <a:pt x="34" y="168"/>
                    <a:pt x="56" y="178"/>
                    <a:pt x="53" y="202"/>
                  </a:cubicBezTo>
                  <a:cubicBezTo>
                    <a:pt x="51" y="221"/>
                    <a:pt x="29" y="234"/>
                    <a:pt x="34" y="257"/>
                  </a:cubicBezTo>
                  <a:cubicBezTo>
                    <a:pt x="44" y="300"/>
                    <a:pt x="98" y="274"/>
                    <a:pt x="119" y="305"/>
                  </a:cubicBezTo>
                  <a:cubicBezTo>
                    <a:pt x="129" y="320"/>
                    <a:pt x="123" y="341"/>
                    <a:pt x="140" y="354"/>
                  </a:cubicBezTo>
                  <a:close/>
                </a:path>
              </a:pathLst>
            </a:custGeom>
            <a:solidFill>
              <a:srgbClr val="FF9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" name="Freeform 130"/>
            <p:cNvSpPr>
              <a:spLocks noChangeArrowheads="1"/>
            </p:cNvSpPr>
            <p:nvPr/>
          </p:nvSpPr>
          <p:spPr bwMode="auto">
            <a:xfrm>
              <a:off x="0" y="895614"/>
              <a:ext cx="1427056" cy="748416"/>
            </a:xfrm>
            <a:custGeom>
              <a:avLst/>
              <a:gdLst>
                <a:gd name="T0" fmla="*/ 2147483647 w 631"/>
                <a:gd name="T1" fmla="*/ 1687065740 h 330"/>
                <a:gd name="T2" fmla="*/ 1616257391 w 631"/>
                <a:gd name="T3" fmla="*/ 0 h 330"/>
                <a:gd name="T4" fmla="*/ 0 w 631"/>
                <a:gd name="T5" fmla="*/ 1687065740 h 330"/>
                <a:gd name="T6" fmla="*/ 0 w 631"/>
                <a:gd name="T7" fmla="*/ 1697353058 h 330"/>
                <a:gd name="T8" fmla="*/ 2147483647 w 631"/>
                <a:gd name="T9" fmla="*/ 1697353058 h 330"/>
                <a:gd name="T10" fmla="*/ 2147483647 w 631"/>
                <a:gd name="T11" fmla="*/ 1687065740 h 3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31"/>
                <a:gd name="T19" fmla="*/ 0 h 330"/>
                <a:gd name="T20" fmla="*/ 631 w 631"/>
                <a:gd name="T21" fmla="*/ 330 h 3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31" h="330">
                  <a:moveTo>
                    <a:pt x="631" y="328"/>
                  </a:moveTo>
                  <a:cubicBezTo>
                    <a:pt x="631" y="147"/>
                    <a:pt x="490" y="0"/>
                    <a:pt x="316" y="0"/>
                  </a:cubicBezTo>
                  <a:cubicBezTo>
                    <a:pt x="141" y="0"/>
                    <a:pt x="0" y="147"/>
                    <a:pt x="0" y="328"/>
                  </a:cubicBezTo>
                  <a:cubicBezTo>
                    <a:pt x="0" y="329"/>
                    <a:pt x="0" y="330"/>
                    <a:pt x="0" y="330"/>
                  </a:cubicBezTo>
                  <a:cubicBezTo>
                    <a:pt x="631" y="330"/>
                    <a:pt x="631" y="330"/>
                    <a:pt x="631" y="330"/>
                  </a:cubicBezTo>
                  <a:cubicBezTo>
                    <a:pt x="631" y="330"/>
                    <a:pt x="631" y="329"/>
                    <a:pt x="631" y="328"/>
                  </a:cubicBezTo>
                  <a:close/>
                </a:path>
              </a:pathLst>
            </a:custGeom>
            <a:solidFill>
              <a:srgbClr val="FF8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" name="Freeform 131"/>
            <p:cNvSpPr>
              <a:spLocks noChangeArrowheads="1"/>
            </p:cNvSpPr>
            <p:nvPr/>
          </p:nvSpPr>
          <p:spPr bwMode="auto">
            <a:xfrm>
              <a:off x="122346" y="1017960"/>
              <a:ext cx="1173760" cy="616511"/>
            </a:xfrm>
            <a:custGeom>
              <a:avLst/>
              <a:gdLst>
                <a:gd name="T0" fmla="*/ 2147483647 w 519"/>
                <a:gd name="T1" fmla="*/ 1387099885 h 272"/>
                <a:gd name="T2" fmla="*/ 1329833895 w 519"/>
                <a:gd name="T3" fmla="*/ 0 h 272"/>
                <a:gd name="T4" fmla="*/ 0 w 519"/>
                <a:gd name="T5" fmla="*/ 1387099885 h 272"/>
                <a:gd name="T6" fmla="*/ 0 w 519"/>
                <a:gd name="T7" fmla="*/ 1397374313 h 272"/>
                <a:gd name="T8" fmla="*/ 2147483647 w 519"/>
                <a:gd name="T9" fmla="*/ 1397374313 h 272"/>
                <a:gd name="T10" fmla="*/ 2147483647 w 519"/>
                <a:gd name="T11" fmla="*/ 1387099885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"/>
                <a:gd name="T19" fmla="*/ 0 h 272"/>
                <a:gd name="T20" fmla="*/ 519 w 519"/>
                <a:gd name="T21" fmla="*/ 272 h 2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" h="272">
                  <a:moveTo>
                    <a:pt x="519" y="270"/>
                  </a:moveTo>
                  <a:cubicBezTo>
                    <a:pt x="519" y="121"/>
                    <a:pt x="403" y="0"/>
                    <a:pt x="260" y="0"/>
                  </a:cubicBezTo>
                  <a:cubicBezTo>
                    <a:pt x="116" y="0"/>
                    <a:pt x="0" y="121"/>
                    <a:pt x="0" y="270"/>
                  </a:cubicBezTo>
                  <a:cubicBezTo>
                    <a:pt x="0" y="271"/>
                    <a:pt x="0" y="272"/>
                    <a:pt x="0" y="272"/>
                  </a:cubicBezTo>
                  <a:cubicBezTo>
                    <a:pt x="519" y="272"/>
                    <a:pt x="519" y="272"/>
                    <a:pt x="519" y="272"/>
                  </a:cubicBezTo>
                  <a:cubicBezTo>
                    <a:pt x="519" y="272"/>
                    <a:pt x="519" y="271"/>
                    <a:pt x="519" y="270"/>
                  </a:cubicBezTo>
                  <a:close/>
                </a:path>
              </a:pathLst>
            </a:custGeom>
            <a:solidFill>
              <a:srgbClr val="FFC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" name="Freeform 132"/>
            <p:cNvSpPr>
              <a:spLocks noChangeArrowheads="1"/>
            </p:cNvSpPr>
            <p:nvPr/>
          </p:nvSpPr>
          <p:spPr bwMode="auto">
            <a:xfrm>
              <a:off x="253295" y="1163247"/>
              <a:ext cx="920465" cy="477915"/>
            </a:xfrm>
            <a:custGeom>
              <a:avLst/>
              <a:gdLst>
                <a:gd name="T0" fmla="*/ 2081709622 w 407"/>
                <a:gd name="T1" fmla="*/ 1072217025 h 211"/>
                <a:gd name="T2" fmla="*/ 1043411533 w 407"/>
                <a:gd name="T3" fmla="*/ 0 h 211"/>
                <a:gd name="T4" fmla="*/ 0 w 407"/>
                <a:gd name="T5" fmla="*/ 1072217025 h 211"/>
                <a:gd name="T6" fmla="*/ 0 w 407"/>
                <a:gd name="T7" fmla="*/ 1082477475 h 211"/>
                <a:gd name="T8" fmla="*/ 2081709622 w 407"/>
                <a:gd name="T9" fmla="*/ 1082477475 h 211"/>
                <a:gd name="T10" fmla="*/ 2081709622 w 407"/>
                <a:gd name="T11" fmla="*/ 1072217025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7"/>
                <a:gd name="T19" fmla="*/ 0 h 211"/>
                <a:gd name="T20" fmla="*/ 407 w 407"/>
                <a:gd name="T21" fmla="*/ 211 h 2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7" h="211">
                  <a:moveTo>
                    <a:pt x="407" y="209"/>
                  </a:moveTo>
                  <a:cubicBezTo>
                    <a:pt x="407" y="94"/>
                    <a:pt x="316" y="0"/>
                    <a:pt x="204" y="0"/>
                  </a:cubicBezTo>
                  <a:cubicBezTo>
                    <a:pt x="91" y="0"/>
                    <a:pt x="0" y="94"/>
                    <a:pt x="0" y="209"/>
                  </a:cubicBezTo>
                  <a:cubicBezTo>
                    <a:pt x="0" y="210"/>
                    <a:pt x="0" y="210"/>
                    <a:pt x="0" y="211"/>
                  </a:cubicBezTo>
                  <a:cubicBezTo>
                    <a:pt x="407" y="211"/>
                    <a:pt x="407" y="211"/>
                    <a:pt x="407" y="211"/>
                  </a:cubicBezTo>
                  <a:cubicBezTo>
                    <a:pt x="407" y="210"/>
                    <a:pt x="407" y="210"/>
                    <a:pt x="407" y="209"/>
                  </a:cubicBezTo>
                  <a:close/>
                </a:path>
              </a:pathLst>
            </a:custGeom>
            <a:solidFill>
              <a:srgbClr val="FF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" name="Freeform 133"/>
            <p:cNvSpPr>
              <a:spLocks noChangeArrowheads="1"/>
            </p:cNvSpPr>
            <p:nvPr/>
          </p:nvSpPr>
          <p:spPr bwMode="auto">
            <a:xfrm>
              <a:off x="418654" y="1285593"/>
              <a:ext cx="592615" cy="330718"/>
            </a:xfrm>
            <a:custGeom>
              <a:avLst/>
              <a:gdLst>
                <a:gd name="T0" fmla="*/ 1340429535 w 262"/>
                <a:gd name="T1" fmla="*/ 749139695 h 146"/>
                <a:gd name="T2" fmla="*/ 670215899 w 262"/>
                <a:gd name="T3" fmla="*/ 0 h 146"/>
                <a:gd name="T4" fmla="*/ 0 w 262"/>
                <a:gd name="T5" fmla="*/ 749139695 h 146"/>
                <a:gd name="T6" fmla="*/ 0 w 262"/>
                <a:gd name="T7" fmla="*/ 749139695 h 146"/>
                <a:gd name="T8" fmla="*/ 1340429535 w 262"/>
                <a:gd name="T9" fmla="*/ 749139695 h 146"/>
                <a:gd name="T10" fmla="*/ 1340429535 w 262"/>
                <a:gd name="T11" fmla="*/ 749139695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2"/>
                <a:gd name="T19" fmla="*/ 0 h 146"/>
                <a:gd name="T20" fmla="*/ 262 w 262"/>
                <a:gd name="T21" fmla="*/ 146 h 1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2" h="146">
                  <a:moveTo>
                    <a:pt x="262" y="146"/>
                  </a:moveTo>
                  <a:cubicBezTo>
                    <a:pt x="262" y="65"/>
                    <a:pt x="203" y="0"/>
                    <a:pt x="131" y="0"/>
                  </a:cubicBezTo>
                  <a:cubicBezTo>
                    <a:pt x="58" y="0"/>
                    <a:pt x="0" y="65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lose/>
                </a:path>
              </a:pathLst>
            </a:custGeom>
            <a:solidFill>
              <a:srgbClr val="B1B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" name="Freeform 134"/>
            <p:cNvSpPr>
              <a:spLocks noChangeArrowheads="1"/>
            </p:cNvSpPr>
            <p:nvPr/>
          </p:nvSpPr>
          <p:spPr bwMode="auto">
            <a:xfrm>
              <a:off x="549602" y="1421321"/>
              <a:ext cx="321159" cy="179696"/>
            </a:xfrm>
            <a:custGeom>
              <a:avLst/>
              <a:gdLst>
                <a:gd name="T0" fmla="*/ 726359882 w 142"/>
                <a:gd name="T1" fmla="*/ 403567646 h 79"/>
                <a:gd name="T2" fmla="*/ 363181072 w 142"/>
                <a:gd name="T3" fmla="*/ 0 h 79"/>
                <a:gd name="T4" fmla="*/ 0 w 142"/>
                <a:gd name="T5" fmla="*/ 403567646 h 79"/>
                <a:gd name="T6" fmla="*/ 0 w 142"/>
                <a:gd name="T7" fmla="*/ 408742436 h 79"/>
                <a:gd name="T8" fmla="*/ 726359882 w 142"/>
                <a:gd name="T9" fmla="*/ 408742436 h 79"/>
                <a:gd name="T10" fmla="*/ 726359882 w 142"/>
                <a:gd name="T11" fmla="*/ 40356764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2"/>
                <a:gd name="T19" fmla="*/ 0 h 79"/>
                <a:gd name="T20" fmla="*/ 142 w 142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2" h="79">
                  <a:moveTo>
                    <a:pt x="142" y="78"/>
                  </a:moveTo>
                  <a:cubicBezTo>
                    <a:pt x="142" y="35"/>
                    <a:pt x="110" y="0"/>
                    <a:pt x="71" y="0"/>
                  </a:cubicBezTo>
                  <a:cubicBezTo>
                    <a:pt x="32" y="0"/>
                    <a:pt x="0" y="35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79"/>
                    <a:pt x="142" y="79"/>
                    <a:pt x="142" y="78"/>
                  </a:cubicBezTo>
                  <a:close/>
                </a:path>
              </a:pathLst>
            </a:custGeom>
            <a:solidFill>
              <a:srgbClr val="607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" name="Freeform 153"/>
            <p:cNvSpPr>
              <a:spLocks noChangeArrowheads="1"/>
            </p:cNvSpPr>
            <p:nvPr/>
          </p:nvSpPr>
          <p:spPr bwMode="auto">
            <a:xfrm>
              <a:off x="1013708" y="432562"/>
              <a:ext cx="302999" cy="881276"/>
            </a:xfrm>
            <a:custGeom>
              <a:avLst/>
              <a:gdLst>
                <a:gd name="T0" fmla="*/ 332342418 w 134"/>
                <a:gd name="T1" fmla="*/ 1996522849 h 389"/>
                <a:gd name="T2" fmla="*/ 311889986 w 134"/>
                <a:gd name="T3" fmla="*/ 990563286 h 389"/>
                <a:gd name="T4" fmla="*/ 102259901 w 134"/>
                <a:gd name="T5" fmla="*/ 523509661 h 389"/>
                <a:gd name="T6" fmla="*/ 46017408 w 134"/>
                <a:gd name="T7" fmla="*/ 35926156 h 389"/>
                <a:gd name="T8" fmla="*/ 117597530 w 134"/>
                <a:gd name="T9" fmla="*/ 272019770 h 389"/>
                <a:gd name="T10" fmla="*/ 209632345 w 134"/>
                <a:gd name="T11" fmla="*/ 508113384 h 389"/>
                <a:gd name="T12" fmla="*/ 383472369 w 134"/>
                <a:gd name="T13" fmla="*/ 569703022 h 389"/>
                <a:gd name="T14" fmla="*/ 521522331 w 134"/>
                <a:gd name="T15" fmla="*/ 313079529 h 389"/>
                <a:gd name="T16" fmla="*/ 680024726 w 134"/>
                <a:gd name="T17" fmla="*/ 189900252 h 389"/>
                <a:gd name="T18" fmla="*/ 634007318 w 134"/>
                <a:gd name="T19" fmla="*/ 272019770 h 389"/>
                <a:gd name="T20" fmla="*/ 495957356 w 134"/>
                <a:gd name="T21" fmla="*/ 549173143 h 389"/>
                <a:gd name="T22" fmla="*/ 444827405 w 134"/>
                <a:gd name="T23" fmla="*/ 985429683 h 389"/>
                <a:gd name="T24" fmla="*/ 593104714 w 134"/>
                <a:gd name="T25" fmla="*/ 1934933210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4"/>
                <a:gd name="T40" fmla="*/ 0 h 389"/>
                <a:gd name="T41" fmla="*/ 134 w 134"/>
                <a:gd name="T42" fmla="*/ 389 h 3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4" h="389">
                  <a:moveTo>
                    <a:pt x="65" y="389"/>
                  </a:moveTo>
                  <a:cubicBezTo>
                    <a:pt x="98" y="330"/>
                    <a:pt x="81" y="254"/>
                    <a:pt x="61" y="193"/>
                  </a:cubicBezTo>
                  <a:cubicBezTo>
                    <a:pt x="51" y="162"/>
                    <a:pt x="33" y="133"/>
                    <a:pt x="20" y="102"/>
                  </a:cubicBezTo>
                  <a:cubicBezTo>
                    <a:pt x="9" y="76"/>
                    <a:pt x="0" y="34"/>
                    <a:pt x="9" y="7"/>
                  </a:cubicBezTo>
                  <a:cubicBezTo>
                    <a:pt x="20" y="0"/>
                    <a:pt x="20" y="45"/>
                    <a:pt x="23" y="53"/>
                  </a:cubicBezTo>
                  <a:cubicBezTo>
                    <a:pt x="27" y="68"/>
                    <a:pt x="33" y="85"/>
                    <a:pt x="41" y="99"/>
                  </a:cubicBezTo>
                  <a:cubicBezTo>
                    <a:pt x="50" y="114"/>
                    <a:pt x="62" y="130"/>
                    <a:pt x="75" y="111"/>
                  </a:cubicBezTo>
                  <a:cubicBezTo>
                    <a:pt x="86" y="95"/>
                    <a:pt x="92" y="77"/>
                    <a:pt x="102" y="61"/>
                  </a:cubicBezTo>
                  <a:cubicBezTo>
                    <a:pt x="104" y="56"/>
                    <a:pt x="128" y="20"/>
                    <a:pt x="133" y="37"/>
                  </a:cubicBezTo>
                  <a:cubicBezTo>
                    <a:pt x="134" y="42"/>
                    <a:pt x="127" y="49"/>
                    <a:pt x="124" y="53"/>
                  </a:cubicBezTo>
                  <a:cubicBezTo>
                    <a:pt x="113" y="71"/>
                    <a:pt x="107" y="89"/>
                    <a:pt x="97" y="107"/>
                  </a:cubicBezTo>
                  <a:cubicBezTo>
                    <a:pt x="82" y="134"/>
                    <a:pt x="80" y="160"/>
                    <a:pt x="87" y="192"/>
                  </a:cubicBezTo>
                  <a:cubicBezTo>
                    <a:pt x="99" y="253"/>
                    <a:pt x="116" y="318"/>
                    <a:pt x="116" y="377"/>
                  </a:cubicBezTo>
                </a:path>
              </a:pathLst>
            </a:custGeom>
            <a:solidFill>
              <a:srgbClr val="955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" name="Freeform 154"/>
            <p:cNvSpPr>
              <a:spLocks noChangeArrowheads="1"/>
            </p:cNvSpPr>
            <p:nvPr/>
          </p:nvSpPr>
          <p:spPr bwMode="auto">
            <a:xfrm>
              <a:off x="1074354" y="188299"/>
              <a:ext cx="99406" cy="99406"/>
            </a:xfrm>
            <a:custGeom>
              <a:avLst/>
              <a:gdLst>
                <a:gd name="T0" fmla="*/ 86770142 w 44"/>
                <a:gd name="T1" fmla="*/ 199060515 h 44"/>
                <a:gd name="T2" fmla="*/ 91873736 w 44"/>
                <a:gd name="T3" fmla="*/ 199060515 h 44"/>
                <a:gd name="T4" fmla="*/ 91873736 w 44"/>
                <a:gd name="T5" fmla="*/ 35729679 h 44"/>
                <a:gd name="T6" fmla="*/ 86770142 w 44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4"/>
                <a:gd name="T14" fmla="*/ 44 w 44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4">
                  <a:moveTo>
                    <a:pt x="17" y="39"/>
                  </a:moveTo>
                  <a:cubicBezTo>
                    <a:pt x="17" y="39"/>
                    <a:pt x="18" y="39"/>
                    <a:pt x="18" y="39"/>
                  </a:cubicBezTo>
                  <a:cubicBezTo>
                    <a:pt x="44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" name="Freeform 155"/>
            <p:cNvSpPr>
              <a:spLocks noChangeArrowheads="1"/>
            </p:cNvSpPr>
            <p:nvPr/>
          </p:nvSpPr>
          <p:spPr bwMode="auto">
            <a:xfrm>
              <a:off x="1116938" y="333740"/>
              <a:ext cx="96539" cy="102274"/>
            </a:xfrm>
            <a:custGeom>
              <a:avLst/>
              <a:gdLst>
                <a:gd name="T0" fmla="*/ 80645986 w 43"/>
                <a:gd name="T1" fmla="*/ 201450234 h 45"/>
                <a:gd name="T2" fmla="*/ 85688465 w 43"/>
                <a:gd name="T3" fmla="*/ 206616208 h 45"/>
                <a:gd name="T4" fmla="*/ 85688465 w 43"/>
                <a:gd name="T5" fmla="*/ 41323242 h 45"/>
                <a:gd name="T6" fmla="*/ 80645986 w 43"/>
                <a:gd name="T7" fmla="*/ 201450234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6" y="39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43" y="45"/>
                    <a:pt x="40" y="0"/>
                    <a:pt x="17" y="8"/>
                  </a:cubicBezTo>
                  <a:cubicBezTo>
                    <a:pt x="3" y="12"/>
                    <a:pt x="0" y="35"/>
                    <a:pt x="16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" name="Freeform 156"/>
            <p:cNvSpPr>
              <a:spLocks noChangeArrowheads="1"/>
            </p:cNvSpPr>
            <p:nvPr/>
          </p:nvSpPr>
          <p:spPr bwMode="auto">
            <a:xfrm>
              <a:off x="1300886" y="236091"/>
              <a:ext cx="99406" cy="101318"/>
            </a:xfrm>
            <a:custGeom>
              <a:avLst/>
              <a:gdLst>
                <a:gd name="T0" fmla="*/ 86770142 w 44"/>
                <a:gd name="T1" fmla="*/ 197702939 h 45"/>
                <a:gd name="T2" fmla="*/ 91873736 w 44"/>
                <a:gd name="T3" fmla="*/ 197702939 h 45"/>
                <a:gd name="T4" fmla="*/ 91873736 w 44"/>
                <a:gd name="T5" fmla="*/ 35486067 h 45"/>
                <a:gd name="T6" fmla="*/ 86770142 w 44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5"/>
                <a:gd name="T14" fmla="*/ 44 w 4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5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4" y="45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" name="Freeform 157"/>
            <p:cNvSpPr>
              <a:spLocks noChangeArrowheads="1"/>
            </p:cNvSpPr>
            <p:nvPr/>
          </p:nvSpPr>
          <p:spPr bwMode="auto">
            <a:xfrm>
              <a:off x="1351859" y="505069"/>
              <a:ext cx="97495" cy="99406"/>
            </a:xfrm>
            <a:custGeom>
              <a:avLst/>
              <a:gdLst>
                <a:gd name="T0" fmla="*/ 87394065 w 43"/>
                <a:gd name="T1" fmla="*/ 199060515 h 44"/>
                <a:gd name="T2" fmla="*/ 87394065 w 43"/>
                <a:gd name="T3" fmla="*/ 199060515 h 44"/>
                <a:gd name="T4" fmla="*/ 87394065 w 43"/>
                <a:gd name="T5" fmla="*/ 35729679 h 44"/>
                <a:gd name="T6" fmla="*/ 87394065 w 43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4"/>
                <a:gd name="T14" fmla="*/ 43 w 4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4"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43" y="44"/>
                    <a:pt x="41" y="0"/>
                    <a:pt x="17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" name="Freeform 158"/>
            <p:cNvSpPr>
              <a:spLocks noChangeArrowheads="1"/>
            </p:cNvSpPr>
            <p:nvPr/>
          </p:nvSpPr>
          <p:spPr bwMode="auto">
            <a:xfrm>
              <a:off x="895613" y="251384"/>
              <a:ext cx="99406" cy="102274"/>
            </a:xfrm>
            <a:custGeom>
              <a:avLst/>
              <a:gdLst>
                <a:gd name="T0" fmla="*/ 86770142 w 44"/>
                <a:gd name="T1" fmla="*/ 201450234 h 45"/>
                <a:gd name="T2" fmla="*/ 91873736 w 44"/>
                <a:gd name="T3" fmla="*/ 201450234 h 45"/>
                <a:gd name="T4" fmla="*/ 91873736 w 44"/>
                <a:gd name="T5" fmla="*/ 36157268 h 45"/>
                <a:gd name="T6" fmla="*/ 86770142 w 44"/>
                <a:gd name="T7" fmla="*/ 201450234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5"/>
                <a:gd name="T14" fmla="*/ 44 w 4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5">
                  <a:moveTo>
                    <a:pt x="17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44" y="45"/>
                    <a:pt x="41" y="0"/>
                    <a:pt x="18" y="7"/>
                  </a:cubicBezTo>
                  <a:cubicBezTo>
                    <a:pt x="4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" name="Freeform 159"/>
            <p:cNvSpPr>
              <a:spLocks noChangeArrowheads="1"/>
            </p:cNvSpPr>
            <p:nvPr/>
          </p:nvSpPr>
          <p:spPr bwMode="auto">
            <a:xfrm>
              <a:off x="917032" y="492253"/>
              <a:ext cx="97495" cy="101318"/>
            </a:xfrm>
            <a:custGeom>
              <a:avLst/>
              <a:gdLst>
                <a:gd name="T0" fmla="*/ 87394065 w 43"/>
                <a:gd name="T1" fmla="*/ 197702939 h 45"/>
                <a:gd name="T2" fmla="*/ 92534092 w 43"/>
                <a:gd name="T3" fmla="*/ 197702939 h 45"/>
                <a:gd name="T4" fmla="*/ 92534092 w 43"/>
                <a:gd name="T5" fmla="*/ 35486067 h 45"/>
                <a:gd name="T6" fmla="*/ 87394065 w 43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3" y="45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Freeform 160"/>
            <p:cNvSpPr>
              <a:spLocks noChangeArrowheads="1"/>
            </p:cNvSpPr>
            <p:nvPr/>
          </p:nvSpPr>
          <p:spPr bwMode="auto">
            <a:xfrm>
              <a:off x="1251182" y="410052"/>
              <a:ext cx="96539" cy="100363"/>
            </a:xfrm>
            <a:custGeom>
              <a:avLst/>
              <a:gdLst>
                <a:gd name="T0" fmla="*/ 85688465 w 43"/>
                <a:gd name="T1" fmla="*/ 202911176 h 44"/>
                <a:gd name="T2" fmla="*/ 90728699 w 43"/>
                <a:gd name="T3" fmla="*/ 202911176 h 44"/>
                <a:gd name="T4" fmla="*/ 90728699 w 43"/>
                <a:gd name="T5" fmla="*/ 36420364 h 44"/>
                <a:gd name="T6" fmla="*/ 85688465 w 43"/>
                <a:gd name="T7" fmla="*/ 202911176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4"/>
                <a:gd name="T14" fmla="*/ 43 w 4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4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3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0" name="Freeform 161"/>
            <p:cNvSpPr>
              <a:spLocks noChangeArrowheads="1"/>
            </p:cNvSpPr>
            <p:nvPr/>
          </p:nvSpPr>
          <p:spPr bwMode="auto">
            <a:xfrm>
              <a:off x="1435515" y="572638"/>
              <a:ext cx="97495" cy="101318"/>
            </a:xfrm>
            <a:custGeom>
              <a:avLst/>
              <a:gdLst>
                <a:gd name="T0" fmla="*/ 87394065 w 43"/>
                <a:gd name="T1" fmla="*/ 197702939 h 45"/>
                <a:gd name="T2" fmla="*/ 87394065 w 43"/>
                <a:gd name="T3" fmla="*/ 202771091 h 45"/>
                <a:gd name="T4" fmla="*/ 87394065 w 43"/>
                <a:gd name="T5" fmla="*/ 40554218 h 45"/>
                <a:gd name="T6" fmla="*/ 87394065 w 43"/>
                <a:gd name="T7" fmla="*/ 197702939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5"/>
                <a:gd name="T14" fmla="*/ 43 w 43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5">
                  <a:moveTo>
                    <a:pt x="17" y="39"/>
                  </a:moveTo>
                  <a:cubicBezTo>
                    <a:pt x="17" y="39"/>
                    <a:pt x="17" y="40"/>
                    <a:pt x="17" y="40"/>
                  </a:cubicBezTo>
                  <a:cubicBezTo>
                    <a:pt x="43" y="45"/>
                    <a:pt x="41" y="0"/>
                    <a:pt x="17" y="8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1" name="Freeform 162"/>
            <p:cNvSpPr>
              <a:spLocks noChangeArrowheads="1"/>
            </p:cNvSpPr>
            <p:nvPr/>
          </p:nvSpPr>
          <p:spPr bwMode="auto">
            <a:xfrm>
              <a:off x="1246403" y="667968"/>
              <a:ext cx="99406" cy="99406"/>
            </a:xfrm>
            <a:custGeom>
              <a:avLst/>
              <a:gdLst>
                <a:gd name="T0" fmla="*/ 86770142 w 44"/>
                <a:gd name="T1" fmla="*/ 199060515 h 44"/>
                <a:gd name="T2" fmla="*/ 91873736 w 44"/>
                <a:gd name="T3" fmla="*/ 199060515 h 44"/>
                <a:gd name="T4" fmla="*/ 91873736 w 44"/>
                <a:gd name="T5" fmla="*/ 35729679 h 44"/>
                <a:gd name="T6" fmla="*/ 86770142 w 44"/>
                <a:gd name="T7" fmla="*/ 199060515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4"/>
                <a:gd name="T14" fmla="*/ 44 w 44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4">
                  <a:moveTo>
                    <a:pt x="17" y="39"/>
                  </a:moveTo>
                  <a:cubicBezTo>
                    <a:pt x="17" y="39"/>
                    <a:pt x="17" y="39"/>
                    <a:pt x="18" y="39"/>
                  </a:cubicBezTo>
                  <a:cubicBezTo>
                    <a:pt x="44" y="44"/>
                    <a:pt x="41" y="0"/>
                    <a:pt x="18" y="7"/>
                  </a:cubicBezTo>
                  <a:cubicBezTo>
                    <a:pt x="3" y="12"/>
                    <a:pt x="0" y="35"/>
                    <a:pt x="17" y="39"/>
                  </a:cubicBezTo>
                  <a:close/>
                </a:path>
              </a:pathLst>
            </a:custGeom>
            <a:solidFill>
              <a:srgbClr val="47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2" name="Freeform 163"/>
            <p:cNvSpPr>
              <a:spLocks noChangeArrowheads="1"/>
            </p:cNvSpPr>
            <p:nvPr/>
          </p:nvSpPr>
          <p:spPr bwMode="auto">
            <a:xfrm>
              <a:off x="655700" y="555338"/>
              <a:ext cx="86025" cy="70731"/>
            </a:xfrm>
            <a:custGeom>
              <a:avLst/>
              <a:gdLst>
                <a:gd name="T0" fmla="*/ 20498852 w 38"/>
                <a:gd name="T1" fmla="*/ 119736175 h 31"/>
                <a:gd name="T2" fmla="*/ 40999968 w 38"/>
                <a:gd name="T3" fmla="*/ 0 h 31"/>
                <a:gd name="T4" fmla="*/ 51248262 w 38"/>
                <a:gd name="T5" fmla="*/ 109325028 h 31"/>
                <a:gd name="T6" fmla="*/ 148621770 w 38"/>
                <a:gd name="T7" fmla="*/ 41646869 h 31"/>
                <a:gd name="T8" fmla="*/ 87122951 w 38"/>
                <a:gd name="T9" fmla="*/ 114529461 h 31"/>
                <a:gd name="T10" fmla="*/ 169120622 w 38"/>
                <a:gd name="T11" fmla="*/ 140558469 h 31"/>
                <a:gd name="T12" fmla="*/ 61498820 w 38"/>
                <a:gd name="T13" fmla="*/ 14576518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31"/>
                <a:gd name="T23" fmla="*/ 38 w 38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31">
                  <a:moveTo>
                    <a:pt x="4" y="23"/>
                  </a:moveTo>
                  <a:cubicBezTo>
                    <a:pt x="4" y="18"/>
                    <a:pt x="0" y="0"/>
                    <a:pt x="8" y="0"/>
                  </a:cubicBezTo>
                  <a:cubicBezTo>
                    <a:pt x="15" y="0"/>
                    <a:pt x="10" y="17"/>
                    <a:pt x="10" y="21"/>
                  </a:cubicBezTo>
                  <a:cubicBezTo>
                    <a:pt x="11" y="16"/>
                    <a:pt x="23" y="6"/>
                    <a:pt x="29" y="8"/>
                  </a:cubicBezTo>
                  <a:cubicBezTo>
                    <a:pt x="38" y="11"/>
                    <a:pt x="19" y="20"/>
                    <a:pt x="17" y="22"/>
                  </a:cubicBezTo>
                  <a:cubicBezTo>
                    <a:pt x="21" y="21"/>
                    <a:pt x="38" y="20"/>
                    <a:pt x="33" y="27"/>
                  </a:cubicBezTo>
                  <a:cubicBezTo>
                    <a:pt x="30" y="31"/>
                    <a:pt x="15" y="30"/>
                    <a:pt x="12" y="28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3" name="Freeform 164"/>
            <p:cNvSpPr>
              <a:spLocks noChangeArrowheads="1"/>
            </p:cNvSpPr>
            <p:nvPr/>
          </p:nvSpPr>
          <p:spPr bwMode="auto">
            <a:xfrm>
              <a:off x="501811" y="657612"/>
              <a:ext cx="70731" cy="49703"/>
            </a:xfrm>
            <a:custGeom>
              <a:avLst/>
              <a:gdLst>
                <a:gd name="T0" fmla="*/ 145765183 w 31"/>
                <a:gd name="T1" fmla="*/ 5103594 h 22"/>
                <a:gd name="T2" fmla="*/ 0 w 31"/>
                <a:gd name="T3" fmla="*/ 40833274 h 22"/>
                <a:gd name="T4" fmla="*/ 62471445 w 31"/>
                <a:gd name="T5" fmla="*/ 81666547 h 22"/>
                <a:gd name="T6" fmla="*/ 145765183 w 31"/>
                <a:gd name="T7" fmla="*/ 107186779 h 22"/>
                <a:gd name="T8" fmla="*/ 161383044 w 3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2"/>
                <a:gd name="T17" fmla="*/ 31 w 3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2">
                  <a:moveTo>
                    <a:pt x="28" y="1"/>
                  </a:moveTo>
                  <a:cubicBezTo>
                    <a:pt x="19" y="3"/>
                    <a:pt x="9" y="4"/>
                    <a:pt x="0" y="8"/>
                  </a:cubicBezTo>
                  <a:cubicBezTo>
                    <a:pt x="0" y="13"/>
                    <a:pt x="9" y="15"/>
                    <a:pt x="12" y="16"/>
                  </a:cubicBezTo>
                  <a:cubicBezTo>
                    <a:pt x="17" y="18"/>
                    <a:pt x="23" y="22"/>
                    <a:pt x="28" y="21"/>
                  </a:cubicBezTo>
                  <a:cubicBezTo>
                    <a:pt x="30" y="21"/>
                    <a:pt x="30" y="3"/>
                    <a:pt x="31" y="0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4" name="Freeform 165"/>
            <p:cNvSpPr>
              <a:spLocks noChangeArrowheads="1"/>
            </p:cNvSpPr>
            <p:nvPr/>
          </p:nvSpPr>
          <p:spPr bwMode="auto">
            <a:xfrm>
              <a:off x="540044" y="598351"/>
              <a:ext cx="292484" cy="287705"/>
            </a:xfrm>
            <a:custGeom>
              <a:avLst/>
              <a:gdLst>
                <a:gd name="T0" fmla="*/ 663154188 w 129"/>
                <a:gd name="T1" fmla="*/ 415692948 h 127"/>
                <a:gd name="T2" fmla="*/ 406117435 w 129"/>
                <a:gd name="T3" fmla="*/ 631236097 h 127"/>
                <a:gd name="T4" fmla="*/ 87391498 w 129"/>
                <a:gd name="T5" fmla="*/ 487539909 h 127"/>
                <a:gd name="T6" fmla="*/ 195347570 w 129"/>
                <a:gd name="T7" fmla="*/ 20528998 h 127"/>
                <a:gd name="T8" fmla="*/ 431822017 w 129"/>
                <a:gd name="T9" fmla="*/ 128300572 h 127"/>
                <a:gd name="T10" fmla="*/ 442102036 w 129"/>
                <a:gd name="T11" fmla="*/ 395163950 h 127"/>
                <a:gd name="T12" fmla="*/ 555198117 w 129"/>
                <a:gd name="T13" fmla="*/ 441353062 h 127"/>
                <a:gd name="T14" fmla="*/ 663154188 w 129"/>
                <a:gd name="T15" fmla="*/ 415692948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"/>
                <a:gd name="T25" fmla="*/ 0 h 127"/>
                <a:gd name="T26" fmla="*/ 129 w 129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" h="127">
                  <a:moveTo>
                    <a:pt x="129" y="81"/>
                  </a:moveTo>
                  <a:cubicBezTo>
                    <a:pt x="123" y="106"/>
                    <a:pt x="104" y="119"/>
                    <a:pt x="79" y="123"/>
                  </a:cubicBezTo>
                  <a:cubicBezTo>
                    <a:pt x="56" y="127"/>
                    <a:pt x="29" y="115"/>
                    <a:pt x="17" y="95"/>
                  </a:cubicBezTo>
                  <a:cubicBezTo>
                    <a:pt x="2" y="69"/>
                    <a:pt x="0" y="11"/>
                    <a:pt x="38" y="4"/>
                  </a:cubicBezTo>
                  <a:cubicBezTo>
                    <a:pt x="55" y="0"/>
                    <a:pt x="76" y="9"/>
                    <a:pt x="84" y="25"/>
                  </a:cubicBezTo>
                  <a:cubicBezTo>
                    <a:pt x="91" y="41"/>
                    <a:pt x="78" y="63"/>
                    <a:pt x="86" y="77"/>
                  </a:cubicBezTo>
                  <a:cubicBezTo>
                    <a:pt x="90" y="85"/>
                    <a:pt x="100" y="86"/>
                    <a:pt x="108" y="86"/>
                  </a:cubicBezTo>
                  <a:cubicBezTo>
                    <a:pt x="110" y="86"/>
                    <a:pt x="128" y="83"/>
                    <a:pt x="129" y="81"/>
                  </a:cubicBezTo>
                  <a:close/>
                </a:path>
              </a:pathLst>
            </a:custGeom>
            <a:solidFill>
              <a:srgbClr val="FFC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5" name="Freeform 166"/>
            <p:cNvSpPr>
              <a:spLocks noChangeArrowheads="1"/>
            </p:cNvSpPr>
            <p:nvPr/>
          </p:nvSpPr>
          <p:spPr bwMode="auto">
            <a:xfrm>
              <a:off x="590704" y="659524"/>
              <a:ext cx="20073" cy="27719"/>
            </a:xfrm>
            <a:custGeom>
              <a:avLst/>
              <a:gdLst>
                <a:gd name="T0" fmla="*/ 34819964 w 9"/>
                <a:gd name="T1" fmla="*/ 42684950 h 12"/>
                <a:gd name="T2" fmla="*/ 4973643 w 9"/>
                <a:gd name="T3" fmla="*/ 32015445 h 12"/>
                <a:gd name="T4" fmla="*/ 34819964 w 9"/>
                <a:gd name="T5" fmla="*/ 42684950 h 12"/>
                <a:gd name="T6" fmla="*/ 0 60000 65536"/>
                <a:gd name="T7" fmla="*/ 0 60000 65536"/>
                <a:gd name="T8" fmla="*/ 0 60000 65536"/>
                <a:gd name="T9" fmla="*/ 0 w 9"/>
                <a:gd name="T10" fmla="*/ 0 h 12"/>
                <a:gd name="T11" fmla="*/ 9 w 9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2">
                  <a:moveTo>
                    <a:pt x="7" y="8"/>
                  </a:moveTo>
                  <a:cubicBezTo>
                    <a:pt x="9" y="2"/>
                    <a:pt x="1" y="0"/>
                    <a:pt x="1" y="6"/>
                  </a:cubicBezTo>
                  <a:cubicBezTo>
                    <a:pt x="0" y="10"/>
                    <a:pt x="5" y="12"/>
                    <a:pt x="7" y="8"/>
                  </a:cubicBezTo>
                  <a:close/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6" name="Freeform 167"/>
            <p:cNvSpPr>
              <a:spLocks noChangeArrowheads="1"/>
            </p:cNvSpPr>
            <p:nvPr/>
          </p:nvSpPr>
          <p:spPr bwMode="auto">
            <a:xfrm>
              <a:off x="819147" y="743637"/>
              <a:ext cx="56394" cy="67864"/>
            </a:xfrm>
            <a:custGeom>
              <a:avLst/>
              <a:gdLst>
                <a:gd name="T0" fmla="*/ 0 w 25"/>
                <a:gd name="T1" fmla="*/ 97228753 h 30"/>
                <a:gd name="T2" fmla="*/ 20353722 w 25"/>
                <a:gd name="T3" fmla="*/ 15350837 h 30"/>
                <a:gd name="T4" fmla="*/ 35618450 w 25"/>
                <a:gd name="T5" fmla="*/ 76758708 h 30"/>
                <a:gd name="T6" fmla="*/ 101768612 w 25"/>
                <a:gd name="T7" fmla="*/ 71641763 h 30"/>
                <a:gd name="T8" fmla="*/ 45796440 w 25"/>
                <a:gd name="T9" fmla="*/ 107462644 h 30"/>
                <a:gd name="T10" fmla="*/ 91592879 w 25"/>
                <a:gd name="T11" fmla="*/ 143283525 h 30"/>
                <a:gd name="T12" fmla="*/ 15264728 w 25"/>
                <a:gd name="T13" fmla="*/ 10746264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0"/>
                <a:gd name="T23" fmla="*/ 25 w 25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0">
                  <a:moveTo>
                    <a:pt x="0" y="19"/>
                  </a:moveTo>
                  <a:cubicBezTo>
                    <a:pt x="2" y="15"/>
                    <a:pt x="0" y="5"/>
                    <a:pt x="4" y="3"/>
                  </a:cubicBezTo>
                  <a:cubicBezTo>
                    <a:pt x="11" y="0"/>
                    <a:pt x="8" y="13"/>
                    <a:pt x="7" y="15"/>
                  </a:cubicBezTo>
                  <a:cubicBezTo>
                    <a:pt x="10" y="13"/>
                    <a:pt x="19" y="8"/>
                    <a:pt x="20" y="14"/>
                  </a:cubicBezTo>
                  <a:cubicBezTo>
                    <a:pt x="22" y="19"/>
                    <a:pt x="11" y="20"/>
                    <a:pt x="9" y="21"/>
                  </a:cubicBezTo>
                  <a:cubicBezTo>
                    <a:pt x="13" y="20"/>
                    <a:pt x="25" y="26"/>
                    <a:pt x="18" y="28"/>
                  </a:cubicBezTo>
                  <a:cubicBezTo>
                    <a:pt x="14" y="30"/>
                    <a:pt x="5" y="25"/>
                    <a:pt x="3" y="21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" name="Freeform 168"/>
            <p:cNvSpPr>
              <a:spLocks noChangeArrowheads="1"/>
            </p:cNvSpPr>
            <p:nvPr/>
          </p:nvSpPr>
          <p:spPr bwMode="auto">
            <a:xfrm>
              <a:off x="690110" y="641363"/>
              <a:ext cx="46836" cy="45880"/>
            </a:xfrm>
            <a:custGeom>
              <a:avLst/>
              <a:gdLst>
                <a:gd name="T0" fmla="*/ 54715599 w 21"/>
                <a:gd name="T1" fmla="*/ 94723848 h 20"/>
                <a:gd name="T2" fmla="*/ 29845683 w 21"/>
                <a:gd name="T3" fmla="*/ 31574616 h 20"/>
                <a:gd name="T4" fmla="*/ 54715599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" name="Freeform 169"/>
            <p:cNvSpPr>
              <a:spLocks noChangeArrowheads="1"/>
            </p:cNvSpPr>
            <p:nvPr/>
          </p:nvSpPr>
          <p:spPr bwMode="auto">
            <a:xfrm>
              <a:off x="558205" y="743637"/>
              <a:ext cx="47792" cy="43013"/>
            </a:xfrm>
            <a:custGeom>
              <a:avLst/>
              <a:gdLst>
                <a:gd name="T0" fmla="*/ 62152358 w 21"/>
                <a:gd name="T1" fmla="*/ 87123963 h 19"/>
                <a:gd name="T2" fmla="*/ 36255922 w 21"/>
                <a:gd name="T3" fmla="*/ 25624429 h 19"/>
                <a:gd name="T4" fmla="*/ 62152358 w 21"/>
                <a:gd name="T5" fmla="*/ 87123963 h 19"/>
                <a:gd name="T6" fmla="*/ 0 60000 65536"/>
                <a:gd name="T7" fmla="*/ 0 60000 65536"/>
                <a:gd name="T8" fmla="*/ 0 60000 65536"/>
                <a:gd name="T9" fmla="*/ 0 w 21"/>
                <a:gd name="T10" fmla="*/ 0 h 19"/>
                <a:gd name="T11" fmla="*/ 21 w 21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19">
                  <a:moveTo>
                    <a:pt x="12" y="17"/>
                  </a:moveTo>
                  <a:cubicBezTo>
                    <a:pt x="21" y="14"/>
                    <a:pt x="15" y="0"/>
                    <a:pt x="7" y="5"/>
                  </a:cubicBezTo>
                  <a:cubicBezTo>
                    <a:pt x="0" y="9"/>
                    <a:pt x="4" y="19"/>
                    <a:pt x="12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9" name="Freeform 170"/>
            <p:cNvSpPr>
              <a:spLocks noChangeArrowheads="1"/>
            </p:cNvSpPr>
            <p:nvPr/>
          </p:nvSpPr>
          <p:spPr bwMode="auto">
            <a:xfrm>
              <a:off x="599306" y="605041"/>
              <a:ext cx="33454" cy="29631"/>
            </a:xfrm>
            <a:custGeom>
              <a:avLst/>
              <a:gdLst>
                <a:gd name="T0" fmla="*/ 44765913 w 15"/>
                <a:gd name="T1" fmla="*/ 62343624 h 13"/>
                <a:gd name="T2" fmla="*/ 54715132 w 15"/>
                <a:gd name="T3" fmla="*/ 0 h 13"/>
                <a:gd name="T4" fmla="*/ 0 w 15"/>
                <a:gd name="T5" fmla="*/ 31171812 h 13"/>
                <a:gd name="T6" fmla="*/ 44765913 w 15"/>
                <a:gd name="T7" fmla="*/ 6234362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3"/>
                <a:gd name="T14" fmla="*/ 15 w 15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3">
                  <a:moveTo>
                    <a:pt x="9" y="12"/>
                  </a:moveTo>
                  <a:cubicBezTo>
                    <a:pt x="15" y="10"/>
                    <a:pt x="15" y="3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1" y="9"/>
                    <a:pt x="4" y="13"/>
                    <a:pt x="9" y="12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0" name="Freeform 171"/>
            <p:cNvSpPr>
              <a:spLocks noChangeArrowheads="1"/>
            </p:cNvSpPr>
            <p:nvPr/>
          </p:nvSpPr>
          <p:spPr bwMode="auto">
            <a:xfrm>
              <a:off x="640407" y="755107"/>
              <a:ext cx="44924" cy="44924"/>
            </a:xfrm>
            <a:custGeom>
              <a:avLst/>
              <a:gdLst>
                <a:gd name="T0" fmla="*/ 55499110 w 20"/>
                <a:gd name="T1" fmla="*/ 85771147 h 20"/>
                <a:gd name="T2" fmla="*/ 30272037 w 20"/>
                <a:gd name="T3" fmla="*/ 25227072 h 20"/>
                <a:gd name="T4" fmla="*/ 55499110 w 20"/>
                <a:gd name="T5" fmla="*/ 85771147 h 20"/>
                <a:gd name="T6" fmla="*/ 0 60000 65536"/>
                <a:gd name="T7" fmla="*/ 0 60000 65536"/>
                <a:gd name="T8" fmla="*/ 0 60000 65536"/>
                <a:gd name="T9" fmla="*/ 0 w 20"/>
                <a:gd name="T10" fmla="*/ 0 h 20"/>
                <a:gd name="T11" fmla="*/ 20 w 2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0">
                  <a:moveTo>
                    <a:pt x="11" y="17"/>
                  </a:moveTo>
                  <a:cubicBezTo>
                    <a:pt x="20" y="15"/>
                    <a:pt x="15" y="0"/>
                    <a:pt x="6" y="5"/>
                  </a:cubicBezTo>
                  <a:cubicBezTo>
                    <a:pt x="0" y="9"/>
                    <a:pt x="3" y="20"/>
                    <a:pt x="11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1" name="Freeform 172"/>
            <p:cNvSpPr>
              <a:spLocks noChangeArrowheads="1"/>
            </p:cNvSpPr>
            <p:nvPr/>
          </p:nvSpPr>
          <p:spPr bwMode="auto">
            <a:xfrm>
              <a:off x="687242" y="829662"/>
              <a:ext cx="47792" cy="45880"/>
            </a:xfrm>
            <a:custGeom>
              <a:avLst/>
              <a:gdLst>
                <a:gd name="T0" fmla="*/ 56972616 w 21"/>
                <a:gd name="T1" fmla="*/ 94723848 h 20"/>
                <a:gd name="T2" fmla="*/ 31076179 w 21"/>
                <a:gd name="T3" fmla="*/ 31574616 h 20"/>
                <a:gd name="T4" fmla="*/ 56972616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2" name="Freeform 173"/>
            <p:cNvSpPr>
              <a:spLocks noChangeArrowheads="1"/>
            </p:cNvSpPr>
            <p:nvPr/>
          </p:nvSpPr>
          <p:spPr bwMode="auto">
            <a:xfrm>
              <a:off x="779958" y="791429"/>
              <a:ext cx="45880" cy="43013"/>
            </a:xfrm>
            <a:custGeom>
              <a:avLst/>
              <a:gdLst>
                <a:gd name="T0" fmla="*/ 57886796 w 20"/>
                <a:gd name="T1" fmla="*/ 87123963 h 19"/>
                <a:gd name="T2" fmla="*/ 31574616 w 20"/>
                <a:gd name="T3" fmla="*/ 25624429 h 19"/>
                <a:gd name="T4" fmla="*/ 57886796 w 20"/>
                <a:gd name="T5" fmla="*/ 87123963 h 19"/>
                <a:gd name="T6" fmla="*/ 0 60000 65536"/>
                <a:gd name="T7" fmla="*/ 0 60000 65536"/>
                <a:gd name="T8" fmla="*/ 0 60000 65536"/>
                <a:gd name="T9" fmla="*/ 0 w 20"/>
                <a:gd name="T10" fmla="*/ 0 h 19"/>
                <a:gd name="T11" fmla="*/ 20 w 20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19">
                  <a:moveTo>
                    <a:pt x="11" y="17"/>
                  </a:moveTo>
                  <a:cubicBezTo>
                    <a:pt x="20" y="15"/>
                    <a:pt x="15" y="0"/>
                    <a:pt x="6" y="5"/>
                  </a:cubicBezTo>
                  <a:cubicBezTo>
                    <a:pt x="0" y="9"/>
                    <a:pt x="3" y="19"/>
                    <a:pt x="11" y="17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3" name="Freeform 174"/>
            <p:cNvSpPr>
              <a:spLocks noChangeArrowheads="1"/>
            </p:cNvSpPr>
            <p:nvPr/>
          </p:nvSpPr>
          <p:spPr bwMode="auto">
            <a:xfrm>
              <a:off x="630848" y="677684"/>
              <a:ext cx="47792" cy="45880"/>
            </a:xfrm>
            <a:custGeom>
              <a:avLst/>
              <a:gdLst>
                <a:gd name="T0" fmla="*/ 56972616 w 21"/>
                <a:gd name="T1" fmla="*/ 94723848 h 20"/>
                <a:gd name="T2" fmla="*/ 31076179 w 21"/>
                <a:gd name="T3" fmla="*/ 31574616 h 20"/>
                <a:gd name="T4" fmla="*/ 56972616 w 21"/>
                <a:gd name="T5" fmla="*/ 94723848 h 20"/>
                <a:gd name="T6" fmla="*/ 0 60000 65536"/>
                <a:gd name="T7" fmla="*/ 0 60000 65536"/>
                <a:gd name="T8" fmla="*/ 0 60000 65536"/>
                <a:gd name="T9" fmla="*/ 0 w 21"/>
                <a:gd name="T10" fmla="*/ 0 h 20"/>
                <a:gd name="T11" fmla="*/ 21 w 2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0">
                  <a:moveTo>
                    <a:pt x="11" y="18"/>
                  </a:moveTo>
                  <a:cubicBezTo>
                    <a:pt x="21" y="15"/>
                    <a:pt x="15" y="0"/>
                    <a:pt x="6" y="6"/>
                  </a:cubicBezTo>
                  <a:cubicBezTo>
                    <a:pt x="0" y="10"/>
                    <a:pt x="4" y="20"/>
                    <a:pt x="11" y="18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4" name="Freeform 175"/>
            <p:cNvSpPr>
              <a:spLocks noChangeArrowheads="1"/>
            </p:cNvSpPr>
            <p:nvPr/>
          </p:nvSpPr>
          <p:spPr bwMode="auto">
            <a:xfrm>
              <a:off x="730255" y="778047"/>
              <a:ext cx="27719" cy="21984"/>
            </a:xfrm>
            <a:custGeom>
              <a:avLst/>
              <a:gdLst>
                <a:gd name="T0" fmla="*/ 10671815 w 12"/>
                <a:gd name="T1" fmla="*/ 0 h 10"/>
                <a:gd name="T2" fmla="*/ 53356765 w 12"/>
                <a:gd name="T3" fmla="*/ 38663261 h 10"/>
                <a:gd name="T4" fmla="*/ 64028580 w 12"/>
                <a:gd name="T5" fmla="*/ 38663261 h 10"/>
                <a:gd name="T6" fmla="*/ 10671815 w 12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0"/>
                <a:gd name="T14" fmla="*/ 12 w 12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0">
                  <a:moveTo>
                    <a:pt x="2" y="0"/>
                  </a:moveTo>
                  <a:cubicBezTo>
                    <a:pt x="0" y="4"/>
                    <a:pt x="4" y="10"/>
                    <a:pt x="10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8" y="7"/>
                    <a:pt x="4" y="4"/>
                    <a:pt x="2" y="0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5" name="Freeform 176"/>
            <p:cNvSpPr>
              <a:spLocks noChangeArrowheads="1"/>
            </p:cNvSpPr>
            <p:nvPr/>
          </p:nvSpPr>
          <p:spPr bwMode="auto">
            <a:xfrm>
              <a:off x="607908" y="827750"/>
              <a:ext cx="36322" cy="36322"/>
            </a:xfrm>
            <a:custGeom>
              <a:avLst/>
              <a:gdLst>
                <a:gd name="T0" fmla="*/ 15459551 w 16"/>
                <a:gd name="T1" fmla="*/ 25768189 h 16"/>
                <a:gd name="T2" fmla="*/ 0 w 16"/>
                <a:gd name="T3" fmla="*/ 46380924 h 16"/>
                <a:gd name="T4" fmla="*/ 56687291 w 16"/>
                <a:gd name="T5" fmla="*/ 82455480 h 16"/>
                <a:gd name="T6" fmla="*/ 15459551 w 16"/>
                <a:gd name="T7" fmla="*/ 25768189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6"/>
                <a:gd name="T14" fmla="*/ 16 w 16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6">
                  <a:moveTo>
                    <a:pt x="3" y="5"/>
                  </a:moveTo>
                  <a:cubicBezTo>
                    <a:pt x="2" y="6"/>
                    <a:pt x="1" y="8"/>
                    <a:pt x="0" y="9"/>
                  </a:cubicBezTo>
                  <a:cubicBezTo>
                    <a:pt x="4" y="11"/>
                    <a:pt x="7" y="14"/>
                    <a:pt x="11" y="16"/>
                  </a:cubicBezTo>
                  <a:cubicBezTo>
                    <a:pt x="16" y="11"/>
                    <a:pt x="11" y="0"/>
                    <a:pt x="3" y="5"/>
                  </a:cubicBezTo>
                  <a:close/>
                </a:path>
              </a:pathLst>
            </a:custGeom>
            <a:solidFill>
              <a:srgbClr val="FA6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6" name="Rectangle 177"/>
            <p:cNvSpPr>
              <a:spLocks noChangeArrowheads="1"/>
            </p:cNvSpPr>
            <p:nvPr/>
          </p:nvSpPr>
          <p:spPr bwMode="auto">
            <a:xfrm>
              <a:off x="667170" y="865983"/>
              <a:ext cx="8603" cy="67864"/>
            </a:xfrm>
            <a:prstGeom prst="rect">
              <a:avLst/>
            </a:pr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7" name="Rectangle 178"/>
            <p:cNvSpPr>
              <a:spLocks noChangeArrowheads="1"/>
            </p:cNvSpPr>
            <p:nvPr/>
          </p:nvSpPr>
          <p:spPr bwMode="auto">
            <a:xfrm>
              <a:off x="723564" y="867895"/>
              <a:ext cx="6691" cy="68820"/>
            </a:xfrm>
            <a:prstGeom prst="rect">
              <a:avLst/>
            </a:pr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08" name="Freeform 179"/>
            <p:cNvSpPr>
              <a:spLocks noChangeArrowheads="1"/>
            </p:cNvSpPr>
            <p:nvPr/>
          </p:nvSpPr>
          <p:spPr bwMode="auto">
            <a:xfrm>
              <a:off x="626069" y="723564"/>
              <a:ext cx="135728" cy="99406"/>
            </a:xfrm>
            <a:custGeom>
              <a:avLst/>
              <a:gdLst>
                <a:gd name="T0" fmla="*/ 56288664 w 60"/>
                <a:gd name="T1" fmla="*/ 5103594 h 44"/>
                <a:gd name="T2" fmla="*/ 189338298 w 60"/>
                <a:gd name="T3" fmla="*/ 183747473 h 44"/>
                <a:gd name="T4" fmla="*/ 46054773 w 60"/>
                <a:gd name="T5" fmla="*/ 5103594 h 44"/>
                <a:gd name="T6" fmla="*/ 0 60000 65536"/>
                <a:gd name="T7" fmla="*/ 0 60000 65536"/>
                <a:gd name="T8" fmla="*/ 0 60000 65536"/>
                <a:gd name="T9" fmla="*/ 0 w 60"/>
                <a:gd name="T10" fmla="*/ 0 h 44"/>
                <a:gd name="T11" fmla="*/ 60 w 60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0" h="44">
                  <a:moveTo>
                    <a:pt x="11" y="1"/>
                  </a:moveTo>
                  <a:cubicBezTo>
                    <a:pt x="26" y="0"/>
                    <a:pt x="60" y="20"/>
                    <a:pt x="37" y="36"/>
                  </a:cubicBezTo>
                  <a:cubicBezTo>
                    <a:pt x="23" y="44"/>
                    <a:pt x="0" y="12"/>
                    <a:pt x="9" y="1"/>
                  </a:cubicBezTo>
                </a:path>
              </a:pathLst>
            </a:custGeom>
            <a:solidFill>
              <a:srgbClr val="7C4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9" name="Group 459"/>
          <p:cNvGrpSpPr/>
          <p:nvPr/>
        </p:nvGrpSpPr>
        <p:grpSpPr bwMode="auto">
          <a:xfrm>
            <a:off x="2438400" y="5021263"/>
            <a:ext cx="4157663" cy="1892300"/>
            <a:chOff x="0" y="0"/>
            <a:chExt cx="2033053" cy="924289"/>
          </a:xfrm>
        </p:grpSpPr>
        <p:sp>
          <p:nvSpPr>
            <p:cNvPr id="310" name="Freeform 135"/>
            <p:cNvSpPr>
              <a:spLocks noChangeArrowheads="1"/>
            </p:cNvSpPr>
            <p:nvPr/>
          </p:nvSpPr>
          <p:spPr bwMode="auto">
            <a:xfrm>
              <a:off x="0" y="437771"/>
              <a:ext cx="2033053" cy="486518"/>
            </a:xfrm>
            <a:custGeom>
              <a:avLst/>
              <a:gdLst>
                <a:gd name="T0" fmla="*/ 0 w 899"/>
                <a:gd name="T1" fmla="*/ 1100929136 h 215"/>
                <a:gd name="T2" fmla="*/ 2147483647 w 899"/>
                <a:gd name="T3" fmla="*/ 15362654 h 215"/>
                <a:gd name="T4" fmla="*/ 2147483647 w 899"/>
                <a:gd name="T5" fmla="*/ 1054843436 h 215"/>
                <a:gd name="T6" fmla="*/ 0 w 899"/>
                <a:gd name="T7" fmla="*/ 1100929136 h 2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9"/>
                <a:gd name="T13" fmla="*/ 0 h 215"/>
                <a:gd name="T14" fmla="*/ 899 w 899"/>
                <a:gd name="T15" fmla="*/ 215 h 2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9" h="215">
                  <a:moveTo>
                    <a:pt x="0" y="215"/>
                  </a:moveTo>
                  <a:cubicBezTo>
                    <a:pt x="0" y="215"/>
                    <a:pt x="206" y="0"/>
                    <a:pt x="484" y="3"/>
                  </a:cubicBezTo>
                  <a:cubicBezTo>
                    <a:pt x="763" y="6"/>
                    <a:pt x="899" y="206"/>
                    <a:pt x="899" y="206"/>
                  </a:cubicBezTo>
                  <a:lnTo>
                    <a:pt x="0" y="215"/>
                  </a:lnTo>
                  <a:close/>
                </a:path>
              </a:pathLst>
            </a:custGeom>
            <a:solidFill>
              <a:srgbClr val="58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" name="Freeform 136"/>
            <p:cNvSpPr>
              <a:spLocks noChangeArrowheads="1"/>
            </p:cNvSpPr>
            <p:nvPr/>
          </p:nvSpPr>
          <p:spPr bwMode="auto">
            <a:xfrm>
              <a:off x="327850" y="563940"/>
              <a:ext cx="1472936" cy="353657"/>
            </a:xfrm>
            <a:custGeom>
              <a:avLst/>
              <a:gdLst>
                <a:gd name="T0" fmla="*/ 0 w 651"/>
                <a:gd name="T1" fmla="*/ 801751754 h 156"/>
                <a:gd name="T2" fmla="*/ 1796855216 w 651"/>
                <a:gd name="T3" fmla="*/ 15418085 h 156"/>
                <a:gd name="T4" fmla="*/ 2147483647 w 651"/>
                <a:gd name="T5" fmla="*/ 770915584 h 156"/>
                <a:gd name="T6" fmla="*/ 0 w 651"/>
                <a:gd name="T7" fmla="*/ 801751754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1"/>
                <a:gd name="T13" fmla="*/ 0 h 156"/>
                <a:gd name="T14" fmla="*/ 651 w 651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1" h="156">
                  <a:moveTo>
                    <a:pt x="0" y="156"/>
                  </a:moveTo>
                  <a:cubicBezTo>
                    <a:pt x="0" y="156"/>
                    <a:pt x="149" y="0"/>
                    <a:pt x="351" y="3"/>
                  </a:cubicBezTo>
                  <a:cubicBezTo>
                    <a:pt x="552" y="5"/>
                    <a:pt x="651" y="150"/>
                    <a:pt x="651" y="150"/>
                  </a:cubicBezTo>
                  <a:lnTo>
                    <a:pt x="0" y="156"/>
                  </a:lnTo>
                  <a:close/>
                </a:path>
              </a:pathLst>
            </a:custGeom>
            <a:solidFill>
              <a:srgbClr val="DDC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" name="Freeform 137"/>
            <p:cNvSpPr>
              <a:spLocks noChangeArrowheads="1"/>
            </p:cNvSpPr>
            <p:nvPr/>
          </p:nvSpPr>
          <p:spPr bwMode="auto">
            <a:xfrm>
              <a:off x="624158" y="675773"/>
              <a:ext cx="916642" cy="238002"/>
            </a:xfrm>
            <a:custGeom>
              <a:avLst/>
              <a:gdLst>
                <a:gd name="T0" fmla="*/ 0 w 405"/>
                <a:gd name="T1" fmla="*/ 539475733 h 105"/>
                <a:gd name="T2" fmla="*/ 1116723447 w 405"/>
                <a:gd name="T3" fmla="*/ 5138577 h 105"/>
                <a:gd name="T4" fmla="*/ 2074648287 w 405"/>
                <a:gd name="T5" fmla="*/ 513787384 h 105"/>
                <a:gd name="T6" fmla="*/ 0 w 405"/>
                <a:gd name="T7" fmla="*/ 539475733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5"/>
                <a:gd name="T13" fmla="*/ 0 h 105"/>
                <a:gd name="T14" fmla="*/ 405 w 40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5" h="105">
                  <a:moveTo>
                    <a:pt x="0" y="105"/>
                  </a:moveTo>
                  <a:cubicBezTo>
                    <a:pt x="0" y="105"/>
                    <a:pt x="93" y="0"/>
                    <a:pt x="218" y="1"/>
                  </a:cubicBezTo>
                  <a:cubicBezTo>
                    <a:pt x="344" y="3"/>
                    <a:pt x="405" y="100"/>
                    <a:pt x="405" y="100"/>
                  </a:cubicBezTo>
                  <a:lnTo>
                    <a:pt x="0" y="105"/>
                  </a:lnTo>
                  <a:close/>
                </a:path>
              </a:pathLst>
            </a:custGeom>
            <a:solidFill>
              <a:srgbClr val="F6A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" name="Freeform 138"/>
            <p:cNvSpPr>
              <a:spLocks noChangeArrowheads="1"/>
            </p:cNvSpPr>
            <p:nvPr/>
          </p:nvSpPr>
          <p:spPr bwMode="auto">
            <a:xfrm>
              <a:off x="786649" y="758930"/>
              <a:ext cx="627025" cy="150066"/>
            </a:xfrm>
            <a:custGeom>
              <a:avLst/>
              <a:gdLst>
                <a:gd name="T0" fmla="*/ 0 w 277"/>
                <a:gd name="T1" fmla="*/ 341209157 h 66"/>
                <a:gd name="T2" fmla="*/ 763478769 w 277"/>
                <a:gd name="T3" fmla="*/ 0 h 66"/>
                <a:gd name="T4" fmla="*/ 1419351446 w 277"/>
                <a:gd name="T5" fmla="*/ 325700063 h 66"/>
                <a:gd name="T6" fmla="*/ 0 w 277"/>
                <a:gd name="T7" fmla="*/ 34120915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7"/>
                <a:gd name="T13" fmla="*/ 0 h 66"/>
                <a:gd name="T14" fmla="*/ 277 w 277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7" h="66">
                  <a:moveTo>
                    <a:pt x="0" y="66"/>
                  </a:moveTo>
                  <a:cubicBezTo>
                    <a:pt x="0" y="66"/>
                    <a:pt x="63" y="0"/>
                    <a:pt x="149" y="0"/>
                  </a:cubicBezTo>
                  <a:cubicBezTo>
                    <a:pt x="235" y="1"/>
                    <a:pt x="277" y="63"/>
                    <a:pt x="277" y="63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956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" name="Rectangle 139"/>
            <p:cNvSpPr>
              <a:spLocks noChangeArrowheads="1"/>
            </p:cNvSpPr>
            <p:nvPr/>
          </p:nvSpPr>
          <p:spPr bwMode="auto">
            <a:xfrm>
              <a:off x="1067663" y="158668"/>
              <a:ext cx="11470" cy="330718"/>
            </a:xfrm>
            <a:prstGeom prst="rect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5" name="Oval 140"/>
            <p:cNvSpPr>
              <a:spLocks noChangeArrowheads="1"/>
            </p:cNvSpPr>
            <p:nvPr/>
          </p:nvSpPr>
          <p:spPr bwMode="auto">
            <a:xfrm>
              <a:off x="997888" y="33455"/>
              <a:ext cx="51615" cy="50659"/>
            </a:xfrm>
            <a:prstGeom prst="ellipse">
              <a:avLst/>
            </a:pr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16" name="Freeform 141"/>
            <p:cNvSpPr>
              <a:spLocks noChangeArrowheads="1"/>
            </p:cNvSpPr>
            <p:nvPr/>
          </p:nvSpPr>
          <p:spPr bwMode="auto">
            <a:xfrm>
              <a:off x="1036121" y="0"/>
              <a:ext cx="56394" cy="56394"/>
            </a:xfrm>
            <a:custGeom>
              <a:avLst/>
              <a:gdLst>
                <a:gd name="T0" fmla="*/ 106857607 w 25"/>
                <a:gd name="T1" fmla="*/ 101768612 h 25"/>
                <a:gd name="T2" fmla="*/ 25442717 w 25"/>
                <a:gd name="T3" fmla="*/ 101768612 h 25"/>
                <a:gd name="T4" fmla="*/ 25442717 w 25"/>
                <a:gd name="T5" fmla="*/ 25442717 h 25"/>
                <a:gd name="T6" fmla="*/ 106857607 w 25"/>
                <a:gd name="T7" fmla="*/ 20353722 h 25"/>
                <a:gd name="T8" fmla="*/ 106857607 w 25"/>
                <a:gd name="T9" fmla="*/ 1017686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1" y="20"/>
                  </a:moveTo>
                  <a:cubicBezTo>
                    <a:pt x="16" y="25"/>
                    <a:pt x="9" y="25"/>
                    <a:pt x="5" y="20"/>
                  </a:cubicBezTo>
                  <a:cubicBezTo>
                    <a:pt x="1" y="16"/>
                    <a:pt x="0" y="9"/>
                    <a:pt x="5" y="5"/>
                  </a:cubicBezTo>
                  <a:cubicBezTo>
                    <a:pt x="9" y="0"/>
                    <a:pt x="16" y="0"/>
                    <a:pt x="21" y="4"/>
                  </a:cubicBezTo>
                  <a:cubicBezTo>
                    <a:pt x="25" y="9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" name="Freeform 142"/>
            <p:cNvSpPr>
              <a:spLocks noChangeArrowheads="1"/>
            </p:cNvSpPr>
            <p:nvPr/>
          </p:nvSpPr>
          <p:spPr bwMode="auto">
            <a:xfrm>
              <a:off x="1087736" y="11470"/>
              <a:ext cx="52571" cy="51615"/>
            </a:xfrm>
            <a:custGeom>
              <a:avLst/>
              <a:gdLst>
                <a:gd name="T0" fmla="*/ 62692060 w 23"/>
                <a:gd name="T1" fmla="*/ 115830792 h 23"/>
                <a:gd name="T2" fmla="*/ 0 w 23"/>
                <a:gd name="T3" fmla="*/ 60434433 h 23"/>
                <a:gd name="T4" fmla="*/ 57469246 w 23"/>
                <a:gd name="T5" fmla="*/ 0 h 23"/>
                <a:gd name="T6" fmla="*/ 120161306 w 23"/>
                <a:gd name="T7" fmla="*/ 55396360 h 23"/>
                <a:gd name="T8" fmla="*/ 62692060 w 23"/>
                <a:gd name="T9" fmla="*/ 11583079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12" y="23"/>
                  </a:moveTo>
                  <a:cubicBezTo>
                    <a:pt x="6" y="23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5"/>
                    <a:pt x="23" y="11"/>
                  </a:cubicBezTo>
                  <a:cubicBezTo>
                    <a:pt x="23" y="17"/>
                    <a:pt x="18" y="22"/>
                    <a:pt x="12" y="23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" name="Freeform 143"/>
            <p:cNvSpPr>
              <a:spLocks noChangeArrowheads="1"/>
            </p:cNvSpPr>
            <p:nvPr/>
          </p:nvSpPr>
          <p:spPr bwMode="auto">
            <a:xfrm>
              <a:off x="1115455" y="49703"/>
              <a:ext cx="56394" cy="56394"/>
            </a:xfrm>
            <a:custGeom>
              <a:avLst/>
              <a:gdLst>
                <a:gd name="T0" fmla="*/ 25442717 w 25"/>
                <a:gd name="T1" fmla="*/ 106857607 h 25"/>
                <a:gd name="T2" fmla="*/ 20353722 w 25"/>
                <a:gd name="T3" fmla="*/ 25442717 h 25"/>
                <a:gd name="T4" fmla="*/ 101768612 w 25"/>
                <a:gd name="T5" fmla="*/ 20353722 h 25"/>
                <a:gd name="T6" fmla="*/ 106857607 w 25"/>
                <a:gd name="T7" fmla="*/ 101768612 h 25"/>
                <a:gd name="T8" fmla="*/ 25442717 w 25"/>
                <a:gd name="T9" fmla="*/ 10685760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5" y="21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6" y="24"/>
                    <a:pt x="9" y="25"/>
                    <a:pt x="5" y="2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" name="Freeform 144"/>
            <p:cNvSpPr>
              <a:spLocks noChangeArrowheads="1"/>
            </p:cNvSpPr>
            <p:nvPr/>
          </p:nvSpPr>
          <p:spPr bwMode="auto">
            <a:xfrm>
              <a:off x="1107808" y="102274"/>
              <a:ext cx="54483" cy="51615"/>
            </a:xfrm>
            <a:custGeom>
              <a:avLst/>
              <a:gdLst>
                <a:gd name="T0" fmla="*/ 5153184 w 24"/>
                <a:gd name="T1" fmla="*/ 60434433 h 23"/>
                <a:gd name="T2" fmla="*/ 56687291 w 24"/>
                <a:gd name="T3" fmla="*/ 0 h 23"/>
                <a:gd name="T4" fmla="*/ 118530037 w 24"/>
                <a:gd name="T5" fmla="*/ 55396360 h 23"/>
                <a:gd name="T6" fmla="*/ 66995929 w 24"/>
                <a:gd name="T7" fmla="*/ 110794964 h 23"/>
                <a:gd name="T8" fmla="*/ 5153184 w 24"/>
                <a:gd name="T9" fmla="*/ 6043443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3"/>
                <a:gd name="T17" fmla="*/ 24 w 2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3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8" y="0"/>
                    <a:pt x="23" y="4"/>
                    <a:pt x="23" y="11"/>
                  </a:cubicBezTo>
                  <a:cubicBezTo>
                    <a:pt x="24" y="17"/>
                    <a:pt x="19" y="22"/>
                    <a:pt x="13" y="22"/>
                  </a:cubicBezTo>
                  <a:cubicBezTo>
                    <a:pt x="6" y="23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" name="Freeform 145"/>
            <p:cNvSpPr>
              <a:spLocks noChangeArrowheads="1"/>
            </p:cNvSpPr>
            <p:nvPr/>
          </p:nvSpPr>
          <p:spPr bwMode="auto">
            <a:xfrm>
              <a:off x="1067663" y="129038"/>
              <a:ext cx="56394" cy="56394"/>
            </a:xfrm>
            <a:custGeom>
              <a:avLst/>
              <a:gdLst>
                <a:gd name="T0" fmla="*/ 20353722 w 25"/>
                <a:gd name="T1" fmla="*/ 25442717 h 25"/>
                <a:gd name="T2" fmla="*/ 101768612 w 25"/>
                <a:gd name="T3" fmla="*/ 20353722 h 25"/>
                <a:gd name="T4" fmla="*/ 106857607 w 25"/>
                <a:gd name="T5" fmla="*/ 101768612 h 25"/>
                <a:gd name="T6" fmla="*/ 25442717 w 25"/>
                <a:gd name="T7" fmla="*/ 106857607 h 25"/>
                <a:gd name="T8" fmla="*/ 20353722 w 25"/>
                <a:gd name="T9" fmla="*/ 254427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4" y="5"/>
                  </a:move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1" name="Freeform 146"/>
            <p:cNvSpPr>
              <a:spLocks noChangeArrowheads="1"/>
            </p:cNvSpPr>
            <p:nvPr/>
          </p:nvSpPr>
          <p:spPr bwMode="auto">
            <a:xfrm>
              <a:off x="1019872" y="124258"/>
              <a:ext cx="52571" cy="54483"/>
            </a:xfrm>
            <a:custGeom>
              <a:avLst/>
              <a:gdLst>
                <a:gd name="T0" fmla="*/ 57469246 w 23"/>
                <a:gd name="T1" fmla="*/ 5153184 h 24"/>
                <a:gd name="T2" fmla="*/ 120161306 w 23"/>
                <a:gd name="T3" fmla="*/ 56687291 h 24"/>
                <a:gd name="T4" fmla="*/ 62692060 w 23"/>
                <a:gd name="T5" fmla="*/ 118530037 h 24"/>
                <a:gd name="T6" fmla="*/ 0 w 23"/>
                <a:gd name="T7" fmla="*/ 66995929 h 24"/>
                <a:gd name="T8" fmla="*/ 57469246 w 23"/>
                <a:gd name="T9" fmla="*/ 515318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1" y="1"/>
                  </a:moveTo>
                  <a:cubicBezTo>
                    <a:pt x="17" y="0"/>
                    <a:pt x="22" y="5"/>
                    <a:pt x="23" y="11"/>
                  </a:cubicBezTo>
                  <a:cubicBezTo>
                    <a:pt x="23" y="17"/>
                    <a:pt x="19" y="22"/>
                    <a:pt x="12" y="23"/>
                  </a:cubicBezTo>
                  <a:cubicBezTo>
                    <a:pt x="6" y="24"/>
                    <a:pt x="1" y="19"/>
                    <a:pt x="0" y="13"/>
                  </a:cubicBezTo>
                  <a:cubicBezTo>
                    <a:pt x="0" y="7"/>
                    <a:pt x="4" y="1"/>
                    <a:pt x="11" y="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2" name="Freeform 147"/>
            <p:cNvSpPr>
              <a:spLocks noChangeArrowheads="1"/>
            </p:cNvSpPr>
            <p:nvPr/>
          </p:nvSpPr>
          <p:spPr bwMode="auto">
            <a:xfrm>
              <a:off x="986418" y="84113"/>
              <a:ext cx="56394" cy="56394"/>
            </a:xfrm>
            <a:custGeom>
              <a:avLst/>
              <a:gdLst>
                <a:gd name="T0" fmla="*/ 101768612 w 25"/>
                <a:gd name="T1" fmla="*/ 20353722 h 25"/>
                <a:gd name="T2" fmla="*/ 106857607 w 25"/>
                <a:gd name="T3" fmla="*/ 101768612 h 25"/>
                <a:gd name="T4" fmla="*/ 30531712 w 25"/>
                <a:gd name="T5" fmla="*/ 106857607 h 25"/>
                <a:gd name="T6" fmla="*/ 20353722 w 25"/>
                <a:gd name="T7" fmla="*/ 30531712 h 25"/>
                <a:gd name="T8" fmla="*/ 101768612 w 25"/>
                <a:gd name="T9" fmla="*/ 203537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20" y="4"/>
                  </a:move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10" y="25"/>
                    <a:pt x="6" y="21"/>
                  </a:cubicBezTo>
                  <a:cubicBezTo>
                    <a:pt x="1" y="17"/>
                    <a:pt x="0" y="10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3" name="Oval 148"/>
            <p:cNvSpPr>
              <a:spLocks noChangeArrowheads="1"/>
            </p:cNvSpPr>
            <p:nvPr/>
          </p:nvSpPr>
          <p:spPr bwMode="auto">
            <a:xfrm>
              <a:off x="1015093" y="29631"/>
              <a:ext cx="131905" cy="130949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4" name="Oval 149"/>
            <p:cNvSpPr>
              <a:spLocks noChangeArrowheads="1"/>
            </p:cNvSpPr>
            <p:nvPr/>
          </p:nvSpPr>
          <p:spPr bwMode="auto">
            <a:xfrm>
              <a:off x="1038033" y="51615"/>
              <a:ext cx="86025" cy="86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5" name="Oval 150"/>
            <p:cNvSpPr>
              <a:spLocks noChangeArrowheads="1"/>
            </p:cNvSpPr>
            <p:nvPr/>
          </p:nvSpPr>
          <p:spPr bwMode="auto">
            <a:xfrm>
              <a:off x="1058105" y="74555"/>
              <a:ext cx="39189" cy="41101"/>
            </a:xfrm>
            <a:prstGeom prst="ellipse">
              <a:avLst/>
            </a:prstGeom>
            <a:solidFill>
              <a:srgbClr val="FF7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26" name="Freeform 151"/>
            <p:cNvSpPr>
              <a:spLocks noChangeArrowheads="1"/>
            </p:cNvSpPr>
            <p:nvPr/>
          </p:nvSpPr>
          <p:spPr bwMode="auto">
            <a:xfrm>
              <a:off x="972080" y="346967"/>
              <a:ext cx="102274" cy="119479"/>
            </a:xfrm>
            <a:custGeom>
              <a:avLst/>
              <a:gdLst>
                <a:gd name="T0" fmla="*/ 232443802 w 45"/>
                <a:gd name="T1" fmla="*/ 208360104 h 53"/>
                <a:gd name="T2" fmla="*/ 0 w 45"/>
                <a:gd name="T3" fmla="*/ 71146363 h 53"/>
                <a:gd name="T4" fmla="*/ 232443802 w 45"/>
                <a:gd name="T5" fmla="*/ 208360104 h 53"/>
                <a:gd name="T6" fmla="*/ 0 60000 65536"/>
                <a:gd name="T7" fmla="*/ 0 60000 65536"/>
                <a:gd name="T8" fmla="*/ 0 60000 65536"/>
                <a:gd name="T9" fmla="*/ 0 w 45"/>
                <a:gd name="T10" fmla="*/ 0 h 53"/>
                <a:gd name="T11" fmla="*/ 45 w 45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3">
                  <a:moveTo>
                    <a:pt x="45" y="41"/>
                  </a:moveTo>
                  <a:cubicBezTo>
                    <a:pt x="45" y="41"/>
                    <a:pt x="40" y="0"/>
                    <a:pt x="0" y="14"/>
                  </a:cubicBezTo>
                  <a:cubicBezTo>
                    <a:pt x="0" y="14"/>
                    <a:pt x="5" y="53"/>
                    <a:pt x="45" y="4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Freeform 152"/>
            <p:cNvSpPr>
              <a:spLocks noChangeArrowheads="1"/>
            </p:cNvSpPr>
            <p:nvPr/>
          </p:nvSpPr>
          <p:spPr bwMode="auto">
            <a:xfrm>
              <a:off x="1076266" y="260942"/>
              <a:ext cx="102274" cy="122346"/>
            </a:xfrm>
            <a:custGeom>
              <a:avLst/>
              <a:gdLst>
                <a:gd name="T0" fmla="*/ 0 w 45"/>
                <a:gd name="T1" fmla="*/ 210462308 h 54"/>
                <a:gd name="T2" fmla="*/ 232443802 w 45"/>
                <a:gd name="T3" fmla="*/ 76998682 h 54"/>
                <a:gd name="T4" fmla="*/ 0 w 45"/>
                <a:gd name="T5" fmla="*/ 210462308 h 54"/>
                <a:gd name="T6" fmla="*/ 0 60000 65536"/>
                <a:gd name="T7" fmla="*/ 0 60000 65536"/>
                <a:gd name="T8" fmla="*/ 0 60000 65536"/>
                <a:gd name="T9" fmla="*/ 0 w 45"/>
                <a:gd name="T10" fmla="*/ 0 h 54"/>
                <a:gd name="T11" fmla="*/ 45 w 45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54">
                  <a:moveTo>
                    <a:pt x="0" y="41"/>
                  </a:moveTo>
                  <a:cubicBezTo>
                    <a:pt x="0" y="41"/>
                    <a:pt x="6" y="0"/>
                    <a:pt x="45" y="15"/>
                  </a:cubicBezTo>
                  <a:cubicBezTo>
                    <a:pt x="45" y="15"/>
                    <a:pt x="39" y="54"/>
                    <a:pt x="0" y="41"/>
                  </a:cubicBezTo>
                  <a:close/>
                </a:path>
              </a:pathLst>
            </a:custGeom>
            <a:solidFill>
              <a:srgbClr val="9D9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" name="Group 478"/>
          <p:cNvGrpSpPr/>
          <p:nvPr/>
        </p:nvGrpSpPr>
        <p:grpSpPr bwMode="auto">
          <a:xfrm>
            <a:off x="50800" y="5270500"/>
            <a:ext cx="1530350" cy="674688"/>
            <a:chOff x="0" y="0"/>
            <a:chExt cx="3578226" cy="1574800"/>
          </a:xfrm>
        </p:grpSpPr>
        <p:sp>
          <p:nvSpPr>
            <p:cNvPr id="329" name="Freeform 183"/>
            <p:cNvSpPr>
              <a:spLocks noChangeArrowheads="1"/>
            </p:cNvSpPr>
            <p:nvPr/>
          </p:nvSpPr>
          <p:spPr bwMode="auto">
            <a:xfrm>
              <a:off x="1323975" y="287338"/>
              <a:ext cx="873125" cy="892175"/>
            </a:xfrm>
            <a:custGeom>
              <a:avLst/>
              <a:gdLst>
                <a:gd name="T0" fmla="*/ 1671315552 w 232"/>
                <a:gd name="T1" fmla="*/ 0 h 236"/>
                <a:gd name="T2" fmla="*/ 0 w 232"/>
                <a:gd name="T3" fmla="*/ 1686392209 h 236"/>
                <a:gd name="T4" fmla="*/ 1671315552 w 232"/>
                <a:gd name="T5" fmla="*/ 2147483647 h 236"/>
                <a:gd name="T6" fmla="*/ 2147483647 w 232"/>
                <a:gd name="T7" fmla="*/ 2147483647 h 236"/>
                <a:gd name="T8" fmla="*/ 2138719688 w 232"/>
                <a:gd name="T9" fmla="*/ 2147483647 h 236"/>
                <a:gd name="T10" fmla="*/ 2147483647 w 232"/>
                <a:gd name="T11" fmla="*/ 1257645416 h 236"/>
                <a:gd name="T12" fmla="*/ 1671315552 w 23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2"/>
                <a:gd name="T22" fmla="*/ 0 h 236"/>
                <a:gd name="T23" fmla="*/ 232 w 232"/>
                <a:gd name="T24" fmla="*/ 236 h 2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2" h="236">
                  <a:moveTo>
                    <a:pt x="118" y="0"/>
                  </a:moveTo>
                  <a:cubicBezTo>
                    <a:pt x="52" y="0"/>
                    <a:pt x="0" y="53"/>
                    <a:pt x="0" y="118"/>
                  </a:cubicBezTo>
                  <a:cubicBezTo>
                    <a:pt x="0" y="183"/>
                    <a:pt x="52" y="236"/>
                    <a:pt x="118" y="236"/>
                  </a:cubicBezTo>
                  <a:cubicBezTo>
                    <a:pt x="135" y="236"/>
                    <a:pt x="152" y="232"/>
                    <a:pt x="166" y="226"/>
                  </a:cubicBezTo>
                  <a:cubicBezTo>
                    <a:pt x="157" y="211"/>
                    <a:pt x="151" y="194"/>
                    <a:pt x="151" y="176"/>
                  </a:cubicBezTo>
                  <a:cubicBezTo>
                    <a:pt x="151" y="129"/>
                    <a:pt x="187" y="92"/>
                    <a:pt x="232" y="88"/>
                  </a:cubicBezTo>
                  <a:cubicBezTo>
                    <a:pt x="219" y="37"/>
                    <a:pt x="172" y="0"/>
                    <a:pt x="118" y="0"/>
                  </a:cubicBezTo>
                </a:path>
              </a:pathLst>
            </a:custGeom>
            <a:solidFill>
              <a:srgbClr val="FFD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" name="Freeform 184"/>
            <p:cNvSpPr>
              <a:spLocks noChangeArrowheads="1"/>
            </p:cNvSpPr>
            <p:nvPr/>
          </p:nvSpPr>
          <p:spPr bwMode="auto">
            <a:xfrm>
              <a:off x="1947863" y="620713"/>
              <a:ext cx="603250" cy="660400"/>
            </a:xfrm>
            <a:custGeom>
              <a:avLst/>
              <a:gdLst>
                <a:gd name="T0" fmla="*/ 1037714420 w 160"/>
                <a:gd name="T1" fmla="*/ 0 h 175"/>
                <a:gd name="T2" fmla="*/ 938208333 w 160"/>
                <a:gd name="T3" fmla="*/ 0 h 175"/>
                <a:gd name="T4" fmla="*/ 995068416 w 160"/>
                <a:gd name="T5" fmla="*/ 427225968 h 175"/>
                <a:gd name="T6" fmla="*/ 0 w 160"/>
                <a:gd name="T7" fmla="*/ 1965248510 h 175"/>
                <a:gd name="T8" fmla="*/ 1037714420 w 160"/>
                <a:gd name="T9" fmla="*/ 2147483647 h 175"/>
                <a:gd name="T10" fmla="*/ 2147483647 w 160"/>
                <a:gd name="T11" fmla="*/ 1253201456 h 175"/>
                <a:gd name="T12" fmla="*/ 1037714420 w 160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0"/>
                <a:gd name="T22" fmla="*/ 0 h 175"/>
                <a:gd name="T23" fmla="*/ 160 w 160"/>
                <a:gd name="T24" fmla="*/ 175 h 1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0" h="175">
                  <a:moveTo>
                    <a:pt x="73" y="0"/>
                  </a:moveTo>
                  <a:cubicBezTo>
                    <a:pt x="70" y="0"/>
                    <a:pt x="68" y="0"/>
                    <a:pt x="66" y="0"/>
                  </a:cubicBezTo>
                  <a:cubicBezTo>
                    <a:pt x="68" y="10"/>
                    <a:pt x="70" y="20"/>
                    <a:pt x="70" y="30"/>
                  </a:cubicBezTo>
                  <a:cubicBezTo>
                    <a:pt x="70" y="78"/>
                    <a:pt x="41" y="119"/>
                    <a:pt x="0" y="138"/>
                  </a:cubicBezTo>
                  <a:cubicBezTo>
                    <a:pt x="16" y="160"/>
                    <a:pt x="43" y="175"/>
                    <a:pt x="73" y="175"/>
                  </a:cubicBezTo>
                  <a:cubicBezTo>
                    <a:pt x="121" y="175"/>
                    <a:pt x="160" y="136"/>
                    <a:pt x="160" y="88"/>
                  </a:cubicBezTo>
                  <a:cubicBezTo>
                    <a:pt x="160" y="39"/>
                    <a:pt x="121" y="0"/>
                    <a:pt x="73" y="0"/>
                  </a:cubicBezTo>
                </a:path>
              </a:pathLst>
            </a:custGeom>
            <a:solidFill>
              <a:srgbClr val="FFBD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" name="Freeform 185"/>
            <p:cNvSpPr>
              <a:spLocks noChangeArrowheads="1"/>
            </p:cNvSpPr>
            <p:nvPr/>
          </p:nvSpPr>
          <p:spPr bwMode="auto">
            <a:xfrm>
              <a:off x="1892300" y="620713"/>
              <a:ext cx="319088" cy="520700"/>
            </a:xfrm>
            <a:custGeom>
              <a:avLst/>
              <a:gdLst>
                <a:gd name="T0" fmla="*/ 1141479133 w 85"/>
                <a:gd name="T1" fmla="*/ 0 h 138"/>
                <a:gd name="T2" fmla="*/ 0 w 85"/>
                <a:gd name="T3" fmla="*/ 1252853251 h 138"/>
                <a:gd name="T4" fmla="*/ 211386415 w 85"/>
                <a:gd name="T5" fmla="*/ 1964699203 h 138"/>
                <a:gd name="T6" fmla="*/ 1197848844 w 85"/>
                <a:gd name="T7" fmla="*/ 427109835 h 138"/>
                <a:gd name="T8" fmla="*/ 1141479133 w 85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138"/>
                <a:gd name="T17" fmla="*/ 85 w 85"/>
                <a:gd name="T18" fmla="*/ 138 h 1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138">
                  <a:moveTo>
                    <a:pt x="81" y="0"/>
                  </a:moveTo>
                  <a:cubicBezTo>
                    <a:pt x="36" y="4"/>
                    <a:pt x="0" y="41"/>
                    <a:pt x="0" y="88"/>
                  </a:cubicBezTo>
                  <a:cubicBezTo>
                    <a:pt x="0" y="106"/>
                    <a:pt x="6" y="123"/>
                    <a:pt x="15" y="138"/>
                  </a:cubicBezTo>
                  <a:cubicBezTo>
                    <a:pt x="56" y="119"/>
                    <a:pt x="85" y="78"/>
                    <a:pt x="85" y="30"/>
                  </a:cubicBezTo>
                  <a:cubicBezTo>
                    <a:pt x="85" y="20"/>
                    <a:pt x="83" y="10"/>
                    <a:pt x="81" y="0"/>
                  </a:cubicBezTo>
                </a:path>
              </a:pathLst>
            </a:custGeom>
            <a:solidFill>
              <a:srgbClr val="FF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" name="Freeform 186"/>
            <p:cNvSpPr>
              <a:spLocks noChangeArrowheads="1"/>
            </p:cNvSpPr>
            <p:nvPr/>
          </p:nvSpPr>
          <p:spPr bwMode="auto">
            <a:xfrm>
              <a:off x="0" y="0"/>
              <a:ext cx="423863" cy="434975"/>
            </a:xfrm>
            <a:custGeom>
              <a:avLst/>
              <a:gdLst>
                <a:gd name="T0" fmla="*/ 801990057 w 113"/>
                <a:gd name="T1" fmla="*/ 0 h 115"/>
                <a:gd name="T2" fmla="*/ 0 w 113"/>
                <a:gd name="T3" fmla="*/ 829777222 h 115"/>
                <a:gd name="T4" fmla="*/ 801990057 w 113"/>
                <a:gd name="T5" fmla="*/ 1645245658 h 115"/>
                <a:gd name="T6" fmla="*/ 1252230089 w 113"/>
                <a:gd name="T7" fmla="*/ 1516485493 h 115"/>
                <a:gd name="T8" fmla="*/ 1097460078 w 113"/>
                <a:gd name="T9" fmla="*/ 1144517567 h 115"/>
                <a:gd name="T10" fmla="*/ 1589910113 w 113"/>
                <a:gd name="T11" fmla="*/ 615179469 h 115"/>
                <a:gd name="T12" fmla="*/ 801990057 w 113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3"/>
                <a:gd name="T22" fmla="*/ 0 h 115"/>
                <a:gd name="T23" fmla="*/ 113 w 113"/>
                <a:gd name="T24" fmla="*/ 115 h 1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3" h="115">
                  <a:moveTo>
                    <a:pt x="57" y="0"/>
                  </a:moveTo>
                  <a:cubicBezTo>
                    <a:pt x="25" y="0"/>
                    <a:pt x="0" y="26"/>
                    <a:pt x="0" y="58"/>
                  </a:cubicBezTo>
                  <a:cubicBezTo>
                    <a:pt x="0" y="90"/>
                    <a:pt x="25" y="115"/>
                    <a:pt x="57" y="115"/>
                  </a:cubicBezTo>
                  <a:cubicBezTo>
                    <a:pt x="69" y="115"/>
                    <a:pt x="80" y="112"/>
                    <a:pt x="89" y="106"/>
                  </a:cubicBezTo>
                  <a:cubicBezTo>
                    <a:pt x="82" y="99"/>
                    <a:pt x="78" y="90"/>
                    <a:pt x="78" y="80"/>
                  </a:cubicBezTo>
                  <a:cubicBezTo>
                    <a:pt x="78" y="60"/>
                    <a:pt x="93" y="44"/>
                    <a:pt x="113" y="43"/>
                  </a:cubicBezTo>
                  <a:cubicBezTo>
                    <a:pt x="106" y="18"/>
                    <a:pt x="84" y="0"/>
                    <a:pt x="57" y="0"/>
                  </a:cubicBezTo>
                </a:path>
              </a:pathLst>
            </a:custGeom>
            <a:solidFill>
              <a:srgbClr val="BA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" name="Freeform 187"/>
            <p:cNvSpPr>
              <a:spLocks noChangeArrowheads="1"/>
            </p:cNvSpPr>
            <p:nvPr/>
          </p:nvSpPr>
          <p:spPr bwMode="auto">
            <a:xfrm>
              <a:off x="334963" y="163513"/>
              <a:ext cx="239713" cy="279400"/>
            </a:xfrm>
            <a:custGeom>
              <a:avLst/>
              <a:gdLst>
                <a:gd name="T0" fmla="*/ 378780250 w 64"/>
                <a:gd name="T1" fmla="*/ 0 h 74"/>
                <a:gd name="T2" fmla="*/ 336691891 w 64"/>
                <a:gd name="T3" fmla="*/ 0 h 74"/>
                <a:gd name="T4" fmla="*/ 364749548 w 64"/>
                <a:gd name="T5" fmla="*/ 213835392 h 74"/>
                <a:gd name="T6" fmla="*/ 0 w 64"/>
                <a:gd name="T7" fmla="*/ 898112422 h 74"/>
                <a:gd name="T8" fmla="*/ 378780250 w 64"/>
                <a:gd name="T9" fmla="*/ 1054923784 h 74"/>
                <a:gd name="T10" fmla="*/ 897848787 w 64"/>
                <a:gd name="T11" fmla="*/ 527461892 h 74"/>
                <a:gd name="T12" fmla="*/ 378780250 w 64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74"/>
                <a:gd name="T23" fmla="*/ 64 w 64"/>
                <a:gd name="T24" fmla="*/ 74 h 7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74">
                  <a:moveTo>
                    <a:pt x="27" y="0"/>
                  </a:moveTo>
                  <a:cubicBezTo>
                    <a:pt x="26" y="0"/>
                    <a:pt x="25" y="0"/>
                    <a:pt x="24" y="0"/>
                  </a:cubicBezTo>
                  <a:cubicBezTo>
                    <a:pt x="25" y="5"/>
                    <a:pt x="26" y="10"/>
                    <a:pt x="26" y="15"/>
                  </a:cubicBezTo>
                  <a:cubicBezTo>
                    <a:pt x="26" y="35"/>
                    <a:pt x="15" y="53"/>
                    <a:pt x="0" y="63"/>
                  </a:cubicBezTo>
                  <a:cubicBezTo>
                    <a:pt x="6" y="70"/>
                    <a:pt x="16" y="74"/>
                    <a:pt x="27" y="74"/>
                  </a:cubicBezTo>
                  <a:cubicBezTo>
                    <a:pt x="47" y="74"/>
                    <a:pt x="64" y="58"/>
                    <a:pt x="64" y="37"/>
                  </a:cubicBezTo>
                  <a:cubicBezTo>
                    <a:pt x="64" y="16"/>
                    <a:pt x="47" y="0"/>
                    <a:pt x="27" y="0"/>
                  </a:cubicBezTo>
                </a:path>
              </a:pathLst>
            </a:custGeom>
            <a:solidFill>
              <a:srgbClr val="D8E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" name="Freeform 188"/>
            <p:cNvSpPr>
              <a:spLocks noChangeArrowheads="1"/>
            </p:cNvSpPr>
            <p:nvPr/>
          </p:nvSpPr>
          <p:spPr bwMode="auto">
            <a:xfrm>
              <a:off x="293688" y="163513"/>
              <a:ext cx="138113" cy="238125"/>
            </a:xfrm>
            <a:custGeom>
              <a:avLst/>
              <a:gdLst>
                <a:gd name="T0" fmla="*/ 487677003 w 37"/>
                <a:gd name="T1" fmla="*/ 0 h 63"/>
                <a:gd name="T2" fmla="*/ 0 w 37"/>
                <a:gd name="T3" fmla="*/ 528603482 h 63"/>
                <a:gd name="T4" fmla="*/ 153271835 w 37"/>
                <a:gd name="T5" fmla="*/ 900055804 h 63"/>
                <a:gd name="T6" fmla="*/ 515545967 w 37"/>
                <a:gd name="T7" fmla="*/ 214297381 h 63"/>
                <a:gd name="T8" fmla="*/ 487677003 w 3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63"/>
                <a:gd name="T17" fmla="*/ 37 w 37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63">
                  <a:moveTo>
                    <a:pt x="35" y="0"/>
                  </a:moveTo>
                  <a:cubicBezTo>
                    <a:pt x="15" y="1"/>
                    <a:pt x="0" y="17"/>
                    <a:pt x="0" y="37"/>
                  </a:cubicBezTo>
                  <a:cubicBezTo>
                    <a:pt x="0" y="47"/>
                    <a:pt x="4" y="56"/>
                    <a:pt x="11" y="63"/>
                  </a:cubicBezTo>
                  <a:cubicBezTo>
                    <a:pt x="26" y="53"/>
                    <a:pt x="37" y="35"/>
                    <a:pt x="37" y="15"/>
                  </a:cubicBezTo>
                  <a:cubicBezTo>
                    <a:pt x="37" y="10"/>
                    <a:pt x="36" y="5"/>
                    <a:pt x="35" y="0"/>
                  </a:cubicBezTo>
                </a:path>
              </a:pathLst>
            </a:custGeom>
            <a:solidFill>
              <a:srgbClr val="B2D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" name="Oval 189"/>
            <p:cNvSpPr>
              <a:spLocks noChangeArrowheads="1"/>
            </p:cNvSpPr>
            <p:nvPr/>
          </p:nvSpPr>
          <p:spPr bwMode="auto">
            <a:xfrm>
              <a:off x="2235200" y="1349375"/>
              <a:ext cx="225425" cy="225425"/>
            </a:xfrm>
            <a:prstGeom prst="ellipse">
              <a:avLst/>
            </a:prstGeom>
            <a:solidFill>
              <a:srgbClr val="D8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6" name="Freeform 190"/>
            <p:cNvSpPr>
              <a:spLocks noChangeArrowheads="1"/>
            </p:cNvSpPr>
            <p:nvPr/>
          </p:nvSpPr>
          <p:spPr bwMode="auto">
            <a:xfrm>
              <a:off x="2979738" y="996950"/>
              <a:ext cx="330200" cy="328613"/>
            </a:xfrm>
            <a:custGeom>
              <a:avLst/>
              <a:gdLst>
                <a:gd name="T0" fmla="*/ 492785977 w 88"/>
                <a:gd name="T1" fmla="*/ 0 h 87"/>
                <a:gd name="T2" fmla="*/ 0 w 88"/>
                <a:gd name="T3" fmla="*/ 613478922 h 87"/>
                <a:gd name="T4" fmla="*/ 619500227 w 88"/>
                <a:gd name="T5" fmla="*/ 1241224181 h 87"/>
                <a:gd name="T6" fmla="*/ 1239000455 w 88"/>
                <a:gd name="T7" fmla="*/ 613478922 h 87"/>
                <a:gd name="T8" fmla="*/ 1239000455 w 88"/>
                <a:gd name="T9" fmla="*/ 613478922 h 87"/>
                <a:gd name="T10" fmla="*/ 492785977 w 88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87"/>
                <a:gd name="T20" fmla="*/ 88 w 88"/>
                <a:gd name="T21" fmla="*/ 87 h 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87">
                  <a:moveTo>
                    <a:pt x="35" y="0"/>
                  </a:moveTo>
                  <a:cubicBezTo>
                    <a:pt x="15" y="4"/>
                    <a:pt x="0" y="22"/>
                    <a:pt x="0" y="43"/>
                  </a:cubicBezTo>
                  <a:cubicBezTo>
                    <a:pt x="0" y="67"/>
                    <a:pt x="20" y="87"/>
                    <a:pt x="44" y="87"/>
                  </a:cubicBezTo>
                  <a:cubicBezTo>
                    <a:pt x="68" y="87"/>
                    <a:pt x="88" y="67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63" y="40"/>
                    <a:pt x="43" y="23"/>
                    <a:pt x="35" y="0"/>
                  </a:cubicBezTo>
                </a:path>
              </a:pathLst>
            </a:custGeom>
            <a:solidFill>
              <a:srgbClr val="FF7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" name="Oval 191"/>
            <p:cNvSpPr>
              <a:spLocks noChangeArrowheads="1"/>
            </p:cNvSpPr>
            <p:nvPr/>
          </p:nvSpPr>
          <p:spPr bwMode="auto">
            <a:xfrm>
              <a:off x="2795588" y="846138"/>
              <a:ext cx="127000" cy="125413"/>
            </a:xfrm>
            <a:prstGeom prst="ellipse">
              <a:avLst/>
            </a:prstGeom>
            <a:solidFill>
              <a:srgbClr val="CAC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38" name="Freeform 192"/>
            <p:cNvSpPr>
              <a:spLocks noChangeArrowheads="1"/>
            </p:cNvSpPr>
            <p:nvPr/>
          </p:nvSpPr>
          <p:spPr bwMode="auto">
            <a:xfrm>
              <a:off x="3100388" y="681038"/>
              <a:ext cx="477838" cy="479425"/>
            </a:xfrm>
            <a:custGeom>
              <a:avLst/>
              <a:gdLst>
                <a:gd name="T0" fmla="*/ 891856408 w 127"/>
                <a:gd name="T1" fmla="*/ 0 h 127"/>
                <a:gd name="T2" fmla="*/ 0 w 127"/>
                <a:gd name="T3" fmla="*/ 897789375 h 127"/>
                <a:gd name="T4" fmla="*/ 42471144 w 127"/>
                <a:gd name="T5" fmla="*/ 1197052500 h 127"/>
                <a:gd name="T6" fmla="*/ 169877053 w 127"/>
                <a:gd name="T7" fmla="*/ 1182801875 h 127"/>
                <a:gd name="T8" fmla="*/ 792759580 w 127"/>
                <a:gd name="T9" fmla="*/ 1809829375 h 127"/>
                <a:gd name="T10" fmla="*/ 891856408 w 127"/>
                <a:gd name="T11" fmla="*/ 1809829375 h 127"/>
                <a:gd name="T12" fmla="*/ 1797867356 w 127"/>
                <a:gd name="T13" fmla="*/ 897789375 h 127"/>
                <a:gd name="T14" fmla="*/ 891856408 w 127"/>
                <a:gd name="T15" fmla="*/ 0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7"/>
                <a:gd name="T25" fmla="*/ 0 h 127"/>
                <a:gd name="T26" fmla="*/ 127 w 12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7" h="127">
                  <a:moveTo>
                    <a:pt x="63" y="0"/>
                  </a:moveTo>
                  <a:cubicBezTo>
                    <a:pt x="28" y="0"/>
                    <a:pt x="0" y="28"/>
                    <a:pt x="0" y="63"/>
                  </a:cubicBezTo>
                  <a:cubicBezTo>
                    <a:pt x="0" y="71"/>
                    <a:pt x="1" y="78"/>
                    <a:pt x="3" y="84"/>
                  </a:cubicBezTo>
                  <a:cubicBezTo>
                    <a:pt x="6" y="83"/>
                    <a:pt x="9" y="83"/>
                    <a:pt x="12" y="83"/>
                  </a:cubicBezTo>
                  <a:cubicBezTo>
                    <a:pt x="36" y="83"/>
                    <a:pt x="55" y="103"/>
                    <a:pt x="56" y="127"/>
                  </a:cubicBezTo>
                  <a:cubicBezTo>
                    <a:pt x="58" y="127"/>
                    <a:pt x="61" y="127"/>
                    <a:pt x="63" y="127"/>
                  </a:cubicBezTo>
                  <a:cubicBezTo>
                    <a:pt x="98" y="127"/>
                    <a:pt x="127" y="99"/>
                    <a:pt x="127" y="63"/>
                  </a:cubicBezTo>
                  <a:cubicBezTo>
                    <a:pt x="127" y="28"/>
                    <a:pt x="98" y="0"/>
                    <a:pt x="63" y="0"/>
                  </a:cubicBezTo>
                </a:path>
              </a:pathLst>
            </a:custGeom>
            <a:solidFill>
              <a:srgbClr val="9CC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" name="Freeform 193"/>
            <p:cNvSpPr>
              <a:spLocks noChangeArrowheads="1"/>
            </p:cNvSpPr>
            <p:nvPr/>
          </p:nvSpPr>
          <p:spPr bwMode="auto">
            <a:xfrm>
              <a:off x="3111500" y="993775"/>
              <a:ext cx="198438" cy="166688"/>
            </a:xfrm>
            <a:custGeom>
              <a:avLst/>
              <a:gdLst>
                <a:gd name="T0" fmla="*/ 126165383 w 53"/>
                <a:gd name="T1" fmla="*/ 0 h 44"/>
                <a:gd name="T2" fmla="*/ 0 w 53"/>
                <a:gd name="T3" fmla="*/ 14350321 h 44"/>
                <a:gd name="T4" fmla="*/ 742974337 w 53"/>
                <a:gd name="T5" fmla="*/ 631474758 h 44"/>
                <a:gd name="T6" fmla="*/ 126165383 w 5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4"/>
                <a:gd name="T14" fmla="*/ 53 w 5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4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8" y="24"/>
                    <a:pt x="28" y="41"/>
                    <a:pt x="53" y="44"/>
                  </a:cubicBezTo>
                  <a:cubicBezTo>
                    <a:pt x="52" y="20"/>
                    <a:pt x="33" y="0"/>
                    <a:pt x="9" y="0"/>
                  </a:cubicBezTo>
                </a:path>
              </a:pathLst>
            </a:custGeom>
            <a:solidFill>
              <a:srgbClr val="9C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340" name="Picture 3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82351" y="1628324"/>
            <a:ext cx="8175445" cy="252396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" name="组合 561"/>
          <p:cNvGrpSpPr/>
          <p:nvPr/>
        </p:nvGrpSpPr>
        <p:grpSpPr>
          <a:xfrm>
            <a:off x="264939" y="116633"/>
            <a:ext cx="11927061" cy="995753"/>
            <a:chOff x="1849115" y="3861048"/>
            <a:chExt cx="3213910" cy="1440160"/>
          </a:xfrm>
        </p:grpSpPr>
        <p:sp>
          <p:nvSpPr>
            <p:cNvPr id="719" name="五边形 1"/>
            <p:cNvSpPr/>
            <p:nvPr/>
          </p:nvSpPr>
          <p:spPr>
            <a:xfrm>
              <a:off x="1849115" y="3861048"/>
              <a:ext cx="3213910" cy="1440160"/>
            </a:xfrm>
            <a:custGeom>
              <a:avLst/>
              <a:gdLst>
                <a:gd name="connsiteX0" fmla="*/ 0 w 3096344"/>
                <a:gd name="connsiteY0" fmla="*/ 0 h 1440160"/>
                <a:gd name="connsiteX1" fmla="*/ 2702835 w 3096344"/>
                <a:gd name="connsiteY1" fmla="*/ 0 h 1440160"/>
                <a:gd name="connsiteX2" fmla="*/ 3096344 w 3096344"/>
                <a:gd name="connsiteY2" fmla="*/ 720080 h 1440160"/>
                <a:gd name="connsiteX3" fmla="*/ 2702835 w 3096344"/>
                <a:gd name="connsiteY3" fmla="*/ 1440160 h 1440160"/>
                <a:gd name="connsiteX4" fmla="*/ 0 w 3096344"/>
                <a:gd name="connsiteY4" fmla="*/ 1440160 h 1440160"/>
                <a:gd name="connsiteX5" fmla="*/ 0 w 3096344"/>
                <a:gd name="connsiteY5" fmla="*/ 0 h 1440160"/>
                <a:gd name="connsiteX0-1" fmla="*/ 0 w 3213910"/>
                <a:gd name="connsiteY0-2" fmla="*/ 0 h 1440160"/>
                <a:gd name="connsiteX1-3" fmla="*/ 2702835 w 3213910"/>
                <a:gd name="connsiteY1-4" fmla="*/ 0 h 1440160"/>
                <a:gd name="connsiteX2-5" fmla="*/ 3213910 w 3213910"/>
                <a:gd name="connsiteY2-6" fmla="*/ 707017 h 1440160"/>
                <a:gd name="connsiteX3-7" fmla="*/ 2702835 w 3213910"/>
                <a:gd name="connsiteY3-8" fmla="*/ 1440160 h 1440160"/>
                <a:gd name="connsiteX4-9" fmla="*/ 0 w 3213910"/>
                <a:gd name="connsiteY4-10" fmla="*/ 1440160 h 1440160"/>
                <a:gd name="connsiteX5-11" fmla="*/ 0 w 3213910"/>
                <a:gd name="connsiteY5-12" fmla="*/ 0 h 14401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213910" h="1440160">
                  <a:moveTo>
                    <a:pt x="0" y="0"/>
                  </a:moveTo>
                  <a:lnTo>
                    <a:pt x="2702835" y="0"/>
                  </a:lnTo>
                  <a:lnTo>
                    <a:pt x="3213910" y="707017"/>
                  </a:lnTo>
                  <a:lnTo>
                    <a:pt x="2702835" y="1440160"/>
                  </a:lnTo>
                  <a:lnTo>
                    <a:pt x="0" y="144016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A8E53B"/>
                </a:gs>
                <a:gs pos="70000">
                  <a:srgbClr val="A1B90F"/>
                </a:gs>
                <a:gs pos="97000">
                  <a:srgbClr val="6FA808"/>
                </a:gs>
              </a:gsLst>
              <a:path path="rect">
                <a:fillToRect l="100000" t="100000"/>
              </a:path>
              <a:tileRect r="-100000" b="-100000"/>
            </a:gra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720" name="矩形 572"/>
            <p:cNvSpPr/>
            <p:nvPr/>
          </p:nvSpPr>
          <p:spPr>
            <a:xfrm>
              <a:off x="1953942" y="3936126"/>
              <a:ext cx="2485543" cy="1290003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</p:grpSp>
      <p:pic>
        <p:nvPicPr>
          <p:cNvPr id="132" name="图片 5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7450" y="6169378"/>
            <a:ext cx="2190750" cy="714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" name="图片 76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885784">
            <a:off x="11414125" y="425450"/>
            <a:ext cx="293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4" name="Group 325"/>
          <p:cNvGrpSpPr/>
          <p:nvPr/>
        </p:nvGrpSpPr>
        <p:grpSpPr bwMode="auto">
          <a:xfrm>
            <a:off x="9925050" y="657225"/>
            <a:ext cx="730250" cy="549275"/>
            <a:chOff x="0" y="0"/>
            <a:chExt cx="742950" cy="558800"/>
          </a:xfrm>
        </p:grpSpPr>
        <p:sp>
          <p:nvSpPr>
            <p:cNvPr id="325" name="Freeform 327"/>
            <p:cNvSpPr>
              <a:spLocks noChangeArrowheads="1"/>
            </p:cNvSpPr>
            <p:nvPr/>
          </p:nvSpPr>
          <p:spPr bwMode="auto">
            <a:xfrm>
              <a:off x="0" y="0"/>
              <a:ext cx="541338" cy="558800"/>
            </a:xfrm>
            <a:custGeom>
              <a:avLst/>
              <a:gdLst>
                <a:gd name="T0" fmla="*/ 1045789830 w 144"/>
                <a:gd name="T1" fmla="*/ 0 h 148"/>
                <a:gd name="T2" fmla="*/ 0 w 144"/>
                <a:gd name="T3" fmla="*/ 1054923784 h 148"/>
                <a:gd name="T4" fmla="*/ 1045789830 w 144"/>
                <a:gd name="T5" fmla="*/ 2109847568 h 148"/>
                <a:gd name="T6" fmla="*/ 2035047432 w 144"/>
                <a:gd name="T7" fmla="*/ 1397060411 h 148"/>
                <a:gd name="T8" fmla="*/ 1681741683 w 144"/>
                <a:gd name="T9" fmla="*/ 869598519 h 148"/>
                <a:gd name="T10" fmla="*/ 1893724381 w 144"/>
                <a:gd name="T11" fmla="*/ 427670784 h 148"/>
                <a:gd name="T12" fmla="*/ 1045789830 w 144"/>
                <a:gd name="T13" fmla="*/ 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4"/>
                <a:gd name="T22" fmla="*/ 0 h 148"/>
                <a:gd name="T23" fmla="*/ 144 w 144"/>
                <a:gd name="T24" fmla="*/ 148 h 1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4" h="148">
                  <a:moveTo>
                    <a:pt x="74" y="0"/>
                  </a:moveTo>
                  <a:cubicBezTo>
                    <a:pt x="33" y="0"/>
                    <a:pt x="0" y="33"/>
                    <a:pt x="0" y="74"/>
                  </a:cubicBezTo>
                  <a:cubicBezTo>
                    <a:pt x="0" y="115"/>
                    <a:pt x="33" y="148"/>
                    <a:pt x="74" y="148"/>
                  </a:cubicBezTo>
                  <a:cubicBezTo>
                    <a:pt x="106" y="148"/>
                    <a:pt x="134" y="127"/>
                    <a:pt x="144" y="98"/>
                  </a:cubicBezTo>
                  <a:cubicBezTo>
                    <a:pt x="129" y="93"/>
                    <a:pt x="119" y="78"/>
                    <a:pt x="119" y="61"/>
                  </a:cubicBezTo>
                  <a:cubicBezTo>
                    <a:pt x="119" y="49"/>
                    <a:pt x="125" y="38"/>
                    <a:pt x="134" y="30"/>
                  </a:cubicBezTo>
                  <a:cubicBezTo>
                    <a:pt x="120" y="12"/>
                    <a:pt x="99" y="0"/>
                    <a:pt x="74" y="0"/>
                  </a:cubicBezTo>
                </a:path>
              </a:pathLst>
            </a:custGeom>
            <a:solidFill>
              <a:srgbClr val="D7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6" name="Freeform 328"/>
            <p:cNvSpPr>
              <a:spLocks noChangeArrowheads="1"/>
            </p:cNvSpPr>
            <p:nvPr/>
          </p:nvSpPr>
          <p:spPr bwMode="auto">
            <a:xfrm>
              <a:off x="503237" y="84137"/>
              <a:ext cx="239713" cy="296862"/>
            </a:xfrm>
            <a:custGeom>
              <a:avLst/>
              <a:gdLst>
                <a:gd name="T0" fmla="*/ 350722592 w 64"/>
                <a:gd name="T1" fmla="*/ 0 h 79"/>
                <a:gd name="T2" fmla="*/ 0 w 64"/>
                <a:gd name="T3" fmla="*/ 112965385 h 79"/>
                <a:gd name="T4" fmla="*/ 196403603 w 64"/>
                <a:gd name="T5" fmla="*/ 734275005 h 79"/>
                <a:gd name="T6" fmla="*/ 140288288 w 64"/>
                <a:gd name="T7" fmla="*/ 1073171161 h 79"/>
                <a:gd name="T8" fmla="*/ 350722592 w 64"/>
                <a:gd name="T9" fmla="*/ 1115532241 h 79"/>
                <a:gd name="T10" fmla="*/ 897848787 w 64"/>
                <a:gd name="T11" fmla="*/ 550705314 h 79"/>
                <a:gd name="T12" fmla="*/ 350722592 w 64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79"/>
                <a:gd name="T23" fmla="*/ 64 w 64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79">
                  <a:moveTo>
                    <a:pt x="25" y="0"/>
                  </a:moveTo>
                  <a:cubicBezTo>
                    <a:pt x="15" y="0"/>
                    <a:pt x="7" y="3"/>
                    <a:pt x="0" y="8"/>
                  </a:cubicBezTo>
                  <a:cubicBezTo>
                    <a:pt x="9" y="21"/>
                    <a:pt x="14" y="36"/>
                    <a:pt x="14" y="52"/>
                  </a:cubicBezTo>
                  <a:cubicBezTo>
                    <a:pt x="14" y="61"/>
                    <a:pt x="13" y="69"/>
                    <a:pt x="10" y="76"/>
                  </a:cubicBezTo>
                  <a:cubicBezTo>
                    <a:pt x="15" y="78"/>
                    <a:pt x="19" y="79"/>
                    <a:pt x="25" y="79"/>
                  </a:cubicBezTo>
                  <a:cubicBezTo>
                    <a:pt x="47" y="79"/>
                    <a:pt x="64" y="61"/>
                    <a:pt x="64" y="39"/>
                  </a:cubicBezTo>
                  <a:cubicBezTo>
                    <a:pt x="64" y="17"/>
                    <a:pt x="47" y="0"/>
                    <a:pt x="25" y="0"/>
                  </a:cubicBezTo>
                </a:path>
              </a:pathLst>
            </a:custGeom>
            <a:solidFill>
              <a:srgbClr val="EF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Freeform 329"/>
            <p:cNvSpPr>
              <a:spLocks noChangeArrowheads="1"/>
            </p:cNvSpPr>
            <p:nvPr/>
          </p:nvSpPr>
          <p:spPr bwMode="auto">
            <a:xfrm>
              <a:off x="447675" y="114300"/>
              <a:ext cx="107950" cy="255587"/>
            </a:xfrm>
            <a:custGeom>
              <a:avLst/>
              <a:gdLst>
                <a:gd name="T0" fmla="*/ 207844697 w 29"/>
                <a:gd name="T1" fmla="*/ 0 h 68"/>
                <a:gd name="T2" fmla="*/ 0 w 29"/>
                <a:gd name="T3" fmla="*/ 437948325 h 68"/>
                <a:gd name="T4" fmla="*/ 346407828 w 29"/>
                <a:gd name="T5" fmla="*/ 960657567 h 68"/>
                <a:gd name="T6" fmla="*/ 401834569 w 29"/>
                <a:gd name="T7" fmla="*/ 621602619 h 68"/>
                <a:gd name="T8" fmla="*/ 207844697 w 2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68"/>
                <a:gd name="T17" fmla="*/ 29 w 29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68">
                  <a:moveTo>
                    <a:pt x="15" y="0"/>
                  </a:moveTo>
                  <a:cubicBezTo>
                    <a:pt x="6" y="8"/>
                    <a:pt x="0" y="19"/>
                    <a:pt x="0" y="31"/>
                  </a:cubicBezTo>
                  <a:cubicBezTo>
                    <a:pt x="0" y="48"/>
                    <a:pt x="10" y="63"/>
                    <a:pt x="25" y="68"/>
                  </a:cubicBezTo>
                  <a:cubicBezTo>
                    <a:pt x="28" y="61"/>
                    <a:pt x="29" y="53"/>
                    <a:pt x="29" y="44"/>
                  </a:cubicBezTo>
                  <a:cubicBezTo>
                    <a:pt x="29" y="28"/>
                    <a:pt x="24" y="13"/>
                    <a:pt x="15" y="0"/>
                  </a:cubicBezTo>
                </a:path>
              </a:pathLst>
            </a:custGeom>
            <a:solidFill>
              <a:srgbClr val="D8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2" name="Freeform 335"/>
          <p:cNvSpPr>
            <a:spLocks noChangeArrowheads="1"/>
          </p:cNvSpPr>
          <p:nvPr/>
        </p:nvSpPr>
        <p:spPr bwMode="auto">
          <a:xfrm>
            <a:off x="10737850" y="822325"/>
            <a:ext cx="1462088" cy="709613"/>
          </a:xfrm>
          <a:custGeom>
            <a:avLst/>
            <a:gdLst>
              <a:gd name="T0" fmla="*/ 989000082 w 421"/>
              <a:gd name="T1" fmla="*/ 1698502411 h 203"/>
              <a:gd name="T2" fmla="*/ 422133631 w 421"/>
              <a:gd name="T3" fmla="*/ 989773805 h 203"/>
              <a:gd name="T4" fmla="*/ 1543805175 w 421"/>
              <a:gd name="T5" fmla="*/ 1038653207 h 203"/>
              <a:gd name="T6" fmla="*/ 2002122879 w 421"/>
              <a:gd name="T7" fmla="*/ 73317355 h 203"/>
              <a:gd name="T8" fmla="*/ 2147483647 w 421"/>
              <a:gd name="T9" fmla="*/ 794263189 h 203"/>
              <a:gd name="T10" fmla="*/ 2147483647 w 421"/>
              <a:gd name="T11" fmla="*/ 73317355 h 203"/>
              <a:gd name="T12" fmla="*/ 2147483647 w 421"/>
              <a:gd name="T13" fmla="*/ 806483914 h 203"/>
              <a:gd name="T14" fmla="*/ 2147483647 w 421"/>
              <a:gd name="T15" fmla="*/ 904239222 h 203"/>
              <a:gd name="T16" fmla="*/ 2147483647 w 421"/>
              <a:gd name="T17" fmla="*/ 1270822501 h 203"/>
              <a:gd name="T18" fmla="*/ 2147483647 w 421"/>
              <a:gd name="T19" fmla="*/ 1295260454 h 203"/>
              <a:gd name="T20" fmla="*/ 2147483647 w 421"/>
              <a:gd name="T21" fmla="*/ 2147483647 h 203"/>
              <a:gd name="T22" fmla="*/ 2147483647 w 421"/>
              <a:gd name="T23" fmla="*/ 1771816270 h 203"/>
              <a:gd name="T24" fmla="*/ 2147483647 w 421"/>
              <a:gd name="T25" fmla="*/ 2147483647 h 203"/>
              <a:gd name="T26" fmla="*/ 1941819563 w 421"/>
              <a:gd name="T27" fmla="*/ 1735161088 h 203"/>
              <a:gd name="T28" fmla="*/ 1206097576 w 421"/>
              <a:gd name="T29" fmla="*/ 2147483647 h 203"/>
              <a:gd name="T30" fmla="*/ 1037245513 w 421"/>
              <a:gd name="T31" fmla="*/ 1674060962 h 2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21"/>
              <a:gd name="T49" fmla="*/ 0 h 203"/>
              <a:gd name="T50" fmla="*/ 421 w 421"/>
              <a:gd name="T51" fmla="*/ 203 h 20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21" h="203">
                <a:moveTo>
                  <a:pt x="82" y="139"/>
                </a:moveTo>
                <a:cubicBezTo>
                  <a:pt x="48" y="151"/>
                  <a:pt x="0" y="112"/>
                  <a:pt x="35" y="81"/>
                </a:cubicBezTo>
                <a:cubicBezTo>
                  <a:pt x="63" y="57"/>
                  <a:pt x="99" y="75"/>
                  <a:pt x="128" y="85"/>
                </a:cubicBezTo>
                <a:cubicBezTo>
                  <a:pt x="130" y="54"/>
                  <a:pt x="123" y="13"/>
                  <a:pt x="166" y="6"/>
                </a:cubicBezTo>
                <a:cubicBezTo>
                  <a:pt x="200" y="0"/>
                  <a:pt x="216" y="37"/>
                  <a:pt x="220" y="65"/>
                </a:cubicBezTo>
                <a:cubicBezTo>
                  <a:pt x="231" y="46"/>
                  <a:pt x="245" y="6"/>
                  <a:pt x="281" y="6"/>
                </a:cubicBezTo>
                <a:cubicBezTo>
                  <a:pt x="312" y="6"/>
                  <a:pt x="303" y="45"/>
                  <a:pt x="305" y="66"/>
                </a:cubicBezTo>
                <a:cubicBezTo>
                  <a:pt x="334" y="38"/>
                  <a:pt x="385" y="41"/>
                  <a:pt x="409" y="74"/>
                </a:cubicBezTo>
                <a:cubicBezTo>
                  <a:pt x="421" y="90"/>
                  <a:pt x="420" y="98"/>
                  <a:pt x="400" y="104"/>
                </a:cubicBezTo>
                <a:cubicBezTo>
                  <a:pt x="387" y="108"/>
                  <a:pt x="362" y="113"/>
                  <a:pt x="349" y="106"/>
                </a:cubicBezTo>
                <a:cubicBezTo>
                  <a:pt x="383" y="115"/>
                  <a:pt x="393" y="164"/>
                  <a:pt x="358" y="178"/>
                </a:cubicBezTo>
                <a:cubicBezTo>
                  <a:pt x="323" y="193"/>
                  <a:pt x="285" y="169"/>
                  <a:pt x="262" y="145"/>
                </a:cubicBezTo>
                <a:cubicBezTo>
                  <a:pt x="263" y="174"/>
                  <a:pt x="235" y="202"/>
                  <a:pt x="205" y="203"/>
                </a:cubicBezTo>
                <a:cubicBezTo>
                  <a:pt x="170" y="203"/>
                  <a:pt x="160" y="172"/>
                  <a:pt x="161" y="142"/>
                </a:cubicBezTo>
                <a:cubicBezTo>
                  <a:pt x="161" y="165"/>
                  <a:pt x="123" y="193"/>
                  <a:pt x="100" y="188"/>
                </a:cubicBezTo>
                <a:cubicBezTo>
                  <a:pt x="76" y="184"/>
                  <a:pt x="71" y="153"/>
                  <a:pt x="86" y="137"/>
                </a:cubicBezTo>
              </a:path>
            </a:pathLst>
          </a:custGeom>
          <a:solidFill>
            <a:srgbClr val="EFE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41" name="Group 342"/>
          <p:cNvGrpSpPr/>
          <p:nvPr/>
        </p:nvGrpSpPr>
        <p:grpSpPr bwMode="auto">
          <a:xfrm rot="10221467">
            <a:off x="8929688" y="298450"/>
            <a:ext cx="501650" cy="417513"/>
            <a:chOff x="0" y="0"/>
            <a:chExt cx="992187" cy="823912"/>
          </a:xfrm>
        </p:grpSpPr>
        <p:sp>
          <p:nvSpPr>
            <p:cNvPr id="342" name="Freeform 321"/>
            <p:cNvSpPr>
              <a:spLocks noChangeArrowheads="1"/>
            </p:cNvSpPr>
            <p:nvPr/>
          </p:nvSpPr>
          <p:spPr bwMode="auto">
            <a:xfrm>
              <a:off x="0" y="95250"/>
              <a:ext cx="706438" cy="728662"/>
            </a:xfrm>
            <a:custGeom>
              <a:avLst/>
              <a:gdLst>
                <a:gd name="T0" fmla="*/ 1369632976 w 188"/>
                <a:gd name="T1" fmla="*/ 0 h 193"/>
                <a:gd name="T2" fmla="*/ 0 w 188"/>
                <a:gd name="T3" fmla="*/ 1382641808 h 193"/>
                <a:gd name="T4" fmla="*/ 1369632976 w 188"/>
                <a:gd name="T5" fmla="*/ 2147483647 h 193"/>
                <a:gd name="T6" fmla="*/ 2147483647 w 188"/>
                <a:gd name="T7" fmla="*/ 1781752261 h 193"/>
                <a:gd name="T8" fmla="*/ 1609671590 w 188"/>
                <a:gd name="T9" fmla="*/ 712703170 h 193"/>
                <a:gd name="T10" fmla="*/ 1807350228 w 188"/>
                <a:gd name="T11" fmla="*/ 85525286 h 193"/>
                <a:gd name="T12" fmla="*/ 1369632976 w 188"/>
                <a:gd name="T13" fmla="*/ 0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193"/>
                <a:gd name="T23" fmla="*/ 188 w 188"/>
                <a:gd name="T24" fmla="*/ 193 h 1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193">
                  <a:moveTo>
                    <a:pt x="97" y="0"/>
                  </a:moveTo>
                  <a:cubicBezTo>
                    <a:pt x="44" y="0"/>
                    <a:pt x="0" y="43"/>
                    <a:pt x="0" y="97"/>
                  </a:cubicBezTo>
                  <a:cubicBezTo>
                    <a:pt x="0" y="150"/>
                    <a:pt x="44" y="193"/>
                    <a:pt x="97" y="193"/>
                  </a:cubicBezTo>
                  <a:cubicBezTo>
                    <a:pt x="140" y="193"/>
                    <a:pt x="176" y="164"/>
                    <a:pt x="188" y="125"/>
                  </a:cubicBezTo>
                  <a:cubicBezTo>
                    <a:pt x="147" y="125"/>
                    <a:pt x="114" y="91"/>
                    <a:pt x="114" y="50"/>
                  </a:cubicBezTo>
                  <a:cubicBezTo>
                    <a:pt x="114" y="33"/>
                    <a:pt x="119" y="18"/>
                    <a:pt x="128" y="6"/>
                  </a:cubicBezTo>
                  <a:cubicBezTo>
                    <a:pt x="118" y="2"/>
                    <a:pt x="108" y="0"/>
                    <a:pt x="97" y="0"/>
                  </a:cubicBezTo>
                </a:path>
              </a:pathLst>
            </a:custGeom>
            <a:solidFill>
              <a:srgbClr val="B2E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" name="Freeform 322"/>
            <p:cNvSpPr>
              <a:spLocks noChangeArrowheads="1"/>
            </p:cNvSpPr>
            <p:nvPr/>
          </p:nvSpPr>
          <p:spPr bwMode="auto">
            <a:xfrm>
              <a:off x="481012" y="0"/>
              <a:ext cx="511175" cy="566737"/>
            </a:xfrm>
            <a:custGeom>
              <a:avLst/>
              <a:gdLst>
                <a:gd name="T0" fmla="*/ 861769636 w 136"/>
                <a:gd name="T1" fmla="*/ 0 h 150"/>
                <a:gd name="T2" fmla="*/ 0 w 136"/>
                <a:gd name="T3" fmla="*/ 442530919 h 150"/>
                <a:gd name="T4" fmla="*/ 918280784 w 136"/>
                <a:gd name="T5" fmla="*/ 1741567688 h 150"/>
                <a:gd name="T6" fmla="*/ 847640909 w 136"/>
                <a:gd name="T7" fmla="*/ 2141272181 h 150"/>
                <a:gd name="T8" fmla="*/ 861769636 w 136"/>
                <a:gd name="T9" fmla="*/ 2141272181 h 150"/>
                <a:gd name="T10" fmla="*/ 1921322652 w 136"/>
                <a:gd name="T11" fmla="*/ 1070637980 h 150"/>
                <a:gd name="T12" fmla="*/ 861769636 w 136"/>
                <a:gd name="T13" fmla="*/ 0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150"/>
                <a:gd name="T23" fmla="*/ 136 w 136"/>
                <a:gd name="T24" fmla="*/ 150 h 1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150">
                  <a:moveTo>
                    <a:pt x="61" y="0"/>
                  </a:moveTo>
                  <a:cubicBezTo>
                    <a:pt x="36" y="0"/>
                    <a:pt x="14" y="12"/>
                    <a:pt x="0" y="31"/>
                  </a:cubicBezTo>
                  <a:cubicBezTo>
                    <a:pt x="38" y="44"/>
                    <a:pt x="65" y="79"/>
                    <a:pt x="65" y="122"/>
                  </a:cubicBezTo>
                  <a:cubicBezTo>
                    <a:pt x="65" y="131"/>
                    <a:pt x="63" y="141"/>
                    <a:pt x="60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102" y="150"/>
                    <a:pt x="136" y="116"/>
                    <a:pt x="136" y="75"/>
                  </a:cubicBezTo>
                  <a:cubicBezTo>
                    <a:pt x="136" y="33"/>
                    <a:pt x="102" y="0"/>
                    <a:pt x="61" y="0"/>
                  </a:cubicBezTo>
                </a:path>
              </a:pathLst>
            </a:custGeom>
            <a:solidFill>
              <a:srgbClr val="CEC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" name="Freeform 323"/>
            <p:cNvSpPr>
              <a:spLocks noChangeArrowheads="1"/>
            </p:cNvSpPr>
            <p:nvPr/>
          </p:nvSpPr>
          <p:spPr bwMode="auto">
            <a:xfrm>
              <a:off x="428625" y="117475"/>
              <a:ext cx="296863" cy="449262"/>
            </a:xfrm>
            <a:custGeom>
              <a:avLst/>
              <a:gdLst>
                <a:gd name="T0" fmla="*/ 197691969 w 79"/>
                <a:gd name="T1" fmla="*/ 0 h 119"/>
                <a:gd name="T2" fmla="*/ 0 w 79"/>
                <a:gd name="T3" fmla="*/ 627131999 h 119"/>
                <a:gd name="T4" fmla="*/ 1044935213 w 79"/>
                <a:gd name="T5" fmla="*/ 1696103737 h 119"/>
                <a:gd name="T6" fmla="*/ 1115539757 w 79"/>
                <a:gd name="T7" fmla="*/ 1297019394 h 119"/>
                <a:gd name="T8" fmla="*/ 197691969 w 79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19"/>
                <a:gd name="T17" fmla="*/ 79 w 79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19">
                  <a:moveTo>
                    <a:pt x="14" y="0"/>
                  </a:moveTo>
                  <a:cubicBezTo>
                    <a:pt x="5" y="12"/>
                    <a:pt x="0" y="27"/>
                    <a:pt x="0" y="44"/>
                  </a:cubicBezTo>
                  <a:cubicBezTo>
                    <a:pt x="0" y="85"/>
                    <a:pt x="33" y="119"/>
                    <a:pt x="74" y="119"/>
                  </a:cubicBezTo>
                  <a:cubicBezTo>
                    <a:pt x="77" y="110"/>
                    <a:pt x="79" y="100"/>
                    <a:pt x="79" y="91"/>
                  </a:cubicBezTo>
                  <a:cubicBezTo>
                    <a:pt x="79" y="48"/>
                    <a:pt x="52" y="13"/>
                    <a:pt x="14" y="0"/>
                  </a:cubicBezTo>
                </a:path>
              </a:pathLst>
            </a:custGeom>
            <a:solidFill>
              <a:srgbClr val="A5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45" name="Group 2"/>
          <p:cNvGrpSpPr/>
          <p:nvPr/>
        </p:nvGrpSpPr>
        <p:grpSpPr bwMode="auto">
          <a:xfrm>
            <a:off x="10525360" y="331874"/>
            <a:ext cx="578922" cy="874626"/>
            <a:chOff x="0" y="0"/>
            <a:chExt cx="3462337" cy="5741988"/>
          </a:xfrm>
        </p:grpSpPr>
        <p:grpSp>
          <p:nvGrpSpPr>
            <p:cNvPr id="346" name="Group 3"/>
            <p:cNvGrpSpPr/>
            <p:nvPr/>
          </p:nvGrpSpPr>
          <p:grpSpPr bwMode="auto">
            <a:xfrm>
              <a:off x="0" y="0"/>
              <a:ext cx="3462337" cy="5394325"/>
              <a:chOff x="0" y="0"/>
              <a:chExt cx="2181" cy="3398"/>
            </a:xfrm>
          </p:grpSpPr>
          <p:sp>
            <p:nvSpPr>
              <p:cNvPr id="504" name="Freeform 5"/>
              <p:cNvSpPr>
                <a:spLocks noChangeArrowheads="1"/>
              </p:cNvSpPr>
              <p:nvPr/>
            </p:nvSpPr>
            <p:spPr bwMode="auto">
              <a:xfrm>
                <a:off x="1224" y="2929"/>
                <a:ext cx="624" cy="201"/>
              </a:xfrm>
              <a:custGeom>
                <a:avLst/>
                <a:gdLst>
                  <a:gd name="T0" fmla="*/ 1008 w 312"/>
                  <a:gd name="T1" fmla="*/ 60 h 101"/>
                  <a:gd name="T2" fmla="*/ 788 w 312"/>
                  <a:gd name="T3" fmla="*/ 96 h 101"/>
                  <a:gd name="T4" fmla="*/ 292 w 312"/>
                  <a:gd name="T5" fmla="*/ 209 h 101"/>
                  <a:gd name="T6" fmla="*/ 64 w 312"/>
                  <a:gd name="T7" fmla="*/ 301 h 101"/>
                  <a:gd name="T8" fmla="*/ 92 w 312"/>
                  <a:gd name="T9" fmla="*/ 396 h 101"/>
                  <a:gd name="T10" fmla="*/ 288 w 312"/>
                  <a:gd name="T11" fmla="*/ 400 h 101"/>
                  <a:gd name="T12" fmla="*/ 696 w 312"/>
                  <a:gd name="T13" fmla="*/ 344 h 101"/>
                  <a:gd name="T14" fmla="*/ 848 w 312"/>
                  <a:gd name="T15" fmla="*/ 301 h 101"/>
                  <a:gd name="T16" fmla="*/ 916 w 312"/>
                  <a:gd name="T17" fmla="*/ 285 h 101"/>
                  <a:gd name="T18" fmla="*/ 980 w 312"/>
                  <a:gd name="T19" fmla="*/ 249 h 101"/>
                  <a:gd name="T20" fmla="*/ 1116 w 312"/>
                  <a:gd name="T21" fmla="*/ 187 h 101"/>
                  <a:gd name="T22" fmla="*/ 1228 w 312"/>
                  <a:gd name="T23" fmla="*/ 100 h 101"/>
                  <a:gd name="T24" fmla="*/ 1008 w 312"/>
                  <a:gd name="T25" fmla="*/ 60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2"/>
                  <a:gd name="T40" fmla="*/ 0 h 101"/>
                  <a:gd name="T41" fmla="*/ 312 w 312"/>
                  <a:gd name="T42" fmla="*/ 101 h 10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2" h="101">
                    <a:moveTo>
                      <a:pt x="252" y="15"/>
                    </a:moveTo>
                    <a:cubicBezTo>
                      <a:pt x="233" y="18"/>
                      <a:pt x="215" y="20"/>
                      <a:pt x="197" y="24"/>
                    </a:cubicBezTo>
                    <a:cubicBezTo>
                      <a:pt x="156" y="33"/>
                      <a:pt x="112" y="38"/>
                      <a:pt x="73" y="53"/>
                    </a:cubicBezTo>
                    <a:cubicBezTo>
                      <a:pt x="56" y="59"/>
                      <a:pt x="31" y="65"/>
                      <a:pt x="16" y="76"/>
                    </a:cubicBezTo>
                    <a:cubicBezTo>
                      <a:pt x="0" y="87"/>
                      <a:pt x="4" y="98"/>
                      <a:pt x="23" y="100"/>
                    </a:cubicBezTo>
                    <a:cubicBezTo>
                      <a:pt x="39" y="101"/>
                      <a:pt x="56" y="101"/>
                      <a:pt x="72" y="101"/>
                    </a:cubicBezTo>
                    <a:cubicBezTo>
                      <a:pt x="106" y="99"/>
                      <a:pt x="141" y="93"/>
                      <a:pt x="174" y="87"/>
                    </a:cubicBezTo>
                    <a:cubicBezTo>
                      <a:pt x="187" y="84"/>
                      <a:pt x="200" y="80"/>
                      <a:pt x="212" y="76"/>
                    </a:cubicBezTo>
                    <a:cubicBezTo>
                      <a:pt x="218" y="74"/>
                      <a:pt x="224" y="73"/>
                      <a:pt x="229" y="72"/>
                    </a:cubicBezTo>
                    <a:cubicBezTo>
                      <a:pt x="235" y="70"/>
                      <a:pt x="239" y="66"/>
                      <a:pt x="245" y="63"/>
                    </a:cubicBezTo>
                    <a:cubicBezTo>
                      <a:pt x="256" y="58"/>
                      <a:pt x="268" y="54"/>
                      <a:pt x="279" y="47"/>
                    </a:cubicBezTo>
                    <a:cubicBezTo>
                      <a:pt x="288" y="42"/>
                      <a:pt x="303" y="38"/>
                      <a:pt x="307" y="25"/>
                    </a:cubicBezTo>
                    <a:cubicBezTo>
                      <a:pt x="312" y="0"/>
                      <a:pt x="265" y="14"/>
                      <a:pt x="252" y="15"/>
                    </a:cubicBezTo>
                    <a:close/>
                  </a:path>
                </a:pathLst>
              </a:custGeom>
              <a:solidFill>
                <a:srgbClr val="794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6"/>
              <p:cNvSpPr>
                <a:spLocks noChangeArrowheads="1"/>
              </p:cNvSpPr>
              <p:nvPr/>
            </p:nvSpPr>
            <p:spPr bwMode="auto">
              <a:xfrm>
                <a:off x="1125" y="2430"/>
                <a:ext cx="249" cy="724"/>
              </a:xfrm>
              <a:custGeom>
                <a:avLst/>
                <a:gdLst>
                  <a:gd name="T0" fmla="*/ 4 w 125"/>
                  <a:gd name="T1" fmla="*/ 4 h 363"/>
                  <a:gd name="T2" fmla="*/ 0 w 125"/>
                  <a:gd name="T3" fmla="*/ 12 h 363"/>
                  <a:gd name="T4" fmla="*/ 247 w 125"/>
                  <a:gd name="T5" fmla="*/ 732 h 363"/>
                  <a:gd name="T6" fmla="*/ 484 w 125"/>
                  <a:gd name="T7" fmla="*/ 1436 h 363"/>
                  <a:gd name="T8" fmla="*/ 492 w 125"/>
                  <a:gd name="T9" fmla="*/ 1440 h 363"/>
                  <a:gd name="T10" fmla="*/ 496 w 125"/>
                  <a:gd name="T11" fmla="*/ 1432 h 363"/>
                  <a:gd name="T12" fmla="*/ 257 w 125"/>
                  <a:gd name="T13" fmla="*/ 728 h 363"/>
                  <a:gd name="T14" fmla="*/ 12 w 125"/>
                  <a:gd name="T15" fmla="*/ 4 h 363"/>
                  <a:gd name="T16" fmla="*/ 4 w 125"/>
                  <a:gd name="T17" fmla="*/ 4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5"/>
                  <a:gd name="T28" fmla="*/ 0 h 363"/>
                  <a:gd name="T29" fmla="*/ 125 w 125"/>
                  <a:gd name="T30" fmla="*/ 363 h 3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5" h="36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4" y="60"/>
                      <a:pt x="43" y="123"/>
                      <a:pt x="62" y="184"/>
                    </a:cubicBezTo>
                    <a:cubicBezTo>
                      <a:pt x="80" y="243"/>
                      <a:pt x="99" y="305"/>
                      <a:pt x="122" y="361"/>
                    </a:cubicBezTo>
                    <a:cubicBezTo>
                      <a:pt x="122" y="362"/>
                      <a:pt x="123" y="363"/>
                      <a:pt x="124" y="362"/>
                    </a:cubicBezTo>
                    <a:cubicBezTo>
                      <a:pt x="125" y="362"/>
                      <a:pt x="125" y="361"/>
                      <a:pt x="125" y="360"/>
                    </a:cubicBezTo>
                    <a:cubicBezTo>
                      <a:pt x="101" y="304"/>
                      <a:pt x="83" y="242"/>
                      <a:pt x="65" y="183"/>
                    </a:cubicBezTo>
                    <a:cubicBezTo>
                      <a:pt x="46" y="122"/>
                      <a:pt x="27" y="59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7"/>
              <p:cNvSpPr>
                <a:spLocks noChangeArrowheads="1"/>
              </p:cNvSpPr>
              <p:nvPr/>
            </p:nvSpPr>
            <p:spPr bwMode="auto">
              <a:xfrm>
                <a:off x="1592" y="2316"/>
                <a:ext cx="152" cy="750"/>
              </a:xfrm>
              <a:custGeom>
                <a:avLst/>
                <a:gdLst>
                  <a:gd name="T0" fmla="*/ 4 w 76"/>
                  <a:gd name="T1" fmla="*/ 0 h 376"/>
                  <a:gd name="T2" fmla="*/ 0 w 76"/>
                  <a:gd name="T3" fmla="*/ 4 h 376"/>
                  <a:gd name="T4" fmla="*/ 0 w 76"/>
                  <a:gd name="T5" fmla="*/ 8 h 376"/>
                  <a:gd name="T6" fmla="*/ 52 w 76"/>
                  <a:gd name="T7" fmla="*/ 279 h 376"/>
                  <a:gd name="T8" fmla="*/ 72 w 76"/>
                  <a:gd name="T9" fmla="*/ 405 h 376"/>
                  <a:gd name="T10" fmla="*/ 84 w 76"/>
                  <a:gd name="T11" fmla="*/ 481 h 376"/>
                  <a:gd name="T12" fmla="*/ 148 w 76"/>
                  <a:gd name="T13" fmla="*/ 792 h 376"/>
                  <a:gd name="T14" fmla="*/ 256 w 76"/>
                  <a:gd name="T15" fmla="*/ 1301 h 376"/>
                  <a:gd name="T16" fmla="*/ 292 w 76"/>
                  <a:gd name="T17" fmla="*/ 1480 h 376"/>
                  <a:gd name="T18" fmla="*/ 292 w 76"/>
                  <a:gd name="T19" fmla="*/ 1484 h 376"/>
                  <a:gd name="T20" fmla="*/ 300 w 76"/>
                  <a:gd name="T21" fmla="*/ 1496 h 376"/>
                  <a:gd name="T22" fmla="*/ 304 w 76"/>
                  <a:gd name="T23" fmla="*/ 1484 h 376"/>
                  <a:gd name="T24" fmla="*/ 304 w 76"/>
                  <a:gd name="T25" fmla="*/ 1484 h 376"/>
                  <a:gd name="T26" fmla="*/ 304 w 76"/>
                  <a:gd name="T27" fmla="*/ 1480 h 376"/>
                  <a:gd name="T28" fmla="*/ 304 w 76"/>
                  <a:gd name="T29" fmla="*/ 1480 h 376"/>
                  <a:gd name="T30" fmla="*/ 304 w 76"/>
                  <a:gd name="T31" fmla="*/ 1468 h 376"/>
                  <a:gd name="T32" fmla="*/ 304 w 76"/>
                  <a:gd name="T33" fmla="*/ 1464 h 376"/>
                  <a:gd name="T34" fmla="*/ 300 w 76"/>
                  <a:gd name="T35" fmla="*/ 1464 h 376"/>
                  <a:gd name="T36" fmla="*/ 268 w 76"/>
                  <a:gd name="T37" fmla="*/ 1297 h 376"/>
                  <a:gd name="T38" fmla="*/ 160 w 76"/>
                  <a:gd name="T39" fmla="*/ 792 h 376"/>
                  <a:gd name="T40" fmla="*/ 96 w 76"/>
                  <a:gd name="T41" fmla="*/ 477 h 376"/>
                  <a:gd name="T42" fmla="*/ 84 w 76"/>
                  <a:gd name="T43" fmla="*/ 405 h 376"/>
                  <a:gd name="T44" fmla="*/ 64 w 76"/>
                  <a:gd name="T45" fmla="*/ 275 h 376"/>
                  <a:gd name="T46" fmla="*/ 12 w 76"/>
                  <a:gd name="T47" fmla="*/ 4 h 376"/>
                  <a:gd name="T48" fmla="*/ 4 w 76"/>
                  <a:gd name="T49" fmla="*/ 0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6"/>
                  <a:gd name="T76" fmla="*/ 0 h 376"/>
                  <a:gd name="T77" fmla="*/ 76 w 76"/>
                  <a:gd name="T78" fmla="*/ 376 h 37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6" h="37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1"/>
                      <a:pt x="11" y="46"/>
                      <a:pt x="13" y="70"/>
                    </a:cubicBezTo>
                    <a:cubicBezTo>
                      <a:pt x="15" y="81"/>
                      <a:pt x="16" y="92"/>
                      <a:pt x="18" y="10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5" y="147"/>
                      <a:pt x="30" y="174"/>
                      <a:pt x="37" y="199"/>
                    </a:cubicBezTo>
                    <a:cubicBezTo>
                      <a:pt x="48" y="241"/>
                      <a:pt x="56" y="285"/>
                      <a:pt x="64" y="327"/>
                    </a:cubicBezTo>
                    <a:cubicBezTo>
                      <a:pt x="64" y="327"/>
                      <a:pt x="73" y="370"/>
                      <a:pt x="73" y="372"/>
                    </a:cubicBezTo>
                    <a:cubicBezTo>
                      <a:pt x="73" y="372"/>
                      <a:pt x="73" y="373"/>
                      <a:pt x="73" y="373"/>
                    </a:cubicBezTo>
                    <a:cubicBezTo>
                      <a:pt x="73" y="375"/>
                      <a:pt x="73" y="376"/>
                      <a:pt x="75" y="376"/>
                    </a:cubicBezTo>
                    <a:cubicBezTo>
                      <a:pt x="76" y="376"/>
                      <a:pt x="76" y="375"/>
                      <a:pt x="76" y="373"/>
                    </a:cubicBezTo>
                    <a:cubicBezTo>
                      <a:pt x="76" y="373"/>
                      <a:pt x="76" y="373"/>
                      <a:pt x="76" y="373"/>
                    </a:cubicBezTo>
                    <a:cubicBezTo>
                      <a:pt x="76" y="373"/>
                      <a:pt x="76" y="372"/>
                      <a:pt x="76" y="372"/>
                    </a:cubicBezTo>
                    <a:cubicBezTo>
                      <a:pt x="76" y="372"/>
                      <a:pt x="76" y="372"/>
                      <a:pt x="76" y="372"/>
                    </a:cubicBezTo>
                    <a:cubicBezTo>
                      <a:pt x="76" y="371"/>
                      <a:pt x="76" y="369"/>
                      <a:pt x="76" y="369"/>
                    </a:cubicBezTo>
                    <a:cubicBezTo>
                      <a:pt x="76" y="369"/>
                      <a:pt x="76" y="368"/>
                      <a:pt x="76" y="368"/>
                    </a:cubicBezTo>
                    <a:cubicBezTo>
                      <a:pt x="76" y="368"/>
                      <a:pt x="75" y="368"/>
                      <a:pt x="75" y="368"/>
                    </a:cubicBezTo>
                    <a:cubicBezTo>
                      <a:pt x="74" y="361"/>
                      <a:pt x="67" y="326"/>
                      <a:pt x="67" y="326"/>
                    </a:cubicBezTo>
                    <a:cubicBezTo>
                      <a:pt x="59" y="284"/>
                      <a:pt x="51" y="241"/>
                      <a:pt x="40" y="199"/>
                    </a:cubicBezTo>
                    <a:cubicBezTo>
                      <a:pt x="33" y="173"/>
                      <a:pt x="28" y="146"/>
                      <a:pt x="24" y="120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19" y="92"/>
                      <a:pt x="18" y="81"/>
                      <a:pt x="16" y="69"/>
                    </a:cubicBezTo>
                    <a:cubicBezTo>
                      <a:pt x="14" y="45"/>
                      <a:pt x="11" y="20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8"/>
              <p:cNvSpPr>
                <a:spLocks noChangeArrowheads="1"/>
              </p:cNvSpPr>
              <p:nvPr/>
            </p:nvSpPr>
            <p:spPr bwMode="auto">
              <a:xfrm>
                <a:off x="1834" y="2612"/>
                <a:ext cx="347" cy="287"/>
              </a:xfrm>
              <a:custGeom>
                <a:avLst/>
                <a:gdLst>
                  <a:gd name="T0" fmla="*/ 84 w 174"/>
                  <a:gd name="T1" fmla="*/ 476 h 144"/>
                  <a:gd name="T2" fmla="*/ 441 w 174"/>
                  <a:gd name="T3" fmla="*/ 297 h 144"/>
                  <a:gd name="T4" fmla="*/ 648 w 174"/>
                  <a:gd name="T5" fmla="*/ 132 h 144"/>
                  <a:gd name="T6" fmla="*/ 243 w 174"/>
                  <a:gd name="T7" fmla="*/ 524 h 144"/>
                  <a:gd name="T8" fmla="*/ 92 w 174"/>
                  <a:gd name="T9" fmla="*/ 568 h 144"/>
                  <a:gd name="T10" fmla="*/ 0 w 174"/>
                  <a:gd name="T11" fmla="*/ 564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4"/>
                  <a:gd name="T19" fmla="*/ 0 h 144"/>
                  <a:gd name="T20" fmla="*/ 174 w 174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4" h="144">
                    <a:moveTo>
                      <a:pt x="21" y="120"/>
                    </a:moveTo>
                    <a:cubicBezTo>
                      <a:pt x="59" y="120"/>
                      <a:pt x="84" y="99"/>
                      <a:pt x="111" y="75"/>
                    </a:cubicBezTo>
                    <a:cubicBezTo>
                      <a:pt x="125" y="62"/>
                      <a:pt x="155" y="0"/>
                      <a:pt x="163" y="33"/>
                    </a:cubicBezTo>
                    <a:cubicBezTo>
                      <a:pt x="174" y="72"/>
                      <a:pt x="91" y="123"/>
                      <a:pt x="61" y="132"/>
                    </a:cubicBezTo>
                    <a:cubicBezTo>
                      <a:pt x="49" y="136"/>
                      <a:pt x="36" y="141"/>
                      <a:pt x="23" y="143"/>
                    </a:cubicBezTo>
                    <a:cubicBezTo>
                      <a:pt x="15" y="144"/>
                      <a:pt x="9" y="142"/>
                      <a:pt x="0" y="142"/>
                    </a:cubicBezTo>
                  </a:path>
                </a:pathLst>
              </a:custGeom>
              <a:solidFill>
                <a:srgbClr val="F57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8" name="Freeform 9"/>
              <p:cNvSpPr>
                <a:spLocks noChangeArrowheads="1"/>
              </p:cNvSpPr>
              <p:nvPr/>
            </p:nvSpPr>
            <p:spPr bwMode="auto">
              <a:xfrm>
                <a:off x="1810" y="3154"/>
                <a:ext cx="219" cy="244"/>
              </a:xfrm>
              <a:custGeom>
                <a:avLst/>
                <a:gdLst>
                  <a:gd name="T0" fmla="*/ 108 w 110"/>
                  <a:gd name="T1" fmla="*/ 8 h 122"/>
                  <a:gd name="T2" fmla="*/ 241 w 110"/>
                  <a:gd name="T3" fmla="*/ 80 h 122"/>
                  <a:gd name="T4" fmla="*/ 368 w 110"/>
                  <a:gd name="T5" fmla="*/ 164 h 122"/>
                  <a:gd name="T6" fmla="*/ 321 w 110"/>
                  <a:gd name="T7" fmla="*/ 436 h 122"/>
                  <a:gd name="T8" fmla="*/ 64 w 110"/>
                  <a:gd name="T9" fmla="*/ 308 h 122"/>
                  <a:gd name="T10" fmla="*/ 64 w 110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0"/>
                  <a:gd name="T19" fmla="*/ 0 h 122"/>
                  <a:gd name="T20" fmla="*/ 110 w 110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0" h="122">
                    <a:moveTo>
                      <a:pt x="27" y="2"/>
                    </a:moveTo>
                    <a:cubicBezTo>
                      <a:pt x="37" y="3"/>
                      <a:pt x="51" y="15"/>
                      <a:pt x="61" y="20"/>
                    </a:cubicBezTo>
                    <a:cubicBezTo>
                      <a:pt x="72" y="25"/>
                      <a:pt x="85" y="32"/>
                      <a:pt x="93" y="41"/>
                    </a:cubicBezTo>
                    <a:cubicBezTo>
                      <a:pt x="110" y="61"/>
                      <a:pt x="107" y="98"/>
                      <a:pt x="81" y="109"/>
                    </a:cubicBezTo>
                    <a:cubicBezTo>
                      <a:pt x="54" y="122"/>
                      <a:pt x="23" y="104"/>
                      <a:pt x="16" y="77"/>
                    </a:cubicBezTo>
                    <a:cubicBezTo>
                      <a:pt x="12" y="62"/>
                      <a:pt x="0" y="9"/>
                      <a:pt x="16" y="0"/>
                    </a:cubicBezTo>
                  </a:path>
                </a:pathLst>
              </a:custGeom>
              <a:solidFill>
                <a:srgbClr val="FA6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9" name="Freeform 10"/>
              <p:cNvSpPr>
                <a:spLocks noChangeArrowheads="1"/>
              </p:cNvSpPr>
              <p:nvPr/>
            </p:nvSpPr>
            <p:spPr bwMode="auto">
              <a:xfrm>
                <a:off x="354" y="247"/>
                <a:ext cx="241" cy="60"/>
              </a:xfrm>
              <a:custGeom>
                <a:avLst/>
                <a:gdLst>
                  <a:gd name="T0" fmla="*/ 0 w 121"/>
                  <a:gd name="T1" fmla="*/ 56 h 30"/>
                  <a:gd name="T2" fmla="*/ 476 w 121"/>
                  <a:gd name="T3" fmla="*/ 120 h 30"/>
                  <a:gd name="T4" fmla="*/ 480 w 121"/>
                  <a:gd name="T5" fmla="*/ 56 h 30"/>
                  <a:gd name="T6" fmla="*/ 72 w 121"/>
                  <a:gd name="T7" fmla="*/ 0 h 30"/>
                  <a:gd name="T8" fmla="*/ 0 w 121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30"/>
                  <a:gd name="T17" fmla="*/ 121 w 12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30">
                    <a:moveTo>
                      <a:pt x="0" y="14"/>
                    </a:moveTo>
                    <a:cubicBezTo>
                      <a:pt x="120" y="30"/>
                      <a:pt x="120" y="30"/>
                      <a:pt x="120" y="30"/>
                    </a:cubicBezTo>
                    <a:cubicBezTo>
                      <a:pt x="120" y="25"/>
                      <a:pt x="120" y="19"/>
                      <a:pt x="121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0" name="Freeform 11"/>
              <p:cNvSpPr>
                <a:spLocks noChangeArrowheads="1"/>
              </p:cNvSpPr>
              <p:nvPr/>
            </p:nvSpPr>
            <p:spPr bwMode="auto">
              <a:xfrm>
                <a:off x="469" y="128"/>
                <a:ext cx="140" cy="72"/>
              </a:xfrm>
              <a:custGeom>
                <a:avLst/>
                <a:gdLst>
                  <a:gd name="T0" fmla="*/ 280 w 70"/>
                  <a:gd name="T1" fmla="*/ 68 h 36"/>
                  <a:gd name="T2" fmla="*/ 252 w 70"/>
                  <a:gd name="T3" fmla="*/ 40 h 36"/>
                  <a:gd name="T4" fmla="*/ 224 w 70"/>
                  <a:gd name="T5" fmla="*/ 0 h 36"/>
                  <a:gd name="T6" fmla="*/ 0 w 70"/>
                  <a:gd name="T7" fmla="*/ 124 h 36"/>
                  <a:gd name="T8" fmla="*/ 268 w 70"/>
                  <a:gd name="T9" fmla="*/ 144 h 36"/>
                  <a:gd name="T10" fmla="*/ 280 w 70"/>
                  <a:gd name="T11" fmla="*/ 6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6"/>
                  <a:gd name="T20" fmla="*/ 70 w 7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6">
                    <a:moveTo>
                      <a:pt x="70" y="17"/>
                    </a:moveTo>
                    <a:cubicBezTo>
                      <a:pt x="68" y="15"/>
                      <a:pt x="65" y="13"/>
                      <a:pt x="63" y="10"/>
                    </a:cubicBezTo>
                    <a:cubicBezTo>
                      <a:pt x="62" y="7"/>
                      <a:pt x="58" y="3"/>
                      <a:pt x="56" y="0"/>
                    </a:cubicBezTo>
                    <a:cubicBezTo>
                      <a:pt x="37" y="9"/>
                      <a:pt x="18" y="19"/>
                      <a:pt x="0" y="31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0"/>
                      <a:pt x="69" y="23"/>
                      <a:pt x="70" y="17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1" name="Freeform 12"/>
              <p:cNvSpPr>
                <a:spLocks noChangeArrowheads="1"/>
              </p:cNvSpPr>
              <p:nvPr/>
            </p:nvSpPr>
            <p:spPr bwMode="auto">
              <a:xfrm>
                <a:off x="429" y="190"/>
                <a:ext cx="174" cy="47"/>
              </a:xfrm>
              <a:custGeom>
                <a:avLst/>
                <a:gdLst>
                  <a:gd name="T0" fmla="*/ 80 w 87"/>
                  <a:gd name="T1" fmla="*/ 0 h 24"/>
                  <a:gd name="T2" fmla="*/ 0 w 87"/>
                  <a:gd name="T3" fmla="*/ 49 h 24"/>
                  <a:gd name="T4" fmla="*/ 340 w 87"/>
                  <a:gd name="T5" fmla="*/ 92 h 24"/>
                  <a:gd name="T6" fmla="*/ 348 w 87"/>
                  <a:gd name="T7" fmla="*/ 20 h 24"/>
                  <a:gd name="T8" fmla="*/ 80 w 8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24"/>
                  <a:gd name="T17" fmla="*/ 87 w 8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24">
                    <a:moveTo>
                      <a:pt x="20" y="0"/>
                    </a:moveTo>
                    <a:cubicBezTo>
                      <a:pt x="13" y="4"/>
                      <a:pt x="7" y="8"/>
                      <a:pt x="0" y="13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18"/>
                      <a:pt x="86" y="12"/>
                      <a:pt x="87" y="5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2" name="Freeform 13"/>
              <p:cNvSpPr>
                <a:spLocks noChangeArrowheads="1"/>
              </p:cNvSpPr>
              <p:nvPr/>
            </p:nvSpPr>
            <p:spPr bwMode="auto">
              <a:xfrm>
                <a:off x="390" y="216"/>
                <a:ext cx="209" cy="59"/>
              </a:xfrm>
              <a:custGeom>
                <a:avLst/>
                <a:gdLst>
                  <a:gd name="T0" fmla="*/ 80 w 105"/>
                  <a:gd name="T1" fmla="*/ 0 h 30"/>
                  <a:gd name="T2" fmla="*/ 0 w 105"/>
                  <a:gd name="T3" fmla="*/ 61 h 30"/>
                  <a:gd name="T4" fmla="*/ 408 w 105"/>
                  <a:gd name="T5" fmla="*/ 116 h 30"/>
                  <a:gd name="T6" fmla="*/ 416 w 105"/>
                  <a:gd name="T7" fmla="*/ 43 h 30"/>
                  <a:gd name="T8" fmla="*/ 80 w 105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0"/>
                  <a:gd name="T17" fmla="*/ 105 w 10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0">
                    <a:moveTo>
                      <a:pt x="20" y="0"/>
                    </a:moveTo>
                    <a:cubicBezTo>
                      <a:pt x="13" y="5"/>
                      <a:pt x="6" y="10"/>
                      <a:pt x="0" y="1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4" y="24"/>
                      <a:pt x="104" y="17"/>
                      <a:pt x="105" y="11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14"/>
              <p:cNvSpPr>
                <a:spLocks noChangeArrowheads="1"/>
              </p:cNvSpPr>
              <p:nvPr/>
            </p:nvSpPr>
            <p:spPr bwMode="auto">
              <a:xfrm>
                <a:off x="322" y="275"/>
                <a:ext cx="271" cy="70"/>
              </a:xfrm>
              <a:custGeom>
                <a:avLst/>
                <a:gdLst>
                  <a:gd name="T0" fmla="*/ 0 w 136"/>
                  <a:gd name="T1" fmla="*/ 64 h 35"/>
                  <a:gd name="T2" fmla="*/ 532 w 136"/>
                  <a:gd name="T3" fmla="*/ 140 h 35"/>
                  <a:gd name="T4" fmla="*/ 540 w 136"/>
                  <a:gd name="T5" fmla="*/ 64 h 35"/>
                  <a:gd name="T6" fmla="*/ 64 w 136"/>
                  <a:gd name="T7" fmla="*/ 0 h 35"/>
                  <a:gd name="T8" fmla="*/ 0 w 136"/>
                  <a:gd name="T9" fmla="*/ 64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6"/>
                  <a:gd name="T16" fmla="*/ 0 h 35"/>
                  <a:gd name="T17" fmla="*/ 136 w 136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6" h="35">
                    <a:moveTo>
                      <a:pt x="0" y="16"/>
                    </a:moveTo>
                    <a:cubicBezTo>
                      <a:pt x="134" y="35"/>
                      <a:pt x="134" y="35"/>
                      <a:pt x="134" y="35"/>
                    </a:cubicBezTo>
                    <a:cubicBezTo>
                      <a:pt x="135" y="29"/>
                      <a:pt x="135" y="22"/>
                      <a:pt x="136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5"/>
                      <a:pt x="5" y="10"/>
                      <a:pt x="0" y="16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15"/>
              <p:cNvSpPr>
                <a:spLocks noChangeArrowheads="1"/>
              </p:cNvSpPr>
              <p:nvPr/>
            </p:nvSpPr>
            <p:spPr bwMode="auto">
              <a:xfrm>
                <a:off x="294" y="307"/>
                <a:ext cx="295" cy="80"/>
              </a:xfrm>
              <a:custGeom>
                <a:avLst/>
                <a:gdLst>
                  <a:gd name="T0" fmla="*/ 0 w 148"/>
                  <a:gd name="T1" fmla="*/ 56 h 40"/>
                  <a:gd name="T2" fmla="*/ 584 w 148"/>
                  <a:gd name="T3" fmla="*/ 160 h 40"/>
                  <a:gd name="T4" fmla="*/ 588 w 148"/>
                  <a:gd name="T5" fmla="*/ 76 h 40"/>
                  <a:gd name="T6" fmla="*/ 56 w 148"/>
                  <a:gd name="T7" fmla="*/ 0 h 40"/>
                  <a:gd name="T8" fmla="*/ 0 w 148"/>
                  <a:gd name="T9" fmla="*/ 5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40"/>
                  <a:gd name="T17" fmla="*/ 148 w 14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40">
                    <a:moveTo>
                      <a:pt x="0" y="14"/>
                    </a:move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3"/>
                      <a:pt x="148" y="26"/>
                      <a:pt x="148" y="1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4"/>
                      <a:pt x="5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16"/>
              <p:cNvSpPr>
                <a:spLocks noChangeArrowheads="1"/>
              </p:cNvSpPr>
              <p:nvPr/>
            </p:nvSpPr>
            <p:spPr bwMode="auto">
              <a:xfrm>
                <a:off x="258" y="335"/>
                <a:ext cx="329" cy="82"/>
              </a:xfrm>
              <a:custGeom>
                <a:avLst/>
                <a:gdLst>
                  <a:gd name="T0" fmla="*/ 28 w 165"/>
                  <a:gd name="T1" fmla="*/ 52 h 41"/>
                  <a:gd name="T2" fmla="*/ 0 w 165"/>
                  <a:gd name="T3" fmla="*/ 84 h 41"/>
                  <a:gd name="T4" fmla="*/ 656 w 165"/>
                  <a:gd name="T5" fmla="*/ 164 h 41"/>
                  <a:gd name="T6" fmla="*/ 656 w 165"/>
                  <a:gd name="T7" fmla="*/ 104 h 41"/>
                  <a:gd name="T8" fmla="*/ 72 w 165"/>
                  <a:gd name="T9" fmla="*/ 0 h 41"/>
                  <a:gd name="T10" fmla="*/ 28 w 165"/>
                  <a:gd name="T11" fmla="*/ 5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41"/>
                  <a:gd name="T20" fmla="*/ 165 w 16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41">
                    <a:moveTo>
                      <a:pt x="7" y="13"/>
                    </a:moveTo>
                    <a:cubicBezTo>
                      <a:pt x="5" y="15"/>
                      <a:pt x="2" y="18"/>
                      <a:pt x="0" y="2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36"/>
                      <a:pt x="165" y="31"/>
                      <a:pt x="165" y="2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1" y="8"/>
                      <a:pt x="7" y="1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" name="Freeform 17"/>
              <p:cNvSpPr>
                <a:spLocks noChangeArrowheads="1"/>
              </p:cNvSpPr>
              <p:nvPr/>
            </p:nvSpPr>
            <p:spPr bwMode="auto">
              <a:xfrm>
                <a:off x="220" y="377"/>
                <a:ext cx="367" cy="84"/>
              </a:xfrm>
              <a:custGeom>
                <a:avLst/>
                <a:gdLst>
                  <a:gd name="T0" fmla="*/ 0 w 184"/>
                  <a:gd name="T1" fmla="*/ 100 h 42"/>
                  <a:gd name="T2" fmla="*/ 728 w 184"/>
                  <a:gd name="T3" fmla="*/ 168 h 42"/>
                  <a:gd name="T4" fmla="*/ 732 w 184"/>
                  <a:gd name="T5" fmla="*/ 80 h 42"/>
                  <a:gd name="T6" fmla="*/ 76 w 184"/>
                  <a:gd name="T7" fmla="*/ 0 h 42"/>
                  <a:gd name="T8" fmla="*/ 0 w 184"/>
                  <a:gd name="T9" fmla="*/ 1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42"/>
                  <a:gd name="T17" fmla="*/ 184 w 18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42">
                    <a:moveTo>
                      <a:pt x="0" y="25"/>
                    </a:move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34"/>
                      <a:pt x="183" y="27"/>
                      <a:pt x="184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8"/>
                      <a:pt x="6" y="16"/>
                      <a:pt x="0" y="2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" name="Freeform 18"/>
              <p:cNvSpPr>
                <a:spLocks noChangeArrowheads="1"/>
              </p:cNvSpPr>
              <p:nvPr/>
            </p:nvSpPr>
            <p:spPr bwMode="auto">
              <a:xfrm>
                <a:off x="186" y="427"/>
                <a:ext cx="399" cy="70"/>
              </a:xfrm>
              <a:custGeom>
                <a:avLst/>
                <a:gdLst>
                  <a:gd name="T0" fmla="*/ 0 w 200"/>
                  <a:gd name="T1" fmla="*/ 92 h 35"/>
                  <a:gd name="T2" fmla="*/ 796 w 200"/>
                  <a:gd name="T3" fmla="*/ 140 h 35"/>
                  <a:gd name="T4" fmla="*/ 796 w 200"/>
                  <a:gd name="T5" fmla="*/ 68 h 35"/>
                  <a:gd name="T6" fmla="*/ 68 w 200"/>
                  <a:gd name="T7" fmla="*/ 0 h 35"/>
                  <a:gd name="T8" fmla="*/ 0 w 200"/>
                  <a:gd name="T9" fmla="*/ 9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35"/>
                  <a:gd name="T17" fmla="*/ 200 w 20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35">
                    <a:moveTo>
                      <a:pt x="0" y="23"/>
                    </a:move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29"/>
                      <a:pt x="200" y="23"/>
                      <a:pt x="200" y="1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7"/>
                      <a:pt x="6" y="15"/>
                      <a:pt x="0" y="2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" name="Freeform 19"/>
              <p:cNvSpPr>
                <a:spLocks noChangeArrowheads="1"/>
              </p:cNvSpPr>
              <p:nvPr/>
            </p:nvSpPr>
            <p:spPr bwMode="auto">
              <a:xfrm>
                <a:off x="162" y="473"/>
                <a:ext cx="423" cy="58"/>
              </a:xfrm>
              <a:custGeom>
                <a:avLst/>
                <a:gdLst>
                  <a:gd name="T0" fmla="*/ 48 w 212"/>
                  <a:gd name="T1" fmla="*/ 0 h 29"/>
                  <a:gd name="T2" fmla="*/ 0 w 212"/>
                  <a:gd name="T3" fmla="*/ 76 h 29"/>
                  <a:gd name="T4" fmla="*/ 844 w 212"/>
                  <a:gd name="T5" fmla="*/ 116 h 29"/>
                  <a:gd name="T6" fmla="*/ 844 w 212"/>
                  <a:gd name="T7" fmla="*/ 48 h 29"/>
                  <a:gd name="T8" fmla="*/ 48 w 212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29"/>
                  <a:gd name="T17" fmla="*/ 212 w 212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29">
                    <a:moveTo>
                      <a:pt x="12" y="0"/>
                    </a:moveTo>
                    <a:cubicBezTo>
                      <a:pt x="8" y="6"/>
                      <a:pt x="4" y="12"/>
                      <a:pt x="0" y="19"/>
                    </a:cubicBezTo>
                    <a:cubicBezTo>
                      <a:pt x="212" y="29"/>
                      <a:pt x="212" y="29"/>
                      <a:pt x="212" y="29"/>
                    </a:cubicBezTo>
                    <a:cubicBezTo>
                      <a:pt x="212" y="24"/>
                      <a:pt x="212" y="18"/>
                      <a:pt x="2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20"/>
              <p:cNvSpPr>
                <a:spLocks noChangeArrowheads="1"/>
              </p:cNvSpPr>
              <p:nvPr/>
            </p:nvSpPr>
            <p:spPr bwMode="auto">
              <a:xfrm>
                <a:off x="90" y="511"/>
                <a:ext cx="499" cy="135"/>
              </a:xfrm>
              <a:custGeom>
                <a:avLst/>
                <a:gdLst>
                  <a:gd name="T0" fmla="*/ 988 w 250"/>
                  <a:gd name="T1" fmla="*/ 40 h 68"/>
                  <a:gd name="T2" fmla="*/ 144 w 250"/>
                  <a:gd name="T3" fmla="*/ 0 h 68"/>
                  <a:gd name="T4" fmla="*/ 0 w 250"/>
                  <a:gd name="T5" fmla="*/ 268 h 68"/>
                  <a:gd name="T6" fmla="*/ 996 w 250"/>
                  <a:gd name="T7" fmla="*/ 216 h 68"/>
                  <a:gd name="T8" fmla="*/ 988 w 250"/>
                  <a:gd name="T9" fmla="*/ 4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68"/>
                  <a:gd name="T17" fmla="*/ 250 w 250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68">
                    <a:moveTo>
                      <a:pt x="248" y="1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2" y="22"/>
                      <a:pt x="10" y="44"/>
                      <a:pt x="0" y="68"/>
                    </a:cubicBezTo>
                    <a:cubicBezTo>
                      <a:pt x="250" y="55"/>
                      <a:pt x="250" y="55"/>
                      <a:pt x="250" y="55"/>
                    </a:cubicBezTo>
                    <a:cubicBezTo>
                      <a:pt x="249" y="40"/>
                      <a:pt x="248" y="25"/>
                      <a:pt x="248" y="10"/>
                    </a:cubicBezTo>
                    <a:close/>
                  </a:path>
                </a:pathLst>
              </a:custGeom>
              <a:solidFill>
                <a:srgbClr val="FF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21"/>
              <p:cNvSpPr>
                <a:spLocks noChangeArrowheads="1"/>
              </p:cNvSpPr>
              <p:nvPr/>
            </p:nvSpPr>
            <p:spPr bwMode="auto">
              <a:xfrm>
                <a:off x="0" y="934"/>
                <a:ext cx="204" cy="427"/>
              </a:xfrm>
              <a:custGeom>
                <a:avLst/>
                <a:gdLst>
                  <a:gd name="T0" fmla="*/ 16 w 102"/>
                  <a:gd name="T1" fmla="*/ 0 h 214"/>
                  <a:gd name="T2" fmla="*/ 16 w 102"/>
                  <a:gd name="T3" fmla="*/ 399 h 214"/>
                  <a:gd name="T4" fmla="*/ 128 w 102"/>
                  <a:gd name="T5" fmla="*/ 852 h 214"/>
                  <a:gd name="T6" fmla="*/ 408 w 102"/>
                  <a:gd name="T7" fmla="*/ 792 h 214"/>
                  <a:gd name="T8" fmla="*/ 240 w 102"/>
                  <a:gd name="T9" fmla="*/ 40 h 214"/>
                  <a:gd name="T10" fmla="*/ 16 w 10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14"/>
                  <a:gd name="T20" fmla="*/ 102 w 102"/>
                  <a:gd name="T21" fmla="*/ 214 h 2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14">
                    <a:moveTo>
                      <a:pt x="4" y="0"/>
                    </a:moveTo>
                    <a:cubicBezTo>
                      <a:pt x="1" y="33"/>
                      <a:pt x="0" y="66"/>
                      <a:pt x="4" y="100"/>
                    </a:cubicBezTo>
                    <a:cubicBezTo>
                      <a:pt x="8" y="140"/>
                      <a:pt x="18" y="178"/>
                      <a:pt x="32" y="214"/>
                    </a:cubicBezTo>
                    <a:cubicBezTo>
                      <a:pt x="102" y="199"/>
                      <a:pt x="102" y="199"/>
                      <a:pt x="102" y="199"/>
                    </a:cubicBezTo>
                    <a:cubicBezTo>
                      <a:pt x="78" y="139"/>
                      <a:pt x="64" y="74"/>
                      <a:pt x="60" y="1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22"/>
              <p:cNvSpPr>
                <a:spLocks noChangeArrowheads="1"/>
              </p:cNvSpPr>
              <p:nvPr/>
            </p:nvSpPr>
            <p:spPr bwMode="auto">
              <a:xfrm>
                <a:off x="120" y="954"/>
                <a:ext cx="246" cy="377"/>
              </a:xfrm>
              <a:custGeom>
                <a:avLst/>
                <a:gdLst>
                  <a:gd name="T0" fmla="*/ 0 w 123"/>
                  <a:gd name="T1" fmla="*/ 0 h 189"/>
                  <a:gd name="T2" fmla="*/ 168 w 123"/>
                  <a:gd name="T3" fmla="*/ 752 h 189"/>
                  <a:gd name="T4" fmla="*/ 492 w 123"/>
                  <a:gd name="T5" fmla="*/ 680 h 189"/>
                  <a:gd name="T6" fmla="*/ 296 w 123"/>
                  <a:gd name="T7" fmla="*/ 48 h 189"/>
                  <a:gd name="T8" fmla="*/ 0 w 123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89"/>
                  <a:gd name="T17" fmla="*/ 123 w 123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89">
                    <a:moveTo>
                      <a:pt x="0" y="0"/>
                    </a:moveTo>
                    <a:cubicBezTo>
                      <a:pt x="4" y="64"/>
                      <a:pt x="18" y="129"/>
                      <a:pt x="42" y="189"/>
                    </a:cubicBezTo>
                    <a:cubicBezTo>
                      <a:pt x="123" y="171"/>
                      <a:pt x="123" y="171"/>
                      <a:pt x="123" y="171"/>
                    </a:cubicBezTo>
                    <a:cubicBezTo>
                      <a:pt x="100" y="120"/>
                      <a:pt x="83" y="67"/>
                      <a:pt x="74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23"/>
              <p:cNvSpPr>
                <a:spLocks noChangeArrowheads="1"/>
              </p:cNvSpPr>
              <p:nvPr/>
            </p:nvSpPr>
            <p:spPr bwMode="auto">
              <a:xfrm>
                <a:off x="268" y="978"/>
                <a:ext cx="233" cy="317"/>
              </a:xfrm>
              <a:custGeom>
                <a:avLst/>
                <a:gdLst>
                  <a:gd name="T0" fmla="*/ 297 w 117"/>
                  <a:gd name="T1" fmla="*/ 52 h 159"/>
                  <a:gd name="T2" fmla="*/ 0 w 117"/>
                  <a:gd name="T3" fmla="*/ 0 h 159"/>
                  <a:gd name="T4" fmla="*/ 195 w 117"/>
                  <a:gd name="T5" fmla="*/ 632 h 159"/>
                  <a:gd name="T6" fmla="*/ 464 w 117"/>
                  <a:gd name="T7" fmla="*/ 572 h 159"/>
                  <a:gd name="T8" fmla="*/ 448 w 117"/>
                  <a:gd name="T9" fmla="*/ 540 h 159"/>
                  <a:gd name="T10" fmla="*/ 297 w 117"/>
                  <a:gd name="T11" fmla="*/ 5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159"/>
                  <a:gd name="T20" fmla="*/ 117 w 117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159">
                    <a:moveTo>
                      <a:pt x="75" y="1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55"/>
                      <a:pt x="26" y="108"/>
                      <a:pt x="49" y="159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6" y="141"/>
                      <a:pt x="115" y="139"/>
                      <a:pt x="113" y="136"/>
                    </a:cubicBezTo>
                    <a:cubicBezTo>
                      <a:pt x="95" y="96"/>
                      <a:pt x="82" y="54"/>
                      <a:pt x="75" y="13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24"/>
              <p:cNvSpPr>
                <a:spLocks noChangeArrowheads="1"/>
              </p:cNvSpPr>
              <p:nvPr/>
            </p:nvSpPr>
            <p:spPr bwMode="auto">
              <a:xfrm>
                <a:off x="417" y="1004"/>
                <a:ext cx="272" cy="261"/>
              </a:xfrm>
              <a:custGeom>
                <a:avLst/>
                <a:gdLst>
                  <a:gd name="T0" fmla="*/ 484 w 136"/>
                  <a:gd name="T1" fmla="*/ 215 h 131"/>
                  <a:gd name="T2" fmla="*/ 456 w 136"/>
                  <a:gd name="T3" fmla="*/ 76 h 131"/>
                  <a:gd name="T4" fmla="*/ 0 w 136"/>
                  <a:gd name="T5" fmla="*/ 0 h 131"/>
                  <a:gd name="T6" fmla="*/ 152 w 136"/>
                  <a:gd name="T7" fmla="*/ 488 h 131"/>
                  <a:gd name="T8" fmla="*/ 168 w 136"/>
                  <a:gd name="T9" fmla="*/ 520 h 131"/>
                  <a:gd name="T10" fmla="*/ 544 w 136"/>
                  <a:gd name="T11" fmla="*/ 436 h 131"/>
                  <a:gd name="T12" fmla="*/ 484 w 136"/>
                  <a:gd name="T13" fmla="*/ 215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131"/>
                  <a:gd name="T23" fmla="*/ 136 w 136"/>
                  <a:gd name="T24" fmla="*/ 131 h 1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131">
                    <a:moveTo>
                      <a:pt x="121" y="54"/>
                    </a:moveTo>
                    <a:cubicBezTo>
                      <a:pt x="119" y="42"/>
                      <a:pt x="116" y="31"/>
                      <a:pt x="11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1"/>
                      <a:pt x="20" y="83"/>
                      <a:pt x="38" y="123"/>
                    </a:cubicBezTo>
                    <a:cubicBezTo>
                      <a:pt x="40" y="126"/>
                      <a:pt x="41" y="128"/>
                      <a:pt x="42" y="131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1" y="92"/>
                      <a:pt x="126" y="73"/>
                      <a:pt x="121" y="54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25"/>
              <p:cNvSpPr>
                <a:spLocks noChangeArrowheads="1"/>
              </p:cNvSpPr>
              <p:nvPr/>
            </p:nvSpPr>
            <p:spPr bwMode="auto">
              <a:xfrm>
                <a:off x="64" y="1331"/>
                <a:ext cx="324" cy="353"/>
              </a:xfrm>
              <a:custGeom>
                <a:avLst/>
                <a:gdLst>
                  <a:gd name="T0" fmla="*/ 0 w 162"/>
                  <a:gd name="T1" fmla="*/ 60 h 177"/>
                  <a:gd name="T2" fmla="*/ 408 w 162"/>
                  <a:gd name="T3" fmla="*/ 704 h 177"/>
                  <a:gd name="T4" fmla="*/ 648 w 162"/>
                  <a:gd name="T5" fmla="*/ 612 h 177"/>
                  <a:gd name="T6" fmla="*/ 280 w 162"/>
                  <a:gd name="T7" fmla="*/ 0 h 177"/>
                  <a:gd name="T8" fmla="*/ 0 w 162"/>
                  <a:gd name="T9" fmla="*/ 6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177"/>
                  <a:gd name="T17" fmla="*/ 162 w 162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177">
                    <a:moveTo>
                      <a:pt x="0" y="15"/>
                    </a:moveTo>
                    <a:cubicBezTo>
                      <a:pt x="23" y="75"/>
                      <a:pt x="58" y="130"/>
                      <a:pt x="102" y="177"/>
                    </a:cubicBezTo>
                    <a:cubicBezTo>
                      <a:pt x="162" y="154"/>
                      <a:pt x="162" y="154"/>
                      <a:pt x="162" y="154"/>
                    </a:cubicBezTo>
                    <a:cubicBezTo>
                      <a:pt x="123" y="109"/>
                      <a:pt x="92" y="56"/>
                      <a:pt x="7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26"/>
              <p:cNvSpPr>
                <a:spLocks noChangeArrowheads="1"/>
              </p:cNvSpPr>
              <p:nvPr/>
            </p:nvSpPr>
            <p:spPr bwMode="auto">
              <a:xfrm>
                <a:off x="204" y="1295"/>
                <a:ext cx="339" cy="343"/>
              </a:xfrm>
              <a:custGeom>
                <a:avLst/>
                <a:gdLst>
                  <a:gd name="T0" fmla="*/ 0 w 170"/>
                  <a:gd name="T1" fmla="*/ 72 h 172"/>
                  <a:gd name="T2" fmla="*/ 365 w 170"/>
                  <a:gd name="T3" fmla="*/ 684 h 172"/>
                  <a:gd name="T4" fmla="*/ 676 w 170"/>
                  <a:gd name="T5" fmla="*/ 564 h 172"/>
                  <a:gd name="T6" fmla="*/ 323 w 170"/>
                  <a:gd name="T7" fmla="*/ 0 h 172"/>
                  <a:gd name="T8" fmla="*/ 0 w 170"/>
                  <a:gd name="T9" fmla="*/ 72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172"/>
                  <a:gd name="T17" fmla="*/ 170 w 170"/>
                  <a:gd name="T18" fmla="*/ 172 h 1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172">
                    <a:moveTo>
                      <a:pt x="0" y="18"/>
                    </a:moveTo>
                    <a:cubicBezTo>
                      <a:pt x="22" y="74"/>
                      <a:pt x="53" y="127"/>
                      <a:pt x="92" y="172"/>
                    </a:cubicBezTo>
                    <a:cubicBezTo>
                      <a:pt x="170" y="142"/>
                      <a:pt x="170" y="142"/>
                      <a:pt x="170" y="142"/>
                    </a:cubicBezTo>
                    <a:cubicBezTo>
                      <a:pt x="134" y="99"/>
                      <a:pt x="104" y="51"/>
                      <a:pt x="81" y="0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27"/>
              <p:cNvSpPr>
                <a:spLocks noChangeArrowheads="1"/>
              </p:cNvSpPr>
              <p:nvPr/>
            </p:nvSpPr>
            <p:spPr bwMode="auto">
              <a:xfrm>
                <a:off x="366" y="1265"/>
                <a:ext cx="295" cy="313"/>
              </a:xfrm>
              <a:custGeom>
                <a:avLst/>
                <a:gdLst>
                  <a:gd name="T0" fmla="*/ 271 w 148"/>
                  <a:gd name="T1" fmla="*/ 0 h 157"/>
                  <a:gd name="T2" fmla="*/ 0 w 148"/>
                  <a:gd name="T3" fmla="*/ 60 h 157"/>
                  <a:gd name="T4" fmla="*/ 353 w 148"/>
                  <a:gd name="T5" fmla="*/ 624 h 157"/>
                  <a:gd name="T6" fmla="*/ 588 w 148"/>
                  <a:gd name="T7" fmla="*/ 536 h 157"/>
                  <a:gd name="T8" fmla="*/ 584 w 148"/>
                  <a:gd name="T9" fmla="*/ 532 h 157"/>
                  <a:gd name="T10" fmla="*/ 271 w 148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157"/>
                  <a:gd name="T20" fmla="*/ 148 w 148"/>
                  <a:gd name="T21" fmla="*/ 157 h 1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157">
                    <a:moveTo>
                      <a:pt x="6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3" y="66"/>
                      <a:pt x="53" y="114"/>
                      <a:pt x="89" y="157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8" y="134"/>
                      <a:pt x="148" y="134"/>
                      <a:pt x="147" y="134"/>
                    </a:cubicBezTo>
                    <a:cubicBezTo>
                      <a:pt x="115" y="90"/>
                      <a:pt x="89" y="47"/>
                      <a:pt x="68" y="0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28"/>
              <p:cNvSpPr>
                <a:spLocks noChangeArrowheads="1"/>
              </p:cNvSpPr>
              <p:nvPr/>
            </p:nvSpPr>
            <p:spPr bwMode="auto">
              <a:xfrm>
                <a:off x="501" y="1223"/>
                <a:ext cx="304" cy="311"/>
              </a:xfrm>
              <a:custGeom>
                <a:avLst/>
                <a:gdLst>
                  <a:gd name="T0" fmla="*/ 376 w 152"/>
                  <a:gd name="T1" fmla="*/ 0 h 156"/>
                  <a:gd name="T2" fmla="*/ 0 w 152"/>
                  <a:gd name="T3" fmla="*/ 84 h 156"/>
                  <a:gd name="T4" fmla="*/ 316 w 152"/>
                  <a:gd name="T5" fmla="*/ 616 h 156"/>
                  <a:gd name="T6" fmla="*/ 320 w 152"/>
                  <a:gd name="T7" fmla="*/ 620 h 156"/>
                  <a:gd name="T8" fmla="*/ 608 w 152"/>
                  <a:gd name="T9" fmla="*/ 508 h 156"/>
                  <a:gd name="T10" fmla="*/ 376 w 152"/>
                  <a:gd name="T11" fmla="*/ 0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156"/>
                  <a:gd name="T20" fmla="*/ 152 w 152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156">
                    <a:moveTo>
                      <a:pt x="94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68"/>
                      <a:pt x="47" y="111"/>
                      <a:pt x="79" y="155"/>
                    </a:cubicBezTo>
                    <a:cubicBezTo>
                      <a:pt x="80" y="155"/>
                      <a:pt x="80" y="155"/>
                      <a:pt x="80" y="156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27" y="87"/>
                      <a:pt x="109" y="45"/>
                      <a:pt x="94" y="0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29"/>
              <p:cNvSpPr>
                <a:spLocks noChangeArrowheads="1"/>
              </p:cNvSpPr>
              <p:nvPr/>
            </p:nvSpPr>
            <p:spPr bwMode="auto">
              <a:xfrm>
                <a:off x="268" y="1478"/>
                <a:ext cx="553" cy="250"/>
              </a:xfrm>
              <a:custGeom>
                <a:avLst/>
                <a:gdLst>
                  <a:gd name="T0" fmla="*/ 1072 w 277"/>
                  <a:gd name="T1" fmla="*/ 0 h 125"/>
                  <a:gd name="T2" fmla="*/ 0 w 277"/>
                  <a:gd name="T3" fmla="*/ 412 h 125"/>
                  <a:gd name="T4" fmla="*/ 80 w 277"/>
                  <a:gd name="T5" fmla="*/ 500 h 125"/>
                  <a:gd name="T6" fmla="*/ 1104 w 277"/>
                  <a:gd name="T7" fmla="*/ 52 h 125"/>
                  <a:gd name="T8" fmla="*/ 1072 w 27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"/>
                  <a:gd name="T16" fmla="*/ 0 h 125"/>
                  <a:gd name="T17" fmla="*/ 277 w 27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" h="125">
                    <a:moveTo>
                      <a:pt x="269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7" y="111"/>
                      <a:pt x="13" y="118"/>
                      <a:pt x="20" y="125"/>
                    </a:cubicBezTo>
                    <a:cubicBezTo>
                      <a:pt x="277" y="13"/>
                      <a:pt x="277" y="13"/>
                      <a:pt x="277" y="13"/>
                    </a:cubicBezTo>
                    <a:cubicBezTo>
                      <a:pt x="274" y="9"/>
                      <a:pt x="272" y="5"/>
                      <a:pt x="269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" name="Freeform 30"/>
              <p:cNvSpPr>
                <a:spLocks noChangeArrowheads="1"/>
              </p:cNvSpPr>
              <p:nvPr/>
            </p:nvSpPr>
            <p:spPr bwMode="auto">
              <a:xfrm>
                <a:off x="308" y="1504"/>
                <a:ext cx="535" cy="254"/>
              </a:xfrm>
              <a:custGeom>
                <a:avLst/>
                <a:gdLst>
                  <a:gd name="T0" fmla="*/ 1024 w 268"/>
                  <a:gd name="T1" fmla="*/ 0 h 127"/>
                  <a:gd name="T2" fmla="*/ 0 w 268"/>
                  <a:gd name="T3" fmla="*/ 448 h 127"/>
                  <a:gd name="T4" fmla="*/ 64 w 268"/>
                  <a:gd name="T5" fmla="*/ 508 h 127"/>
                  <a:gd name="T6" fmla="*/ 1068 w 268"/>
                  <a:gd name="T7" fmla="*/ 64 h 127"/>
                  <a:gd name="T8" fmla="*/ 1024 w 268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8"/>
                  <a:gd name="T16" fmla="*/ 0 h 127"/>
                  <a:gd name="T17" fmla="*/ 268 w 268"/>
                  <a:gd name="T18" fmla="*/ 127 h 1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8" h="127">
                    <a:moveTo>
                      <a:pt x="257" y="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6" y="117"/>
                      <a:pt x="11" y="122"/>
                      <a:pt x="16" y="127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64" y="11"/>
                      <a:pt x="261" y="6"/>
                      <a:pt x="257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31"/>
              <p:cNvSpPr>
                <a:spLocks noChangeArrowheads="1"/>
              </p:cNvSpPr>
              <p:nvPr/>
            </p:nvSpPr>
            <p:spPr bwMode="auto">
              <a:xfrm>
                <a:off x="340" y="1536"/>
                <a:ext cx="521" cy="256"/>
              </a:xfrm>
              <a:custGeom>
                <a:avLst/>
                <a:gdLst>
                  <a:gd name="T0" fmla="*/ 1020 w 261"/>
                  <a:gd name="T1" fmla="*/ 24 h 128"/>
                  <a:gd name="T2" fmla="*/ 1004 w 261"/>
                  <a:gd name="T3" fmla="*/ 0 h 128"/>
                  <a:gd name="T4" fmla="*/ 0 w 261"/>
                  <a:gd name="T5" fmla="*/ 444 h 128"/>
                  <a:gd name="T6" fmla="*/ 80 w 261"/>
                  <a:gd name="T7" fmla="*/ 512 h 128"/>
                  <a:gd name="T8" fmla="*/ 1040 w 261"/>
                  <a:gd name="T9" fmla="*/ 52 h 128"/>
                  <a:gd name="T10" fmla="*/ 1020 w 261"/>
                  <a:gd name="T11" fmla="*/ 2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1"/>
                  <a:gd name="T19" fmla="*/ 0 h 128"/>
                  <a:gd name="T20" fmla="*/ 261 w 2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1" h="128">
                    <a:moveTo>
                      <a:pt x="256" y="6"/>
                    </a:moveTo>
                    <a:cubicBezTo>
                      <a:pt x="254" y="4"/>
                      <a:pt x="253" y="2"/>
                      <a:pt x="252" y="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7" y="117"/>
                      <a:pt x="13" y="123"/>
                      <a:pt x="20" y="128"/>
                    </a:cubicBezTo>
                    <a:cubicBezTo>
                      <a:pt x="261" y="13"/>
                      <a:pt x="261" y="13"/>
                      <a:pt x="261" y="13"/>
                    </a:cubicBezTo>
                    <a:cubicBezTo>
                      <a:pt x="259" y="10"/>
                      <a:pt x="258" y="8"/>
                      <a:pt x="256" y="6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32"/>
              <p:cNvSpPr>
                <a:spLocks noChangeArrowheads="1"/>
              </p:cNvSpPr>
              <p:nvPr/>
            </p:nvSpPr>
            <p:spPr bwMode="auto">
              <a:xfrm>
                <a:off x="380" y="1562"/>
                <a:ext cx="507" cy="272"/>
              </a:xfrm>
              <a:custGeom>
                <a:avLst/>
                <a:gdLst>
                  <a:gd name="T0" fmla="*/ 960 w 254"/>
                  <a:gd name="T1" fmla="*/ 0 h 136"/>
                  <a:gd name="T2" fmla="*/ 0 w 254"/>
                  <a:gd name="T3" fmla="*/ 460 h 136"/>
                  <a:gd name="T4" fmla="*/ 104 w 254"/>
                  <a:gd name="T5" fmla="*/ 544 h 136"/>
                  <a:gd name="T6" fmla="*/ 1012 w 254"/>
                  <a:gd name="T7" fmla="*/ 52 h 136"/>
                  <a:gd name="T8" fmla="*/ 960 w 25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136"/>
                  <a:gd name="T17" fmla="*/ 254 w 254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136">
                    <a:moveTo>
                      <a:pt x="241" y="0"/>
                    </a:moveTo>
                    <a:cubicBezTo>
                      <a:pt x="0" y="115"/>
                      <a:pt x="0" y="115"/>
                      <a:pt x="0" y="115"/>
                    </a:cubicBezTo>
                    <a:cubicBezTo>
                      <a:pt x="8" y="123"/>
                      <a:pt x="17" y="129"/>
                      <a:pt x="26" y="136"/>
                    </a:cubicBezTo>
                    <a:cubicBezTo>
                      <a:pt x="254" y="13"/>
                      <a:pt x="254" y="13"/>
                      <a:pt x="254" y="13"/>
                    </a:cubicBezTo>
                    <a:cubicBezTo>
                      <a:pt x="250" y="8"/>
                      <a:pt x="245" y="4"/>
                      <a:pt x="241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33"/>
              <p:cNvSpPr>
                <a:spLocks noChangeArrowheads="1"/>
              </p:cNvSpPr>
              <p:nvPr/>
            </p:nvSpPr>
            <p:spPr bwMode="auto">
              <a:xfrm>
                <a:off x="431" y="1588"/>
                <a:ext cx="472" cy="279"/>
              </a:xfrm>
              <a:custGeom>
                <a:avLst/>
                <a:gdLst>
                  <a:gd name="T0" fmla="*/ 912 w 236"/>
                  <a:gd name="T1" fmla="*/ 0 h 140"/>
                  <a:gd name="T2" fmla="*/ 0 w 236"/>
                  <a:gd name="T3" fmla="*/ 488 h 140"/>
                  <a:gd name="T4" fmla="*/ 92 w 236"/>
                  <a:gd name="T5" fmla="*/ 556 h 140"/>
                  <a:gd name="T6" fmla="*/ 944 w 236"/>
                  <a:gd name="T7" fmla="*/ 24 h 140"/>
                  <a:gd name="T8" fmla="*/ 912 w 236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40"/>
                  <a:gd name="T17" fmla="*/ 236 w 236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40">
                    <a:moveTo>
                      <a:pt x="228" y="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7" y="129"/>
                      <a:pt x="15" y="135"/>
                      <a:pt x="23" y="140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3" y="4"/>
                      <a:pt x="231" y="2"/>
                      <a:pt x="228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34"/>
              <p:cNvSpPr>
                <a:spLocks noChangeArrowheads="1"/>
              </p:cNvSpPr>
              <p:nvPr/>
            </p:nvSpPr>
            <p:spPr bwMode="auto">
              <a:xfrm>
                <a:off x="477" y="1600"/>
                <a:ext cx="434" cy="293"/>
              </a:xfrm>
              <a:custGeom>
                <a:avLst/>
                <a:gdLst>
                  <a:gd name="T0" fmla="*/ 0 w 217"/>
                  <a:gd name="T1" fmla="*/ 532 h 147"/>
                  <a:gd name="T2" fmla="*/ 72 w 217"/>
                  <a:gd name="T3" fmla="*/ 584 h 147"/>
                  <a:gd name="T4" fmla="*/ 868 w 217"/>
                  <a:gd name="T5" fmla="*/ 20 h 147"/>
                  <a:gd name="T6" fmla="*/ 852 w 217"/>
                  <a:gd name="T7" fmla="*/ 0 h 147"/>
                  <a:gd name="T8" fmla="*/ 0 w 217"/>
                  <a:gd name="T9" fmla="*/ 532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7"/>
                  <a:gd name="T16" fmla="*/ 0 h 147"/>
                  <a:gd name="T17" fmla="*/ 217 w 217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7" h="147">
                    <a:moveTo>
                      <a:pt x="0" y="134"/>
                    </a:moveTo>
                    <a:cubicBezTo>
                      <a:pt x="6" y="139"/>
                      <a:pt x="12" y="143"/>
                      <a:pt x="18" y="147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5" y="3"/>
                      <a:pt x="214" y="2"/>
                      <a:pt x="213" y="0"/>
                    </a:cubicBez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35"/>
              <p:cNvSpPr>
                <a:spLocks noChangeArrowheads="1"/>
              </p:cNvSpPr>
              <p:nvPr/>
            </p:nvSpPr>
            <p:spPr bwMode="auto">
              <a:xfrm>
                <a:off x="513" y="1610"/>
                <a:ext cx="649" cy="415"/>
              </a:xfrm>
              <a:custGeom>
                <a:avLst/>
                <a:gdLst>
                  <a:gd name="T0" fmla="*/ 833 w 325"/>
                  <a:gd name="T1" fmla="*/ 44 h 208"/>
                  <a:gd name="T2" fmla="*/ 793 w 325"/>
                  <a:gd name="T3" fmla="*/ 0 h 208"/>
                  <a:gd name="T4" fmla="*/ 0 w 325"/>
                  <a:gd name="T5" fmla="*/ 565 h 208"/>
                  <a:gd name="T6" fmla="*/ 331 w 325"/>
                  <a:gd name="T7" fmla="*/ 748 h 208"/>
                  <a:gd name="T8" fmla="*/ 503 w 325"/>
                  <a:gd name="T9" fmla="*/ 828 h 208"/>
                  <a:gd name="T10" fmla="*/ 1296 w 325"/>
                  <a:gd name="T11" fmla="*/ 601 h 208"/>
                  <a:gd name="T12" fmla="*/ 833 w 325"/>
                  <a:gd name="T13" fmla="*/ 44 h 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5"/>
                  <a:gd name="T22" fmla="*/ 0 h 208"/>
                  <a:gd name="T23" fmla="*/ 325 w 325"/>
                  <a:gd name="T24" fmla="*/ 208 h 2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5" h="208">
                    <a:moveTo>
                      <a:pt x="209" y="11"/>
                    </a:moveTo>
                    <a:cubicBezTo>
                      <a:pt x="206" y="7"/>
                      <a:pt x="202" y="3"/>
                      <a:pt x="199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7" y="159"/>
                      <a:pt x="55" y="174"/>
                      <a:pt x="83" y="188"/>
                    </a:cubicBezTo>
                    <a:cubicBezTo>
                      <a:pt x="98" y="194"/>
                      <a:pt x="112" y="201"/>
                      <a:pt x="126" y="208"/>
                    </a:cubicBezTo>
                    <a:cubicBezTo>
                      <a:pt x="325" y="151"/>
                      <a:pt x="325" y="151"/>
                      <a:pt x="325" y="151"/>
                    </a:cubicBezTo>
                    <a:cubicBezTo>
                      <a:pt x="284" y="107"/>
                      <a:pt x="246" y="64"/>
                      <a:pt x="209" y="11"/>
                    </a:cubicBezTo>
                    <a:close/>
                  </a:path>
                </a:pathLst>
              </a:custGeom>
              <a:solidFill>
                <a:srgbClr val="885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36"/>
              <p:cNvSpPr>
                <a:spLocks noChangeArrowheads="1"/>
              </p:cNvSpPr>
              <p:nvPr/>
            </p:nvSpPr>
            <p:spPr bwMode="auto">
              <a:xfrm>
                <a:off x="765" y="2003"/>
                <a:ext cx="222" cy="130"/>
              </a:xfrm>
              <a:custGeom>
                <a:avLst/>
                <a:gdLst>
                  <a:gd name="T0" fmla="*/ 0 w 111"/>
                  <a:gd name="T1" fmla="*/ 44 h 65"/>
                  <a:gd name="T2" fmla="*/ 380 w 111"/>
                  <a:gd name="T3" fmla="*/ 260 h 65"/>
                  <a:gd name="T4" fmla="*/ 444 w 111"/>
                  <a:gd name="T5" fmla="*/ 228 h 65"/>
                  <a:gd name="T6" fmla="*/ 144 w 111"/>
                  <a:gd name="T7" fmla="*/ 0 h 65"/>
                  <a:gd name="T8" fmla="*/ 0 w 111"/>
                  <a:gd name="T9" fmla="*/ 4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5"/>
                  <a:gd name="T17" fmla="*/ 111 w 111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5">
                    <a:moveTo>
                      <a:pt x="0" y="11"/>
                    </a:moveTo>
                    <a:cubicBezTo>
                      <a:pt x="33" y="26"/>
                      <a:pt x="66" y="44"/>
                      <a:pt x="95" y="65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6" name="Freeform 37"/>
              <p:cNvSpPr>
                <a:spLocks noChangeArrowheads="1"/>
              </p:cNvSpPr>
              <p:nvPr/>
            </p:nvSpPr>
            <p:spPr bwMode="auto">
              <a:xfrm>
                <a:off x="837" y="1985"/>
                <a:ext cx="186" cy="132"/>
              </a:xfrm>
              <a:custGeom>
                <a:avLst/>
                <a:gdLst>
                  <a:gd name="T0" fmla="*/ 0 w 186"/>
                  <a:gd name="T1" fmla="*/ 18 h 132"/>
                  <a:gd name="T2" fmla="*/ 150 w 186"/>
                  <a:gd name="T3" fmla="*/ 132 h 132"/>
                  <a:gd name="T4" fmla="*/ 186 w 186"/>
                  <a:gd name="T5" fmla="*/ 112 h 132"/>
                  <a:gd name="T6" fmla="*/ 64 w 186"/>
                  <a:gd name="T7" fmla="*/ 0 h 132"/>
                  <a:gd name="T8" fmla="*/ 0 w 186"/>
                  <a:gd name="T9" fmla="*/ 1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132"/>
                  <a:gd name="T17" fmla="*/ 186 w 18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132">
                    <a:moveTo>
                      <a:pt x="0" y="18"/>
                    </a:moveTo>
                    <a:lnTo>
                      <a:pt x="150" y="132"/>
                    </a:lnTo>
                    <a:lnTo>
                      <a:pt x="186" y="112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7" name="Freeform 38"/>
              <p:cNvSpPr>
                <a:spLocks noChangeArrowheads="1"/>
              </p:cNvSpPr>
              <p:nvPr/>
            </p:nvSpPr>
            <p:spPr bwMode="auto">
              <a:xfrm>
                <a:off x="965" y="1947"/>
                <a:ext cx="132" cy="134"/>
              </a:xfrm>
              <a:custGeom>
                <a:avLst/>
                <a:gdLst>
                  <a:gd name="T0" fmla="*/ 0 w 132"/>
                  <a:gd name="T1" fmla="*/ 20 h 134"/>
                  <a:gd name="T2" fmla="*/ 88 w 132"/>
                  <a:gd name="T3" fmla="*/ 134 h 134"/>
                  <a:gd name="T4" fmla="*/ 132 w 132"/>
                  <a:gd name="T5" fmla="*/ 110 h 134"/>
                  <a:gd name="T6" fmla="*/ 70 w 132"/>
                  <a:gd name="T7" fmla="*/ 0 h 134"/>
                  <a:gd name="T8" fmla="*/ 0 w 132"/>
                  <a:gd name="T9" fmla="*/ 2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34"/>
                  <a:gd name="T17" fmla="*/ 132 w 132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34">
                    <a:moveTo>
                      <a:pt x="0" y="20"/>
                    </a:moveTo>
                    <a:lnTo>
                      <a:pt x="88" y="134"/>
                    </a:lnTo>
                    <a:lnTo>
                      <a:pt x="132" y="110"/>
                    </a:lnTo>
                    <a:lnTo>
                      <a:pt x="7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8" name="Freeform 39"/>
              <p:cNvSpPr>
                <a:spLocks noChangeArrowheads="1"/>
              </p:cNvSpPr>
              <p:nvPr/>
            </p:nvSpPr>
            <p:spPr bwMode="auto">
              <a:xfrm>
                <a:off x="1035" y="1911"/>
                <a:ext cx="195" cy="146"/>
              </a:xfrm>
              <a:custGeom>
                <a:avLst/>
                <a:gdLst>
                  <a:gd name="T0" fmla="*/ 253 w 98"/>
                  <a:gd name="T1" fmla="*/ 0 h 73"/>
                  <a:gd name="T2" fmla="*/ 0 w 98"/>
                  <a:gd name="T3" fmla="*/ 72 h 73"/>
                  <a:gd name="T4" fmla="*/ 123 w 98"/>
                  <a:gd name="T5" fmla="*/ 292 h 73"/>
                  <a:gd name="T6" fmla="*/ 388 w 98"/>
                  <a:gd name="T7" fmla="*/ 144 h 73"/>
                  <a:gd name="T8" fmla="*/ 253 w 9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73"/>
                  <a:gd name="T17" fmla="*/ 98 w 98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73">
                    <a:moveTo>
                      <a:pt x="64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87" y="23"/>
                      <a:pt x="75" y="12"/>
                      <a:pt x="64" y="0"/>
                    </a:cubicBez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9" name="Freeform 40"/>
              <p:cNvSpPr>
                <a:spLocks noChangeArrowheads="1"/>
              </p:cNvSpPr>
              <p:nvPr/>
            </p:nvSpPr>
            <p:spPr bwMode="auto">
              <a:xfrm>
                <a:off x="901" y="1967"/>
                <a:ext cx="152" cy="130"/>
              </a:xfrm>
              <a:custGeom>
                <a:avLst/>
                <a:gdLst>
                  <a:gd name="T0" fmla="*/ 0 w 152"/>
                  <a:gd name="T1" fmla="*/ 18 h 130"/>
                  <a:gd name="T2" fmla="*/ 122 w 152"/>
                  <a:gd name="T3" fmla="*/ 130 h 130"/>
                  <a:gd name="T4" fmla="*/ 152 w 152"/>
                  <a:gd name="T5" fmla="*/ 114 h 130"/>
                  <a:gd name="T6" fmla="*/ 64 w 152"/>
                  <a:gd name="T7" fmla="*/ 0 h 130"/>
                  <a:gd name="T8" fmla="*/ 0 w 152"/>
                  <a:gd name="T9" fmla="*/ 1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30"/>
                  <a:gd name="T17" fmla="*/ 152 w 152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30">
                    <a:moveTo>
                      <a:pt x="0" y="18"/>
                    </a:moveTo>
                    <a:lnTo>
                      <a:pt x="122" y="130"/>
                    </a:lnTo>
                    <a:lnTo>
                      <a:pt x="152" y="114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0" name="Freeform 41"/>
              <p:cNvSpPr>
                <a:spLocks noChangeArrowheads="1"/>
              </p:cNvSpPr>
              <p:nvPr/>
            </p:nvSpPr>
            <p:spPr bwMode="auto">
              <a:xfrm>
                <a:off x="955" y="1983"/>
                <a:ext cx="429" cy="303"/>
              </a:xfrm>
              <a:custGeom>
                <a:avLst/>
                <a:gdLst>
                  <a:gd name="T0" fmla="*/ 549 w 215"/>
                  <a:gd name="T1" fmla="*/ 0 h 152"/>
                  <a:gd name="T2" fmla="*/ 0 w 215"/>
                  <a:gd name="T3" fmla="*/ 299 h 152"/>
                  <a:gd name="T4" fmla="*/ 36 w 215"/>
                  <a:gd name="T5" fmla="*/ 329 h 152"/>
                  <a:gd name="T6" fmla="*/ 215 w 215"/>
                  <a:gd name="T7" fmla="*/ 580 h 152"/>
                  <a:gd name="T8" fmla="*/ 223 w 215"/>
                  <a:gd name="T9" fmla="*/ 596 h 152"/>
                  <a:gd name="T10" fmla="*/ 856 w 215"/>
                  <a:gd name="T11" fmla="*/ 528 h 152"/>
                  <a:gd name="T12" fmla="*/ 609 w 215"/>
                  <a:gd name="T13" fmla="*/ 60 h 152"/>
                  <a:gd name="T14" fmla="*/ 549 w 215"/>
                  <a:gd name="T15" fmla="*/ 0 h 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5"/>
                  <a:gd name="T25" fmla="*/ 0 h 152"/>
                  <a:gd name="T26" fmla="*/ 215 w 215"/>
                  <a:gd name="T27" fmla="*/ 152 h 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5" h="152">
                    <a:moveTo>
                      <a:pt x="138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3" y="78"/>
                      <a:pt x="6" y="80"/>
                      <a:pt x="9" y="83"/>
                    </a:cubicBezTo>
                    <a:cubicBezTo>
                      <a:pt x="30" y="99"/>
                      <a:pt x="45" y="121"/>
                      <a:pt x="54" y="146"/>
                    </a:cubicBezTo>
                    <a:cubicBezTo>
                      <a:pt x="55" y="147"/>
                      <a:pt x="55" y="149"/>
                      <a:pt x="56" y="150"/>
                    </a:cubicBezTo>
                    <a:cubicBezTo>
                      <a:pt x="106" y="152"/>
                      <a:pt x="163" y="147"/>
                      <a:pt x="215" y="133"/>
                    </a:cubicBezTo>
                    <a:cubicBezTo>
                      <a:pt x="203" y="89"/>
                      <a:pt x="183" y="49"/>
                      <a:pt x="153" y="15"/>
                    </a:cubicBezTo>
                    <a:cubicBezTo>
                      <a:pt x="148" y="10"/>
                      <a:pt x="143" y="5"/>
                      <a:pt x="138" y="0"/>
                    </a:cubicBezTo>
                    <a:close/>
                  </a:path>
                </a:pathLst>
              </a:custGeom>
              <a:solidFill>
                <a:srgbClr val="9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1" name="Freeform 42"/>
              <p:cNvSpPr>
                <a:spLocks noChangeArrowheads="1"/>
              </p:cNvSpPr>
              <p:nvPr/>
            </p:nvSpPr>
            <p:spPr bwMode="auto">
              <a:xfrm>
                <a:off x="8" y="621"/>
                <a:ext cx="637" cy="420"/>
              </a:xfrm>
              <a:custGeom>
                <a:avLst/>
                <a:gdLst>
                  <a:gd name="T0" fmla="*/ 1160 w 319"/>
                  <a:gd name="T1" fmla="*/ 0 h 211"/>
                  <a:gd name="T2" fmla="*/ 164 w 319"/>
                  <a:gd name="T3" fmla="*/ 52 h 211"/>
                  <a:gd name="T4" fmla="*/ 0 w 319"/>
                  <a:gd name="T5" fmla="*/ 623 h 211"/>
                  <a:gd name="T6" fmla="*/ 1272 w 319"/>
                  <a:gd name="T7" fmla="*/ 836 h 211"/>
                  <a:gd name="T8" fmla="*/ 1160 w 319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9"/>
                  <a:gd name="T16" fmla="*/ 0 h 211"/>
                  <a:gd name="T17" fmla="*/ 319 w 319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9" h="211">
                    <a:moveTo>
                      <a:pt x="291" y="0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20" y="59"/>
                      <a:pt x="6" y="107"/>
                      <a:pt x="0" y="157"/>
                    </a:cubicBezTo>
                    <a:cubicBezTo>
                      <a:pt x="319" y="211"/>
                      <a:pt x="319" y="211"/>
                      <a:pt x="319" y="211"/>
                    </a:cubicBezTo>
                    <a:cubicBezTo>
                      <a:pt x="305" y="140"/>
                      <a:pt x="295" y="70"/>
                      <a:pt x="291" y="0"/>
                    </a:cubicBezTo>
                    <a:close/>
                  </a:path>
                </a:pathLst>
              </a:custGeom>
              <a:solidFill>
                <a:srgbClr val="AC7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2" name="Freeform 43"/>
              <p:cNvSpPr>
                <a:spLocks noChangeArrowheads="1"/>
              </p:cNvSpPr>
              <p:nvPr/>
            </p:nvSpPr>
            <p:spPr bwMode="auto">
              <a:xfrm>
                <a:off x="581" y="0"/>
                <a:ext cx="959" cy="487"/>
              </a:xfrm>
              <a:custGeom>
                <a:avLst/>
                <a:gdLst>
                  <a:gd name="T0" fmla="*/ 1916 w 480"/>
                  <a:gd name="T1" fmla="*/ 275 h 244"/>
                  <a:gd name="T2" fmla="*/ 1852 w 480"/>
                  <a:gd name="T3" fmla="*/ 244 h 244"/>
                  <a:gd name="T4" fmla="*/ 735 w 480"/>
                  <a:gd name="T5" fmla="*/ 44 h 244"/>
                  <a:gd name="T6" fmla="*/ 0 w 480"/>
                  <a:gd name="T7" fmla="*/ 255 h 244"/>
                  <a:gd name="T8" fmla="*/ 28 w 480"/>
                  <a:gd name="T9" fmla="*/ 295 h 244"/>
                  <a:gd name="T10" fmla="*/ 192 w 480"/>
                  <a:gd name="T11" fmla="*/ 451 h 244"/>
                  <a:gd name="T12" fmla="*/ 607 w 480"/>
                  <a:gd name="T13" fmla="*/ 972 h 244"/>
                  <a:gd name="T14" fmla="*/ 1776 w 480"/>
                  <a:gd name="T15" fmla="*/ 347 h 244"/>
                  <a:gd name="T16" fmla="*/ 1916 w 480"/>
                  <a:gd name="T17" fmla="*/ 275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0"/>
                  <a:gd name="T28" fmla="*/ 0 h 244"/>
                  <a:gd name="T29" fmla="*/ 480 w 480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0" h="244">
                    <a:moveTo>
                      <a:pt x="480" y="69"/>
                    </a:moveTo>
                    <a:cubicBezTo>
                      <a:pt x="474" y="66"/>
                      <a:pt x="469" y="63"/>
                      <a:pt x="464" y="61"/>
                    </a:cubicBezTo>
                    <a:cubicBezTo>
                      <a:pt x="384" y="20"/>
                      <a:pt x="276" y="0"/>
                      <a:pt x="184" y="11"/>
                    </a:cubicBezTo>
                    <a:cubicBezTo>
                      <a:pt x="121" y="19"/>
                      <a:pt x="58" y="36"/>
                      <a:pt x="0" y="64"/>
                    </a:cubicBezTo>
                    <a:cubicBezTo>
                      <a:pt x="2" y="67"/>
                      <a:pt x="6" y="71"/>
                      <a:pt x="7" y="74"/>
                    </a:cubicBezTo>
                    <a:cubicBezTo>
                      <a:pt x="21" y="89"/>
                      <a:pt x="37" y="97"/>
                      <a:pt x="48" y="113"/>
                    </a:cubicBezTo>
                    <a:cubicBezTo>
                      <a:pt x="84" y="156"/>
                      <a:pt x="120" y="199"/>
                      <a:pt x="152" y="244"/>
                    </a:cubicBezTo>
                    <a:cubicBezTo>
                      <a:pt x="250" y="191"/>
                      <a:pt x="342" y="134"/>
                      <a:pt x="445" y="87"/>
                    </a:cubicBezTo>
                    <a:cubicBezTo>
                      <a:pt x="457" y="81"/>
                      <a:pt x="468" y="75"/>
                      <a:pt x="480" y="69"/>
                    </a:cubicBezTo>
                    <a:close/>
                  </a:path>
                </a:pathLst>
              </a:custGeom>
              <a:solidFill>
                <a:srgbClr val="814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3" name="Freeform 44"/>
              <p:cNvSpPr>
                <a:spLocks noChangeArrowheads="1"/>
              </p:cNvSpPr>
              <p:nvPr/>
            </p:nvSpPr>
            <p:spPr bwMode="auto">
              <a:xfrm>
                <a:off x="885" y="138"/>
                <a:ext cx="1080" cy="704"/>
              </a:xfrm>
              <a:custGeom>
                <a:avLst/>
                <a:gdLst>
                  <a:gd name="T0" fmla="*/ 2136 w 541"/>
                  <a:gd name="T1" fmla="*/ 764 h 353"/>
                  <a:gd name="T2" fmla="*/ 1308 w 541"/>
                  <a:gd name="T3" fmla="*/ 0 h 353"/>
                  <a:gd name="T4" fmla="*/ 1168 w 541"/>
                  <a:gd name="T5" fmla="*/ 72 h 353"/>
                  <a:gd name="T6" fmla="*/ 0 w 541"/>
                  <a:gd name="T7" fmla="*/ 696 h 353"/>
                  <a:gd name="T8" fmla="*/ 367 w 541"/>
                  <a:gd name="T9" fmla="*/ 1320 h 353"/>
                  <a:gd name="T10" fmla="*/ 407 w 541"/>
                  <a:gd name="T11" fmla="*/ 1404 h 353"/>
                  <a:gd name="T12" fmla="*/ 2156 w 541"/>
                  <a:gd name="T13" fmla="*/ 792 h 353"/>
                  <a:gd name="T14" fmla="*/ 2136 w 541"/>
                  <a:gd name="T15" fmla="*/ 764 h 3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1"/>
                  <a:gd name="T25" fmla="*/ 0 h 353"/>
                  <a:gd name="T26" fmla="*/ 541 w 541"/>
                  <a:gd name="T27" fmla="*/ 353 h 3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1" h="353">
                    <a:moveTo>
                      <a:pt x="536" y="192"/>
                    </a:moveTo>
                    <a:cubicBezTo>
                      <a:pt x="483" y="113"/>
                      <a:pt x="411" y="46"/>
                      <a:pt x="328" y="0"/>
                    </a:cubicBezTo>
                    <a:cubicBezTo>
                      <a:pt x="316" y="6"/>
                      <a:pt x="305" y="12"/>
                      <a:pt x="293" y="18"/>
                    </a:cubicBezTo>
                    <a:cubicBezTo>
                      <a:pt x="190" y="65"/>
                      <a:pt x="98" y="122"/>
                      <a:pt x="0" y="175"/>
                    </a:cubicBezTo>
                    <a:cubicBezTo>
                      <a:pt x="35" y="224"/>
                      <a:pt x="67" y="276"/>
                      <a:pt x="92" y="332"/>
                    </a:cubicBezTo>
                    <a:cubicBezTo>
                      <a:pt x="95" y="339"/>
                      <a:pt x="99" y="346"/>
                      <a:pt x="102" y="353"/>
                    </a:cubicBezTo>
                    <a:cubicBezTo>
                      <a:pt x="541" y="199"/>
                      <a:pt x="541" y="199"/>
                      <a:pt x="541" y="199"/>
                    </a:cubicBezTo>
                    <a:cubicBezTo>
                      <a:pt x="539" y="197"/>
                      <a:pt x="538" y="194"/>
                      <a:pt x="536" y="192"/>
                    </a:cubicBezTo>
                    <a:close/>
                  </a:path>
                </a:pathLst>
              </a:custGeom>
              <a:solidFill>
                <a:srgbClr val="81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4" name="Freeform 45"/>
              <p:cNvSpPr>
                <a:spLocks noChangeArrowheads="1"/>
              </p:cNvSpPr>
              <p:nvPr/>
            </p:nvSpPr>
            <p:spPr bwMode="auto">
              <a:xfrm>
                <a:off x="1089" y="535"/>
                <a:ext cx="894" cy="353"/>
              </a:xfrm>
              <a:custGeom>
                <a:avLst/>
                <a:gdLst>
                  <a:gd name="T0" fmla="*/ 1748 w 448"/>
                  <a:gd name="T1" fmla="*/ 0 h 177"/>
                  <a:gd name="T2" fmla="*/ 0 w 448"/>
                  <a:gd name="T3" fmla="*/ 612 h 177"/>
                  <a:gd name="T4" fmla="*/ 40 w 448"/>
                  <a:gd name="T5" fmla="*/ 704 h 177"/>
                  <a:gd name="T6" fmla="*/ 1784 w 448"/>
                  <a:gd name="T7" fmla="*/ 60 h 177"/>
                  <a:gd name="T8" fmla="*/ 1748 w 448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8"/>
                  <a:gd name="T16" fmla="*/ 0 h 177"/>
                  <a:gd name="T17" fmla="*/ 448 w 448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8" h="177">
                    <a:moveTo>
                      <a:pt x="439" y="0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3" y="162"/>
                      <a:pt x="7" y="169"/>
                      <a:pt x="10" y="177"/>
                    </a:cubicBezTo>
                    <a:cubicBezTo>
                      <a:pt x="448" y="15"/>
                      <a:pt x="448" y="15"/>
                      <a:pt x="448" y="15"/>
                    </a:cubicBezTo>
                    <a:cubicBezTo>
                      <a:pt x="445" y="10"/>
                      <a:pt x="442" y="5"/>
                      <a:pt x="439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5" name="Freeform 46"/>
              <p:cNvSpPr>
                <a:spLocks noChangeArrowheads="1"/>
              </p:cNvSpPr>
              <p:nvPr/>
            </p:nvSpPr>
            <p:spPr bwMode="auto">
              <a:xfrm>
                <a:off x="1109" y="565"/>
                <a:ext cx="898" cy="363"/>
              </a:xfrm>
              <a:custGeom>
                <a:avLst/>
                <a:gdLst>
                  <a:gd name="T0" fmla="*/ 1744 w 450"/>
                  <a:gd name="T1" fmla="*/ 0 h 182"/>
                  <a:gd name="T2" fmla="*/ 0 w 450"/>
                  <a:gd name="T3" fmla="*/ 644 h 182"/>
                  <a:gd name="T4" fmla="*/ 36 w 450"/>
                  <a:gd name="T5" fmla="*/ 724 h 182"/>
                  <a:gd name="T6" fmla="*/ 1792 w 450"/>
                  <a:gd name="T7" fmla="*/ 88 h 182"/>
                  <a:gd name="T8" fmla="*/ 1744 w 450"/>
                  <a:gd name="T9" fmla="*/ 0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0"/>
                  <a:gd name="T16" fmla="*/ 0 h 182"/>
                  <a:gd name="T17" fmla="*/ 450 w 450"/>
                  <a:gd name="T18" fmla="*/ 182 h 1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0" h="182">
                    <a:moveTo>
                      <a:pt x="438" y="0"/>
                    </a:move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69"/>
                      <a:pt x="6" y="176"/>
                      <a:pt x="9" y="182"/>
                    </a:cubicBezTo>
                    <a:cubicBezTo>
                      <a:pt x="450" y="22"/>
                      <a:pt x="450" y="22"/>
                      <a:pt x="450" y="22"/>
                    </a:cubicBezTo>
                    <a:cubicBezTo>
                      <a:pt x="446" y="15"/>
                      <a:pt x="442" y="8"/>
                      <a:pt x="438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6" name="Freeform 47"/>
              <p:cNvSpPr>
                <a:spLocks noChangeArrowheads="1"/>
              </p:cNvSpPr>
              <p:nvPr/>
            </p:nvSpPr>
            <p:spPr bwMode="auto">
              <a:xfrm>
                <a:off x="1127" y="609"/>
                <a:ext cx="896" cy="365"/>
              </a:xfrm>
              <a:custGeom>
                <a:avLst/>
                <a:gdLst>
                  <a:gd name="T0" fmla="*/ 1756 w 449"/>
                  <a:gd name="T1" fmla="*/ 0 h 183"/>
                  <a:gd name="T2" fmla="*/ 0 w 449"/>
                  <a:gd name="T3" fmla="*/ 636 h 183"/>
                  <a:gd name="T4" fmla="*/ 40 w 449"/>
                  <a:gd name="T5" fmla="*/ 728 h 183"/>
                  <a:gd name="T6" fmla="*/ 1788 w 449"/>
                  <a:gd name="T7" fmla="*/ 68 h 183"/>
                  <a:gd name="T8" fmla="*/ 1756 w 449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9"/>
                  <a:gd name="T16" fmla="*/ 0 h 183"/>
                  <a:gd name="T17" fmla="*/ 449 w 449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9" h="183">
                    <a:moveTo>
                      <a:pt x="441" y="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3" y="168"/>
                      <a:pt x="7" y="175"/>
                      <a:pt x="10" y="183"/>
                    </a:cubicBezTo>
                    <a:cubicBezTo>
                      <a:pt x="449" y="17"/>
                      <a:pt x="449" y="17"/>
                      <a:pt x="449" y="17"/>
                    </a:cubicBezTo>
                    <a:cubicBezTo>
                      <a:pt x="447" y="12"/>
                      <a:pt x="444" y="6"/>
                      <a:pt x="441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7" name="Freeform 48"/>
              <p:cNvSpPr>
                <a:spLocks noChangeArrowheads="1"/>
              </p:cNvSpPr>
              <p:nvPr/>
            </p:nvSpPr>
            <p:spPr bwMode="auto">
              <a:xfrm>
                <a:off x="1146" y="642"/>
                <a:ext cx="891" cy="393"/>
              </a:xfrm>
              <a:custGeom>
                <a:avLst/>
                <a:gdLst>
                  <a:gd name="T0" fmla="*/ 1780 w 446"/>
                  <a:gd name="T1" fmla="*/ 72 h 197"/>
                  <a:gd name="T2" fmla="*/ 1752 w 446"/>
                  <a:gd name="T3" fmla="*/ 0 h 197"/>
                  <a:gd name="T4" fmla="*/ 0 w 446"/>
                  <a:gd name="T5" fmla="*/ 660 h 197"/>
                  <a:gd name="T6" fmla="*/ 52 w 446"/>
                  <a:gd name="T7" fmla="*/ 784 h 197"/>
                  <a:gd name="T8" fmla="*/ 1780 w 446"/>
                  <a:gd name="T9" fmla="*/ 72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6"/>
                  <a:gd name="T16" fmla="*/ 0 h 197"/>
                  <a:gd name="T17" fmla="*/ 446 w 446"/>
                  <a:gd name="T18" fmla="*/ 197 h 1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6" h="197">
                    <a:moveTo>
                      <a:pt x="446" y="18"/>
                    </a:moveTo>
                    <a:cubicBezTo>
                      <a:pt x="444" y="12"/>
                      <a:pt x="442" y="6"/>
                      <a:pt x="439" y="0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4" y="176"/>
                      <a:pt x="9" y="186"/>
                      <a:pt x="13" y="197"/>
                    </a:cubicBezTo>
                    <a:lnTo>
                      <a:pt x="446" y="18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8" name="Freeform 49"/>
              <p:cNvSpPr>
                <a:spLocks noChangeArrowheads="1"/>
              </p:cNvSpPr>
              <p:nvPr/>
            </p:nvSpPr>
            <p:spPr bwMode="auto">
              <a:xfrm>
                <a:off x="1172" y="678"/>
                <a:ext cx="875" cy="429"/>
              </a:xfrm>
              <a:custGeom>
                <a:avLst/>
                <a:gdLst>
                  <a:gd name="T0" fmla="*/ 1728 w 438"/>
                  <a:gd name="T1" fmla="*/ 0 h 215"/>
                  <a:gd name="T2" fmla="*/ 0 w 438"/>
                  <a:gd name="T3" fmla="*/ 712 h 215"/>
                  <a:gd name="T4" fmla="*/ 64 w 438"/>
                  <a:gd name="T5" fmla="*/ 856 h 215"/>
                  <a:gd name="T6" fmla="*/ 1748 w 438"/>
                  <a:gd name="T7" fmla="*/ 52 h 215"/>
                  <a:gd name="T8" fmla="*/ 1728 w 438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"/>
                  <a:gd name="T16" fmla="*/ 0 h 215"/>
                  <a:gd name="T17" fmla="*/ 438 w 438"/>
                  <a:gd name="T18" fmla="*/ 215 h 2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" h="215">
                    <a:moveTo>
                      <a:pt x="433" y="0"/>
                    </a:moveTo>
                    <a:cubicBezTo>
                      <a:pt x="0" y="179"/>
                      <a:pt x="0" y="179"/>
                      <a:pt x="0" y="179"/>
                    </a:cubicBezTo>
                    <a:cubicBezTo>
                      <a:pt x="5" y="191"/>
                      <a:pt x="11" y="203"/>
                      <a:pt x="16" y="215"/>
                    </a:cubicBezTo>
                    <a:cubicBezTo>
                      <a:pt x="438" y="13"/>
                      <a:pt x="438" y="13"/>
                      <a:pt x="438" y="13"/>
                    </a:cubicBezTo>
                    <a:cubicBezTo>
                      <a:pt x="436" y="9"/>
                      <a:pt x="435" y="4"/>
                      <a:pt x="433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9" name="Freeform 50"/>
              <p:cNvSpPr>
                <a:spLocks noChangeArrowheads="1"/>
              </p:cNvSpPr>
              <p:nvPr/>
            </p:nvSpPr>
            <p:spPr bwMode="auto">
              <a:xfrm>
                <a:off x="1204" y="704"/>
                <a:ext cx="853" cy="471"/>
              </a:xfrm>
              <a:custGeom>
                <a:avLst/>
                <a:gdLst>
                  <a:gd name="T0" fmla="*/ 0 w 427"/>
                  <a:gd name="T1" fmla="*/ 804 h 236"/>
                  <a:gd name="T2" fmla="*/ 52 w 427"/>
                  <a:gd name="T3" fmla="*/ 940 h 236"/>
                  <a:gd name="T4" fmla="*/ 1704 w 427"/>
                  <a:gd name="T5" fmla="*/ 64 h 236"/>
                  <a:gd name="T6" fmla="*/ 1684 w 427"/>
                  <a:gd name="T7" fmla="*/ 0 h 236"/>
                  <a:gd name="T8" fmla="*/ 0 w 427"/>
                  <a:gd name="T9" fmla="*/ 804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7"/>
                  <a:gd name="T16" fmla="*/ 0 h 236"/>
                  <a:gd name="T17" fmla="*/ 427 w 427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7" h="236">
                    <a:moveTo>
                      <a:pt x="0" y="202"/>
                    </a:moveTo>
                    <a:cubicBezTo>
                      <a:pt x="4" y="214"/>
                      <a:pt x="9" y="225"/>
                      <a:pt x="13" y="236"/>
                    </a:cubicBezTo>
                    <a:cubicBezTo>
                      <a:pt x="427" y="16"/>
                      <a:pt x="427" y="16"/>
                      <a:pt x="427" y="16"/>
                    </a:cubicBezTo>
                    <a:cubicBezTo>
                      <a:pt x="425" y="10"/>
                      <a:pt x="424" y="5"/>
                      <a:pt x="422" y="0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0" name="Freeform 51"/>
              <p:cNvSpPr>
                <a:spLocks noChangeArrowheads="1"/>
              </p:cNvSpPr>
              <p:nvPr/>
            </p:nvSpPr>
            <p:spPr bwMode="auto">
              <a:xfrm>
                <a:off x="1244" y="1205"/>
                <a:ext cx="26" cy="12"/>
              </a:xfrm>
              <a:custGeom>
                <a:avLst/>
                <a:gdLst>
                  <a:gd name="T0" fmla="*/ 52 w 13"/>
                  <a:gd name="T1" fmla="*/ 0 h 6"/>
                  <a:gd name="T2" fmla="*/ 0 w 13"/>
                  <a:gd name="T3" fmla="*/ 8 h 6"/>
                  <a:gd name="T4" fmla="*/ 4 w 13"/>
                  <a:gd name="T5" fmla="*/ 24 h 6"/>
                  <a:gd name="T6" fmla="*/ 52 w 1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6"/>
                  <a:gd name="T14" fmla="*/ 13 w 1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6">
                    <a:moveTo>
                      <a:pt x="1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6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1" name="Freeform 52"/>
              <p:cNvSpPr>
                <a:spLocks noChangeArrowheads="1"/>
              </p:cNvSpPr>
              <p:nvPr/>
            </p:nvSpPr>
            <p:spPr bwMode="auto">
              <a:xfrm>
                <a:off x="1230" y="898"/>
                <a:ext cx="552" cy="311"/>
              </a:xfrm>
              <a:custGeom>
                <a:avLst/>
                <a:gdLst>
                  <a:gd name="T0" fmla="*/ 0 w 276"/>
                  <a:gd name="T1" fmla="*/ 552 h 156"/>
                  <a:gd name="T2" fmla="*/ 28 w 276"/>
                  <a:gd name="T3" fmla="*/ 620 h 156"/>
                  <a:gd name="T4" fmla="*/ 80 w 276"/>
                  <a:gd name="T5" fmla="*/ 612 h 156"/>
                  <a:gd name="T6" fmla="*/ 1104 w 276"/>
                  <a:gd name="T7" fmla="*/ 163 h 156"/>
                  <a:gd name="T8" fmla="*/ 1044 w 276"/>
                  <a:gd name="T9" fmla="*/ 0 h 156"/>
                  <a:gd name="T10" fmla="*/ 0 w 276"/>
                  <a:gd name="T11" fmla="*/ 552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6"/>
                  <a:gd name="T19" fmla="*/ 0 h 156"/>
                  <a:gd name="T20" fmla="*/ 276 w 276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6" h="156">
                    <a:moveTo>
                      <a:pt x="0" y="139"/>
                    </a:moveTo>
                    <a:cubicBezTo>
                      <a:pt x="3" y="145"/>
                      <a:pt x="5" y="150"/>
                      <a:pt x="7" y="156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76" y="41"/>
                      <a:pt x="276" y="41"/>
                      <a:pt x="276" y="41"/>
                    </a:cubicBezTo>
                    <a:cubicBezTo>
                      <a:pt x="261" y="0"/>
                      <a:pt x="261" y="0"/>
                      <a:pt x="261" y="0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2" name="Freeform 53"/>
              <p:cNvSpPr>
                <a:spLocks noChangeArrowheads="1"/>
              </p:cNvSpPr>
              <p:nvPr/>
            </p:nvSpPr>
            <p:spPr bwMode="auto">
              <a:xfrm>
                <a:off x="1822" y="822"/>
                <a:ext cx="101" cy="126"/>
              </a:xfrm>
              <a:custGeom>
                <a:avLst/>
                <a:gdLst>
                  <a:gd name="T0" fmla="*/ 0 w 101"/>
                  <a:gd name="T1" fmla="*/ 38 h 126"/>
                  <a:gd name="T2" fmla="*/ 30 w 101"/>
                  <a:gd name="T3" fmla="*/ 126 h 126"/>
                  <a:gd name="T4" fmla="*/ 101 w 101"/>
                  <a:gd name="T5" fmla="*/ 94 h 126"/>
                  <a:gd name="T6" fmla="*/ 75 w 101"/>
                  <a:gd name="T7" fmla="*/ 0 h 126"/>
                  <a:gd name="T8" fmla="*/ 0 w 101"/>
                  <a:gd name="T9" fmla="*/ 38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26"/>
                  <a:gd name="T17" fmla="*/ 101 w 101"/>
                  <a:gd name="T18" fmla="*/ 126 h 1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26">
                    <a:moveTo>
                      <a:pt x="0" y="38"/>
                    </a:moveTo>
                    <a:lnTo>
                      <a:pt x="30" y="126"/>
                    </a:lnTo>
                    <a:lnTo>
                      <a:pt x="101" y="94"/>
                    </a:lnTo>
                    <a:lnTo>
                      <a:pt x="75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3" name="Freeform 54"/>
              <p:cNvSpPr>
                <a:spLocks noChangeArrowheads="1"/>
              </p:cNvSpPr>
              <p:nvPr/>
            </p:nvSpPr>
            <p:spPr bwMode="auto">
              <a:xfrm>
                <a:off x="1897" y="778"/>
                <a:ext cx="110" cy="138"/>
              </a:xfrm>
              <a:custGeom>
                <a:avLst/>
                <a:gdLst>
                  <a:gd name="T0" fmla="*/ 0 w 110"/>
                  <a:gd name="T1" fmla="*/ 44 h 138"/>
                  <a:gd name="T2" fmla="*/ 26 w 110"/>
                  <a:gd name="T3" fmla="*/ 138 h 138"/>
                  <a:gd name="T4" fmla="*/ 110 w 110"/>
                  <a:gd name="T5" fmla="*/ 102 h 138"/>
                  <a:gd name="T6" fmla="*/ 80 w 110"/>
                  <a:gd name="T7" fmla="*/ 0 h 138"/>
                  <a:gd name="T8" fmla="*/ 0 w 110"/>
                  <a:gd name="T9" fmla="*/ 44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38"/>
                  <a:gd name="T17" fmla="*/ 110 w 110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38">
                    <a:moveTo>
                      <a:pt x="0" y="44"/>
                    </a:moveTo>
                    <a:lnTo>
                      <a:pt x="26" y="138"/>
                    </a:lnTo>
                    <a:lnTo>
                      <a:pt x="110" y="102"/>
                    </a:lnTo>
                    <a:lnTo>
                      <a:pt x="8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4" name="Freeform 55"/>
              <p:cNvSpPr>
                <a:spLocks noChangeArrowheads="1"/>
              </p:cNvSpPr>
              <p:nvPr/>
            </p:nvSpPr>
            <p:spPr bwMode="auto">
              <a:xfrm>
                <a:off x="1977" y="736"/>
                <a:ext cx="106" cy="144"/>
              </a:xfrm>
              <a:custGeom>
                <a:avLst/>
                <a:gdLst>
                  <a:gd name="T0" fmla="*/ 160 w 53"/>
                  <a:gd name="T1" fmla="*/ 0 h 72"/>
                  <a:gd name="T2" fmla="*/ 0 w 53"/>
                  <a:gd name="T3" fmla="*/ 84 h 72"/>
                  <a:gd name="T4" fmla="*/ 60 w 53"/>
                  <a:gd name="T5" fmla="*/ 288 h 72"/>
                  <a:gd name="T6" fmla="*/ 212 w 53"/>
                  <a:gd name="T7" fmla="*/ 220 h 72"/>
                  <a:gd name="T8" fmla="*/ 160 w 5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72"/>
                  <a:gd name="T17" fmla="*/ 53 w 5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72">
                    <a:moveTo>
                      <a:pt x="4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0" y="36"/>
                      <a:pt x="45" y="18"/>
                      <a:pt x="40" y="0"/>
                    </a:cubicBez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5" name="Freeform 56"/>
              <p:cNvSpPr>
                <a:spLocks noChangeArrowheads="1"/>
              </p:cNvSpPr>
              <p:nvPr/>
            </p:nvSpPr>
            <p:spPr bwMode="auto">
              <a:xfrm>
                <a:off x="1752" y="860"/>
                <a:ext cx="100" cy="120"/>
              </a:xfrm>
              <a:custGeom>
                <a:avLst/>
                <a:gdLst>
                  <a:gd name="T0" fmla="*/ 0 w 100"/>
                  <a:gd name="T1" fmla="*/ 38 h 120"/>
                  <a:gd name="T2" fmla="*/ 30 w 100"/>
                  <a:gd name="T3" fmla="*/ 120 h 120"/>
                  <a:gd name="T4" fmla="*/ 100 w 100"/>
                  <a:gd name="T5" fmla="*/ 88 h 120"/>
                  <a:gd name="T6" fmla="*/ 70 w 100"/>
                  <a:gd name="T7" fmla="*/ 0 h 120"/>
                  <a:gd name="T8" fmla="*/ 0 w 100"/>
                  <a:gd name="T9" fmla="*/ 38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120"/>
                  <a:gd name="T17" fmla="*/ 100 w 10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120">
                    <a:moveTo>
                      <a:pt x="0" y="38"/>
                    </a:moveTo>
                    <a:lnTo>
                      <a:pt x="30" y="120"/>
                    </a:lnTo>
                    <a:lnTo>
                      <a:pt x="100" y="88"/>
                    </a:lnTo>
                    <a:lnTo>
                      <a:pt x="7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6" name="Freeform 57"/>
              <p:cNvSpPr>
                <a:spLocks noChangeArrowheads="1"/>
              </p:cNvSpPr>
              <p:nvPr/>
            </p:nvSpPr>
            <p:spPr bwMode="auto">
              <a:xfrm>
                <a:off x="1270" y="846"/>
                <a:ext cx="829" cy="359"/>
              </a:xfrm>
              <a:custGeom>
                <a:avLst/>
                <a:gdLst>
                  <a:gd name="T0" fmla="*/ 1624 w 415"/>
                  <a:gd name="T1" fmla="*/ 0 h 180"/>
                  <a:gd name="T2" fmla="*/ 0 w 415"/>
                  <a:gd name="T3" fmla="*/ 716 h 180"/>
                  <a:gd name="T4" fmla="*/ 1640 w 415"/>
                  <a:gd name="T5" fmla="*/ 544 h 180"/>
                  <a:gd name="T6" fmla="*/ 1624 w 415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5"/>
                  <a:gd name="T13" fmla="*/ 0 h 180"/>
                  <a:gd name="T14" fmla="*/ 415 w 415"/>
                  <a:gd name="T15" fmla="*/ 180 h 1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5" h="180">
                    <a:moveTo>
                      <a:pt x="407" y="0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5" y="91"/>
                      <a:pt x="414" y="45"/>
                      <a:pt x="407" y="0"/>
                    </a:cubicBezTo>
                    <a:close/>
                  </a:path>
                </a:pathLst>
              </a:custGeom>
              <a:solidFill>
                <a:srgbClr val="6A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7" name="Freeform 58"/>
              <p:cNvSpPr>
                <a:spLocks noChangeArrowheads="1"/>
              </p:cNvSpPr>
              <p:nvPr/>
            </p:nvSpPr>
            <p:spPr bwMode="auto">
              <a:xfrm>
                <a:off x="1246" y="1149"/>
                <a:ext cx="564" cy="102"/>
              </a:xfrm>
              <a:custGeom>
                <a:avLst/>
                <a:gdLst>
                  <a:gd name="T0" fmla="*/ 48 w 282"/>
                  <a:gd name="T1" fmla="*/ 112 h 51"/>
                  <a:gd name="T2" fmla="*/ 0 w 282"/>
                  <a:gd name="T3" fmla="*/ 136 h 51"/>
                  <a:gd name="T4" fmla="*/ 28 w 282"/>
                  <a:gd name="T5" fmla="*/ 204 h 51"/>
                  <a:gd name="T6" fmla="*/ 1128 w 282"/>
                  <a:gd name="T7" fmla="*/ 180 h 51"/>
                  <a:gd name="T8" fmla="*/ 1124 w 282"/>
                  <a:gd name="T9" fmla="*/ 0 h 51"/>
                  <a:gd name="T10" fmla="*/ 48 w 282"/>
                  <a:gd name="T11" fmla="*/ 1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2"/>
                  <a:gd name="T19" fmla="*/ 0 h 51"/>
                  <a:gd name="T20" fmla="*/ 282 w 28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2" h="51">
                    <a:moveTo>
                      <a:pt x="12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3" y="39"/>
                      <a:pt x="5" y="45"/>
                      <a:pt x="7" y="51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1" y="0"/>
                      <a:pt x="281" y="0"/>
                      <a:pt x="281" y="0"/>
                    </a:cubicBez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8" name="Freeform 59"/>
              <p:cNvSpPr>
                <a:spLocks noChangeArrowheads="1"/>
              </p:cNvSpPr>
              <p:nvPr/>
            </p:nvSpPr>
            <p:spPr bwMode="auto">
              <a:xfrm>
                <a:off x="1808" y="1139"/>
                <a:ext cx="93" cy="100"/>
              </a:xfrm>
              <a:custGeom>
                <a:avLst/>
                <a:gdLst>
                  <a:gd name="T0" fmla="*/ 0 w 93"/>
                  <a:gd name="T1" fmla="*/ 10 h 100"/>
                  <a:gd name="T2" fmla="*/ 2 w 93"/>
                  <a:gd name="T3" fmla="*/ 100 h 100"/>
                  <a:gd name="T4" fmla="*/ 89 w 93"/>
                  <a:gd name="T5" fmla="*/ 100 h 100"/>
                  <a:gd name="T6" fmla="*/ 93 w 93"/>
                  <a:gd name="T7" fmla="*/ 0 h 100"/>
                  <a:gd name="T8" fmla="*/ 0 w 93"/>
                  <a:gd name="T9" fmla="*/ 1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00"/>
                  <a:gd name="T17" fmla="*/ 93 w 9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00">
                    <a:moveTo>
                      <a:pt x="0" y="10"/>
                    </a:moveTo>
                    <a:lnTo>
                      <a:pt x="2" y="100"/>
                    </a:lnTo>
                    <a:lnTo>
                      <a:pt x="89" y="100"/>
                    </a:lnTo>
                    <a:lnTo>
                      <a:pt x="9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9" name="Freeform 60"/>
              <p:cNvSpPr>
                <a:spLocks noChangeArrowheads="1"/>
              </p:cNvSpPr>
              <p:nvPr/>
            </p:nvSpPr>
            <p:spPr bwMode="auto">
              <a:xfrm>
                <a:off x="1897" y="1127"/>
                <a:ext cx="110" cy="112"/>
              </a:xfrm>
              <a:custGeom>
                <a:avLst/>
                <a:gdLst>
                  <a:gd name="T0" fmla="*/ 4 w 110"/>
                  <a:gd name="T1" fmla="*/ 12 h 112"/>
                  <a:gd name="T2" fmla="*/ 0 w 110"/>
                  <a:gd name="T3" fmla="*/ 112 h 112"/>
                  <a:gd name="T4" fmla="*/ 104 w 110"/>
                  <a:gd name="T5" fmla="*/ 110 h 112"/>
                  <a:gd name="T6" fmla="*/ 110 w 110"/>
                  <a:gd name="T7" fmla="*/ 0 h 112"/>
                  <a:gd name="T8" fmla="*/ 4 w 110"/>
                  <a:gd name="T9" fmla="*/ 1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12"/>
                  <a:gd name="T17" fmla="*/ 110 w 11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12">
                    <a:moveTo>
                      <a:pt x="4" y="12"/>
                    </a:moveTo>
                    <a:lnTo>
                      <a:pt x="0" y="112"/>
                    </a:lnTo>
                    <a:lnTo>
                      <a:pt x="104" y="110"/>
                    </a:lnTo>
                    <a:lnTo>
                      <a:pt x="110" y="0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0" name="Freeform 61"/>
              <p:cNvSpPr>
                <a:spLocks noChangeArrowheads="1"/>
              </p:cNvSpPr>
              <p:nvPr/>
            </p:nvSpPr>
            <p:spPr bwMode="auto">
              <a:xfrm>
                <a:off x="2001" y="1119"/>
                <a:ext cx="90" cy="118"/>
              </a:xfrm>
              <a:custGeom>
                <a:avLst/>
                <a:gdLst>
                  <a:gd name="T0" fmla="*/ 180 w 45"/>
                  <a:gd name="T1" fmla="*/ 0 h 59"/>
                  <a:gd name="T2" fmla="*/ 12 w 45"/>
                  <a:gd name="T3" fmla="*/ 16 h 59"/>
                  <a:gd name="T4" fmla="*/ 0 w 45"/>
                  <a:gd name="T5" fmla="*/ 236 h 59"/>
                  <a:gd name="T6" fmla="*/ 148 w 45"/>
                  <a:gd name="T7" fmla="*/ 232 h 59"/>
                  <a:gd name="T8" fmla="*/ 180 w 4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59"/>
                  <a:gd name="T17" fmla="*/ 45 w 4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59">
                    <a:moveTo>
                      <a:pt x="4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39"/>
                      <a:pt x="43" y="19"/>
                      <a:pt x="45" y="0"/>
                    </a:cubicBez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1" name="Freeform 62"/>
              <p:cNvSpPr>
                <a:spLocks noChangeArrowheads="1"/>
              </p:cNvSpPr>
              <p:nvPr/>
            </p:nvSpPr>
            <p:spPr bwMode="auto">
              <a:xfrm>
                <a:off x="1260" y="1235"/>
                <a:ext cx="815" cy="377"/>
              </a:xfrm>
              <a:custGeom>
                <a:avLst/>
                <a:gdLst>
                  <a:gd name="T0" fmla="*/ 1508 w 408"/>
                  <a:gd name="T1" fmla="*/ 425 h 189"/>
                  <a:gd name="T2" fmla="*/ 1540 w 408"/>
                  <a:gd name="T3" fmla="*/ 327 h 189"/>
                  <a:gd name="T4" fmla="*/ 1628 w 408"/>
                  <a:gd name="T5" fmla="*/ 0 h 189"/>
                  <a:gd name="T6" fmla="*/ 0 w 408"/>
                  <a:gd name="T7" fmla="*/ 32 h 189"/>
                  <a:gd name="T8" fmla="*/ 228 w 408"/>
                  <a:gd name="T9" fmla="*/ 752 h 189"/>
                  <a:gd name="T10" fmla="*/ 1508 w 408"/>
                  <a:gd name="T11" fmla="*/ 425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8"/>
                  <a:gd name="T19" fmla="*/ 0 h 189"/>
                  <a:gd name="T20" fmla="*/ 408 w 408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8" h="189">
                    <a:moveTo>
                      <a:pt x="378" y="107"/>
                    </a:moveTo>
                    <a:cubicBezTo>
                      <a:pt x="381" y="99"/>
                      <a:pt x="384" y="90"/>
                      <a:pt x="386" y="82"/>
                    </a:cubicBezTo>
                    <a:cubicBezTo>
                      <a:pt x="395" y="55"/>
                      <a:pt x="402" y="28"/>
                      <a:pt x="40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2" y="67"/>
                      <a:pt x="42" y="128"/>
                      <a:pt x="57" y="189"/>
                    </a:cubicBezTo>
                    <a:cubicBezTo>
                      <a:pt x="378" y="107"/>
                      <a:pt x="378" y="107"/>
                      <a:pt x="378" y="107"/>
                    </a:cubicBezTo>
                  </a:path>
                </a:pathLst>
              </a:custGeom>
              <a:solidFill>
                <a:srgbClr val="FF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2" name="Freeform 63"/>
              <p:cNvSpPr>
                <a:spLocks noChangeArrowheads="1"/>
              </p:cNvSpPr>
              <p:nvPr/>
            </p:nvSpPr>
            <p:spPr bwMode="auto">
              <a:xfrm>
                <a:off x="1420" y="1828"/>
                <a:ext cx="204" cy="137"/>
              </a:xfrm>
              <a:custGeom>
                <a:avLst/>
                <a:gdLst>
                  <a:gd name="T0" fmla="*/ 0 w 102"/>
                  <a:gd name="T1" fmla="*/ 64 h 69"/>
                  <a:gd name="T2" fmla="*/ 16 w 102"/>
                  <a:gd name="T3" fmla="*/ 216 h 69"/>
                  <a:gd name="T4" fmla="*/ 320 w 102"/>
                  <a:gd name="T5" fmla="*/ 272 h 69"/>
                  <a:gd name="T6" fmla="*/ 408 w 102"/>
                  <a:gd name="T7" fmla="*/ 0 h 69"/>
                  <a:gd name="T8" fmla="*/ 0 w 102"/>
                  <a:gd name="T9" fmla="*/ 6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69"/>
                  <a:gd name="T17" fmla="*/ 102 w 10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69">
                    <a:moveTo>
                      <a:pt x="0" y="16"/>
                    </a:moveTo>
                    <a:cubicBezTo>
                      <a:pt x="2" y="29"/>
                      <a:pt x="3" y="42"/>
                      <a:pt x="4" y="5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6" y="46"/>
                      <a:pt x="92" y="23"/>
                      <a:pt x="102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3" name="Freeform 64"/>
              <p:cNvSpPr>
                <a:spLocks noChangeArrowheads="1"/>
              </p:cNvSpPr>
              <p:nvPr/>
            </p:nvSpPr>
            <p:spPr bwMode="auto">
              <a:xfrm>
                <a:off x="1580" y="1820"/>
                <a:ext cx="92" cy="151"/>
              </a:xfrm>
              <a:custGeom>
                <a:avLst/>
                <a:gdLst>
                  <a:gd name="T0" fmla="*/ 184 w 46"/>
                  <a:gd name="T1" fmla="*/ 0 h 76"/>
                  <a:gd name="T2" fmla="*/ 88 w 46"/>
                  <a:gd name="T3" fmla="*/ 16 h 76"/>
                  <a:gd name="T4" fmla="*/ 0 w 46"/>
                  <a:gd name="T5" fmla="*/ 288 h 76"/>
                  <a:gd name="T6" fmla="*/ 56 w 46"/>
                  <a:gd name="T7" fmla="*/ 300 h 76"/>
                  <a:gd name="T8" fmla="*/ 184 w 4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76"/>
                  <a:gd name="T17" fmla="*/ 46 w 4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76">
                    <a:moveTo>
                      <a:pt x="46" y="0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2" y="27"/>
                      <a:pt x="6" y="50"/>
                      <a:pt x="0" y="73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24" y="51"/>
                      <a:pt x="35" y="26"/>
                      <a:pt x="46" y="0"/>
                    </a:cubicBez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4" name="Freeform 65"/>
              <p:cNvSpPr>
                <a:spLocks noChangeArrowheads="1"/>
              </p:cNvSpPr>
              <p:nvPr/>
            </p:nvSpPr>
            <p:spPr bwMode="auto">
              <a:xfrm>
                <a:off x="1608" y="1808"/>
                <a:ext cx="144" cy="167"/>
              </a:xfrm>
              <a:custGeom>
                <a:avLst/>
                <a:gdLst>
                  <a:gd name="T0" fmla="*/ 128 w 72"/>
                  <a:gd name="T1" fmla="*/ 24 h 84"/>
                  <a:gd name="T2" fmla="*/ 0 w 72"/>
                  <a:gd name="T3" fmla="*/ 324 h 84"/>
                  <a:gd name="T4" fmla="*/ 36 w 72"/>
                  <a:gd name="T5" fmla="*/ 332 h 84"/>
                  <a:gd name="T6" fmla="*/ 288 w 72"/>
                  <a:gd name="T7" fmla="*/ 0 h 84"/>
                  <a:gd name="T8" fmla="*/ 128 w 72"/>
                  <a:gd name="T9" fmla="*/ 2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84"/>
                  <a:gd name="T17" fmla="*/ 72 w 72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84">
                    <a:moveTo>
                      <a:pt x="32" y="6"/>
                    </a:moveTo>
                    <a:cubicBezTo>
                      <a:pt x="21" y="32"/>
                      <a:pt x="10" y="57"/>
                      <a:pt x="0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25" y="53"/>
                      <a:pt x="47" y="25"/>
                      <a:pt x="72" y="0"/>
                    </a:cubicBez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5" name="Freeform 66"/>
              <p:cNvSpPr>
                <a:spLocks noChangeArrowheads="1"/>
              </p:cNvSpPr>
              <p:nvPr/>
            </p:nvSpPr>
            <p:spPr bwMode="auto">
              <a:xfrm>
                <a:off x="1626" y="1800"/>
                <a:ext cx="182" cy="179"/>
              </a:xfrm>
              <a:custGeom>
                <a:avLst/>
                <a:gdLst>
                  <a:gd name="T0" fmla="*/ 252 w 91"/>
                  <a:gd name="T1" fmla="*/ 16 h 90"/>
                  <a:gd name="T2" fmla="*/ 0 w 91"/>
                  <a:gd name="T3" fmla="*/ 348 h 90"/>
                  <a:gd name="T4" fmla="*/ 32 w 91"/>
                  <a:gd name="T5" fmla="*/ 356 h 90"/>
                  <a:gd name="T6" fmla="*/ 356 w 91"/>
                  <a:gd name="T7" fmla="*/ 12 h 90"/>
                  <a:gd name="T8" fmla="*/ 364 w 91"/>
                  <a:gd name="T9" fmla="*/ 0 h 90"/>
                  <a:gd name="T10" fmla="*/ 252 w 91"/>
                  <a:gd name="T11" fmla="*/ 16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90"/>
                  <a:gd name="T20" fmla="*/ 91 w 91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90">
                    <a:moveTo>
                      <a:pt x="63" y="4"/>
                    </a:moveTo>
                    <a:cubicBezTo>
                      <a:pt x="38" y="29"/>
                      <a:pt x="16" y="57"/>
                      <a:pt x="0" y="88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31" y="58"/>
                      <a:pt x="65" y="30"/>
                      <a:pt x="89" y="3"/>
                    </a:cubicBezTo>
                    <a:cubicBezTo>
                      <a:pt x="90" y="2"/>
                      <a:pt x="90" y="1"/>
                      <a:pt x="91" y="0"/>
                    </a:cubicBez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6" name="Freeform 67"/>
              <p:cNvSpPr>
                <a:spLocks noChangeArrowheads="1"/>
              </p:cNvSpPr>
              <p:nvPr/>
            </p:nvSpPr>
            <p:spPr bwMode="auto">
              <a:xfrm>
                <a:off x="1428" y="1937"/>
                <a:ext cx="214" cy="72"/>
              </a:xfrm>
              <a:custGeom>
                <a:avLst/>
                <a:gdLst>
                  <a:gd name="T0" fmla="*/ 428 w 107"/>
                  <a:gd name="T1" fmla="*/ 84 h 36"/>
                  <a:gd name="T2" fmla="*/ 0 w 107"/>
                  <a:gd name="T3" fmla="*/ 0 h 36"/>
                  <a:gd name="T4" fmla="*/ 8 w 107"/>
                  <a:gd name="T5" fmla="*/ 76 h 36"/>
                  <a:gd name="T6" fmla="*/ 388 w 107"/>
                  <a:gd name="T7" fmla="*/ 144 h 36"/>
                  <a:gd name="T8" fmla="*/ 428 w 107"/>
                  <a:gd name="T9" fmla="*/ 8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6"/>
                  <a:gd name="T17" fmla="*/ 107 w 10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6">
                    <a:moveTo>
                      <a:pt x="107" y="2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12"/>
                      <a:pt x="2" y="19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100" y="31"/>
                      <a:pt x="104" y="26"/>
                      <a:pt x="107" y="21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7" name="Freeform 68"/>
              <p:cNvSpPr>
                <a:spLocks noChangeArrowheads="1"/>
              </p:cNvSpPr>
              <p:nvPr/>
            </p:nvSpPr>
            <p:spPr bwMode="auto">
              <a:xfrm>
                <a:off x="1432" y="1975"/>
                <a:ext cx="190" cy="66"/>
              </a:xfrm>
              <a:custGeom>
                <a:avLst/>
                <a:gdLst>
                  <a:gd name="T0" fmla="*/ 360 w 95"/>
                  <a:gd name="T1" fmla="*/ 104 h 33"/>
                  <a:gd name="T2" fmla="*/ 380 w 95"/>
                  <a:gd name="T3" fmla="*/ 68 h 33"/>
                  <a:gd name="T4" fmla="*/ 0 w 95"/>
                  <a:gd name="T5" fmla="*/ 0 h 33"/>
                  <a:gd name="T6" fmla="*/ 4 w 95"/>
                  <a:gd name="T7" fmla="*/ 104 h 33"/>
                  <a:gd name="T8" fmla="*/ 348 w 95"/>
                  <a:gd name="T9" fmla="*/ 132 h 33"/>
                  <a:gd name="T10" fmla="*/ 360 w 95"/>
                  <a:gd name="T11" fmla="*/ 10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3"/>
                  <a:gd name="T20" fmla="*/ 95 w 95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3">
                    <a:moveTo>
                      <a:pt x="90" y="26"/>
                    </a:moveTo>
                    <a:cubicBezTo>
                      <a:pt x="92" y="23"/>
                      <a:pt x="93" y="20"/>
                      <a:pt x="9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7"/>
                      <a:pt x="1" y="26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1"/>
                      <a:pt x="89" y="29"/>
                      <a:pt x="90" y="26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8" name="Freeform 69"/>
              <p:cNvSpPr>
                <a:spLocks noChangeArrowheads="1"/>
              </p:cNvSpPr>
              <p:nvPr/>
            </p:nvSpPr>
            <p:spPr bwMode="auto">
              <a:xfrm>
                <a:off x="1434" y="2027"/>
                <a:ext cx="172" cy="42"/>
              </a:xfrm>
              <a:custGeom>
                <a:avLst/>
                <a:gdLst>
                  <a:gd name="T0" fmla="*/ 344 w 86"/>
                  <a:gd name="T1" fmla="*/ 28 h 21"/>
                  <a:gd name="T2" fmla="*/ 0 w 86"/>
                  <a:gd name="T3" fmla="*/ 0 h 21"/>
                  <a:gd name="T4" fmla="*/ 0 w 86"/>
                  <a:gd name="T5" fmla="*/ 68 h 21"/>
                  <a:gd name="T6" fmla="*/ 328 w 86"/>
                  <a:gd name="T7" fmla="*/ 84 h 21"/>
                  <a:gd name="T8" fmla="*/ 344 w 86"/>
                  <a:gd name="T9" fmla="*/ 2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1"/>
                  <a:gd name="T17" fmla="*/ 86 w 8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1">
                    <a:moveTo>
                      <a:pt x="86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16"/>
                      <a:pt x="84" y="12"/>
                      <a:pt x="86" y="7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9" name="Freeform 70"/>
              <p:cNvSpPr>
                <a:spLocks noChangeArrowheads="1"/>
              </p:cNvSpPr>
              <p:nvPr/>
            </p:nvSpPr>
            <p:spPr bwMode="auto">
              <a:xfrm>
                <a:off x="1434" y="2061"/>
                <a:ext cx="164" cy="54"/>
              </a:xfrm>
              <a:custGeom>
                <a:avLst/>
                <a:gdLst>
                  <a:gd name="T0" fmla="*/ 328 w 82"/>
                  <a:gd name="T1" fmla="*/ 16 h 27"/>
                  <a:gd name="T2" fmla="*/ 0 w 82"/>
                  <a:gd name="T3" fmla="*/ 0 h 27"/>
                  <a:gd name="T4" fmla="*/ 0 w 82"/>
                  <a:gd name="T5" fmla="*/ 108 h 27"/>
                  <a:gd name="T6" fmla="*/ 320 w 82"/>
                  <a:gd name="T7" fmla="*/ 56 h 27"/>
                  <a:gd name="T8" fmla="*/ 328 w 82"/>
                  <a:gd name="T9" fmla="*/ 1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7"/>
                  <a:gd name="T17" fmla="*/ 82 w 8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7">
                    <a:moveTo>
                      <a:pt x="82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18"/>
                      <a:pt x="0" y="27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0"/>
                      <a:pt x="81" y="7"/>
                      <a:pt x="82" y="4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0" name="Freeform 71"/>
              <p:cNvSpPr>
                <a:spLocks noChangeArrowheads="1"/>
              </p:cNvSpPr>
              <p:nvPr/>
            </p:nvSpPr>
            <p:spPr bwMode="auto">
              <a:xfrm>
                <a:off x="1430" y="2089"/>
                <a:ext cx="164" cy="72"/>
              </a:xfrm>
              <a:custGeom>
                <a:avLst/>
                <a:gdLst>
                  <a:gd name="T0" fmla="*/ 328 w 82"/>
                  <a:gd name="T1" fmla="*/ 0 h 36"/>
                  <a:gd name="T2" fmla="*/ 8 w 82"/>
                  <a:gd name="T3" fmla="*/ 52 h 36"/>
                  <a:gd name="T4" fmla="*/ 0 w 82"/>
                  <a:gd name="T5" fmla="*/ 144 h 36"/>
                  <a:gd name="T6" fmla="*/ 320 w 82"/>
                  <a:gd name="T7" fmla="*/ 36 h 36"/>
                  <a:gd name="T8" fmla="*/ 328 w 8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36"/>
                  <a:gd name="T17" fmla="*/ 82 w 8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36">
                    <a:moveTo>
                      <a:pt x="82" y="0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21"/>
                      <a:pt x="1" y="28"/>
                      <a:pt x="0" y="36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6"/>
                      <a:pt x="81" y="3"/>
                      <a:pt x="82" y="0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1" name="Freeform 72"/>
              <p:cNvSpPr>
                <a:spLocks noChangeArrowheads="1"/>
              </p:cNvSpPr>
              <p:nvPr/>
            </p:nvSpPr>
            <p:spPr bwMode="auto">
              <a:xfrm>
                <a:off x="1424" y="2133"/>
                <a:ext cx="164" cy="104"/>
              </a:xfrm>
              <a:custGeom>
                <a:avLst/>
                <a:gdLst>
                  <a:gd name="T0" fmla="*/ 8 w 82"/>
                  <a:gd name="T1" fmla="*/ 136 h 52"/>
                  <a:gd name="T2" fmla="*/ 0 w 82"/>
                  <a:gd name="T3" fmla="*/ 208 h 52"/>
                  <a:gd name="T4" fmla="*/ 328 w 82"/>
                  <a:gd name="T5" fmla="*/ 36 h 52"/>
                  <a:gd name="T6" fmla="*/ 328 w 82"/>
                  <a:gd name="T7" fmla="*/ 0 h 52"/>
                  <a:gd name="T8" fmla="*/ 8 w 82"/>
                  <a:gd name="T9" fmla="*/ 13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52"/>
                  <a:gd name="T17" fmla="*/ 82 w 8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52">
                    <a:moveTo>
                      <a:pt x="2" y="34"/>
                    </a:moveTo>
                    <a:cubicBezTo>
                      <a:pt x="1" y="40"/>
                      <a:pt x="1" y="46"/>
                      <a:pt x="0" y="52"/>
                    </a:cubicBezTo>
                    <a:cubicBezTo>
                      <a:pt x="30" y="42"/>
                      <a:pt x="58" y="28"/>
                      <a:pt x="82" y="9"/>
                    </a:cubicBezTo>
                    <a:cubicBezTo>
                      <a:pt x="82" y="6"/>
                      <a:pt x="82" y="3"/>
                      <a:pt x="82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2" name="Freeform 73"/>
              <p:cNvSpPr>
                <a:spLocks noChangeArrowheads="1"/>
              </p:cNvSpPr>
              <p:nvPr/>
            </p:nvSpPr>
            <p:spPr bwMode="auto">
              <a:xfrm>
                <a:off x="1428" y="2107"/>
                <a:ext cx="162" cy="94"/>
              </a:xfrm>
              <a:custGeom>
                <a:avLst/>
                <a:gdLst>
                  <a:gd name="T0" fmla="*/ 324 w 81"/>
                  <a:gd name="T1" fmla="*/ 0 h 47"/>
                  <a:gd name="T2" fmla="*/ 4 w 81"/>
                  <a:gd name="T3" fmla="*/ 108 h 47"/>
                  <a:gd name="T4" fmla="*/ 0 w 81"/>
                  <a:gd name="T5" fmla="*/ 188 h 47"/>
                  <a:gd name="T6" fmla="*/ 320 w 81"/>
                  <a:gd name="T7" fmla="*/ 52 h 47"/>
                  <a:gd name="T8" fmla="*/ 324 w 8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7"/>
                  <a:gd name="T17" fmla="*/ 81 w 8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7">
                    <a:moveTo>
                      <a:pt x="8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34"/>
                      <a:pt x="0" y="40"/>
                      <a:pt x="0" y="47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9"/>
                      <a:pt x="81" y="5"/>
                      <a:pt x="81" y="0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3" name="Freeform 74"/>
              <p:cNvSpPr>
                <a:spLocks noChangeArrowheads="1"/>
              </p:cNvSpPr>
              <p:nvPr/>
            </p:nvSpPr>
            <p:spPr bwMode="auto">
              <a:xfrm>
                <a:off x="1374" y="1448"/>
                <a:ext cx="641" cy="411"/>
              </a:xfrm>
              <a:custGeom>
                <a:avLst/>
                <a:gdLst>
                  <a:gd name="T0" fmla="*/ 1280 w 321"/>
                  <a:gd name="T1" fmla="*/ 0 h 206"/>
                  <a:gd name="T2" fmla="*/ 0 w 321"/>
                  <a:gd name="T3" fmla="*/ 327 h 206"/>
                  <a:gd name="T4" fmla="*/ 92 w 321"/>
                  <a:gd name="T5" fmla="*/ 820 h 206"/>
                  <a:gd name="T6" fmla="*/ 865 w 321"/>
                  <a:gd name="T7" fmla="*/ 700 h 206"/>
                  <a:gd name="T8" fmla="*/ 1280 w 321"/>
                  <a:gd name="T9" fmla="*/ 0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06"/>
                  <a:gd name="T17" fmla="*/ 321 w 321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06">
                    <a:moveTo>
                      <a:pt x="321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0" y="123"/>
                      <a:pt x="18" y="164"/>
                      <a:pt x="23" y="206"/>
                    </a:cubicBezTo>
                    <a:cubicBezTo>
                      <a:pt x="217" y="176"/>
                      <a:pt x="217" y="176"/>
                      <a:pt x="217" y="176"/>
                    </a:cubicBezTo>
                    <a:cubicBezTo>
                      <a:pt x="262" y="124"/>
                      <a:pt x="296" y="64"/>
                      <a:pt x="321" y="0"/>
                    </a:cubicBezTo>
                  </a:path>
                </a:pathLst>
              </a:custGeom>
              <a:solidFill>
                <a:srgbClr val="81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4" name="Freeform 75"/>
              <p:cNvSpPr>
                <a:spLocks noChangeArrowheads="1"/>
              </p:cNvSpPr>
              <p:nvPr/>
            </p:nvSpPr>
            <p:spPr bwMode="auto">
              <a:xfrm>
                <a:off x="553" y="112"/>
                <a:ext cx="502" cy="353"/>
              </a:xfrm>
              <a:custGeom>
                <a:avLst/>
                <a:gdLst>
                  <a:gd name="T0" fmla="*/ 872 w 251"/>
                  <a:gd name="T1" fmla="*/ 429 h 177"/>
                  <a:gd name="T2" fmla="*/ 1004 w 251"/>
                  <a:gd name="T3" fmla="*/ 128 h 177"/>
                  <a:gd name="T4" fmla="*/ 968 w 251"/>
                  <a:gd name="T5" fmla="*/ 116 h 177"/>
                  <a:gd name="T6" fmla="*/ 428 w 251"/>
                  <a:gd name="T7" fmla="*/ 20 h 177"/>
                  <a:gd name="T8" fmla="*/ 160 w 251"/>
                  <a:gd name="T9" fmla="*/ 16 h 177"/>
                  <a:gd name="T10" fmla="*/ 60 w 251"/>
                  <a:gd name="T11" fmla="*/ 203 h 177"/>
                  <a:gd name="T12" fmla="*/ 280 w 251"/>
                  <a:gd name="T13" fmla="*/ 351 h 177"/>
                  <a:gd name="T14" fmla="*/ 396 w 251"/>
                  <a:gd name="T15" fmla="*/ 584 h 177"/>
                  <a:gd name="T16" fmla="*/ 468 w 251"/>
                  <a:gd name="T17" fmla="*/ 704 h 177"/>
                  <a:gd name="T18" fmla="*/ 872 w 251"/>
                  <a:gd name="T19" fmla="*/ 429 h 1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1"/>
                  <a:gd name="T31" fmla="*/ 0 h 177"/>
                  <a:gd name="T32" fmla="*/ 251 w 251"/>
                  <a:gd name="T33" fmla="*/ 177 h 17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1" h="177">
                    <a:moveTo>
                      <a:pt x="218" y="108"/>
                    </a:moveTo>
                    <a:cubicBezTo>
                      <a:pt x="236" y="85"/>
                      <a:pt x="245" y="59"/>
                      <a:pt x="251" y="32"/>
                    </a:cubicBezTo>
                    <a:cubicBezTo>
                      <a:pt x="248" y="31"/>
                      <a:pt x="245" y="30"/>
                      <a:pt x="242" y="29"/>
                    </a:cubicBezTo>
                    <a:cubicBezTo>
                      <a:pt x="198" y="15"/>
                      <a:pt x="153" y="7"/>
                      <a:pt x="107" y="5"/>
                    </a:cubicBezTo>
                    <a:cubicBezTo>
                      <a:pt x="89" y="4"/>
                      <a:pt x="62" y="0"/>
                      <a:pt x="40" y="4"/>
                    </a:cubicBezTo>
                    <a:cubicBezTo>
                      <a:pt x="16" y="7"/>
                      <a:pt x="0" y="19"/>
                      <a:pt x="15" y="51"/>
                    </a:cubicBezTo>
                    <a:cubicBezTo>
                      <a:pt x="28" y="77"/>
                      <a:pt x="51" y="72"/>
                      <a:pt x="70" y="88"/>
                    </a:cubicBezTo>
                    <a:cubicBezTo>
                      <a:pt x="86" y="102"/>
                      <a:pt x="91" y="127"/>
                      <a:pt x="99" y="147"/>
                    </a:cubicBezTo>
                    <a:cubicBezTo>
                      <a:pt x="100" y="151"/>
                      <a:pt x="107" y="162"/>
                      <a:pt x="117" y="177"/>
                    </a:cubicBezTo>
                    <a:cubicBezTo>
                      <a:pt x="155" y="165"/>
                      <a:pt x="190" y="142"/>
                      <a:pt x="218" y="108"/>
                    </a:cubicBezTo>
                    <a:close/>
                  </a:path>
                </a:pathLst>
              </a:custGeom>
              <a:solidFill>
                <a:srgbClr val="FF7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5" name="Freeform 76"/>
              <p:cNvSpPr>
                <a:spLocks noChangeArrowheads="1"/>
              </p:cNvSpPr>
              <p:nvPr/>
            </p:nvSpPr>
            <p:spPr bwMode="auto">
              <a:xfrm>
                <a:off x="787" y="176"/>
                <a:ext cx="401" cy="947"/>
              </a:xfrm>
              <a:custGeom>
                <a:avLst/>
                <a:gdLst>
                  <a:gd name="T0" fmla="*/ 732 w 201"/>
                  <a:gd name="T1" fmla="*/ 684 h 475"/>
                  <a:gd name="T2" fmla="*/ 716 w 201"/>
                  <a:gd name="T3" fmla="*/ 648 h 475"/>
                  <a:gd name="T4" fmla="*/ 640 w 201"/>
                  <a:gd name="T5" fmla="*/ 36 h 475"/>
                  <a:gd name="T6" fmla="*/ 533 w 201"/>
                  <a:gd name="T7" fmla="*/ 0 h 475"/>
                  <a:gd name="T8" fmla="*/ 401 w 201"/>
                  <a:gd name="T9" fmla="*/ 303 h 475"/>
                  <a:gd name="T10" fmla="*/ 0 w 201"/>
                  <a:gd name="T11" fmla="*/ 576 h 475"/>
                  <a:gd name="T12" fmla="*/ 505 w 201"/>
                  <a:gd name="T13" fmla="*/ 1388 h 475"/>
                  <a:gd name="T14" fmla="*/ 628 w 201"/>
                  <a:gd name="T15" fmla="*/ 1888 h 475"/>
                  <a:gd name="T16" fmla="*/ 676 w 201"/>
                  <a:gd name="T17" fmla="*/ 1768 h 475"/>
                  <a:gd name="T18" fmla="*/ 732 w 201"/>
                  <a:gd name="T19" fmla="*/ 684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1"/>
                  <a:gd name="T31" fmla="*/ 0 h 475"/>
                  <a:gd name="T32" fmla="*/ 201 w 201"/>
                  <a:gd name="T33" fmla="*/ 475 h 4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1" h="475">
                    <a:moveTo>
                      <a:pt x="184" y="172"/>
                    </a:moveTo>
                    <a:cubicBezTo>
                      <a:pt x="182" y="169"/>
                      <a:pt x="181" y="166"/>
                      <a:pt x="180" y="163"/>
                    </a:cubicBezTo>
                    <a:cubicBezTo>
                      <a:pt x="163" y="116"/>
                      <a:pt x="146" y="57"/>
                      <a:pt x="161" y="9"/>
                    </a:cubicBezTo>
                    <a:cubicBezTo>
                      <a:pt x="152" y="6"/>
                      <a:pt x="143" y="3"/>
                      <a:pt x="134" y="0"/>
                    </a:cubicBezTo>
                    <a:cubicBezTo>
                      <a:pt x="128" y="27"/>
                      <a:pt x="119" y="53"/>
                      <a:pt x="101" y="76"/>
                    </a:cubicBezTo>
                    <a:cubicBezTo>
                      <a:pt x="73" y="110"/>
                      <a:pt x="38" y="133"/>
                      <a:pt x="0" y="145"/>
                    </a:cubicBezTo>
                    <a:cubicBezTo>
                      <a:pt x="37" y="203"/>
                      <a:pt x="121" y="325"/>
                      <a:pt x="127" y="349"/>
                    </a:cubicBezTo>
                    <a:cubicBezTo>
                      <a:pt x="129" y="359"/>
                      <a:pt x="142" y="411"/>
                      <a:pt x="158" y="475"/>
                    </a:cubicBezTo>
                    <a:cubicBezTo>
                      <a:pt x="162" y="465"/>
                      <a:pt x="166" y="455"/>
                      <a:pt x="170" y="445"/>
                    </a:cubicBezTo>
                    <a:cubicBezTo>
                      <a:pt x="201" y="354"/>
                      <a:pt x="198" y="263"/>
                      <a:pt x="184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6" name="Freeform 77"/>
              <p:cNvSpPr>
                <a:spLocks noChangeArrowheads="1"/>
              </p:cNvSpPr>
              <p:nvPr/>
            </p:nvSpPr>
            <p:spPr bwMode="auto">
              <a:xfrm>
                <a:off x="1354" y="816"/>
                <a:ext cx="406" cy="636"/>
              </a:xfrm>
              <a:custGeom>
                <a:avLst/>
                <a:gdLst>
                  <a:gd name="T0" fmla="*/ 644 w 203"/>
                  <a:gd name="T1" fmla="*/ 0 h 319"/>
                  <a:gd name="T2" fmla="*/ 224 w 203"/>
                  <a:gd name="T3" fmla="*/ 425 h 319"/>
                  <a:gd name="T4" fmla="*/ 36 w 203"/>
                  <a:gd name="T5" fmla="*/ 524 h 319"/>
                  <a:gd name="T6" fmla="*/ 0 w 203"/>
                  <a:gd name="T7" fmla="*/ 536 h 319"/>
                  <a:gd name="T8" fmla="*/ 20 w 203"/>
                  <a:gd name="T9" fmla="*/ 588 h 319"/>
                  <a:gd name="T10" fmla="*/ 68 w 203"/>
                  <a:gd name="T11" fmla="*/ 732 h 319"/>
                  <a:gd name="T12" fmla="*/ 184 w 203"/>
                  <a:gd name="T13" fmla="*/ 919 h 319"/>
                  <a:gd name="T14" fmla="*/ 724 w 203"/>
                  <a:gd name="T15" fmla="*/ 1268 h 319"/>
                  <a:gd name="T16" fmla="*/ 644 w 203"/>
                  <a:gd name="T17" fmla="*/ 0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319"/>
                  <a:gd name="T29" fmla="*/ 203 w 203"/>
                  <a:gd name="T30" fmla="*/ 319 h 3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319">
                    <a:moveTo>
                      <a:pt x="161" y="0"/>
                    </a:moveTo>
                    <a:cubicBezTo>
                      <a:pt x="144" y="48"/>
                      <a:pt x="99" y="80"/>
                      <a:pt x="56" y="107"/>
                    </a:cubicBezTo>
                    <a:cubicBezTo>
                      <a:pt x="40" y="118"/>
                      <a:pt x="26" y="126"/>
                      <a:pt x="9" y="132"/>
                    </a:cubicBezTo>
                    <a:cubicBezTo>
                      <a:pt x="6" y="133"/>
                      <a:pt x="3" y="134"/>
                      <a:pt x="0" y="135"/>
                    </a:cubicBezTo>
                    <a:cubicBezTo>
                      <a:pt x="2" y="139"/>
                      <a:pt x="3" y="144"/>
                      <a:pt x="5" y="148"/>
                    </a:cubicBezTo>
                    <a:cubicBezTo>
                      <a:pt x="11" y="160"/>
                      <a:pt x="11" y="172"/>
                      <a:pt x="17" y="184"/>
                    </a:cubicBezTo>
                    <a:cubicBezTo>
                      <a:pt x="26" y="201"/>
                      <a:pt x="36" y="215"/>
                      <a:pt x="46" y="231"/>
                    </a:cubicBezTo>
                    <a:cubicBezTo>
                      <a:pt x="81" y="280"/>
                      <a:pt x="129" y="308"/>
                      <a:pt x="181" y="319"/>
                    </a:cubicBezTo>
                    <a:cubicBezTo>
                      <a:pt x="199" y="232"/>
                      <a:pt x="203" y="124"/>
                      <a:pt x="161" y="0"/>
                    </a:cubicBezTo>
                    <a:close/>
                  </a:path>
                </a:pathLst>
              </a:custGeom>
              <a:solidFill>
                <a:srgbClr val="CFB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7" name="Freeform 78"/>
              <p:cNvSpPr>
                <a:spLocks noChangeArrowheads="1"/>
              </p:cNvSpPr>
              <p:nvPr/>
            </p:nvSpPr>
            <p:spPr bwMode="auto">
              <a:xfrm>
                <a:off x="1103" y="1085"/>
                <a:ext cx="327" cy="717"/>
              </a:xfrm>
              <a:custGeom>
                <a:avLst/>
                <a:gdLst>
                  <a:gd name="T0" fmla="*/ 580 w 164"/>
                  <a:gd name="T1" fmla="*/ 216 h 359"/>
                  <a:gd name="T2" fmla="*/ 568 w 164"/>
                  <a:gd name="T3" fmla="*/ 196 h 359"/>
                  <a:gd name="T4" fmla="*/ 520 w 164"/>
                  <a:gd name="T5" fmla="*/ 52 h 359"/>
                  <a:gd name="T6" fmla="*/ 500 w 164"/>
                  <a:gd name="T7" fmla="*/ 0 h 359"/>
                  <a:gd name="T8" fmla="*/ 385 w 164"/>
                  <a:gd name="T9" fmla="*/ 36 h 359"/>
                  <a:gd name="T10" fmla="*/ 323 w 164"/>
                  <a:gd name="T11" fmla="*/ 60 h 359"/>
                  <a:gd name="T12" fmla="*/ 0 w 164"/>
                  <a:gd name="T13" fmla="*/ 76 h 359"/>
                  <a:gd name="T14" fmla="*/ 0 w 164"/>
                  <a:gd name="T15" fmla="*/ 76 h 359"/>
                  <a:gd name="T16" fmla="*/ 271 w 164"/>
                  <a:gd name="T17" fmla="*/ 1284 h 359"/>
                  <a:gd name="T18" fmla="*/ 287 w 164"/>
                  <a:gd name="T19" fmla="*/ 1432 h 359"/>
                  <a:gd name="T20" fmla="*/ 580 w 164"/>
                  <a:gd name="T21" fmla="*/ 216 h 3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4"/>
                  <a:gd name="T34" fmla="*/ 0 h 359"/>
                  <a:gd name="T35" fmla="*/ 164 w 164"/>
                  <a:gd name="T36" fmla="*/ 359 h 3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4" h="359">
                    <a:moveTo>
                      <a:pt x="146" y="54"/>
                    </a:moveTo>
                    <a:cubicBezTo>
                      <a:pt x="145" y="52"/>
                      <a:pt x="144" y="51"/>
                      <a:pt x="143" y="49"/>
                    </a:cubicBezTo>
                    <a:cubicBezTo>
                      <a:pt x="137" y="37"/>
                      <a:pt x="137" y="25"/>
                      <a:pt x="131" y="13"/>
                    </a:cubicBezTo>
                    <a:cubicBezTo>
                      <a:pt x="129" y="9"/>
                      <a:pt x="128" y="4"/>
                      <a:pt x="126" y="0"/>
                    </a:cubicBezTo>
                    <a:cubicBezTo>
                      <a:pt x="116" y="3"/>
                      <a:pt x="106" y="6"/>
                      <a:pt x="97" y="9"/>
                    </a:cubicBezTo>
                    <a:cubicBezTo>
                      <a:pt x="93" y="11"/>
                      <a:pt x="85" y="15"/>
                      <a:pt x="81" y="15"/>
                    </a:cubicBezTo>
                    <a:cubicBezTo>
                      <a:pt x="54" y="20"/>
                      <a:pt x="27" y="2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9" y="142"/>
                      <a:pt x="70" y="312"/>
                      <a:pt x="68" y="322"/>
                    </a:cubicBezTo>
                    <a:cubicBezTo>
                      <a:pt x="66" y="334"/>
                      <a:pt x="68" y="346"/>
                      <a:pt x="72" y="359"/>
                    </a:cubicBezTo>
                    <a:cubicBezTo>
                      <a:pt x="136" y="270"/>
                      <a:pt x="164" y="160"/>
                      <a:pt x="146" y="54"/>
                    </a:cubicBezTo>
                    <a:close/>
                  </a:path>
                </a:pathLst>
              </a:custGeom>
              <a:solidFill>
                <a:srgbClr val="586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8" name="Freeform 79"/>
              <p:cNvSpPr>
                <a:spLocks noChangeArrowheads="1"/>
              </p:cNvSpPr>
              <p:nvPr/>
            </p:nvSpPr>
            <p:spPr bwMode="auto">
              <a:xfrm>
                <a:off x="1314" y="1193"/>
                <a:ext cx="402" cy="497"/>
              </a:xfrm>
              <a:custGeom>
                <a:avLst/>
                <a:gdLst>
                  <a:gd name="T0" fmla="*/ 800 w 201"/>
                  <a:gd name="T1" fmla="*/ 549 h 249"/>
                  <a:gd name="T2" fmla="*/ 804 w 201"/>
                  <a:gd name="T3" fmla="*/ 517 h 249"/>
                  <a:gd name="T4" fmla="*/ 264 w 201"/>
                  <a:gd name="T5" fmla="*/ 168 h 249"/>
                  <a:gd name="T6" fmla="*/ 160 w 201"/>
                  <a:gd name="T7" fmla="*/ 0 h 249"/>
                  <a:gd name="T8" fmla="*/ 0 w 201"/>
                  <a:gd name="T9" fmla="*/ 992 h 249"/>
                  <a:gd name="T10" fmla="*/ 800 w 201"/>
                  <a:gd name="T11" fmla="*/ 549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1"/>
                  <a:gd name="T19" fmla="*/ 0 h 249"/>
                  <a:gd name="T20" fmla="*/ 201 w 201"/>
                  <a:gd name="T21" fmla="*/ 249 h 2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1" h="249">
                    <a:moveTo>
                      <a:pt x="200" y="138"/>
                    </a:moveTo>
                    <a:cubicBezTo>
                      <a:pt x="200" y="135"/>
                      <a:pt x="201" y="132"/>
                      <a:pt x="201" y="130"/>
                    </a:cubicBezTo>
                    <a:cubicBezTo>
                      <a:pt x="149" y="119"/>
                      <a:pt x="101" y="91"/>
                      <a:pt x="66" y="42"/>
                    </a:cubicBezTo>
                    <a:cubicBezTo>
                      <a:pt x="57" y="27"/>
                      <a:pt x="47" y="14"/>
                      <a:pt x="40" y="0"/>
                    </a:cubicBezTo>
                    <a:cubicBezTo>
                      <a:pt x="55" y="85"/>
                      <a:pt x="39" y="172"/>
                      <a:pt x="0" y="249"/>
                    </a:cubicBezTo>
                    <a:cubicBezTo>
                      <a:pt x="78" y="247"/>
                      <a:pt x="155" y="203"/>
                      <a:pt x="200" y="138"/>
                    </a:cubicBezTo>
                    <a:close/>
                  </a:path>
                </a:pathLst>
              </a:custGeom>
              <a:solidFill>
                <a:srgbClr val="FF4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9" name="Freeform 80"/>
              <p:cNvSpPr>
                <a:spLocks noChangeArrowheads="1"/>
              </p:cNvSpPr>
              <p:nvPr/>
            </p:nvSpPr>
            <p:spPr bwMode="auto">
              <a:xfrm>
                <a:off x="1314" y="1688"/>
                <a:ext cx="218" cy="309"/>
              </a:xfrm>
              <a:custGeom>
                <a:avLst/>
                <a:gdLst>
                  <a:gd name="T0" fmla="*/ 384 w 109"/>
                  <a:gd name="T1" fmla="*/ 512 h 155"/>
                  <a:gd name="T2" fmla="*/ 68 w 109"/>
                  <a:gd name="T3" fmla="*/ 60 h 155"/>
                  <a:gd name="T4" fmla="*/ 60 w 109"/>
                  <a:gd name="T5" fmla="*/ 0 h 155"/>
                  <a:gd name="T6" fmla="*/ 4 w 109"/>
                  <a:gd name="T7" fmla="*/ 4 h 155"/>
                  <a:gd name="T8" fmla="*/ 408 w 109"/>
                  <a:gd name="T9" fmla="*/ 616 h 155"/>
                  <a:gd name="T10" fmla="*/ 436 w 109"/>
                  <a:gd name="T11" fmla="*/ 540 h 155"/>
                  <a:gd name="T12" fmla="*/ 424 w 109"/>
                  <a:gd name="T13" fmla="*/ 520 h 155"/>
                  <a:gd name="T14" fmla="*/ 384 w 109"/>
                  <a:gd name="T15" fmla="*/ 512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55"/>
                  <a:gd name="T26" fmla="*/ 109 w 109"/>
                  <a:gd name="T27" fmla="*/ 155 h 1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55">
                    <a:moveTo>
                      <a:pt x="96" y="129"/>
                    </a:moveTo>
                    <a:cubicBezTo>
                      <a:pt x="60" y="98"/>
                      <a:pt x="46" y="56"/>
                      <a:pt x="17" y="15"/>
                    </a:cubicBezTo>
                    <a:cubicBezTo>
                      <a:pt x="15" y="10"/>
                      <a:pt x="14" y="5"/>
                      <a:pt x="15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0" y="70"/>
                      <a:pt x="44" y="122"/>
                      <a:pt x="102" y="155"/>
                    </a:cubicBezTo>
                    <a:cubicBezTo>
                      <a:pt x="105" y="148"/>
                      <a:pt x="107" y="142"/>
                      <a:pt x="109" y="136"/>
                    </a:cubicBezTo>
                    <a:cubicBezTo>
                      <a:pt x="108" y="135"/>
                      <a:pt x="107" y="133"/>
                      <a:pt x="106" y="131"/>
                    </a:cubicBezTo>
                    <a:cubicBezTo>
                      <a:pt x="102" y="133"/>
                      <a:pt x="98" y="129"/>
                      <a:pt x="96" y="129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0" name="Freeform 81"/>
              <p:cNvSpPr>
                <a:spLocks noChangeArrowheads="1"/>
              </p:cNvSpPr>
              <p:nvPr/>
            </p:nvSpPr>
            <p:spPr bwMode="auto">
              <a:xfrm>
                <a:off x="1342" y="1684"/>
                <a:ext cx="218" cy="275"/>
              </a:xfrm>
              <a:custGeom>
                <a:avLst/>
                <a:gdLst>
                  <a:gd name="T0" fmla="*/ 80 w 109"/>
                  <a:gd name="T1" fmla="*/ 0 h 138"/>
                  <a:gd name="T2" fmla="*/ 4 w 109"/>
                  <a:gd name="T3" fmla="*/ 8 h 138"/>
                  <a:gd name="T4" fmla="*/ 12 w 109"/>
                  <a:gd name="T5" fmla="*/ 68 h 138"/>
                  <a:gd name="T6" fmla="*/ 328 w 109"/>
                  <a:gd name="T7" fmla="*/ 520 h 138"/>
                  <a:gd name="T8" fmla="*/ 368 w 109"/>
                  <a:gd name="T9" fmla="*/ 528 h 138"/>
                  <a:gd name="T10" fmla="*/ 380 w 109"/>
                  <a:gd name="T11" fmla="*/ 548 h 138"/>
                  <a:gd name="T12" fmla="*/ 436 w 109"/>
                  <a:gd name="T13" fmla="*/ 413 h 138"/>
                  <a:gd name="T14" fmla="*/ 80 w 109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38"/>
                  <a:gd name="T26" fmla="*/ 109 w 109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38">
                    <a:moveTo>
                      <a:pt x="20" y="0"/>
                    </a:moveTo>
                    <a:cubicBezTo>
                      <a:pt x="14" y="1"/>
                      <a:pt x="7" y="2"/>
                      <a:pt x="1" y="2"/>
                    </a:cubicBezTo>
                    <a:cubicBezTo>
                      <a:pt x="0" y="7"/>
                      <a:pt x="1" y="12"/>
                      <a:pt x="3" y="17"/>
                    </a:cubicBezTo>
                    <a:cubicBezTo>
                      <a:pt x="32" y="58"/>
                      <a:pt x="46" y="100"/>
                      <a:pt x="82" y="131"/>
                    </a:cubicBezTo>
                    <a:cubicBezTo>
                      <a:pt x="84" y="131"/>
                      <a:pt x="88" y="135"/>
                      <a:pt x="92" y="133"/>
                    </a:cubicBezTo>
                    <a:cubicBezTo>
                      <a:pt x="93" y="135"/>
                      <a:pt x="94" y="137"/>
                      <a:pt x="95" y="138"/>
                    </a:cubicBezTo>
                    <a:cubicBezTo>
                      <a:pt x="100" y="127"/>
                      <a:pt x="104" y="116"/>
                      <a:pt x="109" y="104"/>
                    </a:cubicBezTo>
                    <a:cubicBezTo>
                      <a:pt x="68" y="83"/>
                      <a:pt x="41" y="40"/>
                      <a:pt x="20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1" name="Freeform 82"/>
              <p:cNvSpPr>
                <a:spLocks noChangeArrowheads="1"/>
              </p:cNvSpPr>
              <p:nvPr/>
            </p:nvSpPr>
            <p:spPr bwMode="auto">
              <a:xfrm>
                <a:off x="1428" y="1658"/>
                <a:ext cx="164" cy="183"/>
              </a:xfrm>
              <a:custGeom>
                <a:avLst/>
                <a:gdLst>
                  <a:gd name="T0" fmla="*/ 84 w 82"/>
                  <a:gd name="T1" fmla="*/ 0 h 92"/>
                  <a:gd name="T2" fmla="*/ 0 w 82"/>
                  <a:gd name="T3" fmla="*/ 28 h 92"/>
                  <a:gd name="T4" fmla="*/ 300 w 82"/>
                  <a:gd name="T5" fmla="*/ 364 h 92"/>
                  <a:gd name="T6" fmla="*/ 328 w 82"/>
                  <a:gd name="T7" fmla="*/ 296 h 92"/>
                  <a:gd name="T8" fmla="*/ 84 w 8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2"/>
                  <a:gd name="T17" fmla="*/ 82 w 82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2">
                    <a:moveTo>
                      <a:pt x="21" y="0"/>
                    </a:moveTo>
                    <a:cubicBezTo>
                      <a:pt x="14" y="3"/>
                      <a:pt x="7" y="5"/>
                      <a:pt x="0" y="7"/>
                    </a:cubicBezTo>
                    <a:cubicBezTo>
                      <a:pt x="19" y="40"/>
                      <a:pt x="42" y="74"/>
                      <a:pt x="75" y="92"/>
                    </a:cubicBezTo>
                    <a:cubicBezTo>
                      <a:pt x="77" y="87"/>
                      <a:pt x="80" y="82"/>
                      <a:pt x="82" y="75"/>
                    </a:cubicBezTo>
                    <a:cubicBezTo>
                      <a:pt x="57" y="56"/>
                      <a:pt x="39" y="26"/>
                      <a:pt x="21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2" name="Freeform 83"/>
              <p:cNvSpPr>
                <a:spLocks noChangeArrowheads="1"/>
              </p:cNvSpPr>
              <p:nvPr/>
            </p:nvSpPr>
            <p:spPr bwMode="auto">
              <a:xfrm>
                <a:off x="1470" y="1646"/>
                <a:ext cx="140" cy="162"/>
              </a:xfrm>
              <a:custGeom>
                <a:avLst/>
                <a:gdLst>
                  <a:gd name="T0" fmla="*/ 60 w 70"/>
                  <a:gd name="T1" fmla="*/ 0 h 81"/>
                  <a:gd name="T2" fmla="*/ 0 w 70"/>
                  <a:gd name="T3" fmla="*/ 24 h 81"/>
                  <a:gd name="T4" fmla="*/ 244 w 70"/>
                  <a:gd name="T5" fmla="*/ 324 h 81"/>
                  <a:gd name="T6" fmla="*/ 280 w 70"/>
                  <a:gd name="T7" fmla="*/ 244 h 81"/>
                  <a:gd name="T8" fmla="*/ 60 w 70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81"/>
                  <a:gd name="T17" fmla="*/ 70 w 70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81">
                    <a:moveTo>
                      <a:pt x="15" y="0"/>
                    </a:moveTo>
                    <a:cubicBezTo>
                      <a:pt x="10" y="2"/>
                      <a:pt x="5" y="4"/>
                      <a:pt x="0" y="6"/>
                    </a:cubicBezTo>
                    <a:cubicBezTo>
                      <a:pt x="18" y="32"/>
                      <a:pt x="36" y="62"/>
                      <a:pt x="61" y="81"/>
                    </a:cubicBezTo>
                    <a:cubicBezTo>
                      <a:pt x="64" y="75"/>
                      <a:pt x="67" y="69"/>
                      <a:pt x="70" y="61"/>
                    </a:cubicBezTo>
                    <a:cubicBezTo>
                      <a:pt x="48" y="44"/>
                      <a:pt x="30" y="24"/>
                      <a:pt x="15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3" name="Freeform 84"/>
              <p:cNvSpPr>
                <a:spLocks noChangeArrowheads="1"/>
              </p:cNvSpPr>
              <p:nvPr/>
            </p:nvSpPr>
            <p:spPr bwMode="auto">
              <a:xfrm>
                <a:off x="1500" y="1628"/>
                <a:ext cx="126" cy="140"/>
              </a:xfrm>
              <a:custGeom>
                <a:avLst/>
                <a:gdLst>
                  <a:gd name="T0" fmla="*/ 68 w 63"/>
                  <a:gd name="T1" fmla="*/ 0 h 70"/>
                  <a:gd name="T2" fmla="*/ 0 w 63"/>
                  <a:gd name="T3" fmla="*/ 36 h 70"/>
                  <a:gd name="T4" fmla="*/ 220 w 63"/>
                  <a:gd name="T5" fmla="*/ 280 h 70"/>
                  <a:gd name="T6" fmla="*/ 252 w 63"/>
                  <a:gd name="T7" fmla="*/ 208 h 70"/>
                  <a:gd name="T8" fmla="*/ 68 w 63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70"/>
                  <a:gd name="T17" fmla="*/ 63 w 63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70">
                    <a:moveTo>
                      <a:pt x="17" y="0"/>
                    </a:moveTo>
                    <a:cubicBezTo>
                      <a:pt x="12" y="3"/>
                      <a:pt x="6" y="6"/>
                      <a:pt x="0" y="9"/>
                    </a:cubicBezTo>
                    <a:cubicBezTo>
                      <a:pt x="15" y="33"/>
                      <a:pt x="33" y="53"/>
                      <a:pt x="55" y="70"/>
                    </a:cubicBezTo>
                    <a:cubicBezTo>
                      <a:pt x="58" y="65"/>
                      <a:pt x="60" y="59"/>
                      <a:pt x="63" y="52"/>
                    </a:cubicBezTo>
                    <a:cubicBezTo>
                      <a:pt x="45" y="40"/>
                      <a:pt x="32" y="18"/>
                      <a:pt x="17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" name="Freeform 85"/>
              <p:cNvSpPr>
                <a:spLocks noChangeArrowheads="1"/>
              </p:cNvSpPr>
              <p:nvPr/>
            </p:nvSpPr>
            <p:spPr bwMode="auto">
              <a:xfrm>
                <a:off x="1534" y="1606"/>
                <a:ext cx="108" cy="126"/>
              </a:xfrm>
              <a:custGeom>
                <a:avLst/>
                <a:gdLst>
                  <a:gd name="T0" fmla="*/ 76 w 54"/>
                  <a:gd name="T1" fmla="*/ 0 h 63"/>
                  <a:gd name="T2" fmla="*/ 0 w 54"/>
                  <a:gd name="T3" fmla="*/ 44 h 63"/>
                  <a:gd name="T4" fmla="*/ 184 w 54"/>
                  <a:gd name="T5" fmla="*/ 252 h 63"/>
                  <a:gd name="T6" fmla="*/ 216 w 54"/>
                  <a:gd name="T7" fmla="*/ 176 h 63"/>
                  <a:gd name="T8" fmla="*/ 76 w 5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3"/>
                  <a:gd name="T17" fmla="*/ 54 w 5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3">
                    <a:moveTo>
                      <a:pt x="19" y="0"/>
                    </a:moveTo>
                    <a:cubicBezTo>
                      <a:pt x="13" y="4"/>
                      <a:pt x="7" y="8"/>
                      <a:pt x="0" y="11"/>
                    </a:cubicBezTo>
                    <a:cubicBezTo>
                      <a:pt x="15" y="29"/>
                      <a:pt x="28" y="51"/>
                      <a:pt x="46" y="63"/>
                    </a:cubicBezTo>
                    <a:cubicBezTo>
                      <a:pt x="49" y="57"/>
                      <a:pt x="51" y="51"/>
                      <a:pt x="54" y="44"/>
                    </a:cubicBezTo>
                    <a:cubicBezTo>
                      <a:pt x="40" y="32"/>
                      <a:pt x="33" y="13"/>
                      <a:pt x="19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" name="Freeform 86"/>
              <p:cNvSpPr>
                <a:spLocks noChangeArrowheads="1"/>
              </p:cNvSpPr>
              <p:nvPr/>
            </p:nvSpPr>
            <p:spPr bwMode="auto">
              <a:xfrm>
                <a:off x="1572" y="1584"/>
                <a:ext cx="86" cy="110"/>
              </a:xfrm>
              <a:custGeom>
                <a:avLst/>
                <a:gdLst>
                  <a:gd name="T0" fmla="*/ 64 w 43"/>
                  <a:gd name="T1" fmla="*/ 0 h 55"/>
                  <a:gd name="T2" fmla="*/ 0 w 43"/>
                  <a:gd name="T3" fmla="*/ 44 h 55"/>
                  <a:gd name="T4" fmla="*/ 140 w 43"/>
                  <a:gd name="T5" fmla="*/ 220 h 55"/>
                  <a:gd name="T6" fmla="*/ 172 w 43"/>
                  <a:gd name="T7" fmla="*/ 132 h 55"/>
                  <a:gd name="T8" fmla="*/ 64 w 4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16" y="0"/>
                    </a:moveTo>
                    <a:cubicBezTo>
                      <a:pt x="11" y="4"/>
                      <a:pt x="5" y="7"/>
                      <a:pt x="0" y="11"/>
                    </a:cubicBezTo>
                    <a:cubicBezTo>
                      <a:pt x="14" y="24"/>
                      <a:pt x="21" y="43"/>
                      <a:pt x="35" y="55"/>
                    </a:cubicBezTo>
                    <a:cubicBezTo>
                      <a:pt x="38" y="48"/>
                      <a:pt x="41" y="41"/>
                      <a:pt x="43" y="33"/>
                    </a:cubicBezTo>
                    <a:cubicBezTo>
                      <a:pt x="33" y="23"/>
                      <a:pt x="23" y="12"/>
                      <a:pt x="16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" name="Freeform 87"/>
              <p:cNvSpPr>
                <a:spLocks noChangeArrowheads="1"/>
              </p:cNvSpPr>
              <p:nvPr/>
            </p:nvSpPr>
            <p:spPr bwMode="auto">
              <a:xfrm>
                <a:off x="1664" y="1468"/>
                <a:ext cx="50" cy="96"/>
              </a:xfrm>
              <a:custGeom>
                <a:avLst/>
                <a:gdLst>
                  <a:gd name="T0" fmla="*/ 0 w 25"/>
                  <a:gd name="T1" fmla="*/ 124 h 48"/>
                  <a:gd name="T2" fmla="*/ 48 w 25"/>
                  <a:gd name="T3" fmla="*/ 192 h 48"/>
                  <a:gd name="T4" fmla="*/ 100 w 25"/>
                  <a:gd name="T5" fmla="*/ 0 h 48"/>
                  <a:gd name="T6" fmla="*/ 0 w 25"/>
                  <a:gd name="T7" fmla="*/ 124 h 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8"/>
                  <a:gd name="T14" fmla="*/ 25 w 25"/>
                  <a:gd name="T15" fmla="*/ 48 h 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8">
                    <a:moveTo>
                      <a:pt x="0" y="31"/>
                    </a:moveTo>
                    <a:cubicBezTo>
                      <a:pt x="4" y="36"/>
                      <a:pt x="8" y="42"/>
                      <a:pt x="12" y="48"/>
                    </a:cubicBezTo>
                    <a:cubicBezTo>
                      <a:pt x="17" y="33"/>
                      <a:pt x="21" y="17"/>
                      <a:pt x="25" y="0"/>
                    </a:cubicBezTo>
                    <a:cubicBezTo>
                      <a:pt x="17" y="11"/>
                      <a:pt x="9" y="21"/>
                      <a:pt x="0" y="3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" name="Freeform 88"/>
              <p:cNvSpPr>
                <a:spLocks noChangeArrowheads="1"/>
              </p:cNvSpPr>
              <p:nvPr/>
            </p:nvSpPr>
            <p:spPr bwMode="auto">
              <a:xfrm>
                <a:off x="1630" y="1530"/>
                <a:ext cx="58" cy="80"/>
              </a:xfrm>
              <a:custGeom>
                <a:avLst/>
                <a:gdLst>
                  <a:gd name="T0" fmla="*/ 0 w 29"/>
                  <a:gd name="T1" fmla="*/ 60 h 40"/>
                  <a:gd name="T2" fmla="*/ 88 w 29"/>
                  <a:gd name="T3" fmla="*/ 160 h 40"/>
                  <a:gd name="T4" fmla="*/ 116 w 29"/>
                  <a:gd name="T5" fmla="*/ 68 h 40"/>
                  <a:gd name="T6" fmla="*/ 68 w 29"/>
                  <a:gd name="T7" fmla="*/ 0 h 40"/>
                  <a:gd name="T8" fmla="*/ 0 w 29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0"/>
                  <a:gd name="T17" fmla="*/ 29 w 2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0">
                    <a:moveTo>
                      <a:pt x="0" y="15"/>
                    </a:moveTo>
                    <a:cubicBezTo>
                      <a:pt x="6" y="25"/>
                      <a:pt x="14" y="33"/>
                      <a:pt x="22" y="40"/>
                    </a:cubicBezTo>
                    <a:cubicBezTo>
                      <a:pt x="24" y="32"/>
                      <a:pt x="27" y="25"/>
                      <a:pt x="29" y="17"/>
                    </a:cubicBezTo>
                    <a:cubicBezTo>
                      <a:pt x="25" y="11"/>
                      <a:pt x="21" y="5"/>
                      <a:pt x="17" y="0"/>
                    </a:cubicBezTo>
                    <a:cubicBezTo>
                      <a:pt x="12" y="5"/>
                      <a:pt x="6" y="10"/>
                      <a:pt x="0" y="15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" name="Freeform 89"/>
              <p:cNvSpPr>
                <a:spLocks noChangeArrowheads="1"/>
              </p:cNvSpPr>
              <p:nvPr/>
            </p:nvSpPr>
            <p:spPr bwMode="auto">
              <a:xfrm>
                <a:off x="1604" y="1560"/>
                <a:ext cx="70" cy="90"/>
              </a:xfrm>
              <a:custGeom>
                <a:avLst/>
                <a:gdLst>
                  <a:gd name="T0" fmla="*/ 52 w 35"/>
                  <a:gd name="T1" fmla="*/ 0 h 45"/>
                  <a:gd name="T2" fmla="*/ 0 w 35"/>
                  <a:gd name="T3" fmla="*/ 48 h 45"/>
                  <a:gd name="T4" fmla="*/ 108 w 35"/>
                  <a:gd name="T5" fmla="*/ 180 h 45"/>
                  <a:gd name="T6" fmla="*/ 140 w 35"/>
                  <a:gd name="T7" fmla="*/ 100 h 45"/>
                  <a:gd name="T8" fmla="*/ 52 w 3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45"/>
                  <a:gd name="T17" fmla="*/ 35 w 3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45">
                    <a:moveTo>
                      <a:pt x="13" y="0"/>
                    </a:moveTo>
                    <a:cubicBezTo>
                      <a:pt x="9" y="4"/>
                      <a:pt x="4" y="8"/>
                      <a:pt x="0" y="12"/>
                    </a:cubicBezTo>
                    <a:cubicBezTo>
                      <a:pt x="7" y="24"/>
                      <a:pt x="17" y="35"/>
                      <a:pt x="27" y="45"/>
                    </a:cubicBezTo>
                    <a:cubicBezTo>
                      <a:pt x="30" y="39"/>
                      <a:pt x="32" y="32"/>
                      <a:pt x="35" y="25"/>
                    </a:cubicBezTo>
                    <a:cubicBezTo>
                      <a:pt x="27" y="18"/>
                      <a:pt x="19" y="10"/>
                      <a:pt x="1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" name="Freeform 90"/>
              <p:cNvSpPr>
                <a:spLocks noChangeArrowheads="1"/>
              </p:cNvSpPr>
              <p:nvPr/>
            </p:nvSpPr>
            <p:spPr bwMode="auto">
              <a:xfrm>
                <a:off x="1382" y="1672"/>
                <a:ext cx="196" cy="219"/>
              </a:xfrm>
              <a:custGeom>
                <a:avLst/>
                <a:gdLst>
                  <a:gd name="T0" fmla="*/ 92 w 98"/>
                  <a:gd name="T1" fmla="*/ 0 h 110"/>
                  <a:gd name="T2" fmla="*/ 0 w 98"/>
                  <a:gd name="T3" fmla="*/ 24 h 110"/>
                  <a:gd name="T4" fmla="*/ 356 w 98"/>
                  <a:gd name="T5" fmla="*/ 436 h 110"/>
                  <a:gd name="T6" fmla="*/ 384 w 98"/>
                  <a:gd name="T7" fmla="*/ 364 h 110"/>
                  <a:gd name="T8" fmla="*/ 392 w 98"/>
                  <a:gd name="T9" fmla="*/ 336 h 110"/>
                  <a:gd name="T10" fmla="*/ 92 w 98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110"/>
                  <a:gd name="T20" fmla="*/ 98 w 98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110">
                    <a:moveTo>
                      <a:pt x="23" y="0"/>
                    </a:moveTo>
                    <a:cubicBezTo>
                      <a:pt x="15" y="2"/>
                      <a:pt x="8" y="4"/>
                      <a:pt x="0" y="6"/>
                    </a:cubicBezTo>
                    <a:cubicBezTo>
                      <a:pt x="21" y="46"/>
                      <a:pt x="48" y="89"/>
                      <a:pt x="89" y="110"/>
                    </a:cubicBezTo>
                    <a:cubicBezTo>
                      <a:pt x="91" y="104"/>
                      <a:pt x="93" y="98"/>
                      <a:pt x="96" y="92"/>
                    </a:cubicBezTo>
                    <a:cubicBezTo>
                      <a:pt x="96" y="90"/>
                      <a:pt x="97" y="88"/>
                      <a:pt x="98" y="85"/>
                    </a:cubicBezTo>
                    <a:cubicBezTo>
                      <a:pt x="65" y="67"/>
                      <a:pt x="42" y="33"/>
                      <a:pt x="2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91"/>
              <p:cNvSpPr>
                <a:spLocks noChangeArrowheads="1"/>
              </p:cNvSpPr>
              <p:nvPr/>
            </p:nvSpPr>
            <p:spPr bwMode="auto">
              <a:xfrm>
                <a:off x="1246" y="1690"/>
                <a:ext cx="266" cy="475"/>
              </a:xfrm>
              <a:custGeom>
                <a:avLst/>
                <a:gdLst>
                  <a:gd name="T0" fmla="*/ 532 w 133"/>
                  <a:gd name="T1" fmla="*/ 605 h 238"/>
                  <a:gd name="T2" fmla="*/ 140 w 133"/>
                  <a:gd name="T3" fmla="*/ 0 h 238"/>
                  <a:gd name="T4" fmla="*/ 136 w 133"/>
                  <a:gd name="T5" fmla="*/ 0 h 238"/>
                  <a:gd name="T6" fmla="*/ 0 w 133"/>
                  <a:gd name="T7" fmla="*/ 224 h 238"/>
                  <a:gd name="T8" fmla="*/ 72 w 133"/>
                  <a:gd name="T9" fmla="*/ 467 h 238"/>
                  <a:gd name="T10" fmla="*/ 128 w 133"/>
                  <a:gd name="T11" fmla="*/ 948 h 238"/>
                  <a:gd name="T12" fmla="*/ 212 w 133"/>
                  <a:gd name="T13" fmla="*/ 912 h 238"/>
                  <a:gd name="T14" fmla="*/ 532 w 133"/>
                  <a:gd name="T15" fmla="*/ 605 h 2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3"/>
                  <a:gd name="T25" fmla="*/ 0 h 238"/>
                  <a:gd name="T26" fmla="*/ 133 w 133"/>
                  <a:gd name="T27" fmla="*/ 238 h 2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3" h="238">
                    <a:moveTo>
                      <a:pt x="133" y="152"/>
                    </a:moveTo>
                    <a:cubicBezTo>
                      <a:pt x="76" y="119"/>
                      <a:pt x="34" y="67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25" y="19"/>
                      <a:pt x="13" y="38"/>
                      <a:pt x="0" y="56"/>
                    </a:cubicBezTo>
                    <a:cubicBezTo>
                      <a:pt x="7" y="77"/>
                      <a:pt x="17" y="98"/>
                      <a:pt x="18" y="117"/>
                    </a:cubicBezTo>
                    <a:cubicBezTo>
                      <a:pt x="21" y="159"/>
                      <a:pt x="23" y="198"/>
                      <a:pt x="32" y="238"/>
                    </a:cubicBezTo>
                    <a:cubicBezTo>
                      <a:pt x="39" y="235"/>
                      <a:pt x="46" y="232"/>
                      <a:pt x="53" y="229"/>
                    </a:cubicBezTo>
                    <a:cubicBezTo>
                      <a:pt x="87" y="213"/>
                      <a:pt x="119" y="187"/>
                      <a:pt x="133" y="152"/>
                    </a:cubicBezTo>
                    <a:close/>
                  </a:path>
                </a:pathLst>
              </a:custGeom>
              <a:solidFill>
                <a:srgbClr val="A7B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92"/>
              <p:cNvSpPr>
                <a:spLocks noChangeArrowheads="1"/>
              </p:cNvSpPr>
              <p:nvPr/>
            </p:nvSpPr>
            <p:spPr bwMode="auto">
              <a:xfrm>
                <a:off x="1310" y="1993"/>
                <a:ext cx="208" cy="196"/>
              </a:xfrm>
              <a:custGeom>
                <a:avLst/>
                <a:gdLst>
                  <a:gd name="T0" fmla="*/ 392 w 104"/>
                  <a:gd name="T1" fmla="*/ 92 h 98"/>
                  <a:gd name="T2" fmla="*/ 416 w 104"/>
                  <a:gd name="T3" fmla="*/ 8 h 98"/>
                  <a:gd name="T4" fmla="*/ 404 w 104"/>
                  <a:gd name="T5" fmla="*/ 0 h 98"/>
                  <a:gd name="T6" fmla="*/ 84 w 104"/>
                  <a:gd name="T7" fmla="*/ 308 h 98"/>
                  <a:gd name="T8" fmla="*/ 0 w 104"/>
                  <a:gd name="T9" fmla="*/ 344 h 98"/>
                  <a:gd name="T10" fmla="*/ 16 w 104"/>
                  <a:gd name="T11" fmla="*/ 392 h 98"/>
                  <a:gd name="T12" fmla="*/ 392 w 104"/>
                  <a:gd name="T13" fmla="*/ 92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98"/>
                  <a:gd name="T23" fmla="*/ 104 w 104"/>
                  <a:gd name="T24" fmla="*/ 98 h 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98">
                    <a:moveTo>
                      <a:pt x="98" y="23"/>
                    </a:moveTo>
                    <a:cubicBezTo>
                      <a:pt x="100" y="16"/>
                      <a:pt x="102" y="9"/>
                      <a:pt x="104" y="2"/>
                    </a:cubicBezTo>
                    <a:cubicBezTo>
                      <a:pt x="103" y="1"/>
                      <a:pt x="102" y="0"/>
                      <a:pt x="101" y="0"/>
                    </a:cubicBezTo>
                    <a:cubicBezTo>
                      <a:pt x="87" y="35"/>
                      <a:pt x="55" y="61"/>
                      <a:pt x="21" y="77"/>
                    </a:cubicBezTo>
                    <a:cubicBezTo>
                      <a:pt x="14" y="80"/>
                      <a:pt x="7" y="83"/>
                      <a:pt x="0" y="86"/>
                    </a:cubicBezTo>
                    <a:cubicBezTo>
                      <a:pt x="1" y="90"/>
                      <a:pt x="2" y="94"/>
                      <a:pt x="4" y="98"/>
                    </a:cubicBezTo>
                    <a:cubicBezTo>
                      <a:pt x="41" y="82"/>
                      <a:pt x="72" y="55"/>
                      <a:pt x="98" y="23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93"/>
              <p:cNvSpPr>
                <a:spLocks noChangeArrowheads="1"/>
              </p:cNvSpPr>
              <p:nvPr/>
            </p:nvSpPr>
            <p:spPr bwMode="auto">
              <a:xfrm>
                <a:off x="1318" y="2039"/>
                <a:ext cx="214" cy="317"/>
              </a:xfrm>
              <a:custGeom>
                <a:avLst/>
                <a:gdLst>
                  <a:gd name="T0" fmla="*/ 376 w 107"/>
                  <a:gd name="T1" fmla="*/ 0 h 159"/>
                  <a:gd name="T2" fmla="*/ 0 w 107"/>
                  <a:gd name="T3" fmla="*/ 299 h 159"/>
                  <a:gd name="T4" fmla="*/ 16 w 107"/>
                  <a:gd name="T5" fmla="*/ 353 h 159"/>
                  <a:gd name="T6" fmla="*/ 208 w 107"/>
                  <a:gd name="T7" fmla="*/ 632 h 159"/>
                  <a:gd name="T8" fmla="*/ 296 w 107"/>
                  <a:gd name="T9" fmla="*/ 624 h 159"/>
                  <a:gd name="T10" fmla="*/ 360 w 107"/>
                  <a:gd name="T11" fmla="*/ 620 h 159"/>
                  <a:gd name="T12" fmla="*/ 388 w 107"/>
                  <a:gd name="T13" fmla="*/ 401 h 159"/>
                  <a:gd name="T14" fmla="*/ 376 w 107"/>
                  <a:gd name="T15" fmla="*/ 0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59"/>
                  <a:gd name="T26" fmla="*/ 107 w 107"/>
                  <a:gd name="T27" fmla="*/ 159 h 1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59">
                    <a:moveTo>
                      <a:pt x="94" y="0"/>
                    </a:moveTo>
                    <a:cubicBezTo>
                      <a:pt x="68" y="32"/>
                      <a:pt x="37" y="59"/>
                      <a:pt x="0" y="75"/>
                    </a:cubicBezTo>
                    <a:cubicBezTo>
                      <a:pt x="1" y="80"/>
                      <a:pt x="2" y="84"/>
                      <a:pt x="4" y="89"/>
                    </a:cubicBezTo>
                    <a:cubicBezTo>
                      <a:pt x="13" y="116"/>
                      <a:pt x="21" y="156"/>
                      <a:pt x="52" y="159"/>
                    </a:cubicBezTo>
                    <a:cubicBezTo>
                      <a:pt x="55" y="159"/>
                      <a:pt x="70" y="158"/>
                      <a:pt x="74" y="157"/>
                    </a:cubicBezTo>
                    <a:cubicBezTo>
                      <a:pt x="80" y="156"/>
                      <a:pt x="85" y="159"/>
                      <a:pt x="90" y="156"/>
                    </a:cubicBezTo>
                    <a:cubicBezTo>
                      <a:pt x="107" y="145"/>
                      <a:pt x="100" y="116"/>
                      <a:pt x="97" y="101"/>
                    </a:cubicBezTo>
                    <a:cubicBezTo>
                      <a:pt x="88" y="57"/>
                      <a:pt x="89" y="27"/>
                      <a:pt x="94" y="0"/>
                    </a:cubicBez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94"/>
              <p:cNvSpPr>
                <a:spLocks noChangeArrowheads="1"/>
              </p:cNvSpPr>
              <p:nvPr/>
            </p:nvSpPr>
            <p:spPr bwMode="auto">
              <a:xfrm>
                <a:off x="1115" y="798"/>
                <a:ext cx="561" cy="327"/>
              </a:xfrm>
              <a:custGeom>
                <a:avLst/>
                <a:gdLst>
                  <a:gd name="T0" fmla="*/ 1108 w 281"/>
                  <a:gd name="T1" fmla="*/ 4 h 164"/>
                  <a:gd name="T2" fmla="*/ 1032 w 281"/>
                  <a:gd name="T3" fmla="*/ 0 h 164"/>
                  <a:gd name="T4" fmla="*/ 693 w 281"/>
                  <a:gd name="T5" fmla="*/ 319 h 164"/>
                  <a:gd name="T6" fmla="*/ 0 w 281"/>
                  <a:gd name="T7" fmla="*/ 648 h 164"/>
                  <a:gd name="T8" fmla="*/ 299 w 281"/>
                  <a:gd name="T9" fmla="*/ 632 h 164"/>
                  <a:gd name="T10" fmla="*/ 363 w 281"/>
                  <a:gd name="T11" fmla="*/ 608 h 164"/>
                  <a:gd name="T12" fmla="*/ 515 w 281"/>
                  <a:gd name="T13" fmla="*/ 560 h 164"/>
                  <a:gd name="T14" fmla="*/ 701 w 281"/>
                  <a:gd name="T15" fmla="*/ 461 h 164"/>
                  <a:gd name="T16" fmla="*/ 1120 w 281"/>
                  <a:gd name="T17" fmla="*/ 36 h 164"/>
                  <a:gd name="T18" fmla="*/ 1108 w 281"/>
                  <a:gd name="T19" fmla="*/ 4 h 1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1"/>
                  <a:gd name="T31" fmla="*/ 0 h 164"/>
                  <a:gd name="T32" fmla="*/ 281 w 281"/>
                  <a:gd name="T33" fmla="*/ 164 h 1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1" h="164">
                    <a:moveTo>
                      <a:pt x="278" y="1"/>
                    </a:moveTo>
                    <a:cubicBezTo>
                      <a:pt x="272" y="1"/>
                      <a:pt x="265" y="1"/>
                      <a:pt x="259" y="0"/>
                    </a:cubicBezTo>
                    <a:cubicBezTo>
                      <a:pt x="238" y="33"/>
                      <a:pt x="208" y="59"/>
                      <a:pt x="174" y="80"/>
                    </a:cubicBezTo>
                    <a:cubicBezTo>
                      <a:pt x="119" y="114"/>
                      <a:pt x="62" y="149"/>
                      <a:pt x="0" y="163"/>
                    </a:cubicBezTo>
                    <a:cubicBezTo>
                      <a:pt x="25" y="164"/>
                      <a:pt x="50" y="164"/>
                      <a:pt x="75" y="159"/>
                    </a:cubicBezTo>
                    <a:cubicBezTo>
                      <a:pt x="79" y="159"/>
                      <a:pt x="87" y="155"/>
                      <a:pt x="91" y="153"/>
                    </a:cubicBezTo>
                    <a:cubicBezTo>
                      <a:pt x="103" y="149"/>
                      <a:pt x="117" y="145"/>
                      <a:pt x="129" y="141"/>
                    </a:cubicBezTo>
                    <a:cubicBezTo>
                      <a:pt x="146" y="135"/>
                      <a:pt x="160" y="127"/>
                      <a:pt x="176" y="116"/>
                    </a:cubicBezTo>
                    <a:cubicBezTo>
                      <a:pt x="219" y="89"/>
                      <a:pt x="264" y="57"/>
                      <a:pt x="281" y="9"/>
                    </a:cubicBezTo>
                    <a:cubicBezTo>
                      <a:pt x="280" y="6"/>
                      <a:pt x="279" y="3"/>
                      <a:pt x="278" y="1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95"/>
              <p:cNvSpPr>
                <a:spLocks noChangeArrowheads="1"/>
              </p:cNvSpPr>
              <p:nvPr/>
            </p:nvSpPr>
            <p:spPr bwMode="auto">
              <a:xfrm>
                <a:off x="1160" y="738"/>
                <a:ext cx="290" cy="184"/>
              </a:xfrm>
              <a:custGeom>
                <a:avLst/>
                <a:gdLst>
                  <a:gd name="T0" fmla="*/ 464 w 145"/>
                  <a:gd name="T1" fmla="*/ 0 h 92"/>
                  <a:gd name="T2" fmla="*/ 16 w 145"/>
                  <a:gd name="T3" fmla="*/ 248 h 92"/>
                  <a:gd name="T4" fmla="*/ 0 w 145"/>
                  <a:gd name="T5" fmla="*/ 368 h 92"/>
                  <a:gd name="T6" fmla="*/ 532 w 145"/>
                  <a:gd name="T7" fmla="*/ 100 h 92"/>
                  <a:gd name="T8" fmla="*/ 580 w 145"/>
                  <a:gd name="T9" fmla="*/ 48 h 92"/>
                  <a:gd name="T10" fmla="*/ 464 w 145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92"/>
                  <a:gd name="T20" fmla="*/ 145 w 145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92">
                    <a:moveTo>
                      <a:pt x="116" y="0"/>
                    </a:moveTo>
                    <a:cubicBezTo>
                      <a:pt x="86" y="31"/>
                      <a:pt x="46" y="49"/>
                      <a:pt x="4" y="62"/>
                    </a:cubicBezTo>
                    <a:cubicBezTo>
                      <a:pt x="3" y="72"/>
                      <a:pt x="2" y="82"/>
                      <a:pt x="0" y="92"/>
                    </a:cubicBezTo>
                    <a:cubicBezTo>
                      <a:pt x="49" y="80"/>
                      <a:pt x="95" y="60"/>
                      <a:pt x="133" y="25"/>
                    </a:cubicBezTo>
                    <a:cubicBezTo>
                      <a:pt x="137" y="21"/>
                      <a:pt x="141" y="17"/>
                      <a:pt x="145" y="12"/>
                    </a:cubicBezTo>
                    <a:cubicBezTo>
                      <a:pt x="135" y="8"/>
                      <a:pt x="126" y="4"/>
                      <a:pt x="116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96"/>
              <p:cNvSpPr>
                <a:spLocks noChangeArrowheads="1"/>
              </p:cNvSpPr>
              <p:nvPr/>
            </p:nvSpPr>
            <p:spPr bwMode="auto">
              <a:xfrm>
                <a:off x="1154" y="519"/>
                <a:ext cx="48" cy="100"/>
              </a:xfrm>
              <a:custGeom>
                <a:avLst/>
                <a:gdLst>
                  <a:gd name="T0" fmla="*/ 0 w 24"/>
                  <a:gd name="T1" fmla="*/ 0 h 50"/>
                  <a:gd name="T2" fmla="*/ 24 w 24"/>
                  <a:gd name="T3" fmla="*/ 200 h 50"/>
                  <a:gd name="T4" fmla="*/ 96 w 24"/>
                  <a:gd name="T5" fmla="*/ 156 h 50"/>
                  <a:gd name="T6" fmla="*/ 0 w 2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0"/>
                  <a:gd name="T14" fmla="*/ 24 w 24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0">
                    <a:moveTo>
                      <a:pt x="0" y="0"/>
                    </a:moveTo>
                    <a:cubicBezTo>
                      <a:pt x="2" y="17"/>
                      <a:pt x="5" y="34"/>
                      <a:pt x="6" y="50"/>
                    </a:cubicBezTo>
                    <a:cubicBezTo>
                      <a:pt x="12" y="47"/>
                      <a:pt x="18" y="43"/>
                      <a:pt x="24" y="39"/>
                    </a:cubicBezTo>
                    <a:cubicBezTo>
                      <a:pt x="14" y="27"/>
                      <a:pt x="6" y="14"/>
                      <a:pt x="0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97"/>
              <p:cNvSpPr>
                <a:spLocks noChangeArrowheads="1"/>
              </p:cNvSpPr>
              <p:nvPr/>
            </p:nvSpPr>
            <p:spPr bwMode="auto">
              <a:xfrm>
                <a:off x="1166" y="597"/>
                <a:ext cx="62" cy="59"/>
              </a:xfrm>
              <a:custGeom>
                <a:avLst/>
                <a:gdLst>
                  <a:gd name="T0" fmla="*/ 124 w 31"/>
                  <a:gd name="T1" fmla="*/ 55 h 30"/>
                  <a:gd name="T2" fmla="*/ 72 w 31"/>
                  <a:gd name="T3" fmla="*/ 0 h 30"/>
                  <a:gd name="T4" fmla="*/ 0 w 31"/>
                  <a:gd name="T5" fmla="*/ 43 h 30"/>
                  <a:gd name="T6" fmla="*/ 8 w 31"/>
                  <a:gd name="T7" fmla="*/ 116 h 30"/>
                  <a:gd name="T8" fmla="*/ 124 w 31"/>
                  <a:gd name="T9" fmla="*/ 5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0"/>
                  <a:gd name="T17" fmla="*/ 31 w 3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0">
                    <a:moveTo>
                      <a:pt x="31" y="14"/>
                    </a:moveTo>
                    <a:cubicBezTo>
                      <a:pt x="26" y="10"/>
                      <a:pt x="22" y="5"/>
                      <a:pt x="18" y="0"/>
                    </a:cubicBezTo>
                    <a:cubicBezTo>
                      <a:pt x="12" y="4"/>
                      <a:pt x="6" y="8"/>
                      <a:pt x="0" y="11"/>
                    </a:cubicBezTo>
                    <a:cubicBezTo>
                      <a:pt x="1" y="18"/>
                      <a:pt x="1" y="24"/>
                      <a:pt x="2" y="30"/>
                    </a:cubicBezTo>
                    <a:cubicBezTo>
                      <a:pt x="13" y="27"/>
                      <a:pt x="22" y="22"/>
                      <a:pt x="31" y="14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98"/>
              <p:cNvSpPr>
                <a:spLocks noChangeArrowheads="1"/>
              </p:cNvSpPr>
              <p:nvPr/>
            </p:nvSpPr>
            <p:spPr bwMode="auto">
              <a:xfrm>
                <a:off x="1170" y="624"/>
                <a:ext cx="90" cy="70"/>
              </a:xfrm>
              <a:custGeom>
                <a:avLst/>
                <a:gdLst>
                  <a:gd name="T0" fmla="*/ 116 w 45"/>
                  <a:gd name="T1" fmla="*/ 0 h 35"/>
                  <a:gd name="T2" fmla="*/ 0 w 45"/>
                  <a:gd name="T3" fmla="*/ 64 h 35"/>
                  <a:gd name="T4" fmla="*/ 4 w 45"/>
                  <a:gd name="T5" fmla="*/ 140 h 35"/>
                  <a:gd name="T6" fmla="*/ 180 w 45"/>
                  <a:gd name="T7" fmla="*/ 60 h 35"/>
                  <a:gd name="T8" fmla="*/ 116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35"/>
                  <a:gd name="T17" fmla="*/ 45 w 45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35">
                    <a:moveTo>
                      <a:pt x="29" y="0"/>
                    </a:moveTo>
                    <a:cubicBezTo>
                      <a:pt x="20" y="8"/>
                      <a:pt x="11" y="13"/>
                      <a:pt x="0" y="16"/>
                    </a:cubicBezTo>
                    <a:cubicBezTo>
                      <a:pt x="0" y="22"/>
                      <a:pt x="1" y="29"/>
                      <a:pt x="1" y="35"/>
                    </a:cubicBezTo>
                    <a:cubicBezTo>
                      <a:pt x="16" y="30"/>
                      <a:pt x="31" y="23"/>
                      <a:pt x="45" y="15"/>
                    </a:cubicBezTo>
                    <a:cubicBezTo>
                      <a:pt x="39" y="10"/>
                      <a:pt x="34" y="5"/>
                      <a:pt x="2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99"/>
              <p:cNvSpPr>
                <a:spLocks noChangeArrowheads="1"/>
              </p:cNvSpPr>
              <p:nvPr/>
            </p:nvSpPr>
            <p:spPr bwMode="auto">
              <a:xfrm>
                <a:off x="1172" y="654"/>
                <a:ext cx="126" cy="90"/>
              </a:xfrm>
              <a:custGeom>
                <a:avLst/>
                <a:gdLst>
                  <a:gd name="T0" fmla="*/ 240 w 63"/>
                  <a:gd name="T1" fmla="*/ 48 h 45"/>
                  <a:gd name="T2" fmla="*/ 176 w 63"/>
                  <a:gd name="T3" fmla="*/ 0 h 45"/>
                  <a:gd name="T4" fmla="*/ 0 w 63"/>
                  <a:gd name="T5" fmla="*/ 80 h 45"/>
                  <a:gd name="T6" fmla="*/ 4 w 63"/>
                  <a:gd name="T7" fmla="*/ 180 h 45"/>
                  <a:gd name="T8" fmla="*/ 252 w 63"/>
                  <a:gd name="T9" fmla="*/ 56 h 45"/>
                  <a:gd name="T10" fmla="*/ 240 w 63"/>
                  <a:gd name="T11" fmla="*/ 4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45"/>
                  <a:gd name="T20" fmla="*/ 63 w 63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45">
                    <a:moveTo>
                      <a:pt x="60" y="12"/>
                    </a:moveTo>
                    <a:cubicBezTo>
                      <a:pt x="54" y="8"/>
                      <a:pt x="49" y="4"/>
                      <a:pt x="44" y="0"/>
                    </a:cubicBezTo>
                    <a:cubicBezTo>
                      <a:pt x="30" y="8"/>
                      <a:pt x="15" y="15"/>
                      <a:pt x="0" y="20"/>
                    </a:cubicBezTo>
                    <a:cubicBezTo>
                      <a:pt x="1" y="28"/>
                      <a:pt x="1" y="37"/>
                      <a:pt x="1" y="45"/>
                    </a:cubicBezTo>
                    <a:cubicBezTo>
                      <a:pt x="23" y="37"/>
                      <a:pt x="43" y="26"/>
                      <a:pt x="63" y="14"/>
                    </a:cubicBezTo>
                    <a:cubicBezTo>
                      <a:pt x="62" y="14"/>
                      <a:pt x="61" y="13"/>
                      <a:pt x="60" y="12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100"/>
              <p:cNvSpPr>
                <a:spLocks noChangeArrowheads="1"/>
              </p:cNvSpPr>
              <p:nvPr/>
            </p:nvSpPr>
            <p:spPr bwMode="auto">
              <a:xfrm>
                <a:off x="1174" y="682"/>
                <a:ext cx="166" cy="98"/>
              </a:xfrm>
              <a:custGeom>
                <a:avLst/>
                <a:gdLst>
                  <a:gd name="T0" fmla="*/ 248 w 83"/>
                  <a:gd name="T1" fmla="*/ 0 h 49"/>
                  <a:gd name="T2" fmla="*/ 0 w 83"/>
                  <a:gd name="T3" fmla="*/ 124 h 49"/>
                  <a:gd name="T4" fmla="*/ 0 w 83"/>
                  <a:gd name="T5" fmla="*/ 196 h 49"/>
                  <a:gd name="T6" fmla="*/ 56 w 83"/>
                  <a:gd name="T7" fmla="*/ 188 h 49"/>
                  <a:gd name="T8" fmla="*/ 332 w 83"/>
                  <a:gd name="T9" fmla="*/ 56 h 49"/>
                  <a:gd name="T10" fmla="*/ 248 w 83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9"/>
                  <a:gd name="T20" fmla="*/ 83 w 83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9">
                    <a:moveTo>
                      <a:pt x="62" y="0"/>
                    </a:moveTo>
                    <a:cubicBezTo>
                      <a:pt x="42" y="12"/>
                      <a:pt x="22" y="23"/>
                      <a:pt x="0" y="31"/>
                    </a:cubicBezTo>
                    <a:cubicBezTo>
                      <a:pt x="0" y="37"/>
                      <a:pt x="0" y="43"/>
                      <a:pt x="0" y="49"/>
                    </a:cubicBezTo>
                    <a:cubicBezTo>
                      <a:pt x="4" y="48"/>
                      <a:pt x="9" y="47"/>
                      <a:pt x="14" y="47"/>
                    </a:cubicBezTo>
                    <a:cubicBezTo>
                      <a:pt x="41" y="43"/>
                      <a:pt x="63" y="31"/>
                      <a:pt x="83" y="14"/>
                    </a:cubicBezTo>
                    <a:cubicBezTo>
                      <a:pt x="76" y="10"/>
                      <a:pt x="69" y="5"/>
                      <a:pt x="62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101"/>
              <p:cNvSpPr>
                <a:spLocks noChangeArrowheads="1"/>
              </p:cNvSpPr>
              <p:nvPr/>
            </p:nvSpPr>
            <p:spPr bwMode="auto">
              <a:xfrm>
                <a:off x="1168" y="710"/>
                <a:ext cx="224" cy="152"/>
              </a:xfrm>
              <a:custGeom>
                <a:avLst/>
                <a:gdLst>
                  <a:gd name="T0" fmla="*/ 344 w 112"/>
                  <a:gd name="T1" fmla="*/ 0 h 76"/>
                  <a:gd name="T2" fmla="*/ 68 w 112"/>
                  <a:gd name="T3" fmla="*/ 132 h 76"/>
                  <a:gd name="T4" fmla="*/ 12 w 112"/>
                  <a:gd name="T5" fmla="*/ 140 h 76"/>
                  <a:gd name="T6" fmla="*/ 0 w 112"/>
                  <a:gd name="T7" fmla="*/ 304 h 76"/>
                  <a:gd name="T8" fmla="*/ 448 w 112"/>
                  <a:gd name="T9" fmla="*/ 56 h 76"/>
                  <a:gd name="T10" fmla="*/ 344 w 11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76"/>
                  <a:gd name="T20" fmla="*/ 112 w 112"/>
                  <a:gd name="T21" fmla="*/ 76 h 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76">
                    <a:moveTo>
                      <a:pt x="86" y="0"/>
                    </a:moveTo>
                    <a:cubicBezTo>
                      <a:pt x="66" y="17"/>
                      <a:pt x="44" y="29"/>
                      <a:pt x="17" y="33"/>
                    </a:cubicBezTo>
                    <a:cubicBezTo>
                      <a:pt x="12" y="33"/>
                      <a:pt x="7" y="34"/>
                      <a:pt x="3" y="35"/>
                    </a:cubicBezTo>
                    <a:cubicBezTo>
                      <a:pt x="2" y="49"/>
                      <a:pt x="2" y="63"/>
                      <a:pt x="0" y="76"/>
                    </a:cubicBezTo>
                    <a:cubicBezTo>
                      <a:pt x="42" y="63"/>
                      <a:pt x="82" y="45"/>
                      <a:pt x="112" y="14"/>
                    </a:cubicBezTo>
                    <a:cubicBezTo>
                      <a:pt x="103" y="10"/>
                      <a:pt x="95" y="5"/>
                      <a:pt x="86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102"/>
              <p:cNvSpPr>
                <a:spLocks noChangeArrowheads="1"/>
              </p:cNvSpPr>
              <p:nvPr/>
            </p:nvSpPr>
            <p:spPr bwMode="auto">
              <a:xfrm>
                <a:off x="1146" y="762"/>
                <a:ext cx="360" cy="232"/>
              </a:xfrm>
              <a:custGeom>
                <a:avLst/>
                <a:gdLst>
                  <a:gd name="T0" fmla="*/ 608 w 180"/>
                  <a:gd name="T1" fmla="*/ 0 h 116"/>
                  <a:gd name="T2" fmla="*/ 560 w 180"/>
                  <a:gd name="T3" fmla="*/ 52 h 116"/>
                  <a:gd name="T4" fmla="*/ 28 w 180"/>
                  <a:gd name="T5" fmla="*/ 320 h 116"/>
                  <a:gd name="T6" fmla="*/ 0 w 180"/>
                  <a:gd name="T7" fmla="*/ 464 h 116"/>
                  <a:gd name="T8" fmla="*/ 720 w 180"/>
                  <a:gd name="T9" fmla="*/ 36 h 116"/>
                  <a:gd name="T10" fmla="*/ 608 w 180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0"/>
                  <a:gd name="T19" fmla="*/ 0 h 116"/>
                  <a:gd name="T20" fmla="*/ 180 w 180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0" h="116">
                    <a:moveTo>
                      <a:pt x="152" y="0"/>
                    </a:moveTo>
                    <a:cubicBezTo>
                      <a:pt x="148" y="5"/>
                      <a:pt x="144" y="9"/>
                      <a:pt x="140" y="13"/>
                    </a:cubicBezTo>
                    <a:cubicBezTo>
                      <a:pt x="102" y="48"/>
                      <a:pt x="56" y="68"/>
                      <a:pt x="7" y="80"/>
                    </a:cubicBezTo>
                    <a:cubicBezTo>
                      <a:pt x="5" y="92"/>
                      <a:pt x="3" y="104"/>
                      <a:pt x="0" y="116"/>
                    </a:cubicBezTo>
                    <a:cubicBezTo>
                      <a:pt x="68" y="93"/>
                      <a:pt x="138" y="68"/>
                      <a:pt x="180" y="9"/>
                    </a:cubicBezTo>
                    <a:cubicBezTo>
                      <a:pt x="171" y="6"/>
                      <a:pt x="161" y="3"/>
                      <a:pt x="15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103"/>
              <p:cNvSpPr>
                <a:spLocks noChangeArrowheads="1"/>
              </p:cNvSpPr>
              <p:nvPr/>
            </p:nvSpPr>
            <p:spPr bwMode="auto">
              <a:xfrm>
                <a:off x="1129" y="780"/>
                <a:ext cx="437" cy="273"/>
              </a:xfrm>
              <a:custGeom>
                <a:avLst/>
                <a:gdLst>
                  <a:gd name="T0" fmla="*/ 752 w 219"/>
                  <a:gd name="T1" fmla="*/ 0 h 137"/>
                  <a:gd name="T2" fmla="*/ 36 w 219"/>
                  <a:gd name="T3" fmla="*/ 424 h 137"/>
                  <a:gd name="T4" fmla="*/ 0 w 219"/>
                  <a:gd name="T5" fmla="*/ 544 h 137"/>
                  <a:gd name="T6" fmla="*/ 872 w 219"/>
                  <a:gd name="T7" fmla="*/ 24 h 137"/>
                  <a:gd name="T8" fmla="*/ 752 w 219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37"/>
                  <a:gd name="T17" fmla="*/ 219 w 219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37">
                    <a:moveTo>
                      <a:pt x="189" y="0"/>
                    </a:moveTo>
                    <a:cubicBezTo>
                      <a:pt x="147" y="59"/>
                      <a:pt x="77" y="84"/>
                      <a:pt x="9" y="107"/>
                    </a:cubicBezTo>
                    <a:cubicBezTo>
                      <a:pt x="6" y="117"/>
                      <a:pt x="4" y="127"/>
                      <a:pt x="0" y="137"/>
                    </a:cubicBezTo>
                    <a:cubicBezTo>
                      <a:pt x="82" y="108"/>
                      <a:pt x="169" y="75"/>
                      <a:pt x="219" y="6"/>
                    </a:cubicBezTo>
                    <a:cubicBezTo>
                      <a:pt x="209" y="4"/>
                      <a:pt x="199" y="2"/>
                      <a:pt x="18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104"/>
              <p:cNvSpPr>
                <a:spLocks noChangeArrowheads="1"/>
              </p:cNvSpPr>
              <p:nvPr/>
            </p:nvSpPr>
            <p:spPr bwMode="auto">
              <a:xfrm>
                <a:off x="1103" y="792"/>
                <a:ext cx="529" cy="331"/>
              </a:xfrm>
              <a:custGeom>
                <a:avLst/>
                <a:gdLst>
                  <a:gd name="T0" fmla="*/ 924 w 265"/>
                  <a:gd name="T1" fmla="*/ 0 h 166"/>
                  <a:gd name="T2" fmla="*/ 52 w 265"/>
                  <a:gd name="T3" fmla="*/ 520 h 166"/>
                  <a:gd name="T4" fmla="*/ 48 w 265"/>
                  <a:gd name="T5" fmla="*/ 540 h 166"/>
                  <a:gd name="T6" fmla="*/ 0 w 265"/>
                  <a:gd name="T7" fmla="*/ 660 h 166"/>
                  <a:gd name="T8" fmla="*/ 24 w 265"/>
                  <a:gd name="T9" fmla="*/ 660 h 166"/>
                  <a:gd name="T10" fmla="*/ 717 w 265"/>
                  <a:gd name="T11" fmla="*/ 331 h 166"/>
                  <a:gd name="T12" fmla="*/ 1056 w 265"/>
                  <a:gd name="T13" fmla="*/ 12 h 166"/>
                  <a:gd name="T14" fmla="*/ 924 w 265"/>
                  <a:gd name="T15" fmla="*/ 0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5"/>
                  <a:gd name="T25" fmla="*/ 0 h 166"/>
                  <a:gd name="T26" fmla="*/ 265 w 265"/>
                  <a:gd name="T27" fmla="*/ 166 h 1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5" h="166">
                    <a:moveTo>
                      <a:pt x="232" y="0"/>
                    </a:moveTo>
                    <a:cubicBezTo>
                      <a:pt x="182" y="69"/>
                      <a:pt x="95" y="102"/>
                      <a:pt x="13" y="131"/>
                    </a:cubicBezTo>
                    <a:cubicBezTo>
                      <a:pt x="13" y="132"/>
                      <a:pt x="12" y="134"/>
                      <a:pt x="12" y="136"/>
                    </a:cubicBezTo>
                    <a:cubicBezTo>
                      <a:pt x="8" y="146"/>
                      <a:pt x="4" y="156"/>
                      <a:pt x="0" y="166"/>
                    </a:cubicBezTo>
                    <a:cubicBezTo>
                      <a:pt x="2" y="166"/>
                      <a:pt x="4" y="166"/>
                      <a:pt x="6" y="166"/>
                    </a:cubicBezTo>
                    <a:cubicBezTo>
                      <a:pt x="68" y="152"/>
                      <a:pt x="125" y="117"/>
                      <a:pt x="180" y="83"/>
                    </a:cubicBezTo>
                    <a:cubicBezTo>
                      <a:pt x="214" y="62"/>
                      <a:pt x="244" y="36"/>
                      <a:pt x="265" y="3"/>
                    </a:cubicBezTo>
                    <a:cubicBezTo>
                      <a:pt x="254" y="3"/>
                      <a:pt x="243" y="2"/>
                      <a:pt x="23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105"/>
              <p:cNvSpPr>
                <a:spLocks noChangeArrowheads="1"/>
              </p:cNvSpPr>
              <p:nvPr/>
            </p:nvSpPr>
            <p:spPr bwMode="auto">
              <a:xfrm>
                <a:off x="525" y="124"/>
                <a:ext cx="112" cy="105"/>
              </a:xfrm>
              <a:custGeom>
                <a:avLst/>
                <a:gdLst>
                  <a:gd name="T0" fmla="*/ 160 w 56"/>
                  <a:gd name="T1" fmla="*/ 32 h 53"/>
                  <a:gd name="T2" fmla="*/ 108 w 56"/>
                  <a:gd name="T3" fmla="*/ 0 h 53"/>
                  <a:gd name="T4" fmla="*/ 0 w 56"/>
                  <a:gd name="T5" fmla="*/ 208 h 53"/>
                  <a:gd name="T6" fmla="*/ 224 w 56"/>
                  <a:gd name="T7" fmla="*/ 63 h 53"/>
                  <a:gd name="T8" fmla="*/ 160 w 56"/>
                  <a:gd name="T9" fmla="*/ 3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3"/>
                  <a:gd name="T17" fmla="*/ 56 w 5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3">
                    <a:moveTo>
                      <a:pt x="40" y="8"/>
                    </a:moveTo>
                    <a:cubicBezTo>
                      <a:pt x="36" y="6"/>
                      <a:pt x="31" y="3"/>
                      <a:pt x="27" y="0"/>
                    </a:cubicBezTo>
                    <a:cubicBezTo>
                      <a:pt x="15" y="15"/>
                      <a:pt x="7" y="33"/>
                      <a:pt x="0" y="53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0" y="13"/>
                      <a:pt x="45" y="11"/>
                      <a:pt x="40" y="8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106"/>
              <p:cNvSpPr>
                <a:spLocks noChangeArrowheads="1"/>
              </p:cNvSpPr>
              <p:nvPr/>
            </p:nvSpPr>
            <p:spPr bwMode="auto">
              <a:xfrm>
                <a:off x="505" y="156"/>
                <a:ext cx="178" cy="139"/>
              </a:xfrm>
              <a:custGeom>
                <a:avLst/>
                <a:gdLst>
                  <a:gd name="T0" fmla="*/ 264 w 89"/>
                  <a:gd name="T1" fmla="*/ 0 h 70"/>
                  <a:gd name="T2" fmla="*/ 40 w 89"/>
                  <a:gd name="T3" fmla="*/ 145 h 70"/>
                  <a:gd name="T4" fmla="*/ 0 w 89"/>
                  <a:gd name="T5" fmla="*/ 276 h 70"/>
                  <a:gd name="T6" fmla="*/ 356 w 89"/>
                  <a:gd name="T7" fmla="*/ 44 h 70"/>
                  <a:gd name="T8" fmla="*/ 264 w 8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70"/>
                  <a:gd name="T17" fmla="*/ 89 w 8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70">
                    <a:moveTo>
                      <a:pt x="66" y="0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6" y="47"/>
                      <a:pt x="3" y="58"/>
                      <a:pt x="0" y="70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1" y="7"/>
                      <a:pt x="73" y="3"/>
                      <a:pt x="66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107"/>
              <p:cNvSpPr>
                <a:spLocks noChangeArrowheads="1"/>
              </p:cNvSpPr>
              <p:nvPr/>
            </p:nvSpPr>
            <p:spPr bwMode="auto">
              <a:xfrm>
                <a:off x="493" y="178"/>
                <a:ext cx="234" cy="189"/>
              </a:xfrm>
              <a:custGeom>
                <a:avLst/>
                <a:gdLst>
                  <a:gd name="T0" fmla="*/ 464 w 117"/>
                  <a:gd name="T1" fmla="*/ 52 h 95"/>
                  <a:gd name="T2" fmla="*/ 380 w 117"/>
                  <a:gd name="T3" fmla="*/ 0 h 95"/>
                  <a:gd name="T4" fmla="*/ 24 w 117"/>
                  <a:gd name="T5" fmla="*/ 233 h 95"/>
                  <a:gd name="T6" fmla="*/ 0 w 117"/>
                  <a:gd name="T7" fmla="*/ 376 h 95"/>
                  <a:gd name="T8" fmla="*/ 468 w 117"/>
                  <a:gd name="T9" fmla="*/ 52 h 95"/>
                  <a:gd name="T10" fmla="*/ 464 w 117"/>
                  <a:gd name="T11" fmla="*/ 5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95"/>
                  <a:gd name="T20" fmla="*/ 117 w 117"/>
                  <a:gd name="T21" fmla="*/ 95 h 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95">
                    <a:moveTo>
                      <a:pt x="116" y="13"/>
                    </a:moveTo>
                    <a:cubicBezTo>
                      <a:pt x="110" y="7"/>
                      <a:pt x="102" y="3"/>
                      <a:pt x="95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71"/>
                      <a:pt x="1" y="83"/>
                      <a:pt x="0" y="95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13"/>
                      <a:pt x="116" y="13"/>
                      <a:pt x="116" y="13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108"/>
              <p:cNvSpPr>
                <a:spLocks noChangeArrowheads="1"/>
              </p:cNvSpPr>
              <p:nvPr/>
            </p:nvSpPr>
            <p:spPr bwMode="auto">
              <a:xfrm>
                <a:off x="483" y="204"/>
                <a:ext cx="290" cy="245"/>
              </a:xfrm>
              <a:custGeom>
                <a:avLst/>
                <a:gdLst>
                  <a:gd name="T0" fmla="*/ 488 w 145"/>
                  <a:gd name="T1" fmla="*/ 0 h 123"/>
                  <a:gd name="T2" fmla="*/ 20 w 145"/>
                  <a:gd name="T3" fmla="*/ 325 h 123"/>
                  <a:gd name="T4" fmla="*/ 0 w 145"/>
                  <a:gd name="T5" fmla="*/ 488 h 123"/>
                  <a:gd name="T6" fmla="*/ 580 w 145"/>
                  <a:gd name="T7" fmla="*/ 72 h 123"/>
                  <a:gd name="T8" fmla="*/ 488 w 145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23"/>
                  <a:gd name="T17" fmla="*/ 145 w 145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23">
                    <a:moveTo>
                      <a:pt x="122" y="0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2" y="96"/>
                      <a:pt x="1" y="109"/>
                      <a:pt x="0" y="123"/>
                    </a:cubicBezTo>
                    <a:cubicBezTo>
                      <a:pt x="145" y="18"/>
                      <a:pt x="145" y="18"/>
                      <a:pt x="145" y="18"/>
                    </a:cubicBezTo>
                    <a:cubicBezTo>
                      <a:pt x="137" y="12"/>
                      <a:pt x="129" y="6"/>
                      <a:pt x="122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109"/>
              <p:cNvSpPr>
                <a:spLocks noChangeArrowheads="1"/>
              </p:cNvSpPr>
              <p:nvPr/>
            </p:nvSpPr>
            <p:spPr bwMode="auto">
              <a:xfrm>
                <a:off x="477" y="239"/>
                <a:ext cx="336" cy="272"/>
              </a:xfrm>
              <a:custGeom>
                <a:avLst/>
                <a:gdLst>
                  <a:gd name="T0" fmla="*/ 592 w 168"/>
                  <a:gd name="T1" fmla="*/ 0 h 136"/>
                  <a:gd name="T2" fmla="*/ 12 w 168"/>
                  <a:gd name="T3" fmla="*/ 420 h 136"/>
                  <a:gd name="T4" fmla="*/ 0 w 168"/>
                  <a:gd name="T5" fmla="*/ 544 h 136"/>
                  <a:gd name="T6" fmla="*/ 672 w 168"/>
                  <a:gd name="T7" fmla="*/ 68 h 136"/>
                  <a:gd name="T8" fmla="*/ 592 w 168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36"/>
                  <a:gd name="T17" fmla="*/ 168 w 168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36">
                    <a:moveTo>
                      <a:pt x="148" y="0"/>
                    </a:moveTo>
                    <a:cubicBezTo>
                      <a:pt x="3" y="105"/>
                      <a:pt x="3" y="105"/>
                      <a:pt x="3" y="105"/>
                    </a:cubicBezTo>
                    <a:cubicBezTo>
                      <a:pt x="2" y="115"/>
                      <a:pt x="1" y="126"/>
                      <a:pt x="0" y="136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1" y="11"/>
                      <a:pt x="155" y="6"/>
                      <a:pt x="148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110"/>
              <p:cNvSpPr>
                <a:spLocks noChangeArrowheads="1"/>
              </p:cNvSpPr>
              <p:nvPr/>
            </p:nvSpPr>
            <p:spPr bwMode="auto">
              <a:xfrm>
                <a:off x="473" y="273"/>
                <a:ext cx="386" cy="304"/>
              </a:xfrm>
              <a:custGeom>
                <a:avLst/>
                <a:gdLst>
                  <a:gd name="T0" fmla="*/ 700 w 193"/>
                  <a:gd name="T1" fmla="*/ 20 h 152"/>
                  <a:gd name="T2" fmla="*/ 680 w 193"/>
                  <a:gd name="T3" fmla="*/ 0 h 152"/>
                  <a:gd name="T4" fmla="*/ 8 w 193"/>
                  <a:gd name="T5" fmla="*/ 476 h 152"/>
                  <a:gd name="T6" fmla="*/ 0 w 193"/>
                  <a:gd name="T7" fmla="*/ 608 h 152"/>
                  <a:gd name="T8" fmla="*/ 772 w 193"/>
                  <a:gd name="T9" fmla="*/ 84 h 152"/>
                  <a:gd name="T10" fmla="*/ 700 w 193"/>
                  <a:gd name="T11" fmla="*/ 20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3"/>
                  <a:gd name="T19" fmla="*/ 0 h 152"/>
                  <a:gd name="T20" fmla="*/ 193 w 19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3" h="152">
                    <a:moveTo>
                      <a:pt x="175" y="5"/>
                    </a:moveTo>
                    <a:cubicBezTo>
                      <a:pt x="173" y="3"/>
                      <a:pt x="171" y="1"/>
                      <a:pt x="170" y="0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1" y="130"/>
                      <a:pt x="0" y="141"/>
                      <a:pt x="0" y="152"/>
                    </a:cubicBezTo>
                    <a:cubicBezTo>
                      <a:pt x="193" y="21"/>
                      <a:pt x="193" y="21"/>
                      <a:pt x="193" y="21"/>
                    </a:cubicBezTo>
                    <a:cubicBezTo>
                      <a:pt x="187" y="16"/>
                      <a:pt x="181" y="10"/>
                      <a:pt x="175" y="5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111"/>
              <p:cNvSpPr>
                <a:spLocks noChangeArrowheads="1"/>
              </p:cNvSpPr>
              <p:nvPr/>
            </p:nvSpPr>
            <p:spPr bwMode="auto">
              <a:xfrm>
                <a:off x="469" y="315"/>
                <a:ext cx="434" cy="347"/>
              </a:xfrm>
              <a:custGeom>
                <a:avLst/>
                <a:gdLst>
                  <a:gd name="T0" fmla="*/ 780 w 217"/>
                  <a:gd name="T1" fmla="*/ 0 h 174"/>
                  <a:gd name="T2" fmla="*/ 8 w 217"/>
                  <a:gd name="T3" fmla="*/ 521 h 174"/>
                  <a:gd name="T4" fmla="*/ 0 w 217"/>
                  <a:gd name="T5" fmla="*/ 612 h 174"/>
                  <a:gd name="T6" fmla="*/ 0 w 217"/>
                  <a:gd name="T7" fmla="*/ 692 h 174"/>
                  <a:gd name="T8" fmla="*/ 868 w 217"/>
                  <a:gd name="T9" fmla="*/ 96 h 174"/>
                  <a:gd name="T10" fmla="*/ 780 w 217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174"/>
                  <a:gd name="T20" fmla="*/ 217 w 217"/>
                  <a:gd name="T21" fmla="*/ 174 h 1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174">
                    <a:moveTo>
                      <a:pt x="195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39"/>
                      <a:pt x="1" y="147"/>
                      <a:pt x="0" y="154"/>
                    </a:cubicBezTo>
                    <a:cubicBezTo>
                      <a:pt x="0" y="161"/>
                      <a:pt x="0" y="168"/>
                      <a:pt x="0" y="17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0" y="16"/>
                      <a:pt x="203" y="8"/>
                      <a:pt x="195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112"/>
              <p:cNvSpPr>
                <a:spLocks noChangeArrowheads="1"/>
              </p:cNvSpPr>
              <p:nvPr/>
            </p:nvSpPr>
            <p:spPr bwMode="auto">
              <a:xfrm>
                <a:off x="469" y="363"/>
                <a:ext cx="472" cy="353"/>
              </a:xfrm>
              <a:custGeom>
                <a:avLst/>
                <a:gdLst>
                  <a:gd name="T0" fmla="*/ 944 w 236"/>
                  <a:gd name="T1" fmla="*/ 84 h 177"/>
                  <a:gd name="T2" fmla="*/ 868 w 236"/>
                  <a:gd name="T3" fmla="*/ 0 h 177"/>
                  <a:gd name="T4" fmla="*/ 0 w 236"/>
                  <a:gd name="T5" fmla="*/ 596 h 177"/>
                  <a:gd name="T6" fmla="*/ 0 w 236"/>
                  <a:gd name="T7" fmla="*/ 704 h 177"/>
                  <a:gd name="T8" fmla="*/ 944 w 236"/>
                  <a:gd name="T9" fmla="*/ 84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77"/>
                  <a:gd name="T17" fmla="*/ 236 w 236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77">
                    <a:moveTo>
                      <a:pt x="236" y="21"/>
                    </a:moveTo>
                    <a:cubicBezTo>
                      <a:pt x="230" y="14"/>
                      <a:pt x="223" y="7"/>
                      <a:pt x="217" y="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9"/>
                      <a:pt x="0" y="168"/>
                      <a:pt x="0" y="177"/>
                    </a:cubicBezTo>
                    <a:lnTo>
                      <a:pt x="236" y="21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113"/>
              <p:cNvSpPr>
                <a:spLocks noChangeArrowheads="1"/>
              </p:cNvSpPr>
              <p:nvPr/>
            </p:nvSpPr>
            <p:spPr bwMode="auto">
              <a:xfrm>
                <a:off x="477" y="447"/>
                <a:ext cx="524" cy="403"/>
              </a:xfrm>
              <a:custGeom>
                <a:avLst/>
                <a:gdLst>
                  <a:gd name="T0" fmla="*/ 0 w 262"/>
                  <a:gd name="T1" fmla="*/ 688 h 202"/>
                  <a:gd name="T2" fmla="*/ 16 w 262"/>
                  <a:gd name="T3" fmla="*/ 804 h 202"/>
                  <a:gd name="T4" fmla="*/ 1048 w 262"/>
                  <a:gd name="T5" fmla="*/ 72 h 202"/>
                  <a:gd name="T6" fmla="*/ 996 w 262"/>
                  <a:gd name="T7" fmla="*/ 0 h 202"/>
                  <a:gd name="T8" fmla="*/ 0 w 262"/>
                  <a:gd name="T9" fmla="*/ 688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202"/>
                  <a:gd name="T17" fmla="*/ 262 w 262"/>
                  <a:gd name="T18" fmla="*/ 202 h 2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202">
                    <a:moveTo>
                      <a:pt x="0" y="173"/>
                    </a:moveTo>
                    <a:cubicBezTo>
                      <a:pt x="1" y="183"/>
                      <a:pt x="3" y="192"/>
                      <a:pt x="4" y="202"/>
                    </a:cubicBezTo>
                    <a:cubicBezTo>
                      <a:pt x="262" y="18"/>
                      <a:pt x="262" y="18"/>
                      <a:pt x="262" y="18"/>
                    </a:cubicBezTo>
                    <a:cubicBezTo>
                      <a:pt x="258" y="12"/>
                      <a:pt x="253" y="6"/>
                      <a:pt x="249" y="0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114"/>
              <p:cNvSpPr>
                <a:spLocks noChangeArrowheads="1"/>
              </p:cNvSpPr>
              <p:nvPr/>
            </p:nvSpPr>
            <p:spPr bwMode="auto">
              <a:xfrm>
                <a:off x="469" y="405"/>
                <a:ext cx="506" cy="387"/>
              </a:xfrm>
              <a:custGeom>
                <a:avLst/>
                <a:gdLst>
                  <a:gd name="T0" fmla="*/ 944 w 253"/>
                  <a:gd name="T1" fmla="*/ 0 h 194"/>
                  <a:gd name="T2" fmla="*/ 0 w 253"/>
                  <a:gd name="T3" fmla="*/ 620 h 194"/>
                  <a:gd name="T4" fmla="*/ 16 w 253"/>
                  <a:gd name="T5" fmla="*/ 772 h 194"/>
                  <a:gd name="T6" fmla="*/ 1012 w 253"/>
                  <a:gd name="T7" fmla="*/ 84 h 194"/>
                  <a:gd name="T8" fmla="*/ 944 w 253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194"/>
                  <a:gd name="T17" fmla="*/ 253 w 253"/>
                  <a:gd name="T18" fmla="*/ 194 h 1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194">
                    <a:moveTo>
                      <a:pt x="236" y="0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9"/>
                      <a:pt x="2" y="182"/>
                      <a:pt x="4" y="194"/>
                    </a:cubicBezTo>
                    <a:cubicBezTo>
                      <a:pt x="253" y="21"/>
                      <a:pt x="253" y="21"/>
                      <a:pt x="253" y="21"/>
                    </a:cubicBezTo>
                    <a:cubicBezTo>
                      <a:pt x="247" y="14"/>
                      <a:pt x="241" y="7"/>
                      <a:pt x="236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115"/>
              <p:cNvSpPr>
                <a:spLocks noChangeArrowheads="1"/>
              </p:cNvSpPr>
              <p:nvPr/>
            </p:nvSpPr>
            <p:spPr bwMode="auto">
              <a:xfrm>
                <a:off x="633" y="487"/>
                <a:ext cx="665" cy="860"/>
              </a:xfrm>
              <a:custGeom>
                <a:avLst/>
                <a:gdLst>
                  <a:gd name="T0" fmla="*/ 1268 w 333"/>
                  <a:gd name="T1" fmla="*/ 1243 h 431"/>
                  <a:gd name="T2" fmla="*/ 773 w 333"/>
                  <a:gd name="T3" fmla="*/ 52 h 431"/>
                  <a:gd name="T4" fmla="*/ 737 w 333"/>
                  <a:gd name="T5" fmla="*/ 0 h 431"/>
                  <a:gd name="T6" fmla="*/ 0 w 333"/>
                  <a:gd name="T7" fmla="*/ 1704 h 431"/>
                  <a:gd name="T8" fmla="*/ 8 w 333"/>
                  <a:gd name="T9" fmla="*/ 1716 h 431"/>
                  <a:gd name="T10" fmla="*/ 1328 w 333"/>
                  <a:gd name="T11" fmla="*/ 1616 h 431"/>
                  <a:gd name="T12" fmla="*/ 1268 w 333"/>
                  <a:gd name="T13" fmla="*/ 1243 h 4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3"/>
                  <a:gd name="T22" fmla="*/ 0 h 431"/>
                  <a:gd name="T23" fmla="*/ 333 w 333"/>
                  <a:gd name="T24" fmla="*/ 431 h 4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3" h="431">
                    <a:moveTo>
                      <a:pt x="318" y="312"/>
                    </a:moveTo>
                    <a:cubicBezTo>
                      <a:pt x="295" y="208"/>
                      <a:pt x="254" y="101"/>
                      <a:pt x="194" y="13"/>
                    </a:cubicBezTo>
                    <a:cubicBezTo>
                      <a:pt x="191" y="8"/>
                      <a:pt x="188" y="4"/>
                      <a:pt x="185" y="0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29"/>
                      <a:pt x="1" y="430"/>
                      <a:pt x="2" y="431"/>
                    </a:cubicBezTo>
                    <a:cubicBezTo>
                      <a:pt x="333" y="406"/>
                      <a:pt x="333" y="406"/>
                      <a:pt x="333" y="406"/>
                    </a:cubicBezTo>
                    <a:cubicBezTo>
                      <a:pt x="330" y="375"/>
                      <a:pt x="325" y="343"/>
                      <a:pt x="318" y="312"/>
                    </a:cubicBezTo>
                    <a:close/>
                  </a:path>
                </a:pathLst>
              </a:custGeom>
              <a:solidFill>
                <a:srgbClr val="61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116"/>
              <p:cNvSpPr>
                <a:spLocks noChangeArrowheads="1"/>
              </p:cNvSpPr>
              <p:nvPr/>
            </p:nvSpPr>
            <p:spPr bwMode="auto">
              <a:xfrm>
                <a:off x="637" y="1297"/>
                <a:ext cx="667" cy="546"/>
              </a:xfrm>
              <a:custGeom>
                <a:avLst/>
                <a:gdLst>
                  <a:gd name="T0" fmla="*/ 1320 w 334"/>
                  <a:gd name="T1" fmla="*/ 0 h 274"/>
                  <a:gd name="T2" fmla="*/ 0 w 334"/>
                  <a:gd name="T3" fmla="*/ 100 h 274"/>
                  <a:gd name="T4" fmla="*/ 395 w 334"/>
                  <a:gd name="T5" fmla="*/ 763 h 274"/>
                  <a:gd name="T6" fmla="*/ 689 w 334"/>
                  <a:gd name="T7" fmla="*/ 1088 h 274"/>
                  <a:gd name="T8" fmla="*/ 1332 w 334"/>
                  <a:gd name="T9" fmla="*/ 108 h 274"/>
                  <a:gd name="T10" fmla="*/ 1320 w 334"/>
                  <a:gd name="T11" fmla="*/ 0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4"/>
                  <a:gd name="T19" fmla="*/ 0 h 274"/>
                  <a:gd name="T20" fmla="*/ 334 w 334"/>
                  <a:gd name="T21" fmla="*/ 274 h 2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4" h="274">
                    <a:moveTo>
                      <a:pt x="331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8" y="84"/>
                      <a:pt x="63" y="141"/>
                      <a:pt x="99" y="192"/>
                    </a:cubicBezTo>
                    <a:cubicBezTo>
                      <a:pt x="121" y="222"/>
                      <a:pt x="147" y="248"/>
                      <a:pt x="173" y="274"/>
                    </a:cubicBezTo>
                    <a:cubicBezTo>
                      <a:pt x="334" y="27"/>
                      <a:pt x="334" y="27"/>
                      <a:pt x="334" y="27"/>
                    </a:cubicBezTo>
                    <a:cubicBezTo>
                      <a:pt x="333" y="18"/>
                      <a:pt x="332" y="9"/>
                      <a:pt x="33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117"/>
              <p:cNvSpPr>
                <a:spLocks noChangeArrowheads="1"/>
              </p:cNvSpPr>
              <p:nvPr/>
            </p:nvSpPr>
            <p:spPr bwMode="auto">
              <a:xfrm>
                <a:off x="1198" y="2177"/>
                <a:ext cx="230" cy="209"/>
              </a:xfrm>
              <a:custGeom>
                <a:avLst/>
                <a:gdLst>
                  <a:gd name="T0" fmla="*/ 0 w 115"/>
                  <a:gd name="T1" fmla="*/ 0 h 105"/>
                  <a:gd name="T2" fmla="*/ 108 w 115"/>
                  <a:gd name="T3" fmla="*/ 416 h 105"/>
                  <a:gd name="T4" fmla="*/ 456 w 115"/>
                  <a:gd name="T5" fmla="*/ 388 h 105"/>
                  <a:gd name="T6" fmla="*/ 460 w 115"/>
                  <a:gd name="T7" fmla="*/ 360 h 105"/>
                  <a:gd name="T8" fmla="*/ 0 w 11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105"/>
                  <a:gd name="T17" fmla="*/ 115 w 115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105">
                    <a:moveTo>
                      <a:pt x="0" y="0"/>
                    </a:moveTo>
                    <a:cubicBezTo>
                      <a:pt x="13" y="35"/>
                      <a:pt x="22" y="71"/>
                      <a:pt x="27" y="105"/>
                    </a:cubicBezTo>
                    <a:cubicBezTo>
                      <a:pt x="26" y="96"/>
                      <a:pt x="105" y="99"/>
                      <a:pt x="114" y="98"/>
                    </a:cubicBezTo>
                    <a:cubicBezTo>
                      <a:pt x="114" y="96"/>
                      <a:pt x="115" y="93"/>
                      <a:pt x="115" y="9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118"/>
              <p:cNvSpPr>
                <a:spLocks noChangeArrowheads="1"/>
              </p:cNvSpPr>
              <p:nvPr/>
            </p:nvSpPr>
            <p:spPr bwMode="auto">
              <a:xfrm>
                <a:off x="1164" y="1901"/>
                <a:ext cx="152" cy="232"/>
              </a:xfrm>
              <a:custGeom>
                <a:avLst/>
                <a:gdLst>
                  <a:gd name="T0" fmla="*/ 292 w 76"/>
                  <a:gd name="T1" fmla="*/ 0 h 116"/>
                  <a:gd name="T2" fmla="*/ 284 w 76"/>
                  <a:gd name="T3" fmla="*/ 0 h 116"/>
                  <a:gd name="T4" fmla="*/ 0 w 76"/>
                  <a:gd name="T5" fmla="*/ 396 h 116"/>
                  <a:gd name="T6" fmla="*/ 32 w 76"/>
                  <a:gd name="T7" fmla="*/ 464 h 116"/>
                  <a:gd name="T8" fmla="*/ 304 w 76"/>
                  <a:gd name="T9" fmla="*/ 104 h 116"/>
                  <a:gd name="T10" fmla="*/ 292 w 76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"/>
                  <a:gd name="T19" fmla="*/ 0 h 116"/>
                  <a:gd name="T20" fmla="*/ 76 w 76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" h="116">
                    <a:moveTo>
                      <a:pt x="73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105"/>
                      <a:pt x="6" y="110"/>
                      <a:pt x="8" y="116"/>
                    </a:cubicBezTo>
                    <a:cubicBezTo>
                      <a:pt x="28" y="84"/>
                      <a:pt x="52" y="55"/>
                      <a:pt x="76" y="26"/>
                    </a:cubicBezTo>
                    <a:cubicBezTo>
                      <a:pt x="75" y="17"/>
                      <a:pt x="74" y="8"/>
                      <a:pt x="73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119"/>
              <p:cNvSpPr>
                <a:spLocks noChangeArrowheads="1"/>
              </p:cNvSpPr>
              <p:nvPr/>
            </p:nvSpPr>
            <p:spPr bwMode="auto">
              <a:xfrm>
                <a:off x="1180" y="1953"/>
                <a:ext cx="142" cy="210"/>
              </a:xfrm>
              <a:custGeom>
                <a:avLst/>
                <a:gdLst>
                  <a:gd name="T0" fmla="*/ 280 w 71"/>
                  <a:gd name="T1" fmla="*/ 44 h 105"/>
                  <a:gd name="T2" fmla="*/ 272 w 71"/>
                  <a:gd name="T3" fmla="*/ 0 h 105"/>
                  <a:gd name="T4" fmla="*/ 0 w 71"/>
                  <a:gd name="T5" fmla="*/ 360 h 105"/>
                  <a:gd name="T6" fmla="*/ 24 w 71"/>
                  <a:gd name="T7" fmla="*/ 420 h 105"/>
                  <a:gd name="T8" fmla="*/ 284 w 71"/>
                  <a:gd name="T9" fmla="*/ 84 h 105"/>
                  <a:gd name="T10" fmla="*/ 280 w 71"/>
                  <a:gd name="T11" fmla="*/ 44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5"/>
                  <a:gd name="T20" fmla="*/ 71 w 71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5">
                    <a:moveTo>
                      <a:pt x="70" y="11"/>
                    </a:moveTo>
                    <a:cubicBezTo>
                      <a:pt x="69" y="7"/>
                      <a:pt x="69" y="3"/>
                      <a:pt x="68" y="0"/>
                    </a:cubicBezTo>
                    <a:cubicBezTo>
                      <a:pt x="44" y="29"/>
                      <a:pt x="20" y="58"/>
                      <a:pt x="0" y="90"/>
                    </a:cubicBezTo>
                    <a:cubicBezTo>
                      <a:pt x="2" y="95"/>
                      <a:pt x="4" y="100"/>
                      <a:pt x="6" y="10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18"/>
                      <a:pt x="70" y="14"/>
                      <a:pt x="70" y="11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120"/>
              <p:cNvSpPr>
                <a:spLocks noChangeArrowheads="1"/>
              </p:cNvSpPr>
              <p:nvPr/>
            </p:nvSpPr>
            <p:spPr bwMode="auto">
              <a:xfrm>
                <a:off x="1192" y="1995"/>
                <a:ext cx="140" cy="196"/>
              </a:xfrm>
              <a:custGeom>
                <a:avLst/>
                <a:gdLst>
                  <a:gd name="T0" fmla="*/ 260 w 70"/>
                  <a:gd name="T1" fmla="*/ 0 h 98"/>
                  <a:gd name="T2" fmla="*/ 0 w 70"/>
                  <a:gd name="T3" fmla="*/ 336 h 98"/>
                  <a:gd name="T4" fmla="*/ 12 w 70"/>
                  <a:gd name="T5" fmla="*/ 364 h 98"/>
                  <a:gd name="T6" fmla="*/ 48 w 70"/>
                  <a:gd name="T7" fmla="*/ 392 h 98"/>
                  <a:gd name="T8" fmla="*/ 280 w 70"/>
                  <a:gd name="T9" fmla="*/ 80 h 98"/>
                  <a:gd name="T10" fmla="*/ 260 w 70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98"/>
                  <a:gd name="T20" fmla="*/ 70 w 70"/>
                  <a:gd name="T21" fmla="*/ 98 h 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98">
                    <a:moveTo>
                      <a:pt x="65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87"/>
                      <a:pt x="2" y="89"/>
                      <a:pt x="3" y="91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8" y="13"/>
                      <a:pt x="66" y="7"/>
                      <a:pt x="65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121"/>
              <p:cNvSpPr>
                <a:spLocks noChangeArrowheads="1"/>
              </p:cNvSpPr>
              <p:nvPr/>
            </p:nvSpPr>
            <p:spPr bwMode="auto">
              <a:xfrm>
                <a:off x="1216" y="2035"/>
                <a:ext cx="126" cy="178"/>
              </a:xfrm>
              <a:custGeom>
                <a:avLst/>
                <a:gdLst>
                  <a:gd name="T0" fmla="*/ 232 w 63"/>
                  <a:gd name="T1" fmla="*/ 0 h 89"/>
                  <a:gd name="T2" fmla="*/ 0 w 63"/>
                  <a:gd name="T3" fmla="*/ 312 h 89"/>
                  <a:gd name="T4" fmla="*/ 56 w 63"/>
                  <a:gd name="T5" fmla="*/ 356 h 89"/>
                  <a:gd name="T6" fmla="*/ 252 w 63"/>
                  <a:gd name="T7" fmla="*/ 84 h 89"/>
                  <a:gd name="T8" fmla="*/ 232 w 63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89"/>
                  <a:gd name="T17" fmla="*/ 63 w 63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89">
                    <a:moveTo>
                      <a:pt x="5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14"/>
                      <a:pt x="59" y="7"/>
                      <a:pt x="58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122"/>
              <p:cNvSpPr>
                <a:spLocks noChangeArrowheads="1"/>
              </p:cNvSpPr>
              <p:nvPr/>
            </p:nvSpPr>
            <p:spPr bwMode="auto">
              <a:xfrm>
                <a:off x="1244" y="2077"/>
                <a:ext cx="110" cy="156"/>
              </a:xfrm>
              <a:custGeom>
                <a:avLst/>
                <a:gdLst>
                  <a:gd name="T0" fmla="*/ 196 w 55"/>
                  <a:gd name="T1" fmla="*/ 0 h 78"/>
                  <a:gd name="T2" fmla="*/ 0 w 55"/>
                  <a:gd name="T3" fmla="*/ 272 h 78"/>
                  <a:gd name="T4" fmla="*/ 52 w 55"/>
                  <a:gd name="T5" fmla="*/ 312 h 78"/>
                  <a:gd name="T6" fmla="*/ 220 w 55"/>
                  <a:gd name="T7" fmla="*/ 76 h 78"/>
                  <a:gd name="T8" fmla="*/ 196 w 5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78"/>
                  <a:gd name="T17" fmla="*/ 55 w 55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78">
                    <a:moveTo>
                      <a:pt x="49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3"/>
                      <a:pt x="51" y="6"/>
                      <a:pt x="49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123"/>
              <p:cNvSpPr>
                <a:spLocks noChangeArrowheads="1"/>
              </p:cNvSpPr>
              <p:nvPr/>
            </p:nvSpPr>
            <p:spPr bwMode="auto">
              <a:xfrm>
                <a:off x="1270" y="2115"/>
                <a:ext cx="94" cy="137"/>
              </a:xfrm>
              <a:custGeom>
                <a:avLst/>
                <a:gdLst>
                  <a:gd name="T0" fmla="*/ 172 w 47"/>
                  <a:gd name="T1" fmla="*/ 12 h 69"/>
                  <a:gd name="T2" fmla="*/ 168 w 47"/>
                  <a:gd name="T3" fmla="*/ 0 h 69"/>
                  <a:gd name="T4" fmla="*/ 0 w 47"/>
                  <a:gd name="T5" fmla="*/ 232 h 69"/>
                  <a:gd name="T6" fmla="*/ 48 w 47"/>
                  <a:gd name="T7" fmla="*/ 272 h 69"/>
                  <a:gd name="T8" fmla="*/ 188 w 47"/>
                  <a:gd name="T9" fmla="*/ 71 h 69"/>
                  <a:gd name="T10" fmla="*/ 172 w 47"/>
                  <a:gd name="T11" fmla="*/ 12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69"/>
                  <a:gd name="T20" fmla="*/ 47 w 47"/>
                  <a:gd name="T21" fmla="*/ 69 h 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69">
                    <a:moveTo>
                      <a:pt x="43" y="3"/>
                    </a:moveTo>
                    <a:cubicBezTo>
                      <a:pt x="42" y="2"/>
                      <a:pt x="42" y="1"/>
                      <a:pt x="4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3"/>
                      <a:pt x="44" y="8"/>
                      <a:pt x="43" y="3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124"/>
              <p:cNvSpPr>
                <a:spLocks noChangeArrowheads="1"/>
              </p:cNvSpPr>
              <p:nvPr/>
            </p:nvSpPr>
            <p:spPr bwMode="auto">
              <a:xfrm>
                <a:off x="1294" y="2151"/>
                <a:ext cx="82" cy="119"/>
              </a:xfrm>
              <a:custGeom>
                <a:avLst/>
                <a:gdLst>
                  <a:gd name="T0" fmla="*/ 164 w 41"/>
                  <a:gd name="T1" fmla="*/ 75 h 60"/>
                  <a:gd name="T2" fmla="*/ 140 w 41"/>
                  <a:gd name="T3" fmla="*/ 0 h 60"/>
                  <a:gd name="T4" fmla="*/ 0 w 41"/>
                  <a:gd name="T5" fmla="*/ 200 h 60"/>
                  <a:gd name="T6" fmla="*/ 48 w 41"/>
                  <a:gd name="T7" fmla="*/ 236 h 60"/>
                  <a:gd name="T8" fmla="*/ 164 w 41"/>
                  <a:gd name="T9" fmla="*/ 7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0"/>
                  <a:gd name="T17" fmla="*/ 41 w 41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0">
                    <a:moveTo>
                      <a:pt x="41" y="19"/>
                    </a:moveTo>
                    <a:cubicBezTo>
                      <a:pt x="39" y="12"/>
                      <a:pt x="37" y="6"/>
                      <a:pt x="35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0"/>
                      <a:pt x="12" y="60"/>
                      <a:pt x="12" y="60"/>
                    </a:cubicBez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125"/>
              <p:cNvSpPr>
                <a:spLocks noChangeArrowheads="1"/>
              </p:cNvSpPr>
              <p:nvPr/>
            </p:nvSpPr>
            <p:spPr bwMode="auto">
              <a:xfrm>
                <a:off x="1318" y="2189"/>
                <a:ext cx="72" cy="105"/>
              </a:xfrm>
              <a:custGeom>
                <a:avLst/>
                <a:gdLst>
                  <a:gd name="T0" fmla="*/ 116 w 36"/>
                  <a:gd name="T1" fmla="*/ 0 h 53"/>
                  <a:gd name="T2" fmla="*/ 0 w 36"/>
                  <a:gd name="T3" fmla="*/ 160 h 53"/>
                  <a:gd name="T4" fmla="*/ 56 w 36"/>
                  <a:gd name="T5" fmla="*/ 208 h 53"/>
                  <a:gd name="T6" fmla="*/ 144 w 36"/>
                  <a:gd name="T7" fmla="*/ 91 h 53"/>
                  <a:gd name="T8" fmla="*/ 116 w 3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53"/>
                  <a:gd name="T17" fmla="*/ 36 w 3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53">
                    <a:moveTo>
                      <a:pt x="29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4" y="15"/>
                      <a:pt x="31" y="7"/>
                      <a:pt x="29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126"/>
              <p:cNvSpPr>
                <a:spLocks noChangeArrowheads="1"/>
              </p:cNvSpPr>
              <p:nvPr/>
            </p:nvSpPr>
            <p:spPr bwMode="auto">
              <a:xfrm>
                <a:off x="1346" y="2235"/>
                <a:ext cx="84" cy="123"/>
              </a:xfrm>
              <a:custGeom>
                <a:avLst/>
                <a:gdLst>
                  <a:gd name="T0" fmla="*/ 100 w 42"/>
                  <a:gd name="T1" fmla="*/ 40 h 62"/>
                  <a:gd name="T2" fmla="*/ 88 w 42"/>
                  <a:gd name="T3" fmla="*/ 0 h 62"/>
                  <a:gd name="T4" fmla="*/ 0 w 42"/>
                  <a:gd name="T5" fmla="*/ 119 h 62"/>
                  <a:gd name="T6" fmla="*/ 164 w 42"/>
                  <a:gd name="T7" fmla="*/ 244 h 62"/>
                  <a:gd name="T8" fmla="*/ 100 w 42"/>
                  <a:gd name="T9" fmla="*/ 4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62"/>
                  <a:gd name="T17" fmla="*/ 42 w 4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62">
                    <a:moveTo>
                      <a:pt x="25" y="10"/>
                    </a:moveTo>
                    <a:cubicBezTo>
                      <a:pt x="24" y="6"/>
                      <a:pt x="23" y="3"/>
                      <a:pt x="2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44"/>
                      <a:pt x="31" y="26"/>
                      <a:pt x="25" y="1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127"/>
              <p:cNvSpPr>
                <a:spLocks noChangeArrowheads="1"/>
              </p:cNvSpPr>
              <p:nvPr/>
            </p:nvSpPr>
            <p:spPr bwMode="auto">
              <a:xfrm>
                <a:off x="993" y="1853"/>
                <a:ext cx="313" cy="246"/>
              </a:xfrm>
              <a:custGeom>
                <a:avLst/>
                <a:gdLst>
                  <a:gd name="T0" fmla="*/ 624 w 157"/>
                  <a:gd name="T1" fmla="*/ 96 h 123"/>
                  <a:gd name="T2" fmla="*/ 0 w 157"/>
                  <a:gd name="T3" fmla="*/ 0 h 123"/>
                  <a:gd name="T4" fmla="*/ 100 w 157"/>
                  <a:gd name="T5" fmla="*/ 108 h 123"/>
                  <a:gd name="T6" fmla="*/ 341 w 157"/>
                  <a:gd name="T7" fmla="*/ 492 h 123"/>
                  <a:gd name="T8" fmla="*/ 624 w 157"/>
                  <a:gd name="T9" fmla="*/ 96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123"/>
                  <a:gd name="T17" fmla="*/ 157 w 157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123">
                    <a:moveTo>
                      <a:pt x="157" y="2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7" y="18"/>
                      <a:pt x="25" y="27"/>
                    </a:cubicBezTo>
                    <a:cubicBezTo>
                      <a:pt x="49" y="55"/>
                      <a:pt x="70" y="88"/>
                      <a:pt x="86" y="123"/>
                    </a:cubicBezTo>
                    <a:lnTo>
                      <a:pt x="157" y="24"/>
                    </a:lnTo>
                    <a:close/>
                  </a:path>
                </a:pathLst>
              </a:custGeom>
              <a:solidFill>
                <a:srgbClr val="DC6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128"/>
              <p:cNvSpPr>
                <a:spLocks noChangeArrowheads="1"/>
              </p:cNvSpPr>
              <p:nvPr/>
            </p:nvSpPr>
            <p:spPr bwMode="auto">
              <a:xfrm>
                <a:off x="983" y="1351"/>
                <a:ext cx="333" cy="550"/>
              </a:xfrm>
              <a:custGeom>
                <a:avLst/>
                <a:gdLst>
                  <a:gd name="T0" fmla="*/ 636 w 167"/>
                  <a:gd name="T1" fmla="*/ 723 h 276"/>
                  <a:gd name="T2" fmla="*/ 648 w 167"/>
                  <a:gd name="T3" fmla="*/ 116 h 276"/>
                  <a:gd name="T4" fmla="*/ 640 w 167"/>
                  <a:gd name="T5" fmla="*/ 0 h 276"/>
                  <a:gd name="T6" fmla="*/ 0 w 167"/>
                  <a:gd name="T7" fmla="*/ 980 h 276"/>
                  <a:gd name="T8" fmla="*/ 20 w 167"/>
                  <a:gd name="T9" fmla="*/ 1000 h 276"/>
                  <a:gd name="T10" fmla="*/ 644 w 167"/>
                  <a:gd name="T11" fmla="*/ 1096 h 276"/>
                  <a:gd name="T12" fmla="*/ 648 w 167"/>
                  <a:gd name="T13" fmla="*/ 1088 h 276"/>
                  <a:gd name="T14" fmla="*/ 636 w 167"/>
                  <a:gd name="T15" fmla="*/ 723 h 2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276"/>
                  <a:gd name="T26" fmla="*/ 167 w 167"/>
                  <a:gd name="T27" fmla="*/ 276 h 2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276">
                    <a:moveTo>
                      <a:pt x="160" y="182"/>
                    </a:moveTo>
                    <a:cubicBezTo>
                      <a:pt x="163" y="131"/>
                      <a:pt x="167" y="80"/>
                      <a:pt x="163" y="29"/>
                    </a:cubicBezTo>
                    <a:cubicBezTo>
                      <a:pt x="163" y="20"/>
                      <a:pt x="162" y="10"/>
                      <a:pt x="161" y="0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2" y="249"/>
                      <a:pt x="3" y="251"/>
                      <a:pt x="5" y="252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0" y="244"/>
                      <a:pt x="158" y="215"/>
                      <a:pt x="160" y="182"/>
                    </a:cubicBezTo>
                    <a:close/>
                  </a:path>
                </a:pathLst>
              </a:custGeom>
              <a:solidFill>
                <a:srgbClr val="B8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129"/>
              <p:cNvSpPr>
                <a:spLocks noChangeArrowheads="1"/>
              </p:cNvSpPr>
              <p:nvPr/>
            </p:nvSpPr>
            <p:spPr bwMode="auto">
              <a:xfrm>
                <a:off x="1306" y="1897"/>
                <a:ext cx="4" cy="4"/>
              </a:xfrm>
              <a:custGeom>
                <a:avLst/>
                <a:gdLst>
                  <a:gd name="T0" fmla="*/ 4 w 2"/>
                  <a:gd name="T1" fmla="*/ 0 h 2"/>
                  <a:gd name="T2" fmla="*/ 0 w 2"/>
                  <a:gd name="T3" fmla="*/ 8 h 2"/>
                  <a:gd name="T4" fmla="*/ 8 w 2"/>
                  <a:gd name="T5" fmla="*/ 8 h 2"/>
                  <a:gd name="T6" fmla="*/ 4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6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130"/>
              <p:cNvSpPr>
                <a:spLocks noChangeArrowheads="1"/>
              </p:cNvSpPr>
              <p:nvPr/>
            </p:nvSpPr>
            <p:spPr bwMode="auto">
              <a:xfrm>
                <a:off x="485" y="483"/>
                <a:ext cx="518" cy="858"/>
              </a:xfrm>
              <a:custGeom>
                <a:avLst/>
                <a:gdLst>
                  <a:gd name="T0" fmla="*/ 1032 w 259"/>
                  <a:gd name="T1" fmla="*/ 0 h 430"/>
                  <a:gd name="T2" fmla="*/ 0 w 259"/>
                  <a:gd name="T3" fmla="*/ 732 h 430"/>
                  <a:gd name="T4" fmla="*/ 60 w 259"/>
                  <a:gd name="T5" fmla="*/ 1040 h 430"/>
                  <a:gd name="T6" fmla="*/ 296 w 259"/>
                  <a:gd name="T7" fmla="*/ 1712 h 430"/>
                  <a:gd name="T8" fmla="*/ 1036 w 259"/>
                  <a:gd name="T9" fmla="*/ 8 h 430"/>
                  <a:gd name="T10" fmla="*/ 1032 w 259"/>
                  <a:gd name="T11" fmla="*/ 0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9"/>
                  <a:gd name="T19" fmla="*/ 0 h 430"/>
                  <a:gd name="T20" fmla="*/ 259 w 259"/>
                  <a:gd name="T21" fmla="*/ 430 h 4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9" h="430">
                    <a:moveTo>
                      <a:pt x="258" y="0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5" y="209"/>
                      <a:pt x="10" y="235"/>
                      <a:pt x="15" y="261"/>
                    </a:cubicBezTo>
                    <a:cubicBezTo>
                      <a:pt x="27" y="317"/>
                      <a:pt x="47" y="374"/>
                      <a:pt x="74" y="43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9" y="1"/>
                      <a:pt x="259" y="1"/>
                      <a:pt x="258" y="0"/>
                    </a:cubicBezTo>
                    <a:close/>
                  </a:path>
                </a:pathLst>
              </a:custGeom>
              <a:solidFill>
                <a:srgbClr val="866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131"/>
              <p:cNvSpPr>
                <a:spLocks noChangeArrowheads="1"/>
              </p:cNvSpPr>
              <p:nvPr/>
            </p:nvSpPr>
            <p:spPr bwMode="auto">
              <a:xfrm>
                <a:off x="553" y="646"/>
                <a:ext cx="322" cy="521"/>
              </a:xfrm>
              <a:custGeom>
                <a:avLst/>
                <a:gdLst>
                  <a:gd name="T0" fmla="*/ 0 w 322"/>
                  <a:gd name="T1" fmla="*/ 248 h 521"/>
                  <a:gd name="T2" fmla="*/ 322 w 322"/>
                  <a:gd name="T3" fmla="*/ 0 h 521"/>
                  <a:gd name="T4" fmla="*/ 80 w 322"/>
                  <a:gd name="T5" fmla="*/ 521 h 521"/>
                  <a:gd name="T6" fmla="*/ 0 w 322"/>
                  <a:gd name="T7" fmla="*/ 248 h 5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2"/>
                  <a:gd name="T13" fmla="*/ 0 h 521"/>
                  <a:gd name="T14" fmla="*/ 322 w 322"/>
                  <a:gd name="T15" fmla="*/ 521 h 5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2" h="521">
                    <a:moveTo>
                      <a:pt x="0" y="248"/>
                    </a:moveTo>
                    <a:lnTo>
                      <a:pt x="322" y="0"/>
                    </a:lnTo>
                    <a:lnTo>
                      <a:pt x="80" y="521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B6B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132"/>
              <p:cNvSpPr>
                <a:spLocks noChangeArrowheads="1"/>
              </p:cNvSpPr>
              <p:nvPr/>
            </p:nvSpPr>
            <p:spPr bwMode="auto">
              <a:xfrm>
                <a:off x="621" y="792"/>
                <a:ext cx="140" cy="235"/>
              </a:xfrm>
              <a:custGeom>
                <a:avLst/>
                <a:gdLst>
                  <a:gd name="T0" fmla="*/ 0 w 140"/>
                  <a:gd name="T1" fmla="*/ 108 h 235"/>
                  <a:gd name="T2" fmla="*/ 30 w 140"/>
                  <a:gd name="T3" fmla="*/ 235 h 235"/>
                  <a:gd name="T4" fmla="*/ 140 w 140"/>
                  <a:gd name="T5" fmla="*/ 0 h 235"/>
                  <a:gd name="T6" fmla="*/ 0 w 140"/>
                  <a:gd name="T7" fmla="*/ 108 h 2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0"/>
                  <a:gd name="T13" fmla="*/ 0 h 235"/>
                  <a:gd name="T14" fmla="*/ 140 w 140"/>
                  <a:gd name="T15" fmla="*/ 235 h 2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0" h="235">
                    <a:moveTo>
                      <a:pt x="0" y="108"/>
                    </a:moveTo>
                    <a:lnTo>
                      <a:pt x="30" y="235"/>
                    </a:lnTo>
                    <a:lnTo>
                      <a:pt x="140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86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Oval 133"/>
              <p:cNvSpPr>
                <a:spLocks noChangeArrowheads="1"/>
              </p:cNvSpPr>
              <p:nvPr/>
            </p:nvSpPr>
            <p:spPr bwMode="auto">
              <a:xfrm>
                <a:off x="815" y="1411"/>
                <a:ext cx="36" cy="35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3" name="Oval 134"/>
              <p:cNvSpPr>
                <a:spLocks noChangeArrowheads="1"/>
              </p:cNvSpPr>
              <p:nvPr/>
            </p:nvSpPr>
            <p:spPr bwMode="auto">
              <a:xfrm>
                <a:off x="1015" y="1349"/>
                <a:ext cx="38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4" name="Oval 135"/>
              <p:cNvSpPr>
                <a:spLocks noChangeArrowheads="1"/>
              </p:cNvSpPr>
              <p:nvPr/>
            </p:nvSpPr>
            <p:spPr bwMode="auto">
              <a:xfrm>
                <a:off x="931" y="1470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5" name="Oval 136"/>
              <p:cNvSpPr>
                <a:spLocks noChangeArrowheads="1"/>
              </p:cNvSpPr>
              <p:nvPr/>
            </p:nvSpPr>
            <p:spPr bwMode="auto">
              <a:xfrm>
                <a:off x="827" y="1604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6" name="Oval 137"/>
              <p:cNvSpPr>
                <a:spLocks noChangeArrowheads="1"/>
              </p:cNvSpPr>
              <p:nvPr/>
            </p:nvSpPr>
            <p:spPr bwMode="auto">
              <a:xfrm>
                <a:off x="961" y="1702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7" name="Oval 138"/>
              <p:cNvSpPr>
                <a:spLocks noChangeArrowheads="1"/>
              </p:cNvSpPr>
              <p:nvPr/>
            </p:nvSpPr>
            <p:spPr bwMode="auto">
              <a:xfrm>
                <a:off x="1131" y="1434"/>
                <a:ext cx="35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8" name="Oval 139"/>
              <p:cNvSpPr>
                <a:spLocks noChangeArrowheads="1"/>
              </p:cNvSpPr>
              <p:nvPr/>
            </p:nvSpPr>
            <p:spPr bwMode="auto">
              <a:xfrm>
                <a:off x="1039" y="1604"/>
                <a:ext cx="38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9" name="Oval 140"/>
              <p:cNvSpPr>
                <a:spLocks noChangeArrowheads="1"/>
              </p:cNvSpPr>
              <p:nvPr/>
            </p:nvSpPr>
            <p:spPr bwMode="auto">
              <a:xfrm>
                <a:off x="1252" y="1325"/>
                <a:ext cx="36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0" name="Oval 141"/>
              <p:cNvSpPr>
                <a:spLocks noChangeArrowheads="1"/>
              </p:cNvSpPr>
              <p:nvPr/>
            </p:nvSpPr>
            <p:spPr bwMode="auto">
              <a:xfrm>
                <a:off x="669" y="1381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1" name="Oval 142"/>
              <p:cNvSpPr>
                <a:spLocks noChangeArrowheads="1"/>
              </p:cNvSpPr>
              <p:nvPr/>
            </p:nvSpPr>
            <p:spPr bwMode="auto">
              <a:xfrm>
                <a:off x="184" y="102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2" name="Oval 143"/>
              <p:cNvSpPr>
                <a:spLocks noChangeArrowheads="1"/>
              </p:cNvSpPr>
              <p:nvPr/>
            </p:nvSpPr>
            <p:spPr bwMode="auto">
              <a:xfrm>
                <a:off x="463" y="10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3" name="Oval 144"/>
              <p:cNvSpPr>
                <a:spLocks noChangeArrowheads="1"/>
              </p:cNvSpPr>
              <p:nvPr/>
            </p:nvSpPr>
            <p:spPr bwMode="auto">
              <a:xfrm>
                <a:off x="495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4" name="Oval 145"/>
              <p:cNvSpPr>
                <a:spLocks noChangeArrowheads="1"/>
              </p:cNvSpPr>
              <p:nvPr/>
            </p:nvSpPr>
            <p:spPr bwMode="auto">
              <a:xfrm>
                <a:off x="531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5" name="Oval 146"/>
              <p:cNvSpPr>
                <a:spLocks noChangeArrowheads="1"/>
              </p:cNvSpPr>
              <p:nvPr/>
            </p:nvSpPr>
            <p:spPr bwMode="auto">
              <a:xfrm>
                <a:off x="579" y="1333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6" name="Oval 147"/>
              <p:cNvSpPr>
                <a:spLocks noChangeArrowheads="1"/>
              </p:cNvSpPr>
              <p:nvPr/>
            </p:nvSpPr>
            <p:spPr bwMode="auto">
              <a:xfrm>
                <a:off x="635" y="1436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7" name="Oval 148"/>
              <p:cNvSpPr>
                <a:spLocks noChangeArrowheads="1"/>
              </p:cNvSpPr>
              <p:nvPr/>
            </p:nvSpPr>
            <p:spPr bwMode="auto">
              <a:xfrm>
                <a:off x="40" y="1029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8" name="Oval 149"/>
              <p:cNvSpPr>
                <a:spLocks noChangeArrowheads="1"/>
              </p:cNvSpPr>
              <p:nvPr/>
            </p:nvSpPr>
            <p:spPr bwMode="auto">
              <a:xfrm>
                <a:off x="52" y="116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9" name="Oval 150"/>
              <p:cNvSpPr>
                <a:spLocks noChangeArrowheads="1"/>
              </p:cNvSpPr>
              <p:nvPr/>
            </p:nvSpPr>
            <p:spPr bwMode="auto">
              <a:xfrm>
                <a:off x="88" y="1285"/>
                <a:ext cx="34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0" name="Oval 151"/>
              <p:cNvSpPr>
                <a:spLocks noChangeArrowheads="1"/>
              </p:cNvSpPr>
              <p:nvPr/>
            </p:nvSpPr>
            <p:spPr bwMode="auto">
              <a:xfrm>
                <a:off x="136" y="1393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1" name="Oval 152"/>
              <p:cNvSpPr>
                <a:spLocks noChangeArrowheads="1"/>
              </p:cNvSpPr>
              <p:nvPr/>
            </p:nvSpPr>
            <p:spPr bwMode="auto">
              <a:xfrm>
                <a:off x="192" y="1496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2" name="Oval 153"/>
              <p:cNvSpPr>
                <a:spLocks noChangeArrowheads="1"/>
              </p:cNvSpPr>
              <p:nvPr/>
            </p:nvSpPr>
            <p:spPr bwMode="auto">
              <a:xfrm>
                <a:off x="252" y="1606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3" name="Oval 154"/>
              <p:cNvSpPr>
                <a:spLocks noChangeArrowheads="1"/>
              </p:cNvSpPr>
              <p:nvPr/>
            </p:nvSpPr>
            <p:spPr bwMode="auto">
              <a:xfrm>
                <a:off x="338" y="105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4" name="Oval 155"/>
              <p:cNvSpPr>
                <a:spLocks noChangeArrowheads="1"/>
              </p:cNvSpPr>
              <p:nvPr/>
            </p:nvSpPr>
            <p:spPr bwMode="auto">
              <a:xfrm>
                <a:off x="368" y="1157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5" name="Oval 156"/>
              <p:cNvSpPr>
                <a:spLocks noChangeArrowheads="1"/>
              </p:cNvSpPr>
              <p:nvPr/>
            </p:nvSpPr>
            <p:spPr bwMode="auto">
              <a:xfrm>
                <a:off x="410" y="1273"/>
                <a:ext cx="33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6" name="Oval 157"/>
              <p:cNvSpPr>
                <a:spLocks noChangeArrowheads="1"/>
              </p:cNvSpPr>
              <p:nvPr/>
            </p:nvSpPr>
            <p:spPr bwMode="auto">
              <a:xfrm>
                <a:off x="457" y="1381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7" name="Oval 158"/>
              <p:cNvSpPr>
                <a:spLocks noChangeArrowheads="1"/>
              </p:cNvSpPr>
              <p:nvPr/>
            </p:nvSpPr>
            <p:spPr bwMode="auto">
              <a:xfrm>
                <a:off x="525" y="1484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8" name="Oval 159"/>
              <p:cNvSpPr>
                <a:spLocks noChangeArrowheads="1"/>
              </p:cNvSpPr>
              <p:nvPr/>
            </p:nvSpPr>
            <p:spPr bwMode="auto">
              <a:xfrm>
                <a:off x="210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9" name="Oval 160"/>
              <p:cNvSpPr>
                <a:spLocks noChangeArrowheads="1"/>
              </p:cNvSpPr>
              <p:nvPr/>
            </p:nvSpPr>
            <p:spPr bwMode="auto">
              <a:xfrm>
                <a:off x="240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0" name="Oval 161"/>
              <p:cNvSpPr>
                <a:spLocks noChangeArrowheads="1"/>
              </p:cNvSpPr>
              <p:nvPr/>
            </p:nvSpPr>
            <p:spPr bwMode="auto">
              <a:xfrm>
                <a:off x="282" y="133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1" name="Oval 162"/>
              <p:cNvSpPr>
                <a:spLocks noChangeArrowheads="1"/>
              </p:cNvSpPr>
              <p:nvPr/>
            </p:nvSpPr>
            <p:spPr bwMode="auto">
              <a:xfrm>
                <a:off x="344" y="1442"/>
                <a:ext cx="32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2" name="Oval 163"/>
              <p:cNvSpPr>
                <a:spLocks noChangeArrowheads="1"/>
              </p:cNvSpPr>
              <p:nvPr/>
            </p:nvSpPr>
            <p:spPr bwMode="auto">
              <a:xfrm>
                <a:off x="410" y="1544"/>
                <a:ext cx="33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3" name="Freeform 164"/>
              <p:cNvSpPr>
                <a:spLocks noChangeArrowheads="1"/>
              </p:cNvSpPr>
              <p:nvPr/>
            </p:nvSpPr>
            <p:spPr bwMode="auto">
              <a:xfrm>
                <a:off x="815" y="1662"/>
                <a:ext cx="84" cy="100"/>
              </a:xfrm>
              <a:custGeom>
                <a:avLst/>
                <a:gdLst>
                  <a:gd name="T0" fmla="*/ 32 w 42"/>
                  <a:gd name="T1" fmla="*/ 0 h 50"/>
                  <a:gd name="T2" fmla="*/ 0 w 42"/>
                  <a:gd name="T3" fmla="*/ 80 h 50"/>
                  <a:gd name="T4" fmla="*/ 120 w 42"/>
                  <a:gd name="T5" fmla="*/ 200 h 50"/>
                  <a:gd name="T6" fmla="*/ 168 w 42"/>
                  <a:gd name="T7" fmla="*/ 192 h 50"/>
                  <a:gd name="T8" fmla="*/ 32 w 4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50"/>
                  <a:gd name="T17" fmla="*/ 42 w 4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50">
                    <a:moveTo>
                      <a:pt x="8" y="0"/>
                    </a:moveTo>
                    <a:cubicBezTo>
                      <a:pt x="3" y="5"/>
                      <a:pt x="0" y="12"/>
                      <a:pt x="0" y="20"/>
                    </a:cubicBezTo>
                    <a:cubicBezTo>
                      <a:pt x="0" y="37"/>
                      <a:pt x="14" y="50"/>
                      <a:pt x="30" y="50"/>
                    </a:cubicBezTo>
                    <a:cubicBezTo>
                      <a:pt x="35" y="50"/>
                      <a:pt x="39" y="49"/>
                      <a:pt x="42" y="48"/>
                    </a:cubicBezTo>
                    <a:cubicBezTo>
                      <a:pt x="27" y="34"/>
                      <a:pt x="13" y="19"/>
                      <a:pt x="8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165"/>
              <p:cNvSpPr>
                <a:spLocks noChangeArrowheads="1"/>
              </p:cNvSpPr>
              <p:nvPr/>
            </p:nvSpPr>
            <p:spPr bwMode="auto">
              <a:xfrm>
                <a:off x="529" y="1800"/>
                <a:ext cx="110" cy="95"/>
              </a:xfrm>
              <a:custGeom>
                <a:avLst/>
                <a:gdLst>
                  <a:gd name="T0" fmla="*/ 0 w 55"/>
                  <a:gd name="T1" fmla="*/ 141 h 48"/>
                  <a:gd name="T2" fmla="*/ 96 w 55"/>
                  <a:gd name="T3" fmla="*/ 188 h 48"/>
                  <a:gd name="T4" fmla="*/ 220 w 55"/>
                  <a:gd name="T5" fmla="*/ 71 h 48"/>
                  <a:gd name="T6" fmla="*/ 196 w 55"/>
                  <a:gd name="T7" fmla="*/ 0 h 48"/>
                  <a:gd name="T8" fmla="*/ 0 w 55"/>
                  <a:gd name="T9" fmla="*/ 141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48"/>
                  <a:gd name="T17" fmla="*/ 55 w 5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48">
                    <a:moveTo>
                      <a:pt x="0" y="36"/>
                    </a:moveTo>
                    <a:cubicBezTo>
                      <a:pt x="6" y="43"/>
                      <a:pt x="15" y="48"/>
                      <a:pt x="24" y="48"/>
                    </a:cubicBezTo>
                    <a:cubicBezTo>
                      <a:pt x="41" y="48"/>
                      <a:pt x="55" y="34"/>
                      <a:pt x="55" y="18"/>
                    </a:cubicBezTo>
                    <a:cubicBezTo>
                      <a:pt x="55" y="11"/>
                      <a:pt x="53" y="5"/>
                      <a:pt x="49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Oval 166"/>
              <p:cNvSpPr>
                <a:spLocks noChangeArrowheads="1"/>
              </p:cNvSpPr>
              <p:nvPr/>
            </p:nvSpPr>
            <p:spPr bwMode="auto">
              <a:xfrm>
                <a:off x="723" y="1786"/>
                <a:ext cx="122" cy="121"/>
              </a:xfrm>
              <a:prstGeom prst="ellipse">
                <a:avLst/>
              </a:pr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6" name="Freeform 167"/>
              <p:cNvSpPr>
                <a:spLocks noChangeArrowheads="1"/>
              </p:cNvSpPr>
              <p:nvPr/>
            </p:nvSpPr>
            <p:spPr bwMode="auto">
              <a:xfrm>
                <a:off x="683" y="1937"/>
                <a:ext cx="120" cy="92"/>
              </a:xfrm>
              <a:custGeom>
                <a:avLst/>
                <a:gdLst>
                  <a:gd name="T0" fmla="*/ 116 w 60"/>
                  <a:gd name="T1" fmla="*/ 0 h 46"/>
                  <a:gd name="T2" fmla="*/ 0 w 60"/>
                  <a:gd name="T3" fmla="*/ 88 h 46"/>
                  <a:gd name="T4" fmla="*/ 224 w 60"/>
                  <a:gd name="T5" fmla="*/ 184 h 46"/>
                  <a:gd name="T6" fmla="*/ 240 w 60"/>
                  <a:gd name="T7" fmla="*/ 124 h 46"/>
                  <a:gd name="T8" fmla="*/ 116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9" y="0"/>
                    </a:moveTo>
                    <a:cubicBezTo>
                      <a:pt x="16" y="0"/>
                      <a:pt x="4" y="10"/>
                      <a:pt x="0" y="22"/>
                    </a:cubicBezTo>
                    <a:cubicBezTo>
                      <a:pt x="19" y="29"/>
                      <a:pt x="38" y="36"/>
                      <a:pt x="56" y="46"/>
                    </a:cubicBezTo>
                    <a:cubicBezTo>
                      <a:pt x="58" y="41"/>
                      <a:pt x="60" y="36"/>
                      <a:pt x="60" y="31"/>
                    </a:cubicBezTo>
                    <a:cubicBezTo>
                      <a:pt x="60" y="14"/>
                      <a:pt x="46" y="0"/>
                      <a:pt x="29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168"/>
              <p:cNvSpPr>
                <a:spLocks noChangeArrowheads="1"/>
              </p:cNvSpPr>
              <p:nvPr/>
            </p:nvSpPr>
            <p:spPr bwMode="auto">
              <a:xfrm>
                <a:off x="955" y="1822"/>
                <a:ext cx="90" cy="103"/>
              </a:xfrm>
              <a:custGeom>
                <a:avLst/>
                <a:gdLst>
                  <a:gd name="T0" fmla="*/ 92 w 45"/>
                  <a:gd name="T1" fmla="*/ 67 h 52"/>
                  <a:gd name="T2" fmla="*/ 36 w 45"/>
                  <a:gd name="T3" fmla="*/ 0 h 52"/>
                  <a:gd name="T4" fmla="*/ 0 w 45"/>
                  <a:gd name="T5" fmla="*/ 87 h 52"/>
                  <a:gd name="T6" fmla="*/ 120 w 45"/>
                  <a:gd name="T7" fmla="*/ 204 h 52"/>
                  <a:gd name="T8" fmla="*/ 180 w 45"/>
                  <a:gd name="T9" fmla="*/ 188 h 52"/>
                  <a:gd name="T10" fmla="*/ 92 w 45"/>
                  <a:gd name="T11" fmla="*/ 6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52"/>
                  <a:gd name="T20" fmla="*/ 45 w 4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52">
                    <a:moveTo>
                      <a:pt x="23" y="17"/>
                    </a:moveTo>
                    <a:cubicBezTo>
                      <a:pt x="19" y="11"/>
                      <a:pt x="14" y="6"/>
                      <a:pt x="9" y="0"/>
                    </a:cubicBezTo>
                    <a:cubicBezTo>
                      <a:pt x="3" y="6"/>
                      <a:pt x="0" y="13"/>
                      <a:pt x="0" y="22"/>
                    </a:cubicBezTo>
                    <a:cubicBezTo>
                      <a:pt x="0" y="39"/>
                      <a:pt x="14" y="52"/>
                      <a:pt x="30" y="52"/>
                    </a:cubicBezTo>
                    <a:cubicBezTo>
                      <a:pt x="36" y="52"/>
                      <a:pt x="41" y="51"/>
                      <a:pt x="45" y="48"/>
                    </a:cubicBezTo>
                    <a:cubicBezTo>
                      <a:pt x="38" y="38"/>
                      <a:pt x="31" y="27"/>
                      <a:pt x="23" y="17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169"/>
              <p:cNvSpPr>
                <a:spLocks noChangeArrowheads="1"/>
              </p:cNvSpPr>
              <p:nvPr/>
            </p:nvSpPr>
            <p:spPr bwMode="auto">
              <a:xfrm>
                <a:off x="92" y="622"/>
                <a:ext cx="377" cy="218"/>
              </a:xfrm>
              <a:custGeom>
                <a:avLst/>
                <a:gdLst>
                  <a:gd name="T0" fmla="*/ 0 w 377"/>
                  <a:gd name="T1" fmla="*/ 42 h 218"/>
                  <a:gd name="T2" fmla="*/ 116 w 377"/>
                  <a:gd name="T3" fmla="*/ 218 h 218"/>
                  <a:gd name="T4" fmla="*/ 182 w 377"/>
                  <a:gd name="T5" fmla="*/ 18 h 218"/>
                  <a:gd name="T6" fmla="*/ 304 w 377"/>
                  <a:gd name="T7" fmla="*/ 218 h 218"/>
                  <a:gd name="T8" fmla="*/ 377 w 377"/>
                  <a:gd name="T9" fmla="*/ 0 h 218"/>
                  <a:gd name="T10" fmla="*/ 6 w 377"/>
                  <a:gd name="T11" fmla="*/ 18 h 218"/>
                  <a:gd name="T12" fmla="*/ 0 w 377"/>
                  <a:gd name="T13" fmla="*/ 4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7"/>
                  <a:gd name="T22" fmla="*/ 0 h 218"/>
                  <a:gd name="T23" fmla="*/ 377 w 377"/>
                  <a:gd name="T24" fmla="*/ 218 h 2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7" h="218">
                    <a:moveTo>
                      <a:pt x="0" y="42"/>
                    </a:moveTo>
                    <a:lnTo>
                      <a:pt x="116" y="218"/>
                    </a:lnTo>
                    <a:lnTo>
                      <a:pt x="182" y="18"/>
                    </a:lnTo>
                    <a:lnTo>
                      <a:pt x="304" y="218"/>
                    </a:lnTo>
                    <a:lnTo>
                      <a:pt x="377" y="0"/>
                    </a:lnTo>
                    <a:lnTo>
                      <a:pt x="6" y="1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9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170"/>
              <p:cNvSpPr>
                <a:spLocks noChangeArrowheads="1"/>
              </p:cNvSpPr>
              <p:nvPr/>
            </p:nvSpPr>
            <p:spPr bwMode="auto">
              <a:xfrm>
                <a:off x="8" y="810"/>
                <a:ext cx="515" cy="206"/>
              </a:xfrm>
              <a:custGeom>
                <a:avLst/>
                <a:gdLst>
                  <a:gd name="T0" fmla="*/ 72 w 258"/>
                  <a:gd name="T1" fmla="*/ 0 h 103"/>
                  <a:gd name="T2" fmla="*/ 375 w 258"/>
                  <a:gd name="T3" fmla="*/ 316 h 103"/>
                  <a:gd name="T4" fmla="*/ 495 w 258"/>
                  <a:gd name="T5" fmla="*/ 340 h 103"/>
                  <a:gd name="T6" fmla="*/ 565 w 258"/>
                  <a:gd name="T7" fmla="*/ 36 h 103"/>
                  <a:gd name="T8" fmla="*/ 784 w 258"/>
                  <a:gd name="T9" fmla="*/ 376 h 103"/>
                  <a:gd name="T10" fmla="*/ 1028 w 258"/>
                  <a:gd name="T11" fmla="*/ 412 h 103"/>
                  <a:gd name="T12" fmla="*/ 0 w 258"/>
                  <a:gd name="T13" fmla="*/ 248 h 103"/>
                  <a:gd name="T14" fmla="*/ 72 w 258"/>
                  <a:gd name="T15" fmla="*/ 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8"/>
                  <a:gd name="T25" fmla="*/ 0 h 103"/>
                  <a:gd name="T26" fmla="*/ 258 w 258"/>
                  <a:gd name="T27" fmla="*/ 103 h 1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8" h="103">
                    <a:moveTo>
                      <a:pt x="18" y="0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258" y="103"/>
                      <a:pt x="258" y="103"/>
                      <a:pt x="258" y="10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9" y="3"/>
                      <a:pt x="18" y="0"/>
                    </a:cubicBezTo>
                    <a:close/>
                  </a:path>
                </a:pathLst>
              </a:custGeom>
              <a:solidFill>
                <a:srgbClr val="8DC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171"/>
              <p:cNvSpPr>
                <a:spLocks noChangeArrowheads="1"/>
              </p:cNvSpPr>
              <p:nvPr/>
            </p:nvSpPr>
            <p:spPr bwMode="auto">
              <a:xfrm>
                <a:off x="945" y="587"/>
                <a:ext cx="241" cy="281"/>
              </a:xfrm>
              <a:custGeom>
                <a:avLst/>
                <a:gdLst>
                  <a:gd name="T0" fmla="*/ 0 w 121"/>
                  <a:gd name="T1" fmla="*/ 279 h 141"/>
                  <a:gd name="T2" fmla="*/ 281 w 121"/>
                  <a:gd name="T3" fmla="*/ 560 h 141"/>
                  <a:gd name="T4" fmla="*/ 480 w 121"/>
                  <a:gd name="T5" fmla="*/ 476 h 141"/>
                  <a:gd name="T6" fmla="*/ 239 w 121"/>
                  <a:gd name="T7" fmla="*/ 0 h 141"/>
                  <a:gd name="T8" fmla="*/ 0 w 121"/>
                  <a:gd name="T9" fmla="*/ 27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141"/>
                  <a:gd name="T17" fmla="*/ 121 w 121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141">
                    <a:moveTo>
                      <a:pt x="0" y="70"/>
                    </a:moveTo>
                    <a:cubicBezTo>
                      <a:pt x="0" y="109"/>
                      <a:pt x="31" y="141"/>
                      <a:pt x="71" y="141"/>
                    </a:cubicBezTo>
                    <a:cubicBezTo>
                      <a:pt x="91" y="141"/>
                      <a:pt x="108" y="133"/>
                      <a:pt x="121" y="120"/>
                    </a:cubicBezTo>
                    <a:cubicBezTo>
                      <a:pt x="105" y="78"/>
                      <a:pt x="85" y="38"/>
                      <a:pt x="60" y="0"/>
                    </a:cubicBezTo>
                    <a:cubicBezTo>
                      <a:pt x="26" y="5"/>
                      <a:pt x="0" y="35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172"/>
              <p:cNvSpPr>
                <a:spLocks noChangeArrowheads="1"/>
              </p:cNvSpPr>
              <p:nvPr/>
            </p:nvSpPr>
            <p:spPr bwMode="auto">
              <a:xfrm>
                <a:off x="989" y="628"/>
                <a:ext cx="179" cy="198"/>
              </a:xfrm>
              <a:custGeom>
                <a:avLst/>
                <a:gdLst>
                  <a:gd name="T0" fmla="*/ 197 w 90"/>
                  <a:gd name="T1" fmla="*/ 0 h 99"/>
                  <a:gd name="T2" fmla="*/ 0 w 90"/>
                  <a:gd name="T3" fmla="*/ 196 h 99"/>
                  <a:gd name="T4" fmla="*/ 197 w 90"/>
                  <a:gd name="T5" fmla="*/ 396 h 99"/>
                  <a:gd name="T6" fmla="*/ 356 w 90"/>
                  <a:gd name="T7" fmla="*/ 308 h 99"/>
                  <a:gd name="T8" fmla="*/ 201 w 90"/>
                  <a:gd name="T9" fmla="*/ 0 h 99"/>
                  <a:gd name="T10" fmla="*/ 197 w 9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99"/>
                  <a:gd name="T20" fmla="*/ 90 w 90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99">
                    <a:moveTo>
                      <a:pt x="50" y="0"/>
                    </a:moveTo>
                    <a:cubicBezTo>
                      <a:pt x="22" y="0"/>
                      <a:pt x="0" y="22"/>
                      <a:pt x="0" y="49"/>
                    </a:cubicBezTo>
                    <a:cubicBezTo>
                      <a:pt x="0" y="77"/>
                      <a:pt x="22" y="99"/>
                      <a:pt x="50" y="99"/>
                    </a:cubicBezTo>
                    <a:cubicBezTo>
                      <a:pt x="67" y="99"/>
                      <a:pt x="81" y="90"/>
                      <a:pt x="90" y="77"/>
                    </a:cubicBezTo>
                    <a:cubicBezTo>
                      <a:pt x="79" y="51"/>
                      <a:pt x="66" y="25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173"/>
              <p:cNvSpPr>
                <a:spLocks noChangeArrowheads="1"/>
              </p:cNvSpPr>
              <p:nvPr/>
            </p:nvSpPr>
            <p:spPr bwMode="auto">
              <a:xfrm>
                <a:off x="1017" y="658"/>
                <a:ext cx="139" cy="144"/>
              </a:xfrm>
              <a:custGeom>
                <a:avLst/>
                <a:gdLst>
                  <a:gd name="T0" fmla="*/ 135 w 70"/>
                  <a:gd name="T1" fmla="*/ 0 h 72"/>
                  <a:gd name="T2" fmla="*/ 4 w 70"/>
                  <a:gd name="T3" fmla="*/ 148 h 72"/>
                  <a:gd name="T4" fmla="*/ 149 w 70"/>
                  <a:gd name="T5" fmla="*/ 284 h 72"/>
                  <a:gd name="T6" fmla="*/ 276 w 70"/>
                  <a:gd name="T7" fmla="*/ 188 h 72"/>
                  <a:gd name="T8" fmla="*/ 185 w 70"/>
                  <a:gd name="T9" fmla="*/ 4 h 72"/>
                  <a:gd name="T10" fmla="*/ 135 w 7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72"/>
                  <a:gd name="T20" fmla="*/ 70 w 7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72">
                    <a:moveTo>
                      <a:pt x="34" y="0"/>
                    </a:moveTo>
                    <a:cubicBezTo>
                      <a:pt x="14" y="1"/>
                      <a:pt x="0" y="18"/>
                      <a:pt x="1" y="37"/>
                    </a:cubicBezTo>
                    <a:cubicBezTo>
                      <a:pt x="2" y="57"/>
                      <a:pt x="19" y="72"/>
                      <a:pt x="38" y="71"/>
                    </a:cubicBezTo>
                    <a:cubicBezTo>
                      <a:pt x="53" y="70"/>
                      <a:pt x="65" y="60"/>
                      <a:pt x="70" y="47"/>
                    </a:cubicBezTo>
                    <a:cubicBezTo>
                      <a:pt x="63" y="32"/>
                      <a:pt x="55" y="16"/>
                      <a:pt x="47" y="1"/>
                    </a:cubicBezTo>
                    <a:cubicBezTo>
                      <a:pt x="43" y="0"/>
                      <a:pt x="38" y="0"/>
                      <a:pt x="34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174"/>
              <p:cNvSpPr>
                <a:spLocks noChangeArrowheads="1"/>
              </p:cNvSpPr>
              <p:nvPr/>
            </p:nvSpPr>
            <p:spPr bwMode="auto">
              <a:xfrm>
                <a:off x="1051" y="690"/>
                <a:ext cx="76" cy="76"/>
              </a:xfrm>
              <a:custGeom>
                <a:avLst/>
                <a:gdLst>
                  <a:gd name="T0" fmla="*/ 72 w 38"/>
                  <a:gd name="T1" fmla="*/ 4 h 38"/>
                  <a:gd name="T2" fmla="*/ 4 w 38"/>
                  <a:gd name="T3" fmla="*/ 80 h 38"/>
                  <a:gd name="T4" fmla="*/ 80 w 38"/>
                  <a:gd name="T5" fmla="*/ 152 h 38"/>
                  <a:gd name="T6" fmla="*/ 152 w 38"/>
                  <a:gd name="T7" fmla="*/ 72 h 38"/>
                  <a:gd name="T8" fmla="*/ 72 w 38"/>
                  <a:gd name="T9" fmla="*/ 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18" y="1"/>
                    </a:moveTo>
                    <a:cubicBezTo>
                      <a:pt x="8" y="1"/>
                      <a:pt x="0" y="10"/>
                      <a:pt x="1" y="20"/>
                    </a:cubicBezTo>
                    <a:cubicBezTo>
                      <a:pt x="1" y="31"/>
                      <a:pt x="10" y="38"/>
                      <a:pt x="20" y="38"/>
                    </a:cubicBezTo>
                    <a:cubicBezTo>
                      <a:pt x="30" y="37"/>
                      <a:pt x="38" y="28"/>
                      <a:pt x="38" y="18"/>
                    </a:cubicBezTo>
                    <a:cubicBezTo>
                      <a:pt x="37" y="8"/>
                      <a:pt x="28" y="0"/>
                      <a:pt x="18" y="1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175"/>
              <p:cNvSpPr>
                <a:spLocks noChangeArrowheads="1"/>
              </p:cNvSpPr>
              <p:nvPr/>
            </p:nvSpPr>
            <p:spPr bwMode="auto">
              <a:xfrm>
                <a:off x="757" y="790"/>
                <a:ext cx="154" cy="247"/>
              </a:xfrm>
              <a:custGeom>
                <a:avLst/>
                <a:gdLst>
                  <a:gd name="T0" fmla="*/ 212 w 77"/>
                  <a:gd name="T1" fmla="*/ 0 h 124"/>
                  <a:gd name="T2" fmla="*/ 0 w 77"/>
                  <a:gd name="T3" fmla="*/ 492 h 124"/>
                  <a:gd name="T4" fmla="*/ 28 w 77"/>
                  <a:gd name="T5" fmla="*/ 492 h 124"/>
                  <a:gd name="T6" fmla="*/ 308 w 77"/>
                  <a:gd name="T7" fmla="*/ 211 h 124"/>
                  <a:gd name="T8" fmla="*/ 212 w 77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24"/>
                  <a:gd name="T17" fmla="*/ 77 w 77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24">
                    <a:moveTo>
                      <a:pt x="53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2" y="124"/>
                      <a:pt x="4" y="124"/>
                      <a:pt x="7" y="124"/>
                    </a:cubicBezTo>
                    <a:cubicBezTo>
                      <a:pt x="46" y="124"/>
                      <a:pt x="77" y="93"/>
                      <a:pt x="77" y="53"/>
                    </a:cubicBezTo>
                    <a:cubicBezTo>
                      <a:pt x="77" y="32"/>
                      <a:pt x="68" y="13"/>
                      <a:pt x="53" y="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176"/>
              <p:cNvSpPr>
                <a:spLocks noChangeArrowheads="1"/>
              </p:cNvSpPr>
              <p:nvPr/>
            </p:nvSpPr>
            <p:spPr bwMode="auto">
              <a:xfrm>
                <a:off x="775" y="832"/>
                <a:ext cx="96" cy="164"/>
              </a:xfrm>
              <a:custGeom>
                <a:avLst/>
                <a:gdLst>
                  <a:gd name="T0" fmla="*/ 0 w 48"/>
                  <a:gd name="T1" fmla="*/ 328 h 82"/>
                  <a:gd name="T2" fmla="*/ 192 w 48"/>
                  <a:gd name="T3" fmla="*/ 128 h 82"/>
                  <a:gd name="T4" fmla="*/ 140 w 48"/>
                  <a:gd name="T5" fmla="*/ 0 h 82"/>
                  <a:gd name="T6" fmla="*/ 0 w 48"/>
                  <a:gd name="T7" fmla="*/ 328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82"/>
                  <a:gd name="T14" fmla="*/ 48 w 48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82">
                    <a:moveTo>
                      <a:pt x="0" y="82"/>
                    </a:moveTo>
                    <a:cubicBezTo>
                      <a:pt x="26" y="81"/>
                      <a:pt x="48" y="59"/>
                      <a:pt x="48" y="32"/>
                    </a:cubicBezTo>
                    <a:cubicBezTo>
                      <a:pt x="48" y="20"/>
                      <a:pt x="43" y="8"/>
                      <a:pt x="35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177"/>
              <p:cNvSpPr>
                <a:spLocks noChangeArrowheads="1"/>
              </p:cNvSpPr>
              <p:nvPr/>
            </p:nvSpPr>
            <p:spPr bwMode="auto">
              <a:xfrm>
                <a:off x="787" y="860"/>
                <a:ext cx="58" cy="108"/>
              </a:xfrm>
              <a:custGeom>
                <a:avLst/>
                <a:gdLst>
                  <a:gd name="T0" fmla="*/ 92 w 29"/>
                  <a:gd name="T1" fmla="*/ 0 h 54"/>
                  <a:gd name="T2" fmla="*/ 0 w 29"/>
                  <a:gd name="T3" fmla="*/ 216 h 54"/>
                  <a:gd name="T4" fmla="*/ 112 w 29"/>
                  <a:gd name="T5" fmla="*/ 68 h 54"/>
                  <a:gd name="T6" fmla="*/ 92 w 29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4"/>
                  <a:gd name="T14" fmla="*/ 29 w 29"/>
                  <a:gd name="T15" fmla="*/ 54 h 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4">
                    <a:moveTo>
                      <a:pt x="23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7" y="51"/>
                      <a:pt x="29" y="35"/>
                      <a:pt x="28" y="17"/>
                    </a:cubicBezTo>
                    <a:cubicBezTo>
                      <a:pt x="28" y="11"/>
                      <a:pt x="26" y="5"/>
                      <a:pt x="23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Oval 178"/>
              <p:cNvSpPr>
                <a:spLocks noChangeArrowheads="1"/>
              </p:cNvSpPr>
              <p:nvPr/>
            </p:nvSpPr>
            <p:spPr bwMode="auto">
              <a:xfrm>
                <a:off x="939" y="920"/>
                <a:ext cx="283" cy="281"/>
              </a:xfrm>
              <a:prstGeom prst="ellipse">
                <a:avLst/>
              </a:pr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8" name="Oval 179"/>
              <p:cNvSpPr>
                <a:spLocks noChangeArrowheads="1"/>
              </p:cNvSpPr>
              <p:nvPr/>
            </p:nvSpPr>
            <p:spPr bwMode="auto">
              <a:xfrm>
                <a:off x="983" y="962"/>
                <a:ext cx="197" cy="197"/>
              </a:xfrm>
              <a:prstGeom prst="ellipse">
                <a:avLst/>
              </a:pr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9" name="Freeform 180"/>
              <p:cNvSpPr>
                <a:spLocks noChangeArrowheads="1"/>
              </p:cNvSpPr>
              <p:nvPr/>
            </p:nvSpPr>
            <p:spPr bwMode="auto">
              <a:xfrm>
                <a:off x="1011" y="990"/>
                <a:ext cx="145" cy="145"/>
              </a:xfrm>
              <a:custGeom>
                <a:avLst/>
                <a:gdLst>
                  <a:gd name="T0" fmla="*/ 280 w 73"/>
                  <a:gd name="T1" fmla="*/ 135 h 73"/>
                  <a:gd name="T2" fmla="*/ 149 w 73"/>
                  <a:gd name="T3" fmla="*/ 284 h 73"/>
                  <a:gd name="T4" fmla="*/ 4 w 73"/>
                  <a:gd name="T5" fmla="*/ 153 h 73"/>
                  <a:gd name="T6" fmla="*/ 135 w 73"/>
                  <a:gd name="T7" fmla="*/ 4 h 73"/>
                  <a:gd name="T8" fmla="*/ 280 w 73"/>
                  <a:gd name="T9" fmla="*/ 13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3"/>
                  <a:gd name="T17" fmla="*/ 73 w 7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3">
                    <a:moveTo>
                      <a:pt x="71" y="34"/>
                    </a:moveTo>
                    <a:cubicBezTo>
                      <a:pt x="73" y="54"/>
                      <a:pt x="58" y="71"/>
                      <a:pt x="38" y="72"/>
                    </a:cubicBezTo>
                    <a:cubicBezTo>
                      <a:pt x="19" y="73"/>
                      <a:pt x="2" y="58"/>
                      <a:pt x="1" y="39"/>
                    </a:cubicBezTo>
                    <a:cubicBezTo>
                      <a:pt x="0" y="19"/>
                      <a:pt x="14" y="2"/>
                      <a:pt x="34" y="1"/>
                    </a:cubicBezTo>
                    <a:cubicBezTo>
                      <a:pt x="54" y="0"/>
                      <a:pt x="70" y="15"/>
                      <a:pt x="71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181"/>
              <p:cNvSpPr>
                <a:spLocks noChangeArrowheads="1"/>
              </p:cNvSpPr>
              <p:nvPr/>
            </p:nvSpPr>
            <p:spPr bwMode="auto">
              <a:xfrm>
                <a:off x="1045" y="1024"/>
                <a:ext cx="76" cy="77"/>
              </a:xfrm>
              <a:custGeom>
                <a:avLst/>
                <a:gdLst>
                  <a:gd name="T0" fmla="*/ 152 w 38"/>
                  <a:gd name="T1" fmla="*/ 71 h 39"/>
                  <a:gd name="T2" fmla="*/ 80 w 38"/>
                  <a:gd name="T3" fmla="*/ 148 h 39"/>
                  <a:gd name="T4" fmla="*/ 4 w 38"/>
                  <a:gd name="T5" fmla="*/ 81 h 39"/>
                  <a:gd name="T6" fmla="*/ 72 w 38"/>
                  <a:gd name="T7" fmla="*/ 4 h 39"/>
                  <a:gd name="T8" fmla="*/ 152 w 38"/>
                  <a:gd name="T9" fmla="*/ 7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9"/>
                  <a:gd name="T17" fmla="*/ 38 w 3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9">
                    <a:moveTo>
                      <a:pt x="38" y="18"/>
                    </a:moveTo>
                    <a:cubicBezTo>
                      <a:pt x="38" y="29"/>
                      <a:pt x="30" y="37"/>
                      <a:pt x="20" y="38"/>
                    </a:cubicBezTo>
                    <a:cubicBezTo>
                      <a:pt x="10" y="39"/>
                      <a:pt x="1" y="31"/>
                      <a:pt x="1" y="21"/>
                    </a:cubicBezTo>
                    <a:cubicBezTo>
                      <a:pt x="0" y="10"/>
                      <a:pt x="8" y="2"/>
                      <a:pt x="18" y="1"/>
                    </a:cubicBezTo>
                    <a:cubicBezTo>
                      <a:pt x="28" y="0"/>
                      <a:pt x="37" y="8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182"/>
              <p:cNvSpPr>
                <a:spLocks noChangeArrowheads="1"/>
              </p:cNvSpPr>
              <p:nvPr/>
            </p:nvSpPr>
            <p:spPr bwMode="auto">
              <a:xfrm>
                <a:off x="683" y="1161"/>
                <a:ext cx="284" cy="178"/>
              </a:xfrm>
              <a:custGeom>
                <a:avLst/>
                <a:gdLst>
                  <a:gd name="T0" fmla="*/ 568 w 142"/>
                  <a:gd name="T1" fmla="*/ 284 h 89"/>
                  <a:gd name="T2" fmla="*/ 284 w 142"/>
                  <a:gd name="T3" fmla="*/ 0 h 89"/>
                  <a:gd name="T4" fmla="*/ 0 w 142"/>
                  <a:gd name="T5" fmla="*/ 284 h 89"/>
                  <a:gd name="T6" fmla="*/ 8 w 142"/>
                  <a:gd name="T7" fmla="*/ 356 h 89"/>
                  <a:gd name="T8" fmla="*/ 564 w 142"/>
                  <a:gd name="T9" fmla="*/ 320 h 89"/>
                  <a:gd name="T10" fmla="*/ 568 w 142"/>
                  <a:gd name="T11" fmla="*/ 284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89"/>
                  <a:gd name="T20" fmla="*/ 142 w 142"/>
                  <a:gd name="T21" fmla="*/ 89 h 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89">
                    <a:moveTo>
                      <a:pt x="142" y="71"/>
                    </a:moveTo>
                    <a:cubicBezTo>
                      <a:pt x="142" y="32"/>
                      <a:pt x="110" y="0"/>
                      <a:pt x="71" y="0"/>
                    </a:cubicBezTo>
                    <a:cubicBezTo>
                      <a:pt x="32" y="0"/>
                      <a:pt x="0" y="32"/>
                      <a:pt x="0" y="71"/>
                    </a:cubicBezTo>
                    <a:cubicBezTo>
                      <a:pt x="0" y="77"/>
                      <a:pt x="1" y="84"/>
                      <a:pt x="2" y="8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2" y="77"/>
                      <a:pt x="142" y="74"/>
                      <a:pt x="142" y="71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183"/>
              <p:cNvSpPr>
                <a:spLocks noChangeArrowheads="1"/>
              </p:cNvSpPr>
              <p:nvPr/>
            </p:nvSpPr>
            <p:spPr bwMode="auto">
              <a:xfrm>
                <a:off x="729" y="1205"/>
                <a:ext cx="196" cy="132"/>
              </a:xfrm>
              <a:custGeom>
                <a:avLst/>
                <a:gdLst>
                  <a:gd name="T0" fmla="*/ 392 w 98"/>
                  <a:gd name="T1" fmla="*/ 196 h 66"/>
                  <a:gd name="T2" fmla="*/ 196 w 98"/>
                  <a:gd name="T3" fmla="*/ 0 h 66"/>
                  <a:gd name="T4" fmla="*/ 0 w 98"/>
                  <a:gd name="T5" fmla="*/ 196 h 66"/>
                  <a:gd name="T6" fmla="*/ 12 w 98"/>
                  <a:gd name="T7" fmla="*/ 264 h 66"/>
                  <a:gd name="T8" fmla="*/ 388 w 98"/>
                  <a:gd name="T9" fmla="*/ 240 h 66"/>
                  <a:gd name="T10" fmla="*/ 392 w 98"/>
                  <a:gd name="T11" fmla="*/ 196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66"/>
                  <a:gd name="T20" fmla="*/ 98 w 98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66">
                    <a:moveTo>
                      <a:pt x="98" y="49"/>
                    </a:moveTo>
                    <a:cubicBezTo>
                      <a:pt x="98" y="22"/>
                      <a:pt x="76" y="0"/>
                      <a:pt x="49" y="0"/>
                    </a:cubicBezTo>
                    <a:cubicBezTo>
                      <a:pt x="22" y="0"/>
                      <a:pt x="0" y="22"/>
                      <a:pt x="0" y="49"/>
                    </a:cubicBezTo>
                    <a:cubicBezTo>
                      <a:pt x="0" y="55"/>
                      <a:pt x="1" y="61"/>
                      <a:pt x="3" y="66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56"/>
                      <a:pt x="98" y="53"/>
                      <a:pt x="98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184"/>
              <p:cNvSpPr>
                <a:spLocks noChangeArrowheads="1"/>
              </p:cNvSpPr>
              <p:nvPr/>
            </p:nvSpPr>
            <p:spPr bwMode="auto">
              <a:xfrm>
                <a:off x="755" y="1233"/>
                <a:ext cx="144" cy="102"/>
              </a:xfrm>
              <a:custGeom>
                <a:avLst/>
                <a:gdLst>
                  <a:gd name="T0" fmla="*/ 288 w 72"/>
                  <a:gd name="T1" fmla="*/ 136 h 51"/>
                  <a:gd name="T2" fmla="*/ 136 w 72"/>
                  <a:gd name="T3" fmla="*/ 4 h 51"/>
                  <a:gd name="T4" fmla="*/ 4 w 72"/>
                  <a:gd name="T5" fmla="*/ 152 h 51"/>
                  <a:gd name="T6" fmla="*/ 16 w 72"/>
                  <a:gd name="T7" fmla="*/ 204 h 51"/>
                  <a:gd name="T8" fmla="*/ 280 w 72"/>
                  <a:gd name="T9" fmla="*/ 188 h 51"/>
                  <a:gd name="T10" fmla="*/ 288 w 72"/>
                  <a:gd name="T11" fmla="*/ 13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51"/>
                  <a:gd name="T20" fmla="*/ 72 w 7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51">
                    <a:moveTo>
                      <a:pt x="72" y="34"/>
                    </a:moveTo>
                    <a:cubicBezTo>
                      <a:pt x="71" y="14"/>
                      <a:pt x="54" y="0"/>
                      <a:pt x="34" y="1"/>
                    </a:cubicBezTo>
                    <a:cubicBezTo>
                      <a:pt x="15" y="2"/>
                      <a:pt x="0" y="19"/>
                      <a:pt x="1" y="38"/>
                    </a:cubicBezTo>
                    <a:cubicBezTo>
                      <a:pt x="1" y="43"/>
                      <a:pt x="2" y="47"/>
                      <a:pt x="4" y="51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3"/>
                      <a:pt x="72" y="38"/>
                      <a:pt x="72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185"/>
              <p:cNvSpPr>
                <a:spLocks noChangeArrowheads="1"/>
              </p:cNvSpPr>
              <p:nvPr/>
            </p:nvSpPr>
            <p:spPr bwMode="auto">
              <a:xfrm>
                <a:off x="789" y="1267"/>
                <a:ext cx="76" cy="66"/>
              </a:xfrm>
              <a:custGeom>
                <a:avLst/>
                <a:gdLst>
                  <a:gd name="T0" fmla="*/ 152 w 38"/>
                  <a:gd name="T1" fmla="*/ 72 h 33"/>
                  <a:gd name="T2" fmla="*/ 72 w 38"/>
                  <a:gd name="T3" fmla="*/ 4 h 33"/>
                  <a:gd name="T4" fmla="*/ 4 w 38"/>
                  <a:gd name="T5" fmla="*/ 80 h 33"/>
                  <a:gd name="T6" fmla="*/ 28 w 38"/>
                  <a:gd name="T7" fmla="*/ 132 h 33"/>
                  <a:gd name="T8" fmla="*/ 136 w 38"/>
                  <a:gd name="T9" fmla="*/ 124 h 33"/>
                  <a:gd name="T10" fmla="*/ 152 w 38"/>
                  <a:gd name="T11" fmla="*/ 7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3"/>
                  <a:gd name="T20" fmla="*/ 38 w 38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3">
                    <a:moveTo>
                      <a:pt x="38" y="18"/>
                    </a:moveTo>
                    <a:cubicBezTo>
                      <a:pt x="37" y="8"/>
                      <a:pt x="28" y="0"/>
                      <a:pt x="18" y="1"/>
                    </a:cubicBezTo>
                    <a:cubicBezTo>
                      <a:pt x="8" y="1"/>
                      <a:pt x="0" y="10"/>
                      <a:pt x="1" y="20"/>
                    </a:cubicBezTo>
                    <a:cubicBezTo>
                      <a:pt x="1" y="25"/>
                      <a:pt x="3" y="30"/>
                      <a:pt x="7" y="33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27"/>
                      <a:pt x="38" y="23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186"/>
              <p:cNvSpPr>
                <a:spLocks noChangeArrowheads="1"/>
              </p:cNvSpPr>
              <p:nvPr/>
            </p:nvSpPr>
            <p:spPr bwMode="auto">
              <a:xfrm>
                <a:off x="1156" y="1151"/>
                <a:ext cx="144" cy="158"/>
              </a:xfrm>
              <a:custGeom>
                <a:avLst/>
                <a:gdLst>
                  <a:gd name="T0" fmla="*/ 0 w 72"/>
                  <a:gd name="T1" fmla="*/ 280 h 79"/>
                  <a:gd name="T2" fmla="*/ 4 w 72"/>
                  <a:gd name="T3" fmla="*/ 316 h 79"/>
                  <a:gd name="T4" fmla="*/ 288 w 72"/>
                  <a:gd name="T5" fmla="*/ 296 h 79"/>
                  <a:gd name="T6" fmla="*/ 244 w 72"/>
                  <a:gd name="T7" fmla="*/ 0 h 79"/>
                  <a:gd name="T8" fmla="*/ 0 w 72"/>
                  <a:gd name="T9" fmla="*/ 28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9"/>
                  <a:gd name="T17" fmla="*/ 72 w 72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9">
                    <a:moveTo>
                      <a:pt x="0" y="70"/>
                    </a:moveTo>
                    <a:cubicBezTo>
                      <a:pt x="0" y="73"/>
                      <a:pt x="0" y="76"/>
                      <a:pt x="1" y="79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69" y="49"/>
                      <a:pt x="65" y="25"/>
                      <a:pt x="61" y="0"/>
                    </a:cubicBezTo>
                    <a:cubicBezTo>
                      <a:pt x="27" y="5"/>
                      <a:pt x="0" y="34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187"/>
              <p:cNvSpPr>
                <a:spLocks noChangeArrowheads="1"/>
              </p:cNvSpPr>
              <p:nvPr/>
            </p:nvSpPr>
            <p:spPr bwMode="auto">
              <a:xfrm>
                <a:off x="1202" y="1193"/>
                <a:ext cx="98" cy="114"/>
              </a:xfrm>
              <a:custGeom>
                <a:avLst/>
                <a:gdLst>
                  <a:gd name="T0" fmla="*/ 0 w 49"/>
                  <a:gd name="T1" fmla="*/ 196 h 57"/>
                  <a:gd name="T2" fmla="*/ 0 w 49"/>
                  <a:gd name="T3" fmla="*/ 228 h 57"/>
                  <a:gd name="T4" fmla="*/ 196 w 49"/>
                  <a:gd name="T5" fmla="*/ 212 h 57"/>
                  <a:gd name="T6" fmla="*/ 168 w 49"/>
                  <a:gd name="T7" fmla="*/ 0 h 57"/>
                  <a:gd name="T8" fmla="*/ 0 w 49"/>
                  <a:gd name="T9" fmla="*/ 19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7"/>
                  <a:gd name="T17" fmla="*/ 49 w 49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7">
                    <a:moveTo>
                      <a:pt x="0" y="49"/>
                    </a:moveTo>
                    <a:cubicBezTo>
                      <a:pt x="0" y="52"/>
                      <a:pt x="0" y="54"/>
                      <a:pt x="0" y="57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36"/>
                      <a:pt x="44" y="18"/>
                      <a:pt x="42" y="0"/>
                    </a:cubicBezTo>
                    <a:cubicBezTo>
                      <a:pt x="18" y="4"/>
                      <a:pt x="0" y="24"/>
                      <a:pt x="0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188"/>
              <p:cNvSpPr>
                <a:spLocks noChangeArrowheads="1"/>
              </p:cNvSpPr>
              <p:nvPr/>
            </p:nvSpPr>
            <p:spPr bwMode="auto">
              <a:xfrm>
                <a:off x="1228" y="1223"/>
                <a:ext cx="72" cy="82"/>
              </a:xfrm>
              <a:custGeom>
                <a:avLst/>
                <a:gdLst>
                  <a:gd name="T0" fmla="*/ 4 w 36"/>
                  <a:gd name="T1" fmla="*/ 148 h 41"/>
                  <a:gd name="T2" fmla="*/ 8 w 36"/>
                  <a:gd name="T3" fmla="*/ 164 h 41"/>
                  <a:gd name="T4" fmla="*/ 144 w 36"/>
                  <a:gd name="T5" fmla="*/ 152 h 41"/>
                  <a:gd name="T6" fmla="*/ 124 w 36"/>
                  <a:gd name="T7" fmla="*/ 0 h 41"/>
                  <a:gd name="T8" fmla="*/ 4 w 36"/>
                  <a:gd name="T9" fmla="*/ 14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1"/>
                  <a:gd name="T17" fmla="*/ 36 w 3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1">
                    <a:moveTo>
                      <a:pt x="1" y="37"/>
                    </a:moveTo>
                    <a:cubicBezTo>
                      <a:pt x="1" y="38"/>
                      <a:pt x="1" y="39"/>
                      <a:pt x="2" y="41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4" y="26"/>
                      <a:pt x="33" y="13"/>
                      <a:pt x="31" y="0"/>
                    </a:cubicBezTo>
                    <a:cubicBezTo>
                      <a:pt x="13" y="3"/>
                      <a:pt x="0" y="19"/>
                      <a:pt x="1" y="37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189"/>
              <p:cNvSpPr>
                <a:spLocks noChangeArrowheads="1"/>
              </p:cNvSpPr>
              <p:nvPr/>
            </p:nvSpPr>
            <p:spPr bwMode="auto">
              <a:xfrm>
                <a:off x="1262" y="1257"/>
                <a:ext cx="38" cy="44"/>
              </a:xfrm>
              <a:custGeom>
                <a:avLst/>
                <a:gdLst>
                  <a:gd name="T0" fmla="*/ 4 w 19"/>
                  <a:gd name="T1" fmla="*/ 76 h 22"/>
                  <a:gd name="T2" fmla="*/ 8 w 19"/>
                  <a:gd name="T3" fmla="*/ 88 h 22"/>
                  <a:gd name="T4" fmla="*/ 76 w 19"/>
                  <a:gd name="T5" fmla="*/ 84 h 22"/>
                  <a:gd name="T6" fmla="*/ 64 w 19"/>
                  <a:gd name="T7" fmla="*/ 0 h 22"/>
                  <a:gd name="T8" fmla="*/ 4 w 19"/>
                  <a:gd name="T9" fmla="*/ 7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2"/>
                  <a:gd name="T17" fmla="*/ 19 w 19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2">
                    <a:moveTo>
                      <a:pt x="1" y="19"/>
                    </a:moveTo>
                    <a:cubicBezTo>
                      <a:pt x="1" y="20"/>
                      <a:pt x="1" y="21"/>
                      <a:pt x="2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14"/>
                      <a:pt x="17" y="7"/>
                      <a:pt x="16" y="0"/>
                    </a:cubicBezTo>
                    <a:cubicBezTo>
                      <a:pt x="7" y="2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190"/>
              <p:cNvSpPr>
                <a:spLocks noChangeArrowheads="1"/>
              </p:cNvSpPr>
              <p:nvPr/>
            </p:nvSpPr>
            <p:spPr bwMode="auto">
              <a:xfrm>
                <a:off x="1107" y="1476"/>
                <a:ext cx="205" cy="395"/>
              </a:xfrm>
              <a:custGeom>
                <a:avLst/>
                <a:gdLst>
                  <a:gd name="T0" fmla="*/ 408 w 103"/>
                  <a:gd name="T1" fmla="*/ 0 h 198"/>
                  <a:gd name="T2" fmla="*/ 0 w 103"/>
                  <a:gd name="T3" fmla="*/ 616 h 198"/>
                  <a:gd name="T4" fmla="*/ 384 w 103"/>
                  <a:gd name="T5" fmla="*/ 788 h 198"/>
                  <a:gd name="T6" fmla="*/ 384 w 103"/>
                  <a:gd name="T7" fmla="*/ 437 h 198"/>
                  <a:gd name="T8" fmla="*/ 408 w 103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3"/>
                  <a:gd name="T16" fmla="*/ 0 h 198"/>
                  <a:gd name="T17" fmla="*/ 103 w 103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3" h="198">
                    <a:moveTo>
                      <a:pt x="103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97" y="198"/>
                      <a:pt x="97" y="198"/>
                      <a:pt x="97" y="198"/>
                    </a:cubicBezTo>
                    <a:cubicBezTo>
                      <a:pt x="97" y="198"/>
                      <a:pt x="94" y="134"/>
                      <a:pt x="97" y="110"/>
                    </a:cubicBezTo>
                    <a:cubicBezTo>
                      <a:pt x="100" y="85"/>
                      <a:pt x="103" y="6"/>
                      <a:pt x="103" y="0"/>
                    </a:cubicBezTo>
                    <a:close/>
                  </a:path>
                </a:pathLst>
              </a:custGeom>
              <a:solidFill>
                <a:srgbClr val="62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191"/>
              <p:cNvSpPr>
                <a:spLocks noChangeArrowheads="1"/>
              </p:cNvSpPr>
              <p:nvPr/>
            </p:nvSpPr>
            <p:spPr bwMode="auto">
              <a:xfrm>
                <a:off x="1210" y="1580"/>
                <a:ext cx="96" cy="212"/>
              </a:xfrm>
              <a:custGeom>
                <a:avLst/>
                <a:gdLst>
                  <a:gd name="T0" fmla="*/ 192 w 48"/>
                  <a:gd name="T1" fmla="*/ 0 h 106"/>
                  <a:gd name="T2" fmla="*/ 0 w 48"/>
                  <a:gd name="T3" fmla="*/ 316 h 106"/>
                  <a:gd name="T4" fmla="*/ 168 w 48"/>
                  <a:gd name="T5" fmla="*/ 424 h 106"/>
                  <a:gd name="T6" fmla="*/ 192 w 48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06"/>
                  <a:gd name="T14" fmla="*/ 48 w 4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06">
                    <a:moveTo>
                      <a:pt x="48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5" y="15"/>
                      <a:pt x="48" y="0"/>
                    </a:cubicBezTo>
                    <a:close/>
                  </a:path>
                </a:pathLst>
              </a:cu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Oval 192"/>
              <p:cNvSpPr>
                <a:spLocks noChangeArrowheads="1"/>
              </p:cNvSpPr>
              <p:nvPr/>
            </p:nvSpPr>
            <p:spPr bwMode="auto">
              <a:xfrm>
                <a:off x="1410" y="110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2" name="Oval 193"/>
              <p:cNvSpPr>
                <a:spLocks noChangeArrowheads="1"/>
              </p:cNvSpPr>
              <p:nvPr/>
            </p:nvSpPr>
            <p:spPr bwMode="auto">
              <a:xfrm>
                <a:off x="1556" y="1004"/>
                <a:ext cx="36" cy="35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3" name="Oval 194"/>
              <p:cNvSpPr>
                <a:spLocks noChangeArrowheads="1"/>
              </p:cNvSpPr>
              <p:nvPr/>
            </p:nvSpPr>
            <p:spPr bwMode="auto">
              <a:xfrm>
                <a:off x="1514" y="1125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4" name="Oval 195"/>
              <p:cNvSpPr>
                <a:spLocks noChangeArrowheads="1"/>
              </p:cNvSpPr>
              <p:nvPr/>
            </p:nvSpPr>
            <p:spPr bwMode="auto">
              <a:xfrm>
                <a:off x="1628" y="1167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5" name="Oval 196"/>
              <p:cNvSpPr>
                <a:spLocks noChangeArrowheads="1"/>
              </p:cNvSpPr>
              <p:nvPr/>
            </p:nvSpPr>
            <p:spPr bwMode="auto">
              <a:xfrm>
                <a:off x="1634" y="1271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6" name="Oval 197"/>
              <p:cNvSpPr>
                <a:spLocks noChangeArrowheads="1"/>
              </p:cNvSpPr>
              <p:nvPr/>
            </p:nvSpPr>
            <p:spPr bwMode="auto">
              <a:xfrm>
                <a:off x="1508" y="127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7" name="Oval 198"/>
              <p:cNvSpPr>
                <a:spLocks noChangeArrowheads="1"/>
              </p:cNvSpPr>
              <p:nvPr/>
            </p:nvSpPr>
            <p:spPr bwMode="auto">
              <a:xfrm>
                <a:off x="1666" y="1381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8" name="Oval 199"/>
              <p:cNvSpPr>
                <a:spLocks noChangeArrowheads="1"/>
              </p:cNvSpPr>
              <p:nvPr/>
            </p:nvSpPr>
            <p:spPr bwMode="auto">
              <a:xfrm>
                <a:off x="1660" y="900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9" name="Oval 200"/>
              <p:cNvSpPr>
                <a:spLocks noChangeArrowheads="1"/>
              </p:cNvSpPr>
              <p:nvPr/>
            </p:nvSpPr>
            <p:spPr bwMode="auto">
              <a:xfrm>
                <a:off x="1684" y="1057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0" name="Freeform 201"/>
              <p:cNvSpPr>
                <a:spLocks noChangeArrowheads="1"/>
              </p:cNvSpPr>
              <p:nvPr/>
            </p:nvSpPr>
            <p:spPr bwMode="auto">
              <a:xfrm>
                <a:off x="1428" y="1375"/>
                <a:ext cx="194" cy="223"/>
              </a:xfrm>
              <a:custGeom>
                <a:avLst/>
                <a:gdLst>
                  <a:gd name="T0" fmla="*/ 72 w 97"/>
                  <a:gd name="T1" fmla="*/ 0 h 112"/>
                  <a:gd name="T2" fmla="*/ 0 w 97"/>
                  <a:gd name="T3" fmla="*/ 444 h 112"/>
                  <a:gd name="T4" fmla="*/ 388 w 97"/>
                  <a:gd name="T5" fmla="*/ 215 h 112"/>
                  <a:gd name="T6" fmla="*/ 72 w 97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12"/>
                  <a:gd name="T14" fmla="*/ 97 w 97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12">
                    <a:moveTo>
                      <a:pt x="18" y="0"/>
                    </a:moveTo>
                    <a:cubicBezTo>
                      <a:pt x="18" y="0"/>
                      <a:pt x="21" y="66"/>
                      <a:pt x="0" y="112"/>
                    </a:cubicBezTo>
                    <a:cubicBezTo>
                      <a:pt x="0" y="112"/>
                      <a:pt x="64" y="106"/>
                      <a:pt x="97" y="54"/>
                    </a:cubicBezTo>
                    <a:cubicBezTo>
                      <a:pt x="97" y="54"/>
                      <a:pt x="34" y="48"/>
                      <a:pt x="18" y="0"/>
                    </a:cubicBezTo>
                    <a:close/>
                  </a:path>
                </a:pathLst>
              </a:custGeom>
              <a:solidFill>
                <a:srgbClr val="83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Oval 202"/>
              <p:cNvSpPr>
                <a:spLocks noChangeArrowheads="1"/>
              </p:cNvSpPr>
              <p:nvPr/>
            </p:nvSpPr>
            <p:spPr bwMode="auto">
              <a:xfrm>
                <a:off x="182" y="553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2" name="Oval 203"/>
              <p:cNvSpPr>
                <a:spLocks noChangeArrowheads="1"/>
              </p:cNvSpPr>
              <p:nvPr/>
            </p:nvSpPr>
            <p:spPr bwMode="auto">
              <a:xfrm>
                <a:off x="286" y="559"/>
                <a:ext cx="26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3" name="Oval 204"/>
              <p:cNvSpPr>
                <a:spLocks noChangeArrowheads="1"/>
              </p:cNvSpPr>
              <p:nvPr/>
            </p:nvSpPr>
            <p:spPr bwMode="auto">
              <a:xfrm>
                <a:off x="388" y="559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47" name="Oval 206"/>
            <p:cNvSpPr>
              <a:spLocks noChangeArrowheads="1"/>
            </p:cNvSpPr>
            <p:nvPr/>
          </p:nvSpPr>
          <p:spPr bwMode="auto">
            <a:xfrm>
              <a:off x="1525587" y="59213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8" name="Oval 207"/>
            <p:cNvSpPr>
              <a:spLocks noChangeArrowheads="1"/>
            </p:cNvSpPr>
            <p:nvPr/>
          </p:nvSpPr>
          <p:spPr bwMode="auto">
            <a:xfrm>
              <a:off x="1671637" y="696913"/>
              <a:ext cx="57150" cy="60325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49" name="Oval 208"/>
            <p:cNvSpPr>
              <a:spLocks noChangeArrowheads="1"/>
            </p:cNvSpPr>
            <p:nvPr/>
          </p:nvSpPr>
          <p:spPr bwMode="auto">
            <a:xfrm>
              <a:off x="1747837" y="852488"/>
              <a:ext cx="55562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0" name="Oval 209"/>
            <p:cNvSpPr>
              <a:spLocks noChangeArrowheads="1"/>
            </p:cNvSpPr>
            <p:nvPr/>
          </p:nvSpPr>
          <p:spPr bwMode="auto">
            <a:xfrm>
              <a:off x="1719262" y="53498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1" name="Oval 210"/>
            <p:cNvSpPr>
              <a:spLocks noChangeArrowheads="1"/>
            </p:cNvSpPr>
            <p:nvPr/>
          </p:nvSpPr>
          <p:spPr bwMode="auto">
            <a:xfrm>
              <a:off x="1681162" y="342900"/>
              <a:ext cx="57150" cy="55563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52" name="Freeform 211"/>
            <p:cNvSpPr>
              <a:spLocks noChangeArrowheads="1"/>
            </p:cNvSpPr>
            <p:nvPr/>
          </p:nvSpPr>
          <p:spPr bwMode="auto">
            <a:xfrm>
              <a:off x="1712912" y="307975"/>
              <a:ext cx="938212" cy="965200"/>
            </a:xfrm>
            <a:custGeom>
              <a:avLst/>
              <a:gdLst>
                <a:gd name="T0" fmla="*/ 341585239 w 296"/>
                <a:gd name="T1" fmla="*/ 1542253523 h 305"/>
                <a:gd name="T2" fmla="*/ 1074984926 w 296"/>
                <a:gd name="T3" fmla="*/ 2147483647 h 305"/>
                <a:gd name="T4" fmla="*/ 2147483647 w 296"/>
                <a:gd name="T5" fmla="*/ 2147483647 h 305"/>
                <a:gd name="T6" fmla="*/ 2147483647 w 296"/>
                <a:gd name="T7" fmla="*/ 2147483647 h 305"/>
                <a:gd name="T8" fmla="*/ 150700303 w 296"/>
                <a:gd name="T9" fmla="*/ 0 h 305"/>
                <a:gd name="T10" fmla="*/ 341585239 w 296"/>
                <a:gd name="T11" fmla="*/ 1542253523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6"/>
                <a:gd name="T19" fmla="*/ 0 h 305"/>
                <a:gd name="T20" fmla="*/ 296 w 296"/>
                <a:gd name="T21" fmla="*/ 305 h 3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6" h="305">
                  <a:moveTo>
                    <a:pt x="34" y="154"/>
                  </a:moveTo>
                  <a:cubicBezTo>
                    <a:pt x="48" y="190"/>
                    <a:pt x="72" y="219"/>
                    <a:pt x="107" y="243"/>
                  </a:cubicBezTo>
                  <a:cubicBezTo>
                    <a:pt x="162" y="283"/>
                    <a:pt x="230" y="305"/>
                    <a:pt x="296" y="304"/>
                  </a:cubicBezTo>
                  <a:cubicBezTo>
                    <a:pt x="288" y="281"/>
                    <a:pt x="279" y="259"/>
                    <a:pt x="268" y="236"/>
                  </a:cubicBezTo>
                  <a:cubicBezTo>
                    <a:pt x="216" y="126"/>
                    <a:pt x="126" y="44"/>
                    <a:pt x="15" y="0"/>
                  </a:cubicBezTo>
                  <a:cubicBezTo>
                    <a:pt x="0" y="48"/>
                    <a:pt x="17" y="107"/>
                    <a:pt x="34" y="154"/>
                  </a:cubicBezTo>
                  <a:close/>
                </a:path>
              </a:pathLst>
            </a:custGeom>
            <a:solidFill>
              <a:srgbClr val="A4C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" name="Freeform 212"/>
            <p:cNvSpPr>
              <a:spLocks noChangeArrowheads="1"/>
            </p:cNvSpPr>
            <p:nvPr/>
          </p:nvSpPr>
          <p:spPr bwMode="auto">
            <a:xfrm>
              <a:off x="1879600" y="398463"/>
              <a:ext cx="714375" cy="722313"/>
            </a:xfrm>
            <a:custGeom>
              <a:avLst/>
              <a:gdLst>
                <a:gd name="T0" fmla="*/ 70564375 w 225"/>
                <a:gd name="T1" fmla="*/ 0 h 228"/>
                <a:gd name="T2" fmla="*/ 524192500 w 225"/>
                <a:gd name="T3" fmla="*/ 1314777566 h 228"/>
                <a:gd name="T4" fmla="*/ 2147483647 w 225"/>
                <a:gd name="T5" fmla="*/ 2147483647 h 228"/>
                <a:gd name="T6" fmla="*/ 70564375 w 225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228"/>
                <a:gd name="T14" fmla="*/ 225 w 225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228">
                  <a:moveTo>
                    <a:pt x="7" y="0"/>
                  </a:moveTo>
                  <a:cubicBezTo>
                    <a:pt x="7" y="0"/>
                    <a:pt x="0" y="52"/>
                    <a:pt x="52" y="131"/>
                  </a:cubicBezTo>
                  <a:cubicBezTo>
                    <a:pt x="104" y="210"/>
                    <a:pt x="225" y="228"/>
                    <a:pt x="225" y="228"/>
                  </a:cubicBezTo>
                  <a:cubicBezTo>
                    <a:pt x="225" y="228"/>
                    <a:pt x="137" y="46"/>
                    <a:pt x="7" y="0"/>
                  </a:cubicBezTo>
                  <a:close/>
                </a:path>
              </a:pathLst>
            </a:custGeom>
            <a:solidFill>
              <a:srgbClr val="F0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" name="Freeform 213"/>
            <p:cNvSpPr>
              <a:spLocks noChangeArrowheads="1"/>
            </p:cNvSpPr>
            <p:nvPr/>
          </p:nvSpPr>
          <p:spPr bwMode="auto">
            <a:xfrm>
              <a:off x="2054225" y="484188"/>
              <a:ext cx="492125" cy="541338"/>
            </a:xfrm>
            <a:custGeom>
              <a:avLst/>
              <a:gdLst>
                <a:gd name="T0" fmla="*/ 30241875 w 155"/>
                <a:gd name="T1" fmla="*/ 0 h 171"/>
                <a:gd name="T2" fmla="*/ 584676250 w 155"/>
                <a:gd name="T3" fmla="*/ 1102395266 h 171"/>
                <a:gd name="T4" fmla="*/ 1562496875 w 155"/>
                <a:gd name="T5" fmla="*/ 1713724153 h 171"/>
                <a:gd name="T6" fmla="*/ 30241875 w 155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171"/>
                <a:gd name="T14" fmla="*/ 155 w 155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171">
                  <a:moveTo>
                    <a:pt x="3" y="0"/>
                  </a:moveTo>
                  <a:cubicBezTo>
                    <a:pt x="3" y="0"/>
                    <a:pt x="0" y="55"/>
                    <a:pt x="58" y="110"/>
                  </a:cubicBezTo>
                  <a:cubicBezTo>
                    <a:pt x="116" y="165"/>
                    <a:pt x="155" y="171"/>
                    <a:pt x="155" y="171"/>
                  </a:cubicBezTo>
                  <a:cubicBezTo>
                    <a:pt x="155" y="171"/>
                    <a:pt x="101" y="37"/>
                    <a:pt x="3" y="0"/>
                  </a:cubicBezTo>
                  <a:close/>
                </a:path>
              </a:pathLst>
            </a:custGeom>
            <a:solidFill>
              <a:srgbClr val="F29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" name="Freeform 214"/>
            <p:cNvSpPr>
              <a:spLocks noChangeArrowheads="1"/>
            </p:cNvSpPr>
            <p:nvPr/>
          </p:nvSpPr>
          <p:spPr bwMode="auto">
            <a:xfrm>
              <a:off x="1217612" y="273050"/>
              <a:ext cx="355600" cy="242888"/>
            </a:xfrm>
            <a:custGeom>
              <a:avLst/>
              <a:gdLst>
                <a:gd name="T0" fmla="*/ 0 w 112"/>
                <a:gd name="T1" fmla="*/ 0 h 77"/>
                <a:gd name="T2" fmla="*/ 1129030000 w 112"/>
                <a:gd name="T3" fmla="*/ 278605154 h 77"/>
                <a:gd name="T4" fmla="*/ 735885625 w 112"/>
                <a:gd name="T5" fmla="*/ 766163384 h 77"/>
                <a:gd name="T6" fmla="*/ 0 w 112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77"/>
                <a:gd name="T14" fmla="*/ 112 w 112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77">
                  <a:moveTo>
                    <a:pt x="0" y="0"/>
                  </a:moveTo>
                  <a:cubicBezTo>
                    <a:pt x="0" y="0"/>
                    <a:pt x="100" y="16"/>
                    <a:pt x="112" y="2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" name="Freeform 215"/>
            <p:cNvSpPr>
              <a:spLocks noChangeArrowheads="1"/>
            </p:cNvSpPr>
            <p:nvPr/>
          </p:nvSpPr>
          <p:spPr bwMode="auto">
            <a:xfrm>
              <a:off x="2190750" y="3017838"/>
              <a:ext cx="104775" cy="101600"/>
            </a:xfrm>
            <a:custGeom>
              <a:avLst/>
              <a:gdLst>
                <a:gd name="T0" fmla="*/ 80645000 w 33"/>
                <a:gd name="T1" fmla="*/ 0 h 32"/>
                <a:gd name="T2" fmla="*/ 0 w 33"/>
                <a:gd name="T3" fmla="*/ 141128750 h 32"/>
                <a:gd name="T4" fmla="*/ 171370625 w 33"/>
                <a:gd name="T5" fmla="*/ 322580000 h 32"/>
                <a:gd name="T6" fmla="*/ 332660625 w 33"/>
                <a:gd name="T7" fmla="*/ 231854375 h 32"/>
                <a:gd name="T8" fmla="*/ 80645000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8" y="32"/>
                    <a:pt x="17" y="32"/>
                  </a:cubicBezTo>
                  <a:cubicBezTo>
                    <a:pt x="24" y="32"/>
                    <a:pt x="30" y="28"/>
                    <a:pt x="33" y="23"/>
                  </a:cubicBezTo>
                  <a:cubicBezTo>
                    <a:pt x="24" y="16"/>
                    <a:pt x="15" y="8"/>
                    <a:pt x="8" y="0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7" name="Freeform 216"/>
            <p:cNvSpPr>
              <a:spLocks noChangeArrowheads="1"/>
            </p:cNvSpPr>
            <p:nvPr/>
          </p:nvSpPr>
          <p:spPr bwMode="auto">
            <a:xfrm>
              <a:off x="2089150" y="2873375"/>
              <a:ext cx="41275" cy="106363"/>
            </a:xfrm>
            <a:custGeom>
              <a:avLst/>
              <a:gdLst>
                <a:gd name="T0" fmla="*/ 0 w 13"/>
                <a:gd name="T1" fmla="*/ 332737876 h 34"/>
                <a:gd name="T2" fmla="*/ 131048125 w 13"/>
                <a:gd name="T3" fmla="*/ 166370502 h 34"/>
                <a:gd name="T4" fmla="*/ 0 w 13"/>
                <a:gd name="T5" fmla="*/ 0 h 34"/>
                <a:gd name="T6" fmla="*/ 0 w 13"/>
                <a:gd name="T7" fmla="*/ 332737876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4"/>
                <a:gd name="T14" fmla="*/ 13 w 13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4">
                  <a:moveTo>
                    <a:pt x="0" y="34"/>
                  </a:moveTo>
                  <a:cubicBezTo>
                    <a:pt x="8" y="32"/>
                    <a:pt x="13" y="25"/>
                    <a:pt x="13" y="17"/>
                  </a:cubicBezTo>
                  <a:cubicBezTo>
                    <a:pt x="13" y="9"/>
                    <a:pt x="7" y="2"/>
                    <a:pt x="0" y="0"/>
                  </a:cubicBezTo>
                  <a:cubicBezTo>
                    <a:pt x="0" y="11"/>
                    <a:pt x="0" y="23"/>
                    <a:pt x="0" y="34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" name="Freeform 217"/>
            <p:cNvSpPr>
              <a:spLocks noChangeArrowheads="1"/>
            </p:cNvSpPr>
            <p:nvPr/>
          </p:nvSpPr>
          <p:spPr bwMode="auto">
            <a:xfrm>
              <a:off x="2092325" y="3135313"/>
              <a:ext cx="88900" cy="114300"/>
            </a:xfrm>
            <a:custGeom>
              <a:avLst/>
              <a:gdLst>
                <a:gd name="T0" fmla="*/ 282257500 w 28"/>
                <a:gd name="T1" fmla="*/ 181451250 h 36"/>
                <a:gd name="T2" fmla="*/ 100806250 w 28"/>
                <a:gd name="T3" fmla="*/ 0 h 36"/>
                <a:gd name="T4" fmla="*/ 10080625 w 28"/>
                <a:gd name="T5" fmla="*/ 30241875 h 36"/>
                <a:gd name="T6" fmla="*/ 50403125 w 28"/>
                <a:gd name="T7" fmla="*/ 352821875 h 36"/>
                <a:gd name="T8" fmla="*/ 100806250 w 28"/>
                <a:gd name="T9" fmla="*/ 362902500 h 36"/>
                <a:gd name="T10" fmla="*/ 282257500 w 28"/>
                <a:gd name="T11" fmla="*/ 18145125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6"/>
                <a:gd name="T20" fmla="*/ 28 w 2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6">
                  <a:moveTo>
                    <a:pt x="28" y="18"/>
                  </a:moveTo>
                  <a:cubicBezTo>
                    <a:pt x="28" y="8"/>
                    <a:pt x="20" y="0"/>
                    <a:pt x="10" y="0"/>
                  </a:cubicBezTo>
                  <a:cubicBezTo>
                    <a:pt x="7" y="0"/>
                    <a:pt x="4" y="1"/>
                    <a:pt x="1" y="3"/>
                  </a:cubicBezTo>
                  <a:cubicBezTo>
                    <a:pt x="0" y="14"/>
                    <a:pt x="2" y="25"/>
                    <a:pt x="5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20" y="36"/>
                    <a:pt x="28" y="28"/>
                    <a:pt x="28" y="18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" name="Freeform 218"/>
            <p:cNvSpPr>
              <a:spLocks noChangeArrowheads="1"/>
            </p:cNvSpPr>
            <p:nvPr/>
          </p:nvSpPr>
          <p:spPr bwMode="auto">
            <a:xfrm>
              <a:off x="2251075" y="3201988"/>
              <a:ext cx="107950" cy="107950"/>
            </a:xfrm>
            <a:custGeom>
              <a:avLst/>
              <a:gdLst>
                <a:gd name="T0" fmla="*/ 342741250 w 34"/>
                <a:gd name="T1" fmla="*/ 120967500 h 34"/>
                <a:gd name="T2" fmla="*/ 171370625 w 34"/>
                <a:gd name="T3" fmla="*/ 0 h 34"/>
                <a:gd name="T4" fmla="*/ 0 w 34"/>
                <a:gd name="T5" fmla="*/ 171370625 h 34"/>
                <a:gd name="T6" fmla="*/ 131048125 w 34"/>
                <a:gd name="T7" fmla="*/ 342741250 h 34"/>
                <a:gd name="T8" fmla="*/ 342741250 w 34"/>
                <a:gd name="T9" fmla="*/ 120967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34" y="12"/>
                  </a:moveTo>
                  <a:cubicBezTo>
                    <a:pt x="32" y="5"/>
                    <a:pt x="25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5" y="32"/>
                    <a:pt x="13" y="34"/>
                  </a:cubicBezTo>
                  <a:cubicBezTo>
                    <a:pt x="21" y="28"/>
                    <a:pt x="28" y="20"/>
                    <a:pt x="34" y="12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" name="Freeform 219"/>
            <p:cNvSpPr>
              <a:spLocks noChangeArrowheads="1"/>
            </p:cNvSpPr>
            <p:nvPr/>
          </p:nvSpPr>
          <p:spPr bwMode="auto">
            <a:xfrm>
              <a:off x="903287" y="180975"/>
              <a:ext cx="1341437" cy="3400425"/>
            </a:xfrm>
            <a:custGeom>
              <a:avLst/>
              <a:gdLst>
                <a:gd name="T0" fmla="*/ 10056021 w 423"/>
                <a:gd name="T1" fmla="*/ 30071915 h 1074"/>
                <a:gd name="T2" fmla="*/ 30171233 w 423"/>
                <a:gd name="T3" fmla="*/ 90218911 h 1074"/>
                <a:gd name="T4" fmla="*/ 1136419126 w 423"/>
                <a:gd name="T5" fmla="*/ 832024474 h 1074"/>
                <a:gd name="T6" fmla="*/ 2147483647 w 423"/>
                <a:gd name="T7" fmla="*/ 2147483647 h 1074"/>
                <a:gd name="T8" fmla="*/ 2147483647 w 423"/>
                <a:gd name="T9" fmla="*/ 2147483647 h 1074"/>
                <a:gd name="T10" fmla="*/ 2147483647 w 423"/>
                <a:gd name="T11" fmla="*/ 2147483647 h 1074"/>
                <a:gd name="T12" fmla="*/ 2147483647 w 423"/>
                <a:gd name="T13" fmla="*/ 2147483647 h 1074"/>
                <a:gd name="T14" fmla="*/ 2147483647 w 423"/>
                <a:gd name="T15" fmla="*/ 2147483647 h 1074"/>
                <a:gd name="T16" fmla="*/ 2147483647 w 423"/>
                <a:gd name="T17" fmla="*/ 2147483647 h 1074"/>
                <a:gd name="T18" fmla="*/ 2147483647 w 423"/>
                <a:gd name="T19" fmla="*/ 2147483647 h 1074"/>
                <a:gd name="T20" fmla="*/ 2147483647 w 423"/>
                <a:gd name="T21" fmla="*/ 2147483647 h 1074"/>
                <a:gd name="T22" fmla="*/ 2147483647 w 423"/>
                <a:gd name="T23" fmla="*/ 2147483647 h 1074"/>
                <a:gd name="T24" fmla="*/ 1186702401 w 423"/>
                <a:gd name="T25" fmla="*/ 771877478 h 1074"/>
                <a:gd name="T26" fmla="*/ 60339295 w 423"/>
                <a:gd name="T27" fmla="*/ 10023972 h 1074"/>
                <a:gd name="T28" fmla="*/ 10056021 w 423"/>
                <a:gd name="T29" fmla="*/ 30071915 h 10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1074"/>
                <a:gd name="T47" fmla="*/ 423 w 423"/>
                <a:gd name="T48" fmla="*/ 1074 h 10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1074">
                  <a:moveTo>
                    <a:pt x="1" y="3"/>
                  </a:moveTo>
                  <a:cubicBezTo>
                    <a:pt x="0" y="5"/>
                    <a:pt x="1" y="8"/>
                    <a:pt x="3" y="9"/>
                  </a:cubicBezTo>
                  <a:cubicBezTo>
                    <a:pt x="3" y="9"/>
                    <a:pt x="53" y="33"/>
                    <a:pt x="113" y="83"/>
                  </a:cubicBezTo>
                  <a:cubicBezTo>
                    <a:pt x="168" y="129"/>
                    <a:pt x="243" y="208"/>
                    <a:pt x="290" y="321"/>
                  </a:cubicBezTo>
                  <a:cubicBezTo>
                    <a:pt x="375" y="527"/>
                    <a:pt x="369" y="663"/>
                    <a:pt x="366" y="753"/>
                  </a:cubicBezTo>
                  <a:cubicBezTo>
                    <a:pt x="365" y="771"/>
                    <a:pt x="365" y="771"/>
                    <a:pt x="365" y="771"/>
                  </a:cubicBezTo>
                  <a:cubicBezTo>
                    <a:pt x="362" y="871"/>
                    <a:pt x="373" y="1009"/>
                    <a:pt x="415" y="1072"/>
                  </a:cubicBezTo>
                  <a:cubicBezTo>
                    <a:pt x="416" y="1074"/>
                    <a:pt x="418" y="1074"/>
                    <a:pt x="420" y="1073"/>
                  </a:cubicBezTo>
                  <a:cubicBezTo>
                    <a:pt x="422" y="1072"/>
                    <a:pt x="423" y="1069"/>
                    <a:pt x="421" y="1067"/>
                  </a:cubicBezTo>
                  <a:cubicBezTo>
                    <a:pt x="381" y="1006"/>
                    <a:pt x="370" y="870"/>
                    <a:pt x="373" y="772"/>
                  </a:cubicBezTo>
                  <a:cubicBezTo>
                    <a:pt x="374" y="754"/>
                    <a:pt x="374" y="754"/>
                    <a:pt x="374" y="754"/>
                  </a:cubicBezTo>
                  <a:cubicBezTo>
                    <a:pt x="378" y="663"/>
                    <a:pt x="383" y="526"/>
                    <a:pt x="297" y="318"/>
                  </a:cubicBezTo>
                  <a:cubicBezTo>
                    <a:pt x="250" y="204"/>
                    <a:pt x="174" y="124"/>
                    <a:pt x="118" y="77"/>
                  </a:cubicBezTo>
                  <a:cubicBezTo>
                    <a:pt x="57" y="26"/>
                    <a:pt x="7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" name="Oval 220"/>
            <p:cNvSpPr>
              <a:spLocks noChangeArrowheads="1"/>
            </p:cNvSpPr>
            <p:nvPr/>
          </p:nvSpPr>
          <p:spPr bwMode="auto">
            <a:xfrm>
              <a:off x="1611312" y="33829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2" name="Oval 221"/>
            <p:cNvSpPr>
              <a:spLocks noChangeArrowheads="1"/>
            </p:cNvSpPr>
            <p:nvPr/>
          </p:nvSpPr>
          <p:spPr bwMode="auto">
            <a:xfrm>
              <a:off x="1719262" y="3297238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3" name="Oval 222"/>
            <p:cNvSpPr>
              <a:spLocks noChangeArrowheads="1"/>
            </p:cNvSpPr>
            <p:nvPr/>
          </p:nvSpPr>
          <p:spPr bwMode="auto">
            <a:xfrm>
              <a:off x="1712912" y="3414713"/>
              <a:ext cx="34925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4" name="Oval 223"/>
            <p:cNvSpPr>
              <a:spLocks noChangeArrowheads="1"/>
            </p:cNvSpPr>
            <p:nvPr/>
          </p:nvSpPr>
          <p:spPr bwMode="auto">
            <a:xfrm>
              <a:off x="1841500" y="34083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5" name="Oval 224"/>
            <p:cNvSpPr>
              <a:spLocks noChangeArrowheads="1"/>
            </p:cNvSpPr>
            <p:nvPr/>
          </p:nvSpPr>
          <p:spPr bwMode="auto">
            <a:xfrm>
              <a:off x="1789112" y="3506788"/>
              <a:ext cx="33337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6" name="Oval 225"/>
            <p:cNvSpPr>
              <a:spLocks noChangeArrowheads="1"/>
            </p:cNvSpPr>
            <p:nvPr/>
          </p:nvSpPr>
          <p:spPr bwMode="auto">
            <a:xfrm>
              <a:off x="1697037" y="3562350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7" name="Oval 226"/>
            <p:cNvSpPr>
              <a:spLocks noChangeArrowheads="1"/>
            </p:cNvSpPr>
            <p:nvPr/>
          </p:nvSpPr>
          <p:spPr bwMode="auto">
            <a:xfrm>
              <a:off x="1866900" y="3571875"/>
              <a:ext cx="31750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68" name="Freeform 227"/>
            <p:cNvSpPr>
              <a:spLocks noChangeArrowheads="1"/>
            </p:cNvSpPr>
            <p:nvPr/>
          </p:nvSpPr>
          <p:spPr bwMode="auto">
            <a:xfrm>
              <a:off x="1687512" y="3049588"/>
              <a:ext cx="239712" cy="193675"/>
            </a:xfrm>
            <a:custGeom>
              <a:avLst/>
              <a:gdLst>
                <a:gd name="T0" fmla="*/ 0 w 76"/>
                <a:gd name="T1" fmla="*/ 0 h 61"/>
                <a:gd name="T2" fmla="*/ 756076881 w 76"/>
                <a:gd name="T3" fmla="*/ 90725625 h 61"/>
                <a:gd name="T4" fmla="*/ 358142344 w 76"/>
                <a:gd name="T5" fmla="*/ 614918125 h 61"/>
                <a:gd name="T6" fmla="*/ 0 w 7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1"/>
                <a:gd name="T14" fmla="*/ 76 w 7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1">
                  <a:moveTo>
                    <a:pt x="0" y="0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6" y="18"/>
                    <a:pt x="0" y="0"/>
                  </a:cubicBezTo>
                  <a:close/>
                </a:path>
              </a:pathLst>
            </a:custGeom>
            <a:solidFill>
              <a:srgbClr val="6A9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" name="Freeform 228"/>
            <p:cNvSpPr>
              <a:spLocks noChangeArrowheads="1"/>
            </p:cNvSpPr>
            <p:nvPr/>
          </p:nvSpPr>
          <p:spPr bwMode="auto">
            <a:xfrm>
              <a:off x="1712912" y="3100388"/>
              <a:ext cx="138112" cy="107950"/>
            </a:xfrm>
            <a:custGeom>
              <a:avLst/>
              <a:gdLst>
                <a:gd name="T0" fmla="*/ 0 w 44"/>
                <a:gd name="T1" fmla="*/ 0 h 34"/>
                <a:gd name="T2" fmla="*/ 433521012 w 44"/>
                <a:gd name="T3" fmla="*/ 50403125 h 34"/>
                <a:gd name="T4" fmla="*/ 206907471 w 44"/>
                <a:gd name="T5" fmla="*/ 342741250 h 34"/>
                <a:gd name="T6" fmla="*/ 0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" name="Freeform 229"/>
            <p:cNvSpPr>
              <a:spLocks noChangeArrowheads="1"/>
            </p:cNvSpPr>
            <p:nvPr/>
          </p:nvSpPr>
          <p:spPr bwMode="auto">
            <a:xfrm>
              <a:off x="728662" y="212725"/>
              <a:ext cx="1223962" cy="3473450"/>
            </a:xfrm>
            <a:custGeom>
              <a:avLst/>
              <a:gdLst>
                <a:gd name="T0" fmla="*/ 492670072 w 386"/>
                <a:gd name="T1" fmla="*/ 0 h 1097"/>
                <a:gd name="T2" fmla="*/ 40219518 w 386"/>
                <a:gd name="T3" fmla="*/ 2147483647 h 1097"/>
                <a:gd name="T4" fmla="*/ 2147483647 w 386"/>
                <a:gd name="T5" fmla="*/ 2147483647 h 1097"/>
                <a:gd name="T6" fmla="*/ 2147483647 w 386"/>
                <a:gd name="T7" fmla="*/ 2147483647 h 1097"/>
                <a:gd name="T8" fmla="*/ 2147483647 w 386"/>
                <a:gd name="T9" fmla="*/ 2147483647 h 1097"/>
                <a:gd name="T10" fmla="*/ 2147483647 w 386"/>
                <a:gd name="T11" fmla="*/ 2147483647 h 1097"/>
                <a:gd name="T12" fmla="*/ 2147483647 w 386"/>
                <a:gd name="T13" fmla="*/ 2147483647 h 1097"/>
                <a:gd name="T14" fmla="*/ 120655384 w 386"/>
                <a:gd name="T15" fmla="*/ 2147483647 h 1097"/>
                <a:gd name="T16" fmla="*/ 522834711 w 386"/>
                <a:gd name="T17" fmla="*/ 80205982 h 1097"/>
                <a:gd name="T18" fmla="*/ 542944470 w 386"/>
                <a:gd name="T19" fmla="*/ 30076847 h 1097"/>
                <a:gd name="T20" fmla="*/ 492670072 w 386"/>
                <a:gd name="T21" fmla="*/ 0 h 1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6"/>
                <a:gd name="T34" fmla="*/ 0 h 1097"/>
                <a:gd name="T35" fmla="*/ 386 w 386"/>
                <a:gd name="T36" fmla="*/ 1097 h 10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6" h="1097">
                  <a:moveTo>
                    <a:pt x="49" y="0"/>
                  </a:moveTo>
                  <a:cubicBezTo>
                    <a:pt x="45" y="2"/>
                    <a:pt x="7" y="23"/>
                    <a:pt x="4" y="238"/>
                  </a:cubicBezTo>
                  <a:cubicBezTo>
                    <a:pt x="0" y="469"/>
                    <a:pt x="93" y="689"/>
                    <a:pt x="272" y="874"/>
                  </a:cubicBezTo>
                  <a:cubicBezTo>
                    <a:pt x="273" y="875"/>
                    <a:pt x="369" y="980"/>
                    <a:pt x="378" y="1093"/>
                  </a:cubicBezTo>
                  <a:cubicBezTo>
                    <a:pt x="378" y="1095"/>
                    <a:pt x="380" y="1097"/>
                    <a:pt x="382" y="1097"/>
                  </a:cubicBezTo>
                  <a:cubicBezTo>
                    <a:pt x="384" y="1097"/>
                    <a:pt x="386" y="1095"/>
                    <a:pt x="386" y="1093"/>
                  </a:cubicBezTo>
                  <a:cubicBezTo>
                    <a:pt x="377" y="977"/>
                    <a:pt x="279" y="869"/>
                    <a:pt x="278" y="868"/>
                  </a:cubicBezTo>
                  <a:cubicBezTo>
                    <a:pt x="101" y="685"/>
                    <a:pt x="9" y="467"/>
                    <a:pt x="12" y="238"/>
                  </a:cubicBezTo>
                  <a:cubicBezTo>
                    <a:pt x="15" y="29"/>
                    <a:pt x="52" y="8"/>
                    <a:pt x="52" y="8"/>
                  </a:cubicBezTo>
                  <a:cubicBezTo>
                    <a:pt x="54" y="7"/>
                    <a:pt x="55" y="5"/>
                    <a:pt x="54" y="3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" name="Freeform 230"/>
            <p:cNvSpPr>
              <a:spLocks noChangeArrowheads="1"/>
            </p:cNvSpPr>
            <p:nvPr/>
          </p:nvSpPr>
          <p:spPr bwMode="auto">
            <a:xfrm>
              <a:off x="1554162" y="25400"/>
              <a:ext cx="193675" cy="171450"/>
            </a:xfrm>
            <a:custGeom>
              <a:avLst/>
              <a:gdLst>
                <a:gd name="T0" fmla="*/ 110886875 w 61"/>
                <a:gd name="T1" fmla="*/ 0 h 54"/>
                <a:gd name="T2" fmla="*/ 0 w 61"/>
                <a:gd name="T3" fmla="*/ 241935000 h 54"/>
                <a:gd name="T4" fmla="*/ 302418750 w 61"/>
                <a:gd name="T5" fmla="*/ 544353750 h 54"/>
                <a:gd name="T6" fmla="*/ 614918125 w 61"/>
                <a:gd name="T7" fmla="*/ 241935000 h 54"/>
                <a:gd name="T8" fmla="*/ 504031250 w 61"/>
                <a:gd name="T9" fmla="*/ 0 h 54"/>
                <a:gd name="T10" fmla="*/ 110886875 w 61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54"/>
                <a:gd name="T20" fmla="*/ 61 w 61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54">
                  <a:moveTo>
                    <a:pt x="11" y="0"/>
                  </a:moveTo>
                  <a:cubicBezTo>
                    <a:pt x="5" y="6"/>
                    <a:pt x="0" y="14"/>
                    <a:pt x="0" y="24"/>
                  </a:cubicBezTo>
                  <a:cubicBezTo>
                    <a:pt x="0" y="41"/>
                    <a:pt x="14" y="54"/>
                    <a:pt x="30" y="54"/>
                  </a:cubicBezTo>
                  <a:cubicBezTo>
                    <a:pt x="47" y="54"/>
                    <a:pt x="61" y="41"/>
                    <a:pt x="61" y="24"/>
                  </a:cubicBezTo>
                  <a:cubicBezTo>
                    <a:pt x="61" y="14"/>
                    <a:pt x="57" y="6"/>
                    <a:pt x="50" y="0"/>
                  </a:cubicBezTo>
                  <a:cubicBezTo>
                    <a:pt x="37" y="0"/>
                    <a:pt x="24" y="0"/>
                    <a:pt x="1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" name="Freeform 231"/>
            <p:cNvSpPr>
              <a:spLocks noChangeArrowheads="1"/>
            </p:cNvSpPr>
            <p:nvPr/>
          </p:nvSpPr>
          <p:spPr bwMode="auto">
            <a:xfrm>
              <a:off x="1744662" y="234950"/>
              <a:ext cx="185737" cy="131763"/>
            </a:xfrm>
            <a:custGeom>
              <a:avLst/>
              <a:gdLst>
                <a:gd name="T0" fmla="*/ 277491078 w 59"/>
                <a:gd name="T1" fmla="*/ 0 h 42"/>
                <a:gd name="T2" fmla="*/ 0 w 59"/>
                <a:gd name="T3" fmla="*/ 186999932 h 42"/>
                <a:gd name="T4" fmla="*/ 564895475 w 59"/>
                <a:gd name="T5" fmla="*/ 413368766 h 42"/>
                <a:gd name="T6" fmla="*/ 584715816 w 59"/>
                <a:gd name="T7" fmla="*/ 305106638 h 42"/>
                <a:gd name="T8" fmla="*/ 277491078 w 5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2"/>
                <a:gd name="T17" fmla="*/ 59 w 59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2">
                  <a:moveTo>
                    <a:pt x="28" y="0"/>
                  </a:moveTo>
                  <a:cubicBezTo>
                    <a:pt x="16" y="0"/>
                    <a:pt x="5" y="8"/>
                    <a:pt x="0" y="19"/>
                  </a:cubicBezTo>
                  <a:cubicBezTo>
                    <a:pt x="20" y="25"/>
                    <a:pt x="39" y="33"/>
                    <a:pt x="57" y="42"/>
                  </a:cubicBezTo>
                  <a:cubicBezTo>
                    <a:pt x="58" y="38"/>
                    <a:pt x="59" y="35"/>
                    <a:pt x="59" y="31"/>
                  </a:cubicBezTo>
                  <a:cubicBezTo>
                    <a:pt x="59" y="14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" name="Freeform 232"/>
            <p:cNvSpPr>
              <a:spLocks noChangeArrowheads="1"/>
            </p:cNvSpPr>
            <p:nvPr/>
          </p:nvSpPr>
          <p:spPr bwMode="auto">
            <a:xfrm>
              <a:off x="2044700" y="73025"/>
              <a:ext cx="187325" cy="114300"/>
            </a:xfrm>
            <a:custGeom>
              <a:avLst/>
              <a:gdLst>
                <a:gd name="T0" fmla="*/ 0 w 59"/>
                <a:gd name="T1" fmla="*/ 60483750 h 36"/>
                <a:gd name="T2" fmla="*/ 312499375 w 59"/>
                <a:gd name="T3" fmla="*/ 362902500 h 36"/>
                <a:gd name="T4" fmla="*/ 594756875 w 59"/>
                <a:gd name="T5" fmla="*/ 171370625 h 36"/>
                <a:gd name="T6" fmla="*/ 10080625 w 59"/>
                <a:gd name="T7" fmla="*/ 0 h 36"/>
                <a:gd name="T8" fmla="*/ 0 w 59"/>
                <a:gd name="T9" fmla="*/ 6048375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6"/>
                <a:gd name="T17" fmla="*/ 59 w 59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6">
                  <a:moveTo>
                    <a:pt x="0" y="6"/>
                  </a:moveTo>
                  <a:cubicBezTo>
                    <a:pt x="0" y="23"/>
                    <a:pt x="14" y="36"/>
                    <a:pt x="31" y="36"/>
                  </a:cubicBezTo>
                  <a:cubicBezTo>
                    <a:pt x="43" y="36"/>
                    <a:pt x="54" y="28"/>
                    <a:pt x="59" y="17"/>
                  </a:cubicBezTo>
                  <a:cubicBezTo>
                    <a:pt x="40" y="11"/>
                    <a:pt x="20" y="5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" name="Freeform 233"/>
            <p:cNvSpPr>
              <a:spLocks noChangeArrowheads="1"/>
            </p:cNvSpPr>
            <p:nvPr/>
          </p:nvSpPr>
          <p:spPr bwMode="auto">
            <a:xfrm>
              <a:off x="2082800" y="263525"/>
              <a:ext cx="180975" cy="131763"/>
            </a:xfrm>
            <a:custGeom>
              <a:avLst/>
              <a:gdLst>
                <a:gd name="T0" fmla="*/ 312499375 w 57"/>
                <a:gd name="T1" fmla="*/ 0 h 42"/>
                <a:gd name="T2" fmla="*/ 0 w 57"/>
                <a:gd name="T3" fmla="*/ 305106638 h 42"/>
                <a:gd name="T4" fmla="*/ 30241875 w 57"/>
                <a:gd name="T5" fmla="*/ 413368766 h 42"/>
                <a:gd name="T6" fmla="*/ 574595625 w 57"/>
                <a:gd name="T7" fmla="*/ 157472471 h 42"/>
                <a:gd name="T8" fmla="*/ 312499375 w 5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42"/>
                <a:gd name="T17" fmla="*/ 57 w 57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4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35"/>
                    <a:pt x="1" y="39"/>
                    <a:pt x="3" y="42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2" y="7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" name="Freeform 234"/>
            <p:cNvSpPr>
              <a:spLocks noChangeArrowheads="1"/>
            </p:cNvSpPr>
            <p:nvPr/>
          </p:nvSpPr>
          <p:spPr bwMode="auto">
            <a:xfrm>
              <a:off x="1214437" y="57150"/>
              <a:ext cx="184150" cy="92075"/>
            </a:xfrm>
            <a:custGeom>
              <a:avLst/>
              <a:gdLst>
                <a:gd name="T0" fmla="*/ 0 w 58"/>
                <a:gd name="T1" fmla="*/ 90725625 h 29"/>
                <a:gd name="T2" fmla="*/ 282257500 w 58"/>
                <a:gd name="T3" fmla="*/ 292338125 h 29"/>
                <a:gd name="T4" fmla="*/ 584676250 w 58"/>
                <a:gd name="T5" fmla="*/ 0 h 29"/>
                <a:gd name="T6" fmla="*/ 433466875 w 58"/>
                <a:gd name="T7" fmla="*/ 20161250 h 29"/>
                <a:gd name="T8" fmla="*/ 0 w 58"/>
                <a:gd name="T9" fmla="*/ 907256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29"/>
                <a:gd name="T17" fmla="*/ 58 w 5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29">
                  <a:moveTo>
                    <a:pt x="0" y="9"/>
                  </a:moveTo>
                  <a:cubicBezTo>
                    <a:pt x="4" y="21"/>
                    <a:pt x="15" y="29"/>
                    <a:pt x="28" y="29"/>
                  </a:cubicBezTo>
                  <a:cubicBezTo>
                    <a:pt x="44" y="29"/>
                    <a:pt x="58" y="16"/>
                    <a:pt x="58" y="0"/>
                  </a:cubicBezTo>
                  <a:cubicBezTo>
                    <a:pt x="53" y="0"/>
                    <a:pt x="48" y="1"/>
                    <a:pt x="43" y="2"/>
                  </a:cubicBezTo>
                  <a:cubicBezTo>
                    <a:pt x="29" y="4"/>
                    <a:pt x="14" y="6"/>
                    <a:pt x="0" y="9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" name="Freeform 235"/>
            <p:cNvSpPr>
              <a:spLocks noChangeArrowheads="1"/>
            </p:cNvSpPr>
            <p:nvPr/>
          </p:nvSpPr>
          <p:spPr bwMode="auto">
            <a:xfrm>
              <a:off x="950912" y="127000"/>
              <a:ext cx="1912937" cy="3444875"/>
            </a:xfrm>
            <a:custGeom>
              <a:avLst/>
              <a:gdLst>
                <a:gd name="T0" fmla="*/ 40254159 w 603"/>
                <a:gd name="T1" fmla="*/ 180450658 h 1088"/>
                <a:gd name="T2" fmla="*/ 10062747 w 603"/>
                <a:gd name="T3" fmla="*/ 230578655 h 1088"/>
                <a:gd name="T4" fmla="*/ 50320077 w 603"/>
                <a:gd name="T5" fmla="*/ 260651654 h 1088"/>
                <a:gd name="T6" fmla="*/ 2147483647 w 603"/>
                <a:gd name="T7" fmla="*/ 1142862611 h 1088"/>
                <a:gd name="T8" fmla="*/ 2147483647 w 603"/>
                <a:gd name="T9" fmla="*/ 2147483647 h 1088"/>
                <a:gd name="T10" fmla="*/ 2147483647 w 603"/>
                <a:gd name="T11" fmla="*/ 2147483647 h 1088"/>
                <a:gd name="T12" fmla="*/ 2147483647 w 603"/>
                <a:gd name="T13" fmla="*/ 2147483647 h 1088"/>
                <a:gd name="T14" fmla="*/ 2147483647 w 603"/>
                <a:gd name="T15" fmla="*/ 2147483647 h 1088"/>
                <a:gd name="T16" fmla="*/ 2147483647 w 603"/>
                <a:gd name="T17" fmla="*/ 2147483647 h 1088"/>
                <a:gd name="T18" fmla="*/ 2147483647 w 603"/>
                <a:gd name="T19" fmla="*/ 2147483647 h 1088"/>
                <a:gd name="T20" fmla="*/ 2147483647 w 603"/>
                <a:gd name="T21" fmla="*/ 2147483647 h 1088"/>
                <a:gd name="T22" fmla="*/ 2147483647 w 603"/>
                <a:gd name="T23" fmla="*/ 2147483647 h 1088"/>
                <a:gd name="T24" fmla="*/ 2147483647 w 603"/>
                <a:gd name="T25" fmla="*/ 1072685948 h 1088"/>
                <a:gd name="T26" fmla="*/ 1137220426 w 603"/>
                <a:gd name="T27" fmla="*/ 190478157 h 1088"/>
                <a:gd name="T28" fmla="*/ 40254159 w 603"/>
                <a:gd name="T29" fmla="*/ 180450658 h 10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3"/>
                <a:gd name="T46" fmla="*/ 0 h 1088"/>
                <a:gd name="T47" fmla="*/ 603 w 603"/>
                <a:gd name="T48" fmla="*/ 1088 h 10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3" h="1088">
                  <a:moveTo>
                    <a:pt x="4" y="18"/>
                  </a:moveTo>
                  <a:cubicBezTo>
                    <a:pt x="2" y="19"/>
                    <a:pt x="0" y="21"/>
                    <a:pt x="1" y="23"/>
                  </a:cubicBezTo>
                  <a:cubicBezTo>
                    <a:pt x="1" y="25"/>
                    <a:pt x="3" y="27"/>
                    <a:pt x="5" y="26"/>
                  </a:cubicBezTo>
                  <a:cubicBezTo>
                    <a:pt x="7" y="26"/>
                    <a:pt x="176" y="0"/>
                    <a:pt x="352" y="114"/>
                  </a:cubicBezTo>
                  <a:cubicBezTo>
                    <a:pt x="526" y="225"/>
                    <a:pt x="603" y="505"/>
                    <a:pt x="557" y="681"/>
                  </a:cubicBezTo>
                  <a:cubicBezTo>
                    <a:pt x="541" y="742"/>
                    <a:pt x="519" y="797"/>
                    <a:pt x="500" y="846"/>
                  </a:cubicBezTo>
                  <a:cubicBezTo>
                    <a:pt x="465" y="933"/>
                    <a:pt x="435" y="1008"/>
                    <a:pt x="453" y="1084"/>
                  </a:cubicBezTo>
                  <a:cubicBezTo>
                    <a:pt x="454" y="1086"/>
                    <a:pt x="456" y="1088"/>
                    <a:pt x="458" y="1087"/>
                  </a:cubicBezTo>
                  <a:cubicBezTo>
                    <a:pt x="460" y="1087"/>
                    <a:pt x="462" y="1084"/>
                    <a:pt x="461" y="1082"/>
                  </a:cubicBezTo>
                  <a:cubicBezTo>
                    <a:pt x="443" y="1009"/>
                    <a:pt x="472" y="938"/>
                    <a:pt x="507" y="849"/>
                  </a:cubicBezTo>
                  <a:cubicBezTo>
                    <a:pt x="527" y="800"/>
                    <a:pt x="549" y="745"/>
                    <a:pt x="565" y="683"/>
                  </a:cubicBezTo>
                  <a:cubicBezTo>
                    <a:pt x="588" y="596"/>
                    <a:pt x="581" y="481"/>
                    <a:pt x="546" y="374"/>
                  </a:cubicBezTo>
                  <a:cubicBezTo>
                    <a:pt x="507" y="255"/>
                    <a:pt x="440" y="161"/>
                    <a:pt x="356" y="107"/>
                  </a:cubicBezTo>
                  <a:cubicBezTo>
                    <a:pt x="263" y="47"/>
                    <a:pt x="172" y="26"/>
                    <a:pt x="113" y="19"/>
                  </a:cubicBezTo>
                  <a:cubicBezTo>
                    <a:pt x="48" y="11"/>
                    <a:pt x="6" y="18"/>
                    <a:pt x="4" y="18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" name="Freeform 236"/>
            <p:cNvSpPr>
              <a:spLocks noChangeArrowheads="1"/>
            </p:cNvSpPr>
            <p:nvPr/>
          </p:nvSpPr>
          <p:spPr bwMode="auto">
            <a:xfrm>
              <a:off x="1754187" y="3629025"/>
              <a:ext cx="823912" cy="276225"/>
            </a:xfrm>
            <a:custGeom>
              <a:avLst/>
              <a:gdLst>
                <a:gd name="T0" fmla="*/ 0 w 260"/>
                <a:gd name="T1" fmla="*/ 635079375 h 87"/>
                <a:gd name="T2" fmla="*/ 200838057 w 260"/>
                <a:gd name="T3" fmla="*/ 796369375 h 87"/>
                <a:gd name="T4" fmla="*/ 1194982951 w 260"/>
                <a:gd name="T5" fmla="*/ 786288750 h 87"/>
                <a:gd name="T6" fmla="*/ 2147483647 w 260"/>
                <a:gd name="T7" fmla="*/ 504031250 h 87"/>
                <a:gd name="T8" fmla="*/ 2147483647 w 260"/>
                <a:gd name="T9" fmla="*/ 10080625 h 87"/>
                <a:gd name="T10" fmla="*/ 2147483647 w 260"/>
                <a:gd name="T11" fmla="*/ 0 h 87"/>
                <a:gd name="T12" fmla="*/ 0 w 260"/>
                <a:gd name="T13" fmla="*/ 63507937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0"/>
                <a:gd name="T22" fmla="*/ 0 h 87"/>
                <a:gd name="T23" fmla="*/ 260 w 26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0" h="87">
                  <a:moveTo>
                    <a:pt x="0" y="63"/>
                  </a:moveTo>
                  <a:cubicBezTo>
                    <a:pt x="5" y="71"/>
                    <a:pt x="11" y="77"/>
                    <a:pt x="20" y="79"/>
                  </a:cubicBezTo>
                  <a:cubicBezTo>
                    <a:pt x="51" y="87"/>
                    <a:pt x="87" y="83"/>
                    <a:pt x="119" y="78"/>
                  </a:cubicBezTo>
                  <a:cubicBezTo>
                    <a:pt x="152" y="74"/>
                    <a:pt x="185" y="64"/>
                    <a:pt x="215" y="50"/>
                  </a:cubicBezTo>
                  <a:cubicBezTo>
                    <a:pt x="234" y="41"/>
                    <a:pt x="260" y="28"/>
                    <a:pt x="255" y="1"/>
                  </a:cubicBezTo>
                  <a:cubicBezTo>
                    <a:pt x="255" y="1"/>
                    <a:pt x="255" y="0"/>
                    <a:pt x="255" y="0"/>
                  </a:cubicBezTo>
                  <a:cubicBezTo>
                    <a:pt x="191" y="57"/>
                    <a:pt x="85" y="69"/>
                    <a:pt x="0" y="63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" name="Freeform 237"/>
            <p:cNvSpPr>
              <a:spLocks noChangeArrowheads="1"/>
            </p:cNvSpPr>
            <p:nvPr/>
          </p:nvSpPr>
          <p:spPr bwMode="auto">
            <a:xfrm>
              <a:off x="1703387" y="3503613"/>
              <a:ext cx="858837" cy="344488"/>
            </a:xfrm>
            <a:custGeom>
              <a:avLst/>
              <a:gdLst>
                <a:gd name="T0" fmla="*/ 2058908004 w 271"/>
                <a:gd name="T1" fmla="*/ 249709554 h 109"/>
                <a:gd name="T2" fmla="*/ 1918299591 w 271"/>
                <a:gd name="T3" fmla="*/ 309640985 h 109"/>
                <a:gd name="T4" fmla="*/ 0 w 271"/>
                <a:gd name="T5" fmla="*/ 539373395 h 109"/>
                <a:gd name="T6" fmla="*/ 160694424 w 271"/>
                <a:gd name="T7" fmla="*/ 1028802350 h 109"/>
                <a:gd name="T8" fmla="*/ 2147483647 w 271"/>
                <a:gd name="T9" fmla="*/ 399536550 h 109"/>
                <a:gd name="T10" fmla="*/ 2147483647 w 271"/>
                <a:gd name="T11" fmla="*/ 0 h 109"/>
                <a:gd name="T12" fmla="*/ 2058908004 w 271"/>
                <a:gd name="T13" fmla="*/ 249709554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1"/>
                <a:gd name="T22" fmla="*/ 0 h 109"/>
                <a:gd name="T23" fmla="*/ 271 w 271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1" h="109">
                  <a:moveTo>
                    <a:pt x="205" y="25"/>
                  </a:moveTo>
                  <a:cubicBezTo>
                    <a:pt x="203" y="27"/>
                    <a:pt x="193" y="29"/>
                    <a:pt x="191" y="31"/>
                  </a:cubicBezTo>
                  <a:cubicBezTo>
                    <a:pt x="131" y="54"/>
                    <a:pt x="65" y="60"/>
                    <a:pt x="0" y="54"/>
                  </a:cubicBezTo>
                  <a:cubicBezTo>
                    <a:pt x="3" y="68"/>
                    <a:pt x="7" y="88"/>
                    <a:pt x="16" y="103"/>
                  </a:cubicBezTo>
                  <a:cubicBezTo>
                    <a:pt x="101" y="109"/>
                    <a:pt x="207" y="97"/>
                    <a:pt x="271" y="40"/>
                  </a:cubicBezTo>
                  <a:cubicBezTo>
                    <a:pt x="269" y="29"/>
                    <a:pt x="265" y="11"/>
                    <a:pt x="262" y="0"/>
                  </a:cubicBezTo>
                  <a:cubicBezTo>
                    <a:pt x="245" y="11"/>
                    <a:pt x="226" y="19"/>
                    <a:pt x="205" y="25"/>
                  </a:cubicBezTo>
                  <a:close/>
                </a:path>
              </a:pathLst>
            </a:custGeom>
            <a:solidFill>
              <a:srgbClr val="FF4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" name="Freeform 238"/>
            <p:cNvSpPr>
              <a:spLocks noChangeArrowheads="1"/>
            </p:cNvSpPr>
            <p:nvPr/>
          </p:nvSpPr>
          <p:spPr bwMode="auto">
            <a:xfrm>
              <a:off x="1693862" y="3414713"/>
              <a:ext cx="839787" cy="277813"/>
            </a:xfrm>
            <a:custGeom>
              <a:avLst/>
              <a:gdLst>
                <a:gd name="T0" fmla="*/ 2147483647 w 265"/>
                <a:gd name="T1" fmla="*/ 0 h 88"/>
                <a:gd name="T2" fmla="*/ 0 w 265"/>
                <a:gd name="T3" fmla="*/ 657785417 h 88"/>
                <a:gd name="T4" fmla="*/ 30127755 w 265"/>
                <a:gd name="T5" fmla="*/ 817246922 h 88"/>
                <a:gd name="T6" fmla="*/ 1948264643 w 265"/>
                <a:gd name="T7" fmla="*/ 588019627 h 88"/>
                <a:gd name="T8" fmla="*/ 2088864001 w 265"/>
                <a:gd name="T9" fmla="*/ 528220379 h 88"/>
                <a:gd name="T10" fmla="*/ 2147483647 w 265"/>
                <a:gd name="T11" fmla="*/ 279060002 h 88"/>
                <a:gd name="T12" fmla="*/ 2147483647 w 265"/>
                <a:gd name="T13" fmla="*/ 19933083 h 88"/>
                <a:gd name="T14" fmla="*/ 2147483647 w 26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5"/>
                <a:gd name="T25" fmla="*/ 0 h 88"/>
                <a:gd name="T26" fmla="*/ 265 w 265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5" h="88">
                  <a:moveTo>
                    <a:pt x="261" y="0"/>
                  </a:moveTo>
                  <a:cubicBezTo>
                    <a:pt x="192" y="54"/>
                    <a:pt x="87" y="69"/>
                    <a:pt x="0" y="66"/>
                  </a:cubicBezTo>
                  <a:cubicBezTo>
                    <a:pt x="1" y="71"/>
                    <a:pt x="2" y="76"/>
                    <a:pt x="3" y="82"/>
                  </a:cubicBezTo>
                  <a:cubicBezTo>
                    <a:pt x="68" y="88"/>
                    <a:pt x="134" y="82"/>
                    <a:pt x="194" y="59"/>
                  </a:cubicBezTo>
                  <a:cubicBezTo>
                    <a:pt x="196" y="57"/>
                    <a:pt x="206" y="55"/>
                    <a:pt x="208" y="53"/>
                  </a:cubicBezTo>
                  <a:cubicBezTo>
                    <a:pt x="229" y="47"/>
                    <a:pt x="248" y="39"/>
                    <a:pt x="265" y="28"/>
                  </a:cubicBezTo>
                  <a:cubicBezTo>
                    <a:pt x="263" y="19"/>
                    <a:pt x="261" y="11"/>
                    <a:pt x="261" y="2"/>
                  </a:cubicBezTo>
                  <a:cubicBezTo>
                    <a:pt x="261" y="1"/>
                    <a:pt x="261" y="1"/>
                    <a:pt x="261" y="0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" name="Oval 239"/>
            <p:cNvSpPr>
              <a:spLocks noChangeArrowheads="1"/>
            </p:cNvSpPr>
            <p:nvPr/>
          </p:nvSpPr>
          <p:spPr bwMode="auto">
            <a:xfrm>
              <a:off x="1779587" y="3641725"/>
              <a:ext cx="23812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1" name="Oval 240"/>
            <p:cNvSpPr>
              <a:spLocks noChangeArrowheads="1"/>
            </p:cNvSpPr>
            <p:nvPr/>
          </p:nvSpPr>
          <p:spPr bwMode="auto">
            <a:xfrm>
              <a:off x="1860550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2" name="Oval 241"/>
            <p:cNvSpPr>
              <a:spLocks noChangeArrowheads="1"/>
            </p:cNvSpPr>
            <p:nvPr/>
          </p:nvSpPr>
          <p:spPr bwMode="auto">
            <a:xfrm>
              <a:off x="2009775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3" name="Oval 242"/>
            <p:cNvSpPr>
              <a:spLocks noChangeArrowheads="1"/>
            </p:cNvSpPr>
            <p:nvPr/>
          </p:nvSpPr>
          <p:spPr bwMode="auto">
            <a:xfrm>
              <a:off x="2143125" y="38290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4" name="Oval 243"/>
            <p:cNvSpPr>
              <a:spLocks noChangeArrowheads="1"/>
            </p:cNvSpPr>
            <p:nvPr/>
          </p:nvSpPr>
          <p:spPr bwMode="auto">
            <a:xfrm>
              <a:off x="2276475" y="380047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5" name="Oval 244"/>
            <p:cNvSpPr>
              <a:spLocks noChangeArrowheads="1"/>
            </p:cNvSpPr>
            <p:nvPr/>
          </p:nvSpPr>
          <p:spPr bwMode="auto">
            <a:xfrm>
              <a:off x="2397125" y="37433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6" name="Oval 245"/>
            <p:cNvSpPr>
              <a:spLocks noChangeArrowheads="1"/>
            </p:cNvSpPr>
            <p:nvPr/>
          </p:nvSpPr>
          <p:spPr bwMode="auto">
            <a:xfrm>
              <a:off x="2508250" y="36893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7" name="Oval 246"/>
            <p:cNvSpPr>
              <a:spLocks noChangeArrowheads="1"/>
            </p:cNvSpPr>
            <p:nvPr/>
          </p:nvSpPr>
          <p:spPr bwMode="auto">
            <a:xfrm>
              <a:off x="1901825" y="3635375"/>
              <a:ext cx="25400" cy="28575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8" name="Oval 247"/>
            <p:cNvSpPr>
              <a:spLocks noChangeArrowheads="1"/>
            </p:cNvSpPr>
            <p:nvPr/>
          </p:nvSpPr>
          <p:spPr bwMode="auto">
            <a:xfrm>
              <a:off x="2035175" y="36195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89" name="Oval 248"/>
            <p:cNvSpPr>
              <a:spLocks noChangeArrowheads="1"/>
            </p:cNvSpPr>
            <p:nvPr/>
          </p:nvSpPr>
          <p:spPr bwMode="auto">
            <a:xfrm>
              <a:off x="2171700" y="35909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0" name="Oval 249"/>
            <p:cNvSpPr>
              <a:spLocks noChangeArrowheads="1"/>
            </p:cNvSpPr>
            <p:nvPr/>
          </p:nvSpPr>
          <p:spPr bwMode="auto">
            <a:xfrm>
              <a:off x="2305050" y="3548063"/>
              <a:ext cx="25400" cy="23813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1" name="Oval 250"/>
            <p:cNvSpPr>
              <a:spLocks noChangeArrowheads="1"/>
            </p:cNvSpPr>
            <p:nvPr/>
          </p:nvSpPr>
          <p:spPr bwMode="auto">
            <a:xfrm>
              <a:off x="2435225" y="3500438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2" name="Freeform 251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352821875 w 310"/>
                <a:gd name="T11" fmla="*/ 56199643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0"/>
                <a:gd name="T19" fmla="*/ 0 h 223"/>
                <a:gd name="T20" fmla="*/ 310 w 310"/>
                <a:gd name="T21" fmla="*/ 223 h 2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  <a:lnTo>
                    <a:pt x="140" y="223"/>
                  </a:lnTo>
                  <a:close/>
                </a:path>
              </a:pathLst>
            </a:custGeom>
            <a:solidFill>
              <a:srgbClr val="B3B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" name="Freeform 252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"/>
                <a:gd name="T16" fmla="*/ 0 h 223"/>
                <a:gd name="T17" fmla="*/ 310 w 310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" name="Freeform 253"/>
            <p:cNvSpPr>
              <a:spLocks noChangeArrowheads="1"/>
            </p:cNvSpPr>
            <p:nvPr/>
          </p:nvSpPr>
          <p:spPr bwMode="auto">
            <a:xfrm>
              <a:off x="2374900" y="360363"/>
              <a:ext cx="463550" cy="665163"/>
            </a:xfrm>
            <a:custGeom>
              <a:avLst/>
              <a:gdLst>
                <a:gd name="T0" fmla="*/ 90725625 w 146"/>
                <a:gd name="T1" fmla="*/ 1183857107 h 210"/>
                <a:gd name="T2" fmla="*/ 0 w 146"/>
                <a:gd name="T3" fmla="*/ 521700011 h 210"/>
                <a:gd name="T4" fmla="*/ 947578750 w 146"/>
                <a:gd name="T5" fmla="*/ 792582891 h 210"/>
                <a:gd name="T6" fmla="*/ 917336875 w 146"/>
                <a:gd name="T7" fmla="*/ 0 h 210"/>
                <a:gd name="T8" fmla="*/ 1370965000 w 146"/>
                <a:gd name="T9" fmla="*/ 451471468 h 210"/>
                <a:gd name="T10" fmla="*/ 1471771250 w 146"/>
                <a:gd name="T11" fmla="*/ 1374480153 h 210"/>
                <a:gd name="T12" fmla="*/ 544353750 w 146"/>
                <a:gd name="T13" fmla="*/ 1063465772 h 210"/>
                <a:gd name="T14" fmla="*/ 604837500 w 146"/>
                <a:gd name="T15" fmla="*/ 2106865793 h 210"/>
                <a:gd name="T16" fmla="*/ 90725625 w 146"/>
                <a:gd name="T17" fmla="*/ 1183857107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6"/>
                <a:gd name="T28" fmla="*/ 0 h 210"/>
                <a:gd name="T29" fmla="*/ 146 w 146"/>
                <a:gd name="T30" fmla="*/ 210 h 2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6" h="210">
                  <a:moveTo>
                    <a:pt x="9" y="118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60" y="210"/>
                    <a:pt x="60" y="210"/>
                    <a:pt x="60" y="210"/>
                  </a:cubicBezTo>
                  <a:cubicBezTo>
                    <a:pt x="60" y="210"/>
                    <a:pt x="18" y="152"/>
                    <a:pt x="9" y="118"/>
                  </a:cubicBezTo>
                  <a:close/>
                </a:path>
              </a:pathLst>
            </a:custGeom>
            <a:solidFill>
              <a:srgbClr val="FF9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" name="Freeform 254"/>
            <p:cNvSpPr>
              <a:spLocks noChangeArrowheads="1"/>
            </p:cNvSpPr>
            <p:nvPr/>
          </p:nvSpPr>
          <p:spPr bwMode="auto">
            <a:xfrm>
              <a:off x="2682875" y="842963"/>
              <a:ext cx="212725" cy="133350"/>
            </a:xfrm>
            <a:custGeom>
              <a:avLst/>
              <a:gdLst>
                <a:gd name="T0" fmla="*/ 0 w 134"/>
                <a:gd name="T1" fmla="*/ 0 h 84"/>
                <a:gd name="T2" fmla="*/ 30241875 w 134"/>
                <a:gd name="T3" fmla="*/ 211693125 h 84"/>
                <a:gd name="T4" fmla="*/ 337700938 w 134"/>
                <a:gd name="T5" fmla="*/ 95765938 h 84"/>
                <a:gd name="T6" fmla="*/ 0 w 134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4"/>
                <a:gd name="T14" fmla="*/ 134 w 134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4">
                  <a:moveTo>
                    <a:pt x="0" y="0"/>
                  </a:moveTo>
                  <a:lnTo>
                    <a:pt x="12" y="84"/>
                  </a:lnTo>
                  <a:lnTo>
                    <a:pt x="134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" name="Freeform 255"/>
            <p:cNvSpPr>
              <a:spLocks noChangeArrowheads="1"/>
            </p:cNvSpPr>
            <p:nvPr/>
          </p:nvSpPr>
          <p:spPr bwMode="auto">
            <a:xfrm>
              <a:off x="2970212" y="677863"/>
              <a:ext cx="142875" cy="193675"/>
            </a:xfrm>
            <a:custGeom>
              <a:avLst/>
              <a:gdLst>
                <a:gd name="T0" fmla="*/ 0 w 90"/>
                <a:gd name="T1" fmla="*/ 0 h 122"/>
                <a:gd name="T2" fmla="*/ 10080625 w 90"/>
                <a:gd name="T3" fmla="*/ 307459063 h 122"/>
                <a:gd name="T4" fmla="*/ 226814063 w 90"/>
                <a:gd name="T5" fmla="*/ 226814063 h 122"/>
                <a:gd name="T6" fmla="*/ 0 w 90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2"/>
                <a:gd name="T14" fmla="*/ 90 w 90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2">
                  <a:moveTo>
                    <a:pt x="0" y="0"/>
                  </a:moveTo>
                  <a:lnTo>
                    <a:pt x="4" y="122"/>
                  </a:lnTo>
                  <a:lnTo>
                    <a:pt x="90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" name="Oval 256"/>
            <p:cNvSpPr>
              <a:spLocks noChangeArrowheads="1"/>
            </p:cNvSpPr>
            <p:nvPr/>
          </p:nvSpPr>
          <p:spPr bwMode="auto">
            <a:xfrm>
              <a:off x="2806700" y="1612900"/>
              <a:ext cx="41275" cy="36513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8" name="Oval 257"/>
            <p:cNvSpPr>
              <a:spLocks noChangeArrowheads="1"/>
            </p:cNvSpPr>
            <p:nvPr/>
          </p:nvSpPr>
          <p:spPr bwMode="auto">
            <a:xfrm>
              <a:off x="3046412" y="1517650"/>
              <a:ext cx="41275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399" name="Oval 258"/>
            <p:cNvSpPr>
              <a:spLocks noChangeArrowheads="1"/>
            </p:cNvSpPr>
            <p:nvPr/>
          </p:nvSpPr>
          <p:spPr bwMode="auto">
            <a:xfrm>
              <a:off x="2989262" y="1649413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0" name="Oval 259"/>
            <p:cNvSpPr>
              <a:spLocks noChangeArrowheads="1"/>
            </p:cNvSpPr>
            <p:nvPr/>
          </p:nvSpPr>
          <p:spPr bwMode="auto">
            <a:xfrm>
              <a:off x="2857500" y="1747838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1" name="Freeform 260"/>
            <p:cNvSpPr>
              <a:spLocks noChangeArrowheads="1"/>
            </p:cNvSpPr>
            <p:nvPr/>
          </p:nvSpPr>
          <p:spPr bwMode="auto">
            <a:xfrm>
              <a:off x="3211512" y="1677988"/>
              <a:ext cx="19050" cy="41275"/>
            </a:xfrm>
            <a:custGeom>
              <a:avLst/>
              <a:gdLst>
                <a:gd name="T0" fmla="*/ 60483750 w 6"/>
                <a:gd name="T1" fmla="*/ 131048125 h 13"/>
                <a:gd name="T2" fmla="*/ 0 w 6"/>
                <a:gd name="T3" fmla="*/ 70564375 h 13"/>
                <a:gd name="T4" fmla="*/ 60483750 w 6"/>
                <a:gd name="T5" fmla="*/ 0 h 13"/>
                <a:gd name="T6" fmla="*/ 0 60000 65536"/>
                <a:gd name="T7" fmla="*/ 0 60000 65536"/>
                <a:gd name="T8" fmla="*/ 0 60000 65536"/>
                <a:gd name="T9" fmla="*/ 0 w 6"/>
                <a:gd name="T10" fmla="*/ 0 h 13"/>
                <a:gd name="T11" fmla="*/ 6 w 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</a:path>
              </a:pathLst>
            </a:cu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" name="Oval 261"/>
            <p:cNvSpPr>
              <a:spLocks noChangeArrowheads="1"/>
            </p:cNvSpPr>
            <p:nvPr/>
          </p:nvSpPr>
          <p:spPr bwMode="auto">
            <a:xfrm>
              <a:off x="3230562" y="1460500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3" name="Freeform 262"/>
            <p:cNvSpPr>
              <a:spLocks noChangeArrowheads="1"/>
            </p:cNvSpPr>
            <p:nvPr/>
          </p:nvSpPr>
          <p:spPr bwMode="auto">
            <a:xfrm>
              <a:off x="2797175" y="2058988"/>
              <a:ext cx="404812" cy="277813"/>
            </a:xfrm>
            <a:custGeom>
              <a:avLst/>
              <a:gdLst>
                <a:gd name="T0" fmla="*/ 1280255901 w 128"/>
                <a:gd name="T1" fmla="*/ 0 h 88"/>
                <a:gd name="T2" fmla="*/ 180036974 w 128"/>
                <a:gd name="T3" fmla="*/ 19933083 h 88"/>
                <a:gd name="T4" fmla="*/ 0 w 128"/>
                <a:gd name="T5" fmla="*/ 877046170 h 88"/>
                <a:gd name="T6" fmla="*/ 1150229022 w 128"/>
                <a:gd name="T7" fmla="*/ 548153462 h 88"/>
                <a:gd name="T8" fmla="*/ 1280255901 w 12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88"/>
                <a:gd name="T17" fmla="*/ 128 w 128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88">
                  <a:moveTo>
                    <a:pt x="12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8" y="69"/>
                    <a:pt x="0" y="88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FF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" name="Freeform 263"/>
            <p:cNvSpPr>
              <a:spLocks noChangeArrowheads="1"/>
            </p:cNvSpPr>
            <p:nvPr/>
          </p:nvSpPr>
          <p:spPr bwMode="auto">
            <a:xfrm>
              <a:off x="2911475" y="2125663"/>
              <a:ext cx="198437" cy="107950"/>
            </a:xfrm>
            <a:custGeom>
              <a:avLst/>
              <a:gdLst>
                <a:gd name="T0" fmla="*/ 20161199 w 125"/>
                <a:gd name="T1" fmla="*/ 10080625 h 68"/>
                <a:gd name="T2" fmla="*/ 0 w 125"/>
                <a:gd name="T3" fmla="*/ 171370625 h 68"/>
                <a:gd name="T4" fmla="*/ 284776145 w 125"/>
                <a:gd name="T5" fmla="*/ 110886875 h 68"/>
                <a:gd name="T6" fmla="*/ 315017944 w 125"/>
                <a:gd name="T7" fmla="*/ 0 h 68"/>
                <a:gd name="T8" fmla="*/ 20161199 w 125"/>
                <a:gd name="T9" fmla="*/ 1008062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"/>
                <a:gd name="T16" fmla="*/ 0 h 68"/>
                <a:gd name="T17" fmla="*/ 125 w 125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" h="68">
                  <a:moveTo>
                    <a:pt x="8" y="4"/>
                  </a:moveTo>
                  <a:lnTo>
                    <a:pt x="0" y="68"/>
                  </a:lnTo>
                  <a:lnTo>
                    <a:pt x="113" y="44"/>
                  </a:lnTo>
                  <a:lnTo>
                    <a:pt x="125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" name="Freeform 264"/>
            <p:cNvSpPr>
              <a:spLocks noChangeArrowheads="1"/>
            </p:cNvSpPr>
            <p:nvPr/>
          </p:nvSpPr>
          <p:spPr bwMode="auto">
            <a:xfrm>
              <a:off x="2540000" y="2425700"/>
              <a:ext cx="314325" cy="419100"/>
            </a:xfrm>
            <a:custGeom>
              <a:avLst/>
              <a:gdLst>
                <a:gd name="T0" fmla="*/ 554434375 w 99"/>
                <a:gd name="T1" fmla="*/ 0 h 132"/>
                <a:gd name="T2" fmla="*/ 997981875 w 99"/>
                <a:gd name="T3" fmla="*/ 393144375 h 132"/>
                <a:gd name="T4" fmla="*/ 282257500 w 99"/>
                <a:gd name="T5" fmla="*/ 675401875 h 132"/>
                <a:gd name="T6" fmla="*/ 816530625 w 99"/>
                <a:gd name="T7" fmla="*/ 997981875 h 132"/>
                <a:gd name="T8" fmla="*/ 0 w 99"/>
                <a:gd name="T9" fmla="*/ 1330642500 h 132"/>
                <a:gd name="T10" fmla="*/ 554434375 w 99"/>
                <a:gd name="T11" fmla="*/ 0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132"/>
                <a:gd name="T20" fmla="*/ 99 w 99"/>
                <a:gd name="T21" fmla="*/ 132 h 1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132">
                  <a:moveTo>
                    <a:pt x="55" y="0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46" y="2"/>
                    <a:pt x="55" y="0"/>
                  </a:cubicBez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" name="Freeform 265"/>
            <p:cNvSpPr>
              <a:spLocks noChangeArrowheads="1"/>
            </p:cNvSpPr>
            <p:nvPr/>
          </p:nvSpPr>
          <p:spPr bwMode="auto">
            <a:xfrm>
              <a:off x="2860675" y="2301875"/>
              <a:ext cx="331787" cy="444500"/>
            </a:xfrm>
            <a:custGeom>
              <a:avLst/>
              <a:gdLst>
                <a:gd name="T0" fmla="*/ 1048405842 w 105"/>
                <a:gd name="T1" fmla="*/ 0 h 140"/>
                <a:gd name="T2" fmla="*/ 0 w 105"/>
                <a:gd name="T3" fmla="*/ 272176875 h 140"/>
                <a:gd name="T4" fmla="*/ 579119989 w 105"/>
                <a:gd name="T5" fmla="*/ 826611250 h 140"/>
                <a:gd name="T6" fmla="*/ 0 w 105"/>
                <a:gd name="T7" fmla="*/ 1139110625 h 140"/>
                <a:gd name="T8" fmla="*/ 269591157 w 105"/>
                <a:gd name="T9" fmla="*/ 1411287500 h 140"/>
                <a:gd name="T10" fmla="*/ 279576366 w 105"/>
                <a:gd name="T11" fmla="*/ 1411287500 h 140"/>
                <a:gd name="T12" fmla="*/ 1048405842 w 10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5"/>
                <a:gd name="T22" fmla="*/ 0 h 140"/>
                <a:gd name="T23" fmla="*/ 105 w 105"/>
                <a:gd name="T24" fmla="*/ 140 h 1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5" h="140">
                  <a:moveTo>
                    <a:pt x="105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33" y="133"/>
                    <a:pt x="79" y="87"/>
                    <a:pt x="105" y="0"/>
                  </a:cubicBezTo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" name="Freeform 266"/>
            <p:cNvSpPr>
              <a:spLocks noChangeArrowheads="1"/>
            </p:cNvSpPr>
            <p:nvPr/>
          </p:nvSpPr>
          <p:spPr bwMode="auto">
            <a:xfrm>
              <a:off x="3030537" y="2359025"/>
              <a:ext cx="139700" cy="120650"/>
            </a:xfrm>
            <a:custGeom>
              <a:avLst/>
              <a:gdLst>
                <a:gd name="T0" fmla="*/ 0 w 44"/>
                <a:gd name="T1" fmla="*/ 120967500 h 38"/>
                <a:gd name="T2" fmla="*/ 272176875 w 44"/>
                <a:gd name="T3" fmla="*/ 383063750 h 38"/>
                <a:gd name="T4" fmla="*/ 443547500 w 44"/>
                <a:gd name="T5" fmla="*/ 0 h 38"/>
                <a:gd name="T6" fmla="*/ 0 w 44"/>
                <a:gd name="T7" fmla="*/ 12096750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8"/>
                <a:gd name="T14" fmla="*/ 44 w 4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8">
                  <a:moveTo>
                    <a:pt x="0" y="12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34" y="26"/>
                    <a:pt x="39" y="13"/>
                    <a:pt x="4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16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" name="Oval 267"/>
            <p:cNvSpPr>
              <a:spLocks noChangeArrowheads="1"/>
            </p:cNvSpPr>
            <p:nvPr/>
          </p:nvSpPr>
          <p:spPr bwMode="auto">
            <a:xfrm>
              <a:off x="2806700" y="24257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09" name="Oval 268"/>
            <p:cNvSpPr>
              <a:spLocks noChangeArrowheads="1"/>
            </p:cNvSpPr>
            <p:nvPr/>
          </p:nvSpPr>
          <p:spPr bwMode="auto">
            <a:xfrm>
              <a:off x="2889250" y="24892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0" name="Oval 269"/>
            <p:cNvSpPr>
              <a:spLocks noChangeArrowheads="1"/>
            </p:cNvSpPr>
            <p:nvPr/>
          </p:nvSpPr>
          <p:spPr bwMode="auto">
            <a:xfrm>
              <a:off x="3106737" y="24130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1" name="Oval 270"/>
            <p:cNvSpPr>
              <a:spLocks noChangeArrowheads="1"/>
            </p:cNvSpPr>
            <p:nvPr/>
          </p:nvSpPr>
          <p:spPr bwMode="auto">
            <a:xfrm>
              <a:off x="2944812" y="2549525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2" name="Oval 271"/>
            <p:cNvSpPr>
              <a:spLocks noChangeArrowheads="1"/>
            </p:cNvSpPr>
            <p:nvPr/>
          </p:nvSpPr>
          <p:spPr bwMode="auto">
            <a:xfrm>
              <a:off x="2828925" y="2600325"/>
              <a:ext cx="25400" cy="28575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3" name="Oval 272"/>
            <p:cNvSpPr>
              <a:spLocks noChangeArrowheads="1"/>
            </p:cNvSpPr>
            <p:nvPr/>
          </p:nvSpPr>
          <p:spPr bwMode="auto">
            <a:xfrm>
              <a:off x="2730500" y="2641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4" name="Oval 273"/>
            <p:cNvSpPr>
              <a:spLocks noChangeArrowheads="1"/>
            </p:cNvSpPr>
            <p:nvPr/>
          </p:nvSpPr>
          <p:spPr bwMode="auto">
            <a:xfrm>
              <a:off x="2816225" y="27051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5" name="Oval 274"/>
            <p:cNvSpPr>
              <a:spLocks noChangeArrowheads="1"/>
            </p:cNvSpPr>
            <p:nvPr/>
          </p:nvSpPr>
          <p:spPr bwMode="auto">
            <a:xfrm>
              <a:off x="2879725" y="2768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6" name="Oval 275"/>
            <p:cNvSpPr>
              <a:spLocks noChangeArrowheads="1"/>
            </p:cNvSpPr>
            <p:nvPr/>
          </p:nvSpPr>
          <p:spPr bwMode="auto">
            <a:xfrm>
              <a:off x="2759075" y="2803525"/>
              <a:ext cx="28575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7" name="Oval 276"/>
            <p:cNvSpPr>
              <a:spLocks noChangeArrowheads="1"/>
            </p:cNvSpPr>
            <p:nvPr/>
          </p:nvSpPr>
          <p:spPr bwMode="auto">
            <a:xfrm>
              <a:off x="2635250" y="283845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8" name="Oval 277"/>
            <p:cNvSpPr>
              <a:spLocks noChangeArrowheads="1"/>
            </p:cNvSpPr>
            <p:nvPr/>
          </p:nvSpPr>
          <p:spPr bwMode="auto">
            <a:xfrm>
              <a:off x="2212975" y="3436938"/>
              <a:ext cx="28575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9" name="Oval 278"/>
            <p:cNvSpPr>
              <a:spLocks noChangeArrowheads="1"/>
            </p:cNvSpPr>
            <p:nvPr/>
          </p:nvSpPr>
          <p:spPr bwMode="auto">
            <a:xfrm>
              <a:off x="2333625" y="331311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20" name="Oval 279"/>
            <p:cNvSpPr>
              <a:spLocks noChangeArrowheads="1"/>
            </p:cNvSpPr>
            <p:nvPr/>
          </p:nvSpPr>
          <p:spPr bwMode="auto">
            <a:xfrm>
              <a:off x="2301875" y="340518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21" name="Oval 280"/>
            <p:cNvSpPr>
              <a:spLocks noChangeArrowheads="1"/>
            </p:cNvSpPr>
            <p:nvPr/>
          </p:nvSpPr>
          <p:spPr bwMode="auto">
            <a:xfrm>
              <a:off x="2251075" y="351313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22" name="Oval 281"/>
            <p:cNvSpPr>
              <a:spLocks noChangeArrowheads="1"/>
            </p:cNvSpPr>
            <p:nvPr/>
          </p:nvSpPr>
          <p:spPr bwMode="auto">
            <a:xfrm>
              <a:off x="2339975" y="348456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23" name="Freeform 282"/>
            <p:cNvSpPr>
              <a:spLocks noChangeArrowheads="1"/>
            </p:cNvSpPr>
            <p:nvPr/>
          </p:nvSpPr>
          <p:spPr bwMode="auto">
            <a:xfrm>
              <a:off x="1179512" y="4159250"/>
              <a:ext cx="817562" cy="566738"/>
            </a:xfrm>
            <a:custGeom>
              <a:avLst/>
              <a:gdLst>
                <a:gd name="T0" fmla="*/ 2147483647 w 258"/>
                <a:gd name="T1" fmla="*/ 1533735504 h 179"/>
                <a:gd name="T2" fmla="*/ 1345570792 w 258"/>
                <a:gd name="T3" fmla="*/ 1403417425 h 179"/>
                <a:gd name="T4" fmla="*/ 763159270 w 258"/>
                <a:gd name="T5" fmla="*/ 601464159 h 179"/>
                <a:gd name="T6" fmla="*/ 823408519 w 258"/>
                <a:gd name="T7" fmla="*/ 461122099 h 179"/>
                <a:gd name="T8" fmla="*/ 883657768 w 258"/>
                <a:gd name="T9" fmla="*/ 320780040 h 179"/>
                <a:gd name="T10" fmla="*/ 652702841 w 258"/>
                <a:gd name="T11" fmla="*/ 370903109 h 179"/>
                <a:gd name="T12" fmla="*/ 592453592 w 258"/>
                <a:gd name="T13" fmla="*/ 190465128 h 179"/>
                <a:gd name="T14" fmla="*/ 451870954 w 258"/>
                <a:gd name="T15" fmla="*/ 30071941 h 179"/>
                <a:gd name="T16" fmla="*/ 461913023 w 258"/>
                <a:gd name="T17" fmla="*/ 350855148 h 179"/>
                <a:gd name="T18" fmla="*/ 170705678 w 258"/>
                <a:gd name="T19" fmla="*/ 210513089 h 179"/>
                <a:gd name="T20" fmla="*/ 301246246 w 258"/>
                <a:gd name="T21" fmla="*/ 491197207 h 179"/>
                <a:gd name="T22" fmla="*/ 10042070 w 258"/>
                <a:gd name="T23" fmla="*/ 561368237 h 179"/>
                <a:gd name="T24" fmla="*/ 321330386 w 258"/>
                <a:gd name="T25" fmla="*/ 631536100 h 179"/>
                <a:gd name="T26" fmla="*/ 180747748 w 258"/>
                <a:gd name="T27" fmla="*/ 811977247 h 179"/>
                <a:gd name="T28" fmla="*/ 471955093 w 258"/>
                <a:gd name="T29" fmla="*/ 731782237 h 179"/>
                <a:gd name="T30" fmla="*/ 642660771 w 258"/>
                <a:gd name="T31" fmla="*/ 982391248 h 179"/>
                <a:gd name="T32" fmla="*/ 2078607021 w 258"/>
                <a:gd name="T33" fmla="*/ 1774320534 h 179"/>
                <a:gd name="T34" fmla="*/ 2147483647 w 258"/>
                <a:gd name="T35" fmla="*/ 16339784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8"/>
                <a:gd name="T55" fmla="*/ 0 h 179"/>
                <a:gd name="T56" fmla="*/ 258 w 258"/>
                <a:gd name="T57" fmla="*/ 179 h 1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8" h="179">
                  <a:moveTo>
                    <a:pt x="239" y="153"/>
                  </a:moveTo>
                  <a:cubicBezTo>
                    <a:pt x="202" y="161"/>
                    <a:pt x="167" y="161"/>
                    <a:pt x="134" y="140"/>
                  </a:cubicBezTo>
                  <a:cubicBezTo>
                    <a:pt x="106" y="122"/>
                    <a:pt x="81" y="93"/>
                    <a:pt x="76" y="60"/>
                  </a:cubicBezTo>
                  <a:cubicBezTo>
                    <a:pt x="74" y="52"/>
                    <a:pt x="77" y="52"/>
                    <a:pt x="82" y="46"/>
                  </a:cubicBezTo>
                  <a:cubicBezTo>
                    <a:pt x="86" y="42"/>
                    <a:pt x="90" y="39"/>
                    <a:pt x="88" y="32"/>
                  </a:cubicBezTo>
                  <a:cubicBezTo>
                    <a:pt x="85" y="18"/>
                    <a:pt x="70" y="31"/>
                    <a:pt x="65" y="37"/>
                  </a:cubicBezTo>
                  <a:cubicBezTo>
                    <a:pt x="61" y="32"/>
                    <a:pt x="62" y="24"/>
                    <a:pt x="59" y="19"/>
                  </a:cubicBezTo>
                  <a:cubicBezTo>
                    <a:pt x="56" y="14"/>
                    <a:pt x="51" y="4"/>
                    <a:pt x="45" y="3"/>
                  </a:cubicBezTo>
                  <a:cubicBezTo>
                    <a:pt x="33" y="0"/>
                    <a:pt x="43" y="31"/>
                    <a:pt x="46" y="35"/>
                  </a:cubicBezTo>
                  <a:cubicBezTo>
                    <a:pt x="42" y="30"/>
                    <a:pt x="23" y="9"/>
                    <a:pt x="17" y="21"/>
                  </a:cubicBezTo>
                  <a:cubicBezTo>
                    <a:pt x="13" y="29"/>
                    <a:pt x="25" y="44"/>
                    <a:pt x="30" y="49"/>
                  </a:cubicBezTo>
                  <a:cubicBezTo>
                    <a:pt x="25" y="49"/>
                    <a:pt x="0" y="44"/>
                    <a:pt x="1" y="56"/>
                  </a:cubicBezTo>
                  <a:cubicBezTo>
                    <a:pt x="3" y="65"/>
                    <a:pt x="26" y="62"/>
                    <a:pt x="32" y="63"/>
                  </a:cubicBezTo>
                  <a:cubicBezTo>
                    <a:pt x="29" y="65"/>
                    <a:pt x="10" y="74"/>
                    <a:pt x="18" y="81"/>
                  </a:cubicBezTo>
                  <a:cubicBezTo>
                    <a:pt x="25" y="86"/>
                    <a:pt x="40" y="74"/>
                    <a:pt x="47" y="73"/>
                  </a:cubicBezTo>
                  <a:cubicBezTo>
                    <a:pt x="52" y="81"/>
                    <a:pt x="58" y="90"/>
                    <a:pt x="64" y="98"/>
                  </a:cubicBezTo>
                  <a:cubicBezTo>
                    <a:pt x="92" y="147"/>
                    <a:pt x="150" y="179"/>
                    <a:pt x="207" y="177"/>
                  </a:cubicBezTo>
                  <a:cubicBezTo>
                    <a:pt x="223" y="177"/>
                    <a:pt x="244" y="171"/>
                    <a:pt x="258" y="163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" name="Freeform 283"/>
            <p:cNvSpPr>
              <a:spLocks noChangeArrowheads="1"/>
            </p:cNvSpPr>
            <p:nvPr/>
          </p:nvSpPr>
          <p:spPr bwMode="auto">
            <a:xfrm>
              <a:off x="1731962" y="3683000"/>
              <a:ext cx="754062" cy="1004888"/>
            </a:xfrm>
            <a:custGeom>
              <a:avLst/>
              <a:gdLst>
                <a:gd name="T0" fmla="*/ 893408222 w 238"/>
                <a:gd name="T1" fmla="*/ 2147483647 h 317"/>
                <a:gd name="T2" fmla="*/ 130497083 w 238"/>
                <a:gd name="T3" fmla="*/ 2147483647 h 317"/>
                <a:gd name="T4" fmla="*/ 321224075 w 238"/>
                <a:gd name="T5" fmla="*/ 1386742270 h 317"/>
                <a:gd name="T6" fmla="*/ 1154405555 w 238"/>
                <a:gd name="T7" fmla="*/ 713470480 h 317"/>
                <a:gd name="T8" fmla="*/ 1425440151 w 238"/>
                <a:gd name="T9" fmla="*/ 341661920 h 317"/>
                <a:gd name="T10" fmla="*/ 1666356624 w 238"/>
                <a:gd name="T11" fmla="*/ 100488800 h 317"/>
                <a:gd name="T12" fmla="*/ 2147483647 w 238"/>
                <a:gd name="T13" fmla="*/ 1215911310 h 317"/>
                <a:gd name="T14" fmla="*/ 2147483647 w 238"/>
                <a:gd name="T15" fmla="*/ 1748501950 h 317"/>
                <a:gd name="T16" fmla="*/ 2147483647 w 238"/>
                <a:gd name="T17" fmla="*/ 2147483647 h 3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8"/>
                <a:gd name="T28" fmla="*/ 0 h 317"/>
                <a:gd name="T29" fmla="*/ 238 w 238"/>
                <a:gd name="T30" fmla="*/ 317 h 3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8" h="317">
                  <a:moveTo>
                    <a:pt x="89" y="317"/>
                  </a:moveTo>
                  <a:cubicBezTo>
                    <a:pt x="57" y="295"/>
                    <a:pt x="28" y="278"/>
                    <a:pt x="13" y="238"/>
                  </a:cubicBezTo>
                  <a:cubicBezTo>
                    <a:pt x="0" y="201"/>
                    <a:pt x="4" y="168"/>
                    <a:pt x="32" y="138"/>
                  </a:cubicBezTo>
                  <a:cubicBezTo>
                    <a:pt x="58" y="111"/>
                    <a:pt x="87" y="95"/>
                    <a:pt x="115" y="71"/>
                  </a:cubicBezTo>
                  <a:cubicBezTo>
                    <a:pt x="127" y="61"/>
                    <a:pt x="139" y="49"/>
                    <a:pt x="142" y="34"/>
                  </a:cubicBezTo>
                  <a:cubicBezTo>
                    <a:pt x="146" y="18"/>
                    <a:pt x="141" y="0"/>
                    <a:pt x="166" y="10"/>
                  </a:cubicBezTo>
                  <a:cubicBezTo>
                    <a:pt x="201" y="24"/>
                    <a:pt x="226" y="87"/>
                    <a:pt x="233" y="121"/>
                  </a:cubicBezTo>
                  <a:cubicBezTo>
                    <a:pt x="236" y="139"/>
                    <a:pt x="236" y="157"/>
                    <a:pt x="237" y="174"/>
                  </a:cubicBezTo>
                  <a:cubicBezTo>
                    <a:pt x="238" y="205"/>
                    <a:pt x="224" y="234"/>
                    <a:pt x="223" y="263"/>
                  </a:cubicBezTo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" name="Freeform 284"/>
            <p:cNvSpPr>
              <a:spLocks noChangeArrowheads="1"/>
            </p:cNvSpPr>
            <p:nvPr/>
          </p:nvSpPr>
          <p:spPr bwMode="auto">
            <a:xfrm>
              <a:off x="1819275" y="4168775"/>
              <a:ext cx="587375" cy="544513"/>
            </a:xfrm>
            <a:custGeom>
              <a:avLst/>
              <a:gdLst>
                <a:gd name="T0" fmla="*/ 463708750 w 185"/>
                <a:gd name="T1" fmla="*/ 1593517295 h 172"/>
                <a:gd name="T2" fmla="*/ 50403125 w 185"/>
                <a:gd name="T3" fmla="*/ 841858253 h 172"/>
                <a:gd name="T4" fmla="*/ 342741250 w 185"/>
                <a:gd name="T5" fmla="*/ 160352747 h 172"/>
                <a:gd name="T6" fmla="*/ 665321250 w 185"/>
                <a:gd name="T7" fmla="*/ 30065349 h 172"/>
                <a:gd name="T8" fmla="*/ 1693545000 w 185"/>
                <a:gd name="T9" fmla="*/ 661459830 h 172"/>
                <a:gd name="T10" fmla="*/ 1864915625 w 185"/>
                <a:gd name="T11" fmla="*/ 982168490 h 172"/>
                <a:gd name="T12" fmla="*/ 463708750 w 185"/>
                <a:gd name="T13" fmla="*/ 1593517295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172"/>
                <a:gd name="T23" fmla="*/ 185 w 185"/>
                <a:gd name="T24" fmla="*/ 172 h 1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172">
                  <a:moveTo>
                    <a:pt x="46" y="159"/>
                  </a:moveTo>
                  <a:cubicBezTo>
                    <a:pt x="28" y="136"/>
                    <a:pt x="9" y="113"/>
                    <a:pt x="5" y="84"/>
                  </a:cubicBezTo>
                  <a:cubicBezTo>
                    <a:pt x="0" y="55"/>
                    <a:pt x="11" y="33"/>
                    <a:pt x="34" y="16"/>
                  </a:cubicBezTo>
                  <a:cubicBezTo>
                    <a:pt x="44" y="9"/>
                    <a:pt x="54" y="3"/>
                    <a:pt x="66" y="3"/>
                  </a:cubicBezTo>
                  <a:cubicBezTo>
                    <a:pt x="108" y="0"/>
                    <a:pt x="148" y="33"/>
                    <a:pt x="168" y="66"/>
                  </a:cubicBezTo>
                  <a:cubicBezTo>
                    <a:pt x="175" y="77"/>
                    <a:pt x="180" y="87"/>
                    <a:pt x="185" y="98"/>
                  </a:cubicBezTo>
                  <a:cubicBezTo>
                    <a:pt x="159" y="144"/>
                    <a:pt x="97" y="172"/>
                    <a:pt x="46" y="159"/>
                  </a:cubicBezTo>
                  <a:close/>
                </a:path>
              </a:pathLst>
            </a:custGeom>
            <a:solidFill>
              <a:srgbClr val="DE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" name="Freeform 285"/>
            <p:cNvSpPr>
              <a:spLocks noChangeArrowheads="1"/>
            </p:cNvSpPr>
            <p:nvPr/>
          </p:nvSpPr>
          <p:spPr bwMode="auto">
            <a:xfrm>
              <a:off x="1965325" y="4478338"/>
              <a:ext cx="520700" cy="836613"/>
            </a:xfrm>
            <a:custGeom>
              <a:avLst/>
              <a:gdLst>
                <a:gd name="T0" fmla="*/ 0 w 164"/>
                <a:gd name="T1" fmla="*/ 612590855 h 264"/>
                <a:gd name="T2" fmla="*/ 1401206875 w 164"/>
                <a:gd name="T3" fmla="*/ 0 h 264"/>
                <a:gd name="T4" fmla="*/ 1552416250 w 164"/>
                <a:gd name="T5" fmla="*/ 532250655 h 264"/>
                <a:gd name="T6" fmla="*/ 1602819375 w 164"/>
                <a:gd name="T7" fmla="*/ 1385862110 h 264"/>
                <a:gd name="T8" fmla="*/ 1612900000 w 164"/>
                <a:gd name="T9" fmla="*/ 2147483647 h 264"/>
                <a:gd name="T10" fmla="*/ 1522174375 w 164"/>
                <a:gd name="T11" fmla="*/ 2147483647 h 264"/>
                <a:gd name="T12" fmla="*/ 1370965000 w 164"/>
                <a:gd name="T13" fmla="*/ 2147483647 h 264"/>
                <a:gd name="T14" fmla="*/ 917336875 w 164"/>
                <a:gd name="T15" fmla="*/ 2018541185 h 264"/>
                <a:gd name="T16" fmla="*/ 766127500 w 164"/>
                <a:gd name="T17" fmla="*/ 2147483647 h 264"/>
                <a:gd name="T18" fmla="*/ 685482500 w 164"/>
                <a:gd name="T19" fmla="*/ 2147483647 h 264"/>
                <a:gd name="T20" fmla="*/ 493950625 w 164"/>
                <a:gd name="T21" fmla="*/ 2008498660 h 264"/>
                <a:gd name="T22" fmla="*/ 383063750 w 164"/>
                <a:gd name="T23" fmla="*/ 1185014780 h 264"/>
                <a:gd name="T24" fmla="*/ 0 w 164"/>
                <a:gd name="T25" fmla="*/ 612590855 h 2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4"/>
                <a:gd name="T40" fmla="*/ 0 h 264"/>
                <a:gd name="T41" fmla="*/ 164 w 164"/>
                <a:gd name="T42" fmla="*/ 264 h 2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4" h="264">
                  <a:moveTo>
                    <a:pt x="0" y="61"/>
                  </a:moveTo>
                  <a:cubicBezTo>
                    <a:pt x="51" y="74"/>
                    <a:pt x="113" y="46"/>
                    <a:pt x="139" y="0"/>
                  </a:cubicBezTo>
                  <a:cubicBezTo>
                    <a:pt x="145" y="17"/>
                    <a:pt x="150" y="34"/>
                    <a:pt x="154" y="53"/>
                  </a:cubicBezTo>
                  <a:cubicBezTo>
                    <a:pt x="160" y="81"/>
                    <a:pt x="162" y="110"/>
                    <a:pt x="159" y="138"/>
                  </a:cubicBezTo>
                  <a:cubicBezTo>
                    <a:pt x="157" y="168"/>
                    <a:pt x="157" y="196"/>
                    <a:pt x="160" y="226"/>
                  </a:cubicBezTo>
                  <a:cubicBezTo>
                    <a:pt x="160" y="233"/>
                    <a:pt x="164" y="252"/>
                    <a:pt x="151" y="247"/>
                  </a:cubicBezTo>
                  <a:cubicBezTo>
                    <a:pt x="146" y="245"/>
                    <a:pt x="139" y="225"/>
                    <a:pt x="136" y="219"/>
                  </a:cubicBezTo>
                  <a:cubicBezTo>
                    <a:pt x="124" y="199"/>
                    <a:pt x="112" y="195"/>
                    <a:pt x="91" y="201"/>
                  </a:cubicBezTo>
                  <a:cubicBezTo>
                    <a:pt x="75" y="205"/>
                    <a:pt x="74" y="215"/>
                    <a:pt x="76" y="229"/>
                  </a:cubicBezTo>
                  <a:cubicBezTo>
                    <a:pt x="78" y="237"/>
                    <a:pt x="81" y="264"/>
                    <a:pt x="68" y="257"/>
                  </a:cubicBezTo>
                  <a:cubicBezTo>
                    <a:pt x="55" y="250"/>
                    <a:pt x="48" y="212"/>
                    <a:pt x="49" y="200"/>
                  </a:cubicBezTo>
                  <a:cubicBezTo>
                    <a:pt x="51" y="172"/>
                    <a:pt x="48" y="143"/>
                    <a:pt x="38" y="118"/>
                  </a:cubicBezTo>
                  <a:cubicBezTo>
                    <a:pt x="29" y="97"/>
                    <a:pt x="15" y="79"/>
                    <a:pt x="0" y="61"/>
                  </a:cubicBezTo>
                  <a:close/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" name="Freeform 286"/>
            <p:cNvSpPr>
              <a:spLocks noChangeArrowheads="1"/>
            </p:cNvSpPr>
            <p:nvPr/>
          </p:nvSpPr>
          <p:spPr bwMode="auto">
            <a:xfrm>
              <a:off x="2073275" y="4319588"/>
              <a:ext cx="31750" cy="31750"/>
            </a:xfrm>
            <a:custGeom>
              <a:avLst/>
              <a:gdLst>
                <a:gd name="T0" fmla="*/ 10080625 w 10"/>
                <a:gd name="T1" fmla="*/ 60483750 h 10"/>
                <a:gd name="T2" fmla="*/ 60483750 w 10"/>
                <a:gd name="T3" fmla="*/ 100806250 h 10"/>
                <a:gd name="T4" fmla="*/ 100806250 w 10"/>
                <a:gd name="T5" fmla="*/ 40322500 h 10"/>
                <a:gd name="T6" fmla="*/ 40322500 w 10"/>
                <a:gd name="T7" fmla="*/ 10080625 h 10"/>
                <a:gd name="T8" fmla="*/ 10080625 w 10"/>
                <a:gd name="T9" fmla="*/ 604837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" y="6"/>
                  </a:moveTo>
                  <a:cubicBezTo>
                    <a:pt x="1" y="9"/>
                    <a:pt x="4" y="10"/>
                    <a:pt x="6" y="10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9" y="2"/>
                    <a:pt x="7" y="0"/>
                    <a:pt x="4" y="1"/>
                  </a:cubicBezTo>
                  <a:cubicBezTo>
                    <a:pt x="2" y="1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" name="Freeform 287"/>
            <p:cNvSpPr>
              <a:spLocks noChangeArrowheads="1"/>
            </p:cNvSpPr>
            <p:nvPr/>
          </p:nvSpPr>
          <p:spPr bwMode="auto">
            <a:xfrm>
              <a:off x="1870075" y="4437063"/>
              <a:ext cx="31750" cy="28575"/>
            </a:xfrm>
            <a:custGeom>
              <a:avLst/>
              <a:gdLst>
                <a:gd name="T0" fmla="*/ 10080625 w 10"/>
                <a:gd name="T1" fmla="*/ 50403125 h 9"/>
                <a:gd name="T2" fmla="*/ 60483750 w 10"/>
                <a:gd name="T3" fmla="*/ 90725625 h 9"/>
                <a:gd name="T4" fmla="*/ 100806250 w 10"/>
                <a:gd name="T5" fmla="*/ 40322500 h 9"/>
                <a:gd name="T6" fmla="*/ 40322500 w 10"/>
                <a:gd name="T7" fmla="*/ 0 h 9"/>
                <a:gd name="T8" fmla="*/ 10080625 w 10"/>
                <a:gd name="T9" fmla="*/ 504031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1" y="5"/>
                  </a:moveTo>
                  <a:cubicBezTo>
                    <a:pt x="1" y="8"/>
                    <a:pt x="4" y="9"/>
                    <a:pt x="6" y="9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9" y="1"/>
                    <a:pt x="7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" name="Freeform 288"/>
            <p:cNvSpPr>
              <a:spLocks noChangeArrowheads="1"/>
            </p:cNvSpPr>
            <p:nvPr/>
          </p:nvSpPr>
          <p:spPr bwMode="auto">
            <a:xfrm>
              <a:off x="1905000" y="4376738"/>
              <a:ext cx="174625" cy="161925"/>
            </a:xfrm>
            <a:custGeom>
              <a:avLst/>
              <a:gdLst>
                <a:gd name="T0" fmla="*/ 423386250 w 55"/>
                <a:gd name="T1" fmla="*/ 473789375 h 51"/>
                <a:gd name="T2" fmla="*/ 191531875 w 55"/>
                <a:gd name="T3" fmla="*/ 30241875 h 51"/>
                <a:gd name="T4" fmla="*/ 423386250 w 55"/>
                <a:gd name="T5" fmla="*/ 473789375 h 51"/>
                <a:gd name="T6" fmla="*/ 0 60000 65536"/>
                <a:gd name="T7" fmla="*/ 0 60000 65536"/>
                <a:gd name="T8" fmla="*/ 0 60000 65536"/>
                <a:gd name="T9" fmla="*/ 0 w 55"/>
                <a:gd name="T10" fmla="*/ 0 h 51"/>
                <a:gd name="T11" fmla="*/ 55 w 55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51">
                  <a:moveTo>
                    <a:pt x="42" y="47"/>
                  </a:moveTo>
                  <a:cubicBezTo>
                    <a:pt x="29" y="51"/>
                    <a:pt x="0" y="0"/>
                    <a:pt x="19" y="3"/>
                  </a:cubicBezTo>
                  <a:cubicBezTo>
                    <a:pt x="29" y="5"/>
                    <a:pt x="55" y="43"/>
                    <a:pt x="42" y="47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" name="Freeform 289"/>
            <p:cNvSpPr>
              <a:spLocks noChangeArrowheads="1"/>
            </p:cNvSpPr>
            <p:nvPr/>
          </p:nvSpPr>
          <p:spPr bwMode="auto">
            <a:xfrm>
              <a:off x="2105025" y="4297363"/>
              <a:ext cx="146050" cy="127000"/>
            </a:xfrm>
            <a:custGeom>
              <a:avLst/>
              <a:gdLst>
                <a:gd name="T0" fmla="*/ 161290000 w 46"/>
                <a:gd name="T1" fmla="*/ 342741250 h 40"/>
                <a:gd name="T2" fmla="*/ 433466875 w 46"/>
                <a:gd name="T3" fmla="*/ 141128750 h 40"/>
                <a:gd name="T4" fmla="*/ 161290000 w 46"/>
                <a:gd name="T5" fmla="*/ 34274125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4"/>
                  </a:moveTo>
                  <a:cubicBezTo>
                    <a:pt x="25" y="40"/>
                    <a:pt x="46" y="25"/>
                    <a:pt x="43" y="14"/>
                  </a:cubicBezTo>
                  <a:cubicBezTo>
                    <a:pt x="39" y="0"/>
                    <a:pt x="0" y="24"/>
                    <a:pt x="16" y="3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" name="Freeform 290"/>
            <p:cNvSpPr>
              <a:spLocks noChangeArrowheads="1"/>
            </p:cNvSpPr>
            <p:nvPr/>
          </p:nvSpPr>
          <p:spPr bwMode="auto">
            <a:xfrm>
              <a:off x="1851025" y="4462463"/>
              <a:ext cx="146050" cy="127000"/>
            </a:xfrm>
            <a:custGeom>
              <a:avLst/>
              <a:gdLst>
                <a:gd name="T0" fmla="*/ 161290000 w 46"/>
                <a:gd name="T1" fmla="*/ 352821875 h 40"/>
                <a:gd name="T2" fmla="*/ 433466875 w 46"/>
                <a:gd name="T3" fmla="*/ 151209375 h 40"/>
                <a:gd name="T4" fmla="*/ 161290000 w 46"/>
                <a:gd name="T5" fmla="*/ 352821875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5"/>
                  </a:moveTo>
                  <a:cubicBezTo>
                    <a:pt x="25" y="40"/>
                    <a:pt x="46" y="26"/>
                    <a:pt x="43" y="15"/>
                  </a:cubicBezTo>
                  <a:cubicBezTo>
                    <a:pt x="39" y="0"/>
                    <a:pt x="0" y="24"/>
                    <a:pt x="16" y="35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" name="Freeform 291"/>
            <p:cNvSpPr>
              <a:spLocks noChangeArrowheads="1"/>
            </p:cNvSpPr>
            <p:nvPr/>
          </p:nvSpPr>
          <p:spPr bwMode="auto">
            <a:xfrm>
              <a:off x="1939925" y="4376738"/>
              <a:ext cx="263525" cy="247650"/>
            </a:xfrm>
            <a:custGeom>
              <a:avLst/>
              <a:gdLst>
                <a:gd name="T0" fmla="*/ 715724375 w 83"/>
                <a:gd name="T1" fmla="*/ 30241875 h 78"/>
                <a:gd name="T2" fmla="*/ 786288750 w 83"/>
                <a:gd name="T3" fmla="*/ 372983125 h 78"/>
                <a:gd name="T4" fmla="*/ 594756875 w 83"/>
                <a:gd name="T5" fmla="*/ 604837500 h 78"/>
                <a:gd name="T6" fmla="*/ 30241875 w 83"/>
                <a:gd name="T7" fmla="*/ 433466875 h 78"/>
                <a:gd name="T8" fmla="*/ 0 w 83"/>
                <a:gd name="T9" fmla="*/ 463708750 h 78"/>
                <a:gd name="T10" fmla="*/ 604837500 w 83"/>
                <a:gd name="T11" fmla="*/ 635079375 h 78"/>
                <a:gd name="T12" fmla="*/ 826611250 w 83"/>
                <a:gd name="T13" fmla="*/ 383063750 h 78"/>
                <a:gd name="T14" fmla="*/ 756046875 w 83"/>
                <a:gd name="T15" fmla="*/ 0 h 78"/>
                <a:gd name="T16" fmla="*/ 715724375 w 83"/>
                <a:gd name="T17" fmla="*/ 30241875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78"/>
                <a:gd name="T29" fmla="*/ 83 w 8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78">
                  <a:moveTo>
                    <a:pt x="71" y="3"/>
                  </a:moveTo>
                  <a:cubicBezTo>
                    <a:pt x="77" y="10"/>
                    <a:pt x="79" y="28"/>
                    <a:pt x="78" y="37"/>
                  </a:cubicBezTo>
                  <a:cubicBezTo>
                    <a:pt x="75" y="49"/>
                    <a:pt x="65" y="57"/>
                    <a:pt x="59" y="60"/>
                  </a:cubicBezTo>
                  <a:cubicBezTo>
                    <a:pt x="35" y="73"/>
                    <a:pt x="17" y="58"/>
                    <a:pt x="3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61"/>
                    <a:pt x="34" y="78"/>
                    <a:pt x="60" y="63"/>
                  </a:cubicBezTo>
                  <a:cubicBezTo>
                    <a:pt x="67" y="60"/>
                    <a:pt x="79" y="52"/>
                    <a:pt x="82" y="38"/>
                  </a:cubicBezTo>
                  <a:cubicBezTo>
                    <a:pt x="83" y="28"/>
                    <a:pt x="81" y="8"/>
                    <a:pt x="75" y="0"/>
                  </a:cubicBezTo>
                  <a:lnTo>
                    <a:pt x="71" y="3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" name="Freeform 292"/>
            <p:cNvSpPr>
              <a:spLocks noChangeArrowheads="1"/>
            </p:cNvSpPr>
            <p:nvPr/>
          </p:nvSpPr>
          <p:spPr bwMode="auto">
            <a:xfrm>
              <a:off x="2339975" y="4608513"/>
              <a:ext cx="104775" cy="107950"/>
            </a:xfrm>
            <a:custGeom>
              <a:avLst/>
              <a:gdLst>
                <a:gd name="T0" fmla="*/ 20161250 w 33"/>
                <a:gd name="T1" fmla="*/ 201612500 h 34"/>
                <a:gd name="T2" fmla="*/ 191531875 w 33"/>
                <a:gd name="T3" fmla="*/ 322580000 h 34"/>
                <a:gd name="T4" fmla="*/ 312499375 w 33"/>
                <a:gd name="T5" fmla="*/ 141128750 h 34"/>
                <a:gd name="T6" fmla="*/ 131048125 w 33"/>
                <a:gd name="T7" fmla="*/ 20161250 h 34"/>
                <a:gd name="T8" fmla="*/ 20161250 w 33"/>
                <a:gd name="T9" fmla="*/ 20161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4"/>
                <a:gd name="T17" fmla="*/ 33 w 3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4">
                  <a:moveTo>
                    <a:pt x="2" y="20"/>
                  </a:moveTo>
                  <a:cubicBezTo>
                    <a:pt x="3" y="28"/>
                    <a:pt x="11" y="34"/>
                    <a:pt x="19" y="32"/>
                  </a:cubicBezTo>
                  <a:cubicBezTo>
                    <a:pt x="28" y="30"/>
                    <a:pt x="33" y="22"/>
                    <a:pt x="31" y="14"/>
                  </a:cubicBezTo>
                  <a:cubicBezTo>
                    <a:pt x="29" y="6"/>
                    <a:pt x="21" y="0"/>
                    <a:pt x="13" y="2"/>
                  </a:cubicBezTo>
                  <a:cubicBezTo>
                    <a:pt x="5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" name="Freeform 293"/>
            <p:cNvSpPr>
              <a:spLocks noChangeArrowheads="1"/>
            </p:cNvSpPr>
            <p:nvPr/>
          </p:nvSpPr>
          <p:spPr bwMode="auto">
            <a:xfrm>
              <a:off x="2076450" y="4668838"/>
              <a:ext cx="95250" cy="66675"/>
            </a:xfrm>
            <a:custGeom>
              <a:avLst/>
              <a:gdLst>
                <a:gd name="T0" fmla="*/ 272176875 w 30"/>
                <a:gd name="T1" fmla="*/ 0 h 21"/>
                <a:gd name="T2" fmla="*/ 282257500 w 30"/>
                <a:gd name="T3" fmla="*/ 30241875 h 21"/>
                <a:gd name="T4" fmla="*/ 171370625 w 30"/>
                <a:gd name="T5" fmla="*/ 201612500 h 21"/>
                <a:gd name="T6" fmla="*/ 0 w 30"/>
                <a:gd name="T7" fmla="*/ 90725625 h 21"/>
                <a:gd name="T8" fmla="*/ 0 w 30"/>
                <a:gd name="T9" fmla="*/ 40322500 h 21"/>
                <a:gd name="T10" fmla="*/ 272176875 w 30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27" y="0"/>
                  </a:moveTo>
                  <a:cubicBezTo>
                    <a:pt x="28" y="1"/>
                    <a:pt x="28" y="2"/>
                    <a:pt x="28" y="3"/>
                  </a:cubicBezTo>
                  <a:cubicBezTo>
                    <a:pt x="30" y="10"/>
                    <a:pt x="25" y="18"/>
                    <a:pt x="17" y="20"/>
                  </a:cubicBezTo>
                  <a:cubicBezTo>
                    <a:pt x="10" y="21"/>
                    <a:pt x="2" y="16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9" y="4"/>
                    <a:pt x="18" y="2"/>
                    <a:pt x="2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" name="Freeform 294"/>
            <p:cNvSpPr>
              <a:spLocks noChangeArrowheads="1"/>
            </p:cNvSpPr>
            <p:nvPr/>
          </p:nvSpPr>
          <p:spPr bwMode="auto">
            <a:xfrm>
              <a:off x="2076450" y="4814888"/>
              <a:ext cx="69850" cy="77788"/>
            </a:xfrm>
            <a:custGeom>
              <a:avLst/>
              <a:gdLst>
                <a:gd name="T0" fmla="*/ 60483750 w 22"/>
                <a:gd name="T1" fmla="*/ 9683050 h 25"/>
                <a:gd name="T2" fmla="*/ 201612500 w 22"/>
                <a:gd name="T3" fmla="*/ 106497995 h 25"/>
                <a:gd name="T4" fmla="*/ 110886875 w 22"/>
                <a:gd name="T5" fmla="*/ 242038918 h 25"/>
                <a:gd name="T6" fmla="*/ 90725625 w 22"/>
                <a:gd name="T7" fmla="*/ 242038918 h 25"/>
                <a:gd name="T8" fmla="*/ 0 w 22"/>
                <a:gd name="T9" fmla="*/ 48409028 h 25"/>
                <a:gd name="T10" fmla="*/ 60483750 w 22"/>
                <a:gd name="T11" fmla="*/ 968305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25"/>
                <a:gd name="T20" fmla="*/ 22 w 2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25">
                  <a:moveTo>
                    <a:pt x="6" y="1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8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7" y="18"/>
                    <a:pt x="4" y="11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" name="Freeform 295"/>
            <p:cNvSpPr>
              <a:spLocks noChangeArrowheads="1"/>
            </p:cNvSpPr>
            <p:nvPr/>
          </p:nvSpPr>
          <p:spPr bwMode="auto">
            <a:xfrm>
              <a:off x="2292350" y="4959350"/>
              <a:ext cx="111125" cy="111125"/>
            </a:xfrm>
            <a:custGeom>
              <a:avLst/>
              <a:gdLst>
                <a:gd name="T0" fmla="*/ 20161250 w 35"/>
                <a:gd name="T1" fmla="*/ 201612500 h 35"/>
                <a:gd name="T2" fmla="*/ 211693125 w 35"/>
                <a:gd name="T3" fmla="*/ 332660625 h 35"/>
                <a:gd name="T4" fmla="*/ 332660625 w 35"/>
                <a:gd name="T5" fmla="*/ 141128750 h 35"/>
                <a:gd name="T6" fmla="*/ 141128750 w 35"/>
                <a:gd name="T7" fmla="*/ 20161250 h 35"/>
                <a:gd name="T8" fmla="*/ 20161250 w 35"/>
                <a:gd name="T9" fmla="*/ 2016125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35"/>
                <a:gd name="T17" fmla="*/ 35 w 35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35">
                  <a:moveTo>
                    <a:pt x="2" y="20"/>
                  </a:moveTo>
                  <a:cubicBezTo>
                    <a:pt x="4" y="29"/>
                    <a:pt x="12" y="35"/>
                    <a:pt x="21" y="33"/>
                  </a:cubicBezTo>
                  <a:cubicBezTo>
                    <a:pt x="30" y="31"/>
                    <a:pt x="35" y="22"/>
                    <a:pt x="33" y="14"/>
                  </a:cubicBezTo>
                  <a:cubicBezTo>
                    <a:pt x="31" y="5"/>
                    <a:pt x="23" y="0"/>
                    <a:pt x="14" y="2"/>
                  </a:cubicBezTo>
                  <a:cubicBezTo>
                    <a:pt x="6" y="3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" name="Freeform 296"/>
            <p:cNvSpPr>
              <a:spLocks noChangeArrowheads="1"/>
            </p:cNvSpPr>
            <p:nvPr/>
          </p:nvSpPr>
          <p:spPr bwMode="auto">
            <a:xfrm>
              <a:off x="2228850" y="4818063"/>
              <a:ext cx="73025" cy="74613"/>
            </a:xfrm>
            <a:custGeom>
              <a:avLst/>
              <a:gdLst>
                <a:gd name="T0" fmla="*/ 10080625 w 23"/>
                <a:gd name="T1" fmla="*/ 135310676 h 24"/>
                <a:gd name="T2" fmla="*/ 141128750 w 23"/>
                <a:gd name="T3" fmla="*/ 212631506 h 24"/>
                <a:gd name="T4" fmla="*/ 221773750 w 23"/>
                <a:gd name="T5" fmla="*/ 96651815 h 24"/>
                <a:gd name="T6" fmla="*/ 90725625 w 23"/>
                <a:gd name="T7" fmla="*/ 19330985 h 24"/>
                <a:gd name="T8" fmla="*/ 10080625 w 23"/>
                <a:gd name="T9" fmla="*/ 1353106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" y="14"/>
                  </a:moveTo>
                  <a:cubicBezTo>
                    <a:pt x="2" y="20"/>
                    <a:pt x="8" y="24"/>
                    <a:pt x="14" y="22"/>
                  </a:cubicBezTo>
                  <a:cubicBezTo>
                    <a:pt x="20" y="21"/>
                    <a:pt x="23" y="15"/>
                    <a:pt x="22" y="10"/>
                  </a:cubicBezTo>
                  <a:cubicBezTo>
                    <a:pt x="21" y="4"/>
                    <a:pt x="15" y="0"/>
                    <a:pt x="9" y="2"/>
                  </a:cubicBezTo>
                  <a:cubicBezTo>
                    <a:pt x="4" y="3"/>
                    <a:pt x="0" y="8"/>
                    <a:pt x="1" y="1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" name="Freeform 297"/>
            <p:cNvSpPr>
              <a:spLocks noChangeArrowheads="1"/>
            </p:cNvSpPr>
            <p:nvPr/>
          </p:nvSpPr>
          <p:spPr bwMode="auto">
            <a:xfrm>
              <a:off x="2120900" y="5114925"/>
              <a:ext cx="34925" cy="57150"/>
            </a:xfrm>
            <a:custGeom>
              <a:avLst/>
              <a:gdLst>
                <a:gd name="T0" fmla="*/ 100806250 w 11"/>
                <a:gd name="T1" fmla="*/ 70564375 h 18"/>
                <a:gd name="T2" fmla="*/ 30241875 w 11"/>
                <a:gd name="T3" fmla="*/ 181451250 h 18"/>
                <a:gd name="T4" fmla="*/ 20161250 w 11"/>
                <a:gd name="T5" fmla="*/ 181451250 h 18"/>
                <a:gd name="T6" fmla="*/ 10080625 w 11"/>
                <a:gd name="T7" fmla="*/ 0 h 18"/>
                <a:gd name="T8" fmla="*/ 100806250 w 11"/>
                <a:gd name="T9" fmla="*/ 7056437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0" y="7"/>
                  </a:moveTo>
                  <a:cubicBezTo>
                    <a:pt x="11" y="12"/>
                    <a:pt x="8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2"/>
                    <a:pt x="0" y="6"/>
                    <a:pt x="1" y="0"/>
                  </a:cubicBezTo>
                  <a:cubicBezTo>
                    <a:pt x="5" y="0"/>
                    <a:pt x="9" y="3"/>
                    <a:pt x="1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" name="Freeform 298"/>
            <p:cNvSpPr>
              <a:spLocks noChangeArrowheads="1"/>
            </p:cNvSpPr>
            <p:nvPr/>
          </p:nvSpPr>
          <p:spPr bwMode="auto">
            <a:xfrm>
              <a:off x="2435225" y="4937125"/>
              <a:ext cx="34925" cy="60325"/>
            </a:xfrm>
            <a:custGeom>
              <a:avLst/>
              <a:gdLst>
                <a:gd name="T0" fmla="*/ 10080625 w 11"/>
                <a:gd name="T1" fmla="*/ 110886875 h 19"/>
                <a:gd name="T2" fmla="*/ 80645000 w 11"/>
                <a:gd name="T3" fmla="*/ 0 h 19"/>
                <a:gd name="T4" fmla="*/ 110886875 w 11"/>
                <a:gd name="T5" fmla="*/ 0 h 19"/>
                <a:gd name="T6" fmla="*/ 110886875 w 11"/>
                <a:gd name="T7" fmla="*/ 181451250 h 19"/>
                <a:gd name="T8" fmla="*/ 10080625 w 11"/>
                <a:gd name="T9" fmla="*/ 11088687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9"/>
                <a:gd name="T17" fmla="*/ 11 w 1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9">
                  <a:moveTo>
                    <a:pt x="1" y="11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6"/>
                    <a:pt x="10" y="12"/>
                    <a:pt x="11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" name="Freeform 299"/>
            <p:cNvSpPr>
              <a:spLocks noChangeArrowheads="1"/>
            </p:cNvSpPr>
            <p:nvPr/>
          </p:nvSpPr>
          <p:spPr bwMode="auto">
            <a:xfrm>
              <a:off x="2247900" y="4649788"/>
              <a:ext cx="41275" cy="44450"/>
            </a:xfrm>
            <a:custGeom>
              <a:avLst/>
              <a:gdLst>
                <a:gd name="T0" fmla="*/ 10080625 w 13"/>
                <a:gd name="T1" fmla="*/ 80645000 h 14"/>
                <a:gd name="T2" fmla="*/ 80645000 w 13"/>
                <a:gd name="T3" fmla="*/ 131048125 h 14"/>
                <a:gd name="T4" fmla="*/ 131048125 w 13"/>
                <a:gd name="T5" fmla="*/ 60483750 h 14"/>
                <a:gd name="T6" fmla="*/ 60483750 w 13"/>
                <a:gd name="T7" fmla="*/ 10080625 h 14"/>
                <a:gd name="T8" fmla="*/ 10080625 w 13"/>
                <a:gd name="T9" fmla="*/ 806450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1" y="8"/>
                  </a:moveTo>
                  <a:cubicBezTo>
                    <a:pt x="2" y="11"/>
                    <a:pt x="5" y="14"/>
                    <a:pt x="8" y="13"/>
                  </a:cubicBezTo>
                  <a:cubicBezTo>
                    <a:pt x="11" y="12"/>
                    <a:pt x="13" y="9"/>
                    <a:pt x="13" y="6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" name="Freeform 300"/>
            <p:cNvSpPr>
              <a:spLocks noChangeArrowheads="1"/>
            </p:cNvSpPr>
            <p:nvPr/>
          </p:nvSpPr>
          <p:spPr bwMode="auto">
            <a:xfrm>
              <a:off x="2000250" y="4697413"/>
              <a:ext cx="38100" cy="38100"/>
            </a:xfrm>
            <a:custGeom>
              <a:avLst/>
              <a:gdLst>
                <a:gd name="T0" fmla="*/ 40322500 w 12"/>
                <a:gd name="T1" fmla="*/ 10080625 h 12"/>
                <a:gd name="T2" fmla="*/ 110886875 w 12"/>
                <a:gd name="T3" fmla="*/ 50403125 h 12"/>
                <a:gd name="T4" fmla="*/ 60483750 w 12"/>
                <a:gd name="T5" fmla="*/ 120967500 h 12"/>
                <a:gd name="T6" fmla="*/ 0 w 12"/>
                <a:gd name="T7" fmla="*/ 40322500 h 12"/>
                <a:gd name="T8" fmla="*/ 40322500 w 12"/>
                <a:gd name="T9" fmla="*/ 100806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4" y="1"/>
                  </a:move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2"/>
                    <a:pt x="6" y="12"/>
                  </a:cubicBezTo>
                  <a:cubicBezTo>
                    <a:pt x="4" y="9"/>
                    <a:pt x="2" y="7"/>
                    <a:pt x="0" y="4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" name="Freeform 301"/>
            <p:cNvSpPr>
              <a:spLocks noChangeArrowheads="1"/>
            </p:cNvSpPr>
            <p:nvPr/>
          </p:nvSpPr>
          <p:spPr bwMode="auto">
            <a:xfrm>
              <a:off x="2368550" y="4503738"/>
              <a:ext cx="41275" cy="41275"/>
            </a:xfrm>
            <a:custGeom>
              <a:avLst/>
              <a:gdLst>
                <a:gd name="T0" fmla="*/ 70564375 w 13"/>
                <a:gd name="T1" fmla="*/ 0 h 13"/>
                <a:gd name="T2" fmla="*/ 120967500 w 13"/>
                <a:gd name="T3" fmla="*/ 50403125 h 13"/>
                <a:gd name="T4" fmla="*/ 70564375 w 13"/>
                <a:gd name="T5" fmla="*/ 120967500 h 13"/>
                <a:gd name="T6" fmla="*/ 0 w 13"/>
                <a:gd name="T7" fmla="*/ 90725625 h 13"/>
                <a:gd name="T8" fmla="*/ 70564375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7" y="0"/>
                  </a:moveTo>
                  <a:cubicBezTo>
                    <a:pt x="9" y="1"/>
                    <a:pt x="12" y="3"/>
                    <a:pt x="12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3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3" name="Freeform 302"/>
            <p:cNvSpPr>
              <a:spLocks noChangeArrowheads="1"/>
            </p:cNvSpPr>
            <p:nvPr/>
          </p:nvSpPr>
          <p:spPr bwMode="auto">
            <a:xfrm>
              <a:off x="2143125" y="4997450"/>
              <a:ext cx="41275" cy="41275"/>
            </a:xfrm>
            <a:custGeom>
              <a:avLst/>
              <a:gdLst>
                <a:gd name="T0" fmla="*/ 0 w 13"/>
                <a:gd name="T1" fmla="*/ 70564375 h 13"/>
                <a:gd name="T2" fmla="*/ 70564375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705643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7"/>
                  </a:moveTo>
                  <a:cubicBezTo>
                    <a:pt x="1" y="11"/>
                    <a:pt x="4" y="13"/>
                    <a:pt x="7" y="12"/>
                  </a:cubicBezTo>
                  <a:cubicBezTo>
                    <a:pt x="11" y="11"/>
                    <a:pt x="13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4" name="Freeform 303"/>
            <p:cNvSpPr>
              <a:spLocks noChangeArrowheads="1"/>
            </p:cNvSpPr>
            <p:nvPr/>
          </p:nvSpPr>
          <p:spPr bwMode="auto">
            <a:xfrm>
              <a:off x="2387600" y="4795838"/>
              <a:ext cx="41275" cy="41275"/>
            </a:xfrm>
            <a:custGeom>
              <a:avLst/>
              <a:gdLst>
                <a:gd name="T0" fmla="*/ 0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5" name="Freeform 304"/>
            <p:cNvSpPr>
              <a:spLocks noChangeArrowheads="1"/>
            </p:cNvSpPr>
            <p:nvPr/>
          </p:nvSpPr>
          <p:spPr bwMode="auto">
            <a:xfrm>
              <a:off x="2178050" y="5216525"/>
              <a:ext cx="31750" cy="41275"/>
            </a:xfrm>
            <a:custGeom>
              <a:avLst/>
              <a:gdLst>
                <a:gd name="T0" fmla="*/ 80645000 w 10"/>
                <a:gd name="T1" fmla="*/ 120967500 h 13"/>
                <a:gd name="T2" fmla="*/ 10080625 w 10"/>
                <a:gd name="T3" fmla="*/ 70564375 h 13"/>
                <a:gd name="T4" fmla="*/ 50403125 w 10"/>
                <a:gd name="T5" fmla="*/ 0 h 13"/>
                <a:gd name="T6" fmla="*/ 100806250 w 10"/>
                <a:gd name="T7" fmla="*/ 10080625 h 13"/>
                <a:gd name="T8" fmla="*/ 100806250 w 10"/>
                <a:gd name="T9" fmla="*/ 110886875 h 13"/>
                <a:gd name="T10" fmla="*/ 80645000 w 10"/>
                <a:gd name="T11" fmla="*/ 12096750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3"/>
                <a:gd name="T20" fmla="*/ 10 w 1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3">
                  <a:moveTo>
                    <a:pt x="8" y="12"/>
                  </a:moveTo>
                  <a:cubicBezTo>
                    <a:pt x="5" y="13"/>
                    <a:pt x="1" y="10"/>
                    <a:pt x="1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5"/>
                    <a:pt x="10" y="8"/>
                    <a:pt x="10" y="11"/>
                  </a:cubicBezTo>
                  <a:cubicBezTo>
                    <a:pt x="9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6" name="Freeform 305"/>
            <p:cNvSpPr>
              <a:spLocks noChangeArrowheads="1"/>
            </p:cNvSpPr>
            <p:nvPr/>
          </p:nvSpPr>
          <p:spPr bwMode="auto">
            <a:xfrm>
              <a:off x="2384425" y="5105400"/>
              <a:ext cx="41275" cy="41275"/>
            </a:xfrm>
            <a:custGeom>
              <a:avLst/>
              <a:gdLst>
                <a:gd name="T0" fmla="*/ 10080625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10080625 h 13"/>
                <a:gd name="T8" fmla="*/ 10080625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1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9"/>
                    <a:pt x="12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1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7" name="Freeform 306"/>
            <p:cNvSpPr>
              <a:spLocks noChangeArrowheads="1"/>
            </p:cNvSpPr>
            <p:nvPr/>
          </p:nvSpPr>
          <p:spPr bwMode="auto">
            <a:xfrm>
              <a:off x="2571750" y="4789488"/>
              <a:ext cx="330200" cy="80963"/>
            </a:xfrm>
            <a:custGeom>
              <a:avLst/>
              <a:gdLst>
                <a:gd name="T0" fmla="*/ 0 w 104"/>
                <a:gd name="T1" fmla="*/ 0 h 26"/>
                <a:gd name="T2" fmla="*/ 40322500 w 104"/>
                <a:gd name="T3" fmla="*/ 193934411 h 26"/>
                <a:gd name="T4" fmla="*/ 1028223750 w 104"/>
                <a:gd name="T5" fmla="*/ 213328163 h 26"/>
                <a:gd name="T6" fmla="*/ 1048385000 w 104"/>
                <a:gd name="T7" fmla="*/ 38787505 h 26"/>
                <a:gd name="T8" fmla="*/ 0 w 10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26"/>
                <a:gd name="T17" fmla="*/ 104 w 104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26">
                  <a:moveTo>
                    <a:pt x="0" y="0"/>
                  </a:moveTo>
                  <a:cubicBezTo>
                    <a:pt x="1" y="7"/>
                    <a:pt x="2" y="13"/>
                    <a:pt x="4" y="20"/>
                  </a:cubicBezTo>
                  <a:cubicBezTo>
                    <a:pt x="36" y="26"/>
                    <a:pt x="69" y="26"/>
                    <a:pt x="102" y="22"/>
                  </a:cubicBezTo>
                  <a:cubicBezTo>
                    <a:pt x="103" y="16"/>
                    <a:pt x="103" y="10"/>
                    <a:pt x="104" y="4"/>
                  </a:cubicBezTo>
                  <a:cubicBezTo>
                    <a:pt x="70" y="6"/>
                    <a:pt x="35" y="3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8" name="Freeform 307"/>
            <p:cNvSpPr>
              <a:spLocks noChangeArrowheads="1"/>
            </p:cNvSpPr>
            <p:nvPr/>
          </p:nvSpPr>
          <p:spPr bwMode="auto">
            <a:xfrm>
              <a:off x="2559050" y="4662488"/>
              <a:ext cx="368300" cy="98425"/>
            </a:xfrm>
            <a:custGeom>
              <a:avLst/>
              <a:gdLst>
                <a:gd name="T0" fmla="*/ 0 w 116"/>
                <a:gd name="T1" fmla="*/ 0 h 31"/>
                <a:gd name="T2" fmla="*/ 20161250 w 116"/>
                <a:gd name="T3" fmla="*/ 181451250 h 31"/>
                <a:gd name="T4" fmla="*/ 1118949375 w 116"/>
                <a:gd name="T5" fmla="*/ 302418750 h 31"/>
                <a:gd name="T6" fmla="*/ 1169352500 w 116"/>
                <a:gd name="T7" fmla="*/ 131048125 h 31"/>
                <a:gd name="T8" fmla="*/ 0 w 1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31"/>
                <a:gd name="T17" fmla="*/ 116 w 116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31">
                  <a:moveTo>
                    <a:pt x="0" y="0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38" y="26"/>
                    <a:pt x="74" y="31"/>
                    <a:pt x="111" y="30"/>
                  </a:cubicBezTo>
                  <a:cubicBezTo>
                    <a:pt x="113" y="24"/>
                    <a:pt x="114" y="19"/>
                    <a:pt x="116" y="13"/>
                  </a:cubicBezTo>
                  <a:cubicBezTo>
                    <a:pt x="77" y="14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9" name="Freeform 308"/>
            <p:cNvSpPr>
              <a:spLocks noChangeArrowheads="1"/>
            </p:cNvSpPr>
            <p:nvPr/>
          </p:nvSpPr>
          <p:spPr bwMode="auto">
            <a:xfrm>
              <a:off x="2555875" y="4478338"/>
              <a:ext cx="446087" cy="117475"/>
            </a:xfrm>
            <a:custGeom>
              <a:avLst/>
              <a:gdLst>
                <a:gd name="T0" fmla="*/ 0 w 141"/>
                <a:gd name="T1" fmla="*/ 151209375 h 37"/>
                <a:gd name="T2" fmla="*/ 1321217946 w 141"/>
                <a:gd name="T3" fmla="*/ 362902500 h 37"/>
                <a:gd name="T4" fmla="*/ 1381275176 w 141"/>
                <a:gd name="T5" fmla="*/ 252015625 h 37"/>
                <a:gd name="T6" fmla="*/ 1411302210 w 141"/>
                <a:gd name="T7" fmla="*/ 201612500 h 37"/>
                <a:gd name="T8" fmla="*/ 10010066 w 141"/>
                <a:gd name="T9" fmla="*/ 0 h 37"/>
                <a:gd name="T10" fmla="*/ 0 w 141"/>
                <a:gd name="T11" fmla="*/ 1512093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37"/>
                <a:gd name="T20" fmla="*/ 141 w 141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37">
                  <a:moveTo>
                    <a:pt x="0" y="15"/>
                  </a:moveTo>
                  <a:cubicBezTo>
                    <a:pt x="41" y="32"/>
                    <a:pt x="87" y="37"/>
                    <a:pt x="132" y="36"/>
                  </a:cubicBezTo>
                  <a:cubicBezTo>
                    <a:pt x="134" y="32"/>
                    <a:pt x="136" y="29"/>
                    <a:pt x="138" y="25"/>
                  </a:cubicBezTo>
                  <a:cubicBezTo>
                    <a:pt x="139" y="23"/>
                    <a:pt x="140" y="22"/>
                    <a:pt x="141" y="20"/>
                  </a:cubicBezTo>
                  <a:cubicBezTo>
                    <a:pt x="94" y="16"/>
                    <a:pt x="48" y="7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" name="Freeform 309"/>
            <p:cNvSpPr>
              <a:spLocks noChangeArrowheads="1"/>
            </p:cNvSpPr>
            <p:nvPr/>
          </p:nvSpPr>
          <p:spPr bwMode="auto">
            <a:xfrm>
              <a:off x="2559050" y="4398963"/>
              <a:ext cx="471487" cy="142875"/>
            </a:xfrm>
            <a:custGeom>
              <a:avLst/>
              <a:gdLst>
                <a:gd name="T0" fmla="*/ 0 w 149"/>
                <a:gd name="T1" fmla="*/ 252015625 h 45"/>
                <a:gd name="T2" fmla="*/ 1401828946 w 149"/>
                <a:gd name="T3" fmla="*/ 453628125 h 45"/>
                <a:gd name="T4" fmla="*/ 1491946249 w 149"/>
                <a:gd name="T5" fmla="*/ 282257500 h 45"/>
                <a:gd name="T6" fmla="*/ 30039101 w 149"/>
                <a:gd name="T7" fmla="*/ 0 h 45"/>
                <a:gd name="T8" fmla="*/ 0 w 149"/>
                <a:gd name="T9" fmla="*/ 25201562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45"/>
                <a:gd name="T17" fmla="*/ 149 w 149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45">
                  <a:moveTo>
                    <a:pt x="0" y="25"/>
                  </a:moveTo>
                  <a:cubicBezTo>
                    <a:pt x="47" y="32"/>
                    <a:pt x="93" y="41"/>
                    <a:pt x="140" y="45"/>
                  </a:cubicBezTo>
                  <a:cubicBezTo>
                    <a:pt x="144" y="39"/>
                    <a:pt x="147" y="34"/>
                    <a:pt x="149" y="28"/>
                  </a:cubicBezTo>
                  <a:cubicBezTo>
                    <a:pt x="99" y="26"/>
                    <a:pt x="49" y="20"/>
                    <a:pt x="3" y="0"/>
                  </a:cubicBezTo>
                  <a:cubicBezTo>
                    <a:pt x="1" y="8"/>
                    <a:pt x="0" y="17"/>
                    <a:pt x="0" y="25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" name="Freeform 310"/>
            <p:cNvSpPr>
              <a:spLocks noChangeArrowheads="1"/>
            </p:cNvSpPr>
            <p:nvPr/>
          </p:nvSpPr>
          <p:spPr bwMode="auto">
            <a:xfrm>
              <a:off x="2584450" y="4275138"/>
              <a:ext cx="484187" cy="168275"/>
            </a:xfrm>
            <a:custGeom>
              <a:avLst/>
              <a:gdLst>
                <a:gd name="T0" fmla="*/ 20028886 w 153"/>
                <a:gd name="T1" fmla="*/ 120967500 h 53"/>
                <a:gd name="T2" fmla="*/ 0 w 153"/>
                <a:gd name="T3" fmla="*/ 201612500 h 53"/>
                <a:gd name="T4" fmla="*/ 1472178485 w 153"/>
                <a:gd name="T5" fmla="*/ 534273125 h 53"/>
                <a:gd name="T6" fmla="*/ 1522252282 w 153"/>
                <a:gd name="T7" fmla="*/ 372983125 h 53"/>
                <a:gd name="T8" fmla="*/ 1532268307 w 153"/>
                <a:gd name="T9" fmla="*/ 342741250 h 53"/>
                <a:gd name="T10" fmla="*/ 70102683 w 153"/>
                <a:gd name="T11" fmla="*/ 0 h 53"/>
                <a:gd name="T12" fmla="*/ 20028886 w 153"/>
                <a:gd name="T13" fmla="*/ 12096750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3"/>
                <a:gd name="T22" fmla="*/ 0 h 53"/>
                <a:gd name="T23" fmla="*/ 153 w 15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3" h="53">
                  <a:moveTo>
                    <a:pt x="2" y="12"/>
                  </a:moveTo>
                  <a:cubicBezTo>
                    <a:pt x="1" y="15"/>
                    <a:pt x="0" y="18"/>
                    <a:pt x="0" y="20"/>
                  </a:cubicBezTo>
                  <a:cubicBezTo>
                    <a:pt x="46" y="41"/>
                    <a:pt x="96" y="49"/>
                    <a:pt x="147" y="53"/>
                  </a:cubicBezTo>
                  <a:cubicBezTo>
                    <a:pt x="149" y="48"/>
                    <a:pt x="151" y="42"/>
                    <a:pt x="152" y="37"/>
                  </a:cubicBezTo>
                  <a:cubicBezTo>
                    <a:pt x="152" y="36"/>
                    <a:pt x="152" y="35"/>
                    <a:pt x="153" y="34"/>
                  </a:cubicBezTo>
                  <a:cubicBezTo>
                    <a:pt x="102" y="32"/>
                    <a:pt x="52" y="24"/>
                    <a:pt x="7" y="0"/>
                  </a:cubicBezTo>
                  <a:cubicBezTo>
                    <a:pt x="5" y="4"/>
                    <a:pt x="4" y="8"/>
                    <a:pt x="2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2" name="Freeform 311"/>
            <p:cNvSpPr>
              <a:spLocks noChangeArrowheads="1"/>
            </p:cNvSpPr>
            <p:nvPr/>
          </p:nvSpPr>
          <p:spPr bwMode="auto">
            <a:xfrm>
              <a:off x="2606675" y="4233863"/>
              <a:ext cx="465137" cy="149225"/>
            </a:xfrm>
            <a:custGeom>
              <a:avLst/>
              <a:gdLst>
                <a:gd name="T0" fmla="*/ 0 w 147"/>
                <a:gd name="T1" fmla="*/ 131048125 h 47"/>
                <a:gd name="T2" fmla="*/ 1461773710 w 147"/>
                <a:gd name="T3" fmla="*/ 473789375 h 47"/>
                <a:gd name="T4" fmla="*/ 1471785230 w 147"/>
                <a:gd name="T5" fmla="*/ 372983125 h 47"/>
                <a:gd name="T6" fmla="*/ 70083806 w 147"/>
                <a:gd name="T7" fmla="*/ 0 h 47"/>
                <a:gd name="T8" fmla="*/ 0 w 147"/>
                <a:gd name="T9" fmla="*/ 1310481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47"/>
                <a:gd name="T17" fmla="*/ 147 w 147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47">
                  <a:moveTo>
                    <a:pt x="0" y="13"/>
                  </a:moveTo>
                  <a:cubicBezTo>
                    <a:pt x="45" y="37"/>
                    <a:pt x="95" y="45"/>
                    <a:pt x="146" y="47"/>
                  </a:cubicBezTo>
                  <a:cubicBezTo>
                    <a:pt x="146" y="44"/>
                    <a:pt x="147" y="40"/>
                    <a:pt x="147" y="37"/>
                  </a:cubicBezTo>
                  <a:cubicBezTo>
                    <a:pt x="99" y="32"/>
                    <a:pt x="51" y="18"/>
                    <a:pt x="7" y="0"/>
                  </a:cubicBezTo>
                  <a:cubicBezTo>
                    <a:pt x="5" y="5"/>
                    <a:pt x="2" y="9"/>
                    <a:pt x="0" y="13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" name="Freeform 312"/>
            <p:cNvSpPr>
              <a:spLocks noChangeArrowheads="1"/>
            </p:cNvSpPr>
            <p:nvPr/>
          </p:nvSpPr>
          <p:spPr bwMode="auto">
            <a:xfrm>
              <a:off x="2714625" y="4098925"/>
              <a:ext cx="357187" cy="147638"/>
            </a:xfrm>
            <a:custGeom>
              <a:avLst/>
              <a:gdLst>
                <a:gd name="T0" fmla="*/ 0 w 113"/>
                <a:gd name="T1" fmla="*/ 118408817 h 47"/>
                <a:gd name="T2" fmla="*/ 1129049141 w 113"/>
                <a:gd name="T3" fmla="*/ 463765512 h 47"/>
                <a:gd name="T4" fmla="*/ 1059106869 w 113"/>
                <a:gd name="T5" fmla="*/ 276287240 h 47"/>
                <a:gd name="T6" fmla="*/ 189840149 w 113"/>
                <a:gd name="T7" fmla="*/ 0 h 47"/>
                <a:gd name="T8" fmla="*/ 0 w 113"/>
                <a:gd name="T9" fmla="*/ 11840881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47"/>
                <a:gd name="T17" fmla="*/ 113 w 113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47">
                  <a:moveTo>
                    <a:pt x="0" y="12"/>
                  </a:moveTo>
                  <a:cubicBezTo>
                    <a:pt x="36" y="30"/>
                    <a:pt x="74" y="41"/>
                    <a:pt x="113" y="47"/>
                  </a:cubicBezTo>
                  <a:cubicBezTo>
                    <a:pt x="111" y="40"/>
                    <a:pt x="109" y="34"/>
                    <a:pt x="106" y="28"/>
                  </a:cubicBezTo>
                  <a:cubicBezTo>
                    <a:pt x="76" y="23"/>
                    <a:pt x="47" y="13"/>
                    <a:pt x="19" y="0"/>
                  </a:cubicBezTo>
                  <a:cubicBezTo>
                    <a:pt x="12" y="4"/>
                    <a:pt x="6" y="8"/>
                    <a:pt x="0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" name="Freeform 313"/>
            <p:cNvSpPr>
              <a:spLocks noChangeArrowheads="1"/>
            </p:cNvSpPr>
            <p:nvPr/>
          </p:nvSpPr>
          <p:spPr bwMode="auto">
            <a:xfrm>
              <a:off x="2774950" y="4073525"/>
              <a:ext cx="274637" cy="114300"/>
            </a:xfrm>
            <a:custGeom>
              <a:avLst/>
              <a:gdLst>
                <a:gd name="T0" fmla="*/ 558043444 w 87"/>
                <a:gd name="T1" fmla="*/ 90725625 h 36"/>
                <a:gd name="T2" fmla="*/ 0 w 87"/>
                <a:gd name="T3" fmla="*/ 80645000 h 36"/>
                <a:gd name="T4" fmla="*/ 866959561 w 87"/>
                <a:gd name="T5" fmla="*/ 362902500 h 36"/>
                <a:gd name="T6" fmla="*/ 558043444 w 87"/>
                <a:gd name="T7" fmla="*/ 90725625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36"/>
                <a:gd name="T14" fmla="*/ 87 w 87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36">
                  <a:moveTo>
                    <a:pt x="56" y="9"/>
                  </a:moveTo>
                  <a:cubicBezTo>
                    <a:pt x="36" y="0"/>
                    <a:pt x="17" y="1"/>
                    <a:pt x="0" y="8"/>
                  </a:cubicBezTo>
                  <a:cubicBezTo>
                    <a:pt x="28" y="21"/>
                    <a:pt x="57" y="31"/>
                    <a:pt x="87" y="36"/>
                  </a:cubicBezTo>
                  <a:cubicBezTo>
                    <a:pt x="80" y="25"/>
                    <a:pt x="70" y="15"/>
                    <a:pt x="56" y="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5" name="Freeform 314"/>
            <p:cNvSpPr>
              <a:spLocks noChangeArrowheads="1"/>
            </p:cNvSpPr>
            <p:nvPr/>
          </p:nvSpPr>
          <p:spPr bwMode="auto">
            <a:xfrm>
              <a:off x="2663825" y="4137025"/>
              <a:ext cx="411162" cy="150813"/>
            </a:xfrm>
            <a:custGeom>
              <a:avLst/>
              <a:gdLst>
                <a:gd name="T0" fmla="*/ 160052715 w 130"/>
                <a:gd name="T1" fmla="*/ 0 h 48"/>
                <a:gd name="T2" fmla="*/ 0 w 130"/>
                <a:gd name="T3" fmla="*/ 157948340 h 48"/>
                <a:gd name="T4" fmla="*/ 1300416848 w 130"/>
                <a:gd name="T5" fmla="*/ 473845020 h 48"/>
                <a:gd name="T6" fmla="*/ 1290412960 w 130"/>
                <a:gd name="T7" fmla="*/ 345512583 h 48"/>
                <a:gd name="T8" fmla="*/ 160052715 w 13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48"/>
                <a:gd name="T17" fmla="*/ 130 w 13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48">
                  <a:moveTo>
                    <a:pt x="16" y="0"/>
                  </a:moveTo>
                  <a:cubicBezTo>
                    <a:pt x="10" y="5"/>
                    <a:pt x="5" y="10"/>
                    <a:pt x="0" y="16"/>
                  </a:cubicBezTo>
                  <a:cubicBezTo>
                    <a:pt x="39" y="38"/>
                    <a:pt x="85" y="45"/>
                    <a:pt x="130" y="48"/>
                  </a:cubicBezTo>
                  <a:cubicBezTo>
                    <a:pt x="130" y="44"/>
                    <a:pt x="130" y="39"/>
                    <a:pt x="129" y="35"/>
                  </a:cubicBezTo>
                  <a:cubicBezTo>
                    <a:pt x="90" y="29"/>
                    <a:pt x="52" y="18"/>
                    <a:pt x="16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6" name="Freeform 315"/>
            <p:cNvSpPr>
              <a:spLocks noChangeArrowheads="1"/>
            </p:cNvSpPr>
            <p:nvPr/>
          </p:nvSpPr>
          <p:spPr bwMode="auto">
            <a:xfrm>
              <a:off x="2628900" y="4187825"/>
              <a:ext cx="449262" cy="163513"/>
            </a:xfrm>
            <a:custGeom>
              <a:avLst/>
              <a:gdLst>
                <a:gd name="T0" fmla="*/ 110107156 w 142"/>
                <a:gd name="T1" fmla="*/ 0 h 52"/>
                <a:gd name="T2" fmla="*/ 0 w 142"/>
                <a:gd name="T3" fmla="*/ 148315724 h 52"/>
                <a:gd name="T4" fmla="*/ 1401362075 w 142"/>
                <a:gd name="T5" fmla="*/ 514163484 h 52"/>
                <a:gd name="T6" fmla="*/ 1411372392 w 142"/>
                <a:gd name="T7" fmla="*/ 316407088 h 52"/>
                <a:gd name="T8" fmla="*/ 110107156 w 14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52"/>
                <a:gd name="T17" fmla="*/ 142 w 14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52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4" y="33"/>
                    <a:pt x="92" y="47"/>
                    <a:pt x="140" y="52"/>
                  </a:cubicBezTo>
                  <a:cubicBezTo>
                    <a:pt x="141" y="45"/>
                    <a:pt x="142" y="39"/>
                    <a:pt x="141" y="32"/>
                  </a:cubicBezTo>
                  <a:cubicBezTo>
                    <a:pt x="96" y="29"/>
                    <a:pt x="50" y="22"/>
                    <a:pt x="11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7" name="Freeform 316"/>
            <p:cNvSpPr>
              <a:spLocks noChangeArrowheads="1"/>
            </p:cNvSpPr>
            <p:nvPr/>
          </p:nvSpPr>
          <p:spPr bwMode="auto">
            <a:xfrm>
              <a:off x="2568575" y="4338638"/>
              <a:ext cx="481012" cy="149225"/>
            </a:xfrm>
            <a:custGeom>
              <a:avLst/>
              <a:gdLst>
                <a:gd name="T0" fmla="*/ 0 w 152"/>
                <a:gd name="T1" fmla="*/ 191531875 h 47"/>
                <a:gd name="T2" fmla="*/ 1462102430 w 152"/>
                <a:gd name="T3" fmla="*/ 473789375 h 47"/>
                <a:gd name="T4" fmla="*/ 1502159337 w 152"/>
                <a:gd name="T5" fmla="*/ 383063750 h 47"/>
                <a:gd name="T6" fmla="*/ 1522187790 w 152"/>
                <a:gd name="T7" fmla="*/ 332660625 h 47"/>
                <a:gd name="T8" fmla="*/ 50072716 w 152"/>
                <a:gd name="T9" fmla="*/ 0 h 47"/>
                <a:gd name="T10" fmla="*/ 0 w 152"/>
                <a:gd name="T11" fmla="*/ 19153187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47"/>
                <a:gd name="T20" fmla="*/ 152 w 15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47">
                  <a:moveTo>
                    <a:pt x="0" y="19"/>
                  </a:moveTo>
                  <a:cubicBezTo>
                    <a:pt x="46" y="39"/>
                    <a:pt x="96" y="45"/>
                    <a:pt x="146" y="47"/>
                  </a:cubicBezTo>
                  <a:cubicBezTo>
                    <a:pt x="148" y="44"/>
                    <a:pt x="149" y="41"/>
                    <a:pt x="150" y="38"/>
                  </a:cubicBezTo>
                  <a:cubicBezTo>
                    <a:pt x="151" y="36"/>
                    <a:pt x="151" y="35"/>
                    <a:pt x="152" y="33"/>
                  </a:cubicBezTo>
                  <a:cubicBezTo>
                    <a:pt x="101" y="29"/>
                    <a:pt x="51" y="21"/>
                    <a:pt x="5" y="0"/>
                  </a:cubicBezTo>
                  <a:cubicBezTo>
                    <a:pt x="3" y="7"/>
                    <a:pt x="1" y="13"/>
                    <a:pt x="0" y="1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8" name="Freeform 317"/>
            <p:cNvSpPr>
              <a:spLocks noChangeArrowheads="1"/>
            </p:cNvSpPr>
            <p:nvPr/>
          </p:nvSpPr>
          <p:spPr bwMode="auto">
            <a:xfrm>
              <a:off x="2555875" y="4525963"/>
              <a:ext cx="417512" cy="123825"/>
            </a:xfrm>
            <a:custGeom>
              <a:avLst/>
              <a:gdLst>
                <a:gd name="T0" fmla="*/ 0 w 132"/>
                <a:gd name="T1" fmla="*/ 0 h 39"/>
                <a:gd name="T2" fmla="*/ 0 w 132"/>
                <a:gd name="T3" fmla="*/ 30241875 h 39"/>
                <a:gd name="T4" fmla="*/ 0 w 132"/>
                <a:gd name="T5" fmla="*/ 241935000 h 39"/>
                <a:gd name="T6" fmla="*/ 10004473 w 132"/>
                <a:gd name="T7" fmla="*/ 241935000 h 39"/>
                <a:gd name="T8" fmla="*/ 1250546492 w 132"/>
                <a:gd name="T9" fmla="*/ 372983125 h 39"/>
                <a:gd name="T10" fmla="*/ 1320577804 w 132"/>
                <a:gd name="T11" fmla="*/ 211693125 h 39"/>
                <a:gd name="T12" fmla="*/ 0 w 132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"/>
                <a:gd name="T22" fmla="*/ 0 h 39"/>
                <a:gd name="T23" fmla="*/ 132 w 132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"/>
                    <a:pt x="0" y="17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42" y="36"/>
                    <a:pt x="83" y="39"/>
                    <a:pt x="125" y="37"/>
                  </a:cubicBezTo>
                  <a:cubicBezTo>
                    <a:pt x="127" y="31"/>
                    <a:pt x="130" y="26"/>
                    <a:pt x="132" y="21"/>
                  </a:cubicBezTo>
                  <a:cubicBezTo>
                    <a:pt x="87" y="22"/>
                    <a:pt x="41" y="1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" name="Freeform 318"/>
            <p:cNvSpPr>
              <a:spLocks noChangeArrowheads="1"/>
            </p:cNvSpPr>
            <p:nvPr/>
          </p:nvSpPr>
          <p:spPr bwMode="auto">
            <a:xfrm>
              <a:off x="2555875" y="4602163"/>
              <a:ext cx="395287" cy="104775"/>
            </a:xfrm>
            <a:custGeom>
              <a:avLst/>
              <a:gdLst>
                <a:gd name="T0" fmla="*/ 9999180 w 125"/>
                <a:gd name="T1" fmla="*/ 0 h 33"/>
                <a:gd name="T2" fmla="*/ 0 w 125"/>
                <a:gd name="T3" fmla="*/ 0 h 33"/>
                <a:gd name="T4" fmla="*/ 9999180 w 125"/>
                <a:gd name="T5" fmla="*/ 191531875 h 33"/>
                <a:gd name="T6" fmla="*/ 1170014735 w 125"/>
                <a:gd name="T7" fmla="*/ 322580000 h 33"/>
                <a:gd name="T8" fmla="*/ 1250014499 w 125"/>
                <a:gd name="T9" fmla="*/ 131048125 h 33"/>
                <a:gd name="T10" fmla="*/ 9999180 w 125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5"/>
                <a:gd name="T19" fmla="*/ 0 h 33"/>
                <a:gd name="T20" fmla="*/ 125 w 12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5" h="3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6"/>
                    <a:pt x="1" y="12"/>
                    <a:pt x="1" y="19"/>
                  </a:cubicBezTo>
                  <a:cubicBezTo>
                    <a:pt x="40" y="26"/>
                    <a:pt x="78" y="33"/>
                    <a:pt x="117" y="32"/>
                  </a:cubicBezTo>
                  <a:cubicBezTo>
                    <a:pt x="119" y="26"/>
                    <a:pt x="122" y="19"/>
                    <a:pt x="125" y="13"/>
                  </a:cubicBezTo>
                  <a:cubicBezTo>
                    <a:pt x="83" y="15"/>
                    <a:pt x="42" y="12"/>
                    <a:pt x="1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" name="Freeform 319"/>
            <p:cNvSpPr>
              <a:spLocks noChangeArrowheads="1"/>
            </p:cNvSpPr>
            <p:nvPr/>
          </p:nvSpPr>
          <p:spPr bwMode="auto">
            <a:xfrm>
              <a:off x="2565400" y="4719638"/>
              <a:ext cx="346075" cy="88900"/>
            </a:xfrm>
            <a:custGeom>
              <a:avLst/>
              <a:gdLst>
                <a:gd name="T0" fmla="*/ 0 w 109"/>
                <a:gd name="T1" fmla="*/ 0 h 28"/>
                <a:gd name="T2" fmla="*/ 20161250 w 109"/>
                <a:gd name="T3" fmla="*/ 221773750 h 28"/>
                <a:gd name="T4" fmla="*/ 1068546250 w 109"/>
                <a:gd name="T5" fmla="*/ 262096250 h 28"/>
                <a:gd name="T6" fmla="*/ 1098788125 w 109"/>
                <a:gd name="T7" fmla="*/ 120967500 h 28"/>
                <a:gd name="T8" fmla="*/ 0 w 10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8"/>
                <a:gd name="T17" fmla="*/ 109 w 10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8">
                  <a:moveTo>
                    <a:pt x="0" y="0"/>
                  </a:moveTo>
                  <a:cubicBezTo>
                    <a:pt x="0" y="7"/>
                    <a:pt x="1" y="15"/>
                    <a:pt x="2" y="22"/>
                  </a:cubicBezTo>
                  <a:cubicBezTo>
                    <a:pt x="37" y="25"/>
                    <a:pt x="72" y="28"/>
                    <a:pt x="106" y="26"/>
                  </a:cubicBezTo>
                  <a:cubicBezTo>
                    <a:pt x="107" y="22"/>
                    <a:pt x="108" y="17"/>
                    <a:pt x="109" y="12"/>
                  </a:cubicBezTo>
                  <a:cubicBezTo>
                    <a:pt x="72" y="13"/>
                    <a:pt x="36" y="8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" name="Freeform 320"/>
            <p:cNvSpPr>
              <a:spLocks noChangeArrowheads="1"/>
            </p:cNvSpPr>
            <p:nvPr/>
          </p:nvSpPr>
          <p:spPr bwMode="auto">
            <a:xfrm>
              <a:off x="2584450" y="4851400"/>
              <a:ext cx="311150" cy="57150"/>
            </a:xfrm>
            <a:custGeom>
              <a:avLst/>
              <a:gdLst>
                <a:gd name="T0" fmla="*/ 0 w 98"/>
                <a:gd name="T1" fmla="*/ 0 h 18"/>
                <a:gd name="T2" fmla="*/ 20161250 w 98"/>
                <a:gd name="T3" fmla="*/ 141128750 h 18"/>
                <a:gd name="T4" fmla="*/ 987901250 w 98"/>
                <a:gd name="T5" fmla="*/ 120967500 h 18"/>
                <a:gd name="T6" fmla="*/ 987901250 w 98"/>
                <a:gd name="T7" fmla="*/ 20161250 h 18"/>
                <a:gd name="T8" fmla="*/ 0 w 9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18"/>
                <a:gd name="T17" fmla="*/ 98 w 9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18">
                  <a:moveTo>
                    <a:pt x="0" y="0"/>
                  </a:moveTo>
                  <a:cubicBezTo>
                    <a:pt x="0" y="4"/>
                    <a:pt x="1" y="9"/>
                    <a:pt x="2" y="14"/>
                  </a:cubicBezTo>
                  <a:cubicBezTo>
                    <a:pt x="34" y="18"/>
                    <a:pt x="66" y="17"/>
                    <a:pt x="98" y="12"/>
                  </a:cubicBezTo>
                  <a:cubicBezTo>
                    <a:pt x="98" y="8"/>
                    <a:pt x="98" y="5"/>
                    <a:pt x="98" y="2"/>
                  </a:cubicBezTo>
                  <a:cubicBezTo>
                    <a:pt x="65" y="6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" name="Freeform 321"/>
            <p:cNvSpPr>
              <a:spLocks noChangeArrowheads="1"/>
            </p:cNvSpPr>
            <p:nvPr/>
          </p:nvSpPr>
          <p:spPr bwMode="auto">
            <a:xfrm>
              <a:off x="2590800" y="4889500"/>
              <a:ext cx="307975" cy="219075"/>
            </a:xfrm>
            <a:custGeom>
              <a:avLst/>
              <a:gdLst>
                <a:gd name="T0" fmla="*/ 967740000 w 97"/>
                <a:gd name="T1" fmla="*/ 0 h 69"/>
                <a:gd name="T2" fmla="*/ 0 w 97"/>
                <a:gd name="T3" fmla="*/ 20161250 h 69"/>
                <a:gd name="T4" fmla="*/ 10080625 w 97"/>
                <a:gd name="T5" fmla="*/ 70564375 h 69"/>
                <a:gd name="T6" fmla="*/ 252015625 w 97"/>
                <a:gd name="T7" fmla="*/ 655240625 h 69"/>
                <a:gd name="T8" fmla="*/ 383063750 w 97"/>
                <a:gd name="T9" fmla="*/ 171370625 h 69"/>
                <a:gd name="T10" fmla="*/ 695563125 w 97"/>
                <a:gd name="T11" fmla="*/ 171370625 h 69"/>
                <a:gd name="T12" fmla="*/ 796369375 w 97"/>
                <a:gd name="T13" fmla="*/ 433466875 h 69"/>
                <a:gd name="T14" fmla="*/ 967740000 w 97"/>
                <a:gd name="T15" fmla="*/ 231854375 h 69"/>
                <a:gd name="T16" fmla="*/ 967740000 w 97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69"/>
                <a:gd name="T29" fmla="*/ 97 w 97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69">
                  <a:moveTo>
                    <a:pt x="96" y="0"/>
                  </a:moveTo>
                  <a:cubicBezTo>
                    <a:pt x="64" y="5"/>
                    <a:pt x="32" y="6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4" y="19"/>
                    <a:pt x="8" y="63"/>
                    <a:pt x="25" y="65"/>
                  </a:cubicBezTo>
                  <a:cubicBezTo>
                    <a:pt x="38" y="51"/>
                    <a:pt x="30" y="32"/>
                    <a:pt x="38" y="17"/>
                  </a:cubicBezTo>
                  <a:cubicBezTo>
                    <a:pt x="44" y="7"/>
                    <a:pt x="62" y="6"/>
                    <a:pt x="69" y="17"/>
                  </a:cubicBezTo>
                  <a:cubicBezTo>
                    <a:pt x="74" y="25"/>
                    <a:pt x="73" y="35"/>
                    <a:pt x="79" y="43"/>
                  </a:cubicBezTo>
                  <a:cubicBezTo>
                    <a:pt x="95" y="69"/>
                    <a:pt x="97" y="39"/>
                    <a:pt x="96" y="23"/>
                  </a:cubicBezTo>
                  <a:cubicBezTo>
                    <a:pt x="96" y="15"/>
                    <a:pt x="95" y="7"/>
                    <a:pt x="96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" name="Freeform 322"/>
            <p:cNvSpPr>
              <a:spLocks noChangeArrowheads="1"/>
            </p:cNvSpPr>
            <p:nvPr/>
          </p:nvSpPr>
          <p:spPr bwMode="auto">
            <a:xfrm>
              <a:off x="2066925" y="4933950"/>
              <a:ext cx="976312" cy="808038"/>
            </a:xfrm>
            <a:custGeom>
              <a:avLst/>
              <a:gdLst>
                <a:gd name="T0" fmla="*/ 0 w 308"/>
                <a:gd name="T1" fmla="*/ 572344406 h 255"/>
                <a:gd name="T2" fmla="*/ 733498768 w 308"/>
                <a:gd name="T3" fmla="*/ 2147483647 h 255"/>
                <a:gd name="T4" fmla="*/ 2069870196 w 308"/>
                <a:gd name="T5" fmla="*/ 2147483647 h 255"/>
                <a:gd name="T6" fmla="*/ 2147483647 w 308"/>
                <a:gd name="T7" fmla="*/ 1817448576 h 255"/>
                <a:gd name="T8" fmla="*/ 2147483647 w 30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8"/>
                <a:gd name="T16" fmla="*/ 0 h 255"/>
                <a:gd name="T17" fmla="*/ 308 w 308"/>
                <a:gd name="T18" fmla="*/ 255 h 2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8" h="255">
                  <a:moveTo>
                    <a:pt x="0" y="57"/>
                  </a:moveTo>
                  <a:cubicBezTo>
                    <a:pt x="0" y="57"/>
                    <a:pt x="56" y="217"/>
                    <a:pt x="73" y="229"/>
                  </a:cubicBezTo>
                  <a:cubicBezTo>
                    <a:pt x="90" y="242"/>
                    <a:pt x="142" y="255"/>
                    <a:pt x="206" y="238"/>
                  </a:cubicBezTo>
                  <a:cubicBezTo>
                    <a:pt x="269" y="221"/>
                    <a:pt x="294" y="199"/>
                    <a:pt x="301" y="181"/>
                  </a:cubicBezTo>
                  <a:cubicBezTo>
                    <a:pt x="308" y="163"/>
                    <a:pt x="276" y="0"/>
                    <a:pt x="276" y="0"/>
                  </a:cubicBezTo>
                </a:path>
              </a:pathLst>
            </a:custGeom>
            <a:solidFill>
              <a:srgbClr val="B3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4" name="Freeform 323"/>
            <p:cNvSpPr>
              <a:spLocks noChangeArrowheads="1"/>
            </p:cNvSpPr>
            <p:nvPr/>
          </p:nvSpPr>
          <p:spPr bwMode="auto">
            <a:xfrm>
              <a:off x="1962150" y="4706938"/>
              <a:ext cx="1049337" cy="519113"/>
            </a:xfrm>
            <a:custGeom>
              <a:avLst/>
              <a:gdLst>
                <a:gd name="T0" fmla="*/ 2147483647 w 331"/>
                <a:gd name="T1" fmla="*/ 811560373 h 164"/>
                <a:gd name="T2" fmla="*/ 2147483647 w 331"/>
                <a:gd name="T3" fmla="*/ 470905128 h 164"/>
                <a:gd name="T4" fmla="*/ 2147483647 w 331"/>
                <a:gd name="T5" fmla="*/ 210405362 h 164"/>
                <a:gd name="T6" fmla="*/ 2147483647 w 331"/>
                <a:gd name="T7" fmla="*/ 0 h 164"/>
                <a:gd name="T8" fmla="*/ 2147483647 w 331"/>
                <a:gd name="T9" fmla="*/ 370713154 h 164"/>
                <a:gd name="T10" fmla="*/ 1899483842 w 331"/>
                <a:gd name="T11" fmla="*/ 591136763 h 164"/>
                <a:gd name="T12" fmla="*/ 994968029 w 331"/>
                <a:gd name="T13" fmla="*/ 771484216 h 164"/>
                <a:gd name="T14" fmla="*/ 482409702 w 331"/>
                <a:gd name="T15" fmla="*/ 811560373 h 164"/>
                <a:gd name="T16" fmla="*/ 241204851 w 331"/>
                <a:gd name="T17" fmla="*/ 811560373 h 164"/>
                <a:gd name="T18" fmla="*/ 20099083 w 331"/>
                <a:gd name="T19" fmla="*/ 761465969 h 164"/>
                <a:gd name="T20" fmla="*/ 0 w 331"/>
                <a:gd name="T21" fmla="*/ 731408060 h 164"/>
                <a:gd name="T22" fmla="*/ 120600840 w 331"/>
                <a:gd name="T23" fmla="*/ 1192291775 h 164"/>
                <a:gd name="T24" fmla="*/ 311554813 w 331"/>
                <a:gd name="T25" fmla="*/ 1542968433 h 164"/>
                <a:gd name="T26" fmla="*/ 1839183422 w 331"/>
                <a:gd name="T27" fmla="*/ 1502889111 h 164"/>
                <a:gd name="T28" fmla="*/ 2147483647 w 331"/>
                <a:gd name="T29" fmla="*/ 81156037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1"/>
                <a:gd name="T46" fmla="*/ 0 h 164"/>
                <a:gd name="T47" fmla="*/ 331 w 331"/>
                <a:gd name="T48" fmla="*/ 164 h 1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1" h="164">
                  <a:moveTo>
                    <a:pt x="331" y="81"/>
                  </a:moveTo>
                  <a:cubicBezTo>
                    <a:pt x="328" y="70"/>
                    <a:pt x="325" y="58"/>
                    <a:pt x="321" y="47"/>
                  </a:cubicBezTo>
                  <a:cubicBezTo>
                    <a:pt x="318" y="38"/>
                    <a:pt x="316" y="29"/>
                    <a:pt x="312" y="21"/>
                  </a:cubicBezTo>
                  <a:cubicBezTo>
                    <a:pt x="311" y="18"/>
                    <a:pt x="303" y="2"/>
                    <a:pt x="303" y="0"/>
                  </a:cubicBezTo>
                  <a:cubicBezTo>
                    <a:pt x="295" y="19"/>
                    <a:pt x="275" y="29"/>
                    <a:pt x="257" y="37"/>
                  </a:cubicBezTo>
                  <a:cubicBezTo>
                    <a:pt x="236" y="47"/>
                    <a:pt x="212" y="53"/>
                    <a:pt x="189" y="59"/>
                  </a:cubicBezTo>
                  <a:cubicBezTo>
                    <a:pt x="159" y="66"/>
                    <a:pt x="129" y="72"/>
                    <a:pt x="99" y="77"/>
                  </a:cubicBezTo>
                  <a:cubicBezTo>
                    <a:pt x="83" y="80"/>
                    <a:pt x="65" y="81"/>
                    <a:pt x="48" y="81"/>
                  </a:cubicBezTo>
                  <a:cubicBezTo>
                    <a:pt x="40" y="81"/>
                    <a:pt x="32" y="82"/>
                    <a:pt x="24" y="81"/>
                  </a:cubicBezTo>
                  <a:cubicBezTo>
                    <a:pt x="16" y="80"/>
                    <a:pt x="9" y="77"/>
                    <a:pt x="2" y="76"/>
                  </a:cubicBezTo>
                  <a:cubicBezTo>
                    <a:pt x="1" y="75"/>
                    <a:pt x="1" y="74"/>
                    <a:pt x="0" y="73"/>
                  </a:cubicBezTo>
                  <a:cubicBezTo>
                    <a:pt x="1" y="88"/>
                    <a:pt x="7" y="105"/>
                    <a:pt x="12" y="119"/>
                  </a:cubicBezTo>
                  <a:cubicBezTo>
                    <a:pt x="15" y="129"/>
                    <a:pt x="20" y="150"/>
                    <a:pt x="31" y="154"/>
                  </a:cubicBezTo>
                  <a:cubicBezTo>
                    <a:pt x="47" y="160"/>
                    <a:pt x="114" y="164"/>
                    <a:pt x="183" y="150"/>
                  </a:cubicBezTo>
                  <a:cubicBezTo>
                    <a:pt x="252" y="136"/>
                    <a:pt x="327" y="101"/>
                    <a:pt x="331" y="81"/>
                  </a:cubicBezTo>
                  <a:close/>
                </a:path>
              </a:pathLst>
            </a:custGeom>
            <a:solidFill>
              <a:srgbClr val="CF8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5" name="Freeform 324"/>
            <p:cNvSpPr>
              <a:spLocks noChangeArrowheads="1"/>
            </p:cNvSpPr>
            <p:nvPr/>
          </p:nvSpPr>
          <p:spPr bwMode="auto">
            <a:xfrm>
              <a:off x="2740025" y="4168775"/>
              <a:ext cx="312737" cy="401638"/>
            </a:xfrm>
            <a:custGeom>
              <a:avLst/>
              <a:gdLst>
                <a:gd name="T0" fmla="*/ 29937460 w 99"/>
                <a:gd name="T1" fmla="*/ 600085122 h 127"/>
                <a:gd name="T2" fmla="*/ 109770687 w 99"/>
                <a:gd name="T3" fmla="*/ 1060150382 h 127"/>
                <a:gd name="T4" fmla="*/ 469013890 w 99"/>
                <a:gd name="T5" fmla="*/ 1260178756 h 127"/>
                <a:gd name="T6" fmla="*/ 798322792 w 99"/>
                <a:gd name="T7" fmla="*/ 1010144870 h 127"/>
                <a:gd name="T8" fmla="*/ 957986087 w 99"/>
                <a:gd name="T9" fmla="*/ 600085122 h 127"/>
                <a:gd name="T10" fmla="*/ 638656338 w 99"/>
                <a:gd name="T11" fmla="*/ 70011512 h 127"/>
                <a:gd name="T12" fmla="*/ 29937460 w 99"/>
                <a:gd name="T13" fmla="*/ 60008512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127"/>
                <a:gd name="T23" fmla="*/ 99 w 99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127">
                  <a:moveTo>
                    <a:pt x="3" y="60"/>
                  </a:moveTo>
                  <a:cubicBezTo>
                    <a:pt x="0" y="76"/>
                    <a:pt x="2" y="93"/>
                    <a:pt x="11" y="106"/>
                  </a:cubicBezTo>
                  <a:cubicBezTo>
                    <a:pt x="19" y="117"/>
                    <a:pt x="33" y="127"/>
                    <a:pt x="47" y="126"/>
                  </a:cubicBezTo>
                  <a:cubicBezTo>
                    <a:pt x="62" y="125"/>
                    <a:pt x="73" y="113"/>
                    <a:pt x="80" y="101"/>
                  </a:cubicBezTo>
                  <a:cubicBezTo>
                    <a:pt x="86" y="90"/>
                    <a:pt x="94" y="73"/>
                    <a:pt x="96" y="60"/>
                  </a:cubicBezTo>
                  <a:cubicBezTo>
                    <a:pt x="99" y="36"/>
                    <a:pt x="87" y="12"/>
                    <a:pt x="64" y="7"/>
                  </a:cubicBezTo>
                  <a:cubicBezTo>
                    <a:pt x="31" y="0"/>
                    <a:pt x="8" y="29"/>
                    <a:pt x="3" y="60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6" name="Freeform 325"/>
            <p:cNvSpPr>
              <a:spLocks noChangeArrowheads="1"/>
            </p:cNvSpPr>
            <p:nvPr/>
          </p:nvSpPr>
          <p:spPr bwMode="auto">
            <a:xfrm>
              <a:off x="2832100" y="42910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40322500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4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7" name="Freeform 326"/>
            <p:cNvSpPr>
              <a:spLocks noChangeArrowheads="1"/>
            </p:cNvSpPr>
            <p:nvPr/>
          </p:nvSpPr>
          <p:spPr bwMode="auto">
            <a:xfrm>
              <a:off x="3008312" y="43672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30241875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3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" name="Freeform 327"/>
            <p:cNvSpPr>
              <a:spLocks noChangeArrowheads="1"/>
            </p:cNvSpPr>
            <p:nvPr/>
          </p:nvSpPr>
          <p:spPr bwMode="auto">
            <a:xfrm>
              <a:off x="2914650" y="4291013"/>
              <a:ext cx="68262" cy="127000"/>
            </a:xfrm>
            <a:custGeom>
              <a:avLst/>
              <a:gdLst>
                <a:gd name="T0" fmla="*/ 19256090 w 22"/>
                <a:gd name="T1" fmla="*/ 272176875 h 40"/>
                <a:gd name="T2" fmla="*/ 115530332 w 22"/>
                <a:gd name="T3" fmla="*/ 372983125 h 40"/>
                <a:gd name="T4" fmla="*/ 202176530 w 22"/>
                <a:gd name="T5" fmla="*/ 141128750 h 40"/>
                <a:gd name="T6" fmla="*/ 19256090 w 22"/>
                <a:gd name="T7" fmla="*/ 27217687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0"/>
                <a:gd name="T14" fmla="*/ 22 w 22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0">
                  <a:moveTo>
                    <a:pt x="2" y="27"/>
                  </a:moveTo>
                  <a:cubicBezTo>
                    <a:pt x="0" y="32"/>
                    <a:pt x="5" y="40"/>
                    <a:pt x="12" y="37"/>
                  </a:cubicBezTo>
                  <a:cubicBezTo>
                    <a:pt x="18" y="35"/>
                    <a:pt x="22" y="19"/>
                    <a:pt x="21" y="14"/>
                  </a:cubicBezTo>
                  <a:cubicBezTo>
                    <a:pt x="19" y="0"/>
                    <a:pt x="4" y="20"/>
                    <a:pt x="2" y="27"/>
                  </a:cubicBezTo>
                  <a:close/>
                </a:path>
              </a:pathLst>
            </a:custGeom>
            <a:solidFill>
              <a:srgbClr val="658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9" name="Freeform 328"/>
            <p:cNvSpPr>
              <a:spLocks noChangeArrowheads="1"/>
            </p:cNvSpPr>
            <p:nvPr/>
          </p:nvSpPr>
          <p:spPr bwMode="auto">
            <a:xfrm>
              <a:off x="2825750" y="4360863"/>
              <a:ext cx="157162" cy="123825"/>
            </a:xfrm>
            <a:custGeom>
              <a:avLst/>
              <a:gdLst>
                <a:gd name="T0" fmla="*/ 0 w 50"/>
                <a:gd name="T1" fmla="*/ 0 h 39"/>
                <a:gd name="T2" fmla="*/ 158079826 w 50"/>
                <a:gd name="T3" fmla="*/ 362902500 h 39"/>
                <a:gd name="T4" fmla="*/ 395199565 w 50"/>
                <a:gd name="T5" fmla="*/ 362902500 h 39"/>
                <a:gd name="T6" fmla="*/ 493997885 w 50"/>
                <a:gd name="T7" fmla="*/ 241935000 h 39"/>
                <a:gd name="T8" fmla="*/ 474239478 w 50"/>
                <a:gd name="T9" fmla="*/ 231854375 h 39"/>
                <a:gd name="T10" fmla="*/ 385317219 w 50"/>
                <a:gd name="T11" fmla="*/ 342741250 h 39"/>
                <a:gd name="T12" fmla="*/ 167959029 w 50"/>
                <a:gd name="T13" fmla="*/ 342741250 h 39"/>
                <a:gd name="T14" fmla="*/ 19758407 w 50"/>
                <a:gd name="T15" fmla="*/ 0 h 39"/>
                <a:gd name="T16" fmla="*/ 0 w 50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39"/>
                <a:gd name="T29" fmla="*/ 50 w 50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39">
                  <a:moveTo>
                    <a:pt x="0" y="0"/>
                  </a:moveTo>
                  <a:cubicBezTo>
                    <a:pt x="0" y="16"/>
                    <a:pt x="1" y="28"/>
                    <a:pt x="16" y="36"/>
                  </a:cubicBezTo>
                  <a:cubicBezTo>
                    <a:pt x="23" y="39"/>
                    <a:pt x="33" y="39"/>
                    <a:pt x="40" y="36"/>
                  </a:cubicBezTo>
                  <a:cubicBezTo>
                    <a:pt x="46" y="33"/>
                    <a:pt x="49" y="29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9"/>
                    <a:pt x="43" y="32"/>
                    <a:pt x="39" y="34"/>
                  </a:cubicBezTo>
                  <a:cubicBezTo>
                    <a:pt x="33" y="37"/>
                    <a:pt x="23" y="37"/>
                    <a:pt x="17" y="34"/>
                  </a:cubicBezTo>
                  <a:cubicBezTo>
                    <a:pt x="3" y="27"/>
                    <a:pt x="2" y="1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0" name="Freeform 329"/>
            <p:cNvSpPr>
              <a:spLocks noChangeArrowheads="1"/>
            </p:cNvSpPr>
            <p:nvPr/>
          </p:nvSpPr>
          <p:spPr bwMode="auto">
            <a:xfrm>
              <a:off x="1978025" y="5191125"/>
              <a:ext cx="498475" cy="430213"/>
            </a:xfrm>
            <a:custGeom>
              <a:avLst/>
              <a:gdLst>
                <a:gd name="T0" fmla="*/ 80645000 w 157"/>
                <a:gd name="T1" fmla="*/ 1010671564 h 136"/>
                <a:gd name="T2" fmla="*/ 1048385000 w 157"/>
                <a:gd name="T3" fmla="*/ 1160771614 h 136"/>
                <a:gd name="T4" fmla="*/ 715724375 w 157"/>
                <a:gd name="T5" fmla="*/ 100065646 h 136"/>
                <a:gd name="T6" fmla="*/ 120967500 w 157"/>
                <a:gd name="T7" fmla="*/ 250165696 h 136"/>
                <a:gd name="T8" fmla="*/ 80645000 w 157"/>
                <a:gd name="T9" fmla="*/ 1010671564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136"/>
                <a:gd name="T17" fmla="*/ 157 w 157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136">
                  <a:moveTo>
                    <a:pt x="8" y="101"/>
                  </a:moveTo>
                  <a:cubicBezTo>
                    <a:pt x="21" y="136"/>
                    <a:pt x="76" y="132"/>
                    <a:pt x="104" y="116"/>
                  </a:cubicBezTo>
                  <a:cubicBezTo>
                    <a:pt x="157" y="86"/>
                    <a:pt x="111" y="26"/>
                    <a:pt x="71" y="10"/>
                  </a:cubicBezTo>
                  <a:cubicBezTo>
                    <a:pt x="48" y="1"/>
                    <a:pt x="24" y="0"/>
                    <a:pt x="12" y="25"/>
                  </a:cubicBezTo>
                  <a:cubicBezTo>
                    <a:pt x="3" y="46"/>
                    <a:pt x="0" y="79"/>
                    <a:pt x="8" y="101"/>
                  </a:cubicBezTo>
                  <a:close/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1" name="Freeform 330"/>
            <p:cNvSpPr>
              <a:spLocks noChangeArrowheads="1"/>
            </p:cNvSpPr>
            <p:nvPr/>
          </p:nvSpPr>
          <p:spPr bwMode="auto">
            <a:xfrm>
              <a:off x="1835150" y="5095875"/>
              <a:ext cx="250825" cy="196850"/>
            </a:xfrm>
            <a:custGeom>
              <a:avLst/>
              <a:gdLst>
                <a:gd name="T0" fmla="*/ 786288750 w 79"/>
                <a:gd name="T1" fmla="*/ 413305625 h 62"/>
                <a:gd name="T2" fmla="*/ 524192500 w 79"/>
                <a:gd name="T3" fmla="*/ 100806250 h 62"/>
                <a:gd name="T4" fmla="*/ 0 w 79"/>
                <a:gd name="T5" fmla="*/ 0 h 62"/>
                <a:gd name="T6" fmla="*/ 70564375 w 79"/>
                <a:gd name="T7" fmla="*/ 221773750 h 62"/>
                <a:gd name="T8" fmla="*/ 50403125 w 79"/>
                <a:gd name="T9" fmla="*/ 322580000 h 62"/>
                <a:gd name="T10" fmla="*/ 50403125 w 79"/>
                <a:gd name="T11" fmla="*/ 473789375 h 62"/>
                <a:gd name="T12" fmla="*/ 20161250 w 79"/>
                <a:gd name="T13" fmla="*/ 624998750 h 62"/>
                <a:gd name="T14" fmla="*/ 332660625 w 79"/>
                <a:gd name="T15" fmla="*/ 504031250 h 62"/>
                <a:gd name="T16" fmla="*/ 665321250 w 79"/>
                <a:gd name="T17" fmla="*/ 453628125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2"/>
                <a:gd name="T29" fmla="*/ 79 w 7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2">
                  <a:moveTo>
                    <a:pt x="78" y="41"/>
                  </a:moveTo>
                  <a:cubicBezTo>
                    <a:pt x="79" y="33"/>
                    <a:pt x="60" y="15"/>
                    <a:pt x="52" y="10"/>
                  </a:cubicBezTo>
                  <a:cubicBezTo>
                    <a:pt x="38" y="1"/>
                    <a:pt x="17" y="0"/>
                    <a:pt x="0" y="0"/>
                  </a:cubicBezTo>
                  <a:cubicBezTo>
                    <a:pt x="0" y="7"/>
                    <a:pt x="6" y="15"/>
                    <a:pt x="7" y="22"/>
                  </a:cubicBezTo>
                  <a:cubicBezTo>
                    <a:pt x="7" y="26"/>
                    <a:pt x="6" y="29"/>
                    <a:pt x="5" y="32"/>
                  </a:cubicBezTo>
                  <a:cubicBezTo>
                    <a:pt x="5" y="37"/>
                    <a:pt x="6" y="42"/>
                    <a:pt x="5" y="47"/>
                  </a:cubicBezTo>
                  <a:cubicBezTo>
                    <a:pt x="4" y="52"/>
                    <a:pt x="3" y="57"/>
                    <a:pt x="2" y="62"/>
                  </a:cubicBezTo>
                  <a:cubicBezTo>
                    <a:pt x="12" y="56"/>
                    <a:pt x="23" y="53"/>
                    <a:pt x="33" y="50"/>
                  </a:cubicBezTo>
                  <a:cubicBezTo>
                    <a:pt x="45" y="46"/>
                    <a:pt x="53" y="45"/>
                    <a:pt x="66" y="45"/>
                  </a:cubicBezTo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2" name="Freeform 331"/>
            <p:cNvSpPr>
              <a:spLocks noChangeArrowheads="1"/>
            </p:cNvSpPr>
            <p:nvPr/>
          </p:nvSpPr>
          <p:spPr bwMode="auto">
            <a:xfrm>
              <a:off x="1792287" y="5089525"/>
              <a:ext cx="80962" cy="200025"/>
            </a:xfrm>
            <a:custGeom>
              <a:avLst/>
              <a:gdLst>
                <a:gd name="T0" fmla="*/ 145448233 w 26"/>
                <a:gd name="T1" fmla="*/ 20161250 h 63"/>
                <a:gd name="T2" fmla="*/ 155144989 w 26"/>
                <a:gd name="T3" fmla="*/ 635079375 h 63"/>
                <a:gd name="T4" fmla="*/ 164841746 w 26"/>
                <a:gd name="T5" fmla="*/ 0 h 63"/>
                <a:gd name="T6" fmla="*/ 0 60000 65536"/>
                <a:gd name="T7" fmla="*/ 0 60000 65536"/>
                <a:gd name="T8" fmla="*/ 0 60000 65536"/>
                <a:gd name="T9" fmla="*/ 0 w 26"/>
                <a:gd name="T10" fmla="*/ 0 h 63"/>
                <a:gd name="T11" fmla="*/ 26 w 26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63">
                  <a:moveTo>
                    <a:pt x="15" y="2"/>
                  </a:moveTo>
                  <a:cubicBezTo>
                    <a:pt x="26" y="17"/>
                    <a:pt x="25" y="47"/>
                    <a:pt x="16" y="63"/>
                  </a:cubicBezTo>
                  <a:cubicBezTo>
                    <a:pt x="0" y="56"/>
                    <a:pt x="4" y="10"/>
                    <a:pt x="17" y="0"/>
                  </a:cubicBezTo>
                </a:path>
              </a:pathLst>
            </a:custGeom>
            <a:solidFill>
              <a:srgbClr val="A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" name="Freeform 332"/>
            <p:cNvSpPr>
              <a:spLocks noChangeArrowheads="1"/>
            </p:cNvSpPr>
            <p:nvPr/>
          </p:nvSpPr>
          <p:spPr bwMode="auto">
            <a:xfrm>
              <a:off x="1984375" y="5165725"/>
              <a:ext cx="130175" cy="117475"/>
            </a:xfrm>
            <a:custGeom>
              <a:avLst/>
              <a:gdLst>
                <a:gd name="T0" fmla="*/ 70564375 w 41"/>
                <a:gd name="T1" fmla="*/ 252015625 h 37"/>
                <a:gd name="T2" fmla="*/ 272176875 w 41"/>
                <a:gd name="T3" fmla="*/ 10080625 h 37"/>
                <a:gd name="T4" fmla="*/ 372983125 w 41"/>
                <a:gd name="T5" fmla="*/ 10080625 h 37"/>
                <a:gd name="T6" fmla="*/ 272176875 w 41"/>
                <a:gd name="T7" fmla="*/ 292338125 h 37"/>
                <a:gd name="T8" fmla="*/ 90725625 w 41"/>
                <a:gd name="T9" fmla="*/ 23185437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37"/>
                <a:gd name="T17" fmla="*/ 41 w 4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37">
                  <a:moveTo>
                    <a:pt x="7" y="25"/>
                  </a:moveTo>
                  <a:cubicBezTo>
                    <a:pt x="17" y="20"/>
                    <a:pt x="22" y="10"/>
                    <a:pt x="27" y="1"/>
                  </a:cubicBezTo>
                  <a:cubicBezTo>
                    <a:pt x="30" y="0"/>
                    <a:pt x="34" y="0"/>
                    <a:pt x="37" y="1"/>
                  </a:cubicBezTo>
                  <a:cubicBezTo>
                    <a:pt x="41" y="10"/>
                    <a:pt x="35" y="23"/>
                    <a:pt x="27" y="29"/>
                  </a:cubicBezTo>
                  <a:cubicBezTo>
                    <a:pt x="20" y="35"/>
                    <a:pt x="0" y="37"/>
                    <a:pt x="9" y="23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4" name="Freeform 333"/>
            <p:cNvSpPr>
              <a:spLocks noChangeArrowheads="1"/>
            </p:cNvSpPr>
            <p:nvPr/>
          </p:nvSpPr>
          <p:spPr bwMode="auto">
            <a:xfrm>
              <a:off x="2584450" y="5153025"/>
              <a:ext cx="171450" cy="69850"/>
            </a:xfrm>
            <a:custGeom>
              <a:avLst/>
              <a:gdLst>
                <a:gd name="T0" fmla="*/ 544353750 w 54"/>
                <a:gd name="T1" fmla="*/ 120967500 h 22"/>
                <a:gd name="T2" fmla="*/ 231854375 w 54"/>
                <a:gd name="T3" fmla="*/ 0 h 22"/>
                <a:gd name="T4" fmla="*/ 0 w 54"/>
                <a:gd name="T5" fmla="*/ 90725625 h 22"/>
                <a:gd name="T6" fmla="*/ 544353750 w 54"/>
                <a:gd name="T7" fmla="*/ 12096750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2"/>
                <a:gd name="T14" fmla="*/ 54 w 54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2">
                  <a:moveTo>
                    <a:pt x="54" y="12"/>
                  </a:moveTo>
                  <a:cubicBezTo>
                    <a:pt x="45" y="4"/>
                    <a:pt x="34" y="0"/>
                    <a:pt x="23" y="0"/>
                  </a:cubicBezTo>
                  <a:cubicBezTo>
                    <a:pt x="14" y="1"/>
                    <a:pt x="6" y="4"/>
                    <a:pt x="0" y="9"/>
                  </a:cubicBezTo>
                  <a:cubicBezTo>
                    <a:pt x="13" y="22"/>
                    <a:pt x="36" y="20"/>
                    <a:pt x="54" y="12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" name="Freeform 334"/>
            <p:cNvSpPr>
              <a:spLocks noChangeArrowheads="1"/>
            </p:cNvSpPr>
            <p:nvPr/>
          </p:nvSpPr>
          <p:spPr bwMode="auto">
            <a:xfrm>
              <a:off x="2559050" y="5181600"/>
              <a:ext cx="219075" cy="69850"/>
            </a:xfrm>
            <a:custGeom>
              <a:avLst/>
              <a:gdLst>
                <a:gd name="T0" fmla="*/ 695563125 w 69"/>
                <a:gd name="T1" fmla="*/ 120967500 h 22"/>
                <a:gd name="T2" fmla="*/ 624998750 w 69"/>
                <a:gd name="T3" fmla="*/ 30241875 h 22"/>
                <a:gd name="T4" fmla="*/ 80645000 w 69"/>
                <a:gd name="T5" fmla="*/ 0 h 22"/>
                <a:gd name="T6" fmla="*/ 0 w 69"/>
                <a:gd name="T7" fmla="*/ 90725625 h 22"/>
                <a:gd name="T8" fmla="*/ 695563125 w 69"/>
                <a:gd name="T9" fmla="*/ 1209675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22"/>
                <a:gd name="T17" fmla="*/ 69 w 6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22">
                  <a:moveTo>
                    <a:pt x="69" y="12"/>
                  </a:moveTo>
                  <a:cubicBezTo>
                    <a:pt x="67" y="9"/>
                    <a:pt x="64" y="6"/>
                    <a:pt x="62" y="3"/>
                  </a:cubicBezTo>
                  <a:cubicBezTo>
                    <a:pt x="44" y="11"/>
                    <a:pt x="21" y="13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20" y="22"/>
                    <a:pt x="46" y="19"/>
                    <a:pt x="69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6" name="Freeform 335"/>
            <p:cNvSpPr>
              <a:spLocks noChangeArrowheads="1"/>
            </p:cNvSpPr>
            <p:nvPr/>
          </p:nvSpPr>
          <p:spPr bwMode="auto">
            <a:xfrm>
              <a:off x="2540000" y="5210175"/>
              <a:ext cx="257175" cy="66675"/>
            </a:xfrm>
            <a:custGeom>
              <a:avLst/>
              <a:gdLst>
                <a:gd name="T0" fmla="*/ 816530625 w 81"/>
                <a:gd name="T1" fmla="*/ 110886875 h 21"/>
                <a:gd name="T2" fmla="*/ 756046875 w 81"/>
                <a:gd name="T3" fmla="*/ 30241875 h 21"/>
                <a:gd name="T4" fmla="*/ 60483750 w 81"/>
                <a:gd name="T5" fmla="*/ 0 h 21"/>
                <a:gd name="T6" fmla="*/ 0 w 81"/>
                <a:gd name="T7" fmla="*/ 80645000 h 21"/>
                <a:gd name="T8" fmla="*/ 816530625 w 81"/>
                <a:gd name="T9" fmla="*/ 1108868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1"/>
                <a:gd name="T17" fmla="*/ 81 w 8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1">
                  <a:moveTo>
                    <a:pt x="81" y="11"/>
                  </a:moveTo>
                  <a:cubicBezTo>
                    <a:pt x="79" y="8"/>
                    <a:pt x="77" y="5"/>
                    <a:pt x="75" y="3"/>
                  </a:cubicBezTo>
                  <a:cubicBezTo>
                    <a:pt x="52" y="10"/>
                    <a:pt x="26" y="13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4" y="21"/>
                    <a:pt x="54" y="20"/>
                    <a:pt x="81" y="11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7" name="Freeform 336"/>
            <p:cNvSpPr>
              <a:spLocks noChangeArrowheads="1"/>
            </p:cNvSpPr>
            <p:nvPr/>
          </p:nvSpPr>
          <p:spPr bwMode="auto">
            <a:xfrm>
              <a:off x="2527300" y="5235575"/>
              <a:ext cx="282575" cy="69850"/>
            </a:xfrm>
            <a:custGeom>
              <a:avLst/>
              <a:gdLst>
                <a:gd name="T0" fmla="*/ 897175625 w 89"/>
                <a:gd name="T1" fmla="*/ 110886875 h 22"/>
                <a:gd name="T2" fmla="*/ 856853125 w 89"/>
                <a:gd name="T3" fmla="*/ 30241875 h 22"/>
                <a:gd name="T4" fmla="*/ 40322500 w 89"/>
                <a:gd name="T5" fmla="*/ 0 h 22"/>
                <a:gd name="T6" fmla="*/ 0 w 89"/>
                <a:gd name="T7" fmla="*/ 90725625 h 22"/>
                <a:gd name="T8" fmla="*/ 897175625 w 89"/>
                <a:gd name="T9" fmla="*/ 11088687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2"/>
                <a:gd name="T17" fmla="*/ 89 w 8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2">
                  <a:moveTo>
                    <a:pt x="89" y="11"/>
                  </a:moveTo>
                  <a:cubicBezTo>
                    <a:pt x="88" y="8"/>
                    <a:pt x="86" y="6"/>
                    <a:pt x="85" y="3"/>
                  </a:cubicBezTo>
                  <a:cubicBezTo>
                    <a:pt x="58" y="12"/>
                    <a:pt x="28" y="1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6" y="22"/>
                    <a:pt x="59" y="19"/>
                    <a:pt x="89" y="11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8" name="Freeform 337"/>
            <p:cNvSpPr>
              <a:spLocks noChangeArrowheads="1"/>
            </p:cNvSpPr>
            <p:nvPr/>
          </p:nvSpPr>
          <p:spPr bwMode="auto">
            <a:xfrm>
              <a:off x="2520950" y="5264150"/>
              <a:ext cx="295275" cy="66675"/>
            </a:xfrm>
            <a:custGeom>
              <a:avLst/>
              <a:gdLst>
                <a:gd name="T0" fmla="*/ 937498125 w 93"/>
                <a:gd name="T1" fmla="*/ 80645000 h 21"/>
                <a:gd name="T2" fmla="*/ 917336875 w 93"/>
                <a:gd name="T3" fmla="*/ 20161250 h 21"/>
                <a:gd name="T4" fmla="*/ 20161250 w 93"/>
                <a:gd name="T5" fmla="*/ 0 h 21"/>
                <a:gd name="T6" fmla="*/ 0 w 93"/>
                <a:gd name="T7" fmla="*/ 100806250 h 21"/>
                <a:gd name="T8" fmla="*/ 937498125 w 93"/>
                <a:gd name="T9" fmla="*/ 80645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21"/>
                <a:gd name="T17" fmla="*/ 93 w 9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21">
                  <a:moveTo>
                    <a:pt x="93" y="8"/>
                  </a:moveTo>
                  <a:cubicBezTo>
                    <a:pt x="92" y="6"/>
                    <a:pt x="92" y="4"/>
                    <a:pt x="91" y="2"/>
                  </a:cubicBezTo>
                  <a:cubicBezTo>
                    <a:pt x="61" y="10"/>
                    <a:pt x="28" y="13"/>
                    <a:pt x="2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27" y="21"/>
                    <a:pt x="64" y="21"/>
                    <a:pt x="93" y="8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9" name="Freeform 338"/>
            <p:cNvSpPr>
              <a:spLocks noChangeArrowheads="1"/>
            </p:cNvSpPr>
            <p:nvPr/>
          </p:nvSpPr>
          <p:spPr bwMode="auto">
            <a:xfrm>
              <a:off x="2514600" y="5289550"/>
              <a:ext cx="311150" cy="82550"/>
            </a:xfrm>
            <a:custGeom>
              <a:avLst/>
              <a:gdLst>
                <a:gd name="T0" fmla="*/ 987901250 w 98"/>
                <a:gd name="T1" fmla="*/ 141128750 h 26"/>
                <a:gd name="T2" fmla="*/ 957659375 w 98"/>
                <a:gd name="T3" fmla="*/ 0 h 26"/>
                <a:gd name="T4" fmla="*/ 20161250 w 98"/>
                <a:gd name="T5" fmla="*/ 20161250 h 26"/>
                <a:gd name="T6" fmla="*/ 0 w 98"/>
                <a:gd name="T7" fmla="*/ 110886875 h 26"/>
                <a:gd name="T8" fmla="*/ 987901250 w 98"/>
                <a:gd name="T9" fmla="*/ 14112875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6"/>
                <a:gd name="T17" fmla="*/ 98 w 9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6">
                  <a:moveTo>
                    <a:pt x="98" y="14"/>
                  </a:moveTo>
                  <a:cubicBezTo>
                    <a:pt x="98" y="9"/>
                    <a:pt x="97" y="5"/>
                    <a:pt x="95" y="0"/>
                  </a:cubicBezTo>
                  <a:cubicBezTo>
                    <a:pt x="66" y="13"/>
                    <a:pt x="29" y="13"/>
                    <a:pt x="2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29" y="26"/>
                    <a:pt x="65" y="23"/>
                    <a:pt x="98" y="14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0" name="Freeform 339"/>
            <p:cNvSpPr>
              <a:spLocks noChangeArrowheads="1"/>
            </p:cNvSpPr>
            <p:nvPr/>
          </p:nvSpPr>
          <p:spPr bwMode="auto">
            <a:xfrm>
              <a:off x="2514600" y="5324475"/>
              <a:ext cx="314325" cy="79375"/>
            </a:xfrm>
            <a:custGeom>
              <a:avLst/>
              <a:gdLst>
                <a:gd name="T0" fmla="*/ 997981875 w 99"/>
                <a:gd name="T1" fmla="*/ 151209375 h 25"/>
                <a:gd name="T2" fmla="*/ 987901250 w 99"/>
                <a:gd name="T3" fmla="*/ 30241875 h 25"/>
                <a:gd name="T4" fmla="*/ 0 w 99"/>
                <a:gd name="T5" fmla="*/ 0 h 25"/>
                <a:gd name="T6" fmla="*/ 0 w 99"/>
                <a:gd name="T7" fmla="*/ 110886875 h 25"/>
                <a:gd name="T8" fmla="*/ 997981875 w 99"/>
                <a:gd name="T9" fmla="*/ 15120937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5"/>
                <a:gd name="T17" fmla="*/ 99 w 99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5">
                  <a:moveTo>
                    <a:pt x="99" y="15"/>
                  </a:moveTo>
                  <a:cubicBezTo>
                    <a:pt x="99" y="11"/>
                    <a:pt x="99" y="7"/>
                    <a:pt x="98" y="3"/>
                  </a:cubicBezTo>
                  <a:cubicBezTo>
                    <a:pt x="65" y="12"/>
                    <a:pt x="29" y="15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31" y="25"/>
                    <a:pt x="67" y="25"/>
                    <a:pt x="99" y="15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" name="Freeform 340"/>
            <p:cNvSpPr>
              <a:spLocks noChangeArrowheads="1"/>
            </p:cNvSpPr>
            <p:nvPr/>
          </p:nvSpPr>
          <p:spPr bwMode="auto">
            <a:xfrm>
              <a:off x="2514600" y="5359400"/>
              <a:ext cx="314325" cy="73025"/>
            </a:xfrm>
            <a:custGeom>
              <a:avLst/>
              <a:gdLst>
                <a:gd name="T0" fmla="*/ 977820625 w 99"/>
                <a:gd name="T1" fmla="*/ 120967500 h 23"/>
                <a:gd name="T2" fmla="*/ 997981875 w 99"/>
                <a:gd name="T3" fmla="*/ 40322500 h 23"/>
                <a:gd name="T4" fmla="*/ 0 w 99"/>
                <a:gd name="T5" fmla="*/ 0 h 23"/>
                <a:gd name="T6" fmla="*/ 20161250 w 99"/>
                <a:gd name="T7" fmla="*/ 80645000 h 23"/>
                <a:gd name="T8" fmla="*/ 977820625 w 99"/>
                <a:gd name="T9" fmla="*/ 12096750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3"/>
                <a:gd name="T17" fmla="*/ 99 w 9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3">
                  <a:moveTo>
                    <a:pt x="97" y="12"/>
                  </a:moveTo>
                  <a:cubicBezTo>
                    <a:pt x="98" y="10"/>
                    <a:pt x="98" y="7"/>
                    <a:pt x="99" y="4"/>
                  </a:cubicBezTo>
                  <a:cubicBezTo>
                    <a:pt x="67" y="14"/>
                    <a:pt x="31" y="14"/>
                    <a:pt x="0" y="0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30" y="22"/>
                    <a:pt x="66" y="23"/>
                    <a:pt x="97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" name="Freeform 341"/>
            <p:cNvSpPr>
              <a:spLocks noChangeArrowheads="1"/>
            </p:cNvSpPr>
            <p:nvPr/>
          </p:nvSpPr>
          <p:spPr bwMode="auto">
            <a:xfrm>
              <a:off x="2533650" y="5419725"/>
              <a:ext cx="276225" cy="68263"/>
            </a:xfrm>
            <a:custGeom>
              <a:avLst/>
              <a:gdLst>
                <a:gd name="T0" fmla="*/ 0 w 87"/>
                <a:gd name="T1" fmla="*/ 0 h 22"/>
                <a:gd name="T2" fmla="*/ 594756875 w 87"/>
                <a:gd name="T3" fmla="*/ 192554409 h 22"/>
                <a:gd name="T4" fmla="*/ 877014375 w 87"/>
                <a:gd name="T5" fmla="*/ 38509641 h 22"/>
                <a:gd name="T6" fmla="*/ 0 w 8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"/>
                <a:gd name="T14" fmla="*/ 87 w 8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">
                  <a:moveTo>
                    <a:pt x="0" y="0"/>
                  </a:moveTo>
                  <a:cubicBezTo>
                    <a:pt x="11" y="19"/>
                    <a:pt x="37" y="22"/>
                    <a:pt x="59" y="20"/>
                  </a:cubicBezTo>
                  <a:cubicBezTo>
                    <a:pt x="72" y="19"/>
                    <a:pt x="81" y="13"/>
                    <a:pt x="87" y="4"/>
                  </a:cubicBezTo>
                  <a:cubicBezTo>
                    <a:pt x="59" y="13"/>
                    <a:pt x="27" y="10"/>
                    <a:pt x="0" y="0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" name="Freeform 342"/>
            <p:cNvSpPr>
              <a:spLocks noChangeArrowheads="1"/>
            </p:cNvSpPr>
            <p:nvPr/>
          </p:nvSpPr>
          <p:spPr bwMode="auto">
            <a:xfrm>
              <a:off x="2520950" y="5384800"/>
              <a:ext cx="301625" cy="76200"/>
            </a:xfrm>
            <a:custGeom>
              <a:avLst/>
              <a:gdLst>
                <a:gd name="T0" fmla="*/ 0 w 95"/>
                <a:gd name="T1" fmla="*/ 0 h 24"/>
                <a:gd name="T2" fmla="*/ 0 w 95"/>
                <a:gd name="T3" fmla="*/ 20161250 h 24"/>
                <a:gd name="T4" fmla="*/ 40322500 w 95"/>
                <a:gd name="T5" fmla="*/ 110886875 h 24"/>
                <a:gd name="T6" fmla="*/ 917336875 w 95"/>
                <a:gd name="T7" fmla="*/ 151209375 h 24"/>
                <a:gd name="T8" fmla="*/ 957659375 w 95"/>
                <a:gd name="T9" fmla="*/ 40322500 h 24"/>
                <a:gd name="T10" fmla="*/ 0 w 9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24"/>
                <a:gd name="T20" fmla="*/ 95 w 95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2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2" y="8"/>
                    <a:pt x="4" y="11"/>
                  </a:cubicBezTo>
                  <a:cubicBezTo>
                    <a:pt x="31" y="21"/>
                    <a:pt x="63" y="24"/>
                    <a:pt x="91" y="15"/>
                  </a:cubicBezTo>
                  <a:cubicBezTo>
                    <a:pt x="93" y="12"/>
                    <a:pt x="94" y="8"/>
                    <a:pt x="95" y="4"/>
                  </a:cubicBezTo>
                  <a:cubicBezTo>
                    <a:pt x="64" y="15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" name="Freeform 343"/>
            <p:cNvSpPr>
              <a:spLocks noChangeArrowheads="1"/>
            </p:cNvSpPr>
            <p:nvPr/>
          </p:nvSpPr>
          <p:spPr bwMode="auto">
            <a:xfrm>
              <a:off x="2625725" y="5038725"/>
              <a:ext cx="212725" cy="136525"/>
            </a:xfrm>
            <a:custGeom>
              <a:avLst/>
              <a:gdLst>
                <a:gd name="T0" fmla="*/ 50403125 w 67"/>
                <a:gd name="T1" fmla="*/ 372983125 h 43"/>
                <a:gd name="T2" fmla="*/ 564515000 w 67"/>
                <a:gd name="T3" fmla="*/ 20161250 h 43"/>
                <a:gd name="T4" fmla="*/ 675401875 w 67"/>
                <a:gd name="T5" fmla="*/ 433466875 h 43"/>
                <a:gd name="T6" fmla="*/ 70564375 w 67"/>
                <a:gd name="T7" fmla="*/ 413305625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43"/>
                <a:gd name="T14" fmla="*/ 67 w 67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43">
                  <a:moveTo>
                    <a:pt x="5" y="37"/>
                  </a:moveTo>
                  <a:cubicBezTo>
                    <a:pt x="0" y="21"/>
                    <a:pt x="41" y="0"/>
                    <a:pt x="56" y="2"/>
                  </a:cubicBezTo>
                  <a:cubicBezTo>
                    <a:pt x="58" y="17"/>
                    <a:pt x="65" y="30"/>
                    <a:pt x="67" y="43"/>
                  </a:cubicBezTo>
                  <a:cubicBezTo>
                    <a:pt x="51" y="38"/>
                    <a:pt x="24" y="35"/>
                    <a:pt x="7" y="41"/>
                  </a:cubicBezTo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" name="Freeform 344"/>
            <p:cNvSpPr>
              <a:spLocks noChangeArrowheads="1"/>
            </p:cNvSpPr>
            <p:nvPr/>
          </p:nvSpPr>
          <p:spPr bwMode="auto">
            <a:xfrm>
              <a:off x="2609850" y="5114925"/>
              <a:ext cx="114300" cy="92075"/>
            </a:xfrm>
            <a:custGeom>
              <a:avLst/>
              <a:gdLst>
                <a:gd name="T0" fmla="*/ 120967500 w 36"/>
                <a:gd name="T1" fmla="*/ 0 h 29"/>
                <a:gd name="T2" fmla="*/ 342741250 w 36"/>
                <a:gd name="T3" fmla="*/ 131048125 h 29"/>
                <a:gd name="T4" fmla="*/ 30241875 w 36"/>
                <a:gd name="T5" fmla="*/ 161290000 h 29"/>
                <a:gd name="T6" fmla="*/ 80645000 w 3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2" y="0"/>
                  </a:moveTo>
                  <a:cubicBezTo>
                    <a:pt x="13" y="13"/>
                    <a:pt x="24" y="14"/>
                    <a:pt x="34" y="13"/>
                  </a:cubicBezTo>
                  <a:cubicBezTo>
                    <a:pt x="36" y="29"/>
                    <a:pt x="9" y="23"/>
                    <a:pt x="3" y="16"/>
                  </a:cubicBezTo>
                  <a:cubicBezTo>
                    <a:pt x="0" y="10"/>
                    <a:pt x="2" y="4"/>
                    <a:pt x="8" y="0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" name="Oval 345"/>
            <p:cNvSpPr>
              <a:spLocks noChangeArrowheads="1"/>
            </p:cNvSpPr>
            <p:nvPr/>
          </p:nvSpPr>
          <p:spPr bwMode="auto">
            <a:xfrm>
              <a:off x="2022475" y="538480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7" name="Oval 346"/>
            <p:cNvSpPr>
              <a:spLocks noChangeArrowheads="1"/>
            </p:cNvSpPr>
            <p:nvPr/>
          </p:nvSpPr>
          <p:spPr bwMode="auto">
            <a:xfrm>
              <a:off x="2159000" y="52482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8" name="Oval 347"/>
            <p:cNvSpPr>
              <a:spLocks noChangeArrowheads="1"/>
            </p:cNvSpPr>
            <p:nvPr/>
          </p:nvSpPr>
          <p:spPr bwMode="auto">
            <a:xfrm>
              <a:off x="2063750" y="52768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9" name="Oval 348"/>
            <p:cNvSpPr>
              <a:spLocks noChangeArrowheads="1"/>
            </p:cNvSpPr>
            <p:nvPr/>
          </p:nvSpPr>
          <p:spPr bwMode="auto">
            <a:xfrm>
              <a:off x="2136775" y="53625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0" name="Oval 349"/>
            <p:cNvSpPr>
              <a:spLocks noChangeArrowheads="1"/>
            </p:cNvSpPr>
            <p:nvPr/>
          </p:nvSpPr>
          <p:spPr bwMode="auto">
            <a:xfrm>
              <a:off x="2235200" y="536892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1" name="Oval 350"/>
            <p:cNvSpPr>
              <a:spLocks noChangeArrowheads="1"/>
            </p:cNvSpPr>
            <p:nvPr/>
          </p:nvSpPr>
          <p:spPr bwMode="auto">
            <a:xfrm>
              <a:off x="2143125" y="547052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2" name="Freeform 351"/>
            <p:cNvSpPr>
              <a:spLocks noChangeArrowheads="1"/>
            </p:cNvSpPr>
            <p:nvPr/>
          </p:nvSpPr>
          <p:spPr bwMode="auto">
            <a:xfrm>
              <a:off x="2301875" y="5295900"/>
              <a:ext cx="31750" cy="28575"/>
            </a:xfrm>
            <a:custGeom>
              <a:avLst/>
              <a:gdLst>
                <a:gd name="T0" fmla="*/ 30241875 w 10"/>
                <a:gd name="T1" fmla="*/ 0 h 9"/>
                <a:gd name="T2" fmla="*/ 0 w 10"/>
                <a:gd name="T3" fmla="*/ 40322500 h 9"/>
                <a:gd name="T4" fmla="*/ 50403125 w 10"/>
                <a:gd name="T5" fmla="*/ 90725625 h 9"/>
                <a:gd name="T6" fmla="*/ 100806250 w 10"/>
                <a:gd name="T7" fmla="*/ 60483750 h 9"/>
                <a:gd name="T8" fmla="*/ 30241875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8" y="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3" name="Oval 352"/>
            <p:cNvSpPr>
              <a:spLocks noChangeArrowheads="1"/>
            </p:cNvSpPr>
            <p:nvPr/>
          </p:nvSpPr>
          <p:spPr bwMode="auto">
            <a:xfrm>
              <a:off x="2273300" y="547687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4" name="Oval 353"/>
            <p:cNvSpPr>
              <a:spLocks noChangeArrowheads="1"/>
            </p:cNvSpPr>
            <p:nvPr/>
          </p:nvSpPr>
          <p:spPr bwMode="auto">
            <a:xfrm>
              <a:off x="2038350" y="5500688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5" name="Oval 354"/>
            <p:cNvSpPr>
              <a:spLocks noChangeArrowheads="1"/>
            </p:cNvSpPr>
            <p:nvPr/>
          </p:nvSpPr>
          <p:spPr bwMode="auto">
            <a:xfrm>
              <a:off x="2197100" y="5548313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6" name="Freeform 355"/>
            <p:cNvSpPr>
              <a:spLocks noChangeArrowheads="1"/>
            </p:cNvSpPr>
            <p:nvPr/>
          </p:nvSpPr>
          <p:spPr bwMode="auto">
            <a:xfrm>
              <a:off x="2362200" y="5413375"/>
              <a:ext cx="22225" cy="31750"/>
            </a:xfrm>
            <a:custGeom>
              <a:avLst/>
              <a:gdLst>
                <a:gd name="T0" fmla="*/ 60483750 w 7"/>
                <a:gd name="T1" fmla="*/ 0 h 10"/>
                <a:gd name="T2" fmla="*/ 50403125 w 7"/>
                <a:gd name="T3" fmla="*/ 0 h 10"/>
                <a:gd name="T4" fmla="*/ 0 w 7"/>
                <a:gd name="T5" fmla="*/ 50403125 h 10"/>
                <a:gd name="T6" fmla="*/ 50403125 w 7"/>
                <a:gd name="T7" fmla="*/ 100806250 h 10"/>
                <a:gd name="T8" fmla="*/ 60483750 w 7"/>
                <a:gd name="T9" fmla="*/ 100806250 h 10"/>
                <a:gd name="T10" fmla="*/ 60483750 w 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0"/>
                <a:gd name="T20" fmla="*/ 7 w 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7" name="Oval 356"/>
            <p:cNvSpPr>
              <a:spLocks noChangeArrowheads="1"/>
            </p:cNvSpPr>
            <p:nvPr/>
          </p:nvSpPr>
          <p:spPr bwMode="auto">
            <a:xfrm>
              <a:off x="1933575" y="51371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8" name="Freeform 357"/>
            <p:cNvSpPr>
              <a:spLocks noChangeArrowheads="1"/>
            </p:cNvSpPr>
            <p:nvPr/>
          </p:nvSpPr>
          <p:spPr bwMode="auto">
            <a:xfrm>
              <a:off x="1936750" y="5229225"/>
              <a:ext cx="31750" cy="22225"/>
            </a:xfrm>
            <a:custGeom>
              <a:avLst/>
              <a:gdLst>
                <a:gd name="T0" fmla="*/ 50403125 w 10"/>
                <a:gd name="T1" fmla="*/ 0 h 7"/>
                <a:gd name="T2" fmla="*/ 0 w 10"/>
                <a:gd name="T3" fmla="*/ 50403125 h 7"/>
                <a:gd name="T4" fmla="*/ 0 w 10"/>
                <a:gd name="T5" fmla="*/ 70564375 h 7"/>
                <a:gd name="T6" fmla="*/ 100806250 w 10"/>
                <a:gd name="T7" fmla="*/ 50403125 h 7"/>
                <a:gd name="T8" fmla="*/ 50403125 w 1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6"/>
                    <a:pt x="7" y="6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9" name="Freeform 358"/>
            <p:cNvSpPr>
              <a:spLocks noChangeArrowheads="1"/>
            </p:cNvSpPr>
            <p:nvPr/>
          </p:nvSpPr>
          <p:spPr bwMode="auto">
            <a:xfrm>
              <a:off x="1870075" y="5095875"/>
              <a:ext cx="34925" cy="25400"/>
            </a:xfrm>
            <a:custGeom>
              <a:avLst/>
              <a:gdLst>
                <a:gd name="T0" fmla="*/ 10080625 w 11"/>
                <a:gd name="T1" fmla="*/ 0 h 8"/>
                <a:gd name="T2" fmla="*/ 0 w 11"/>
                <a:gd name="T3" fmla="*/ 30241875 h 8"/>
                <a:gd name="T4" fmla="*/ 60483750 w 11"/>
                <a:gd name="T5" fmla="*/ 80645000 h 8"/>
                <a:gd name="T6" fmla="*/ 110886875 w 11"/>
                <a:gd name="T7" fmla="*/ 30241875 h 8"/>
                <a:gd name="T8" fmla="*/ 100806250 w 11"/>
                <a:gd name="T9" fmla="*/ 20161250 h 8"/>
                <a:gd name="T10" fmla="*/ 10080625 w 11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8"/>
                <a:gd name="T20" fmla="*/ 11 w 11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8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8" y="8"/>
                    <a:pt x="11" y="6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0" name="Oval 359"/>
            <p:cNvSpPr>
              <a:spLocks noChangeArrowheads="1"/>
            </p:cNvSpPr>
            <p:nvPr/>
          </p:nvSpPr>
          <p:spPr bwMode="auto">
            <a:xfrm>
              <a:off x="1866900" y="5194300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01" name="Oval 360"/>
            <p:cNvSpPr>
              <a:spLocks noChangeArrowheads="1"/>
            </p:cNvSpPr>
            <p:nvPr/>
          </p:nvSpPr>
          <p:spPr bwMode="auto">
            <a:xfrm>
              <a:off x="2006600" y="51625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02" name="Freeform 361"/>
            <p:cNvSpPr>
              <a:spLocks noChangeArrowheads="1"/>
            </p:cNvSpPr>
            <p:nvPr/>
          </p:nvSpPr>
          <p:spPr bwMode="auto">
            <a:xfrm>
              <a:off x="2416175" y="3765550"/>
              <a:ext cx="171450" cy="1123950"/>
            </a:xfrm>
            <a:custGeom>
              <a:avLst/>
              <a:gdLst>
                <a:gd name="T0" fmla="*/ 80645000 w 54"/>
                <a:gd name="T1" fmla="*/ 0 h 355"/>
                <a:gd name="T2" fmla="*/ 120967500 w 54"/>
                <a:gd name="T3" fmla="*/ 821962048 h 355"/>
                <a:gd name="T4" fmla="*/ 141128750 w 54"/>
                <a:gd name="T5" fmla="*/ 1002392433 h 355"/>
                <a:gd name="T6" fmla="*/ 191531875 w 54"/>
                <a:gd name="T7" fmla="*/ 1423395608 h 355"/>
                <a:gd name="T8" fmla="*/ 282257500 w 54"/>
                <a:gd name="T9" fmla="*/ 2125069678 h 355"/>
                <a:gd name="T10" fmla="*/ 332660625 w 54"/>
                <a:gd name="T11" fmla="*/ 2147483647 h 355"/>
                <a:gd name="T12" fmla="*/ 504031250 w 54"/>
                <a:gd name="T13" fmla="*/ 2147483647 h 355"/>
                <a:gd name="T14" fmla="*/ 524192500 w 54"/>
                <a:gd name="T15" fmla="*/ 2147483647 h 355"/>
                <a:gd name="T16" fmla="*/ 534273125 w 54"/>
                <a:gd name="T17" fmla="*/ 2147483647 h 355"/>
                <a:gd name="T18" fmla="*/ 362902500 w 54"/>
                <a:gd name="T19" fmla="*/ 2147483647 h 355"/>
                <a:gd name="T20" fmla="*/ 312499375 w 54"/>
                <a:gd name="T21" fmla="*/ 2115045944 h 355"/>
                <a:gd name="T22" fmla="*/ 221773750 w 54"/>
                <a:gd name="T23" fmla="*/ 1413371874 h 355"/>
                <a:gd name="T24" fmla="*/ 171370625 w 54"/>
                <a:gd name="T25" fmla="*/ 992368699 h 355"/>
                <a:gd name="T26" fmla="*/ 151209375 w 54"/>
                <a:gd name="T27" fmla="*/ 821962048 h 355"/>
                <a:gd name="T28" fmla="*/ 110886875 w 54"/>
                <a:gd name="T29" fmla="*/ 20047469 h 355"/>
                <a:gd name="T30" fmla="*/ 110886875 w 54"/>
                <a:gd name="T31" fmla="*/ 0 h 355"/>
                <a:gd name="T32" fmla="*/ 80645000 w 54"/>
                <a:gd name="T33" fmla="*/ 0 h 3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55"/>
                <a:gd name="T53" fmla="*/ 54 w 54"/>
                <a:gd name="T54" fmla="*/ 355 h 3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55">
                  <a:moveTo>
                    <a:pt x="8" y="0"/>
                  </a:moveTo>
                  <a:cubicBezTo>
                    <a:pt x="0" y="11"/>
                    <a:pt x="7" y="54"/>
                    <a:pt x="12" y="8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22" y="165"/>
                    <a:pt x="25" y="188"/>
                    <a:pt x="28" y="212"/>
                  </a:cubicBezTo>
                  <a:cubicBezTo>
                    <a:pt x="31" y="226"/>
                    <a:pt x="32" y="242"/>
                    <a:pt x="33" y="259"/>
                  </a:cubicBezTo>
                  <a:cubicBezTo>
                    <a:pt x="36" y="292"/>
                    <a:pt x="39" y="326"/>
                    <a:pt x="50" y="354"/>
                  </a:cubicBezTo>
                  <a:cubicBezTo>
                    <a:pt x="51" y="355"/>
                    <a:pt x="52" y="355"/>
                    <a:pt x="52" y="355"/>
                  </a:cubicBezTo>
                  <a:cubicBezTo>
                    <a:pt x="53" y="354"/>
                    <a:pt x="54" y="354"/>
                    <a:pt x="53" y="353"/>
                  </a:cubicBezTo>
                  <a:cubicBezTo>
                    <a:pt x="42" y="325"/>
                    <a:pt x="39" y="291"/>
                    <a:pt x="36" y="258"/>
                  </a:cubicBezTo>
                  <a:cubicBezTo>
                    <a:pt x="35" y="242"/>
                    <a:pt x="34" y="226"/>
                    <a:pt x="31" y="211"/>
                  </a:cubicBezTo>
                  <a:cubicBezTo>
                    <a:pt x="28" y="188"/>
                    <a:pt x="25" y="164"/>
                    <a:pt x="22" y="141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0" y="56"/>
                    <a:pt x="3" y="12"/>
                    <a:pt x="11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3" name="Freeform 362"/>
            <p:cNvSpPr>
              <a:spLocks noChangeArrowheads="1"/>
            </p:cNvSpPr>
            <p:nvPr/>
          </p:nvSpPr>
          <p:spPr bwMode="auto">
            <a:xfrm>
              <a:off x="2416175" y="4506913"/>
              <a:ext cx="187325" cy="401638"/>
            </a:xfrm>
            <a:custGeom>
              <a:avLst/>
              <a:gdLst>
                <a:gd name="T0" fmla="*/ 0 w 59"/>
                <a:gd name="T1" fmla="*/ 0 h 127"/>
                <a:gd name="T2" fmla="*/ 362902500 w 59"/>
                <a:gd name="T3" fmla="*/ 1270181756 h 127"/>
                <a:gd name="T4" fmla="*/ 252015625 w 59"/>
                <a:gd name="T5" fmla="*/ 1200170244 h 127"/>
                <a:gd name="T6" fmla="*/ 302418750 w 59"/>
                <a:gd name="T7" fmla="*/ 690099472 h 127"/>
                <a:gd name="T8" fmla="*/ 40322500 w 59"/>
                <a:gd name="T9" fmla="*/ 300042561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27"/>
                <a:gd name="T17" fmla="*/ 59 w 59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27">
                  <a:moveTo>
                    <a:pt x="0" y="0"/>
                  </a:moveTo>
                  <a:cubicBezTo>
                    <a:pt x="59" y="29"/>
                    <a:pt x="56" y="71"/>
                    <a:pt x="36" y="127"/>
                  </a:cubicBezTo>
                  <a:cubicBezTo>
                    <a:pt x="32" y="126"/>
                    <a:pt x="27" y="123"/>
                    <a:pt x="25" y="120"/>
                  </a:cubicBezTo>
                  <a:cubicBezTo>
                    <a:pt x="38" y="104"/>
                    <a:pt x="33" y="87"/>
                    <a:pt x="30" y="69"/>
                  </a:cubicBezTo>
                  <a:cubicBezTo>
                    <a:pt x="27" y="48"/>
                    <a:pt x="20" y="44"/>
                    <a:pt x="4" y="30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716" name="Picture 7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1662" y="264955"/>
            <a:ext cx="715930" cy="639174"/>
          </a:xfrm>
          <a:prstGeom prst="rect">
            <a:avLst/>
          </a:prstGeom>
        </p:spPr>
      </p:pic>
      <p:sp>
        <p:nvSpPr>
          <p:cNvPr id="717" name="Rectangle 716"/>
          <p:cNvSpPr/>
          <p:nvPr/>
        </p:nvSpPr>
        <p:spPr>
          <a:xfrm>
            <a:off x="1573517" y="129282"/>
            <a:ext cx="77166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dirty="0" err="1"/>
              <a:t>Trao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đổi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về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những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việc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cần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làm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để</a:t>
            </a:r>
            <a:r>
              <a:rPr lang="zh-CN" altLang="en-US" sz="2800" b="1" dirty="0"/>
              <a:t> </a:t>
            </a:r>
          </a:p>
          <a:p>
            <a:pPr algn="ctr"/>
            <a:r>
              <a:rPr lang="en-US" altLang="zh-CN" sz="2800" b="1" dirty="0" err="1"/>
              <a:t>xây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dựng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hình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ảnh</a:t>
            </a:r>
            <a:r>
              <a:rPr lang="zh-CN" altLang="en-US" sz="2800" b="1" dirty="0"/>
              <a:t> </a:t>
            </a:r>
            <a:r>
              <a:rPr lang="en-US" altLang="zh-CN" sz="2800" b="1" dirty="0" err="1"/>
              <a:t>bản</a:t>
            </a:r>
            <a:r>
              <a:rPr lang="zh-CN" altLang="en-US" sz="2800" b="1" dirty="0"/>
              <a:t> </a:t>
            </a:r>
            <a:r>
              <a:rPr lang="en-US" altLang="zh-CN" sz="2800" b="1" dirty="0" err="1" smtClean="0"/>
              <a:t>thân</a:t>
            </a:r>
            <a:endParaRPr lang="zh-CN" altLang="en-US" sz="2800" b="1" dirty="0"/>
          </a:p>
        </p:txBody>
      </p:sp>
      <p:pic>
        <p:nvPicPr>
          <p:cNvPr id="721" name="Picture 7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6990" y="1273903"/>
            <a:ext cx="2689150" cy="3576922"/>
          </a:xfrm>
          <a:prstGeom prst="rect">
            <a:avLst/>
          </a:prstGeom>
        </p:spPr>
      </p:pic>
      <p:pic>
        <p:nvPicPr>
          <p:cNvPr id="722" name="Picture 7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30375" y="1235675"/>
            <a:ext cx="2739437" cy="3576922"/>
          </a:xfrm>
          <a:prstGeom prst="rect">
            <a:avLst/>
          </a:prstGeom>
        </p:spPr>
      </p:pic>
      <p:pic>
        <p:nvPicPr>
          <p:cNvPr id="723" name="Picture 7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49558" y="1332125"/>
            <a:ext cx="2791141" cy="3542299"/>
          </a:xfrm>
          <a:prstGeom prst="rect">
            <a:avLst/>
          </a:prstGeom>
        </p:spPr>
      </p:pic>
      <p:pic>
        <p:nvPicPr>
          <p:cNvPr id="724" name="Picture 7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307309" y="1355726"/>
            <a:ext cx="2792958" cy="3495099"/>
          </a:xfrm>
          <a:prstGeom prst="rect">
            <a:avLst/>
          </a:prstGeom>
        </p:spPr>
      </p:pic>
      <p:sp>
        <p:nvSpPr>
          <p:cNvPr id="725" name="Rounded Rectangle 724"/>
          <p:cNvSpPr/>
          <p:nvPr/>
        </p:nvSpPr>
        <p:spPr>
          <a:xfrm>
            <a:off x="192044" y="4966625"/>
            <a:ext cx="2502534" cy="44267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txBody>
          <a:bodyPr wrap="none">
            <a:spAutoFit/>
          </a:bodyPr>
          <a:lstStyle/>
          <a:p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Rèn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luyện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endParaRPr lang="en-US" altLang="zh-CN" sz="1200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6" name="Rounded Rectangle 725"/>
          <p:cNvSpPr/>
          <p:nvPr/>
        </p:nvSpPr>
        <p:spPr>
          <a:xfrm>
            <a:off x="3353682" y="4966625"/>
            <a:ext cx="2343921" cy="4426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9050">
            <a:solidFill>
              <a:schemeClr val="accent6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Chăm</a:t>
            </a:r>
            <a:r>
              <a:rPr lang="zh-CN" altLang="en-US" sz="2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chỉ</a:t>
            </a:r>
            <a:r>
              <a:rPr lang="zh-CN" altLang="en-US" sz="2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học</a:t>
            </a:r>
            <a:r>
              <a:rPr lang="zh-CN" altLang="en-US" sz="2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tập</a:t>
            </a:r>
            <a:endParaRPr lang="en-US" altLang="zh-CN" sz="1200" b="1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" name="Rounded Rectangle 726"/>
          <p:cNvSpPr/>
          <p:nvPr/>
        </p:nvSpPr>
        <p:spPr>
          <a:xfrm>
            <a:off x="6348777" y="4966625"/>
            <a:ext cx="2605019" cy="78319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thiện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với</a:t>
            </a:r>
            <a:endParaRPr lang="zh-CN" altLang="en-US" sz="2000" b="1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ctr"/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mọi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vi-VN" altLang="zh-CN" sz="2000" b="1">
                <a:solidFill>
                  <a:srgbClr val="000000"/>
                </a:solidFill>
              </a:rPr>
              <a:t>người</a:t>
            </a:r>
            <a:endParaRPr lang="vi-VN" altLang="zh-CN" sz="1200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8" name="Rounded Rectangle 727"/>
          <p:cNvSpPr/>
          <p:nvPr/>
        </p:nvSpPr>
        <p:spPr>
          <a:xfrm>
            <a:off x="9776471" y="4992736"/>
            <a:ext cx="2090224" cy="442674"/>
          </a:xfrm>
          <a:prstGeom prst="roundRect">
            <a:avLst/>
          </a:prstGeom>
          <a:solidFill>
            <a:srgbClr val="E5F5F1"/>
          </a:solidFill>
          <a:ln w="19050">
            <a:solidFill>
              <a:srgbClr val="ABDFD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Có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trách</a:t>
            </a:r>
            <a:r>
              <a:rPr lang="zh-CN" altLang="en-US" sz="20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000" b="1">
                <a:solidFill>
                  <a:srgbClr val="000000"/>
                </a:solidFill>
                <a:latin typeface="Arial" panose="020B0604020202020204" pitchFamily="34" charset="0"/>
              </a:rPr>
              <a:t>nhiệm</a:t>
            </a:r>
            <a:endParaRPr lang="en-US" altLang="zh-CN" sz="1200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30" name="Rectangle 729"/>
          <p:cNvSpPr/>
          <p:nvPr/>
        </p:nvSpPr>
        <p:spPr>
          <a:xfrm>
            <a:off x="1573517" y="6051420"/>
            <a:ext cx="5700054" cy="653291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FFC000"/>
            </a:solidFill>
            <a:prstDash val="lgDash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800">
                <a:solidFill>
                  <a:srgbClr val="000000"/>
                </a:solidFill>
                <a:latin typeface="Arial" panose="020B0604020202020204" pitchFamily="34" charset="0"/>
              </a:rPr>
              <a:t>Các bạn đang nói gì, làm gì?</a:t>
            </a:r>
          </a:p>
        </p:txBody>
      </p:sp>
      <p:pic>
        <p:nvPicPr>
          <p:cNvPr id="732" name="Picture 731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88" y="5924017"/>
            <a:ext cx="1441704" cy="9080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" grpId="0" animBg="1"/>
      <p:bldP spid="726" grpId="0" animBg="1"/>
      <p:bldP spid="727" grpId="0" animBg="1"/>
      <p:bldP spid="728" grpId="0" animBg="1"/>
      <p:bldP spid="73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sun-309027_1280.png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24000" y="0"/>
            <a:ext cx="2362200" cy="2362200"/>
          </a:xfrm>
          <a:prstGeom prst="rect">
            <a:avLst/>
          </a:prstGeom>
        </p:spPr>
      </p:pic>
      <p:pic>
        <p:nvPicPr>
          <p:cNvPr id="24" name="Picture 23" descr="bd81bbb18139c6b7a3c3be45a0b5eaa8.png">
            <a:hlinkClick r:id="rId5" action="ppaction://hlinksldjump"/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rcRect l="29630" t="-2027" r="29629" b="2027"/>
          <a:stretch/>
        </p:blipFill>
        <p:spPr>
          <a:xfrm>
            <a:off x="2590799" y="4413743"/>
            <a:ext cx="1006929" cy="2471553"/>
          </a:xfrm>
          <a:prstGeom prst="rect">
            <a:avLst/>
          </a:prstGeom>
        </p:spPr>
      </p:pic>
      <p:pic>
        <p:nvPicPr>
          <p:cNvPr id="25" name="Picture 24" descr="bd81bbb18139c6b7a3c3be45a0b5eaa8.png">
            <a:hlinkClick r:id="rId3" action="ppaction://hlinksldjump"/>
          </p:cNvPr>
          <p:cNvPicPr>
            <a:picLocks noChangeAspect="1"/>
          </p:cNvPicPr>
          <p:nvPr/>
        </p:nvPicPr>
        <p:blipFill rotWithShape="1">
          <a:blip r:embed="rId8" cstate="print"/>
          <a:srcRect l="29630" r="29629"/>
          <a:stretch/>
        </p:blipFill>
        <p:spPr>
          <a:xfrm>
            <a:off x="4715800" y="4426530"/>
            <a:ext cx="990599" cy="2431470"/>
          </a:xfrm>
          <a:prstGeom prst="rect">
            <a:avLst/>
          </a:prstGeom>
        </p:spPr>
      </p:pic>
      <p:pic>
        <p:nvPicPr>
          <p:cNvPr id="26" name="Picture 25" descr="bd81bbb18139c6b7a3c3be45a0b5eaa8.png">
            <a:hlinkClick r:id="rId9" action="ppaction://hlinksldjump"/>
          </p:cNvPr>
          <p:cNvPicPr>
            <a:picLocks noChangeAspect="1"/>
          </p:cNvPicPr>
          <p:nvPr/>
        </p:nvPicPr>
        <p:blipFill rotWithShape="1">
          <a:blip r:embed="rId8" cstate="print"/>
          <a:srcRect l="27778" r="27778"/>
          <a:stretch/>
        </p:blipFill>
        <p:spPr>
          <a:xfrm>
            <a:off x="6865011" y="4389206"/>
            <a:ext cx="1080653" cy="2431470"/>
          </a:xfrm>
          <a:prstGeom prst="rect">
            <a:avLst/>
          </a:prstGeom>
        </p:spPr>
      </p:pic>
      <p:pic>
        <p:nvPicPr>
          <p:cNvPr id="27" name="Picture 26" descr="bd81bbb18139c6b7a3c3be45a0b5eaa8.png">
            <a:hlinkClick r:id="rId10" action="ppaction://hlinksldjump"/>
          </p:cNvPr>
          <p:cNvPicPr>
            <a:picLocks noChangeAspect="1"/>
          </p:cNvPicPr>
          <p:nvPr/>
        </p:nvPicPr>
        <p:blipFill rotWithShape="1">
          <a:blip r:embed="rId8" cstate="print"/>
          <a:srcRect l="30437" r="25119"/>
          <a:stretch/>
        </p:blipFill>
        <p:spPr>
          <a:xfrm>
            <a:off x="8867077" y="4340366"/>
            <a:ext cx="1102360" cy="2480310"/>
          </a:xfrm>
          <a:prstGeom prst="rect">
            <a:avLst/>
          </a:prstGeom>
        </p:spPr>
      </p:pic>
      <p:pic>
        <p:nvPicPr>
          <p:cNvPr id="28" name="Picture 27" descr="2ddded3c47508e0775bea75a55625106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1524000" y="6324600"/>
            <a:ext cx="9144000" cy="533400"/>
          </a:xfrm>
          <a:prstGeom prst="rect">
            <a:avLst/>
          </a:prstGeom>
        </p:spPr>
      </p:pic>
      <p:pic>
        <p:nvPicPr>
          <p:cNvPr id="29" name="Picture 28" descr="cloud-303181_1280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1599924" y="298810"/>
            <a:ext cx="4567109" cy="1776098"/>
          </a:xfrm>
          <a:prstGeom prst="rect">
            <a:avLst/>
          </a:prstGeom>
        </p:spPr>
      </p:pic>
      <p:pic>
        <p:nvPicPr>
          <p:cNvPr id="30" name="Picture 29" descr="cloud-303181_1280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5943599" y="228600"/>
            <a:ext cx="3007361" cy="1219201"/>
          </a:xfrm>
          <a:prstGeom prst="rect">
            <a:avLst/>
          </a:prstGeom>
        </p:spPr>
      </p:pic>
      <p:pic>
        <p:nvPicPr>
          <p:cNvPr id="31" name="Picture 30" descr="6131d3148657a26e1bfe386e7ba65811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-62776" y="3782893"/>
            <a:ext cx="2262095" cy="3595257"/>
          </a:xfrm>
          <a:prstGeom prst="rect">
            <a:avLst/>
          </a:prstGeom>
        </p:spPr>
      </p:pic>
      <p:pic>
        <p:nvPicPr>
          <p:cNvPr id="32" name="Picture 31" descr="1.png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0" y="6027003"/>
            <a:ext cx="12344400" cy="830997"/>
          </a:xfrm>
          <a:prstGeom prst="rect">
            <a:avLst/>
          </a:prstGeom>
        </p:spPr>
      </p:pic>
      <p:pic>
        <p:nvPicPr>
          <p:cNvPr id="33" name="Picture 32" descr="3f7e749c750b79cbde134e7bcf00a140.png"/>
          <p:cNvPicPr>
            <a:picLocks noChangeAspect="1"/>
          </p:cNvPicPr>
          <p:nvPr/>
        </p:nvPicPr>
        <p:blipFill rotWithShape="1">
          <a:blip r:embed="rId16" cstate="print"/>
          <a:srcRect l="16851" t="28886" r="4545" b="28317"/>
          <a:stretch/>
        </p:blipFill>
        <p:spPr>
          <a:xfrm>
            <a:off x="10058400" y="3352801"/>
            <a:ext cx="2635432" cy="2590800"/>
          </a:xfrm>
          <a:prstGeom prst="rect">
            <a:avLst/>
          </a:prstGeom>
        </p:spPr>
      </p:pic>
      <p:pic>
        <p:nvPicPr>
          <p:cNvPr id="34" name="Picture 33" descr="trai tim nay.pn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 flipH="1">
            <a:off x="-1676400" y="1447801"/>
            <a:ext cx="1485506" cy="989657"/>
          </a:xfrm>
          <a:prstGeom prst="rect">
            <a:avLst/>
          </a:prstGeom>
        </p:spPr>
      </p:pic>
      <p:sp>
        <p:nvSpPr>
          <p:cNvPr id="19" name="Rounded Rectangular Callout 18"/>
          <p:cNvSpPr/>
          <p:nvPr/>
        </p:nvSpPr>
        <p:spPr>
          <a:xfrm>
            <a:off x="4855487" y="2062154"/>
            <a:ext cx="5969995" cy="1532334"/>
          </a:xfrm>
          <a:prstGeom prst="wedgeRoundRectCallout">
            <a:avLst>
              <a:gd name="adj1" fmla="val -43752"/>
              <a:gd name="adj2" fmla="val 77723"/>
              <a:gd name="adj3" fmla="val 16667"/>
            </a:avLst>
          </a:prstGeom>
          <a:solidFill>
            <a:schemeClr val="bg1">
              <a:alpha val="94000"/>
            </a:schemeClr>
          </a:solidFill>
          <a:ln w="38100">
            <a:solidFill>
              <a:srgbClr val="75ECF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Nêu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ra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những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việc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để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xây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dựng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hình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ảnh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của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bản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theo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gợi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ý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trong</a:t>
            </a:r>
            <a:r>
              <a:rPr lang="zh-CN" altLang="en-US" sz="280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>
                <a:solidFill>
                  <a:srgbClr val="000000"/>
                </a:solidFill>
                <a:latin typeface="Arial" panose="020B0604020202020204" pitchFamily="34" charset="0"/>
              </a:rPr>
              <a:t>tranh.</a:t>
            </a:r>
            <a:endParaRPr lang="zh-CN" altLang="en-US" sz="28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732633" y="5992628"/>
            <a:ext cx="800100" cy="805028"/>
            <a:chOff x="2258375" y="5899331"/>
            <a:chExt cx="800100" cy="805028"/>
          </a:xfrm>
        </p:grpSpPr>
        <p:sp>
          <p:nvSpPr>
            <p:cNvPr id="2" name="Oval 1"/>
            <p:cNvSpPr/>
            <p:nvPr/>
          </p:nvSpPr>
          <p:spPr>
            <a:xfrm>
              <a:off x="2302458" y="6105083"/>
              <a:ext cx="652435" cy="59927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258375" y="5899331"/>
              <a:ext cx="800100" cy="640080"/>
            </a:xfrm>
            <a:prstGeom prst="ellipse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 b="1" dirty="0" smtClean="0">
                  <a:solidFill>
                    <a:prstClr val="black"/>
                  </a:solidFill>
                </a:rPr>
                <a:t>1</a:t>
              </a:r>
              <a:endParaRPr lang="en-US" sz="4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81202" y="6036885"/>
            <a:ext cx="896725" cy="830997"/>
            <a:chOff x="4551573" y="6065103"/>
            <a:chExt cx="896725" cy="830997"/>
          </a:xfrm>
        </p:grpSpPr>
        <p:sp>
          <p:nvSpPr>
            <p:cNvPr id="21" name="Oval 20"/>
            <p:cNvSpPr/>
            <p:nvPr/>
          </p:nvSpPr>
          <p:spPr>
            <a:xfrm>
              <a:off x="4551573" y="6180963"/>
              <a:ext cx="652435" cy="59927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648198" y="6065103"/>
              <a:ext cx="800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 b="1" dirty="0">
                  <a:solidFill>
                    <a:prstClr val="black"/>
                  </a:solidFill>
                </a:rPr>
                <a:t>2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090763" y="6084105"/>
            <a:ext cx="896725" cy="830997"/>
            <a:chOff x="4551573" y="6065103"/>
            <a:chExt cx="896725" cy="830997"/>
          </a:xfrm>
        </p:grpSpPr>
        <p:sp>
          <p:nvSpPr>
            <p:cNvPr id="41" name="Oval 40"/>
            <p:cNvSpPr/>
            <p:nvPr/>
          </p:nvSpPr>
          <p:spPr>
            <a:xfrm>
              <a:off x="4551573" y="6180963"/>
              <a:ext cx="652435" cy="59927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648198" y="6065103"/>
              <a:ext cx="800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 b="1" dirty="0">
                  <a:solidFill>
                    <a:prstClr val="black"/>
                  </a:solidFill>
                </a:rPr>
                <a:t>3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9038119" y="6084105"/>
            <a:ext cx="896725" cy="830997"/>
            <a:chOff x="4551573" y="6065103"/>
            <a:chExt cx="896725" cy="830997"/>
          </a:xfrm>
        </p:grpSpPr>
        <p:sp>
          <p:nvSpPr>
            <p:cNvPr id="44" name="Oval 43"/>
            <p:cNvSpPr/>
            <p:nvPr/>
          </p:nvSpPr>
          <p:spPr>
            <a:xfrm>
              <a:off x="4551573" y="6180963"/>
              <a:ext cx="652435" cy="59927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4648198" y="6065103"/>
              <a:ext cx="800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 b="1" dirty="0">
                  <a:solidFill>
                    <a:prstClr val="black"/>
                  </a:solidFill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31342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0.01111 L 0.25 -0.01111 " pathEditMode="relative" rAng="0" ptsTypes="AA">
                                      <p:cBhvr>
                                        <p:cTn id="12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2.22222E-6 L 0.14583 0.00556 " pathEditMode="relative" rAng="0" ptsTypes="AA">
                                      <p:cBhvr>
                                        <p:cTn id="14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85185E-6 L 1.21875 -0.00162 " pathEditMode="relative" rAng="0" ptsTypes="AA">
                                      <p:cBhvr>
                                        <p:cTn id="29" dur="1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938" y="-93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33 -0.00116 L 0.16667 -0.00116 " pathEditMode="relative" rAng="0" ptsTypes="AA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67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667 -0.00116 L 0.31875 -0.0051 " pathEditMode="relative" rAng="0" ptsTypes="AA">
                                      <p:cBhvr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08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833 2.59259E-6 L 0.47982 0.00162 " pathEditMode="relative" rAng="0" ptsTypes="AA">
                                      <p:cBhvr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068" y="69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625 0.00046 L 0.6625 -0.00463 " pathEditMode="relative" rAng="0" ptsTypes="AA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12" y="-25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un-309027_1280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524000" y="0"/>
            <a:ext cx="2362200" cy="2362200"/>
          </a:xfrm>
          <a:prstGeom prst="rect">
            <a:avLst/>
          </a:prstGeom>
        </p:spPr>
      </p:pic>
      <p:pic>
        <p:nvPicPr>
          <p:cNvPr id="5" name="Picture 4" descr="cloud-303181_1280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3124200" y="559752"/>
            <a:ext cx="4567109" cy="1776098"/>
          </a:xfrm>
          <a:prstGeom prst="rect">
            <a:avLst/>
          </a:prstGeom>
        </p:spPr>
      </p:pic>
      <p:pic>
        <p:nvPicPr>
          <p:cNvPr id="6" name="Picture 5" descr="cloud-303181_1280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8001000" y="381001"/>
            <a:ext cx="4821961" cy="1954850"/>
          </a:xfrm>
          <a:prstGeom prst="rect">
            <a:avLst/>
          </a:prstGeom>
        </p:spPr>
      </p:pic>
      <p:pic>
        <p:nvPicPr>
          <p:cNvPr id="9" name="Picture 8" descr="6131d3148657a26e1bfe386e7ba65811.png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49904" y="692122"/>
            <a:ext cx="4152900" cy="6600572"/>
          </a:xfrm>
          <a:prstGeom prst="rect">
            <a:avLst/>
          </a:prstGeom>
        </p:spPr>
      </p:pic>
      <p:pic>
        <p:nvPicPr>
          <p:cNvPr id="12" name="Picture 11" descr="bd81bbb18139c6b7a3c3be45a0b5eaa8.png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 cstate="print">
            <a:extLst/>
          </a:blip>
          <a:srcRect l="29630" t="-2027" r="29629" b="2027"/>
          <a:stretch/>
        </p:blipFill>
        <p:spPr>
          <a:xfrm rot="20319967">
            <a:off x="3393525" y="3102049"/>
            <a:ext cx="838200" cy="2057400"/>
          </a:xfrm>
          <a:prstGeom prst="rect">
            <a:avLst/>
          </a:prstGeom>
        </p:spPr>
      </p:pic>
      <p:pic>
        <p:nvPicPr>
          <p:cNvPr id="13" name="Picture 12" descr="bd81bbb18139c6b7a3c3be45a0b5eaa8.png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 cstate="print">
            <a:extLst/>
          </a:blip>
          <a:srcRect l="29630" t="-2027" r="29629" b="2027"/>
          <a:stretch/>
        </p:blipFill>
        <p:spPr>
          <a:xfrm rot="20869270">
            <a:off x="3888825" y="2977580"/>
            <a:ext cx="838200" cy="2057400"/>
          </a:xfrm>
          <a:prstGeom prst="rect">
            <a:avLst/>
          </a:prstGeom>
        </p:spPr>
      </p:pic>
      <p:pic>
        <p:nvPicPr>
          <p:cNvPr id="14" name="Picture 13" descr="bd81bbb18139c6b7a3c3be45a0b5eaa8.png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 cstate="print">
            <a:extLst/>
          </a:blip>
          <a:srcRect l="29630" t="-2027" r="29629" b="2027"/>
          <a:stretch/>
        </p:blipFill>
        <p:spPr>
          <a:xfrm rot="900000">
            <a:off x="4421572" y="2963708"/>
            <a:ext cx="838200" cy="2057400"/>
          </a:xfrm>
          <a:prstGeom prst="rect">
            <a:avLst/>
          </a:prstGeom>
        </p:spPr>
      </p:pic>
      <p:pic>
        <p:nvPicPr>
          <p:cNvPr id="15" name="Picture 14" descr="bd81bbb18139c6b7a3c3be45a0b5eaa8.png">
            <a:hlinkClick r:id="rId12" action="ppaction://hlinksldjump"/>
          </p:cNvPr>
          <p:cNvPicPr>
            <a:picLocks noChangeAspect="1"/>
          </p:cNvPicPr>
          <p:nvPr/>
        </p:nvPicPr>
        <p:blipFill rotWithShape="1">
          <a:blip r:embed="rId13" cstate="print">
            <a:extLst/>
          </a:blip>
          <a:srcRect l="29630" t="-2027" r="29629" b="2027"/>
          <a:stretch/>
        </p:blipFill>
        <p:spPr>
          <a:xfrm rot="1246317">
            <a:off x="4936575" y="3110609"/>
            <a:ext cx="838200" cy="2057400"/>
          </a:xfrm>
          <a:prstGeom prst="rect">
            <a:avLst/>
          </a:prstGeom>
        </p:spPr>
      </p:pic>
      <p:pic>
        <p:nvPicPr>
          <p:cNvPr id="10" name="Picture 9" descr="1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0" y="5334000"/>
            <a:ext cx="12344400" cy="1524001"/>
          </a:xfrm>
          <a:prstGeom prst="rect">
            <a:avLst/>
          </a:prstGeom>
        </p:spPr>
      </p:pic>
      <p:pic>
        <p:nvPicPr>
          <p:cNvPr id="1026" name="Picture 2" descr="Picnic basket cartoon Royalty Free Vector Image"/>
          <p:cNvPicPr>
            <a:picLocks noChangeAspect="1" noChangeArrowheads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81" t="9612" r="10002" b="16059"/>
          <a:stretch/>
        </p:blipFill>
        <p:spPr bwMode="auto">
          <a:xfrm>
            <a:off x="3260175" y="2927498"/>
            <a:ext cx="2712099" cy="2779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8686800" y="790804"/>
            <a:ext cx="339987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Cảm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ơn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lang="en-US" sz="36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36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" name="Recorded Sound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99" end="396.2471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0820400" y="-142874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1861666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84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846"/>
                            </p:stCondLst>
                            <p:childTnLst>
                              <p:par>
                                <p:cTn id="20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561"/>
          <p:cNvGrpSpPr/>
          <p:nvPr/>
        </p:nvGrpSpPr>
        <p:grpSpPr>
          <a:xfrm>
            <a:off x="264939" y="116633"/>
            <a:ext cx="11835327" cy="1113963"/>
            <a:chOff x="1849115" y="3861048"/>
            <a:chExt cx="3189191" cy="1440160"/>
          </a:xfrm>
        </p:grpSpPr>
        <p:sp>
          <p:nvSpPr>
            <p:cNvPr id="4" name="五边形 1"/>
            <p:cNvSpPr/>
            <p:nvPr/>
          </p:nvSpPr>
          <p:spPr>
            <a:xfrm>
              <a:off x="1849115" y="3861048"/>
              <a:ext cx="3189191" cy="1440160"/>
            </a:xfrm>
            <a:prstGeom prst="flowChartDelay">
              <a:avLst/>
            </a:prstGeom>
            <a:solidFill>
              <a:srgbClr val="FF7B57"/>
            </a:soli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5" name="矩形 572"/>
            <p:cNvSpPr/>
            <p:nvPr/>
          </p:nvSpPr>
          <p:spPr>
            <a:xfrm>
              <a:off x="1889756" y="3937410"/>
              <a:ext cx="2483827" cy="1290003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/>
          </p:spPr>
          <p:txBody>
            <a:bodyPr anchor="ctr"/>
            <a:lstStyle/>
            <a:p>
              <a:pPr algn="ctr">
                <a:defRPr/>
              </a:pPr>
              <a:endParaRPr lang="zh-CN" altLang="en-US" kern="0" dirty="0">
                <a:solidFill>
                  <a:sysClr val="window" lastClr="FFFFFF"/>
                </a:solidFill>
                <a:ea typeface="微软雅黑" panose="020B0503020204020204" pitchFamily="34" charset="-122"/>
              </a:endParaRPr>
            </a:p>
          </p:txBody>
        </p:sp>
      </p:grpSp>
      <p:pic>
        <p:nvPicPr>
          <p:cNvPr id="6" name="图片 55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7450" y="6169378"/>
            <a:ext cx="2190750" cy="714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2"/>
          <p:cNvGrpSpPr/>
          <p:nvPr/>
        </p:nvGrpSpPr>
        <p:grpSpPr bwMode="auto">
          <a:xfrm>
            <a:off x="11172341" y="5376659"/>
            <a:ext cx="578922" cy="874626"/>
            <a:chOff x="0" y="0"/>
            <a:chExt cx="3462337" cy="5741988"/>
          </a:xfrm>
        </p:grpSpPr>
        <p:grpSp>
          <p:nvGrpSpPr>
            <p:cNvPr id="18" name="Group 3"/>
            <p:cNvGrpSpPr/>
            <p:nvPr/>
          </p:nvGrpSpPr>
          <p:grpSpPr bwMode="auto">
            <a:xfrm>
              <a:off x="0" y="0"/>
              <a:ext cx="3462337" cy="5394325"/>
              <a:chOff x="0" y="0"/>
              <a:chExt cx="2181" cy="3398"/>
            </a:xfrm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1224" y="2929"/>
                <a:ext cx="624" cy="201"/>
              </a:xfrm>
              <a:custGeom>
                <a:avLst/>
                <a:gdLst>
                  <a:gd name="T0" fmla="*/ 1008 w 312"/>
                  <a:gd name="T1" fmla="*/ 60 h 101"/>
                  <a:gd name="T2" fmla="*/ 788 w 312"/>
                  <a:gd name="T3" fmla="*/ 96 h 101"/>
                  <a:gd name="T4" fmla="*/ 292 w 312"/>
                  <a:gd name="T5" fmla="*/ 209 h 101"/>
                  <a:gd name="T6" fmla="*/ 64 w 312"/>
                  <a:gd name="T7" fmla="*/ 301 h 101"/>
                  <a:gd name="T8" fmla="*/ 92 w 312"/>
                  <a:gd name="T9" fmla="*/ 396 h 101"/>
                  <a:gd name="T10" fmla="*/ 288 w 312"/>
                  <a:gd name="T11" fmla="*/ 400 h 101"/>
                  <a:gd name="T12" fmla="*/ 696 w 312"/>
                  <a:gd name="T13" fmla="*/ 344 h 101"/>
                  <a:gd name="T14" fmla="*/ 848 w 312"/>
                  <a:gd name="T15" fmla="*/ 301 h 101"/>
                  <a:gd name="T16" fmla="*/ 916 w 312"/>
                  <a:gd name="T17" fmla="*/ 285 h 101"/>
                  <a:gd name="T18" fmla="*/ 980 w 312"/>
                  <a:gd name="T19" fmla="*/ 249 h 101"/>
                  <a:gd name="T20" fmla="*/ 1116 w 312"/>
                  <a:gd name="T21" fmla="*/ 187 h 101"/>
                  <a:gd name="T22" fmla="*/ 1228 w 312"/>
                  <a:gd name="T23" fmla="*/ 100 h 101"/>
                  <a:gd name="T24" fmla="*/ 1008 w 312"/>
                  <a:gd name="T25" fmla="*/ 60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2"/>
                  <a:gd name="T40" fmla="*/ 0 h 101"/>
                  <a:gd name="T41" fmla="*/ 312 w 312"/>
                  <a:gd name="T42" fmla="*/ 101 h 10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2" h="101">
                    <a:moveTo>
                      <a:pt x="252" y="15"/>
                    </a:moveTo>
                    <a:cubicBezTo>
                      <a:pt x="233" y="18"/>
                      <a:pt x="215" y="20"/>
                      <a:pt x="197" y="24"/>
                    </a:cubicBezTo>
                    <a:cubicBezTo>
                      <a:pt x="156" y="33"/>
                      <a:pt x="112" y="38"/>
                      <a:pt x="73" y="53"/>
                    </a:cubicBezTo>
                    <a:cubicBezTo>
                      <a:pt x="56" y="59"/>
                      <a:pt x="31" y="65"/>
                      <a:pt x="16" y="76"/>
                    </a:cubicBezTo>
                    <a:cubicBezTo>
                      <a:pt x="0" y="87"/>
                      <a:pt x="4" y="98"/>
                      <a:pt x="23" y="100"/>
                    </a:cubicBezTo>
                    <a:cubicBezTo>
                      <a:pt x="39" y="101"/>
                      <a:pt x="56" y="101"/>
                      <a:pt x="72" y="101"/>
                    </a:cubicBezTo>
                    <a:cubicBezTo>
                      <a:pt x="106" y="99"/>
                      <a:pt x="141" y="93"/>
                      <a:pt x="174" y="87"/>
                    </a:cubicBezTo>
                    <a:cubicBezTo>
                      <a:pt x="187" y="84"/>
                      <a:pt x="200" y="80"/>
                      <a:pt x="212" y="76"/>
                    </a:cubicBezTo>
                    <a:cubicBezTo>
                      <a:pt x="218" y="74"/>
                      <a:pt x="224" y="73"/>
                      <a:pt x="229" y="72"/>
                    </a:cubicBezTo>
                    <a:cubicBezTo>
                      <a:pt x="235" y="70"/>
                      <a:pt x="239" y="66"/>
                      <a:pt x="245" y="63"/>
                    </a:cubicBezTo>
                    <a:cubicBezTo>
                      <a:pt x="256" y="58"/>
                      <a:pt x="268" y="54"/>
                      <a:pt x="279" y="47"/>
                    </a:cubicBezTo>
                    <a:cubicBezTo>
                      <a:pt x="288" y="42"/>
                      <a:pt x="303" y="38"/>
                      <a:pt x="307" y="25"/>
                    </a:cubicBezTo>
                    <a:cubicBezTo>
                      <a:pt x="312" y="0"/>
                      <a:pt x="265" y="14"/>
                      <a:pt x="252" y="15"/>
                    </a:cubicBezTo>
                    <a:close/>
                  </a:path>
                </a:pathLst>
              </a:custGeom>
              <a:solidFill>
                <a:srgbClr val="794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1125" y="2430"/>
                <a:ext cx="249" cy="724"/>
              </a:xfrm>
              <a:custGeom>
                <a:avLst/>
                <a:gdLst>
                  <a:gd name="T0" fmla="*/ 4 w 125"/>
                  <a:gd name="T1" fmla="*/ 4 h 363"/>
                  <a:gd name="T2" fmla="*/ 0 w 125"/>
                  <a:gd name="T3" fmla="*/ 12 h 363"/>
                  <a:gd name="T4" fmla="*/ 247 w 125"/>
                  <a:gd name="T5" fmla="*/ 732 h 363"/>
                  <a:gd name="T6" fmla="*/ 484 w 125"/>
                  <a:gd name="T7" fmla="*/ 1436 h 363"/>
                  <a:gd name="T8" fmla="*/ 492 w 125"/>
                  <a:gd name="T9" fmla="*/ 1440 h 363"/>
                  <a:gd name="T10" fmla="*/ 496 w 125"/>
                  <a:gd name="T11" fmla="*/ 1432 h 363"/>
                  <a:gd name="T12" fmla="*/ 257 w 125"/>
                  <a:gd name="T13" fmla="*/ 728 h 363"/>
                  <a:gd name="T14" fmla="*/ 12 w 125"/>
                  <a:gd name="T15" fmla="*/ 4 h 363"/>
                  <a:gd name="T16" fmla="*/ 4 w 125"/>
                  <a:gd name="T17" fmla="*/ 4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5"/>
                  <a:gd name="T28" fmla="*/ 0 h 363"/>
                  <a:gd name="T29" fmla="*/ 125 w 125"/>
                  <a:gd name="T30" fmla="*/ 363 h 3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5" h="36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4" y="60"/>
                      <a:pt x="43" y="123"/>
                      <a:pt x="62" y="184"/>
                    </a:cubicBezTo>
                    <a:cubicBezTo>
                      <a:pt x="80" y="243"/>
                      <a:pt x="99" y="305"/>
                      <a:pt x="122" y="361"/>
                    </a:cubicBezTo>
                    <a:cubicBezTo>
                      <a:pt x="122" y="362"/>
                      <a:pt x="123" y="363"/>
                      <a:pt x="124" y="362"/>
                    </a:cubicBezTo>
                    <a:cubicBezTo>
                      <a:pt x="125" y="362"/>
                      <a:pt x="125" y="361"/>
                      <a:pt x="125" y="360"/>
                    </a:cubicBezTo>
                    <a:cubicBezTo>
                      <a:pt x="101" y="304"/>
                      <a:pt x="83" y="242"/>
                      <a:pt x="65" y="183"/>
                    </a:cubicBezTo>
                    <a:cubicBezTo>
                      <a:pt x="46" y="122"/>
                      <a:pt x="27" y="59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1592" y="2316"/>
                <a:ext cx="152" cy="750"/>
              </a:xfrm>
              <a:custGeom>
                <a:avLst/>
                <a:gdLst>
                  <a:gd name="T0" fmla="*/ 4 w 76"/>
                  <a:gd name="T1" fmla="*/ 0 h 376"/>
                  <a:gd name="T2" fmla="*/ 0 w 76"/>
                  <a:gd name="T3" fmla="*/ 4 h 376"/>
                  <a:gd name="T4" fmla="*/ 0 w 76"/>
                  <a:gd name="T5" fmla="*/ 8 h 376"/>
                  <a:gd name="T6" fmla="*/ 52 w 76"/>
                  <a:gd name="T7" fmla="*/ 279 h 376"/>
                  <a:gd name="T8" fmla="*/ 72 w 76"/>
                  <a:gd name="T9" fmla="*/ 405 h 376"/>
                  <a:gd name="T10" fmla="*/ 84 w 76"/>
                  <a:gd name="T11" fmla="*/ 481 h 376"/>
                  <a:gd name="T12" fmla="*/ 148 w 76"/>
                  <a:gd name="T13" fmla="*/ 792 h 376"/>
                  <a:gd name="T14" fmla="*/ 256 w 76"/>
                  <a:gd name="T15" fmla="*/ 1301 h 376"/>
                  <a:gd name="T16" fmla="*/ 292 w 76"/>
                  <a:gd name="T17" fmla="*/ 1480 h 376"/>
                  <a:gd name="T18" fmla="*/ 292 w 76"/>
                  <a:gd name="T19" fmla="*/ 1484 h 376"/>
                  <a:gd name="T20" fmla="*/ 300 w 76"/>
                  <a:gd name="T21" fmla="*/ 1496 h 376"/>
                  <a:gd name="T22" fmla="*/ 304 w 76"/>
                  <a:gd name="T23" fmla="*/ 1484 h 376"/>
                  <a:gd name="T24" fmla="*/ 304 w 76"/>
                  <a:gd name="T25" fmla="*/ 1484 h 376"/>
                  <a:gd name="T26" fmla="*/ 304 w 76"/>
                  <a:gd name="T27" fmla="*/ 1480 h 376"/>
                  <a:gd name="T28" fmla="*/ 304 w 76"/>
                  <a:gd name="T29" fmla="*/ 1480 h 376"/>
                  <a:gd name="T30" fmla="*/ 304 w 76"/>
                  <a:gd name="T31" fmla="*/ 1468 h 376"/>
                  <a:gd name="T32" fmla="*/ 304 w 76"/>
                  <a:gd name="T33" fmla="*/ 1464 h 376"/>
                  <a:gd name="T34" fmla="*/ 300 w 76"/>
                  <a:gd name="T35" fmla="*/ 1464 h 376"/>
                  <a:gd name="T36" fmla="*/ 268 w 76"/>
                  <a:gd name="T37" fmla="*/ 1297 h 376"/>
                  <a:gd name="T38" fmla="*/ 160 w 76"/>
                  <a:gd name="T39" fmla="*/ 792 h 376"/>
                  <a:gd name="T40" fmla="*/ 96 w 76"/>
                  <a:gd name="T41" fmla="*/ 477 h 376"/>
                  <a:gd name="T42" fmla="*/ 84 w 76"/>
                  <a:gd name="T43" fmla="*/ 405 h 376"/>
                  <a:gd name="T44" fmla="*/ 64 w 76"/>
                  <a:gd name="T45" fmla="*/ 275 h 376"/>
                  <a:gd name="T46" fmla="*/ 12 w 76"/>
                  <a:gd name="T47" fmla="*/ 4 h 376"/>
                  <a:gd name="T48" fmla="*/ 4 w 76"/>
                  <a:gd name="T49" fmla="*/ 0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6"/>
                  <a:gd name="T76" fmla="*/ 0 h 376"/>
                  <a:gd name="T77" fmla="*/ 76 w 76"/>
                  <a:gd name="T78" fmla="*/ 376 h 37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6" h="37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1"/>
                      <a:pt x="11" y="46"/>
                      <a:pt x="13" y="70"/>
                    </a:cubicBezTo>
                    <a:cubicBezTo>
                      <a:pt x="15" y="81"/>
                      <a:pt x="16" y="92"/>
                      <a:pt x="18" y="10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5" y="147"/>
                      <a:pt x="30" y="174"/>
                      <a:pt x="37" y="199"/>
                    </a:cubicBezTo>
                    <a:cubicBezTo>
                      <a:pt x="48" y="241"/>
                      <a:pt x="56" y="285"/>
                      <a:pt x="64" y="327"/>
                    </a:cubicBezTo>
                    <a:cubicBezTo>
                      <a:pt x="64" y="327"/>
                      <a:pt x="73" y="370"/>
                      <a:pt x="73" y="372"/>
                    </a:cubicBezTo>
                    <a:cubicBezTo>
                      <a:pt x="73" y="372"/>
                      <a:pt x="73" y="373"/>
                      <a:pt x="73" y="373"/>
                    </a:cubicBezTo>
                    <a:cubicBezTo>
                      <a:pt x="73" y="375"/>
                      <a:pt x="73" y="376"/>
                      <a:pt x="75" y="376"/>
                    </a:cubicBezTo>
                    <a:cubicBezTo>
                      <a:pt x="76" y="376"/>
                      <a:pt x="76" y="375"/>
                      <a:pt x="76" y="373"/>
                    </a:cubicBezTo>
                    <a:cubicBezTo>
                      <a:pt x="76" y="373"/>
                      <a:pt x="76" y="373"/>
                      <a:pt x="76" y="373"/>
                    </a:cubicBezTo>
                    <a:cubicBezTo>
                      <a:pt x="76" y="373"/>
                      <a:pt x="76" y="372"/>
                      <a:pt x="76" y="372"/>
                    </a:cubicBezTo>
                    <a:cubicBezTo>
                      <a:pt x="76" y="372"/>
                      <a:pt x="76" y="372"/>
                      <a:pt x="76" y="372"/>
                    </a:cubicBezTo>
                    <a:cubicBezTo>
                      <a:pt x="76" y="371"/>
                      <a:pt x="76" y="369"/>
                      <a:pt x="76" y="369"/>
                    </a:cubicBezTo>
                    <a:cubicBezTo>
                      <a:pt x="76" y="369"/>
                      <a:pt x="76" y="368"/>
                      <a:pt x="76" y="368"/>
                    </a:cubicBezTo>
                    <a:cubicBezTo>
                      <a:pt x="76" y="368"/>
                      <a:pt x="75" y="368"/>
                      <a:pt x="75" y="368"/>
                    </a:cubicBezTo>
                    <a:cubicBezTo>
                      <a:pt x="74" y="361"/>
                      <a:pt x="67" y="326"/>
                      <a:pt x="67" y="326"/>
                    </a:cubicBezTo>
                    <a:cubicBezTo>
                      <a:pt x="59" y="284"/>
                      <a:pt x="51" y="241"/>
                      <a:pt x="40" y="199"/>
                    </a:cubicBezTo>
                    <a:cubicBezTo>
                      <a:pt x="33" y="173"/>
                      <a:pt x="28" y="146"/>
                      <a:pt x="24" y="120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19" y="92"/>
                      <a:pt x="18" y="81"/>
                      <a:pt x="16" y="69"/>
                    </a:cubicBezTo>
                    <a:cubicBezTo>
                      <a:pt x="14" y="45"/>
                      <a:pt x="11" y="20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1834" y="2612"/>
                <a:ext cx="347" cy="287"/>
              </a:xfrm>
              <a:custGeom>
                <a:avLst/>
                <a:gdLst>
                  <a:gd name="T0" fmla="*/ 84 w 174"/>
                  <a:gd name="T1" fmla="*/ 476 h 144"/>
                  <a:gd name="T2" fmla="*/ 441 w 174"/>
                  <a:gd name="T3" fmla="*/ 297 h 144"/>
                  <a:gd name="T4" fmla="*/ 648 w 174"/>
                  <a:gd name="T5" fmla="*/ 132 h 144"/>
                  <a:gd name="T6" fmla="*/ 243 w 174"/>
                  <a:gd name="T7" fmla="*/ 524 h 144"/>
                  <a:gd name="T8" fmla="*/ 92 w 174"/>
                  <a:gd name="T9" fmla="*/ 568 h 144"/>
                  <a:gd name="T10" fmla="*/ 0 w 174"/>
                  <a:gd name="T11" fmla="*/ 564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4"/>
                  <a:gd name="T19" fmla="*/ 0 h 144"/>
                  <a:gd name="T20" fmla="*/ 174 w 174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4" h="144">
                    <a:moveTo>
                      <a:pt x="21" y="120"/>
                    </a:moveTo>
                    <a:cubicBezTo>
                      <a:pt x="59" y="120"/>
                      <a:pt x="84" y="99"/>
                      <a:pt x="111" y="75"/>
                    </a:cubicBezTo>
                    <a:cubicBezTo>
                      <a:pt x="125" y="62"/>
                      <a:pt x="155" y="0"/>
                      <a:pt x="163" y="33"/>
                    </a:cubicBezTo>
                    <a:cubicBezTo>
                      <a:pt x="174" y="72"/>
                      <a:pt x="91" y="123"/>
                      <a:pt x="61" y="132"/>
                    </a:cubicBezTo>
                    <a:cubicBezTo>
                      <a:pt x="49" y="136"/>
                      <a:pt x="36" y="141"/>
                      <a:pt x="23" y="143"/>
                    </a:cubicBezTo>
                    <a:cubicBezTo>
                      <a:pt x="15" y="144"/>
                      <a:pt x="9" y="142"/>
                      <a:pt x="0" y="142"/>
                    </a:cubicBezTo>
                  </a:path>
                </a:pathLst>
              </a:custGeom>
              <a:solidFill>
                <a:srgbClr val="F57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1810" y="3154"/>
                <a:ext cx="219" cy="244"/>
              </a:xfrm>
              <a:custGeom>
                <a:avLst/>
                <a:gdLst>
                  <a:gd name="T0" fmla="*/ 108 w 110"/>
                  <a:gd name="T1" fmla="*/ 8 h 122"/>
                  <a:gd name="T2" fmla="*/ 241 w 110"/>
                  <a:gd name="T3" fmla="*/ 80 h 122"/>
                  <a:gd name="T4" fmla="*/ 368 w 110"/>
                  <a:gd name="T5" fmla="*/ 164 h 122"/>
                  <a:gd name="T6" fmla="*/ 321 w 110"/>
                  <a:gd name="T7" fmla="*/ 436 h 122"/>
                  <a:gd name="T8" fmla="*/ 64 w 110"/>
                  <a:gd name="T9" fmla="*/ 308 h 122"/>
                  <a:gd name="T10" fmla="*/ 64 w 110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0"/>
                  <a:gd name="T19" fmla="*/ 0 h 122"/>
                  <a:gd name="T20" fmla="*/ 110 w 110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0" h="122">
                    <a:moveTo>
                      <a:pt x="27" y="2"/>
                    </a:moveTo>
                    <a:cubicBezTo>
                      <a:pt x="37" y="3"/>
                      <a:pt x="51" y="15"/>
                      <a:pt x="61" y="20"/>
                    </a:cubicBezTo>
                    <a:cubicBezTo>
                      <a:pt x="72" y="25"/>
                      <a:pt x="85" y="32"/>
                      <a:pt x="93" y="41"/>
                    </a:cubicBezTo>
                    <a:cubicBezTo>
                      <a:pt x="110" y="61"/>
                      <a:pt x="107" y="98"/>
                      <a:pt x="81" y="109"/>
                    </a:cubicBezTo>
                    <a:cubicBezTo>
                      <a:pt x="54" y="122"/>
                      <a:pt x="23" y="104"/>
                      <a:pt x="16" y="77"/>
                    </a:cubicBezTo>
                    <a:cubicBezTo>
                      <a:pt x="12" y="62"/>
                      <a:pt x="0" y="9"/>
                      <a:pt x="16" y="0"/>
                    </a:cubicBezTo>
                  </a:path>
                </a:pathLst>
              </a:custGeom>
              <a:solidFill>
                <a:srgbClr val="FA6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354" y="247"/>
                <a:ext cx="241" cy="60"/>
              </a:xfrm>
              <a:custGeom>
                <a:avLst/>
                <a:gdLst>
                  <a:gd name="T0" fmla="*/ 0 w 121"/>
                  <a:gd name="T1" fmla="*/ 56 h 30"/>
                  <a:gd name="T2" fmla="*/ 476 w 121"/>
                  <a:gd name="T3" fmla="*/ 120 h 30"/>
                  <a:gd name="T4" fmla="*/ 480 w 121"/>
                  <a:gd name="T5" fmla="*/ 56 h 30"/>
                  <a:gd name="T6" fmla="*/ 72 w 121"/>
                  <a:gd name="T7" fmla="*/ 0 h 30"/>
                  <a:gd name="T8" fmla="*/ 0 w 121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30"/>
                  <a:gd name="T17" fmla="*/ 121 w 12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30">
                    <a:moveTo>
                      <a:pt x="0" y="14"/>
                    </a:moveTo>
                    <a:cubicBezTo>
                      <a:pt x="120" y="30"/>
                      <a:pt x="120" y="30"/>
                      <a:pt x="120" y="30"/>
                    </a:cubicBezTo>
                    <a:cubicBezTo>
                      <a:pt x="120" y="25"/>
                      <a:pt x="120" y="19"/>
                      <a:pt x="121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9" y="128"/>
                <a:ext cx="140" cy="72"/>
              </a:xfrm>
              <a:custGeom>
                <a:avLst/>
                <a:gdLst>
                  <a:gd name="T0" fmla="*/ 280 w 70"/>
                  <a:gd name="T1" fmla="*/ 68 h 36"/>
                  <a:gd name="T2" fmla="*/ 252 w 70"/>
                  <a:gd name="T3" fmla="*/ 40 h 36"/>
                  <a:gd name="T4" fmla="*/ 224 w 70"/>
                  <a:gd name="T5" fmla="*/ 0 h 36"/>
                  <a:gd name="T6" fmla="*/ 0 w 70"/>
                  <a:gd name="T7" fmla="*/ 124 h 36"/>
                  <a:gd name="T8" fmla="*/ 268 w 70"/>
                  <a:gd name="T9" fmla="*/ 144 h 36"/>
                  <a:gd name="T10" fmla="*/ 280 w 70"/>
                  <a:gd name="T11" fmla="*/ 68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6"/>
                  <a:gd name="T20" fmla="*/ 70 w 7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6">
                    <a:moveTo>
                      <a:pt x="70" y="17"/>
                    </a:moveTo>
                    <a:cubicBezTo>
                      <a:pt x="68" y="15"/>
                      <a:pt x="65" y="13"/>
                      <a:pt x="63" y="10"/>
                    </a:cubicBezTo>
                    <a:cubicBezTo>
                      <a:pt x="62" y="7"/>
                      <a:pt x="58" y="3"/>
                      <a:pt x="56" y="0"/>
                    </a:cubicBezTo>
                    <a:cubicBezTo>
                      <a:pt x="37" y="9"/>
                      <a:pt x="18" y="19"/>
                      <a:pt x="0" y="31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0"/>
                      <a:pt x="69" y="23"/>
                      <a:pt x="70" y="17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429" y="190"/>
                <a:ext cx="174" cy="47"/>
              </a:xfrm>
              <a:custGeom>
                <a:avLst/>
                <a:gdLst>
                  <a:gd name="T0" fmla="*/ 80 w 87"/>
                  <a:gd name="T1" fmla="*/ 0 h 24"/>
                  <a:gd name="T2" fmla="*/ 0 w 87"/>
                  <a:gd name="T3" fmla="*/ 49 h 24"/>
                  <a:gd name="T4" fmla="*/ 340 w 87"/>
                  <a:gd name="T5" fmla="*/ 92 h 24"/>
                  <a:gd name="T6" fmla="*/ 348 w 87"/>
                  <a:gd name="T7" fmla="*/ 20 h 24"/>
                  <a:gd name="T8" fmla="*/ 80 w 8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24"/>
                  <a:gd name="T17" fmla="*/ 87 w 8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24">
                    <a:moveTo>
                      <a:pt x="20" y="0"/>
                    </a:moveTo>
                    <a:cubicBezTo>
                      <a:pt x="13" y="4"/>
                      <a:pt x="7" y="8"/>
                      <a:pt x="0" y="13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18"/>
                      <a:pt x="86" y="12"/>
                      <a:pt x="87" y="5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390" y="216"/>
                <a:ext cx="209" cy="59"/>
              </a:xfrm>
              <a:custGeom>
                <a:avLst/>
                <a:gdLst>
                  <a:gd name="T0" fmla="*/ 80 w 105"/>
                  <a:gd name="T1" fmla="*/ 0 h 30"/>
                  <a:gd name="T2" fmla="*/ 0 w 105"/>
                  <a:gd name="T3" fmla="*/ 61 h 30"/>
                  <a:gd name="T4" fmla="*/ 408 w 105"/>
                  <a:gd name="T5" fmla="*/ 116 h 30"/>
                  <a:gd name="T6" fmla="*/ 416 w 105"/>
                  <a:gd name="T7" fmla="*/ 43 h 30"/>
                  <a:gd name="T8" fmla="*/ 80 w 105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0"/>
                  <a:gd name="T17" fmla="*/ 105 w 10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0">
                    <a:moveTo>
                      <a:pt x="20" y="0"/>
                    </a:moveTo>
                    <a:cubicBezTo>
                      <a:pt x="13" y="5"/>
                      <a:pt x="6" y="10"/>
                      <a:pt x="0" y="16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4" y="24"/>
                      <a:pt x="104" y="17"/>
                      <a:pt x="105" y="11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322" y="275"/>
                <a:ext cx="271" cy="70"/>
              </a:xfrm>
              <a:custGeom>
                <a:avLst/>
                <a:gdLst>
                  <a:gd name="T0" fmla="*/ 0 w 136"/>
                  <a:gd name="T1" fmla="*/ 64 h 35"/>
                  <a:gd name="T2" fmla="*/ 532 w 136"/>
                  <a:gd name="T3" fmla="*/ 140 h 35"/>
                  <a:gd name="T4" fmla="*/ 540 w 136"/>
                  <a:gd name="T5" fmla="*/ 64 h 35"/>
                  <a:gd name="T6" fmla="*/ 64 w 136"/>
                  <a:gd name="T7" fmla="*/ 0 h 35"/>
                  <a:gd name="T8" fmla="*/ 0 w 136"/>
                  <a:gd name="T9" fmla="*/ 64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6"/>
                  <a:gd name="T16" fmla="*/ 0 h 35"/>
                  <a:gd name="T17" fmla="*/ 136 w 136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6" h="35">
                    <a:moveTo>
                      <a:pt x="0" y="16"/>
                    </a:moveTo>
                    <a:cubicBezTo>
                      <a:pt x="134" y="35"/>
                      <a:pt x="134" y="35"/>
                      <a:pt x="134" y="35"/>
                    </a:cubicBezTo>
                    <a:cubicBezTo>
                      <a:pt x="135" y="29"/>
                      <a:pt x="135" y="22"/>
                      <a:pt x="136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5"/>
                      <a:pt x="5" y="10"/>
                      <a:pt x="0" y="16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294" y="307"/>
                <a:ext cx="295" cy="80"/>
              </a:xfrm>
              <a:custGeom>
                <a:avLst/>
                <a:gdLst>
                  <a:gd name="T0" fmla="*/ 0 w 148"/>
                  <a:gd name="T1" fmla="*/ 56 h 40"/>
                  <a:gd name="T2" fmla="*/ 584 w 148"/>
                  <a:gd name="T3" fmla="*/ 160 h 40"/>
                  <a:gd name="T4" fmla="*/ 588 w 148"/>
                  <a:gd name="T5" fmla="*/ 76 h 40"/>
                  <a:gd name="T6" fmla="*/ 56 w 148"/>
                  <a:gd name="T7" fmla="*/ 0 h 40"/>
                  <a:gd name="T8" fmla="*/ 0 w 148"/>
                  <a:gd name="T9" fmla="*/ 5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40"/>
                  <a:gd name="T17" fmla="*/ 148 w 14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40">
                    <a:moveTo>
                      <a:pt x="0" y="14"/>
                    </a:move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3"/>
                      <a:pt x="148" y="26"/>
                      <a:pt x="148" y="1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4"/>
                      <a:pt x="5" y="9"/>
                      <a:pt x="0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258" y="335"/>
                <a:ext cx="329" cy="82"/>
              </a:xfrm>
              <a:custGeom>
                <a:avLst/>
                <a:gdLst>
                  <a:gd name="T0" fmla="*/ 28 w 165"/>
                  <a:gd name="T1" fmla="*/ 52 h 41"/>
                  <a:gd name="T2" fmla="*/ 0 w 165"/>
                  <a:gd name="T3" fmla="*/ 84 h 41"/>
                  <a:gd name="T4" fmla="*/ 656 w 165"/>
                  <a:gd name="T5" fmla="*/ 164 h 41"/>
                  <a:gd name="T6" fmla="*/ 656 w 165"/>
                  <a:gd name="T7" fmla="*/ 104 h 41"/>
                  <a:gd name="T8" fmla="*/ 72 w 165"/>
                  <a:gd name="T9" fmla="*/ 0 h 41"/>
                  <a:gd name="T10" fmla="*/ 28 w 165"/>
                  <a:gd name="T11" fmla="*/ 5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41"/>
                  <a:gd name="T20" fmla="*/ 165 w 16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41">
                    <a:moveTo>
                      <a:pt x="7" y="13"/>
                    </a:moveTo>
                    <a:cubicBezTo>
                      <a:pt x="5" y="15"/>
                      <a:pt x="2" y="18"/>
                      <a:pt x="0" y="2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36"/>
                      <a:pt x="165" y="31"/>
                      <a:pt x="165" y="2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1" y="8"/>
                      <a:pt x="7" y="1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220" y="377"/>
                <a:ext cx="367" cy="84"/>
              </a:xfrm>
              <a:custGeom>
                <a:avLst/>
                <a:gdLst>
                  <a:gd name="T0" fmla="*/ 0 w 184"/>
                  <a:gd name="T1" fmla="*/ 100 h 42"/>
                  <a:gd name="T2" fmla="*/ 728 w 184"/>
                  <a:gd name="T3" fmla="*/ 168 h 42"/>
                  <a:gd name="T4" fmla="*/ 732 w 184"/>
                  <a:gd name="T5" fmla="*/ 80 h 42"/>
                  <a:gd name="T6" fmla="*/ 76 w 184"/>
                  <a:gd name="T7" fmla="*/ 0 h 42"/>
                  <a:gd name="T8" fmla="*/ 0 w 184"/>
                  <a:gd name="T9" fmla="*/ 1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42"/>
                  <a:gd name="T17" fmla="*/ 184 w 18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42">
                    <a:moveTo>
                      <a:pt x="0" y="25"/>
                    </a:move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34"/>
                      <a:pt x="183" y="27"/>
                      <a:pt x="184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8"/>
                      <a:pt x="6" y="16"/>
                      <a:pt x="0" y="2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186" y="427"/>
                <a:ext cx="399" cy="70"/>
              </a:xfrm>
              <a:custGeom>
                <a:avLst/>
                <a:gdLst>
                  <a:gd name="T0" fmla="*/ 0 w 200"/>
                  <a:gd name="T1" fmla="*/ 92 h 35"/>
                  <a:gd name="T2" fmla="*/ 796 w 200"/>
                  <a:gd name="T3" fmla="*/ 140 h 35"/>
                  <a:gd name="T4" fmla="*/ 796 w 200"/>
                  <a:gd name="T5" fmla="*/ 68 h 35"/>
                  <a:gd name="T6" fmla="*/ 68 w 200"/>
                  <a:gd name="T7" fmla="*/ 0 h 35"/>
                  <a:gd name="T8" fmla="*/ 0 w 200"/>
                  <a:gd name="T9" fmla="*/ 9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35"/>
                  <a:gd name="T17" fmla="*/ 200 w 20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35">
                    <a:moveTo>
                      <a:pt x="0" y="23"/>
                    </a:move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29"/>
                      <a:pt x="200" y="23"/>
                      <a:pt x="200" y="1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7"/>
                      <a:pt x="6" y="15"/>
                      <a:pt x="0" y="23"/>
                    </a:cubicBezTo>
                    <a:close/>
                  </a:path>
                </a:pathLst>
              </a:custGeom>
              <a:solidFill>
                <a:srgbClr val="B8C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162" y="473"/>
                <a:ext cx="423" cy="58"/>
              </a:xfrm>
              <a:custGeom>
                <a:avLst/>
                <a:gdLst>
                  <a:gd name="T0" fmla="*/ 48 w 212"/>
                  <a:gd name="T1" fmla="*/ 0 h 29"/>
                  <a:gd name="T2" fmla="*/ 0 w 212"/>
                  <a:gd name="T3" fmla="*/ 76 h 29"/>
                  <a:gd name="T4" fmla="*/ 844 w 212"/>
                  <a:gd name="T5" fmla="*/ 116 h 29"/>
                  <a:gd name="T6" fmla="*/ 844 w 212"/>
                  <a:gd name="T7" fmla="*/ 48 h 29"/>
                  <a:gd name="T8" fmla="*/ 48 w 212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29"/>
                  <a:gd name="T17" fmla="*/ 212 w 212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29">
                    <a:moveTo>
                      <a:pt x="12" y="0"/>
                    </a:moveTo>
                    <a:cubicBezTo>
                      <a:pt x="8" y="6"/>
                      <a:pt x="4" y="12"/>
                      <a:pt x="0" y="19"/>
                    </a:cubicBezTo>
                    <a:cubicBezTo>
                      <a:pt x="212" y="29"/>
                      <a:pt x="212" y="29"/>
                      <a:pt x="212" y="29"/>
                    </a:cubicBezTo>
                    <a:cubicBezTo>
                      <a:pt x="212" y="24"/>
                      <a:pt x="212" y="18"/>
                      <a:pt x="2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" y="511"/>
                <a:ext cx="499" cy="135"/>
              </a:xfrm>
              <a:custGeom>
                <a:avLst/>
                <a:gdLst>
                  <a:gd name="T0" fmla="*/ 988 w 250"/>
                  <a:gd name="T1" fmla="*/ 40 h 68"/>
                  <a:gd name="T2" fmla="*/ 144 w 250"/>
                  <a:gd name="T3" fmla="*/ 0 h 68"/>
                  <a:gd name="T4" fmla="*/ 0 w 250"/>
                  <a:gd name="T5" fmla="*/ 268 h 68"/>
                  <a:gd name="T6" fmla="*/ 996 w 250"/>
                  <a:gd name="T7" fmla="*/ 216 h 68"/>
                  <a:gd name="T8" fmla="*/ 988 w 250"/>
                  <a:gd name="T9" fmla="*/ 4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68"/>
                  <a:gd name="T17" fmla="*/ 250 w 250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68">
                    <a:moveTo>
                      <a:pt x="248" y="1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2" y="22"/>
                      <a:pt x="10" y="44"/>
                      <a:pt x="0" y="68"/>
                    </a:cubicBezTo>
                    <a:cubicBezTo>
                      <a:pt x="250" y="55"/>
                      <a:pt x="250" y="55"/>
                      <a:pt x="250" y="55"/>
                    </a:cubicBezTo>
                    <a:cubicBezTo>
                      <a:pt x="249" y="40"/>
                      <a:pt x="248" y="25"/>
                      <a:pt x="248" y="10"/>
                    </a:cubicBezTo>
                    <a:close/>
                  </a:path>
                </a:pathLst>
              </a:custGeom>
              <a:solidFill>
                <a:srgbClr val="FF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0" y="934"/>
                <a:ext cx="204" cy="427"/>
              </a:xfrm>
              <a:custGeom>
                <a:avLst/>
                <a:gdLst>
                  <a:gd name="T0" fmla="*/ 16 w 102"/>
                  <a:gd name="T1" fmla="*/ 0 h 214"/>
                  <a:gd name="T2" fmla="*/ 16 w 102"/>
                  <a:gd name="T3" fmla="*/ 399 h 214"/>
                  <a:gd name="T4" fmla="*/ 128 w 102"/>
                  <a:gd name="T5" fmla="*/ 852 h 214"/>
                  <a:gd name="T6" fmla="*/ 408 w 102"/>
                  <a:gd name="T7" fmla="*/ 792 h 214"/>
                  <a:gd name="T8" fmla="*/ 240 w 102"/>
                  <a:gd name="T9" fmla="*/ 40 h 214"/>
                  <a:gd name="T10" fmla="*/ 16 w 10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14"/>
                  <a:gd name="T20" fmla="*/ 102 w 102"/>
                  <a:gd name="T21" fmla="*/ 214 h 2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14">
                    <a:moveTo>
                      <a:pt x="4" y="0"/>
                    </a:moveTo>
                    <a:cubicBezTo>
                      <a:pt x="1" y="33"/>
                      <a:pt x="0" y="66"/>
                      <a:pt x="4" y="100"/>
                    </a:cubicBezTo>
                    <a:cubicBezTo>
                      <a:pt x="8" y="140"/>
                      <a:pt x="18" y="178"/>
                      <a:pt x="32" y="214"/>
                    </a:cubicBezTo>
                    <a:cubicBezTo>
                      <a:pt x="102" y="199"/>
                      <a:pt x="102" y="199"/>
                      <a:pt x="102" y="199"/>
                    </a:cubicBezTo>
                    <a:cubicBezTo>
                      <a:pt x="78" y="139"/>
                      <a:pt x="64" y="74"/>
                      <a:pt x="60" y="1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120" y="954"/>
                <a:ext cx="246" cy="377"/>
              </a:xfrm>
              <a:custGeom>
                <a:avLst/>
                <a:gdLst>
                  <a:gd name="T0" fmla="*/ 0 w 123"/>
                  <a:gd name="T1" fmla="*/ 0 h 189"/>
                  <a:gd name="T2" fmla="*/ 168 w 123"/>
                  <a:gd name="T3" fmla="*/ 752 h 189"/>
                  <a:gd name="T4" fmla="*/ 492 w 123"/>
                  <a:gd name="T5" fmla="*/ 680 h 189"/>
                  <a:gd name="T6" fmla="*/ 296 w 123"/>
                  <a:gd name="T7" fmla="*/ 48 h 189"/>
                  <a:gd name="T8" fmla="*/ 0 w 123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89"/>
                  <a:gd name="T17" fmla="*/ 123 w 123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89">
                    <a:moveTo>
                      <a:pt x="0" y="0"/>
                    </a:moveTo>
                    <a:cubicBezTo>
                      <a:pt x="4" y="64"/>
                      <a:pt x="18" y="129"/>
                      <a:pt x="42" y="189"/>
                    </a:cubicBezTo>
                    <a:cubicBezTo>
                      <a:pt x="123" y="171"/>
                      <a:pt x="123" y="171"/>
                      <a:pt x="123" y="171"/>
                    </a:cubicBezTo>
                    <a:cubicBezTo>
                      <a:pt x="100" y="120"/>
                      <a:pt x="83" y="67"/>
                      <a:pt x="74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268" y="978"/>
                <a:ext cx="233" cy="317"/>
              </a:xfrm>
              <a:custGeom>
                <a:avLst/>
                <a:gdLst>
                  <a:gd name="T0" fmla="*/ 297 w 117"/>
                  <a:gd name="T1" fmla="*/ 52 h 159"/>
                  <a:gd name="T2" fmla="*/ 0 w 117"/>
                  <a:gd name="T3" fmla="*/ 0 h 159"/>
                  <a:gd name="T4" fmla="*/ 195 w 117"/>
                  <a:gd name="T5" fmla="*/ 632 h 159"/>
                  <a:gd name="T6" fmla="*/ 464 w 117"/>
                  <a:gd name="T7" fmla="*/ 572 h 159"/>
                  <a:gd name="T8" fmla="*/ 448 w 117"/>
                  <a:gd name="T9" fmla="*/ 540 h 159"/>
                  <a:gd name="T10" fmla="*/ 297 w 117"/>
                  <a:gd name="T11" fmla="*/ 5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159"/>
                  <a:gd name="T20" fmla="*/ 117 w 117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159">
                    <a:moveTo>
                      <a:pt x="75" y="1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55"/>
                      <a:pt x="26" y="108"/>
                      <a:pt x="49" y="159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6" y="141"/>
                      <a:pt x="115" y="139"/>
                      <a:pt x="113" y="136"/>
                    </a:cubicBezTo>
                    <a:cubicBezTo>
                      <a:pt x="95" y="96"/>
                      <a:pt x="82" y="54"/>
                      <a:pt x="75" y="13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417" y="1004"/>
                <a:ext cx="272" cy="261"/>
              </a:xfrm>
              <a:custGeom>
                <a:avLst/>
                <a:gdLst>
                  <a:gd name="T0" fmla="*/ 484 w 136"/>
                  <a:gd name="T1" fmla="*/ 215 h 131"/>
                  <a:gd name="T2" fmla="*/ 456 w 136"/>
                  <a:gd name="T3" fmla="*/ 76 h 131"/>
                  <a:gd name="T4" fmla="*/ 0 w 136"/>
                  <a:gd name="T5" fmla="*/ 0 h 131"/>
                  <a:gd name="T6" fmla="*/ 152 w 136"/>
                  <a:gd name="T7" fmla="*/ 488 h 131"/>
                  <a:gd name="T8" fmla="*/ 168 w 136"/>
                  <a:gd name="T9" fmla="*/ 520 h 131"/>
                  <a:gd name="T10" fmla="*/ 544 w 136"/>
                  <a:gd name="T11" fmla="*/ 436 h 131"/>
                  <a:gd name="T12" fmla="*/ 484 w 136"/>
                  <a:gd name="T13" fmla="*/ 215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131"/>
                  <a:gd name="T23" fmla="*/ 136 w 136"/>
                  <a:gd name="T24" fmla="*/ 131 h 1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131">
                    <a:moveTo>
                      <a:pt x="121" y="54"/>
                    </a:moveTo>
                    <a:cubicBezTo>
                      <a:pt x="119" y="42"/>
                      <a:pt x="116" y="31"/>
                      <a:pt x="11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1"/>
                      <a:pt x="20" y="83"/>
                      <a:pt x="38" y="123"/>
                    </a:cubicBezTo>
                    <a:cubicBezTo>
                      <a:pt x="40" y="126"/>
                      <a:pt x="41" y="128"/>
                      <a:pt x="42" y="131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31" y="92"/>
                      <a:pt x="126" y="73"/>
                      <a:pt x="121" y="54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64" y="1331"/>
                <a:ext cx="324" cy="353"/>
              </a:xfrm>
              <a:custGeom>
                <a:avLst/>
                <a:gdLst>
                  <a:gd name="T0" fmla="*/ 0 w 162"/>
                  <a:gd name="T1" fmla="*/ 60 h 177"/>
                  <a:gd name="T2" fmla="*/ 408 w 162"/>
                  <a:gd name="T3" fmla="*/ 704 h 177"/>
                  <a:gd name="T4" fmla="*/ 648 w 162"/>
                  <a:gd name="T5" fmla="*/ 612 h 177"/>
                  <a:gd name="T6" fmla="*/ 280 w 162"/>
                  <a:gd name="T7" fmla="*/ 0 h 177"/>
                  <a:gd name="T8" fmla="*/ 0 w 162"/>
                  <a:gd name="T9" fmla="*/ 6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177"/>
                  <a:gd name="T17" fmla="*/ 162 w 162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177">
                    <a:moveTo>
                      <a:pt x="0" y="15"/>
                    </a:moveTo>
                    <a:cubicBezTo>
                      <a:pt x="23" y="75"/>
                      <a:pt x="58" y="130"/>
                      <a:pt x="102" y="177"/>
                    </a:cubicBezTo>
                    <a:cubicBezTo>
                      <a:pt x="162" y="154"/>
                      <a:pt x="162" y="154"/>
                      <a:pt x="162" y="154"/>
                    </a:cubicBezTo>
                    <a:cubicBezTo>
                      <a:pt x="123" y="109"/>
                      <a:pt x="92" y="56"/>
                      <a:pt x="7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204" y="1295"/>
                <a:ext cx="339" cy="343"/>
              </a:xfrm>
              <a:custGeom>
                <a:avLst/>
                <a:gdLst>
                  <a:gd name="T0" fmla="*/ 0 w 170"/>
                  <a:gd name="T1" fmla="*/ 72 h 172"/>
                  <a:gd name="T2" fmla="*/ 365 w 170"/>
                  <a:gd name="T3" fmla="*/ 684 h 172"/>
                  <a:gd name="T4" fmla="*/ 676 w 170"/>
                  <a:gd name="T5" fmla="*/ 564 h 172"/>
                  <a:gd name="T6" fmla="*/ 323 w 170"/>
                  <a:gd name="T7" fmla="*/ 0 h 172"/>
                  <a:gd name="T8" fmla="*/ 0 w 170"/>
                  <a:gd name="T9" fmla="*/ 72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172"/>
                  <a:gd name="T17" fmla="*/ 170 w 170"/>
                  <a:gd name="T18" fmla="*/ 172 h 1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172">
                    <a:moveTo>
                      <a:pt x="0" y="18"/>
                    </a:moveTo>
                    <a:cubicBezTo>
                      <a:pt x="22" y="74"/>
                      <a:pt x="53" y="127"/>
                      <a:pt x="92" y="172"/>
                    </a:cubicBezTo>
                    <a:cubicBezTo>
                      <a:pt x="170" y="142"/>
                      <a:pt x="170" y="142"/>
                      <a:pt x="170" y="142"/>
                    </a:cubicBezTo>
                    <a:cubicBezTo>
                      <a:pt x="134" y="99"/>
                      <a:pt x="104" y="51"/>
                      <a:pt x="81" y="0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366" y="1265"/>
                <a:ext cx="295" cy="313"/>
              </a:xfrm>
              <a:custGeom>
                <a:avLst/>
                <a:gdLst>
                  <a:gd name="T0" fmla="*/ 271 w 148"/>
                  <a:gd name="T1" fmla="*/ 0 h 157"/>
                  <a:gd name="T2" fmla="*/ 0 w 148"/>
                  <a:gd name="T3" fmla="*/ 60 h 157"/>
                  <a:gd name="T4" fmla="*/ 353 w 148"/>
                  <a:gd name="T5" fmla="*/ 624 h 157"/>
                  <a:gd name="T6" fmla="*/ 588 w 148"/>
                  <a:gd name="T7" fmla="*/ 536 h 157"/>
                  <a:gd name="T8" fmla="*/ 584 w 148"/>
                  <a:gd name="T9" fmla="*/ 532 h 157"/>
                  <a:gd name="T10" fmla="*/ 271 w 148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157"/>
                  <a:gd name="T20" fmla="*/ 148 w 148"/>
                  <a:gd name="T21" fmla="*/ 157 h 1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157">
                    <a:moveTo>
                      <a:pt x="6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3" y="66"/>
                      <a:pt x="53" y="114"/>
                      <a:pt x="89" y="157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8" y="134"/>
                      <a:pt x="148" y="134"/>
                      <a:pt x="147" y="134"/>
                    </a:cubicBezTo>
                    <a:cubicBezTo>
                      <a:pt x="115" y="90"/>
                      <a:pt x="89" y="47"/>
                      <a:pt x="68" y="0"/>
                    </a:cubicBezTo>
                    <a:close/>
                  </a:path>
                </a:pathLst>
              </a:custGeom>
              <a:solidFill>
                <a:srgbClr val="FFD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501" y="1223"/>
                <a:ext cx="304" cy="311"/>
              </a:xfrm>
              <a:custGeom>
                <a:avLst/>
                <a:gdLst>
                  <a:gd name="T0" fmla="*/ 376 w 152"/>
                  <a:gd name="T1" fmla="*/ 0 h 156"/>
                  <a:gd name="T2" fmla="*/ 0 w 152"/>
                  <a:gd name="T3" fmla="*/ 84 h 156"/>
                  <a:gd name="T4" fmla="*/ 316 w 152"/>
                  <a:gd name="T5" fmla="*/ 616 h 156"/>
                  <a:gd name="T6" fmla="*/ 320 w 152"/>
                  <a:gd name="T7" fmla="*/ 620 h 156"/>
                  <a:gd name="T8" fmla="*/ 608 w 152"/>
                  <a:gd name="T9" fmla="*/ 508 h 156"/>
                  <a:gd name="T10" fmla="*/ 376 w 152"/>
                  <a:gd name="T11" fmla="*/ 0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156"/>
                  <a:gd name="T20" fmla="*/ 152 w 152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156">
                    <a:moveTo>
                      <a:pt x="94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68"/>
                      <a:pt x="47" y="111"/>
                      <a:pt x="79" y="155"/>
                    </a:cubicBezTo>
                    <a:cubicBezTo>
                      <a:pt x="80" y="155"/>
                      <a:pt x="80" y="155"/>
                      <a:pt x="80" y="156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27" y="87"/>
                      <a:pt x="109" y="45"/>
                      <a:pt x="94" y="0"/>
                    </a:cubicBezTo>
                    <a:close/>
                  </a:path>
                </a:pathLst>
              </a:custGeom>
              <a:solidFill>
                <a:srgbClr val="62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268" y="1478"/>
                <a:ext cx="553" cy="250"/>
              </a:xfrm>
              <a:custGeom>
                <a:avLst/>
                <a:gdLst>
                  <a:gd name="T0" fmla="*/ 1072 w 277"/>
                  <a:gd name="T1" fmla="*/ 0 h 125"/>
                  <a:gd name="T2" fmla="*/ 0 w 277"/>
                  <a:gd name="T3" fmla="*/ 412 h 125"/>
                  <a:gd name="T4" fmla="*/ 80 w 277"/>
                  <a:gd name="T5" fmla="*/ 500 h 125"/>
                  <a:gd name="T6" fmla="*/ 1104 w 277"/>
                  <a:gd name="T7" fmla="*/ 52 h 125"/>
                  <a:gd name="T8" fmla="*/ 1072 w 27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"/>
                  <a:gd name="T16" fmla="*/ 0 h 125"/>
                  <a:gd name="T17" fmla="*/ 277 w 27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" h="125">
                    <a:moveTo>
                      <a:pt x="269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7" y="111"/>
                      <a:pt x="13" y="118"/>
                      <a:pt x="20" y="125"/>
                    </a:cubicBezTo>
                    <a:cubicBezTo>
                      <a:pt x="277" y="13"/>
                      <a:pt x="277" y="13"/>
                      <a:pt x="277" y="13"/>
                    </a:cubicBezTo>
                    <a:cubicBezTo>
                      <a:pt x="274" y="9"/>
                      <a:pt x="272" y="5"/>
                      <a:pt x="269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308" y="1504"/>
                <a:ext cx="535" cy="254"/>
              </a:xfrm>
              <a:custGeom>
                <a:avLst/>
                <a:gdLst>
                  <a:gd name="T0" fmla="*/ 1024 w 268"/>
                  <a:gd name="T1" fmla="*/ 0 h 127"/>
                  <a:gd name="T2" fmla="*/ 0 w 268"/>
                  <a:gd name="T3" fmla="*/ 448 h 127"/>
                  <a:gd name="T4" fmla="*/ 64 w 268"/>
                  <a:gd name="T5" fmla="*/ 508 h 127"/>
                  <a:gd name="T6" fmla="*/ 1068 w 268"/>
                  <a:gd name="T7" fmla="*/ 64 h 127"/>
                  <a:gd name="T8" fmla="*/ 1024 w 268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8"/>
                  <a:gd name="T16" fmla="*/ 0 h 127"/>
                  <a:gd name="T17" fmla="*/ 268 w 268"/>
                  <a:gd name="T18" fmla="*/ 127 h 1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8" h="127">
                    <a:moveTo>
                      <a:pt x="257" y="0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6" y="117"/>
                      <a:pt x="11" y="122"/>
                      <a:pt x="16" y="127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64" y="11"/>
                      <a:pt x="261" y="6"/>
                      <a:pt x="257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340" y="1536"/>
                <a:ext cx="521" cy="256"/>
              </a:xfrm>
              <a:custGeom>
                <a:avLst/>
                <a:gdLst>
                  <a:gd name="T0" fmla="*/ 1020 w 261"/>
                  <a:gd name="T1" fmla="*/ 24 h 128"/>
                  <a:gd name="T2" fmla="*/ 1004 w 261"/>
                  <a:gd name="T3" fmla="*/ 0 h 128"/>
                  <a:gd name="T4" fmla="*/ 0 w 261"/>
                  <a:gd name="T5" fmla="*/ 444 h 128"/>
                  <a:gd name="T6" fmla="*/ 80 w 261"/>
                  <a:gd name="T7" fmla="*/ 512 h 128"/>
                  <a:gd name="T8" fmla="*/ 1040 w 261"/>
                  <a:gd name="T9" fmla="*/ 52 h 128"/>
                  <a:gd name="T10" fmla="*/ 1020 w 261"/>
                  <a:gd name="T11" fmla="*/ 2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1"/>
                  <a:gd name="T19" fmla="*/ 0 h 128"/>
                  <a:gd name="T20" fmla="*/ 261 w 2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1" h="128">
                    <a:moveTo>
                      <a:pt x="256" y="6"/>
                    </a:moveTo>
                    <a:cubicBezTo>
                      <a:pt x="254" y="4"/>
                      <a:pt x="253" y="2"/>
                      <a:pt x="252" y="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7" y="117"/>
                      <a:pt x="13" y="123"/>
                      <a:pt x="20" y="128"/>
                    </a:cubicBezTo>
                    <a:cubicBezTo>
                      <a:pt x="261" y="13"/>
                      <a:pt x="261" y="13"/>
                      <a:pt x="261" y="13"/>
                    </a:cubicBezTo>
                    <a:cubicBezTo>
                      <a:pt x="259" y="10"/>
                      <a:pt x="258" y="8"/>
                      <a:pt x="256" y="6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380" y="1562"/>
                <a:ext cx="507" cy="272"/>
              </a:xfrm>
              <a:custGeom>
                <a:avLst/>
                <a:gdLst>
                  <a:gd name="T0" fmla="*/ 960 w 254"/>
                  <a:gd name="T1" fmla="*/ 0 h 136"/>
                  <a:gd name="T2" fmla="*/ 0 w 254"/>
                  <a:gd name="T3" fmla="*/ 460 h 136"/>
                  <a:gd name="T4" fmla="*/ 104 w 254"/>
                  <a:gd name="T5" fmla="*/ 544 h 136"/>
                  <a:gd name="T6" fmla="*/ 1012 w 254"/>
                  <a:gd name="T7" fmla="*/ 52 h 136"/>
                  <a:gd name="T8" fmla="*/ 960 w 25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136"/>
                  <a:gd name="T17" fmla="*/ 254 w 254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136">
                    <a:moveTo>
                      <a:pt x="241" y="0"/>
                    </a:moveTo>
                    <a:cubicBezTo>
                      <a:pt x="0" y="115"/>
                      <a:pt x="0" y="115"/>
                      <a:pt x="0" y="115"/>
                    </a:cubicBezTo>
                    <a:cubicBezTo>
                      <a:pt x="8" y="123"/>
                      <a:pt x="17" y="129"/>
                      <a:pt x="26" y="136"/>
                    </a:cubicBezTo>
                    <a:cubicBezTo>
                      <a:pt x="254" y="13"/>
                      <a:pt x="254" y="13"/>
                      <a:pt x="254" y="13"/>
                    </a:cubicBezTo>
                    <a:cubicBezTo>
                      <a:pt x="250" y="8"/>
                      <a:pt x="245" y="4"/>
                      <a:pt x="241" y="0"/>
                    </a:cubicBez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431" y="1588"/>
                <a:ext cx="472" cy="279"/>
              </a:xfrm>
              <a:custGeom>
                <a:avLst/>
                <a:gdLst>
                  <a:gd name="T0" fmla="*/ 912 w 236"/>
                  <a:gd name="T1" fmla="*/ 0 h 140"/>
                  <a:gd name="T2" fmla="*/ 0 w 236"/>
                  <a:gd name="T3" fmla="*/ 488 h 140"/>
                  <a:gd name="T4" fmla="*/ 92 w 236"/>
                  <a:gd name="T5" fmla="*/ 556 h 140"/>
                  <a:gd name="T6" fmla="*/ 944 w 236"/>
                  <a:gd name="T7" fmla="*/ 24 h 140"/>
                  <a:gd name="T8" fmla="*/ 912 w 236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40"/>
                  <a:gd name="T17" fmla="*/ 236 w 236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40">
                    <a:moveTo>
                      <a:pt x="228" y="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7" y="129"/>
                      <a:pt x="15" y="135"/>
                      <a:pt x="23" y="140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3" y="4"/>
                      <a:pt x="231" y="2"/>
                      <a:pt x="228" y="0"/>
                    </a:cubicBezTo>
                    <a:close/>
                  </a:path>
                </a:pathLst>
              </a:custGeom>
              <a:solidFill>
                <a:srgbClr val="FF9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477" y="1600"/>
                <a:ext cx="434" cy="293"/>
              </a:xfrm>
              <a:custGeom>
                <a:avLst/>
                <a:gdLst>
                  <a:gd name="T0" fmla="*/ 0 w 217"/>
                  <a:gd name="T1" fmla="*/ 532 h 147"/>
                  <a:gd name="T2" fmla="*/ 72 w 217"/>
                  <a:gd name="T3" fmla="*/ 584 h 147"/>
                  <a:gd name="T4" fmla="*/ 868 w 217"/>
                  <a:gd name="T5" fmla="*/ 20 h 147"/>
                  <a:gd name="T6" fmla="*/ 852 w 217"/>
                  <a:gd name="T7" fmla="*/ 0 h 147"/>
                  <a:gd name="T8" fmla="*/ 0 w 217"/>
                  <a:gd name="T9" fmla="*/ 532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7"/>
                  <a:gd name="T16" fmla="*/ 0 h 147"/>
                  <a:gd name="T17" fmla="*/ 217 w 217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7" h="147">
                    <a:moveTo>
                      <a:pt x="0" y="134"/>
                    </a:moveTo>
                    <a:cubicBezTo>
                      <a:pt x="6" y="139"/>
                      <a:pt x="12" y="143"/>
                      <a:pt x="18" y="147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5" y="3"/>
                      <a:pt x="214" y="2"/>
                      <a:pt x="213" y="0"/>
                    </a:cubicBez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9A4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513" y="1610"/>
                <a:ext cx="649" cy="415"/>
              </a:xfrm>
              <a:custGeom>
                <a:avLst/>
                <a:gdLst>
                  <a:gd name="T0" fmla="*/ 833 w 325"/>
                  <a:gd name="T1" fmla="*/ 44 h 208"/>
                  <a:gd name="T2" fmla="*/ 793 w 325"/>
                  <a:gd name="T3" fmla="*/ 0 h 208"/>
                  <a:gd name="T4" fmla="*/ 0 w 325"/>
                  <a:gd name="T5" fmla="*/ 565 h 208"/>
                  <a:gd name="T6" fmla="*/ 331 w 325"/>
                  <a:gd name="T7" fmla="*/ 748 h 208"/>
                  <a:gd name="T8" fmla="*/ 503 w 325"/>
                  <a:gd name="T9" fmla="*/ 828 h 208"/>
                  <a:gd name="T10" fmla="*/ 1296 w 325"/>
                  <a:gd name="T11" fmla="*/ 601 h 208"/>
                  <a:gd name="T12" fmla="*/ 833 w 325"/>
                  <a:gd name="T13" fmla="*/ 44 h 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5"/>
                  <a:gd name="T22" fmla="*/ 0 h 208"/>
                  <a:gd name="T23" fmla="*/ 325 w 325"/>
                  <a:gd name="T24" fmla="*/ 208 h 2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5" h="208">
                    <a:moveTo>
                      <a:pt x="209" y="11"/>
                    </a:moveTo>
                    <a:cubicBezTo>
                      <a:pt x="206" y="7"/>
                      <a:pt x="202" y="3"/>
                      <a:pt x="199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7" y="159"/>
                      <a:pt x="55" y="174"/>
                      <a:pt x="83" y="188"/>
                    </a:cubicBezTo>
                    <a:cubicBezTo>
                      <a:pt x="98" y="194"/>
                      <a:pt x="112" y="201"/>
                      <a:pt x="126" y="208"/>
                    </a:cubicBezTo>
                    <a:cubicBezTo>
                      <a:pt x="325" y="151"/>
                      <a:pt x="325" y="151"/>
                      <a:pt x="325" y="151"/>
                    </a:cubicBezTo>
                    <a:cubicBezTo>
                      <a:pt x="284" y="107"/>
                      <a:pt x="246" y="64"/>
                      <a:pt x="209" y="11"/>
                    </a:cubicBezTo>
                    <a:close/>
                  </a:path>
                </a:pathLst>
              </a:custGeom>
              <a:solidFill>
                <a:srgbClr val="885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765" y="2003"/>
                <a:ext cx="222" cy="130"/>
              </a:xfrm>
              <a:custGeom>
                <a:avLst/>
                <a:gdLst>
                  <a:gd name="T0" fmla="*/ 0 w 111"/>
                  <a:gd name="T1" fmla="*/ 44 h 65"/>
                  <a:gd name="T2" fmla="*/ 380 w 111"/>
                  <a:gd name="T3" fmla="*/ 260 h 65"/>
                  <a:gd name="T4" fmla="*/ 444 w 111"/>
                  <a:gd name="T5" fmla="*/ 228 h 65"/>
                  <a:gd name="T6" fmla="*/ 144 w 111"/>
                  <a:gd name="T7" fmla="*/ 0 h 65"/>
                  <a:gd name="T8" fmla="*/ 0 w 111"/>
                  <a:gd name="T9" fmla="*/ 4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5"/>
                  <a:gd name="T17" fmla="*/ 111 w 111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5">
                    <a:moveTo>
                      <a:pt x="0" y="11"/>
                    </a:moveTo>
                    <a:cubicBezTo>
                      <a:pt x="33" y="26"/>
                      <a:pt x="66" y="44"/>
                      <a:pt x="95" y="65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837" y="1985"/>
                <a:ext cx="186" cy="132"/>
              </a:xfrm>
              <a:custGeom>
                <a:avLst/>
                <a:gdLst>
                  <a:gd name="T0" fmla="*/ 0 w 186"/>
                  <a:gd name="T1" fmla="*/ 18 h 132"/>
                  <a:gd name="T2" fmla="*/ 150 w 186"/>
                  <a:gd name="T3" fmla="*/ 132 h 132"/>
                  <a:gd name="T4" fmla="*/ 186 w 186"/>
                  <a:gd name="T5" fmla="*/ 112 h 132"/>
                  <a:gd name="T6" fmla="*/ 64 w 186"/>
                  <a:gd name="T7" fmla="*/ 0 h 132"/>
                  <a:gd name="T8" fmla="*/ 0 w 186"/>
                  <a:gd name="T9" fmla="*/ 1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132"/>
                  <a:gd name="T17" fmla="*/ 186 w 18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132">
                    <a:moveTo>
                      <a:pt x="0" y="18"/>
                    </a:moveTo>
                    <a:lnTo>
                      <a:pt x="150" y="132"/>
                    </a:lnTo>
                    <a:lnTo>
                      <a:pt x="186" y="112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965" y="1947"/>
                <a:ext cx="132" cy="134"/>
              </a:xfrm>
              <a:custGeom>
                <a:avLst/>
                <a:gdLst>
                  <a:gd name="T0" fmla="*/ 0 w 132"/>
                  <a:gd name="T1" fmla="*/ 20 h 134"/>
                  <a:gd name="T2" fmla="*/ 88 w 132"/>
                  <a:gd name="T3" fmla="*/ 134 h 134"/>
                  <a:gd name="T4" fmla="*/ 132 w 132"/>
                  <a:gd name="T5" fmla="*/ 110 h 134"/>
                  <a:gd name="T6" fmla="*/ 70 w 132"/>
                  <a:gd name="T7" fmla="*/ 0 h 134"/>
                  <a:gd name="T8" fmla="*/ 0 w 132"/>
                  <a:gd name="T9" fmla="*/ 2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34"/>
                  <a:gd name="T17" fmla="*/ 132 w 132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34">
                    <a:moveTo>
                      <a:pt x="0" y="20"/>
                    </a:moveTo>
                    <a:lnTo>
                      <a:pt x="88" y="134"/>
                    </a:lnTo>
                    <a:lnTo>
                      <a:pt x="132" y="110"/>
                    </a:lnTo>
                    <a:lnTo>
                      <a:pt x="7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B1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35" y="1911"/>
                <a:ext cx="195" cy="146"/>
              </a:xfrm>
              <a:custGeom>
                <a:avLst/>
                <a:gdLst>
                  <a:gd name="T0" fmla="*/ 253 w 98"/>
                  <a:gd name="T1" fmla="*/ 0 h 73"/>
                  <a:gd name="T2" fmla="*/ 0 w 98"/>
                  <a:gd name="T3" fmla="*/ 72 h 73"/>
                  <a:gd name="T4" fmla="*/ 123 w 98"/>
                  <a:gd name="T5" fmla="*/ 292 h 73"/>
                  <a:gd name="T6" fmla="*/ 388 w 98"/>
                  <a:gd name="T7" fmla="*/ 144 h 73"/>
                  <a:gd name="T8" fmla="*/ 253 w 9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73"/>
                  <a:gd name="T17" fmla="*/ 98 w 98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73">
                    <a:moveTo>
                      <a:pt x="64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87" y="23"/>
                      <a:pt x="75" y="12"/>
                      <a:pt x="64" y="0"/>
                    </a:cubicBez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901" y="1967"/>
                <a:ext cx="152" cy="130"/>
              </a:xfrm>
              <a:custGeom>
                <a:avLst/>
                <a:gdLst>
                  <a:gd name="T0" fmla="*/ 0 w 152"/>
                  <a:gd name="T1" fmla="*/ 18 h 130"/>
                  <a:gd name="T2" fmla="*/ 122 w 152"/>
                  <a:gd name="T3" fmla="*/ 130 h 130"/>
                  <a:gd name="T4" fmla="*/ 152 w 152"/>
                  <a:gd name="T5" fmla="*/ 114 h 130"/>
                  <a:gd name="T6" fmla="*/ 64 w 152"/>
                  <a:gd name="T7" fmla="*/ 0 h 130"/>
                  <a:gd name="T8" fmla="*/ 0 w 152"/>
                  <a:gd name="T9" fmla="*/ 1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30"/>
                  <a:gd name="T17" fmla="*/ 152 w 152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30">
                    <a:moveTo>
                      <a:pt x="0" y="18"/>
                    </a:moveTo>
                    <a:lnTo>
                      <a:pt x="122" y="130"/>
                    </a:lnTo>
                    <a:lnTo>
                      <a:pt x="152" y="114"/>
                    </a:lnTo>
                    <a:lnTo>
                      <a:pt x="6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6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955" y="1983"/>
                <a:ext cx="429" cy="303"/>
              </a:xfrm>
              <a:custGeom>
                <a:avLst/>
                <a:gdLst>
                  <a:gd name="T0" fmla="*/ 549 w 215"/>
                  <a:gd name="T1" fmla="*/ 0 h 152"/>
                  <a:gd name="T2" fmla="*/ 0 w 215"/>
                  <a:gd name="T3" fmla="*/ 299 h 152"/>
                  <a:gd name="T4" fmla="*/ 36 w 215"/>
                  <a:gd name="T5" fmla="*/ 329 h 152"/>
                  <a:gd name="T6" fmla="*/ 215 w 215"/>
                  <a:gd name="T7" fmla="*/ 580 h 152"/>
                  <a:gd name="T8" fmla="*/ 223 w 215"/>
                  <a:gd name="T9" fmla="*/ 596 h 152"/>
                  <a:gd name="T10" fmla="*/ 856 w 215"/>
                  <a:gd name="T11" fmla="*/ 528 h 152"/>
                  <a:gd name="T12" fmla="*/ 609 w 215"/>
                  <a:gd name="T13" fmla="*/ 60 h 152"/>
                  <a:gd name="T14" fmla="*/ 549 w 215"/>
                  <a:gd name="T15" fmla="*/ 0 h 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5"/>
                  <a:gd name="T25" fmla="*/ 0 h 152"/>
                  <a:gd name="T26" fmla="*/ 215 w 215"/>
                  <a:gd name="T27" fmla="*/ 152 h 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5" h="152">
                    <a:moveTo>
                      <a:pt x="138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3" y="78"/>
                      <a:pt x="6" y="80"/>
                      <a:pt x="9" y="83"/>
                    </a:cubicBezTo>
                    <a:cubicBezTo>
                      <a:pt x="30" y="99"/>
                      <a:pt x="45" y="121"/>
                      <a:pt x="54" y="146"/>
                    </a:cubicBezTo>
                    <a:cubicBezTo>
                      <a:pt x="55" y="147"/>
                      <a:pt x="55" y="149"/>
                      <a:pt x="56" y="150"/>
                    </a:cubicBezTo>
                    <a:cubicBezTo>
                      <a:pt x="106" y="152"/>
                      <a:pt x="163" y="147"/>
                      <a:pt x="215" y="133"/>
                    </a:cubicBezTo>
                    <a:cubicBezTo>
                      <a:pt x="203" y="89"/>
                      <a:pt x="183" y="49"/>
                      <a:pt x="153" y="15"/>
                    </a:cubicBezTo>
                    <a:cubicBezTo>
                      <a:pt x="148" y="10"/>
                      <a:pt x="143" y="5"/>
                      <a:pt x="138" y="0"/>
                    </a:cubicBezTo>
                    <a:close/>
                  </a:path>
                </a:pathLst>
              </a:custGeom>
              <a:solidFill>
                <a:srgbClr val="9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8" y="621"/>
                <a:ext cx="637" cy="420"/>
              </a:xfrm>
              <a:custGeom>
                <a:avLst/>
                <a:gdLst>
                  <a:gd name="T0" fmla="*/ 1160 w 319"/>
                  <a:gd name="T1" fmla="*/ 0 h 211"/>
                  <a:gd name="T2" fmla="*/ 164 w 319"/>
                  <a:gd name="T3" fmla="*/ 52 h 211"/>
                  <a:gd name="T4" fmla="*/ 0 w 319"/>
                  <a:gd name="T5" fmla="*/ 623 h 211"/>
                  <a:gd name="T6" fmla="*/ 1272 w 319"/>
                  <a:gd name="T7" fmla="*/ 836 h 211"/>
                  <a:gd name="T8" fmla="*/ 1160 w 319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9"/>
                  <a:gd name="T16" fmla="*/ 0 h 211"/>
                  <a:gd name="T17" fmla="*/ 319 w 319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9" h="211">
                    <a:moveTo>
                      <a:pt x="291" y="0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20" y="59"/>
                      <a:pt x="6" y="107"/>
                      <a:pt x="0" y="157"/>
                    </a:cubicBezTo>
                    <a:cubicBezTo>
                      <a:pt x="319" y="211"/>
                      <a:pt x="319" y="211"/>
                      <a:pt x="319" y="211"/>
                    </a:cubicBezTo>
                    <a:cubicBezTo>
                      <a:pt x="305" y="140"/>
                      <a:pt x="295" y="70"/>
                      <a:pt x="291" y="0"/>
                    </a:cubicBezTo>
                    <a:close/>
                  </a:path>
                </a:pathLst>
              </a:custGeom>
              <a:solidFill>
                <a:srgbClr val="AC7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581" y="0"/>
                <a:ext cx="959" cy="487"/>
              </a:xfrm>
              <a:custGeom>
                <a:avLst/>
                <a:gdLst>
                  <a:gd name="T0" fmla="*/ 1916 w 480"/>
                  <a:gd name="T1" fmla="*/ 275 h 244"/>
                  <a:gd name="T2" fmla="*/ 1852 w 480"/>
                  <a:gd name="T3" fmla="*/ 244 h 244"/>
                  <a:gd name="T4" fmla="*/ 735 w 480"/>
                  <a:gd name="T5" fmla="*/ 44 h 244"/>
                  <a:gd name="T6" fmla="*/ 0 w 480"/>
                  <a:gd name="T7" fmla="*/ 255 h 244"/>
                  <a:gd name="T8" fmla="*/ 28 w 480"/>
                  <a:gd name="T9" fmla="*/ 295 h 244"/>
                  <a:gd name="T10" fmla="*/ 192 w 480"/>
                  <a:gd name="T11" fmla="*/ 451 h 244"/>
                  <a:gd name="T12" fmla="*/ 607 w 480"/>
                  <a:gd name="T13" fmla="*/ 972 h 244"/>
                  <a:gd name="T14" fmla="*/ 1776 w 480"/>
                  <a:gd name="T15" fmla="*/ 347 h 244"/>
                  <a:gd name="T16" fmla="*/ 1916 w 480"/>
                  <a:gd name="T17" fmla="*/ 275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0"/>
                  <a:gd name="T28" fmla="*/ 0 h 244"/>
                  <a:gd name="T29" fmla="*/ 480 w 480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0" h="244">
                    <a:moveTo>
                      <a:pt x="480" y="69"/>
                    </a:moveTo>
                    <a:cubicBezTo>
                      <a:pt x="474" y="66"/>
                      <a:pt x="469" y="63"/>
                      <a:pt x="464" y="61"/>
                    </a:cubicBezTo>
                    <a:cubicBezTo>
                      <a:pt x="384" y="20"/>
                      <a:pt x="276" y="0"/>
                      <a:pt x="184" y="11"/>
                    </a:cubicBezTo>
                    <a:cubicBezTo>
                      <a:pt x="121" y="19"/>
                      <a:pt x="58" y="36"/>
                      <a:pt x="0" y="64"/>
                    </a:cubicBezTo>
                    <a:cubicBezTo>
                      <a:pt x="2" y="67"/>
                      <a:pt x="6" y="71"/>
                      <a:pt x="7" y="74"/>
                    </a:cubicBezTo>
                    <a:cubicBezTo>
                      <a:pt x="21" y="89"/>
                      <a:pt x="37" y="97"/>
                      <a:pt x="48" y="113"/>
                    </a:cubicBezTo>
                    <a:cubicBezTo>
                      <a:pt x="84" y="156"/>
                      <a:pt x="120" y="199"/>
                      <a:pt x="152" y="244"/>
                    </a:cubicBezTo>
                    <a:cubicBezTo>
                      <a:pt x="250" y="191"/>
                      <a:pt x="342" y="134"/>
                      <a:pt x="445" y="87"/>
                    </a:cubicBezTo>
                    <a:cubicBezTo>
                      <a:pt x="457" y="81"/>
                      <a:pt x="468" y="75"/>
                      <a:pt x="480" y="69"/>
                    </a:cubicBezTo>
                    <a:close/>
                  </a:path>
                </a:pathLst>
              </a:custGeom>
              <a:solidFill>
                <a:srgbClr val="814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885" y="138"/>
                <a:ext cx="1080" cy="704"/>
              </a:xfrm>
              <a:custGeom>
                <a:avLst/>
                <a:gdLst>
                  <a:gd name="T0" fmla="*/ 2136 w 541"/>
                  <a:gd name="T1" fmla="*/ 764 h 353"/>
                  <a:gd name="T2" fmla="*/ 1308 w 541"/>
                  <a:gd name="T3" fmla="*/ 0 h 353"/>
                  <a:gd name="T4" fmla="*/ 1168 w 541"/>
                  <a:gd name="T5" fmla="*/ 72 h 353"/>
                  <a:gd name="T6" fmla="*/ 0 w 541"/>
                  <a:gd name="T7" fmla="*/ 696 h 353"/>
                  <a:gd name="T8" fmla="*/ 367 w 541"/>
                  <a:gd name="T9" fmla="*/ 1320 h 353"/>
                  <a:gd name="T10" fmla="*/ 407 w 541"/>
                  <a:gd name="T11" fmla="*/ 1404 h 353"/>
                  <a:gd name="T12" fmla="*/ 2156 w 541"/>
                  <a:gd name="T13" fmla="*/ 792 h 353"/>
                  <a:gd name="T14" fmla="*/ 2136 w 541"/>
                  <a:gd name="T15" fmla="*/ 764 h 3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1"/>
                  <a:gd name="T25" fmla="*/ 0 h 353"/>
                  <a:gd name="T26" fmla="*/ 541 w 541"/>
                  <a:gd name="T27" fmla="*/ 353 h 3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1" h="353">
                    <a:moveTo>
                      <a:pt x="536" y="192"/>
                    </a:moveTo>
                    <a:cubicBezTo>
                      <a:pt x="483" y="113"/>
                      <a:pt x="411" y="46"/>
                      <a:pt x="328" y="0"/>
                    </a:cubicBezTo>
                    <a:cubicBezTo>
                      <a:pt x="316" y="6"/>
                      <a:pt x="305" y="12"/>
                      <a:pt x="293" y="18"/>
                    </a:cubicBezTo>
                    <a:cubicBezTo>
                      <a:pt x="190" y="65"/>
                      <a:pt x="98" y="122"/>
                      <a:pt x="0" y="175"/>
                    </a:cubicBezTo>
                    <a:cubicBezTo>
                      <a:pt x="35" y="224"/>
                      <a:pt x="67" y="276"/>
                      <a:pt x="92" y="332"/>
                    </a:cubicBezTo>
                    <a:cubicBezTo>
                      <a:pt x="95" y="339"/>
                      <a:pt x="99" y="346"/>
                      <a:pt x="102" y="353"/>
                    </a:cubicBezTo>
                    <a:cubicBezTo>
                      <a:pt x="541" y="199"/>
                      <a:pt x="541" y="199"/>
                      <a:pt x="541" y="199"/>
                    </a:cubicBezTo>
                    <a:cubicBezTo>
                      <a:pt x="539" y="197"/>
                      <a:pt x="538" y="194"/>
                      <a:pt x="536" y="192"/>
                    </a:cubicBezTo>
                    <a:close/>
                  </a:path>
                </a:pathLst>
              </a:custGeom>
              <a:solidFill>
                <a:srgbClr val="81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89" y="535"/>
                <a:ext cx="894" cy="353"/>
              </a:xfrm>
              <a:custGeom>
                <a:avLst/>
                <a:gdLst>
                  <a:gd name="T0" fmla="*/ 1748 w 448"/>
                  <a:gd name="T1" fmla="*/ 0 h 177"/>
                  <a:gd name="T2" fmla="*/ 0 w 448"/>
                  <a:gd name="T3" fmla="*/ 612 h 177"/>
                  <a:gd name="T4" fmla="*/ 40 w 448"/>
                  <a:gd name="T5" fmla="*/ 704 h 177"/>
                  <a:gd name="T6" fmla="*/ 1784 w 448"/>
                  <a:gd name="T7" fmla="*/ 60 h 177"/>
                  <a:gd name="T8" fmla="*/ 1748 w 448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8"/>
                  <a:gd name="T16" fmla="*/ 0 h 177"/>
                  <a:gd name="T17" fmla="*/ 448 w 448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8" h="177">
                    <a:moveTo>
                      <a:pt x="439" y="0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3" y="162"/>
                      <a:pt x="7" y="169"/>
                      <a:pt x="10" y="177"/>
                    </a:cubicBezTo>
                    <a:cubicBezTo>
                      <a:pt x="448" y="15"/>
                      <a:pt x="448" y="15"/>
                      <a:pt x="448" y="15"/>
                    </a:cubicBezTo>
                    <a:cubicBezTo>
                      <a:pt x="445" y="10"/>
                      <a:pt x="442" y="5"/>
                      <a:pt x="439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109" y="565"/>
                <a:ext cx="898" cy="363"/>
              </a:xfrm>
              <a:custGeom>
                <a:avLst/>
                <a:gdLst>
                  <a:gd name="T0" fmla="*/ 1744 w 450"/>
                  <a:gd name="T1" fmla="*/ 0 h 182"/>
                  <a:gd name="T2" fmla="*/ 0 w 450"/>
                  <a:gd name="T3" fmla="*/ 644 h 182"/>
                  <a:gd name="T4" fmla="*/ 36 w 450"/>
                  <a:gd name="T5" fmla="*/ 724 h 182"/>
                  <a:gd name="T6" fmla="*/ 1792 w 450"/>
                  <a:gd name="T7" fmla="*/ 88 h 182"/>
                  <a:gd name="T8" fmla="*/ 1744 w 450"/>
                  <a:gd name="T9" fmla="*/ 0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0"/>
                  <a:gd name="T16" fmla="*/ 0 h 182"/>
                  <a:gd name="T17" fmla="*/ 450 w 450"/>
                  <a:gd name="T18" fmla="*/ 182 h 1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0" h="182">
                    <a:moveTo>
                      <a:pt x="438" y="0"/>
                    </a:move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69"/>
                      <a:pt x="6" y="176"/>
                      <a:pt x="9" y="182"/>
                    </a:cubicBezTo>
                    <a:cubicBezTo>
                      <a:pt x="450" y="22"/>
                      <a:pt x="450" y="22"/>
                      <a:pt x="450" y="22"/>
                    </a:cubicBezTo>
                    <a:cubicBezTo>
                      <a:pt x="446" y="15"/>
                      <a:pt x="442" y="8"/>
                      <a:pt x="438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127" y="609"/>
                <a:ext cx="896" cy="365"/>
              </a:xfrm>
              <a:custGeom>
                <a:avLst/>
                <a:gdLst>
                  <a:gd name="T0" fmla="*/ 1756 w 449"/>
                  <a:gd name="T1" fmla="*/ 0 h 183"/>
                  <a:gd name="T2" fmla="*/ 0 w 449"/>
                  <a:gd name="T3" fmla="*/ 636 h 183"/>
                  <a:gd name="T4" fmla="*/ 40 w 449"/>
                  <a:gd name="T5" fmla="*/ 728 h 183"/>
                  <a:gd name="T6" fmla="*/ 1788 w 449"/>
                  <a:gd name="T7" fmla="*/ 68 h 183"/>
                  <a:gd name="T8" fmla="*/ 1756 w 449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9"/>
                  <a:gd name="T16" fmla="*/ 0 h 183"/>
                  <a:gd name="T17" fmla="*/ 449 w 449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9" h="183">
                    <a:moveTo>
                      <a:pt x="441" y="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3" y="168"/>
                      <a:pt x="7" y="175"/>
                      <a:pt x="10" y="183"/>
                    </a:cubicBezTo>
                    <a:cubicBezTo>
                      <a:pt x="449" y="17"/>
                      <a:pt x="449" y="17"/>
                      <a:pt x="449" y="17"/>
                    </a:cubicBezTo>
                    <a:cubicBezTo>
                      <a:pt x="447" y="12"/>
                      <a:pt x="444" y="6"/>
                      <a:pt x="441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146" y="642"/>
                <a:ext cx="891" cy="393"/>
              </a:xfrm>
              <a:custGeom>
                <a:avLst/>
                <a:gdLst>
                  <a:gd name="T0" fmla="*/ 1780 w 446"/>
                  <a:gd name="T1" fmla="*/ 72 h 197"/>
                  <a:gd name="T2" fmla="*/ 1752 w 446"/>
                  <a:gd name="T3" fmla="*/ 0 h 197"/>
                  <a:gd name="T4" fmla="*/ 0 w 446"/>
                  <a:gd name="T5" fmla="*/ 660 h 197"/>
                  <a:gd name="T6" fmla="*/ 52 w 446"/>
                  <a:gd name="T7" fmla="*/ 784 h 197"/>
                  <a:gd name="T8" fmla="*/ 1780 w 446"/>
                  <a:gd name="T9" fmla="*/ 72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6"/>
                  <a:gd name="T16" fmla="*/ 0 h 197"/>
                  <a:gd name="T17" fmla="*/ 446 w 446"/>
                  <a:gd name="T18" fmla="*/ 197 h 1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6" h="197">
                    <a:moveTo>
                      <a:pt x="446" y="18"/>
                    </a:moveTo>
                    <a:cubicBezTo>
                      <a:pt x="444" y="12"/>
                      <a:pt x="442" y="6"/>
                      <a:pt x="439" y="0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4" y="176"/>
                      <a:pt x="9" y="186"/>
                      <a:pt x="13" y="197"/>
                    </a:cubicBezTo>
                    <a:lnTo>
                      <a:pt x="446" y="18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172" y="678"/>
                <a:ext cx="875" cy="429"/>
              </a:xfrm>
              <a:custGeom>
                <a:avLst/>
                <a:gdLst>
                  <a:gd name="T0" fmla="*/ 1728 w 438"/>
                  <a:gd name="T1" fmla="*/ 0 h 215"/>
                  <a:gd name="T2" fmla="*/ 0 w 438"/>
                  <a:gd name="T3" fmla="*/ 712 h 215"/>
                  <a:gd name="T4" fmla="*/ 64 w 438"/>
                  <a:gd name="T5" fmla="*/ 856 h 215"/>
                  <a:gd name="T6" fmla="*/ 1748 w 438"/>
                  <a:gd name="T7" fmla="*/ 52 h 215"/>
                  <a:gd name="T8" fmla="*/ 1728 w 438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"/>
                  <a:gd name="T16" fmla="*/ 0 h 215"/>
                  <a:gd name="T17" fmla="*/ 438 w 438"/>
                  <a:gd name="T18" fmla="*/ 215 h 2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" h="215">
                    <a:moveTo>
                      <a:pt x="433" y="0"/>
                    </a:moveTo>
                    <a:cubicBezTo>
                      <a:pt x="0" y="179"/>
                      <a:pt x="0" y="179"/>
                      <a:pt x="0" y="179"/>
                    </a:cubicBezTo>
                    <a:cubicBezTo>
                      <a:pt x="5" y="191"/>
                      <a:pt x="11" y="203"/>
                      <a:pt x="16" y="215"/>
                    </a:cubicBezTo>
                    <a:cubicBezTo>
                      <a:pt x="438" y="13"/>
                      <a:pt x="438" y="13"/>
                      <a:pt x="438" y="13"/>
                    </a:cubicBezTo>
                    <a:cubicBezTo>
                      <a:pt x="436" y="9"/>
                      <a:pt x="435" y="4"/>
                      <a:pt x="433" y="0"/>
                    </a:cubicBezTo>
                    <a:close/>
                  </a:path>
                </a:pathLst>
              </a:custGeom>
              <a:solidFill>
                <a:srgbClr val="EB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204" y="704"/>
                <a:ext cx="853" cy="471"/>
              </a:xfrm>
              <a:custGeom>
                <a:avLst/>
                <a:gdLst>
                  <a:gd name="T0" fmla="*/ 0 w 427"/>
                  <a:gd name="T1" fmla="*/ 804 h 236"/>
                  <a:gd name="T2" fmla="*/ 52 w 427"/>
                  <a:gd name="T3" fmla="*/ 940 h 236"/>
                  <a:gd name="T4" fmla="*/ 1704 w 427"/>
                  <a:gd name="T5" fmla="*/ 64 h 236"/>
                  <a:gd name="T6" fmla="*/ 1684 w 427"/>
                  <a:gd name="T7" fmla="*/ 0 h 236"/>
                  <a:gd name="T8" fmla="*/ 0 w 427"/>
                  <a:gd name="T9" fmla="*/ 804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7"/>
                  <a:gd name="T16" fmla="*/ 0 h 236"/>
                  <a:gd name="T17" fmla="*/ 427 w 427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7" h="236">
                    <a:moveTo>
                      <a:pt x="0" y="202"/>
                    </a:moveTo>
                    <a:cubicBezTo>
                      <a:pt x="4" y="214"/>
                      <a:pt x="9" y="225"/>
                      <a:pt x="13" y="236"/>
                    </a:cubicBezTo>
                    <a:cubicBezTo>
                      <a:pt x="427" y="16"/>
                      <a:pt x="427" y="16"/>
                      <a:pt x="427" y="16"/>
                    </a:cubicBezTo>
                    <a:cubicBezTo>
                      <a:pt x="425" y="10"/>
                      <a:pt x="424" y="5"/>
                      <a:pt x="422" y="0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244" y="1205"/>
                <a:ext cx="26" cy="12"/>
              </a:xfrm>
              <a:custGeom>
                <a:avLst/>
                <a:gdLst>
                  <a:gd name="T0" fmla="*/ 52 w 13"/>
                  <a:gd name="T1" fmla="*/ 0 h 6"/>
                  <a:gd name="T2" fmla="*/ 0 w 13"/>
                  <a:gd name="T3" fmla="*/ 8 h 6"/>
                  <a:gd name="T4" fmla="*/ 4 w 13"/>
                  <a:gd name="T5" fmla="*/ 24 h 6"/>
                  <a:gd name="T6" fmla="*/ 52 w 1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6"/>
                  <a:gd name="T14" fmla="*/ 13 w 1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6">
                    <a:moveTo>
                      <a:pt x="1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6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230" y="898"/>
                <a:ext cx="552" cy="311"/>
              </a:xfrm>
              <a:custGeom>
                <a:avLst/>
                <a:gdLst>
                  <a:gd name="T0" fmla="*/ 0 w 276"/>
                  <a:gd name="T1" fmla="*/ 552 h 156"/>
                  <a:gd name="T2" fmla="*/ 28 w 276"/>
                  <a:gd name="T3" fmla="*/ 620 h 156"/>
                  <a:gd name="T4" fmla="*/ 80 w 276"/>
                  <a:gd name="T5" fmla="*/ 612 h 156"/>
                  <a:gd name="T6" fmla="*/ 1104 w 276"/>
                  <a:gd name="T7" fmla="*/ 163 h 156"/>
                  <a:gd name="T8" fmla="*/ 1044 w 276"/>
                  <a:gd name="T9" fmla="*/ 0 h 156"/>
                  <a:gd name="T10" fmla="*/ 0 w 276"/>
                  <a:gd name="T11" fmla="*/ 552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6"/>
                  <a:gd name="T19" fmla="*/ 0 h 156"/>
                  <a:gd name="T20" fmla="*/ 276 w 276"/>
                  <a:gd name="T21" fmla="*/ 156 h 1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6" h="156">
                    <a:moveTo>
                      <a:pt x="0" y="139"/>
                    </a:moveTo>
                    <a:cubicBezTo>
                      <a:pt x="3" y="145"/>
                      <a:pt x="5" y="150"/>
                      <a:pt x="7" y="156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276" y="41"/>
                      <a:pt x="276" y="41"/>
                      <a:pt x="276" y="41"/>
                    </a:cubicBezTo>
                    <a:cubicBezTo>
                      <a:pt x="261" y="0"/>
                      <a:pt x="261" y="0"/>
                      <a:pt x="261" y="0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822" y="822"/>
                <a:ext cx="101" cy="126"/>
              </a:xfrm>
              <a:custGeom>
                <a:avLst/>
                <a:gdLst>
                  <a:gd name="T0" fmla="*/ 0 w 101"/>
                  <a:gd name="T1" fmla="*/ 38 h 126"/>
                  <a:gd name="T2" fmla="*/ 30 w 101"/>
                  <a:gd name="T3" fmla="*/ 126 h 126"/>
                  <a:gd name="T4" fmla="*/ 101 w 101"/>
                  <a:gd name="T5" fmla="*/ 94 h 126"/>
                  <a:gd name="T6" fmla="*/ 75 w 101"/>
                  <a:gd name="T7" fmla="*/ 0 h 126"/>
                  <a:gd name="T8" fmla="*/ 0 w 101"/>
                  <a:gd name="T9" fmla="*/ 38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126"/>
                  <a:gd name="T17" fmla="*/ 101 w 101"/>
                  <a:gd name="T18" fmla="*/ 126 h 1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126">
                    <a:moveTo>
                      <a:pt x="0" y="38"/>
                    </a:moveTo>
                    <a:lnTo>
                      <a:pt x="30" y="126"/>
                    </a:lnTo>
                    <a:lnTo>
                      <a:pt x="101" y="94"/>
                    </a:lnTo>
                    <a:lnTo>
                      <a:pt x="75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897" y="778"/>
                <a:ext cx="110" cy="138"/>
              </a:xfrm>
              <a:custGeom>
                <a:avLst/>
                <a:gdLst>
                  <a:gd name="T0" fmla="*/ 0 w 110"/>
                  <a:gd name="T1" fmla="*/ 44 h 138"/>
                  <a:gd name="T2" fmla="*/ 26 w 110"/>
                  <a:gd name="T3" fmla="*/ 138 h 138"/>
                  <a:gd name="T4" fmla="*/ 110 w 110"/>
                  <a:gd name="T5" fmla="*/ 102 h 138"/>
                  <a:gd name="T6" fmla="*/ 80 w 110"/>
                  <a:gd name="T7" fmla="*/ 0 h 138"/>
                  <a:gd name="T8" fmla="*/ 0 w 110"/>
                  <a:gd name="T9" fmla="*/ 44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38"/>
                  <a:gd name="T17" fmla="*/ 110 w 110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38">
                    <a:moveTo>
                      <a:pt x="0" y="44"/>
                    </a:moveTo>
                    <a:lnTo>
                      <a:pt x="26" y="138"/>
                    </a:lnTo>
                    <a:lnTo>
                      <a:pt x="110" y="102"/>
                    </a:lnTo>
                    <a:lnTo>
                      <a:pt x="8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977" y="736"/>
                <a:ext cx="106" cy="144"/>
              </a:xfrm>
              <a:custGeom>
                <a:avLst/>
                <a:gdLst>
                  <a:gd name="T0" fmla="*/ 160 w 53"/>
                  <a:gd name="T1" fmla="*/ 0 h 72"/>
                  <a:gd name="T2" fmla="*/ 0 w 53"/>
                  <a:gd name="T3" fmla="*/ 84 h 72"/>
                  <a:gd name="T4" fmla="*/ 60 w 53"/>
                  <a:gd name="T5" fmla="*/ 288 h 72"/>
                  <a:gd name="T6" fmla="*/ 212 w 53"/>
                  <a:gd name="T7" fmla="*/ 220 h 72"/>
                  <a:gd name="T8" fmla="*/ 160 w 5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72"/>
                  <a:gd name="T17" fmla="*/ 53 w 5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72">
                    <a:moveTo>
                      <a:pt x="4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0" y="36"/>
                      <a:pt x="45" y="18"/>
                      <a:pt x="40" y="0"/>
                    </a:cubicBez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752" y="860"/>
                <a:ext cx="100" cy="120"/>
              </a:xfrm>
              <a:custGeom>
                <a:avLst/>
                <a:gdLst>
                  <a:gd name="T0" fmla="*/ 0 w 100"/>
                  <a:gd name="T1" fmla="*/ 38 h 120"/>
                  <a:gd name="T2" fmla="*/ 30 w 100"/>
                  <a:gd name="T3" fmla="*/ 120 h 120"/>
                  <a:gd name="T4" fmla="*/ 100 w 100"/>
                  <a:gd name="T5" fmla="*/ 88 h 120"/>
                  <a:gd name="T6" fmla="*/ 70 w 100"/>
                  <a:gd name="T7" fmla="*/ 0 h 120"/>
                  <a:gd name="T8" fmla="*/ 0 w 100"/>
                  <a:gd name="T9" fmla="*/ 38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120"/>
                  <a:gd name="T17" fmla="*/ 100 w 10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120">
                    <a:moveTo>
                      <a:pt x="0" y="38"/>
                    </a:moveTo>
                    <a:lnTo>
                      <a:pt x="30" y="120"/>
                    </a:lnTo>
                    <a:lnTo>
                      <a:pt x="100" y="88"/>
                    </a:lnTo>
                    <a:lnTo>
                      <a:pt x="7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270" y="846"/>
                <a:ext cx="829" cy="359"/>
              </a:xfrm>
              <a:custGeom>
                <a:avLst/>
                <a:gdLst>
                  <a:gd name="T0" fmla="*/ 1624 w 415"/>
                  <a:gd name="T1" fmla="*/ 0 h 180"/>
                  <a:gd name="T2" fmla="*/ 0 w 415"/>
                  <a:gd name="T3" fmla="*/ 716 h 180"/>
                  <a:gd name="T4" fmla="*/ 1640 w 415"/>
                  <a:gd name="T5" fmla="*/ 544 h 180"/>
                  <a:gd name="T6" fmla="*/ 1624 w 415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5"/>
                  <a:gd name="T13" fmla="*/ 0 h 180"/>
                  <a:gd name="T14" fmla="*/ 415 w 415"/>
                  <a:gd name="T15" fmla="*/ 180 h 1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5" h="180">
                    <a:moveTo>
                      <a:pt x="407" y="0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5" y="91"/>
                      <a:pt x="414" y="45"/>
                      <a:pt x="407" y="0"/>
                    </a:cubicBezTo>
                    <a:close/>
                  </a:path>
                </a:pathLst>
              </a:custGeom>
              <a:solidFill>
                <a:srgbClr val="6A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246" y="1149"/>
                <a:ext cx="564" cy="102"/>
              </a:xfrm>
              <a:custGeom>
                <a:avLst/>
                <a:gdLst>
                  <a:gd name="T0" fmla="*/ 48 w 282"/>
                  <a:gd name="T1" fmla="*/ 112 h 51"/>
                  <a:gd name="T2" fmla="*/ 0 w 282"/>
                  <a:gd name="T3" fmla="*/ 136 h 51"/>
                  <a:gd name="T4" fmla="*/ 28 w 282"/>
                  <a:gd name="T5" fmla="*/ 204 h 51"/>
                  <a:gd name="T6" fmla="*/ 1128 w 282"/>
                  <a:gd name="T7" fmla="*/ 180 h 51"/>
                  <a:gd name="T8" fmla="*/ 1124 w 282"/>
                  <a:gd name="T9" fmla="*/ 0 h 51"/>
                  <a:gd name="T10" fmla="*/ 48 w 282"/>
                  <a:gd name="T11" fmla="*/ 1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2"/>
                  <a:gd name="T19" fmla="*/ 0 h 51"/>
                  <a:gd name="T20" fmla="*/ 282 w 28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2" h="51">
                    <a:moveTo>
                      <a:pt x="12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3" y="39"/>
                      <a:pt x="5" y="45"/>
                      <a:pt x="7" y="51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1" y="0"/>
                      <a:pt x="281" y="0"/>
                      <a:pt x="281" y="0"/>
                    </a:cubicBezTo>
                    <a:lnTo>
                      <a:pt x="12" y="28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808" y="1139"/>
                <a:ext cx="93" cy="100"/>
              </a:xfrm>
              <a:custGeom>
                <a:avLst/>
                <a:gdLst>
                  <a:gd name="T0" fmla="*/ 0 w 93"/>
                  <a:gd name="T1" fmla="*/ 10 h 100"/>
                  <a:gd name="T2" fmla="*/ 2 w 93"/>
                  <a:gd name="T3" fmla="*/ 100 h 100"/>
                  <a:gd name="T4" fmla="*/ 89 w 93"/>
                  <a:gd name="T5" fmla="*/ 100 h 100"/>
                  <a:gd name="T6" fmla="*/ 93 w 93"/>
                  <a:gd name="T7" fmla="*/ 0 h 100"/>
                  <a:gd name="T8" fmla="*/ 0 w 93"/>
                  <a:gd name="T9" fmla="*/ 1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00"/>
                  <a:gd name="T17" fmla="*/ 93 w 9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00">
                    <a:moveTo>
                      <a:pt x="0" y="10"/>
                    </a:moveTo>
                    <a:lnTo>
                      <a:pt x="2" y="100"/>
                    </a:lnTo>
                    <a:lnTo>
                      <a:pt x="89" y="100"/>
                    </a:lnTo>
                    <a:lnTo>
                      <a:pt x="9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897" y="1127"/>
                <a:ext cx="110" cy="112"/>
              </a:xfrm>
              <a:custGeom>
                <a:avLst/>
                <a:gdLst>
                  <a:gd name="T0" fmla="*/ 4 w 110"/>
                  <a:gd name="T1" fmla="*/ 12 h 112"/>
                  <a:gd name="T2" fmla="*/ 0 w 110"/>
                  <a:gd name="T3" fmla="*/ 112 h 112"/>
                  <a:gd name="T4" fmla="*/ 104 w 110"/>
                  <a:gd name="T5" fmla="*/ 110 h 112"/>
                  <a:gd name="T6" fmla="*/ 110 w 110"/>
                  <a:gd name="T7" fmla="*/ 0 h 112"/>
                  <a:gd name="T8" fmla="*/ 4 w 110"/>
                  <a:gd name="T9" fmla="*/ 12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12"/>
                  <a:gd name="T17" fmla="*/ 110 w 11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12">
                    <a:moveTo>
                      <a:pt x="4" y="12"/>
                    </a:moveTo>
                    <a:lnTo>
                      <a:pt x="0" y="112"/>
                    </a:lnTo>
                    <a:lnTo>
                      <a:pt x="104" y="110"/>
                    </a:lnTo>
                    <a:lnTo>
                      <a:pt x="110" y="0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6A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2001" y="1119"/>
                <a:ext cx="90" cy="118"/>
              </a:xfrm>
              <a:custGeom>
                <a:avLst/>
                <a:gdLst>
                  <a:gd name="T0" fmla="*/ 180 w 45"/>
                  <a:gd name="T1" fmla="*/ 0 h 59"/>
                  <a:gd name="T2" fmla="*/ 12 w 45"/>
                  <a:gd name="T3" fmla="*/ 16 h 59"/>
                  <a:gd name="T4" fmla="*/ 0 w 45"/>
                  <a:gd name="T5" fmla="*/ 236 h 59"/>
                  <a:gd name="T6" fmla="*/ 148 w 45"/>
                  <a:gd name="T7" fmla="*/ 232 h 59"/>
                  <a:gd name="T8" fmla="*/ 180 w 4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59"/>
                  <a:gd name="T17" fmla="*/ 45 w 4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59">
                    <a:moveTo>
                      <a:pt x="4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39"/>
                      <a:pt x="43" y="19"/>
                      <a:pt x="45" y="0"/>
                    </a:cubicBezTo>
                    <a:close/>
                  </a:path>
                </a:pathLst>
              </a:custGeom>
              <a:solidFill>
                <a:srgbClr val="E15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260" y="1235"/>
                <a:ext cx="815" cy="377"/>
              </a:xfrm>
              <a:custGeom>
                <a:avLst/>
                <a:gdLst>
                  <a:gd name="T0" fmla="*/ 1508 w 408"/>
                  <a:gd name="T1" fmla="*/ 425 h 189"/>
                  <a:gd name="T2" fmla="*/ 1540 w 408"/>
                  <a:gd name="T3" fmla="*/ 327 h 189"/>
                  <a:gd name="T4" fmla="*/ 1628 w 408"/>
                  <a:gd name="T5" fmla="*/ 0 h 189"/>
                  <a:gd name="T6" fmla="*/ 0 w 408"/>
                  <a:gd name="T7" fmla="*/ 32 h 189"/>
                  <a:gd name="T8" fmla="*/ 228 w 408"/>
                  <a:gd name="T9" fmla="*/ 752 h 189"/>
                  <a:gd name="T10" fmla="*/ 1508 w 408"/>
                  <a:gd name="T11" fmla="*/ 425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8"/>
                  <a:gd name="T19" fmla="*/ 0 h 189"/>
                  <a:gd name="T20" fmla="*/ 408 w 408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8" h="189">
                    <a:moveTo>
                      <a:pt x="378" y="107"/>
                    </a:moveTo>
                    <a:cubicBezTo>
                      <a:pt x="381" y="99"/>
                      <a:pt x="384" y="90"/>
                      <a:pt x="386" y="82"/>
                    </a:cubicBezTo>
                    <a:cubicBezTo>
                      <a:pt x="395" y="55"/>
                      <a:pt x="402" y="28"/>
                      <a:pt x="40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2" y="67"/>
                      <a:pt x="42" y="128"/>
                      <a:pt x="57" y="189"/>
                    </a:cubicBezTo>
                    <a:cubicBezTo>
                      <a:pt x="378" y="107"/>
                      <a:pt x="378" y="107"/>
                      <a:pt x="378" y="107"/>
                    </a:cubicBezTo>
                  </a:path>
                </a:pathLst>
              </a:custGeom>
              <a:solidFill>
                <a:srgbClr val="FF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420" y="1828"/>
                <a:ext cx="204" cy="137"/>
              </a:xfrm>
              <a:custGeom>
                <a:avLst/>
                <a:gdLst>
                  <a:gd name="T0" fmla="*/ 0 w 102"/>
                  <a:gd name="T1" fmla="*/ 64 h 69"/>
                  <a:gd name="T2" fmla="*/ 16 w 102"/>
                  <a:gd name="T3" fmla="*/ 216 h 69"/>
                  <a:gd name="T4" fmla="*/ 320 w 102"/>
                  <a:gd name="T5" fmla="*/ 272 h 69"/>
                  <a:gd name="T6" fmla="*/ 408 w 102"/>
                  <a:gd name="T7" fmla="*/ 0 h 69"/>
                  <a:gd name="T8" fmla="*/ 0 w 102"/>
                  <a:gd name="T9" fmla="*/ 6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69"/>
                  <a:gd name="T17" fmla="*/ 102 w 10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69">
                    <a:moveTo>
                      <a:pt x="0" y="16"/>
                    </a:moveTo>
                    <a:cubicBezTo>
                      <a:pt x="2" y="29"/>
                      <a:pt x="3" y="42"/>
                      <a:pt x="4" y="5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6" y="46"/>
                      <a:pt x="92" y="23"/>
                      <a:pt x="102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580" y="1820"/>
                <a:ext cx="92" cy="151"/>
              </a:xfrm>
              <a:custGeom>
                <a:avLst/>
                <a:gdLst>
                  <a:gd name="T0" fmla="*/ 184 w 46"/>
                  <a:gd name="T1" fmla="*/ 0 h 76"/>
                  <a:gd name="T2" fmla="*/ 88 w 46"/>
                  <a:gd name="T3" fmla="*/ 16 h 76"/>
                  <a:gd name="T4" fmla="*/ 0 w 46"/>
                  <a:gd name="T5" fmla="*/ 288 h 76"/>
                  <a:gd name="T6" fmla="*/ 56 w 46"/>
                  <a:gd name="T7" fmla="*/ 300 h 76"/>
                  <a:gd name="T8" fmla="*/ 184 w 4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76"/>
                  <a:gd name="T17" fmla="*/ 46 w 4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76">
                    <a:moveTo>
                      <a:pt x="46" y="0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2" y="27"/>
                      <a:pt x="6" y="50"/>
                      <a:pt x="0" y="73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24" y="51"/>
                      <a:pt x="35" y="26"/>
                      <a:pt x="46" y="0"/>
                    </a:cubicBez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608" y="1808"/>
                <a:ext cx="144" cy="167"/>
              </a:xfrm>
              <a:custGeom>
                <a:avLst/>
                <a:gdLst>
                  <a:gd name="T0" fmla="*/ 128 w 72"/>
                  <a:gd name="T1" fmla="*/ 24 h 84"/>
                  <a:gd name="T2" fmla="*/ 0 w 72"/>
                  <a:gd name="T3" fmla="*/ 324 h 84"/>
                  <a:gd name="T4" fmla="*/ 36 w 72"/>
                  <a:gd name="T5" fmla="*/ 332 h 84"/>
                  <a:gd name="T6" fmla="*/ 288 w 72"/>
                  <a:gd name="T7" fmla="*/ 0 h 84"/>
                  <a:gd name="T8" fmla="*/ 128 w 72"/>
                  <a:gd name="T9" fmla="*/ 2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84"/>
                  <a:gd name="T17" fmla="*/ 72 w 72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84">
                    <a:moveTo>
                      <a:pt x="32" y="6"/>
                    </a:moveTo>
                    <a:cubicBezTo>
                      <a:pt x="21" y="32"/>
                      <a:pt x="10" y="57"/>
                      <a:pt x="0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25" y="53"/>
                      <a:pt x="47" y="25"/>
                      <a:pt x="72" y="0"/>
                    </a:cubicBez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F06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626" y="1800"/>
                <a:ext cx="182" cy="179"/>
              </a:xfrm>
              <a:custGeom>
                <a:avLst/>
                <a:gdLst>
                  <a:gd name="T0" fmla="*/ 252 w 91"/>
                  <a:gd name="T1" fmla="*/ 16 h 90"/>
                  <a:gd name="T2" fmla="*/ 0 w 91"/>
                  <a:gd name="T3" fmla="*/ 348 h 90"/>
                  <a:gd name="T4" fmla="*/ 32 w 91"/>
                  <a:gd name="T5" fmla="*/ 356 h 90"/>
                  <a:gd name="T6" fmla="*/ 356 w 91"/>
                  <a:gd name="T7" fmla="*/ 12 h 90"/>
                  <a:gd name="T8" fmla="*/ 364 w 91"/>
                  <a:gd name="T9" fmla="*/ 0 h 90"/>
                  <a:gd name="T10" fmla="*/ 252 w 91"/>
                  <a:gd name="T11" fmla="*/ 16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90"/>
                  <a:gd name="T20" fmla="*/ 91 w 91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90">
                    <a:moveTo>
                      <a:pt x="63" y="4"/>
                    </a:moveTo>
                    <a:cubicBezTo>
                      <a:pt x="38" y="29"/>
                      <a:pt x="16" y="57"/>
                      <a:pt x="0" y="88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31" y="58"/>
                      <a:pt x="65" y="30"/>
                      <a:pt x="89" y="3"/>
                    </a:cubicBezTo>
                    <a:cubicBezTo>
                      <a:pt x="90" y="2"/>
                      <a:pt x="90" y="1"/>
                      <a:pt x="91" y="0"/>
                    </a:cubicBez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81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428" y="1937"/>
                <a:ext cx="214" cy="72"/>
              </a:xfrm>
              <a:custGeom>
                <a:avLst/>
                <a:gdLst>
                  <a:gd name="T0" fmla="*/ 428 w 107"/>
                  <a:gd name="T1" fmla="*/ 84 h 36"/>
                  <a:gd name="T2" fmla="*/ 0 w 107"/>
                  <a:gd name="T3" fmla="*/ 0 h 36"/>
                  <a:gd name="T4" fmla="*/ 8 w 107"/>
                  <a:gd name="T5" fmla="*/ 76 h 36"/>
                  <a:gd name="T6" fmla="*/ 388 w 107"/>
                  <a:gd name="T7" fmla="*/ 144 h 36"/>
                  <a:gd name="T8" fmla="*/ 428 w 107"/>
                  <a:gd name="T9" fmla="*/ 8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6"/>
                  <a:gd name="T17" fmla="*/ 107 w 107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6">
                    <a:moveTo>
                      <a:pt x="107" y="2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12"/>
                      <a:pt x="2" y="19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100" y="31"/>
                      <a:pt x="104" y="26"/>
                      <a:pt x="107" y="21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432" y="1975"/>
                <a:ext cx="190" cy="66"/>
              </a:xfrm>
              <a:custGeom>
                <a:avLst/>
                <a:gdLst>
                  <a:gd name="T0" fmla="*/ 360 w 95"/>
                  <a:gd name="T1" fmla="*/ 104 h 33"/>
                  <a:gd name="T2" fmla="*/ 380 w 95"/>
                  <a:gd name="T3" fmla="*/ 68 h 33"/>
                  <a:gd name="T4" fmla="*/ 0 w 95"/>
                  <a:gd name="T5" fmla="*/ 0 h 33"/>
                  <a:gd name="T6" fmla="*/ 4 w 95"/>
                  <a:gd name="T7" fmla="*/ 104 h 33"/>
                  <a:gd name="T8" fmla="*/ 348 w 95"/>
                  <a:gd name="T9" fmla="*/ 132 h 33"/>
                  <a:gd name="T10" fmla="*/ 360 w 95"/>
                  <a:gd name="T11" fmla="*/ 10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3"/>
                  <a:gd name="T20" fmla="*/ 95 w 95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3">
                    <a:moveTo>
                      <a:pt x="90" y="26"/>
                    </a:moveTo>
                    <a:cubicBezTo>
                      <a:pt x="92" y="23"/>
                      <a:pt x="93" y="20"/>
                      <a:pt x="9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7"/>
                      <a:pt x="1" y="26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1"/>
                      <a:pt x="89" y="29"/>
                      <a:pt x="90" y="26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434" y="2027"/>
                <a:ext cx="172" cy="42"/>
              </a:xfrm>
              <a:custGeom>
                <a:avLst/>
                <a:gdLst>
                  <a:gd name="T0" fmla="*/ 344 w 86"/>
                  <a:gd name="T1" fmla="*/ 28 h 21"/>
                  <a:gd name="T2" fmla="*/ 0 w 86"/>
                  <a:gd name="T3" fmla="*/ 0 h 21"/>
                  <a:gd name="T4" fmla="*/ 0 w 86"/>
                  <a:gd name="T5" fmla="*/ 68 h 21"/>
                  <a:gd name="T6" fmla="*/ 328 w 86"/>
                  <a:gd name="T7" fmla="*/ 84 h 21"/>
                  <a:gd name="T8" fmla="*/ 344 w 86"/>
                  <a:gd name="T9" fmla="*/ 2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1"/>
                  <a:gd name="T17" fmla="*/ 86 w 8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1">
                    <a:moveTo>
                      <a:pt x="86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16"/>
                      <a:pt x="84" y="12"/>
                      <a:pt x="86" y="7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434" y="2061"/>
                <a:ext cx="164" cy="54"/>
              </a:xfrm>
              <a:custGeom>
                <a:avLst/>
                <a:gdLst>
                  <a:gd name="T0" fmla="*/ 328 w 82"/>
                  <a:gd name="T1" fmla="*/ 16 h 27"/>
                  <a:gd name="T2" fmla="*/ 0 w 82"/>
                  <a:gd name="T3" fmla="*/ 0 h 27"/>
                  <a:gd name="T4" fmla="*/ 0 w 82"/>
                  <a:gd name="T5" fmla="*/ 108 h 27"/>
                  <a:gd name="T6" fmla="*/ 320 w 82"/>
                  <a:gd name="T7" fmla="*/ 56 h 27"/>
                  <a:gd name="T8" fmla="*/ 328 w 82"/>
                  <a:gd name="T9" fmla="*/ 1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7"/>
                  <a:gd name="T17" fmla="*/ 82 w 8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7">
                    <a:moveTo>
                      <a:pt x="82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18"/>
                      <a:pt x="0" y="27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0"/>
                      <a:pt x="81" y="7"/>
                      <a:pt x="82" y="4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430" y="2089"/>
                <a:ext cx="164" cy="72"/>
              </a:xfrm>
              <a:custGeom>
                <a:avLst/>
                <a:gdLst>
                  <a:gd name="T0" fmla="*/ 328 w 82"/>
                  <a:gd name="T1" fmla="*/ 0 h 36"/>
                  <a:gd name="T2" fmla="*/ 8 w 82"/>
                  <a:gd name="T3" fmla="*/ 52 h 36"/>
                  <a:gd name="T4" fmla="*/ 0 w 82"/>
                  <a:gd name="T5" fmla="*/ 144 h 36"/>
                  <a:gd name="T6" fmla="*/ 320 w 82"/>
                  <a:gd name="T7" fmla="*/ 36 h 36"/>
                  <a:gd name="T8" fmla="*/ 328 w 8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36"/>
                  <a:gd name="T17" fmla="*/ 82 w 8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36">
                    <a:moveTo>
                      <a:pt x="82" y="0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21"/>
                      <a:pt x="1" y="28"/>
                      <a:pt x="0" y="36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6"/>
                      <a:pt x="81" y="3"/>
                      <a:pt x="82" y="0"/>
                    </a:cubicBez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424" y="2133"/>
                <a:ext cx="164" cy="104"/>
              </a:xfrm>
              <a:custGeom>
                <a:avLst/>
                <a:gdLst>
                  <a:gd name="T0" fmla="*/ 8 w 82"/>
                  <a:gd name="T1" fmla="*/ 136 h 52"/>
                  <a:gd name="T2" fmla="*/ 0 w 82"/>
                  <a:gd name="T3" fmla="*/ 208 h 52"/>
                  <a:gd name="T4" fmla="*/ 328 w 82"/>
                  <a:gd name="T5" fmla="*/ 36 h 52"/>
                  <a:gd name="T6" fmla="*/ 328 w 82"/>
                  <a:gd name="T7" fmla="*/ 0 h 52"/>
                  <a:gd name="T8" fmla="*/ 8 w 82"/>
                  <a:gd name="T9" fmla="*/ 13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52"/>
                  <a:gd name="T17" fmla="*/ 82 w 8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52">
                    <a:moveTo>
                      <a:pt x="2" y="34"/>
                    </a:moveTo>
                    <a:cubicBezTo>
                      <a:pt x="1" y="40"/>
                      <a:pt x="1" y="46"/>
                      <a:pt x="0" y="52"/>
                    </a:cubicBezTo>
                    <a:cubicBezTo>
                      <a:pt x="30" y="42"/>
                      <a:pt x="58" y="28"/>
                      <a:pt x="82" y="9"/>
                    </a:cubicBezTo>
                    <a:cubicBezTo>
                      <a:pt x="82" y="6"/>
                      <a:pt x="82" y="3"/>
                      <a:pt x="82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743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428" y="2107"/>
                <a:ext cx="162" cy="94"/>
              </a:xfrm>
              <a:custGeom>
                <a:avLst/>
                <a:gdLst>
                  <a:gd name="T0" fmla="*/ 324 w 81"/>
                  <a:gd name="T1" fmla="*/ 0 h 47"/>
                  <a:gd name="T2" fmla="*/ 4 w 81"/>
                  <a:gd name="T3" fmla="*/ 108 h 47"/>
                  <a:gd name="T4" fmla="*/ 0 w 81"/>
                  <a:gd name="T5" fmla="*/ 188 h 47"/>
                  <a:gd name="T6" fmla="*/ 320 w 81"/>
                  <a:gd name="T7" fmla="*/ 52 h 47"/>
                  <a:gd name="T8" fmla="*/ 324 w 8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1"/>
                  <a:gd name="T16" fmla="*/ 0 h 47"/>
                  <a:gd name="T17" fmla="*/ 81 w 8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1" h="47">
                    <a:moveTo>
                      <a:pt x="8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34"/>
                      <a:pt x="0" y="40"/>
                      <a:pt x="0" y="47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9"/>
                      <a:pt x="81" y="5"/>
                      <a:pt x="81" y="0"/>
                    </a:cubicBezTo>
                    <a:close/>
                  </a:path>
                </a:pathLst>
              </a:custGeom>
              <a:solidFill>
                <a:srgbClr val="74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374" y="1448"/>
                <a:ext cx="641" cy="411"/>
              </a:xfrm>
              <a:custGeom>
                <a:avLst/>
                <a:gdLst>
                  <a:gd name="T0" fmla="*/ 1280 w 321"/>
                  <a:gd name="T1" fmla="*/ 0 h 206"/>
                  <a:gd name="T2" fmla="*/ 0 w 321"/>
                  <a:gd name="T3" fmla="*/ 327 h 206"/>
                  <a:gd name="T4" fmla="*/ 92 w 321"/>
                  <a:gd name="T5" fmla="*/ 820 h 206"/>
                  <a:gd name="T6" fmla="*/ 865 w 321"/>
                  <a:gd name="T7" fmla="*/ 700 h 206"/>
                  <a:gd name="T8" fmla="*/ 1280 w 321"/>
                  <a:gd name="T9" fmla="*/ 0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06"/>
                  <a:gd name="T17" fmla="*/ 321 w 321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06">
                    <a:moveTo>
                      <a:pt x="321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0" y="123"/>
                      <a:pt x="18" y="164"/>
                      <a:pt x="23" y="206"/>
                    </a:cubicBezTo>
                    <a:cubicBezTo>
                      <a:pt x="217" y="176"/>
                      <a:pt x="217" y="176"/>
                      <a:pt x="217" y="176"/>
                    </a:cubicBezTo>
                    <a:cubicBezTo>
                      <a:pt x="262" y="124"/>
                      <a:pt x="296" y="64"/>
                      <a:pt x="321" y="0"/>
                    </a:cubicBezTo>
                  </a:path>
                </a:pathLst>
              </a:custGeom>
              <a:solidFill>
                <a:srgbClr val="816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553" y="112"/>
                <a:ext cx="502" cy="353"/>
              </a:xfrm>
              <a:custGeom>
                <a:avLst/>
                <a:gdLst>
                  <a:gd name="T0" fmla="*/ 872 w 251"/>
                  <a:gd name="T1" fmla="*/ 429 h 177"/>
                  <a:gd name="T2" fmla="*/ 1004 w 251"/>
                  <a:gd name="T3" fmla="*/ 128 h 177"/>
                  <a:gd name="T4" fmla="*/ 968 w 251"/>
                  <a:gd name="T5" fmla="*/ 116 h 177"/>
                  <a:gd name="T6" fmla="*/ 428 w 251"/>
                  <a:gd name="T7" fmla="*/ 20 h 177"/>
                  <a:gd name="T8" fmla="*/ 160 w 251"/>
                  <a:gd name="T9" fmla="*/ 16 h 177"/>
                  <a:gd name="T10" fmla="*/ 60 w 251"/>
                  <a:gd name="T11" fmla="*/ 203 h 177"/>
                  <a:gd name="T12" fmla="*/ 280 w 251"/>
                  <a:gd name="T13" fmla="*/ 351 h 177"/>
                  <a:gd name="T14" fmla="*/ 396 w 251"/>
                  <a:gd name="T15" fmla="*/ 584 h 177"/>
                  <a:gd name="T16" fmla="*/ 468 w 251"/>
                  <a:gd name="T17" fmla="*/ 704 h 177"/>
                  <a:gd name="T18" fmla="*/ 872 w 251"/>
                  <a:gd name="T19" fmla="*/ 429 h 1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1"/>
                  <a:gd name="T31" fmla="*/ 0 h 177"/>
                  <a:gd name="T32" fmla="*/ 251 w 251"/>
                  <a:gd name="T33" fmla="*/ 177 h 17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1" h="177">
                    <a:moveTo>
                      <a:pt x="218" y="108"/>
                    </a:moveTo>
                    <a:cubicBezTo>
                      <a:pt x="236" y="85"/>
                      <a:pt x="245" y="59"/>
                      <a:pt x="251" y="32"/>
                    </a:cubicBezTo>
                    <a:cubicBezTo>
                      <a:pt x="248" y="31"/>
                      <a:pt x="245" y="30"/>
                      <a:pt x="242" y="29"/>
                    </a:cubicBezTo>
                    <a:cubicBezTo>
                      <a:pt x="198" y="15"/>
                      <a:pt x="153" y="7"/>
                      <a:pt x="107" y="5"/>
                    </a:cubicBezTo>
                    <a:cubicBezTo>
                      <a:pt x="89" y="4"/>
                      <a:pt x="62" y="0"/>
                      <a:pt x="40" y="4"/>
                    </a:cubicBezTo>
                    <a:cubicBezTo>
                      <a:pt x="16" y="7"/>
                      <a:pt x="0" y="19"/>
                      <a:pt x="15" y="51"/>
                    </a:cubicBezTo>
                    <a:cubicBezTo>
                      <a:pt x="28" y="77"/>
                      <a:pt x="51" y="72"/>
                      <a:pt x="70" y="88"/>
                    </a:cubicBezTo>
                    <a:cubicBezTo>
                      <a:pt x="86" y="102"/>
                      <a:pt x="91" y="127"/>
                      <a:pt x="99" y="147"/>
                    </a:cubicBezTo>
                    <a:cubicBezTo>
                      <a:pt x="100" y="151"/>
                      <a:pt x="107" y="162"/>
                      <a:pt x="117" y="177"/>
                    </a:cubicBezTo>
                    <a:cubicBezTo>
                      <a:pt x="155" y="165"/>
                      <a:pt x="190" y="142"/>
                      <a:pt x="218" y="108"/>
                    </a:cubicBezTo>
                    <a:close/>
                  </a:path>
                </a:pathLst>
              </a:custGeom>
              <a:solidFill>
                <a:srgbClr val="FF7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787" y="176"/>
                <a:ext cx="401" cy="947"/>
              </a:xfrm>
              <a:custGeom>
                <a:avLst/>
                <a:gdLst>
                  <a:gd name="T0" fmla="*/ 732 w 201"/>
                  <a:gd name="T1" fmla="*/ 684 h 475"/>
                  <a:gd name="T2" fmla="*/ 716 w 201"/>
                  <a:gd name="T3" fmla="*/ 648 h 475"/>
                  <a:gd name="T4" fmla="*/ 640 w 201"/>
                  <a:gd name="T5" fmla="*/ 36 h 475"/>
                  <a:gd name="T6" fmla="*/ 533 w 201"/>
                  <a:gd name="T7" fmla="*/ 0 h 475"/>
                  <a:gd name="T8" fmla="*/ 401 w 201"/>
                  <a:gd name="T9" fmla="*/ 303 h 475"/>
                  <a:gd name="T10" fmla="*/ 0 w 201"/>
                  <a:gd name="T11" fmla="*/ 576 h 475"/>
                  <a:gd name="T12" fmla="*/ 505 w 201"/>
                  <a:gd name="T13" fmla="*/ 1388 h 475"/>
                  <a:gd name="T14" fmla="*/ 628 w 201"/>
                  <a:gd name="T15" fmla="*/ 1888 h 475"/>
                  <a:gd name="T16" fmla="*/ 676 w 201"/>
                  <a:gd name="T17" fmla="*/ 1768 h 475"/>
                  <a:gd name="T18" fmla="*/ 732 w 201"/>
                  <a:gd name="T19" fmla="*/ 684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1"/>
                  <a:gd name="T31" fmla="*/ 0 h 475"/>
                  <a:gd name="T32" fmla="*/ 201 w 201"/>
                  <a:gd name="T33" fmla="*/ 475 h 4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1" h="475">
                    <a:moveTo>
                      <a:pt x="184" y="172"/>
                    </a:moveTo>
                    <a:cubicBezTo>
                      <a:pt x="182" y="169"/>
                      <a:pt x="181" y="166"/>
                      <a:pt x="180" y="163"/>
                    </a:cubicBezTo>
                    <a:cubicBezTo>
                      <a:pt x="163" y="116"/>
                      <a:pt x="146" y="57"/>
                      <a:pt x="161" y="9"/>
                    </a:cubicBezTo>
                    <a:cubicBezTo>
                      <a:pt x="152" y="6"/>
                      <a:pt x="143" y="3"/>
                      <a:pt x="134" y="0"/>
                    </a:cubicBezTo>
                    <a:cubicBezTo>
                      <a:pt x="128" y="27"/>
                      <a:pt x="119" y="53"/>
                      <a:pt x="101" y="76"/>
                    </a:cubicBezTo>
                    <a:cubicBezTo>
                      <a:pt x="73" y="110"/>
                      <a:pt x="38" y="133"/>
                      <a:pt x="0" y="145"/>
                    </a:cubicBezTo>
                    <a:cubicBezTo>
                      <a:pt x="37" y="203"/>
                      <a:pt x="121" y="325"/>
                      <a:pt x="127" y="349"/>
                    </a:cubicBezTo>
                    <a:cubicBezTo>
                      <a:pt x="129" y="359"/>
                      <a:pt x="142" y="411"/>
                      <a:pt x="158" y="475"/>
                    </a:cubicBezTo>
                    <a:cubicBezTo>
                      <a:pt x="162" y="465"/>
                      <a:pt x="166" y="455"/>
                      <a:pt x="170" y="445"/>
                    </a:cubicBezTo>
                    <a:cubicBezTo>
                      <a:pt x="201" y="354"/>
                      <a:pt x="198" y="263"/>
                      <a:pt x="184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354" y="816"/>
                <a:ext cx="406" cy="636"/>
              </a:xfrm>
              <a:custGeom>
                <a:avLst/>
                <a:gdLst>
                  <a:gd name="T0" fmla="*/ 644 w 203"/>
                  <a:gd name="T1" fmla="*/ 0 h 319"/>
                  <a:gd name="T2" fmla="*/ 224 w 203"/>
                  <a:gd name="T3" fmla="*/ 425 h 319"/>
                  <a:gd name="T4" fmla="*/ 36 w 203"/>
                  <a:gd name="T5" fmla="*/ 524 h 319"/>
                  <a:gd name="T6" fmla="*/ 0 w 203"/>
                  <a:gd name="T7" fmla="*/ 536 h 319"/>
                  <a:gd name="T8" fmla="*/ 20 w 203"/>
                  <a:gd name="T9" fmla="*/ 588 h 319"/>
                  <a:gd name="T10" fmla="*/ 68 w 203"/>
                  <a:gd name="T11" fmla="*/ 732 h 319"/>
                  <a:gd name="T12" fmla="*/ 184 w 203"/>
                  <a:gd name="T13" fmla="*/ 919 h 319"/>
                  <a:gd name="T14" fmla="*/ 724 w 203"/>
                  <a:gd name="T15" fmla="*/ 1268 h 319"/>
                  <a:gd name="T16" fmla="*/ 644 w 203"/>
                  <a:gd name="T17" fmla="*/ 0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319"/>
                  <a:gd name="T29" fmla="*/ 203 w 203"/>
                  <a:gd name="T30" fmla="*/ 319 h 3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319">
                    <a:moveTo>
                      <a:pt x="161" y="0"/>
                    </a:moveTo>
                    <a:cubicBezTo>
                      <a:pt x="144" y="48"/>
                      <a:pt x="99" y="80"/>
                      <a:pt x="56" y="107"/>
                    </a:cubicBezTo>
                    <a:cubicBezTo>
                      <a:pt x="40" y="118"/>
                      <a:pt x="26" y="126"/>
                      <a:pt x="9" y="132"/>
                    </a:cubicBezTo>
                    <a:cubicBezTo>
                      <a:pt x="6" y="133"/>
                      <a:pt x="3" y="134"/>
                      <a:pt x="0" y="135"/>
                    </a:cubicBezTo>
                    <a:cubicBezTo>
                      <a:pt x="2" y="139"/>
                      <a:pt x="3" y="144"/>
                      <a:pt x="5" y="148"/>
                    </a:cubicBezTo>
                    <a:cubicBezTo>
                      <a:pt x="11" y="160"/>
                      <a:pt x="11" y="172"/>
                      <a:pt x="17" y="184"/>
                    </a:cubicBezTo>
                    <a:cubicBezTo>
                      <a:pt x="26" y="201"/>
                      <a:pt x="36" y="215"/>
                      <a:pt x="46" y="231"/>
                    </a:cubicBezTo>
                    <a:cubicBezTo>
                      <a:pt x="81" y="280"/>
                      <a:pt x="129" y="308"/>
                      <a:pt x="181" y="319"/>
                    </a:cubicBezTo>
                    <a:cubicBezTo>
                      <a:pt x="199" y="232"/>
                      <a:pt x="203" y="124"/>
                      <a:pt x="161" y="0"/>
                    </a:cubicBezTo>
                    <a:close/>
                  </a:path>
                </a:pathLst>
              </a:custGeom>
              <a:solidFill>
                <a:srgbClr val="CFB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103" y="1085"/>
                <a:ext cx="327" cy="717"/>
              </a:xfrm>
              <a:custGeom>
                <a:avLst/>
                <a:gdLst>
                  <a:gd name="T0" fmla="*/ 580 w 164"/>
                  <a:gd name="T1" fmla="*/ 216 h 359"/>
                  <a:gd name="T2" fmla="*/ 568 w 164"/>
                  <a:gd name="T3" fmla="*/ 196 h 359"/>
                  <a:gd name="T4" fmla="*/ 520 w 164"/>
                  <a:gd name="T5" fmla="*/ 52 h 359"/>
                  <a:gd name="T6" fmla="*/ 500 w 164"/>
                  <a:gd name="T7" fmla="*/ 0 h 359"/>
                  <a:gd name="T8" fmla="*/ 385 w 164"/>
                  <a:gd name="T9" fmla="*/ 36 h 359"/>
                  <a:gd name="T10" fmla="*/ 323 w 164"/>
                  <a:gd name="T11" fmla="*/ 60 h 359"/>
                  <a:gd name="T12" fmla="*/ 0 w 164"/>
                  <a:gd name="T13" fmla="*/ 76 h 359"/>
                  <a:gd name="T14" fmla="*/ 0 w 164"/>
                  <a:gd name="T15" fmla="*/ 76 h 359"/>
                  <a:gd name="T16" fmla="*/ 271 w 164"/>
                  <a:gd name="T17" fmla="*/ 1284 h 359"/>
                  <a:gd name="T18" fmla="*/ 287 w 164"/>
                  <a:gd name="T19" fmla="*/ 1432 h 359"/>
                  <a:gd name="T20" fmla="*/ 580 w 164"/>
                  <a:gd name="T21" fmla="*/ 216 h 3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4"/>
                  <a:gd name="T34" fmla="*/ 0 h 359"/>
                  <a:gd name="T35" fmla="*/ 164 w 164"/>
                  <a:gd name="T36" fmla="*/ 359 h 35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4" h="359">
                    <a:moveTo>
                      <a:pt x="146" y="54"/>
                    </a:moveTo>
                    <a:cubicBezTo>
                      <a:pt x="145" y="52"/>
                      <a:pt x="144" y="51"/>
                      <a:pt x="143" y="49"/>
                    </a:cubicBezTo>
                    <a:cubicBezTo>
                      <a:pt x="137" y="37"/>
                      <a:pt x="137" y="25"/>
                      <a:pt x="131" y="13"/>
                    </a:cubicBezTo>
                    <a:cubicBezTo>
                      <a:pt x="129" y="9"/>
                      <a:pt x="128" y="4"/>
                      <a:pt x="126" y="0"/>
                    </a:cubicBezTo>
                    <a:cubicBezTo>
                      <a:pt x="116" y="3"/>
                      <a:pt x="106" y="6"/>
                      <a:pt x="97" y="9"/>
                    </a:cubicBezTo>
                    <a:cubicBezTo>
                      <a:pt x="93" y="11"/>
                      <a:pt x="85" y="15"/>
                      <a:pt x="81" y="15"/>
                    </a:cubicBezTo>
                    <a:cubicBezTo>
                      <a:pt x="54" y="20"/>
                      <a:pt x="27" y="2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9" y="142"/>
                      <a:pt x="70" y="312"/>
                      <a:pt x="68" y="322"/>
                    </a:cubicBezTo>
                    <a:cubicBezTo>
                      <a:pt x="66" y="334"/>
                      <a:pt x="68" y="346"/>
                      <a:pt x="72" y="359"/>
                    </a:cubicBezTo>
                    <a:cubicBezTo>
                      <a:pt x="136" y="270"/>
                      <a:pt x="164" y="160"/>
                      <a:pt x="146" y="54"/>
                    </a:cubicBezTo>
                    <a:close/>
                  </a:path>
                </a:pathLst>
              </a:custGeom>
              <a:solidFill>
                <a:srgbClr val="586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314" y="1193"/>
                <a:ext cx="402" cy="497"/>
              </a:xfrm>
              <a:custGeom>
                <a:avLst/>
                <a:gdLst>
                  <a:gd name="T0" fmla="*/ 800 w 201"/>
                  <a:gd name="T1" fmla="*/ 549 h 249"/>
                  <a:gd name="T2" fmla="*/ 804 w 201"/>
                  <a:gd name="T3" fmla="*/ 517 h 249"/>
                  <a:gd name="T4" fmla="*/ 264 w 201"/>
                  <a:gd name="T5" fmla="*/ 168 h 249"/>
                  <a:gd name="T6" fmla="*/ 160 w 201"/>
                  <a:gd name="T7" fmla="*/ 0 h 249"/>
                  <a:gd name="T8" fmla="*/ 0 w 201"/>
                  <a:gd name="T9" fmla="*/ 992 h 249"/>
                  <a:gd name="T10" fmla="*/ 800 w 201"/>
                  <a:gd name="T11" fmla="*/ 549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1"/>
                  <a:gd name="T19" fmla="*/ 0 h 249"/>
                  <a:gd name="T20" fmla="*/ 201 w 201"/>
                  <a:gd name="T21" fmla="*/ 249 h 2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1" h="249">
                    <a:moveTo>
                      <a:pt x="200" y="138"/>
                    </a:moveTo>
                    <a:cubicBezTo>
                      <a:pt x="200" y="135"/>
                      <a:pt x="201" y="132"/>
                      <a:pt x="201" y="130"/>
                    </a:cubicBezTo>
                    <a:cubicBezTo>
                      <a:pt x="149" y="119"/>
                      <a:pt x="101" y="91"/>
                      <a:pt x="66" y="42"/>
                    </a:cubicBezTo>
                    <a:cubicBezTo>
                      <a:pt x="57" y="27"/>
                      <a:pt x="47" y="14"/>
                      <a:pt x="40" y="0"/>
                    </a:cubicBezTo>
                    <a:cubicBezTo>
                      <a:pt x="55" y="85"/>
                      <a:pt x="39" y="172"/>
                      <a:pt x="0" y="249"/>
                    </a:cubicBezTo>
                    <a:cubicBezTo>
                      <a:pt x="78" y="247"/>
                      <a:pt x="155" y="203"/>
                      <a:pt x="200" y="138"/>
                    </a:cubicBezTo>
                    <a:close/>
                  </a:path>
                </a:pathLst>
              </a:custGeom>
              <a:solidFill>
                <a:srgbClr val="FF4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314" y="1688"/>
                <a:ext cx="218" cy="309"/>
              </a:xfrm>
              <a:custGeom>
                <a:avLst/>
                <a:gdLst>
                  <a:gd name="T0" fmla="*/ 384 w 109"/>
                  <a:gd name="T1" fmla="*/ 512 h 155"/>
                  <a:gd name="T2" fmla="*/ 68 w 109"/>
                  <a:gd name="T3" fmla="*/ 60 h 155"/>
                  <a:gd name="T4" fmla="*/ 60 w 109"/>
                  <a:gd name="T5" fmla="*/ 0 h 155"/>
                  <a:gd name="T6" fmla="*/ 4 w 109"/>
                  <a:gd name="T7" fmla="*/ 4 h 155"/>
                  <a:gd name="T8" fmla="*/ 408 w 109"/>
                  <a:gd name="T9" fmla="*/ 616 h 155"/>
                  <a:gd name="T10" fmla="*/ 436 w 109"/>
                  <a:gd name="T11" fmla="*/ 540 h 155"/>
                  <a:gd name="T12" fmla="*/ 424 w 109"/>
                  <a:gd name="T13" fmla="*/ 520 h 155"/>
                  <a:gd name="T14" fmla="*/ 384 w 109"/>
                  <a:gd name="T15" fmla="*/ 512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55"/>
                  <a:gd name="T26" fmla="*/ 109 w 109"/>
                  <a:gd name="T27" fmla="*/ 155 h 1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55">
                    <a:moveTo>
                      <a:pt x="96" y="129"/>
                    </a:moveTo>
                    <a:cubicBezTo>
                      <a:pt x="60" y="98"/>
                      <a:pt x="46" y="56"/>
                      <a:pt x="17" y="15"/>
                    </a:cubicBezTo>
                    <a:cubicBezTo>
                      <a:pt x="15" y="10"/>
                      <a:pt x="14" y="5"/>
                      <a:pt x="15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0" y="70"/>
                      <a:pt x="44" y="122"/>
                      <a:pt x="102" y="155"/>
                    </a:cubicBezTo>
                    <a:cubicBezTo>
                      <a:pt x="105" y="148"/>
                      <a:pt x="107" y="142"/>
                      <a:pt x="109" y="136"/>
                    </a:cubicBezTo>
                    <a:cubicBezTo>
                      <a:pt x="108" y="135"/>
                      <a:pt x="107" y="133"/>
                      <a:pt x="106" y="131"/>
                    </a:cubicBezTo>
                    <a:cubicBezTo>
                      <a:pt x="102" y="133"/>
                      <a:pt x="98" y="129"/>
                      <a:pt x="96" y="129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342" y="1684"/>
                <a:ext cx="218" cy="275"/>
              </a:xfrm>
              <a:custGeom>
                <a:avLst/>
                <a:gdLst>
                  <a:gd name="T0" fmla="*/ 80 w 109"/>
                  <a:gd name="T1" fmla="*/ 0 h 138"/>
                  <a:gd name="T2" fmla="*/ 4 w 109"/>
                  <a:gd name="T3" fmla="*/ 8 h 138"/>
                  <a:gd name="T4" fmla="*/ 12 w 109"/>
                  <a:gd name="T5" fmla="*/ 68 h 138"/>
                  <a:gd name="T6" fmla="*/ 328 w 109"/>
                  <a:gd name="T7" fmla="*/ 520 h 138"/>
                  <a:gd name="T8" fmla="*/ 368 w 109"/>
                  <a:gd name="T9" fmla="*/ 528 h 138"/>
                  <a:gd name="T10" fmla="*/ 380 w 109"/>
                  <a:gd name="T11" fmla="*/ 548 h 138"/>
                  <a:gd name="T12" fmla="*/ 436 w 109"/>
                  <a:gd name="T13" fmla="*/ 413 h 138"/>
                  <a:gd name="T14" fmla="*/ 80 w 109"/>
                  <a:gd name="T15" fmla="*/ 0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138"/>
                  <a:gd name="T26" fmla="*/ 109 w 109"/>
                  <a:gd name="T27" fmla="*/ 138 h 1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138">
                    <a:moveTo>
                      <a:pt x="20" y="0"/>
                    </a:moveTo>
                    <a:cubicBezTo>
                      <a:pt x="14" y="1"/>
                      <a:pt x="7" y="2"/>
                      <a:pt x="1" y="2"/>
                    </a:cubicBezTo>
                    <a:cubicBezTo>
                      <a:pt x="0" y="7"/>
                      <a:pt x="1" y="12"/>
                      <a:pt x="3" y="17"/>
                    </a:cubicBezTo>
                    <a:cubicBezTo>
                      <a:pt x="32" y="58"/>
                      <a:pt x="46" y="100"/>
                      <a:pt x="82" y="131"/>
                    </a:cubicBezTo>
                    <a:cubicBezTo>
                      <a:pt x="84" y="131"/>
                      <a:pt x="88" y="135"/>
                      <a:pt x="92" y="133"/>
                    </a:cubicBezTo>
                    <a:cubicBezTo>
                      <a:pt x="93" y="135"/>
                      <a:pt x="94" y="137"/>
                      <a:pt x="95" y="138"/>
                    </a:cubicBezTo>
                    <a:cubicBezTo>
                      <a:pt x="100" y="127"/>
                      <a:pt x="104" y="116"/>
                      <a:pt x="109" y="104"/>
                    </a:cubicBezTo>
                    <a:cubicBezTo>
                      <a:pt x="68" y="83"/>
                      <a:pt x="41" y="40"/>
                      <a:pt x="20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428" y="1658"/>
                <a:ext cx="164" cy="183"/>
              </a:xfrm>
              <a:custGeom>
                <a:avLst/>
                <a:gdLst>
                  <a:gd name="T0" fmla="*/ 84 w 82"/>
                  <a:gd name="T1" fmla="*/ 0 h 92"/>
                  <a:gd name="T2" fmla="*/ 0 w 82"/>
                  <a:gd name="T3" fmla="*/ 28 h 92"/>
                  <a:gd name="T4" fmla="*/ 300 w 82"/>
                  <a:gd name="T5" fmla="*/ 364 h 92"/>
                  <a:gd name="T6" fmla="*/ 328 w 82"/>
                  <a:gd name="T7" fmla="*/ 296 h 92"/>
                  <a:gd name="T8" fmla="*/ 84 w 8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2"/>
                  <a:gd name="T17" fmla="*/ 82 w 82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2">
                    <a:moveTo>
                      <a:pt x="21" y="0"/>
                    </a:moveTo>
                    <a:cubicBezTo>
                      <a:pt x="14" y="3"/>
                      <a:pt x="7" y="5"/>
                      <a:pt x="0" y="7"/>
                    </a:cubicBezTo>
                    <a:cubicBezTo>
                      <a:pt x="19" y="40"/>
                      <a:pt x="42" y="74"/>
                      <a:pt x="75" y="92"/>
                    </a:cubicBezTo>
                    <a:cubicBezTo>
                      <a:pt x="77" y="87"/>
                      <a:pt x="80" y="82"/>
                      <a:pt x="82" y="75"/>
                    </a:cubicBezTo>
                    <a:cubicBezTo>
                      <a:pt x="57" y="56"/>
                      <a:pt x="39" y="26"/>
                      <a:pt x="21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470" y="1646"/>
                <a:ext cx="140" cy="162"/>
              </a:xfrm>
              <a:custGeom>
                <a:avLst/>
                <a:gdLst>
                  <a:gd name="T0" fmla="*/ 60 w 70"/>
                  <a:gd name="T1" fmla="*/ 0 h 81"/>
                  <a:gd name="T2" fmla="*/ 0 w 70"/>
                  <a:gd name="T3" fmla="*/ 24 h 81"/>
                  <a:gd name="T4" fmla="*/ 244 w 70"/>
                  <a:gd name="T5" fmla="*/ 324 h 81"/>
                  <a:gd name="T6" fmla="*/ 280 w 70"/>
                  <a:gd name="T7" fmla="*/ 244 h 81"/>
                  <a:gd name="T8" fmla="*/ 60 w 70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81"/>
                  <a:gd name="T17" fmla="*/ 70 w 70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81">
                    <a:moveTo>
                      <a:pt x="15" y="0"/>
                    </a:moveTo>
                    <a:cubicBezTo>
                      <a:pt x="10" y="2"/>
                      <a:pt x="5" y="4"/>
                      <a:pt x="0" y="6"/>
                    </a:cubicBezTo>
                    <a:cubicBezTo>
                      <a:pt x="18" y="32"/>
                      <a:pt x="36" y="62"/>
                      <a:pt x="61" y="81"/>
                    </a:cubicBezTo>
                    <a:cubicBezTo>
                      <a:pt x="64" y="75"/>
                      <a:pt x="67" y="69"/>
                      <a:pt x="70" y="61"/>
                    </a:cubicBezTo>
                    <a:cubicBezTo>
                      <a:pt x="48" y="44"/>
                      <a:pt x="30" y="24"/>
                      <a:pt x="15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500" y="1628"/>
                <a:ext cx="126" cy="140"/>
              </a:xfrm>
              <a:custGeom>
                <a:avLst/>
                <a:gdLst>
                  <a:gd name="T0" fmla="*/ 68 w 63"/>
                  <a:gd name="T1" fmla="*/ 0 h 70"/>
                  <a:gd name="T2" fmla="*/ 0 w 63"/>
                  <a:gd name="T3" fmla="*/ 36 h 70"/>
                  <a:gd name="T4" fmla="*/ 220 w 63"/>
                  <a:gd name="T5" fmla="*/ 280 h 70"/>
                  <a:gd name="T6" fmla="*/ 252 w 63"/>
                  <a:gd name="T7" fmla="*/ 208 h 70"/>
                  <a:gd name="T8" fmla="*/ 68 w 63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70"/>
                  <a:gd name="T17" fmla="*/ 63 w 63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70">
                    <a:moveTo>
                      <a:pt x="17" y="0"/>
                    </a:moveTo>
                    <a:cubicBezTo>
                      <a:pt x="12" y="3"/>
                      <a:pt x="6" y="6"/>
                      <a:pt x="0" y="9"/>
                    </a:cubicBezTo>
                    <a:cubicBezTo>
                      <a:pt x="15" y="33"/>
                      <a:pt x="33" y="53"/>
                      <a:pt x="55" y="70"/>
                    </a:cubicBezTo>
                    <a:cubicBezTo>
                      <a:pt x="58" y="65"/>
                      <a:pt x="60" y="59"/>
                      <a:pt x="63" y="52"/>
                    </a:cubicBezTo>
                    <a:cubicBezTo>
                      <a:pt x="45" y="40"/>
                      <a:pt x="32" y="18"/>
                      <a:pt x="17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534" y="1606"/>
                <a:ext cx="108" cy="126"/>
              </a:xfrm>
              <a:custGeom>
                <a:avLst/>
                <a:gdLst>
                  <a:gd name="T0" fmla="*/ 76 w 54"/>
                  <a:gd name="T1" fmla="*/ 0 h 63"/>
                  <a:gd name="T2" fmla="*/ 0 w 54"/>
                  <a:gd name="T3" fmla="*/ 44 h 63"/>
                  <a:gd name="T4" fmla="*/ 184 w 54"/>
                  <a:gd name="T5" fmla="*/ 252 h 63"/>
                  <a:gd name="T6" fmla="*/ 216 w 54"/>
                  <a:gd name="T7" fmla="*/ 176 h 63"/>
                  <a:gd name="T8" fmla="*/ 76 w 5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3"/>
                  <a:gd name="T17" fmla="*/ 54 w 5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3">
                    <a:moveTo>
                      <a:pt x="19" y="0"/>
                    </a:moveTo>
                    <a:cubicBezTo>
                      <a:pt x="13" y="4"/>
                      <a:pt x="7" y="8"/>
                      <a:pt x="0" y="11"/>
                    </a:cubicBezTo>
                    <a:cubicBezTo>
                      <a:pt x="15" y="29"/>
                      <a:pt x="28" y="51"/>
                      <a:pt x="46" y="63"/>
                    </a:cubicBezTo>
                    <a:cubicBezTo>
                      <a:pt x="49" y="57"/>
                      <a:pt x="51" y="51"/>
                      <a:pt x="54" y="44"/>
                    </a:cubicBezTo>
                    <a:cubicBezTo>
                      <a:pt x="40" y="32"/>
                      <a:pt x="33" y="13"/>
                      <a:pt x="19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572" y="1584"/>
                <a:ext cx="86" cy="110"/>
              </a:xfrm>
              <a:custGeom>
                <a:avLst/>
                <a:gdLst>
                  <a:gd name="T0" fmla="*/ 64 w 43"/>
                  <a:gd name="T1" fmla="*/ 0 h 55"/>
                  <a:gd name="T2" fmla="*/ 0 w 43"/>
                  <a:gd name="T3" fmla="*/ 44 h 55"/>
                  <a:gd name="T4" fmla="*/ 140 w 43"/>
                  <a:gd name="T5" fmla="*/ 220 h 55"/>
                  <a:gd name="T6" fmla="*/ 172 w 43"/>
                  <a:gd name="T7" fmla="*/ 132 h 55"/>
                  <a:gd name="T8" fmla="*/ 64 w 4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16" y="0"/>
                    </a:moveTo>
                    <a:cubicBezTo>
                      <a:pt x="11" y="4"/>
                      <a:pt x="5" y="7"/>
                      <a:pt x="0" y="11"/>
                    </a:cubicBezTo>
                    <a:cubicBezTo>
                      <a:pt x="14" y="24"/>
                      <a:pt x="21" y="43"/>
                      <a:pt x="35" y="55"/>
                    </a:cubicBezTo>
                    <a:cubicBezTo>
                      <a:pt x="38" y="48"/>
                      <a:pt x="41" y="41"/>
                      <a:pt x="43" y="33"/>
                    </a:cubicBezTo>
                    <a:cubicBezTo>
                      <a:pt x="33" y="23"/>
                      <a:pt x="23" y="12"/>
                      <a:pt x="16" y="0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664" y="1468"/>
                <a:ext cx="50" cy="96"/>
              </a:xfrm>
              <a:custGeom>
                <a:avLst/>
                <a:gdLst>
                  <a:gd name="T0" fmla="*/ 0 w 25"/>
                  <a:gd name="T1" fmla="*/ 124 h 48"/>
                  <a:gd name="T2" fmla="*/ 48 w 25"/>
                  <a:gd name="T3" fmla="*/ 192 h 48"/>
                  <a:gd name="T4" fmla="*/ 100 w 25"/>
                  <a:gd name="T5" fmla="*/ 0 h 48"/>
                  <a:gd name="T6" fmla="*/ 0 w 25"/>
                  <a:gd name="T7" fmla="*/ 124 h 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48"/>
                  <a:gd name="T14" fmla="*/ 25 w 25"/>
                  <a:gd name="T15" fmla="*/ 48 h 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48">
                    <a:moveTo>
                      <a:pt x="0" y="31"/>
                    </a:moveTo>
                    <a:cubicBezTo>
                      <a:pt x="4" y="36"/>
                      <a:pt x="8" y="42"/>
                      <a:pt x="12" y="48"/>
                    </a:cubicBezTo>
                    <a:cubicBezTo>
                      <a:pt x="17" y="33"/>
                      <a:pt x="21" y="17"/>
                      <a:pt x="25" y="0"/>
                    </a:cubicBezTo>
                    <a:cubicBezTo>
                      <a:pt x="17" y="11"/>
                      <a:pt x="9" y="21"/>
                      <a:pt x="0" y="3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630" y="1530"/>
                <a:ext cx="58" cy="80"/>
              </a:xfrm>
              <a:custGeom>
                <a:avLst/>
                <a:gdLst>
                  <a:gd name="T0" fmla="*/ 0 w 29"/>
                  <a:gd name="T1" fmla="*/ 60 h 40"/>
                  <a:gd name="T2" fmla="*/ 88 w 29"/>
                  <a:gd name="T3" fmla="*/ 160 h 40"/>
                  <a:gd name="T4" fmla="*/ 116 w 29"/>
                  <a:gd name="T5" fmla="*/ 68 h 40"/>
                  <a:gd name="T6" fmla="*/ 68 w 29"/>
                  <a:gd name="T7" fmla="*/ 0 h 40"/>
                  <a:gd name="T8" fmla="*/ 0 w 29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0"/>
                  <a:gd name="T17" fmla="*/ 29 w 2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0">
                    <a:moveTo>
                      <a:pt x="0" y="15"/>
                    </a:moveTo>
                    <a:cubicBezTo>
                      <a:pt x="6" y="25"/>
                      <a:pt x="14" y="33"/>
                      <a:pt x="22" y="40"/>
                    </a:cubicBezTo>
                    <a:cubicBezTo>
                      <a:pt x="24" y="32"/>
                      <a:pt x="27" y="25"/>
                      <a:pt x="29" y="17"/>
                    </a:cubicBezTo>
                    <a:cubicBezTo>
                      <a:pt x="25" y="11"/>
                      <a:pt x="21" y="5"/>
                      <a:pt x="17" y="0"/>
                    </a:cubicBezTo>
                    <a:cubicBezTo>
                      <a:pt x="12" y="5"/>
                      <a:pt x="6" y="10"/>
                      <a:pt x="0" y="15"/>
                    </a:cubicBezTo>
                    <a:close/>
                  </a:path>
                </a:pathLst>
              </a:custGeom>
              <a:solidFill>
                <a:srgbClr val="88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604" y="1560"/>
                <a:ext cx="70" cy="90"/>
              </a:xfrm>
              <a:custGeom>
                <a:avLst/>
                <a:gdLst>
                  <a:gd name="T0" fmla="*/ 52 w 35"/>
                  <a:gd name="T1" fmla="*/ 0 h 45"/>
                  <a:gd name="T2" fmla="*/ 0 w 35"/>
                  <a:gd name="T3" fmla="*/ 48 h 45"/>
                  <a:gd name="T4" fmla="*/ 108 w 35"/>
                  <a:gd name="T5" fmla="*/ 180 h 45"/>
                  <a:gd name="T6" fmla="*/ 140 w 35"/>
                  <a:gd name="T7" fmla="*/ 100 h 45"/>
                  <a:gd name="T8" fmla="*/ 52 w 3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45"/>
                  <a:gd name="T17" fmla="*/ 35 w 3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45">
                    <a:moveTo>
                      <a:pt x="13" y="0"/>
                    </a:moveTo>
                    <a:cubicBezTo>
                      <a:pt x="9" y="4"/>
                      <a:pt x="4" y="8"/>
                      <a:pt x="0" y="12"/>
                    </a:cubicBezTo>
                    <a:cubicBezTo>
                      <a:pt x="7" y="24"/>
                      <a:pt x="17" y="35"/>
                      <a:pt x="27" y="45"/>
                    </a:cubicBezTo>
                    <a:cubicBezTo>
                      <a:pt x="30" y="39"/>
                      <a:pt x="32" y="32"/>
                      <a:pt x="35" y="25"/>
                    </a:cubicBezTo>
                    <a:cubicBezTo>
                      <a:pt x="27" y="18"/>
                      <a:pt x="19" y="10"/>
                      <a:pt x="1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82" y="1672"/>
                <a:ext cx="196" cy="219"/>
              </a:xfrm>
              <a:custGeom>
                <a:avLst/>
                <a:gdLst>
                  <a:gd name="T0" fmla="*/ 92 w 98"/>
                  <a:gd name="T1" fmla="*/ 0 h 110"/>
                  <a:gd name="T2" fmla="*/ 0 w 98"/>
                  <a:gd name="T3" fmla="*/ 24 h 110"/>
                  <a:gd name="T4" fmla="*/ 356 w 98"/>
                  <a:gd name="T5" fmla="*/ 436 h 110"/>
                  <a:gd name="T6" fmla="*/ 384 w 98"/>
                  <a:gd name="T7" fmla="*/ 364 h 110"/>
                  <a:gd name="T8" fmla="*/ 392 w 98"/>
                  <a:gd name="T9" fmla="*/ 336 h 110"/>
                  <a:gd name="T10" fmla="*/ 92 w 98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110"/>
                  <a:gd name="T20" fmla="*/ 98 w 98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110">
                    <a:moveTo>
                      <a:pt x="23" y="0"/>
                    </a:moveTo>
                    <a:cubicBezTo>
                      <a:pt x="15" y="2"/>
                      <a:pt x="8" y="4"/>
                      <a:pt x="0" y="6"/>
                    </a:cubicBezTo>
                    <a:cubicBezTo>
                      <a:pt x="21" y="46"/>
                      <a:pt x="48" y="89"/>
                      <a:pt x="89" y="110"/>
                    </a:cubicBezTo>
                    <a:cubicBezTo>
                      <a:pt x="91" y="104"/>
                      <a:pt x="93" y="98"/>
                      <a:pt x="96" y="92"/>
                    </a:cubicBezTo>
                    <a:cubicBezTo>
                      <a:pt x="96" y="90"/>
                      <a:pt x="97" y="88"/>
                      <a:pt x="98" y="85"/>
                    </a:cubicBezTo>
                    <a:cubicBezTo>
                      <a:pt x="65" y="67"/>
                      <a:pt x="42" y="33"/>
                      <a:pt x="23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246" y="1690"/>
                <a:ext cx="266" cy="475"/>
              </a:xfrm>
              <a:custGeom>
                <a:avLst/>
                <a:gdLst>
                  <a:gd name="T0" fmla="*/ 532 w 133"/>
                  <a:gd name="T1" fmla="*/ 605 h 238"/>
                  <a:gd name="T2" fmla="*/ 140 w 133"/>
                  <a:gd name="T3" fmla="*/ 0 h 238"/>
                  <a:gd name="T4" fmla="*/ 136 w 133"/>
                  <a:gd name="T5" fmla="*/ 0 h 238"/>
                  <a:gd name="T6" fmla="*/ 0 w 133"/>
                  <a:gd name="T7" fmla="*/ 224 h 238"/>
                  <a:gd name="T8" fmla="*/ 72 w 133"/>
                  <a:gd name="T9" fmla="*/ 467 h 238"/>
                  <a:gd name="T10" fmla="*/ 128 w 133"/>
                  <a:gd name="T11" fmla="*/ 948 h 238"/>
                  <a:gd name="T12" fmla="*/ 212 w 133"/>
                  <a:gd name="T13" fmla="*/ 912 h 238"/>
                  <a:gd name="T14" fmla="*/ 532 w 133"/>
                  <a:gd name="T15" fmla="*/ 605 h 2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3"/>
                  <a:gd name="T25" fmla="*/ 0 h 238"/>
                  <a:gd name="T26" fmla="*/ 133 w 133"/>
                  <a:gd name="T27" fmla="*/ 238 h 2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3" h="238">
                    <a:moveTo>
                      <a:pt x="133" y="152"/>
                    </a:moveTo>
                    <a:cubicBezTo>
                      <a:pt x="76" y="119"/>
                      <a:pt x="34" y="67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25" y="19"/>
                      <a:pt x="13" y="38"/>
                      <a:pt x="0" y="56"/>
                    </a:cubicBezTo>
                    <a:cubicBezTo>
                      <a:pt x="7" y="77"/>
                      <a:pt x="17" y="98"/>
                      <a:pt x="18" y="117"/>
                    </a:cubicBezTo>
                    <a:cubicBezTo>
                      <a:pt x="21" y="159"/>
                      <a:pt x="23" y="198"/>
                      <a:pt x="32" y="238"/>
                    </a:cubicBezTo>
                    <a:cubicBezTo>
                      <a:pt x="39" y="235"/>
                      <a:pt x="46" y="232"/>
                      <a:pt x="53" y="229"/>
                    </a:cubicBezTo>
                    <a:cubicBezTo>
                      <a:pt x="87" y="213"/>
                      <a:pt x="119" y="187"/>
                      <a:pt x="133" y="152"/>
                    </a:cubicBezTo>
                    <a:close/>
                  </a:path>
                </a:pathLst>
              </a:custGeom>
              <a:solidFill>
                <a:srgbClr val="A7B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10" y="1993"/>
                <a:ext cx="208" cy="196"/>
              </a:xfrm>
              <a:custGeom>
                <a:avLst/>
                <a:gdLst>
                  <a:gd name="T0" fmla="*/ 392 w 104"/>
                  <a:gd name="T1" fmla="*/ 92 h 98"/>
                  <a:gd name="T2" fmla="*/ 416 w 104"/>
                  <a:gd name="T3" fmla="*/ 8 h 98"/>
                  <a:gd name="T4" fmla="*/ 404 w 104"/>
                  <a:gd name="T5" fmla="*/ 0 h 98"/>
                  <a:gd name="T6" fmla="*/ 84 w 104"/>
                  <a:gd name="T7" fmla="*/ 308 h 98"/>
                  <a:gd name="T8" fmla="*/ 0 w 104"/>
                  <a:gd name="T9" fmla="*/ 344 h 98"/>
                  <a:gd name="T10" fmla="*/ 16 w 104"/>
                  <a:gd name="T11" fmla="*/ 392 h 98"/>
                  <a:gd name="T12" fmla="*/ 392 w 104"/>
                  <a:gd name="T13" fmla="*/ 92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98"/>
                  <a:gd name="T23" fmla="*/ 104 w 104"/>
                  <a:gd name="T24" fmla="*/ 98 h 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98">
                    <a:moveTo>
                      <a:pt x="98" y="23"/>
                    </a:moveTo>
                    <a:cubicBezTo>
                      <a:pt x="100" y="16"/>
                      <a:pt x="102" y="9"/>
                      <a:pt x="104" y="2"/>
                    </a:cubicBezTo>
                    <a:cubicBezTo>
                      <a:pt x="103" y="1"/>
                      <a:pt x="102" y="0"/>
                      <a:pt x="101" y="0"/>
                    </a:cubicBezTo>
                    <a:cubicBezTo>
                      <a:pt x="87" y="35"/>
                      <a:pt x="55" y="61"/>
                      <a:pt x="21" y="77"/>
                    </a:cubicBezTo>
                    <a:cubicBezTo>
                      <a:pt x="14" y="80"/>
                      <a:pt x="7" y="83"/>
                      <a:pt x="0" y="86"/>
                    </a:cubicBezTo>
                    <a:cubicBezTo>
                      <a:pt x="1" y="90"/>
                      <a:pt x="2" y="94"/>
                      <a:pt x="4" y="98"/>
                    </a:cubicBezTo>
                    <a:cubicBezTo>
                      <a:pt x="41" y="82"/>
                      <a:pt x="72" y="55"/>
                      <a:pt x="98" y="23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18" y="2039"/>
                <a:ext cx="214" cy="317"/>
              </a:xfrm>
              <a:custGeom>
                <a:avLst/>
                <a:gdLst>
                  <a:gd name="T0" fmla="*/ 376 w 107"/>
                  <a:gd name="T1" fmla="*/ 0 h 159"/>
                  <a:gd name="T2" fmla="*/ 0 w 107"/>
                  <a:gd name="T3" fmla="*/ 299 h 159"/>
                  <a:gd name="T4" fmla="*/ 16 w 107"/>
                  <a:gd name="T5" fmla="*/ 353 h 159"/>
                  <a:gd name="T6" fmla="*/ 208 w 107"/>
                  <a:gd name="T7" fmla="*/ 632 h 159"/>
                  <a:gd name="T8" fmla="*/ 296 w 107"/>
                  <a:gd name="T9" fmla="*/ 624 h 159"/>
                  <a:gd name="T10" fmla="*/ 360 w 107"/>
                  <a:gd name="T11" fmla="*/ 620 h 159"/>
                  <a:gd name="T12" fmla="*/ 388 w 107"/>
                  <a:gd name="T13" fmla="*/ 401 h 159"/>
                  <a:gd name="T14" fmla="*/ 376 w 107"/>
                  <a:gd name="T15" fmla="*/ 0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59"/>
                  <a:gd name="T26" fmla="*/ 107 w 107"/>
                  <a:gd name="T27" fmla="*/ 159 h 1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59">
                    <a:moveTo>
                      <a:pt x="94" y="0"/>
                    </a:moveTo>
                    <a:cubicBezTo>
                      <a:pt x="68" y="32"/>
                      <a:pt x="37" y="59"/>
                      <a:pt x="0" y="75"/>
                    </a:cubicBezTo>
                    <a:cubicBezTo>
                      <a:pt x="1" y="80"/>
                      <a:pt x="2" y="84"/>
                      <a:pt x="4" y="89"/>
                    </a:cubicBezTo>
                    <a:cubicBezTo>
                      <a:pt x="13" y="116"/>
                      <a:pt x="21" y="156"/>
                      <a:pt x="52" y="159"/>
                    </a:cubicBezTo>
                    <a:cubicBezTo>
                      <a:pt x="55" y="159"/>
                      <a:pt x="70" y="158"/>
                      <a:pt x="74" y="157"/>
                    </a:cubicBezTo>
                    <a:cubicBezTo>
                      <a:pt x="80" y="156"/>
                      <a:pt x="85" y="159"/>
                      <a:pt x="90" y="156"/>
                    </a:cubicBezTo>
                    <a:cubicBezTo>
                      <a:pt x="107" y="145"/>
                      <a:pt x="100" y="116"/>
                      <a:pt x="97" y="101"/>
                    </a:cubicBezTo>
                    <a:cubicBezTo>
                      <a:pt x="88" y="57"/>
                      <a:pt x="89" y="27"/>
                      <a:pt x="94" y="0"/>
                    </a:cubicBez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115" y="798"/>
                <a:ext cx="561" cy="327"/>
              </a:xfrm>
              <a:custGeom>
                <a:avLst/>
                <a:gdLst>
                  <a:gd name="T0" fmla="*/ 1108 w 281"/>
                  <a:gd name="T1" fmla="*/ 4 h 164"/>
                  <a:gd name="T2" fmla="*/ 1032 w 281"/>
                  <a:gd name="T3" fmla="*/ 0 h 164"/>
                  <a:gd name="T4" fmla="*/ 693 w 281"/>
                  <a:gd name="T5" fmla="*/ 319 h 164"/>
                  <a:gd name="T6" fmla="*/ 0 w 281"/>
                  <a:gd name="T7" fmla="*/ 648 h 164"/>
                  <a:gd name="T8" fmla="*/ 299 w 281"/>
                  <a:gd name="T9" fmla="*/ 632 h 164"/>
                  <a:gd name="T10" fmla="*/ 363 w 281"/>
                  <a:gd name="T11" fmla="*/ 608 h 164"/>
                  <a:gd name="T12" fmla="*/ 515 w 281"/>
                  <a:gd name="T13" fmla="*/ 560 h 164"/>
                  <a:gd name="T14" fmla="*/ 701 w 281"/>
                  <a:gd name="T15" fmla="*/ 461 h 164"/>
                  <a:gd name="T16" fmla="*/ 1120 w 281"/>
                  <a:gd name="T17" fmla="*/ 36 h 164"/>
                  <a:gd name="T18" fmla="*/ 1108 w 281"/>
                  <a:gd name="T19" fmla="*/ 4 h 1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1"/>
                  <a:gd name="T31" fmla="*/ 0 h 164"/>
                  <a:gd name="T32" fmla="*/ 281 w 281"/>
                  <a:gd name="T33" fmla="*/ 164 h 1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1" h="164">
                    <a:moveTo>
                      <a:pt x="278" y="1"/>
                    </a:moveTo>
                    <a:cubicBezTo>
                      <a:pt x="272" y="1"/>
                      <a:pt x="265" y="1"/>
                      <a:pt x="259" y="0"/>
                    </a:cubicBezTo>
                    <a:cubicBezTo>
                      <a:pt x="238" y="33"/>
                      <a:pt x="208" y="59"/>
                      <a:pt x="174" y="80"/>
                    </a:cubicBezTo>
                    <a:cubicBezTo>
                      <a:pt x="119" y="114"/>
                      <a:pt x="62" y="149"/>
                      <a:pt x="0" y="163"/>
                    </a:cubicBezTo>
                    <a:cubicBezTo>
                      <a:pt x="25" y="164"/>
                      <a:pt x="50" y="164"/>
                      <a:pt x="75" y="159"/>
                    </a:cubicBezTo>
                    <a:cubicBezTo>
                      <a:pt x="79" y="159"/>
                      <a:pt x="87" y="155"/>
                      <a:pt x="91" y="153"/>
                    </a:cubicBezTo>
                    <a:cubicBezTo>
                      <a:pt x="103" y="149"/>
                      <a:pt x="117" y="145"/>
                      <a:pt x="129" y="141"/>
                    </a:cubicBezTo>
                    <a:cubicBezTo>
                      <a:pt x="146" y="135"/>
                      <a:pt x="160" y="127"/>
                      <a:pt x="176" y="116"/>
                    </a:cubicBezTo>
                    <a:cubicBezTo>
                      <a:pt x="219" y="89"/>
                      <a:pt x="264" y="57"/>
                      <a:pt x="281" y="9"/>
                    </a:cubicBezTo>
                    <a:cubicBezTo>
                      <a:pt x="280" y="6"/>
                      <a:pt x="279" y="3"/>
                      <a:pt x="278" y="1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160" y="738"/>
                <a:ext cx="290" cy="184"/>
              </a:xfrm>
              <a:custGeom>
                <a:avLst/>
                <a:gdLst>
                  <a:gd name="T0" fmla="*/ 464 w 145"/>
                  <a:gd name="T1" fmla="*/ 0 h 92"/>
                  <a:gd name="T2" fmla="*/ 16 w 145"/>
                  <a:gd name="T3" fmla="*/ 248 h 92"/>
                  <a:gd name="T4" fmla="*/ 0 w 145"/>
                  <a:gd name="T5" fmla="*/ 368 h 92"/>
                  <a:gd name="T6" fmla="*/ 532 w 145"/>
                  <a:gd name="T7" fmla="*/ 100 h 92"/>
                  <a:gd name="T8" fmla="*/ 580 w 145"/>
                  <a:gd name="T9" fmla="*/ 48 h 92"/>
                  <a:gd name="T10" fmla="*/ 464 w 145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92"/>
                  <a:gd name="T20" fmla="*/ 145 w 145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92">
                    <a:moveTo>
                      <a:pt x="116" y="0"/>
                    </a:moveTo>
                    <a:cubicBezTo>
                      <a:pt x="86" y="31"/>
                      <a:pt x="46" y="49"/>
                      <a:pt x="4" y="62"/>
                    </a:cubicBezTo>
                    <a:cubicBezTo>
                      <a:pt x="3" y="72"/>
                      <a:pt x="2" y="82"/>
                      <a:pt x="0" y="92"/>
                    </a:cubicBezTo>
                    <a:cubicBezTo>
                      <a:pt x="49" y="80"/>
                      <a:pt x="95" y="60"/>
                      <a:pt x="133" y="25"/>
                    </a:cubicBezTo>
                    <a:cubicBezTo>
                      <a:pt x="137" y="21"/>
                      <a:pt x="141" y="17"/>
                      <a:pt x="145" y="12"/>
                    </a:cubicBezTo>
                    <a:cubicBezTo>
                      <a:pt x="135" y="8"/>
                      <a:pt x="126" y="4"/>
                      <a:pt x="116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154" y="519"/>
                <a:ext cx="48" cy="100"/>
              </a:xfrm>
              <a:custGeom>
                <a:avLst/>
                <a:gdLst>
                  <a:gd name="T0" fmla="*/ 0 w 24"/>
                  <a:gd name="T1" fmla="*/ 0 h 50"/>
                  <a:gd name="T2" fmla="*/ 24 w 24"/>
                  <a:gd name="T3" fmla="*/ 200 h 50"/>
                  <a:gd name="T4" fmla="*/ 96 w 24"/>
                  <a:gd name="T5" fmla="*/ 156 h 50"/>
                  <a:gd name="T6" fmla="*/ 0 w 2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50"/>
                  <a:gd name="T14" fmla="*/ 24 w 24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50">
                    <a:moveTo>
                      <a:pt x="0" y="0"/>
                    </a:moveTo>
                    <a:cubicBezTo>
                      <a:pt x="2" y="17"/>
                      <a:pt x="5" y="34"/>
                      <a:pt x="6" y="50"/>
                    </a:cubicBezTo>
                    <a:cubicBezTo>
                      <a:pt x="12" y="47"/>
                      <a:pt x="18" y="43"/>
                      <a:pt x="24" y="39"/>
                    </a:cubicBezTo>
                    <a:cubicBezTo>
                      <a:pt x="14" y="27"/>
                      <a:pt x="6" y="14"/>
                      <a:pt x="0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166" y="597"/>
                <a:ext cx="62" cy="59"/>
              </a:xfrm>
              <a:custGeom>
                <a:avLst/>
                <a:gdLst>
                  <a:gd name="T0" fmla="*/ 124 w 31"/>
                  <a:gd name="T1" fmla="*/ 55 h 30"/>
                  <a:gd name="T2" fmla="*/ 72 w 31"/>
                  <a:gd name="T3" fmla="*/ 0 h 30"/>
                  <a:gd name="T4" fmla="*/ 0 w 31"/>
                  <a:gd name="T5" fmla="*/ 43 h 30"/>
                  <a:gd name="T6" fmla="*/ 8 w 31"/>
                  <a:gd name="T7" fmla="*/ 116 h 30"/>
                  <a:gd name="T8" fmla="*/ 124 w 31"/>
                  <a:gd name="T9" fmla="*/ 5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0"/>
                  <a:gd name="T17" fmla="*/ 31 w 31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0">
                    <a:moveTo>
                      <a:pt x="31" y="14"/>
                    </a:moveTo>
                    <a:cubicBezTo>
                      <a:pt x="26" y="10"/>
                      <a:pt x="22" y="5"/>
                      <a:pt x="18" y="0"/>
                    </a:cubicBezTo>
                    <a:cubicBezTo>
                      <a:pt x="12" y="4"/>
                      <a:pt x="6" y="8"/>
                      <a:pt x="0" y="11"/>
                    </a:cubicBezTo>
                    <a:cubicBezTo>
                      <a:pt x="1" y="18"/>
                      <a:pt x="1" y="24"/>
                      <a:pt x="2" y="30"/>
                    </a:cubicBezTo>
                    <a:cubicBezTo>
                      <a:pt x="13" y="27"/>
                      <a:pt x="22" y="22"/>
                      <a:pt x="31" y="14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170" y="624"/>
                <a:ext cx="90" cy="70"/>
              </a:xfrm>
              <a:custGeom>
                <a:avLst/>
                <a:gdLst>
                  <a:gd name="T0" fmla="*/ 116 w 45"/>
                  <a:gd name="T1" fmla="*/ 0 h 35"/>
                  <a:gd name="T2" fmla="*/ 0 w 45"/>
                  <a:gd name="T3" fmla="*/ 64 h 35"/>
                  <a:gd name="T4" fmla="*/ 4 w 45"/>
                  <a:gd name="T5" fmla="*/ 140 h 35"/>
                  <a:gd name="T6" fmla="*/ 180 w 45"/>
                  <a:gd name="T7" fmla="*/ 60 h 35"/>
                  <a:gd name="T8" fmla="*/ 116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35"/>
                  <a:gd name="T17" fmla="*/ 45 w 45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35">
                    <a:moveTo>
                      <a:pt x="29" y="0"/>
                    </a:moveTo>
                    <a:cubicBezTo>
                      <a:pt x="20" y="8"/>
                      <a:pt x="11" y="13"/>
                      <a:pt x="0" y="16"/>
                    </a:cubicBezTo>
                    <a:cubicBezTo>
                      <a:pt x="0" y="22"/>
                      <a:pt x="1" y="29"/>
                      <a:pt x="1" y="35"/>
                    </a:cubicBezTo>
                    <a:cubicBezTo>
                      <a:pt x="16" y="30"/>
                      <a:pt x="31" y="23"/>
                      <a:pt x="45" y="15"/>
                    </a:cubicBezTo>
                    <a:cubicBezTo>
                      <a:pt x="39" y="10"/>
                      <a:pt x="34" y="5"/>
                      <a:pt x="2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172" y="654"/>
                <a:ext cx="126" cy="90"/>
              </a:xfrm>
              <a:custGeom>
                <a:avLst/>
                <a:gdLst>
                  <a:gd name="T0" fmla="*/ 240 w 63"/>
                  <a:gd name="T1" fmla="*/ 48 h 45"/>
                  <a:gd name="T2" fmla="*/ 176 w 63"/>
                  <a:gd name="T3" fmla="*/ 0 h 45"/>
                  <a:gd name="T4" fmla="*/ 0 w 63"/>
                  <a:gd name="T5" fmla="*/ 80 h 45"/>
                  <a:gd name="T6" fmla="*/ 4 w 63"/>
                  <a:gd name="T7" fmla="*/ 180 h 45"/>
                  <a:gd name="T8" fmla="*/ 252 w 63"/>
                  <a:gd name="T9" fmla="*/ 56 h 45"/>
                  <a:gd name="T10" fmla="*/ 240 w 63"/>
                  <a:gd name="T11" fmla="*/ 4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45"/>
                  <a:gd name="T20" fmla="*/ 63 w 63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45">
                    <a:moveTo>
                      <a:pt x="60" y="12"/>
                    </a:moveTo>
                    <a:cubicBezTo>
                      <a:pt x="54" y="8"/>
                      <a:pt x="49" y="4"/>
                      <a:pt x="44" y="0"/>
                    </a:cubicBezTo>
                    <a:cubicBezTo>
                      <a:pt x="30" y="8"/>
                      <a:pt x="15" y="15"/>
                      <a:pt x="0" y="20"/>
                    </a:cubicBezTo>
                    <a:cubicBezTo>
                      <a:pt x="1" y="28"/>
                      <a:pt x="1" y="37"/>
                      <a:pt x="1" y="45"/>
                    </a:cubicBezTo>
                    <a:cubicBezTo>
                      <a:pt x="23" y="37"/>
                      <a:pt x="43" y="26"/>
                      <a:pt x="63" y="14"/>
                    </a:cubicBezTo>
                    <a:cubicBezTo>
                      <a:pt x="62" y="14"/>
                      <a:pt x="61" y="13"/>
                      <a:pt x="60" y="12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174" y="682"/>
                <a:ext cx="166" cy="98"/>
              </a:xfrm>
              <a:custGeom>
                <a:avLst/>
                <a:gdLst>
                  <a:gd name="T0" fmla="*/ 248 w 83"/>
                  <a:gd name="T1" fmla="*/ 0 h 49"/>
                  <a:gd name="T2" fmla="*/ 0 w 83"/>
                  <a:gd name="T3" fmla="*/ 124 h 49"/>
                  <a:gd name="T4" fmla="*/ 0 w 83"/>
                  <a:gd name="T5" fmla="*/ 196 h 49"/>
                  <a:gd name="T6" fmla="*/ 56 w 83"/>
                  <a:gd name="T7" fmla="*/ 188 h 49"/>
                  <a:gd name="T8" fmla="*/ 332 w 83"/>
                  <a:gd name="T9" fmla="*/ 56 h 49"/>
                  <a:gd name="T10" fmla="*/ 248 w 83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9"/>
                  <a:gd name="T20" fmla="*/ 83 w 83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9">
                    <a:moveTo>
                      <a:pt x="62" y="0"/>
                    </a:moveTo>
                    <a:cubicBezTo>
                      <a:pt x="42" y="12"/>
                      <a:pt x="22" y="23"/>
                      <a:pt x="0" y="31"/>
                    </a:cubicBezTo>
                    <a:cubicBezTo>
                      <a:pt x="0" y="37"/>
                      <a:pt x="0" y="43"/>
                      <a:pt x="0" y="49"/>
                    </a:cubicBezTo>
                    <a:cubicBezTo>
                      <a:pt x="4" y="48"/>
                      <a:pt x="9" y="47"/>
                      <a:pt x="14" y="47"/>
                    </a:cubicBezTo>
                    <a:cubicBezTo>
                      <a:pt x="41" y="43"/>
                      <a:pt x="63" y="31"/>
                      <a:pt x="83" y="14"/>
                    </a:cubicBezTo>
                    <a:cubicBezTo>
                      <a:pt x="76" y="10"/>
                      <a:pt x="69" y="5"/>
                      <a:pt x="62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01"/>
              <p:cNvSpPr>
                <a:spLocks noChangeArrowheads="1"/>
              </p:cNvSpPr>
              <p:nvPr/>
            </p:nvSpPr>
            <p:spPr bwMode="auto">
              <a:xfrm>
                <a:off x="1168" y="710"/>
                <a:ext cx="224" cy="152"/>
              </a:xfrm>
              <a:custGeom>
                <a:avLst/>
                <a:gdLst>
                  <a:gd name="T0" fmla="*/ 344 w 112"/>
                  <a:gd name="T1" fmla="*/ 0 h 76"/>
                  <a:gd name="T2" fmla="*/ 68 w 112"/>
                  <a:gd name="T3" fmla="*/ 132 h 76"/>
                  <a:gd name="T4" fmla="*/ 12 w 112"/>
                  <a:gd name="T5" fmla="*/ 140 h 76"/>
                  <a:gd name="T6" fmla="*/ 0 w 112"/>
                  <a:gd name="T7" fmla="*/ 304 h 76"/>
                  <a:gd name="T8" fmla="*/ 448 w 112"/>
                  <a:gd name="T9" fmla="*/ 56 h 76"/>
                  <a:gd name="T10" fmla="*/ 344 w 11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76"/>
                  <a:gd name="T20" fmla="*/ 112 w 112"/>
                  <a:gd name="T21" fmla="*/ 76 h 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76">
                    <a:moveTo>
                      <a:pt x="86" y="0"/>
                    </a:moveTo>
                    <a:cubicBezTo>
                      <a:pt x="66" y="17"/>
                      <a:pt x="44" y="29"/>
                      <a:pt x="17" y="33"/>
                    </a:cubicBezTo>
                    <a:cubicBezTo>
                      <a:pt x="12" y="33"/>
                      <a:pt x="7" y="34"/>
                      <a:pt x="3" y="35"/>
                    </a:cubicBezTo>
                    <a:cubicBezTo>
                      <a:pt x="2" y="49"/>
                      <a:pt x="2" y="63"/>
                      <a:pt x="0" y="76"/>
                    </a:cubicBezTo>
                    <a:cubicBezTo>
                      <a:pt x="42" y="63"/>
                      <a:pt x="82" y="45"/>
                      <a:pt x="112" y="14"/>
                    </a:cubicBezTo>
                    <a:cubicBezTo>
                      <a:pt x="103" y="10"/>
                      <a:pt x="95" y="5"/>
                      <a:pt x="86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02"/>
              <p:cNvSpPr>
                <a:spLocks noChangeArrowheads="1"/>
              </p:cNvSpPr>
              <p:nvPr/>
            </p:nvSpPr>
            <p:spPr bwMode="auto">
              <a:xfrm>
                <a:off x="1146" y="762"/>
                <a:ext cx="360" cy="232"/>
              </a:xfrm>
              <a:custGeom>
                <a:avLst/>
                <a:gdLst>
                  <a:gd name="T0" fmla="*/ 608 w 180"/>
                  <a:gd name="T1" fmla="*/ 0 h 116"/>
                  <a:gd name="T2" fmla="*/ 560 w 180"/>
                  <a:gd name="T3" fmla="*/ 52 h 116"/>
                  <a:gd name="T4" fmla="*/ 28 w 180"/>
                  <a:gd name="T5" fmla="*/ 320 h 116"/>
                  <a:gd name="T6" fmla="*/ 0 w 180"/>
                  <a:gd name="T7" fmla="*/ 464 h 116"/>
                  <a:gd name="T8" fmla="*/ 720 w 180"/>
                  <a:gd name="T9" fmla="*/ 36 h 116"/>
                  <a:gd name="T10" fmla="*/ 608 w 180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0"/>
                  <a:gd name="T19" fmla="*/ 0 h 116"/>
                  <a:gd name="T20" fmla="*/ 180 w 180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0" h="116">
                    <a:moveTo>
                      <a:pt x="152" y="0"/>
                    </a:moveTo>
                    <a:cubicBezTo>
                      <a:pt x="148" y="5"/>
                      <a:pt x="144" y="9"/>
                      <a:pt x="140" y="13"/>
                    </a:cubicBezTo>
                    <a:cubicBezTo>
                      <a:pt x="102" y="48"/>
                      <a:pt x="56" y="68"/>
                      <a:pt x="7" y="80"/>
                    </a:cubicBezTo>
                    <a:cubicBezTo>
                      <a:pt x="5" y="92"/>
                      <a:pt x="3" y="104"/>
                      <a:pt x="0" y="116"/>
                    </a:cubicBezTo>
                    <a:cubicBezTo>
                      <a:pt x="68" y="93"/>
                      <a:pt x="138" y="68"/>
                      <a:pt x="180" y="9"/>
                    </a:cubicBezTo>
                    <a:cubicBezTo>
                      <a:pt x="171" y="6"/>
                      <a:pt x="161" y="3"/>
                      <a:pt x="15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03"/>
              <p:cNvSpPr>
                <a:spLocks noChangeArrowheads="1"/>
              </p:cNvSpPr>
              <p:nvPr/>
            </p:nvSpPr>
            <p:spPr bwMode="auto">
              <a:xfrm>
                <a:off x="1129" y="780"/>
                <a:ext cx="437" cy="273"/>
              </a:xfrm>
              <a:custGeom>
                <a:avLst/>
                <a:gdLst>
                  <a:gd name="T0" fmla="*/ 752 w 219"/>
                  <a:gd name="T1" fmla="*/ 0 h 137"/>
                  <a:gd name="T2" fmla="*/ 36 w 219"/>
                  <a:gd name="T3" fmla="*/ 424 h 137"/>
                  <a:gd name="T4" fmla="*/ 0 w 219"/>
                  <a:gd name="T5" fmla="*/ 544 h 137"/>
                  <a:gd name="T6" fmla="*/ 872 w 219"/>
                  <a:gd name="T7" fmla="*/ 24 h 137"/>
                  <a:gd name="T8" fmla="*/ 752 w 219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37"/>
                  <a:gd name="T17" fmla="*/ 219 w 219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37">
                    <a:moveTo>
                      <a:pt x="189" y="0"/>
                    </a:moveTo>
                    <a:cubicBezTo>
                      <a:pt x="147" y="59"/>
                      <a:pt x="77" y="84"/>
                      <a:pt x="9" y="107"/>
                    </a:cubicBezTo>
                    <a:cubicBezTo>
                      <a:pt x="6" y="117"/>
                      <a:pt x="4" y="127"/>
                      <a:pt x="0" y="137"/>
                    </a:cubicBezTo>
                    <a:cubicBezTo>
                      <a:pt x="82" y="108"/>
                      <a:pt x="169" y="75"/>
                      <a:pt x="219" y="6"/>
                    </a:cubicBezTo>
                    <a:cubicBezTo>
                      <a:pt x="209" y="4"/>
                      <a:pt x="199" y="2"/>
                      <a:pt x="189" y="0"/>
                    </a:cubicBezTo>
                    <a:close/>
                  </a:path>
                </a:pathLst>
              </a:custGeom>
              <a:solidFill>
                <a:srgbClr val="8849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104"/>
              <p:cNvSpPr>
                <a:spLocks noChangeArrowheads="1"/>
              </p:cNvSpPr>
              <p:nvPr/>
            </p:nvSpPr>
            <p:spPr bwMode="auto">
              <a:xfrm>
                <a:off x="1103" y="792"/>
                <a:ext cx="529" cy="331"/>
              </a:xfrm>
              <a:custGeom>
                <a:avLst/>
                <a:gdLst>
                  <a:gd name="T0" fmla="*/ 924 w 265"/>
                  <a:gd name="T1" fmla="*/ 0 h 166"/>
                  <a:gd name="T2" fmla="*/ 52 w 265"/>
                  <a:gd name="T3" fmla="*/ 520 h 166"/>
                  <a:gd name="T4" fmla="*/ 48 w 265"/>
                  <a:gd name="T5" fmla="*/ 540 h 166"/>
                  <a:gd name="T6" fmla="*/ 0 w 265"/>
                  <a:gd name="T7" fmla="*/ 660 h 166"/>
                  <a:gd name="T8" fmla="*/ 24 w 265"/>
                  <a:gd name="T9" fmla="*/ 660 h 166"/>
                  <a:gd name="T10" fmla="*/ 717 w 265"/>
                  <a:gd name="T11" fmla="*/ 331 h 166"/>
                  <a:gd name="T12" fmla="*/ 1056 w 265"/>
                  <a:gd name="T13" fmla="*/ 12 h 166"/>
                  <a:gd name="T14" fmla="*/ 924 w 265"/>
                  <a:gd name="T15" fmla="*/ 0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5"/>
                  <a:gd name="T25" fmla="*/ 0 h 166"/>
                  <a:gd name="T26" fmla="*/ 265 w 265"/>
                  <a:gd name="T27" fmla="*/ 166 h 1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5" h="166">
                    <a:moveTo>
                      <a:pt x="232" y="0"/>
                    </a:moveTo>
                    <a:cubicBezTo>
                      <a:pt x="182" y="69"/>
                      <a:pt x="95" y="102"/>
                      <a:pt x="13" y="131"/>
                    </a:cubicBezTo>
                    <a:cubicBezTo>
                      <a:pt x="13" y="132"/>
                      <a:pt x="12" y="134"/>
                      <a:pt x="12" y="136"/>
                    </a:cubicBezTo>
                    <a:cubicBezTo>
                      <a:pt x="8" y="146"/>
                      <a:pt x="4" y="156"/>
                      <a:pt x="0" y="166"/>
                    </a:cubicBezTo>
                    <a:cubicBezTo>
                      <a:pt x="2" y="166"/>
                      <a:pt x="4" y="166"/>
                      <a:pt x="6" y="166"/>
                    </a:cubicBezTo>
                    <a:cubicBezTo>
                      <a:pt x="68" y="152"/>
                      <a:pt x="125" y="117"/>
                      <a:pt x="180" y="83"/>
                    </a:cubicBezTo>
                    <a:cubicBezTo>
                      <a:pt x="214" y="62"/>
                      <a:pt x="244" y="36"/>
                      <a:pt x="265" y="3"/>
                    </a:cubicBezTo>
                    <a:cubicBezTo>
                      <a:pt x="254" y="3"/>
                      <a:pt x="243" y="2"/>
                      <a:pt x="232" y="0"/>
                    </a:cubicBezTo>
                    <a:close/>
                  </a:path>
                </a:pathLst>
              </a:custGeom>
              <a:solidFill>
                <a:srgbClr val="EB8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05"/>
              <p:cNvSpPr>
                <a:spLocks noChangeArrowheads="1"/>
              </p:cNvSpPr>
              <p:nvPr/>
            </p:nvSpPr>
            <p:spPr bwMode="auto">
              <a:xfrm>
                <a:off x="525" y="124"/>
                <a:ext cx="112" cy="105"/>
              </a:xfrm>
              <a:custGeom>
                <a:avLst/>
                <a:gdLst>
                  <a:gd name="T0" fmla="*/ 160 w 56"/>
                  <a:gd name="T1" fmla="*/ 32 h 53"/>
                  <a:gd name="T2" fmla="*/ 108 w 56"/>
                  <a:gd name="T3" fmla="*/ 0 h 53"/>
                  <a:gd name="T4" fmla="*/ 0 w 56"/>
                  <a:gd name="T5" fmla="*/ 208 h 53"/>
                  <a:gd name="T6" fmla="*/ 224 w 56"/>
                  <a:gd name="T7" fmla="*/ 63 h 53"/>
                  <a:gd name="T8" fmla="*/ 160 w 56"/>
                  <a:gd name="T9" fmla="*/ 3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3"/>
                  <a:gd name="T17" fmla="*/ 56 w 5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3">
                    <a:moveTo>
                      <a:pt x="40" y="8"/>
                    </a:moveTo>
                    <a:cubicBezTo>
                      <a:pt x="36" y="6"/>
                      <a:pt x="31" y="3"/>
                      <a:pt x="27" y="0"/>
                    </a:cubicBezTo>
                    <a:cubicBezTo>
                      <a:pt x="15" y="15"/>
                      <a:pt x="7" y="33"/>
                      <a:pt x="0" y="53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0" y="13"/>
                      <a:pt x="45" y="11"/>
                      <a:pt x="40" y="8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106"/>
              <p:cNvSpPr>
                <a:spLocks noChangeArrowheads="1"/>
              </p:cNvSpPr>
              <p:nvPr/>
            </p:nvSpPr>
            <p:spPr bwMode="auto">
              <a:xfrm>
                <a:off x="505" y="156"/>
                <a:ext cx="178" cy="139"/>
              </a:xfrm>
              <a:custGeom>
                <a:avLst/>
                <a:gdLst>
                  <a:gd name="T0" fmla="*/ 264 w 89"/>
                  <a:gd name="T1" fmla="*/ 0 h 70"/>
                  <a:gd name="T2" fmla="*/ 40 w 89"/>
                  <a:gd name="T3" fmla="*/ 145 h 70"/>
                  <a:gd name="T4" fmla="*/ 0 w 89"/>
                  <a:gd name="T5" fmla="*/ 276 h 70"/>
                  <a:gd name="T6" fmla="*/ 356 w 89"/>
                  <a:gd name="T7" fmla="*/ 44 h 70"/>
                  <a:gd name="T8" fmla="*/ 264 w 8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70"/>
                  <a:gd name="T17" fmla="*/ 89 w 8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70">
                    <a:moveTo>
                      <a:pt x="66" y="0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6" y="47"/>
                      <a:pt x="3" y="58"/>
                      <a:pt x="0" y="70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1" y="7"/>
                      <a:pt x="73" y="3"/>
                      <a:pt x="66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07"/>
              <p:cNvSpPr>
                <a:spLocks noChangeArrowheads="1"/>
              </p:cNvSpPr>
              <p:nvPr/>
            </p:nvSpPr>
            <p:spPr bwMode="auto">
              <a:xfrm>
                <a:off x="493" y="178"/>
                <a:ext cx="234" cy="189"/>
              </a:xfrm>
              <a:custGeom>
                <a:avLst/>
                <a:gdLst>
                  <a:gd name="T0" fmla="*/ 464 w 117"/>
                  <a:gd name="T1" fmla="*/ 52 h 95"/>
                  <a:gd name="T2" fmla="*/ 380 w 117"/>
                  <a:gd name="T3" fmla="*/ 0 h 95"/>
                  <a:gd name="T4" fmla="*/ 24 w 117"/>
                  <a:gd name="T5" fmla="*/ 233 h 95"/>
                  <a:gd name="T6" fmla="*/ 0 w 117"/>
                  <a:gd name="T7" fmla="*/ 376 h 95"/>
                  <a:gd name="T8" fmla="*/ 468 w 117"/>
                  <a:gd name="T9" fmla="*/ 52 h 95"/>
                  <a:gd name="T10" fmla="*/ 464 w 117"/>
                  <a:gd name="T11" fmla="*/ 5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95"/>
                  <a:gd name="T20" fmla="*/ 117 w 117"/>
                  <a:gd name="T21" fmla="*/ 95 h 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95">
                    <a:moveTo>
                      <a:pt x="116" y="13"/>
                    </a:moveTo>
                    <a:cubicBezTo>
                      <a:pt x="110" y="7"/>
                      <a:pt x="102" y="3"/>
                      <a:pt x="95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71"/>
                      <a:pt x="1" y="83"/>
                      <a:pt x="0" y="95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13"/>
                      <a:pt x="116" y="13"/>
                      <a:pt x="116" y="13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108"/>
              <p:cNvSpPr>
                <a:spLocks noChangeArrowheads="1"/>
              </p:cNvSpPr>
              <p:nvPr/>
            </p:nvSpPr>
            <p:spPr bwMode="auto">
              <a:xfrm>
                <a:off x="483" y="204"/>
                <a:ext cx="290" cy="245"/>
              </a:xfrm>
              <a:custGeom>
                <a:avLst/>
                <a:gdLst>
                  <a:gd name="T0" fmla="*/ 488 w 145"/>
                  <a:gd name="T1" fmla="*/ 0 h 123"/>
                  <a:gd name="T2" fmla="*/ 20 w 145"/>
                  <a:gd name="T3" fmla="*/ 325 h 123"/>
                  <a:gd name="T4" fmla="*/ 0 w 145"/>
                  <a:gd name="T5" fmla="*/ 488 h 123"/>
                  <a:gd name="T6" fmla="*/ 580 w 145"/>
                  <a:gd name="T7" fmla="*/ 72 h 123"/>
                  <a:gd name="T8" fmla="*/ 488 w 145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23"/>
                  <a:gd name="T17" fmla="*/ 145 w 145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23">
                    <a:moveTo>
                      <a:pt x="122" y="0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2" y="96"/>
                      <a:pt x="1" y="109"/>
                      <a:pt x="0" y="123"/>
                    </a:cubicBezTo>
                    <a:cubicBezTo>
                      <a:pt x="145" y="18"/>
                      <a:pt x="145" y="18"/>
                      <a:pt x="145" y="18"/>
                    </a:cubicBezTo>
                    <a:cubicBezTo>
                      <a:pt x="137" y="12"/>
                      <a:pt x="129" y="6"/>
                      <a:pt x="122" y="0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09"/>
              <p:cNvSpPr>
                <a:spLocks noChangeArrowheads="1"/>
              </p:cNvSpPr>
              <p:nvPr/>
            </p:nvSpPr>
            <p:spPr bwMode="auto">
              <a:xfrm>
                <a:off x="477" y="239"/>
                <a:ext cx="336" cy="272"/>
              </a:xfrm>
              <a:custGeom>
                <a:avLst/>
                <a:gdLst>
                  <a:gd name="T0" fmla="*/ 592 w 168"/>
                  <a:gd name="T1" fmla="*/ 0 h 136"/>
                  <a:gd name="T2" fmla="*/ 12 w 168"/>
                  <a:gd name="T3" fmla="*/ 420 h 136"/>
                  <a:gd name="T4" fmla="*/ 0 w 168"/>
                  <a:gd name="T5" fmla="*/ 544 h 136"/>
                  <a:gd name="T6" fmla="*/ 672 w 168"/>
                  <a:gd name="T7" fmla="*/ 68 h 136"/>
                  <a:gd name="T8" fmla="*/ 592 w 168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36"/>
                  <a:gd name="T17" fmla="*/ 168 w 168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36">
                    <a:moveTo>
                      <a:pt x="148" y="0"/>
                    </a:moveTo>
                    <a:cubicBezTo>
                      <a:pt x="3" y="105"/>
                      <a:pt x="3" y="105"/>
                      <a:pt x="3" y="105"/>
                    </a:cubicBezTo>
                    <a:cubicBezTo>
                      <a:pt x="2" y="115"/>
                      <a:pt x="1" y="126"/>
                      <a:pt x="0" y="136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1" y="11"/>
                      <a:pt x="155" y="6"/>
                      <a:pt x="148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110"/>
              <p:cNvSpPr>
                <a:spLocks noChangeArrowheads="1"/>
              </p:cNvSpPr>
              <p:nvPr/>
            </p:nvSpPr>
            <p:spPr bwMode="auto">
              <a:xfrm>
                <a:off x="473" y="273"/>
                <a:ext cx="386" cy="304"/>
              </a:xfrm>
              <a:custGeom>
                <a:avLst/>
                <a:gdLst>
                  <a:gd name="T0" fmla="*/ 700 w 193"/>
                  <a:gd name="T1" fmla="*/ 20 h 152"/>
                  <a:gd name="T2" fmla="*/ 680 w 193"/>
                  <a:gd name="T3" fmla="*/ 0 h 152"/>
                  <a:gd name="T4" fmla="*/ 8 w 193"/>
                  <a:gd name="T5" fmla="*/ 476 h 152"/>
                  <a:gd name="T6" fmla="*/ 0 w 193"/>
                  <a:gd name="T7" fmla="*/ 608 h 152"/>
                  <a:gd name="T8" fmla="*/ 772 w 193"/>
                  <a:gd name="T9" fmla="*/ 84 h 152"/>
                  <a:gd name="T10" fmla="*/ 700 w 193"/>
                  <a:gd name="T11" fmla="*/ 20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3"/>
                  <a:gd name="T19" fmla="*/ 0 h 152"/>
                  <a:gd name="T20" fmla="*/ 193 w 19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3" h="152">
                    <a:moveTo>
                      <a:pt x="175" y="5"/>
                    </a:moveTo>
                    <a:cubicBezTo>
                      <a:pt x="173" y="3"/>
                      <a:pt x="171" y="1"/>
                      <a:pt x="170" y="0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1" y="130"/>
                      <a:pt x="0" y="141"/>
                      <a:pt x="0" y="152"/>
                    </a:cubicBezTo>
                    <a:cubicBezTo>
                      <a:pt x="193" y="21"/>
                      <a:pt x="193" y="21"/>
                      <a:pt x="193" y="21"/>
                    </a:cubicBezTo>
                    <a:cubicBezTo>
                      <a:pt x="187" y="16"/>
                      <a:pt x="181" y="10"/>
                      <a:pt x="175" y="5"/>
                    </a:cubicBez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11"/>
              <p:cNvSpPr>
                <a:spLocks noChangeArrowheads="1"/>
              </p:cNvSpPr>
              <p:nvPr/>
            </p:nvSpPr>
            <p:spPr bwMode="auto">
              <a:xfrm>
                <a:off x="469" y="315"/>
                <a:ext cx="434" cy="347"/>
              </a:xfrm>
              <a:custGeom>
                <a:avLst/>
                <a:gdLst>
                  <a:gd name="T0" fmla="*/ 780 w 217"/>
                  <a:gd name="T1" fmla="*/ 0 h 174"/>
                  <a:gd name="T2" fmla="*/ 8 w 217"/>
                  <a:gd name="T3" fmla="*/ 521 h 174"/>
                  <a:gd name="T4" fmla="*/ 0 w 217"/>
                  <a:gd name="T5" fmla="*/ 612 h 174"/>
                  <a:gd name="T6" fmla="*/ 0 w 217"/>
                  <a:gd name="T7" fmla="*/ 692 h 174"/>
                  <a:gd name="T8" fmla="*/ 868 w 217"/>
                  <a:gd name="T9" fmla="*/ 96 h 174"/>
                  <a:gd name="T10" fmla="*/ 780 w 217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174"/>
                  <a:gd name="T20" fmla="*/ 217 w 217"/>
                  <a:gd name="T21" fmla="*/ 174 h 1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174">
                    <a:moveTo>
                      <a:pt x="195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39"/>
                      <a:pt x="1" y="147"/>
                      <a:pt x="0" y="154"/>
                    </a:cubicBezTo>
                    <a:cubicBezTo>
                      <a:pt x="0" y="161"/>
                      <a:pt x="0" y="168"/>
                      <a:pt x="0" y="17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0" y="16"/>
                      <a:pt x="203" y="8"/>
                      <a:pt x="195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112"/>
              <p:cNvSpPr>
                <a:spLocks noChangeArrowheads="1"/>
              </p:cNvSpPr>
              <p:nvPr/>
            </p:nvSpPr>
            <p:spPr bwMode="auto">
              <a:xfrm>
                <a:off x="469" y="363"/>
                <a:ext cx="472" cy="353"/>
              </a:xfrm>
              <a:custGeom>
                <a:avLst/>
                <a:gdLst>
                  <a:gd name="T0" fmla="*/ 944 w 236"/>
                  <a:gd name="T1" fmla="*/ 84 h 177"/>
                  <a:gd name="T2" fmla="*/ 868 w 236"/>
                  <a:gd name="T3" fmla="*/ 0 h 177"/>
                  <a:gd name="T4" fmla="*/ 0 w 236"/>
                  <a:gd name="T5" fmla="*/ 596 h 177"/>
                  <a:gd name="T6" fmla="*/ 0 w 236"/>
                  <a:gd name="T7" fmla="*/ 704 h 177"/>
                  <a:gd name="T8" fmla="*/ 944 w 236"/>
                  <a:gd name="T9" fmla="*/ 84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77"/>
                  <a:gd name="T17" fmla="*/ 236 w 236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77">
                    <a:moveTo>
                      <a:pt x="236" y="21"/>
                    </a:moveTo>
                    <a:cubicBezTo>
                      <a:pt x="230" y="14"/>
                      <a:pt x="223" y="7"/>
                      <a:pt x="217" y="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9"/>
                      <a:pt x="0" y="168"/>
                      <a:pt x="0" y="177"/>
                    </a:cubicBezTo>
                    <a:lnTo>
                      <a:pt x="236" y="21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13"/>
              <p:cNvSpPr>
                <a:spLocks noChangeArrowheads="1"/>
              </p:cNvSpPr>
              <p:nvPr/>
            </p:nvSpPr>
            <p:spPr bwMode="auto">
              <a:xfrm>
                <a:off x="477" y="447"/>
                <a:ext cx="524" cy="403"/>
              </a:xfrm>
              <a:custGeom>
                <a:avLst/>
                <a:gdLst>
                  <a:gd name="T0" fmla="*/ 0 w 262"/>
                  <a:gd name="T1" fmla="*/ 688 h 202"/>
                  <a:gd name="T2" fmla="*/ 16 w 262"/>
                  <a:gd name="T3" fmla="*/ 804 h 202"/>
                  <a:gd name="T4" fmla="*/ 1048 w 262"/>
                  <a:gd name="T5" fmla="*/ 72 h 202"/>
                  <a:gd name="T6" fmla="*/ 996 w 262"/>
                  <a:gd name="T7" fmla="*/ 0 h 202"/>
                  <a:gd name="T8" fmla="*/ 0 w 262"/>
                  <a:gd name="T9" fmla="*/ 688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202"/>
                  <a:gd name="T17" fmla="*/ 262 w 262"/>
                  <a:gd name="T18" fmla="*/ 202 h 2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202">
                    <a:moveTo>
                      <a:pt x="0" y="173"/>
                    </a:moveTo>
                    <a:cubicBezTo>
                      <a:pt x="1" y="183"/>
                      <a:pt x="3" y="192"/>
                      <a:pt x="4" y="202"/>
                    </a:cubicBezTo>
                    <a:cubicBezTo>
                      <a:pt x="262" y="18"/>
                      <a:pt x="262" y="18"/>
                      <a:pt x="262" y="18"/>
                    </a:cubicBezTo>
                    <a:cubicBezTo>
                      <a:pt x="258" y="12"/>
                      <a:pt x="253" y="6"/>
                      <a:pt x="249" y="0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06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114"/>
              <p:cNvSpPr>
                <a:spLocks noChangeArrowheads="1"/>
              </p:cNvSpPr>
              <p:nvPr/>
            </p:nvSpPr>
            <p:spPr bwMode="auto">
              <a:xfrm>
                <a:off x="469" y="405"/>
                <a:ext cx="506" cy="387"/>
              </a:xfrm>
              <a:custGeom>
                <a:avLst/>
                <a:gdLst>
                  <a:gd name="T0" fmla="*/ 944 w 253"/>
                  <a:gd name="T1" fmla="*/ 0 h 194"/>
                  <a:gd name="T2" fmla="*/ 0 w 253"/>
                  <a:gd name="T3" fmla="*/ 620 h 194"/>
                  <a:gd name="T4" fmla="*/ 16 w 253"/>
                  <a:gd name="T5" fmla="*/ 772 h 194"/>
                  <a:gd name="T6" fmla="*/ 1012 w 253"/>
                  <a:gd name="T7" fmla="*/ 84 h 194"/>
                  <a:gd name="T8" fmla="*/ 944 w 253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194"/>
                  <a:gd name="T17" fmla="*/ 253 w 253"/>
                  <a:gd name="T18" fmla="*/ 194 h 1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194">
                    <a:moveTo>
                      <a:pt x="236" y="0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9"/>
                      <a:pt x="2" y="182"/>
                      <a:pt x="4" y="194"/>
                    </a:cubicBezTo>
                    <a:cubicBezTo>
                      <a:pt x="253" y="21"/>
                      <a:pt x="253" y="21"/>
                      <a:pt x="253" y="21"/>
                    </a:cubicBezTo>
                    <a:cubicBezTo>
                      <a:pt x="247" y="14"/>
                      <a:pt x="241" y="7"/>
                      <a:pt x="236" y="0"/>
                    </a:cubicBezTo>
                    <a:close/>
                  </a:path>
                </a:pathLst>
              </a:custGeom>
              <a:solidFill>
                <a:srgbClr val="684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115"/>
              <p:cNvSpPr>
                <a:spLocks noChangeArrowheads="1"/>
              </p:cNvSpPr>
              <p:nvPr/>
            </p:nvSpPr>
            <p:spPr bwMode="auto">
              <a:xfrm>
                <a:off x="633" y="487"/>
                <a:ext cx="665" cy="860"/>
              </a:xfrm>
              <a:custGeom>
                <a:avLst/>
                <a:gdLst>
                  <a:gd name="T0" fmla="*/ 1268 w 333"/>
                  <a:gd name="T1" fmla="*/ 1243 h 431"/>
                  <a:gd name="T2" fmla="*/ 773 w 333"/>
                  <a:gd name="T3" fmla="*/ 52 h 431"/>
                  <a:gd name="T4" fmla="*/ 737 w 333"/>
                  <a:gd name="T5" fmla="*/ 0 h 431"/>
                  <a:gd name="T6" fmla="*/ 0 w 333"/>
                  <a:gd name="T7" fmla="*/ 1704 h 431"/>
                  <a:gd name="T8" fmla="*/ 8 w 333"/>
                  <a:gd name="T9" fmla="*/ 1716 h 431"/>
                  <a:gd name="T10" fmla="*/ 1328 w 333"/>
                  <a:gd name="T11" fmla="*/ 1616 h 431"/>
                  <a:gd name="T12" fmla="*/ 1268 w 333"/>
                  <a:gd name="T13" fmla="*/ 1243 h 4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3"/>
                  <a:gd name="T22" fmla="*/ 0 h 431"/>
                  <a:gd name="T23" fmla="*/ 333 w 333"/>
                  <a:gd name="T24" fmla="*/ 431 h 4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3" h="431">
                    <a:moveTo>
                      <a:pt x="318" y="312"/>
                    </a:moveTo>
                    <a:cubicBezTo>
                      <a:pt x="295" y="208"/>
                      <a:pt x="254" y="101"/>
                      <a:pt x="194" y="13"/>
                    </a:cubicBezTo>
                    <a:cubicBezTo>
                      <a:pt x="191" y="8"/>
                      <a:pt x="188" y="4"/>
                      <a:pt x="185" y="0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29"/>
                      <a:pt x="1" y="430"/>
                      <a:pt x="2" y="431"/>
                    </a:cubicBezTo>
                    <a:cubicBezTo>
                      <a:pt x="333" y="406"/>
                      <a:pt x="333" y="406"/>
                      <a:pt x="333" y="406"/>
                    </a:cubicBezTo>
                    <a:cubicBezTo>
                      <a:pt x="330" y="375"/>
                      <a:pt x="325" y="343"/>
                      <a:pt x="318" y="312"/>
                    </a:cubicBezTo>
                    <a:close/>
                  </a:path>
                </a:pathLst>
              </a:custGeom>
              <a:solidFill>
                <a:srgbClr val="61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116"/>
              <p:cNvSpPr>
                <a:spLocks noChangeArrowheads="1"/>
              </p:cNvSpPr>
              <p:nvPr/>
            </p:nvSpPr>
            <p:spPr bwMode="auto">
              <a:xfrm>
                <a:off x="637" y="1297"/>
                <a:ext cx="667" cy="546"/>
              </a:xfrm>
              <a:custGeom>
                <a:avLst/>
                <a:gdLst>
                  <a:gd name="T0" fmla="*/ 1320 w 334"/>
                  <a:gd name="T1" fmla="*/ 0 h 274"/>
                  <a:gd name="T2" fmla="*/ 0 w 334"/>
                  <a:gd name="T3" fmla="*/ 100 h 274"/>
                  <a:gd name="T4" fmla="*/ 395 w 334"/>
                  <a:gd name="T5" fmla="*/ 763 h 274"/>
                  <a:gd name="T6" fmla="*/ 689 w 334"/>
                  <a:gd name="T7" fmla="*/ 1088 h 274"/>
                  <a:gd name="T8" fmla="*/ 1332 w 334"/>
                  <a:gd name="T9" fmla="*/ 108 h 274"/>
                  <a:gd name="T10" fmla="*/ 1320 w 334"/>
                  <a:gd name="T11" fmla="*/ 0 h 2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4"/>
                  <a:gd name="T19" fmla="*/ 0 h 274"/>
                  <a:gd name="T20" fmla="*/ 334 w 334"/>
                  <a:gd name="T21" fmla="*/ 274 h 2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4" h="274">
                    <a:moveTo>
                      <a:pt x="331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8" y="84"/>
                      <a:pt x="63" y="141"/>
                      <a:pt x="99" y="192"/>
                    </a:cubicBezTo>
                    <a:cubicBezTo>
                      <a:pt x="121" y="222"/>
                      <a:pt x="147" y="248"/>
                      <a:pt x="173" y="274"/>
                    </a:cubicBezTo>
                    <a:cubicBezTo>
                      <a:pt x="334" y="27"/>
                      <a:pt x="334" y="27"/>
                      <a:pt x="334" y="27"/>
                    </a:cubicBezTo>
                    <a:cubicBezTo>
                      <a:pt x="333" y="18"/>
                      <a:pt x="332" y="9"/>
                      <a:pt x="33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117"/>
              <p:cNvSpPr>
                <a:spLocks noChangeArrowheads="1"/>
              </p:cNvSpPr>
              <p:nvPr/>
            </p:nvSpPr>
            <p:spPr bwMode="auto">
              <a:xfrm>
                <a:off x="1198" y="2177"/>
                <a:ext cx="230" cy="209"/>
              </a:xfrm>
              <a:custGeom>
                <a:avLst/>
                <a:gdLst>
                  <a:gd name="T0" fmla="*/ 0 w 115"/>
                  <a:gd name="T1" fmla="*/ 0 h 105"/>
                  <a:gd name="T2" fmla="*/ 108 w 115"/>
                  <a:gd name="T3" fmla="*/ 416 h 105"/>
                  <a:gd name="T4" fmla="*/ 456 w 115"/>
                  <a:gd name="T5" fmla="*/ 388 h 105"/>
                  <a:gd name="T6" fmla="*/ 460 w 115"/>
                  <a:gd name="T7" fmla="*/ 360 h 105"/>
                  <a:gd name="T8" fmla="*/ 0 w 11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105"/>
                  <a:gd name="T17" fmla="*/ 115 w 115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105">
                    <a:moveTo>
                      <a:pt x="0" y="0"/>
                    </a:moveTo>
                    <a:cubicBezTo>
                      <a:pt x="13" y="35"/>
                      <a:pt x="22" y="71"/>
                      <a:pt x="27" y="105"/>
                    </a:cubicBezTo>
                    <a:cubicBezTo>
                      <a:pt x="26" y="96"/>
                      <a:pt x="105" y="99"/>
                      <a:pt x="114" y="98"/>
                    </a:cubicBezTo>
                    <a:cubicBezTo>
                      <a:pt x="114" y="96"/>
                      <a:pt x="115" y="93"/>
                      <a:pt x="115" y="9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118"/>
              <p:cNvSpPr>
                <a:spLocks noChangeArrowheads="1"/>
              </p:cNvSpPr>
              <p:nvPr/>
            </p:nvSpPr>
            <p:spPr bwMode="auto">
              <a:xfrm>
                <a:off x="1164" y="1901"/>
                <a:ext cx="152" cy="232"/>
              </a:xfrm>
              <a:custGeom>
                <a:avLst/>
                <a:gdLst>
                  <a:gd name="T0" fmla="*/ 292 w 76"/>
                  <a:gd name="T1" fmla="*/ 0 h 116"/>
                  <a:gd name="T2" fmla="*/ 284 w 76"/>
                  <a:gd name="T3" fmla="*/ 0 h 116"/>
                  <a:gd name="T4" fmla="*/ 0 w 76"/>
                  <a:gd name="T5" fmla="*/ 396 h 116"/>
                  <a:gd name="T6" fmla="*/ 32 w 76"/>
                  <a:gd name="T7" fmla="*/ 464 h 116"/>
                  <a:gd name="T8" fmla="*/ 304 w 76"/>
                  <a:gd name="T9" fmla="*/ 104 h 116"/>
                  <a:gd name="T10" fmla="*/ 292 w 76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"/>
                  <a:gd name="T19" fmla="*/ 0 h 116"/>
                  <a:gd name="T20" fmla="*/ 76 w 76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" h="116">
                    <a:moveTo>
                      <a:pt x="73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3" y="105"/>
                      <a:pt x="6" y="110"/>
                      <a:pt x="8" y="116"/>
                    </a:cubicBezTo>
                    <a:cubicBezTo>
                      <a:pt x="28" y="84"/>
                      <a:pt x="52" y="55"/>
                      <a:pt x="76" y="26"/>
                    </a:cubicBezTo>
                    <a:cubicBezTo>
                      <a:pt x="75" y="17"/>
                      <a:pt x="74" y="8"/>
                      <a:pt x="73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119"/>
              <p:cNvSpPr>
                <a:spLocks noChangeArrowheads="1"/>
              </p:cNvSpPr>
              <p:nvPr/>
            </p:nvSpPr>
            <p:spPr bwMode="auto">
              <a:xfrm>
                <a:off x="1180" y="1953"/>
                <a:ext cx="142" cy="210"/>
              </a:xfrm>
              <a:custGeom>
                <a:avLst/>
                <a:gdLst>
                  <a:gd name="T0" fmla="*/ 280 w 71"/>
                  <a:gd name="T1" fmla="*/ 44 h 105"/>
                  <a:gd name="T2" fmla="*/ 272 w 71"/>
                  <a:gd name="T3" fmla="*/ 0 h 105"/>
                  <a:gd name="T4" fmla="*/ 0 w 71"/>
                  <a:gd name="T5" fmla="*/ 360 h 105"/>
                  <a:gd name="T6" fmla="*/ 24 w 71"/>
                  <a:gd name="T7" fmla="*/ 420 h 105"/>
                  <a:gd name="T8" fmla="*/ 284 w 71"/>
                  <a:gd name="T9" fmla="*/ 84 h 105"/>
                  <a:gd name="T10" fmla="*/ 280 w 71"/>
                  <a:gd name="T11" fmla="*/ 44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5"/>
                  <a:gd name="T20" fmla="*/ 71 w 71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5">
                    <a:moveTo>
                      <a:pt x="70" y="11"/>
                    </a:moveTo>
                    <a:cubicBezTo>
                      <a:pt x="69" y="7"/>
                      <a:pt x="69" y="3"/>
                      <a:pt x="68" y="0"/>
                    </a:cubicBezTo>
                    <a:cubicBezTo>
                      <a:pt x="44" y="29"/>
                      <a:pt x="20" y="58"/>
                      <a:pt x="0" y="90"/>
                    </a:cubicBezTo>
                    <a:cubicBezTo>
                      <a:pt x="2" y="95"/>
                      <a:pt x="4" y="100"/>
                      <a:pt x="6" y="10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18"/>
                      <a:pt x="70" y="14"/>
                      <a:pt x="70" y="11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120"/>
              <p:cNvSpPr>
                <a:spLocks noChangeArrowheads="1"/>
              </p:cNvSpPr>
              <p:nvPr/>
            </p:nvSpPr>
            <p:spPr bwMode="auto">
              <a:xfrm>
                <a:off x="1192" y="1995"/>
                <a:ext cx="140" cy="196"/>
              </a:xfrm>
              <a:custGeom>
                <a:avLst/>
                <a:gdLst>
                  <a:gd name="T0" fmla="*/ 260 w 70"/>
                  <a:gd name="T1" fmla="*/ 0 h 98"/>
                  <a:gd name="T2" fmla="*/ 0 w 70"/>
                  <a:gd name="T3" fmla="*/ 336 h 98"/>
                  <a:gd name="T4" fmla="*/ 12 w 70"/>
                  <a:gd name="T5" fmla="*/ 364 h 98"/>
                  <a:gd name="T6" fmla="*/ 48 w 70"/>
                  <a:gd name="T7" fmla="*/ 392 h 98"/>
                  <a:gd name="T8" fmla="*/ 280 w 70"/>
                  <a:gd name="T9" fmla="*/ 80 h 98"/>
                  <a:gd name="T10" fmla="*/ 260 w 70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98"/>
                  <a:gd name="T20" fmla="*/ 70 w 70"/>
                  <a:gd name="T21" fmla="*/ 98 h 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98">
                    <a:moveTo>
                      <a:pt x="65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87"/>
                      <a:pt x="2" y="89"/>
                      <a:pt x="3" y="91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8" y="13"/>
                      <a:pt x="66" y="7"/>
                      <a:pt x="65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21"/>
              <p:cNvSpPr>
                <a:spLocks noChangeArrowheads="1"/>
              </p:cNvSpPr>
              <p:nvPr/>
            </p:nvSpPr>
            <p:spPr bwMode="auto">
              <a:xfrm>
                <a:off x="1216" y="2035"/>
                <a:ext cx="126" cy="178"/>
              </a:xfrm>
              <a:custGeom>
                <a:avLst/>
                <a:gdLst>
                  <a:gd name="T0" fmla="*/ 232 w 63"/>
                  <a:gd name="T1" fmla="*/ 0 h 89"/>
                  <a:gd name="T2" fmla="*/ 0 w 63"/>
                  <a:gd name="T3" fmla="*/ 312 h 89"/>
                  <a:gd name="T4" fmla="*/ 56 w 63"/>
                  <a:gd name="T5" fmla="*/ 356 h 89"/>
                  <a:gd name="T6" fmla="*/ 252 w 63"/>
                  <a:gd name="T7" fmla="*/ 84 h 89"/>
                  <a:gd name="T8" fmla="*/ 232 w 63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89"/>
                  <a:gd name="T17" fmla="*/ 63 w 63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89">
                    <a:moveTo>
                      <a:pt x="5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14"/>
                      <a:pt x="59" y="7"/>
                      <a:pt x="58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122"/>
              <p:cNvSpPr>
                <a:spLocks noChangeArrowheads="1"/>
              </p:cNvSpPr>
              <p:nvPr/>
            </p:nvSpPr>
            <p:spPr bwMode="auto">
              <a:xfrm>
                <a:off x="1244" y="2077"/>
                <a:ext cx="110" cy="156"/>
              </a:xfrm>
              <a:custGeom>
                <a:avLst/>
                <a:gdLst>
                  <a:gd name="T0" fmla="*/ 196 w 55"/>
                  <a:gd name="T1" fmla="*/ 0 h 78"/>
                  <a:gd name="T2" fmla="*/ 0 w 55"/>
                  <a:gd name="T3" fmla="*/ 272 h 78"/>
                  <a:gd name="T4" fmla="*/ 52 w 55"/>
                  <a:gd name="T5" fmla="*/ 312 h 78"/>
                  <a:gd name="T6" fmla="*/ 220 w 55"/>
                  <a:gd name="T7" fmla="*/ 76 h 78"/>
                  <a:gd name="T8" fmla="*/ 196 w 5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78"/>
                  <a:gd name="T17" fmla="*/ 55 w 55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78">
                    <a:moveTo>
                      <a:pt x="49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13"/>
                      <a:pt x="51" y="6"/>
                      <a:pt x="49" y="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23"/>
              <p:cNvSpPr>
                <a:spLocks noChangeArrowheads="1"/>
              </p:cNvSpPr>
              <p:nvPr/>
            </p:nvSpPr>
            <p:spPr bwMode="auto">
              <a:xfrm>
                <a:off x="1270" y="2115"/>
                <a:ext cx="94" cy="137"/>
              </a:xfrm>
              <a:custGeom>
                <a:avLst/>
                <a:gdLst>
                  <a:gd name="T0" fmla="*/ 172 w 47"/>
                  <a:gd name="T1" fmla="*/ 12 h 69"/>
                  <a:gd name="T2" fmla="*/ 168 w 47"/>
                  <a:gd name="T3" fmla="*/ 0 h 69"/>
                  <a:gd name="T4" fmla="*/ 0 w 47"/>
                  <a:gd name="T5" fmla="*/ 232 h 69"/>
                  <a:gd name="T6" fmla="*/ 48 w 47"/>
                  <a:gd name="T7" fmla="*/ 272 h 69"/>
                  <a:gd name="T8" fmla="*/ 188 w 47"/>
                  <a:gd name="T9" fmla="*/ 71 h 69"/>
                  <a:gd name="T10" fmla="*/ 172 w 47"/>
                  <a:gd name="T11" fmla="*/ 12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69"/>
                  <a:gd name="T20" fmla="*/ 47 w 47"/>
                  <a:gd name="T21" fmla="*/ 69 h 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69">
                    <a:moveTo>
                      <a:pt x="43" y="3"/>
                    </a:moveTo>
                    <a:cubicBezTo>
                      <a:pt x="42" y="2"/>
                      <a:pt x="42" y="1"/>
                      <a:pt x="4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3"/>
                      <a:pt x="44" y="8"/>
                      <a:pt x="43" y="3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24"/>
              <p:cNvSpPr>
                <a:spLocks noChangeArrowheads="1"/>
              </p:cNvSpPr>
              <p:nvPr/>
            </p:nvSpPr>
            <p:spPr bwMode="auto">
              <a:xfrm>
                <a:off x="1294" y="2151"/>
                <a:ext cx="82" cy="119"/>
              </a:xfrm>
              <a:custGeom>
                <a:avLst/>
                <a:gdLst>
                  <a:gd name="T0" fmla="*/ 164 w 41"/>
                  <a:gd name="T1" fmla="*/ 75 h 60"/>
                  <a:gd name="T2" fmla="*/ 140 w 41"/>
                  <a:gd name="T3" fmla="*/ 0 h 60"/>
                  <a:gd name="T4" fmla="*/ 0 w 41"/>
                  <a:gd name="T5" fmla="*/ 200 h 60"/>
                  <a:gd name="T6" fmla="*/ 48 w 41"/>
                  <a:gd name="T7" fmla="*/ 236 h 60"/>
                  <a:gd name="T8" fmla="*/ 164 w 41"/>
                  <a:gd name="T9" fmla="*/ 7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0"/>
                  <a:gd name="T17" fmla="*/ 41 w 41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0">
                    <a:moveTo>
                      <a:pt x="41" y="19"/>
                    </a:moveTo>
                    <a:cubicBezTo>
                      <a:pt x="39" y="12"/>
                      <a:pt x="37" y="6"/>
                      <a:pt x="35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0"/>
                      <a:pt x="12" y="60"/>
                      <a:pt x="12" y="60"/>
                    </a:cubicBez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125"/>
              <p:cNvSpPr>
                <a:spLocks noChangeArrowheads="1"/>
              </p:cNvSpPr>
              <p:nvPr/>
            </p:nvSpPr>
            <p:spPr bwMode="auto">
              <a:xfrm>
                <a:off x="1318" y="2189"/>
                <a:ext cx="72" cy="105"/>
              </a:xfrm>
              <a:custGeom>
                <a:avLst/>
                <a:gdLst>
                  <a:gd name="T0" fmla="*/ 116 w 36"/>
                  <a:gd name="T1" fmla="*/ 0 h 53"/>
                  <a:gd name="T2" fmla="*/ 0 w 36"/>
                  <a:gd name="T3" fmla="*/ 160 h 53"/>
                  <a:gd name="T4" fmla="*/ 56 w 36"/>
                  <a:gd name="T5" fmla="*/ 208 h 53"/>
                  <a:gd name="T6" fmla="*/ 144 w 36"/>
                  <a:gd name="T7" fmla="*/ 91 h 53"/>
                  <a:gd name="T8" fmla="*/ 116 w 3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53"/>
                  <a:gd name="T17" fmla="*/ 36 w 3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53">
                    <a:moveTo>
                      <a:pt x="29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4" y="15"/>
                      <a:pt x="31" y="7"/>
                      <a:pt x="29" y="0"/>
                    </a:cubicBezTo>
                    <a:close/>
                  </a:path>
                </a:pathLst>
              </a:custGeom>
              <a:solidFill>
                <a:srgbClr val="FF9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26"/>
              <p:cNvSpPr>
                <a:spLocks noChangeArrowheads="1"/>
              </p:cNvSpPr>
              <p:nvPr/>
            </p:nvSpPr>
            <p:spPr bwMode="auto">
              <a:xfrm>
                <a:off x="1346" y="2235"/>
                <a:ext cx="84" cy="123"/>
              </a:xfrm>
              <a:custGeom>
                <a:avLst/>
                <a:gdLst>
                  <a:gd name="T0" fmla="*/ 100 w 42"/>
                  <a:gd name="T1" fmla="*/ 40 h 62"/>
                  <a:gd name="T2" fmla="*/ 88 w 42"/>
                  <a:gd name="T3" fmla="*/ 0 h 62"/>
                  <a:gd name="T4" fmla="*/ 0 w 42"/>
                  <a:gd name="T5" fmla="*/ 119 h 62"/>
                  <a:gd name="T6" fmla="*/ 164 w 42"/>
                  <a:gd name="T7" fmla="*/ 244 h 62"/>
                  <a:gd name="T8" fmla="*/ 100 w 42"/>
                  <a:gd name="T9" fmla="*/ 4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62"/>
                  <a:gd name="T17" fmla="*/ 42 w 4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62">
                    <a:moveTo>
                      <a:pt x="25" y="10"/>
                    </a:moveTo>
                    <a:cubicBezTo>
                      <a:pt x="24" y="6"/>
                      <a:pt x="23" y="3"/>
                      <a:pt x="2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44"/>
                      <a:pt x="31" y="26"/>
                      <a:pt x="25" y="10"/>
                    </a:cubicBezTo>
                    <a:close/>
                  </a:path>
                </a:pathLst>
              </a:custGeom>
              <a:solidFill>
                <a:srgbClr val="4E7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27"/>
              <p:cNvSpPr>
                <a:spLocks noChangeArrowheads="1"/>
              </p:cNvSpPr>
              <p:nvPr/>
            </p:nvSpPr>
            <p:spPr bwMode="auto">
              <a:xfrm>
                <a:off x="993" y="1853"/>
                <a:ext cx="313" cy="246"/>
              </a:xfrm>
              <a:custGeom>
                <a:avLst/>
                <a:gdLst>
                  <a:gd name="T0" fmla="*/ 624 w 157"/>
                  <a:gd name="T1" fmla="*/ 96 h 123"/>
                  <a:gd name="T2" fmla="*/ 0 w 157"/>
                  <a:gd name="T3" fmla="*/ 0 h 123"/>
                  <a:gd name="T4" fmla="*/ 100 w 157"/>
                  <a:gd name="T5" fmla="*/ 108 h 123"/>
                  <a:gd name="T6" fmla="*/ 341 w 157"/>
                  <a:gd name="T7" fmla="*/ 492 h 123"/>
                  <a:gd name="T8" fmla="*/ 624 w 157"/>
                  <a:gd name="T9" fmla="*/ 96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123"/>
                  <a:gd name="T17" fmla="*/ 157 w 157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123">
                    <a:moveTo>
                      <a:pt x="157" y="2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7" y="18"/>
                      <a:pt x="25" y="27"/>
                    </a:cubicBezTo>
                    <a:cubicBezTo>
                      <a:pt x="49" y="55"/>
                      <a:pt x="70" y="88"/>
                      <a:pt x="86" y="123"/>
                    </a:cubicBezTo>
                    <a:lnTo>
                      <a:pt x="157" y="24"/>
                    </a:lnTo>
                    <a:close/>
                  </a:path>
                </a:pathLst>
              </a:custGeom>
              <a:solidFill>
                <a:srgbClr val="DC6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28"/>
              <p:cNvSpPr>
                <a:spLocks noChangeArrowheads="1"/>
              </p:cNvSpPr>
              <p:nvPr/>
            </p:nvSpPr>
            <p:spPr bwMode="auto">
              <a:xfrm>
                <a:off x="983" y="1351"/>
                <a:ext cx="333" cy="550"/>
              </a:xfrm>
              <a:custGeom>
                <a:avLst/>
                <a:gdLst>
                  <a:gd name="T0" fmla="*/ 636 w 167"/>
                  <a:gd name="T1" fmla="*/ 723 h 276"/>
                  <a:gd name="T2" fmla="*/ 648 w 167"/>
                  <a:gd name="T3" fmla="*/ 116 h 276"/>
                  <a:gd name="T4" fmla="*/ 640 w 167"/>
                  <a:gd name="T5" fmla="*/ 0 h 276"/>
                  <a:gd name="T6" fmla="*/ 0 w 167"/>
                  <a:gd name="T7" fmla="*/ 980 h 276"/>
                  <a:gd name="T8" fmla="*/ 20 w 167"/>
                  <a:gd name="T9" fmla="*/ 1000 h 276"/>
                  <a:gd name="T10" fmla="*/ 644 w 167"/>
                  <a:gd name="T11" fmla="*/ 1096 h 276"/>
                  <a:gd name="T12" fmla="*/ 648 w 167"/>
                  <a:gd name="T13" fmla="*/ 1088 h 276"/>
                  <a:gd name="T14" fmla="*/ 636 w 167"/>
                  <a:gd name="T15" fmla="*/ 723 h 2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276"/>
                  <a:gd name="T26" fmla="*/ 167 w 167"/>
                  <a:gd name="T27" fmla="*/ 276 h 2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276">
                    <a:moveTo>
                      <a:pt x="160" y="182"/>
                    </a:moveTo>
                    <a:cubicBezTo>
                      <a:pt x="163" y="131"/>
                      <a:pt x="167" y="80"/>
                      <a:pt x="163" y="29"/>
                    </a:cubicBezTo>
                    <a:cubicBezTo>
                      <a:pt x="163" y="20"/>
                      <a:pt x="162" y="10"/>
                      <a:pt x="161" y="0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2" y="249"/>
                      <a:pt x="3" y="251"/>
                      <a:pt x="5" y="252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0" y="244"/>
                      <a:pt x="158" y="215"/>
                      <a:pt x="160" y="182"/>
                    </a:cubicBezTo>
                    <a:close/>
                  </a:path>
                </a:pathLst>
              </a:custGeom>
              <a:solidFill>
                <a:srgbClr val="B8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29"/>
              <p:cNvSpPr>
                <a:spLocks noChangeArrowheads="1"/>
              </p:cNvSpPr>
              <p:nvPr/>
            </p:nvSpPr>
            <p:spPr bwMode="auto">
              <a:xfrm>
                <a:off x="1306" y="1897"/>
                <a:ext cx="4" cy="4"/>
              </a:xfrm>
              <a:custGeom>
                <a:avLst/>
                <a:gdLst>
                  <a:gd name="T0" fmla="*/ 4 w 2"/>
                  <a:gd name="T1" fmla="*/ 0 h 2"/>
                  <a:gd name="T2" fmla="*/ 0 w 2"/>
                  <a:gd name="T3" fmla="*/ 8 h 2"/>
                  <a:gd name="T4" fmla="*/ 8 w 2"/>
                  <a:gd name="T5" fmla="*/ 8 h 2"/>
                  <a:gd name="T6" fmla="*/ 4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69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30"/>
              <p:cNvSpPr>
                <a:spLocks noChangeArrowheads="1"/>
              </p:cNvSpPr>
              <p:nvPr/>
            </p:nvSpPr>
            <p:spPr bwMode="auto">
              <a:xfrm>
                <a:off x="485" y="483"/>
                <a:ext cx="518" cy="858"/>
              </a:xfrm>
              <a:custGeom>
                <a:avLst/>
                <a:gdLst>
                  <a:gd name="T0" fmla="*/ 1032 w 259"/>
                  <a:gd name="T1" fmla="*/ 0 h 430"/>
                  <a:gd name="T2" fmla="*/ 0 w 259"/>
                  <a:gd name="T3" fmla="*/ 732 h 430"/>
                  <a:gd name="T4" fmla="*/ 60 w 259"/>
                  <a:gd name="T5" fmla="*/ 1040 h 430"/>
                  <a:gd name="T6" fmla="*/ 296 w 259"/>
                  <a:gd name="T7" fmla="*/ 1712 h 430"/>
                  <a:gd name="T8" fmla="*/ 1036 w 259"/>
                  <a:gd name="T9" fmla="*/ 8 h 430"/>
                  <a:gd name="T10" fmla="*/ 1032 w 259"/>
                  <a:gd name="T11" fmla="*/ 0 h 4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9"/>
                  <a:gd name="T19" fmla="*/ 0 h 430"/>
                  <a:gd name="T20" fmla="*/ 259 w 259"/>
                  <a:gd name="T21" fmla="*/ 430 h 4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9" h="430">
                    <a:moveTo>
                      <a:pt x="258" y="0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5" y="209"/>
                      <a:pt x="10" y="235"/>
                      <a:pt x="15" y="261"/>
                    </a:cubicBezTo>
                    <a:cubicBezTo>
                      <a:pt x="27" y="317"/>
                      <a:pt x="47" y="374"/>
                      <a:pt x="74" y="43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9" y="1"/>
                      <a:pt x="259" y="1"/>
                      <a:pt x="258" y="0"/>
                    </a:cubicBezTo>
                    <a:close/>
                  </a:path>
                </a:pathLst>
              </a:custGeom>
              <a:solidFill>
                <a:srgbClr val="866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31"/>
              <p:cNvSpPr>
                <a:spLocks noChangeArrowheads="1"/>
              </p:cNvSpPr>
              <p:nvPr/>
            </p:nvSpPr>
            <p:spPr bwMode="auto">
              <a:xfrm>
                <a:off x="553" y="646"/>
                <a:ext cx="322" cy="521"/>
              </a:xfrm>
              <a:custGeom>
                <a:avLst/>
                <a:gdLst>
                  <a:gd name="T0" fmla="*/ 0 w 322"/>
                  <a:gd name="T1" fmla="*/ 248 h 521"/>
                  <a:gd name="T2" fmla="*/ 322 w 322"/>
                  <a:gd name="T3" fmla="*/ 0 h 521"/>
                  <a:gd name="T4" fmla="*/ 80 w 322"/>
                  <a:gd name="T5" fmla="*/ 521 h 521"/>
                  <a:gd name="T6" fmla="*/ 0 w 322"/>
                  <a:gd name="T7" fmla="*/ 248 h 5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2"/>
                  <a:gd name="T13" fmla="*/ 0 h 521"/>
                  <a:gd name="T14" fmla="*/ 322 w 322"/>
                  <a:gd name="T15" fmla="*/ 521 h 5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2" h="521">
                    <a:moveTo>
                      <a:pt x="0" y="248"/>
                    </a:moveTo>
                    <a:lnTo>
                      <a:pt x="322" y="0"/>
                    </a:lnTo>
                    <a:lnTo>
                      <a:pt x="80" y="521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B6B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32"/>
              <p:cNvSpPr>
                <a:spLocks noChangeArrowheads="1"/>
              </p:cNvSpPr>
              <p:nvPr/>
            </p:nvSpPr>
            <p:spPr bwMode="auto">
              <a:xfrm>
                <a:off x="621" y="792"/>
                <a:ext cx="140" cy="235"/>
              </a:xfrm>
              <a:custGeom>
                <a:avLst/>
                <a:gdLst>
                  <a:gd name="T0" fmla="*/ 0 w 140"/>
                  <a:gd name="T1" fmla="*/ 108 h 235"/>
                  <a:gd name="T2" fmla="*/ 30 w 140"/>
                  <a:gd name="T3" fmla="*/ 235 h 235"/>
                  <a:gd name="T4" fmla="*/ 140 w 140"/>
                  <a:gd name="T5" fmla="*/ 0 h 235"/>
                  <a:gd name="T6" fmla="*/ 0 w 140"/>
                  <a:gd name="T7" fmla="*/ 108 h 2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0"/>
                  <a:gd name="T13" fmla="*/ 0 h 235"/>
                  <a:gd name="T14" fmla="*/ 140 w 140"/>
                  <a:gd name="T15" fmla="*/ 235 h 2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0" h="235">
                    <a:moveTo>
                      <a:pt x="0" y="108"/>
                    </a:moveTo>
                    <a:lnTo>
                      <a:pt x="30" y="235"/>
                    </a:lnTo>
                    <a:lnTo>
                      <a:pt x="140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86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Oval 133"/>
              <p:cNvSpPr>
                <a:spLocks noChangeArrowheads="1"/>
              </p:cNvSpPr>
              <p:nvPr/>
            </p:nvSpPr>
            <p:spPr bwMode="auto">
              <a:xfrm>
                <a:off x="815" y="1411"/>
                <a:ext cx="36" cy="35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05" name="Oval 134"/>
              <p:cNvSpPr>
                <a:spLocks noChangeArrowheads="1"/>
              </p:cNvSpPr>
              <p:nvPr/>
            </p:nvSpPr>
            <p:spPr bwMode="auto">
              <a:xfrm>
                <a:off x="1015" y="1349"/>
                <a:ext cx="38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06" name="Oval 135"/>
              <p:cNvSpPr>
                <a:spLocks noChangeArrowheads="1"/>
              </p:cNvSpPr>
              <p:nvPr/>
            </p:nvSpPr>
            <p:spPr bwMode="auto">
              <a:xfrm>
                <a:off x="931" y="1470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07" name="Oval 136"/>
              <p:cNvSpPr>
                <a:spLocks noChangeArrowheads="1"/>
              </p:cNvSpPr>
              <p:nvPr/>
            </p:nvSpPr>
            <p:spPr bwMode="auto">
              <a:xfrm>
                <a:off x="827" y="1604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08" name="Oval 137"/>
              <p:cNvSpPr>
                <a:spLocks noChangeArrowheads="1"/>
              </p:cNvSpPr>
              <p:nvPr/>
            </p:nvSpPr>
            <p:spPr bwMode="auto">
              <a:xfrm>
                <a:off x="961" y="1702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09" name="Oval 138"/>
              <p:cNvSpPr>
                <a:spLocks noChangeArrowheads="1"/>
              </p:cNvSpPr>
              <p:nvPr/>
            </p:nvSpPr>
            <p:spPr bwMode="auto">
              <a:xfrm>
                <a:off x="1131" y="1434"/>
                <a:ext cx="35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0" name="Oval 139"/>
              <p:cNvSpPr>
                <a:spLocks noChangeArrowheads="1"/>
              </p:cNvSpPr>
              <p:nvPr/>
            </p:nvSpPr>
            <p:spPr bwMode="auto">
              <a:xfrm>
                <a:off x="1039" y="1604"/>
                <a:ext cx="38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1" name="Oval 140"/>
              <p:cNvSpPr>
                <a:spLocks noChangeArrowheads="1"/>
              </p:cNvSpPr>
              <p:nvPr/>
            </p:nvSpPr>
            <p:spPr bwMode="auto">
              <a:xfrm>
                <a:off x="1252" y="1325"/>
                <a:ext cx="36" cy="38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2" name="Oval 141"/>
              <p:cNvSpPr>
                <a:spLocks noChangeArrowheads="1"/>
              </p:cNvSpPr>
              <p:nvPr/>
            </p:nvSpPr>
            <p:spPr bwMode="auto">
              <a:xfrm>
                <a:off x="669" y="1381"/>
                <a:ext cx="36" cy="36"/>
              </a:xfrm>
              <a:prstGeom prst="ellipse">
                <a:avLst/>
              </a:pr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3" name="Oval 142"/>
              <p:cNvSpPr>
                <a:spLocks noChangeArrowheads="1"/>
              </p:cNvSpPr>
              <p:nvPr/>
            </p:nvSpPr>
            <p:spPr bwMode="auto">
              <a:xfrm>
                <a:off x="184" y="102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4" name="Oval 143"/>
              <p:cNvSpPr>
                <a:spLocks noChangeArrowheads="1"/>
              </p:cNvSpPr>
              <p:nvPr/>
            </p:nvSpPr>
            <p:spPr bwMode="auto">
              <a:xfrm>
                <a:off x="463" y="10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5" name="Oval 144"/>
              <p:cNvSpPr>
                <a:spLocks noChangeArrowheads="1"/>
              </p:cNvSpPr>
              <p:nvPr/>
            </p:nvSpPr>
            <p:spPr bwMode="auto">
              <a:xfrm>
                <a:off x="495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6" name="Oval 145"/>
              <p:cNvSpPr>
                <a:spLocks noChangeArrowheads="1"/>
              </p:cNvSpPr>
              <p:nvPr/>
            </p:nvSpPr>
            <p:spPr bwMode="auto">
              <a:xfrm>
                <a:off x="531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7" name="Oval 146"/>
              <p:cNvSpPr>
                <a:spLocks noChangeArrowheads="1"/>
              </p:cNvSpPr>
              <p:nvPr/>
            </p:nvSpPr>
            <p:spPr bwMode="auto">
              <a:xfrm>
                <a:off x="579" y="1333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8" name="Oval 147"/>
              <p:cNvSpPr>
                <a:spLocks noChangeArrowheads="1"/>
              </p:cNvSpPr>
              <p:nvPr/>
            </p:nvSpPr>
            <p:spPr bwMode="auto">
              <a:xfrm>
                <a:off x="635" y="1436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19" name="Oval 148"/>
              <p:cNvSpPr>
                <a:spLocks noChangeArrowheads="1"/>
              </p:cNvSpPr>
              <p:nvPr/>
            </p:nvSpPr>
            <p:spPr bwMode="auto">
              <a:xfrm>
                <a:off x="40" y="1029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0" name="Oval 149"/>
              <p:cNvSpPr>
                <a:spLocks noChangeArrowheads="1"/>
              </p:cNvSpPr>
              <p:nvPr/>
            </p:nvSpPr>
            <p:spPr bwMode="auto">
              <a:xfrm>
                <a:off x="52" y="116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1" name="Oval 150"/>
              <p:cNvSpPr>
                <a:spLocks noChangeArrowheads="1"/>
              </p:cNvSpPr>
              <p:nvPr/>
            </p:nvSpPr>
            <p:spPr bwMode="auto">
              <a:xfrm>
                <a:off x="88" y="1285"/>
                <a:ext cx="34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2" name="Oval 151"/>
              <p:cNvSpPr>
                <a:spLocks noChangeArrowheads="1"/>
              </p:cNvSpPr>
              <p:nvPr/>
            </p:nvSpPr>
            <p:spPr bwMode="auto">
              <a:xfrm>
                <a:off x="136" y="1393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3" name="Oval 152"/>
              <p:cNvSpPr>
                <a:spLocks noChangeArrowheads="1"/>
              </p:cNvSpPr>
              <p:nvPr/>
            </p:nvSpPr>
            <p:spPr bwMode="auto">
              <a:xfrm>
                <a:off x="192" y="1496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4" name="Oval 153"/>
              <p:cNvSpPr>
                <a:spLocks noChangeArrowheads="1"/>
              </p:cNvSpPr>
              <p:nvPr/>
            </p:nvSpPr>
            <p:spPr bwMode="auto">
              <a:xfrm>
                <a:off x="252" y="1606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5" name="Oval 154"/>
              <p:cNvSpPr>
                <a:spLocks noChangeArrowheads="1"/>
              </p:cNvSpPr>
              <p:nvPr/>
            </p:nvSpPr>
            <p:spPr bwMode="auto">
              <a:xfrm>
                <a:off x="338" y="1053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6" name="Oval 155"/>
              <p:cNvSpPr>
                <a:spLocks noChangeArrowheads="1"/>
              </p:cNvSpPr>
              <p:nvPr/>
            </p:nvSpPr>
            <p:spPr bwMode="auto">
              <a:xfrm>
                <a:off x="368" y="1157"/>
                <a:ext cx="32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7" name="Oval 156"/>
              <p:cNvSpPr>
                <a:spLocks noChangeArrowheads="1"/>
              </p:cNvSpPr>
              <p:nvPr/>
            </p:nvSpPr>
            <p:spPr bwMode="auto">
              <a:xfrm>
                <a:off x="410" y="1273"/>
                <a:ext cx="33" cy="32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8" name="Oval 157"/>
              <p:cNvSpPr>
                <a:spLocks noChangeArrowheads="1"/>
              </p:cNvSpPr>
              <p:nvPr/>
            </p:nvSpPr>
            <p:spPr bwMode="auto">
              <a:xfrm>
                <a:off x="457" y="1381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29" name="Oval 158"/>
              <p:cNvSpPr>
                <a:spLocks noChangeArrowheads="1"/>
              </p:cNvSpPr>
              <p:nvPr/>
            </p:nvSpPr>
            <p:spPr bwMode="auto">
              <a:xfrm>
                <a:off x="525" y="1484"/>
                <a:ext cx="34" cy="34"/>
              </a:xfrm>
              <a:prstGeom prst="ellipse">
                <a:avLst/>
              </a:prstGeom>
              <a:solidFill>
                <a:srgbClr val="588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0" name="Oval 159"/>
              <p:cNvSpPr>
                <a:spLocks noChangeArrowheads="1"/>
              </p:cNvSpPr>
              <p:nvPr/>
            </p:nvSpPr>
            <p:spPr bwMode="auto">
              <a:xfrm>
                <a:off x="210" y="1139"/>
                <a:ext cx="32" cy="32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1" name="Oval 160"/>
              <p:cNvSpPr>
                <a:spLocks noChangeArrowheads="1"/>
              </p:cNvSpPr>
              <p:nvPr/>
            </p:nvSpPr>
            <p:spPr bwMode="auto">
              <a:xfrm>
                <a:off x="240" y="1235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2" name="Oval 161"/>
              <p:cNvSpPr>
                <a:spLocks noChangeArrowheads="1"/>
              </p:cNvSpPr>
              <p:nvPr/>
            </p:nvSpPr>
            <p:spPr bwMode="auto">
              <a:xfrm>
                <a:off x="282" y="1339"/>
                <a:ext cx="34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3" name="Oval 162"/>
              <p:cNvSpPr>
                <a:spLocks noChangeArrowheads="1"/>
              </p:cNvSpPr>
              <p:nvPr/>
            </p:nvSpPr>
            <p:spPr bwMode="auto">
              <a:xfrm>
                <a:off x="344" y="1442"/>
                <a:ext cx="32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4" name="Oval 163"/>
              <p:cNvSpPr>
                <a:spLocks noChangeArrowheads="1"/>
              </p:cNvSpPr>
              <p:nvPr/>
            </p:nvSpPr>
            <p:spPr bwMode="auto">
              <a:xfrm>
                <a:off x="410" y="1544"/>
                <a:ext cx="33" cy="34"/>
              </a:xfrm>
              <a:prstGeom prst="ellipse">
                <a:avLst/>
              </a:prstGeom>
              <a:solidFill>
                <a:srgbClr val="FF6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5" name="Freeform 164"/>
              <p:cNvSpPr>
                <a:spLocks noChangeArrowheads="1"/>
              </p:cNvSpPr>
              <p:nvPr/>
            </p:nvSpPr>
            <p:spPr bwMode="auto">
              <a:xfrm>
                <a:off x="815" y="1662"/>
                <a:ext cx="84" cy="100"/>
              </a:xfrm>
              <a:custGeom>
                <a:avLst/>
                <a:gdLst>
                  <a:gd name="T0" fmla="*/ 32 w 42"/>
                  <a:gd name="T1" fmla="*/ 0 h 50"/>
                  <a:gd name="T2" fmla="*/ 0 w 42"/>
                  <a:gd name="T3" fmla="*/ 80 h 50"/>
                  <a:gd name="T4" fmla="*/ 120 w 42"/>
                  <a:gd name="T5" fmla="*/ 200 h 50"/>
                  <a:gd name="T6" fmla="*/ 168 w 42"/>
                  <a:gd name="T7" fmla="*/ 192 h 50"/>
                  <a:gd name="T8" fmla="*/ 32 w 4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50"/>
                  <a:gd name="T17" fmla="*/ 42 w 4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50">
                    <a:moveTo>
                      <a:pt x="8" y="0"/>
                    </a:moveTo>
                    <a:cubicBezTo>
                      <a:pt x="3" y="5"/>
                      <a:pt x="0" y="12"/>
                      <a:pt x="0" y="20"/>
                    </a:cubicBezTo>
                    <a:cubicBezTo>
                      <a:pt x="0" y="37"/>
                      <a:pt x="14" y="50"/>
                      <a:pt x="30" y="50"/>
                    </a:cubicBezTo>
                    <a:cubicBezTo>
                      <a:pt x="35" y="50"/>
                      <a:pt x="39" y="49"/>
                      <a:pt x="42" y="48"/>
                    </a:cubicBezTo>
                    <a:cubicBezTo>
                      <a:pt x="27" y="34"/>
                      <a:pt x="13" y="19"/>
                      <a:pt x="8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65"/>
              <p:cNvSpPr>
                <a:spLocks noChangeArrowheads="1"/>
              </p:cNvSpPr>
              <p:nvPr/>
            </p:nvSpPr>
            <p:spPr bwMode="auto">
              <a:xfrm>
                <a:off x="529" y="1800"/>
                <a:ext cx="110" cy="95"/>
              </a:xfrm>
              <a:custGeom>
                <a:avLst/>
                <a:gdLst>
                  <a:gd name="T0" fmla="*/ 0 w 55"/>
                  <a:gd name="T1" fmla="*/ 141 h 48"/>
                  <a:gd name="T2" fmla="*/ 96 w 55"/>
                  <a:gd name="T3" fmla="*/ 188 h 48"/>
                  <a:gd name="T4" fmla="*/ 220 w 55"/>
                  <a:gd name="T5" fmla="*/ 71 h 48"/>
                  <a:gd name="T6" fmla="*/ 196 w 55"/>
                  <a:gd name="T7" fmla="*/ 0 h 48"/>
                  <a:gd name="T8" fmla="*/ 0 w 55"/>
                  <a:gd name="T9" fmla="*/ 141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48"/>
                  <a:gd name="T17" fmla="*/ 55 w 5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48">
                    <a:moveTo>
                      <a:pt x="0" y="36"/>
                    </a:moveTo>
                    <a:cubicBezTo>
                      <a:pt x="6" y="43"/>
                      <a:pt x="15" y="48"/>
                      <a:pt x="24" y="48"/>
                    </a:cubicBezTo>
                    <a:cubicBezTo>
                      <a:pt x="41" y="48"/>
                      <a:pt x="55" y="34"/>
                      <a:pt x="55" y="18"/>
                    </a:cubicBezTo>
                    <a:cubicBezTo>
                      <a:pt x="55" y="11"/>
                      <a:pt x="53" y="5"/>
                      <a:pt x="49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166"/>
              <p:cNvSpPr>
                <a:spLocks noChangeArrowheads="1"/>
              </p:cNvSpPr>
              <p:nvPr/>
            </p:nvSpPr>
            <p:spPr bwMode="auto">
              <a:xfrm>
                <a:off x="723" y="1786"/>
                <a:ext cx="122" cy="121"/>
              </a:xfrm>
              <a:prstGeom prst="ellipse">
                <a:avLst/>
              </a:pr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38" name="Freeform 167"/>
              <p:cNvSpPr>
                <a:spLocks noChangeArrowheads="1"/>
              </p:cNvSpPr>
              <p:nvPr/>
            </p:nvSpPr>
            <p:spPr bwMode="auto">
              <a:xfrm>
                <a:off x="683" y="1937"/>
                <a:ext cx="120" cy="92"/>
              </a:xfrm>
              <a:custGeom>
                <a:avLst/>
                <a:gdLst>
                  <a:gd name="T0" fmla="*/ 116 w 60"/>
                  <a:gd name="T1" fmla="*/ 0 h 46"/>
                  <a:gd name="T2" fmla="*/ 0 w 60"/>
                  <a:gd name="T3" fmla="*/ 88 h 46"/>
                  <a:gd name="T4" fmla="*/ 224 w 60"/>
                  <a:gd name="T5" fmla="*/ 184 h 46"/>
                  <a:gd name="T6" fmla="*/ 240 w 60"/>
                  <a:gd name="T7" fmla="*/ 124 h 46"/>
                  <a:gd name="T8" fmla="*/ 116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9" y="0"/>
                    </a:moveTo>
                    <a:cubicBezTo>
                      <a:pt x="16" y="0"/>
                      <a:pt x="4" y="10"/>
                      <a:pt x="0" y="22"/>
                    </a:cubicBezTo>
                    <a:cubicBezTo>
                      <a:pt x="19" y="29"/>
                      <a:pt x="38" y="36"/>
                      <a:pt x="56" y="46"/>
                    </a:cubicBezTo>
                    <a:cubicBezTo>
                      <a:pt x="58" y="41"/>
                      <a:pt x="60" y="36"/>
                      <a:pt x="60" y="31"/>
                    </a:cubicBezTo>
                    <a:cubicBezTo>
                      <a:pt x="60" y="14"/>
                      <a:pt x="46" y="0"/>
                      <a:pt x="29" y="0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68"/>
              <p:cNvSpPr>
                <a:spLocks noChangeArrowheads="1"/>
              </p:cNvSpPr>
              <p:nvPr/>
            </p:nvSpPr>
            <p:spPr bwMode="auto">
              <a:xfrm>
                <a:off x="955" y="1822"/>
                <a:ext cx="90" cy="103"/>
              </a:xfrm>
              <a:custGeom>
                <a:avLst/>
                <a:gdLst>
                  <a:gd name="T0" fmla="*/ 92 w 45"/>
                  <a:gd name="T1" fmla="*/ 67 h 52"/>
                  <a:gd name="T2" fmla="*/ 36 w 45"/>
                  <a:gd name="T3" fmla="*/ 0 h 52"/>
                  <a:gd name="T4" fmla="*/ 0 w 45"/>
                  <a:gd name="T5" fmla="*/ 87 h 52"/>
                  <a:gd name="T6" fmla="*/ 120 w 45"/>
                  <a:gd name="T7" fmla="*/ 204 h 52"/>
                  <a:gd name="T8" fmla="*/ 180 w 45"/>
                  <a:gd name="T9" fmla="*/ 188 h 52"/>
                  <a:gd name="T10" fmla="*/ 92 w 45"/>
                  <a:gd name="T11" fmla="*/ 6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52"/>
                  <a:gd name="T20" fmla="*/ 45 w 4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52">
                    <a:moveTo>
                      <a:pt x="23" y="17"/>
                    </a:moveTo>
                    <a:cubicBezTo>
                      <a:pt x="19" y="11"/>
                      <a:pt x="14" y="6"/>
                      <a:pt x="9" y="0"/>
                    </a:cubicBezTo>
                    <a:cubicBezTo>
                      <a:pt x="3" y="6"/>
                      <a:pt x="0" y="13"/>
                      <a:pt x="0" y="22"/>
                    </a:cubicBezTo>
                    <a:cubicBezTo>
                      <a:pt x="0" y="39"/>
                      <a:pt x="14" y="52"/>
                      <a:pt x="30" y="52"/>
                    </a:cubicBezTo>
                    <a:cubicBezTo>
                      <a:pt x="36" y="52"/>
                      <a:pt x="41" y="51"/>
                      <a:pt x="45" y="48"/>
                    </a:cubicBezTo>
                    <a:cubicBezTo>
                      <a:pt x="38" y="38"/>
                      <a:pt x="31" y="27"/>
                      <a:pt x="23" y="17"/>
                    </a:cubicBezTo>
                    <a:close/>
                  </a:path>
                </a:pathLst>
              </a:custGeom>
              <a:solidFill>
                <a:srgbClr val="9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69"/>
              <p:cNvSpPr>
                <a:spLocks noChangeArrowheads="1"/>
              </p:cNvSpPr>
              <p:nvPr/>
            </p:nvSpPr>
            <p:spPr bwMode="auto">
              <a:xfrm>
                <a:off x="92" y="622"/>
                <a:ext cx="377" cy="218"/>
              </a:xfrm>
              <a:custGeom>
                <a:avLst/>
                <a:gdLst>
                  <a:gd name="T0" fmla="*/ 0 w 377"/>
                  <a:gd name="T1" fmla="*/ 42 h 218"/>
                  <a:gd name="T2" fmla="*/ 116 w 377"/>
                  <a:gd name="T3" fmla="*/ 218 h 218"/>
                  <a:gd name="T4" fmla="*/ 182 w 377"/>
                  <a:gd name="T5" fmla="*/ 18 h 218"/>
                  <a:gd name="T6" fmla="*/ 304 w 377"/>
                  <a:gd name="T7" fmla="*/ 218 h 218"/>
                  <a:gd name="T8" fmla="*/ 377 w 377"/>
                  <a:gd name="T9" fmla="*/ 0 h 218"/>
                  <a:gd name="T10" fmla="*/ 6 w 377"/>
                  <a:gd name="T11" fmla="*/ 18 h 218"/>
                  <a:gd name="T12" fmla="*/ 0 w 377"/>
                  <a:gd name="T13" fmla="*/ 4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7"/>
                  <a:gd name="T22" fmla="*/ 0 h 218"/>
                  <a:gd name="T23" fmla="*/ 377 w 377"/>
                  <a:gd name="T24" fmla="*/ 218 h 2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7" h="218">
                    <a:moveTo>
                      <a:pt x="0" y="42"/>
                    </a:moveTo>
                    <a:lnTo>
                      <a:pt x="116" y="218"/>
                    </a:lnTo>
                    <a:lnTo>
                      <a:pt x="182" y="18"/>
                    </a:lnTo>
                    <a:lnTo>
                      <a:pt x="304" y="218"/>
                    </a:lnTo>
                    <a:lnTo>
                      <a:pt x="377" y="0"/>
                    </a:lnTo>
                    <a:lnTo>
                      <a:pt x="6" y="1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9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70"/>
              <p:cNvSpPr>
                <a:spLocks noChangeArrowheads="1"/>
              </p:cNvSpPr>
              <p:nvPr/>
            </p:nvSpPr>
            <p:spPr bwMode="auto">
              <a:xfrm>
                <a:off x="8" y="810"/>
                <a:ext cx="515" cy="206"/>
              </a:xfrm>
              <a:custGeom>
                <a:avLst/>
                <a:gdLst>
                  <a:gd name="T0" fmla="*/ 72 w 258"/>
                  <a:gd name="T1" fmla="*/ 0 h 103"/>
                  <a:gd name="T2" fmla="*/ 375 w 258"/>
                  <a:gd name="T3" fmla="*/ 316 h 103"/>
                  <a:gd name="T4" fmla="*/ 495 w 258"/>
                  <a:gd name="T5" fmla="*/ 340 h 103"/>
                  <a:gd name="T6" fmla="*/ 565 w 258"/>
                  <a:gd name="T7" fmla="*/ 36 h 103"/>
                  <a:gd name="T8" fmla="*/ 784 w 258"/>
                  <a:gd name="T9" fmla="*/ 376 h 103"/>
                  <a:gd name="T10" fmla="*/ 1028 w 258"/>
                  <a:gd name="T11" fmla="*/ 412 h 103"/>
                  <a:gd name="T12" fmla="*/ 0 w 258"/>
                  <a:gd name="T13" fmla="*/ 248 h 103"/>
                  <a:gd name="T14" fmla="*/ 72 w 258"/>
                  <a:gd name="T15" fmla="*/ 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8"/>
                  <a:gd name="T25" fmla="*/ 0 h 103"/>
                  <a:gd name="T26" fmla="*/ 258 w 258"/>
                  <a:gd name="T27" fmla="*/ 103 h 1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8" h="103">
                    <a:moveTo>
                      <a:pt x="18" y="0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258" y="103"/>
                      <a:pt x="258" y="103"/>
                      <a:pt x="258" y="10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9" y="3"/>
                      <a:pt x="18" y="0"/>
                    </a:cubicBezTo>
                    <a:close/>
                  </a:path>
                </a:pathLst>
              </a:custGeom>
              <a:solidFill>
                <a:srgbClr val="8DC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71"/>
              <p:cNvSpPr>
                <a:spLocks noChangeArrowheads="1"/>
              </p:cNvSpPr>
              <p:nvPr/>
            </p:nvSpPr>
            <p:spPr bwMode="auto">
              <a:xfrm>
                <a:off x="945" y="587"/>
                <a:ext cx="241" cy="281"/>
              </a:xfrm>
              <a:custGeom>
                <a:avLst/>
                <a:gdLst>
                  <a:gd name="T0" fmla="*/ 0 w 121"/>
                  <a:gd name="T1" fmla="*/ 279 h 141"/>
                  <a:gd name="T2" fmla="*/ 281 w 121"/>
                  <a:gd name="T3" fmla="*/ 560 h 141"/>
                  <a:gd name="T4" fmla="*/ 480 w 121"/>
                  <a:gd name="T5" fmla="*/ 476 h 141"/>
                  <a:gd name="T6" fmla="*/ 239 w 121"/>
                  <a:gd name="T7" fmla="*/ 0 h 141"/>
                  <a:gd name="T8" fmla="*/ 0 w 121"/>
                  <a:gd name="T9" fmla="*/ 27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141"/>
                  <a:gd name="T17" fmla="*/ 121 w 121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141">
                    <a:moveTo>
                      <a:pt x="0" y="70"/>
                    </a:moveTo>
                    <a:cubicBezTo>
                      <a:pt x="0" y="109"/>
                      <a:pt x="31" y="141"/>
                      <a:pt x="71" y="141"/>
                    </a:cubicBezTo>
                    <a:cubicBezTo>
                      <a:pt x="91" y="141"/>
                      <a:pt x="108" y="133"/>
                      <a:pt x="121" y="120"/>
                    </a:cubicBezTo>
                    <a:cubicBezTo>
                      <a:pt x="105" y="78"/>
                      <a:pt x="85" y="38"/>
                      <a:pt x="60" y="0"/>
                    </a:cubicBezTo>
                    <a:cubicBezTo>
                      <a:pt x="26" y="5"/>
                      <a:pt x="0" y="35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72"/>
              <p:cNvSpPr>
                <a:spLocks noChangeArrowheads="1"/>
              </p:cNvSpPr>
              <p:nvPr/>
            </p:nvSpPr>
            <p:spPr bwMode="auto">
              <a:xfrm>
                <a:off x="989" y="628"/>
                <a:ext cx="179" cy="198"/>
              </a:xfrm>
              <a:custGeom>
                <a:avLst/>
                <a:gdLst>
                  <a:gd name="T0" fmla="*/ 197 w 90"/>
                  <a:gd name="T1" fmla="*/ 0 h 99"/>
                  <a:gd name="T2" fmla="*/ 0 w 90"/>
                  <a:gd name="T3" fmla="*/ 196 h 99"/>
                  <a:gd name="T4" fmla="*/ 197 w 90"/>
                  <a:gd name="T5" fmla="*/ 396 h 99"/>
                  <a:gd name="T6" fmla="*/ 356 w 90"/>
                  <a:gd name="T7" fmla="*/ 308 h 99"/>
                  <a:gd name="T8" fmla="*/ 201 w 90"/>
                  <a:gd name="T9" fmla="*/ 0 h 99"/>
                  <a:gd name="T10" fmla="*/ 197 w 9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99"/>
                  <a:gd name="T20" fmla="*/ 90 w 90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99">
                    <a:moveTo>
                      <a:pt x="50" y="0"/>
                    </a:moveTo>
                    <a:cubicBezTo>
                      <a:pt x="22" y="0"/>
                      <a:pt x="0" y="22"/>
                      <a:pt x="0" y="49"/>
                    </a:cubicBezTo>
                    <a:cubicBezTo>
                      <a:pt x="0" y="77"/>
                      <a:pt x="22" y="99"/>
                      <a:pt x="50" y="99"/>
                    </a:cubicBezTo>
                    <a:cubicBezTo>
                      <a:pt x="67" y="99"/>
                      <a:pt x="81" y="90"/>
                      <a:pt x="90" y="77"/>
                    </a:cubicBezTo>
                    <a:cubicBezTo>
                      <a:pt x="79" y="51"/>
                      <a:pt x="66" y="25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73"/>
              <p:cNvSpPr>
                <a:spLocks noChangeArrowheads="1"/>
              </p:cNvSpPr>
              <p:nvPr/>
            </p:nvSpPr>
            <p:spPr bwMode="auto">
              <a:xfrm>
                <a:off x="1017" y="658"/>
                <a:ext cx="139" cy="144"/>
              </a:xfrm>
              <a:custGeom>
                <a:avLst/>
                <a:gdLst>
                  <a:gd name="T0" fmla="*/ 135 w 70"/>
                  <a:gd name="T1" fmla="*/ 0 h 72"/>
                  <a:gd name="T2" fmla="*/ 4 w 70"/>
                  <a:gd name="T3" fmla="*/ 148 h 72"/>
                  <a:gd name="T4" fmla="*/ 149 w 70"/>
                  <a:gd name="T5" fmla="*/ 284 h 72"/>
                  <a:gd name="T6" fmla="*/ 276 w 70"/>
                  <a:gd name="T7" fmla="*/ 188 h 72"/>
                  <a:gd name="T8" fmla="*/ 185 w 70"/>
                  <a:gd name="T9" fmla="*/ 4 h 72"/>
                  <a:gd name="T10" fmla="*/ 135 w 7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72"/>
                  <a:gd name="T20" fmla="*/ 70 w 7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72">
                    <a:moveTo>
                      <a:pt x="34" y="0"/>
                    </a:moveTo>
                    <a:cubicBezTo>
                      <a:pt x="14" y="1"/>
                      <a:pt x="0" y="18"/>
                      <a:pt x="1" y="37"/>
                    </a:cubicBezTo>
                    <a:cubicBezTo>
                      <a:pt x="2" y="57"/>
                      <a:pt x="19" y="72"/>
                      <a:pt x="38" y="71"/>
                    </a:cubicBezTo>
                    <a:cubicBezTo>
                      <a:pt x="53" y="70"/>
                      <a:pt x="65" y="60"/>
                      <a:pt x="70" y="47"/>
                    </a:cubicBezTo>
                    <a:cubicBezTo>
                      <a:pt x="63" y="32"/>
                      <a:pt x="55" y="16"/>
                      <a:pt x="47" y="1"/>
                    </a:cubicBezTo>
                    <a:cubicBezTo>
                      <a:pt x="43" y="0"/>
                      <a:pt x="38" y="0"/>
                      <a:pt x="34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74"/>
              <p:cNvSpPr>
                <a:spLocks noChangeArrowheads="1"/>
              </p:cNvSpPr>
              <p:nvPr/>
            </p:nvSpPr>
            <p:spPr bwMode="auto">
              <a:xfrm>
                <a:off x="1051" y="690"/>
                <a:ext cx="76" cy="76"/>
              </a:xfrm>
              <a:custGeom>
                <a:avLst/>
                <a:gdLst>
                  <a:gd name="T0" fmla="*/ 72 w 38"/>
                  <a:gd name="T1" fmla="*/ 4 h 38"/>
                  <a:gd name="T2" fmla="*/ 4 w 38"/>
                  <a:gd name="T3" fmla="*/ 80 h 38"/>
                  <a:gd name="T4" fmla="*/ 80 w 38"/>
                  <a:gd name="T5" fmla="*/ 152 h 38"/>
                  <a:gd name="T6" fmla="*/ 152 w 38"/>
                  <a:gd name="T7" fmla="*/ 72 h 38"/>
                  <a:gd name="T8" fmla="*/ 72 w 38"/>
                  <a:gd name="T9" fmla="*/ 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18" y="1"/>
                    </a:moveTo>
                    <a:cubicBezTo>
                      <a:pt x="8" y="1"/>
                      <a:pt x="0" y="10"/>
                      <a:pt x="1" y="20"/>
                    </a:cubicBezTo>
                    <a:cubicBezTo>
                      <a:pt x="1" y="31"/>
                      <a:pt x="10" y="38"/>
                      <a:pt x="20" y="38"/>
                    </a:cubicBezTo>
                    <a:cubicBezTo>
                      <a:pt x="30" y="37"/>
                      <a:pt x="38" y="28"/>
                      <a:pt x="38" y="18"/>
                    </a:cubicBezTo>
                    <a:cubicBezTo>
                      <a:pt x="37" y="8"/>
                      <a:pt x="28" y="0"/>
                      <a:pt x="18" y="1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75"/>
              <p:cNvSpPr>
                <a:spLocks noChangeArrowheads="1"/>
              </p:cNvSpPr>
              <p:nvPr/>
            </p:nvSpPr>
            <p:spPr bwMode="auto">
              <a:xfrm>
                <a:off x="757" y="790"/>
                <a:ext cx="154" cy="247"/>
              </a:xfrm>
              <a:custGeom>
                <a:avLst/>
                <a:gdLst>
                  <a:gd name="T0" fmla="*/ 212 w 77"/>
                  <a:gd name="T1" fmla="*/ 0 h 124"/>
                  <a:gd name="T2" fmla="*/ 0 w 77"/>
                  <a:gd name="T3" fmla="*/ 492 h 124"/>
                  <a:gd name="T4" fmla="*/ 28 w 77"/>
                  <a:gd name="T5" fmla="*/ 492 h 124"/>
                  <a:gd name="T6" fmla="*/ 308 w 77"/>
                  <a:gd name="T7" fmla="*/ 211 h 124"/>
                  <a:gd name="T8" fmla="*/ 212 w 77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24"/>
                  <a:gd name="T17" fmla="*/ 77 w 77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24">
                    <a:moveTo>
                      <a:pt x="53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2" y="124"/>
                      <a:pt x="4" y="124"/>
                      <a:pt x="7" y="124"/>
                    </a:cubicBezTo>
                    <a:cubicBezTo>
                      <a:pt x="46" y="124"/>
                      <a:pt x="77" y="93"/>
                      <a:pt x="77" y="53"/>
                    </a:cubicBezTo>
                    <a:cubicBezTo>
                      <a:pt x="77" y="32"/>
                      <a:pt x="68" y="13"/>
                      <a:pt x="53" y="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76"/>
              <p:cNvSpPr>
                <a:spLocks noChangeArrowheads="1"/>
              </p:cNvSpPr>
              <p:nvPr/>
            </p:nvSpPr>
            <p:spPr bwMode="auto">
              <a:xfrm>
                <a:off x="775" y="832"/>
                <a:ext cx="96" cy="164"/>
              </a:xfrm>
              <a:custGeom>
                <a:avLst/>
                <a:gdLst>
                  <a:gd name="T0" fmla="*/ 0 w 48"/>
                  <a:gd name="T1" fmla="*/ 328 h 82"/>
                  <a:gd name="T2" fmla="*/ 192 w 48"/>
                  <a:gd name="T3" fmla="*/ 128 h 82"/>
                  <a:gd name="T4" fmla="*/ 140 w 48"/>
                  <a:gd name="T5" fmla="*/ 0 h 82"/>
                  <a:gd name="T6" fmla="*/ 0 w 48"/>
                  <a:gd name="T7" fmla="*/ 328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82"/>
                  <a:gd name="T14" fmla="*/ 48 w 48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82">
                    <a:moveTo>
                      <a:pt x="0" y="82"/>
                    </a:moveTo>
                    <a:cubicBezTo>
                      <a:pt x="26" y="81"/>
                      <a:pt x="48" y="59"/>
                      <a:pt x="48" y="32"/>
                    </a:cubicBezTo>
                    <a:cubicBezTo>
                      <a:pt x="48" y="20"/>
                      <a:pt x="43" y="8"/>
                      <a:pt x="35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77"/>
              <p:cNvSpPr>
                <a:spLocks noChangeArrowheads="1"/>
              </p:cNvSpPr>
              <p:nvPr/>
            </p:nvSpPr>
            <p:spPr bwMode="auto">
              <a:xfrm>
                <a:off x="787" y="860"/>
                <a:ext cx="58" cy="108"/>
              </a:xfrm>
              <a:custGeom>
                <a:avLst/>
                <a:gdLst>
                  <a:gd name="T0" fmla="*/ 92 w 29"/>
                  <a:gd name="T1" fmla="*/ 0 h 54"/>
                  <a:gd name="T2" fmla="*/ 0 w 29"/>
                  <a:gd name="T3" fmla="*/ 216 h 54"/>
                  <a:gd name="T4" fmla="*/ 112 w 29"/>
                  <a:gd name="T5" fmla="*/ 68 h 54"/>
                  <a:gd name="T6" fmla="*/ 92 w 29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4"/>
                  <a:gd name="T14" fmla="*/ 29 w 29"/>
                  <a:gd name="T15" fmla="*/ 54 h 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4">
                    <a:moveTo>
                      <a:pt x="23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7" y="51"/>
                      <a:pt x="29" y="35"/>
                      <a:pt x="28" y="17"/>
                    </a:cubicBezTo>
                    <a:cubicBezTo>
                      <a:pt x="28" y="11"/>
                      <a:pt x="26" y="5"/>
                      <a:pt x="23" y="0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Oval 178"/>
              <p:cNvSpPr>
                <a:spLocks noChangeArrowheads="1"/>
              </p:cNvSpPr>
              <p:nvPr/>
            </p:nvSpPr>
            <p:spPr bwMode="auto">
              <a:xfrm>
                <a:off x="939" y="920"/>
                <a:ext cx="283" cy="281"/>
              </a:xfrm>
              <a:prstGeom prst="ellipse">
                <a:avLst/>
              </a:pr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50" name="Oval 179"/>
              <p:cNvSpPr>
                <a:spLocks noChangeArrowheads="1"/>
              </p:cNvSpPr>
              <p:nvPr/>
            </p:nvSpPr>
            <p:spPr bwMode="auto">
              <a:xfrm>
                <a:off x="983" y="962"/>
                <a:ext cx="197" cy="197"/>
              </a:xfrm>
              <a:prstGeom prst="ellipse">
                <a:avLst/>
              </a:pr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51" name="Freeform 180"/>
              <p:cNvSpPr>
                <a:spLocks noChangeArrowheads="1"/>
              </p:cNvSpPr>
              <p:nvPr/>
            </p:nvSpPr>
            <p:spPr bwMode="auto">
              <a:xfrm>
                <a:off x="1011" y="990"/>
                <a:ext cx="145" cy="145"/>
              </a:xfrm>
              <a:custGeom>
                <a:avLst/>
                <a:gdLst>
                  <a:gd name="T0" fmla="*/ 280 w 73"/>
                  <a:gd name="T1" fmla="*/ 135 h 73"/>
                  <a:gd name="T2" fmla="*/ 149 w 73"/>
                  <a:gd name="T3" fmla="*/ 284 h 73"/>
                  <a:gd name="T4" fmla="*/ 4 w 73"/>
                  <a:gd name="T5" fmla="*/ 153 h 73"/>
                  <a:gd name="T6" fmla="*/ 135 w 73"/>
                  <a:gd name="T7" fmla="*/ 4 h 73"/>
                  <a:gd name="T8" fmla="*/ 280 w 73"/>
                  <a:gd name="T9" fmla="*/ 13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3"/>
                  <a:gd name="T17" fmla="*/ 73 w 7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3">
                    <a:moveTo>
                      <a:pt x="71" y="34"/>
                    </a:moveTo>
                    <a:cubicBezTo>
                      <a:pt x="73" y="54"/>
                      <a:pt x="58" y="71"/>
                      <a:pt x="38" y="72"/>
                    </a:cubicBezTo>
                    <a:cubicBezTo>
                      <a:pt x="19" y="73"/>
                      <a:pt x="2" y="58"/>
                      <a:pt x="1" y="39"/>
                    </a:cubicBezTo>
                    <a:cubicBezTo>
                      <a:pt x="0" y="19"/>
                      <a:pt x="14" y="2"/>
                      <a:pt x="34" y="1"/>
                    </a:cubicBezTo>
                    <a:cubicBezTo>
                      <a:pt x="54" y="0"/>
                      <a:pt x="70" y="15"/>
                      <a:pt x="71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81"/>
              <p:cNvSpPr>
                <a:spLocks noChangeArrowheads="1"/>
              </p:cNvSpPr>
              <p:nvPr/>
            </p:nvSpPr>
            <p:spPr bwMode="auto">
              <a:xfrm>
                <a:off x="1045" y="1024"/>
                <a:ext cx="76" cy="77"/>
              </a:xfrm>
              <a:custGeom>
                <a:avLst/>
                <a:gdLst>
                  <a:gd name="T0" fmla="*/ 152 w 38"/>
                  <a:gd name="T1" fmla="*/ 71 h 39"/>
                  <a:gd name="T2" fmla="*/ 80 w 38"/>
                  <a:gd name="T3" fmla="*/ 148 h 39"/>
                  <a:gd name="T4" fmla="*/ 4 w 38"/>
                  <a:gd name="T5" fmla="*/ 81 h 39"/>
                  <a:gd name="T6" fmla="*/ 72 w 38"/>
                  <a:gd name="T7" fmla="*/ 4 h 39"/>
                  <a:gd name="T8" fmla="*/ 152 w 38"/>
                  <a:gd name="T9" fmla="*/ 7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9"/>
                  <a:gd name="T17" fmla="*/ 38 w 3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9">
                    <a:moveTo>
                      <a:pt x="38" y="18"/>
                    </a:moveTo>
                    <a:cubicBezTo>
                      <a:pt x="38" y="29"/>
                      <a:pt x="30" y="37"/>
                      <a:pt x="20" y="38"/>
                    </a:cubicBezTo>
                    <a:cubicBezTo>
                      <a:pt x="10" y="39"/>
                      <a:pt x="1" y="31"/>
                      <a:pt x="1" y="21"/>
                    </a:cubicBezTo>
                    <a:cubicBezTo>
                      <a:pt x="0" y="10"/>
                      <a:pt x="8" y="2"/>
                      <a:pt x="18" y="1"/>
                    </a:cubicBezTo>
                    <a:cubicBezTo>
                      <a:pt x="28" y="0"/>
                      <a:pt x="37" y="8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82"/>
              <p:cNvSpPr>
                <a:spLocks noChangeArrowheads="1"/>
              </p:cNvSpPr>
              <p:nvPr/>
            </p:nvSpPr>
            <p:spPr bwMode="auto">
              <a:xfrm>
                <a:off x="683" y="1161"/>
                <a:ext cx="284" cy="178"/>
              </a:xfrm>
              <a:custGeom>
                <a:avLst/>
                <a:gdLst>
                  <a:gd name="T0" fmla="*/ 568 w 142"/>
                  <a:gd name="T1" fmla="*/ 284 h 89"/>
                  <a:gd name="T2" fmla="*/ 284 w 142"/>
                  <a:gd name="T3" fmla="*/ 0 h 89"/>
                  <a:gd name="T4" fmla="*/ 0 w 142"/>
                  <a:gd name="T5" fmla="*/ 284 h 89"/>
                  <a:gd name="T6" fmla="*/ 8 w 142"/>
                  <a:gd name="T7" fmla="*/ 356 h 89"/>
                  <a:gd name="T8" fmla="*/ 564 w 142"/>
                  <a:gd name="T9" fmla="*/ 320 h 89"/>
                  <a:gd name="T10" fmla="*/ 568 w 142"/>
                  <a:gd name="T11" fmla="*/ 284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89"/>
                  <a:gd name="T20" fmla="*/ 142 w 142"/>
                  <a:gd name="T21" fmla="*/ 89 h 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89">
                    <a:moveTo>
                      <a:pt x="142" y="71"/>
                    </a:moveTo>
                    <a:cubicBezTo>
                      <a:pt x="142" y="32"/>
                      <a:pt x="110" y="0"/>
                      <a:pt x="71" y="0"/>
                    </a:cubicBezTo>
                    <a:cubicBezTo>
                      <a:pt x="32" y="0"/>
                      <a:pt x="0" y="32"/>
                      <a:pt x="0" y="71"/>
                    </a:cubicBezTo>
                    <a:cubicBezTo>
                      <a:pt x="0" y="77"/>
                      <a:pt x="1" y="84"/>
                      <a:pt x="2" y="8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2" y="77"/>
                      <a:pt x="142" y="74"/>
                      <a:pt x="142" y="71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83"/>
              <p:cNvSpPr>
                <a:spLocks noChangeArrowheads="1"/>
              </p:cNvSpPr>
              <p:nvPr/>
            </p:nvSpPr>
            <p:spPr bwMode="auto">
              <a:xfrm>
                <a:off x="729" y="1205"/>
                <a:ext cx="196" cy="132"/>
              </a:xfrm>
              <a:custGeom>
                <a:avLst/>
                <a:gdLst>
                  <a:gd name="T0" fmla="*/ 392 w 98"/>
                  <a:gd name="T1" fmla="*/ 196 h 66"/>
                  <a:gd name="T2" fmla="*/ 196 w 98"/>
                  <a:gd name="T3" fmla="*/ 0 h 66"/>
                  <a:gd name="T4" fmla="*/ 0 w 98"/>
                  <a:gd name="T5" fmla="*/ 196 h 66"/>
                  <a:gd name="T6" fmla="*/ 12 w 98"/>
                  <a:gd name="T7" fmla="*/ 264 h 66"/>
                  <a:gd name="T8" fmla="*/ 388 w 98"/>
                  <a:gd name="T9" fmla="*/ 240 h 66"/>
                  <a:gd name="T10" fmla="*/ 392 w 98"/>
                  <a:gd name="T11" fmla="*/ 196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8"/>
                  <a:gd name="T19" fmla="*/ 0 h 66"/>
                  <a:gd name="T20" fmla="*/ 98 w 98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8" h="66">
                    <a:moveTo>
                      <a:pt x="98" y="49"/>
                    </a:moveTo>
                    <a:cubicBezTo>
                      <a:pt x="98" y="22"/>
                      <a:pt x="76" y="0"/>
                      <a:pt x="49" y="0"/>
                    </a:cubicBezTo>
                    <a:cubicBezTo>
                      <a:pt x="22" y="0"/>
                      <a:pt x="0" y="22"/>
                      <a:pt x="0" y="49"/>
                    </a:cubicBezTo>
                    <a:cubicBezTo>
                      <a:pt x="0" y="55"/>
                      <a:pt x="1" y="61"/>
                      <a:pt x="3" y="66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8" y="56"/>
                      <a:pt x="98" y="53"/>
                      <a:pt x="98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84"/>
              <p:cNvSpPr>
                <a:spLocks noChangeArrowheads="1"/>
              </p:cNvSpPr>
              <p:nvPr/>
            </p:nvSpPr>
            <p:spPr bwMode="auto">
              <a:xfrm>
                <a:off x="755" y="1233"/>
                <a:ext cx="144" cy="102"/>
              </a:xfrm>
              <a:custGeom>
                <a:avLst/>
                <a:gdLst>
                  <a:gd name="T0" fmla="*/ 288 w 72"/>
                  <a:gd name="T1" fmla="*/ 136 h 51"/>
                  <a:gd name="T2" fmla="*/ 136 w 72"/>
                  <a:gd name="T3" fmla="*/ 4 h 51"/>
                  <a:gd name="T4" fmla="*/ 4 w 72"/>
                  <a:gd name="T5" fmla="*/ 152 h 51"/>
                  <a:gd name="T6" fmla="*/ 16 w 72"/>
                  <a:gd name="T7" fmla="*/ 204 h 51"/>
                  <a:gd name="T8" fmla="*/ 280 w 72"/>
                  <a:gd name="T9" fmla="*/ 188 h 51"/>
                  <a:gd name="T10" fmla="*/ 288 w 72"/>
                  <a:gd name="T11" fmla="*/ 13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51"/>
                  <a:gd name="T20" fmla="*/ 72 w 7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51">
                    <a:moveTo>
                      <a:pt x="72" y="34"/>
                    </a:moveTo>
                    <a:cubicBezTo>
                      <a:pt x="71" y="14"/>
                      <a:pt x="54" y="0"/>
                      <a:pt x="34" y="1"/>
                    </a:cubicBezTo>
                    <a:cubicBezTo>
                      <a:pt x="15" y="2"/>
                      <a:pt x="0" y="19"/>
                      <a:pt x="1" y="38"/>
                    </a:cubicBezTo>
                    <a:cubicBezTo>
                      <a:pt x="1" y="43"/>
                      <a:pt x="2" y="47"/>
                      <a:pt x="4" y="51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3"/>
                      <a:pt x="72" y="38"/>
                      <a:pt x="72" y="34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85"/>
              <p:cNvSpPr>
                <a:spLocks noChangeArrowheads="1"/>
              </p:cNvSpPr>
              <p:nvPr/>
            </p:nvSpPr>
            <p:spPr bwMode="auto">
              <a:xfrm>
                <a:off x="789" y="1267"/>
                <a:ext cx="76" cy="66"/>
              </a:xfrm>
              <a:custGeom>
                <a:avLst/>
                <a:gdLst>
                  <a:gd name="T0" fmla="*/ 152 w 38"/>
                  <a:gd name="T1" fmla="*/ 72 h 33"/>
                  <a:gd name="T2" fmla="*/ 72 w 38"/>
                  <a:gd name="T3" fmla="*/ 4 h 33"/>
                  <a:gd name="T4" fmla="*/ 4 w 38"/>
                  <a:gd name="T5" fmla="*/ 80 h 33"/>
                  <a:gd name="T6" fmla="*/ 28 w 38"/>
                  <a:gd name="T7" fmla="*/ 132 h 33"/>
                  <a:gd name="T8" fmla="*/ 136 w 38"/>
                  <a:gd name="T9" fmla="*/ 124 h 33"/>
                  <a:gd name="T10" fmla="*/ 152 w 38"/>
                  <a:gd name="T11" fmla="*/ 7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3"/>
                  <a:gd name="T20" fmla="*/ 38 w 38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3">
                    <a:moveTo>
                      <a:pt x="38" y="18"/>
                    </a:moveTo>
                    <a:cubicBezTo>
                      <a:pt x="37" y="8"/>
                      <a:pt x="28" y="0"/>
                      <a:pt x="18" y="1"/>
                    </a:cubicBezTo>
                    <a:cubicBezTo>
                      <a:pt x="8" y="1"/>
                      <a:pt x="0" y="10"/>
                      <a:pt x="1" y="20"/>
                    </a:cubicBezTo>
                    <a:cubicBezTo>
                      <a:pt x="1" y="25"/>
                      <a:pt x="3" y="30"/>
                      <a:pt x="7" y="33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27"/>
                      <a:pt x="38" y="23"/>
                      <a:pt x="38" y="18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186"/>
              <p:cNvSpPr>
                <a:spLocks noChangeArrowheads="1"/>
              </p:cNvSpPr>
              <p:nvPr/>
            </p:nvSpPr>
            <p:spPr bwMode="auto">
              <a:xfrm>
                <a:off x="1156" y="1151"/>
                <a:ext cx="144" cy="158"/>
              </a:xfrm>
              <a:custGeom>
                <a:avLst/>
                <a:gdLst>
                  <a:gd name="T0" fmla="*/ 0 w 72"/>
                  <a:gd name="T1" fmla="*/ 280 h 79"/>
                  <a:gd name="T2" fmla="*/ 4 w 72"/>
                  <a:gd name="T3" fmla="*/ 316 h 79"/>
                  <a:gd name="T4" fmla="*/ 288 w 72"/>
                  <a:gd name="T5" fmla="*/ 296 h 79"/>
                  <a:gd name="T6" fmla="*/ 244 w 72"/>
                  <a:gd name="T7" fmla="*/ 0 h 79"/>
                  <a:gd name="T8" fmla="*/ 0 w 72"/>
                  <a:gd name="T9" fmla="*/ 28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79"/>
                  <a:gd name="T17" fmla="*/ 72 w 72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79">
                    <a:moveTo>
                      <a:pt x="0" y="70"/>
                    </a:moveTo>
                    <a:cubicBezTo>
                      <a:pt x="0" y="73"/>
                      <a:pt x="0" y="76"/>
                      <a:pt x="1" y="79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69" y="49"/>
                      <a:pt x="65" y="25"/>
                      <a:pt x="61" y="0"/>
                    </a:cubicBezTo>
                    <a:cubicBezTo>
                      <a:pt x="27" y="5"/>
                      <a:pt x="0" y="34"/>
                      <a:pt x="0" y="70"/>
                    </a:cubicBezTo>
                    <a:close/>
                  </a:path>
                </a:pathLst>
              </a:custGeom>
              <a:solidFill>
                <a:srgbClr val="FF5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87"/>
              <p:cNvSpPr>
                <a:spLocks noChangeArrowheads="1"/>
              </p:cNvSpPr>
              <p:nvPr/>
            </p:nvSpPr>
            <p:spPr bwMode="auto">
              <a:xfrm>
                <a:off x="1202" y="1193"/>
                <a:ext cx="98" cy="114"/>
              </a:xfrm>
              <a:custGeom>
                <a:avLst/>
                <a:gdLst>
                  <a:gd name="T0" fmla="*/ 0 w 49"/>
                  <a:gd name="T1" fmla="*/ 196 h 57"/>
                  <a:gd name="T2" fmla="*/ 0 w 49"/>
                  <a:gd name="T3" fmla="*/ 228 h 57"/>
                  <a:gd name="T4" fmla="*/ 196 w 49"/>
                  <a:gd name="T5" fmla="*/ 212 h 57"/>
                  <a:gd name="T6" fmla="*/ 168 w 49"/>
                  <a:gd name="T7" fmla="*/ 0 h 57"/>
                  <a:gd name="T8" fmla="*/ 0 w 49"/>
                  <a:gd name="T9" fmla="*/ 19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7"/>
                  <a:gd name="T17" fmla="*/ 49 w 49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7">
                    <a:moveTo>
                      <a:pt x="0" y="49"/>
                    </a:moveTo>
                    <a:cubicBezTo>
                      <a:pt x="0" y="52"/>
                      <a:pt x="0" y="54"/>
                      <a:pt x="0" y="57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36"/>
                      <a:pt x="44" y="18"/>
                      <a:pt x="42" y="0"/>
                    </a:cubicBezTo>
                    <a:cubicBezTo>
                      <a:pt x="18" y="4"/>
                      <a:pt x="0" y="24"/>
                      <a:pt x="0" y="49"/>
                    </a:cubicBezTo>
                    <a:close/>
                  </a:path>
                </a:pathLst>
              </a:custGeom>
              <a:solidFill>
                <a:srgbClr val="8B5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88"/>
              <p:cNvSpPr>
                <a:spLocks noChangeArrowheads="1"/>
              </p:cNvSpPr>
              <p:nvPr/>
            </p:nvSpPr>
            <p:spPr bwMode="auto">
              <a:xfrm>
                <a:off x="1228" y="1223"/>
                <a:ext cx="72" cy="82"/>
              </a:xfrm>
              <a:custGeom>
                <a:avLst/>
                <a:gdLst>
                  <a:gd name="T0" fmla="*/ 4 w 36"/>
                  <a:gd name="T1" fmla="*/ 148 h 41"/>
                  <a:gd name="T2" fmla="*/ 8 w 36"/>
                  <a:gd name="T3" fmla="*/ 164 h 41"/>
                  <a:gd name="T4" fmla="*/ 144 w 36"/>
                  <a:gd name="T5" fmla="*/ 152 h 41"/>
                  <a:gd name="T6" fmla="*/ 124 w 36"/>
                  <a:gd name="T7" fmla="*/ 0 h 41"/>
                  <a:gd name="T8" fmla="*/ 4 w 36"/>
                  <a:gd name="T9" fmla="*/ 14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1"/>
                  <a:gd name="T17" fmla="*/ 36 w 3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1">
                    <a:moveTo>
                      <a:pt x="1" y="37"/>
                    </a:moveTo>
                    <a:cubicBezTo>
                      <a:pt x="1" y="38"/>
                      <a:pt x="1" y="39"/>
                      <a:pt x="2" y="41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4" y="26"/>
                      <a:pt x="33" y="13"/>
                      <a:pt x="31" y="0"/>
                    </a:cubicBezTo>
                    <a:cubicBezTo>
                      <a:pt x="13" y="3"/>
                      <a:pt x="0" y="19"/>
                      <a:pt x="1" y="37"/>
                    </a:cubicBezTo>
                    <a:close/>
                  </a:path>
                </a:pathLst>
              </a:custGeom>
              <a:solidFill>
                <a:srgbClr val="72C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189"/>
              <p:cNvSpPr>
                <a:spLocks noChangeArrowheads="1"/>
              </p:cNvSpPr>
              <p:nvPr/>
            </p:nvSpPr>
            <p:spPr bwMode="auto">
              <a:xfrm>
                <a:off x="1262" y="1257"/>
                <a:ext cx="38" cy="44"/>
              </a:xfrm>
              <a:custGeom>
                <a:avLst/>
                <a:gdLst>
                  <a:gd name="T0" fmla="*/ 4 w 19"/>
                  <a:gd name="T1" fmla="*/ 76 h 22"/>
                  <a:gd name="T2" fmla="*/ 8 w 19"/>
                  <a:gd name="T3" fmla="*/ 88 h 22"/>
                  <a:gd name="T4" fmla="*/ 76 w 19"/>
                  <a:gd name="T5" fmla="*/ 84 h 22"/>
                  <a:gd name="T6" fmla="*/ 64 w 19"/>
                  <a:gd name="T7" fmla="*/ 0 h 22"/>
                  <a:gd name="T8" fmla="*/ 4 w 19"/>
                  <a:gd name="T9" fmla="*/ 7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2"/>
                  <a:gd name="T17" fmla="*/ 19 w 19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2">
                    <a:moveTo>
                      <a:pt x="1" y="19"/>
                    </a:moveTo>
                    <a:cubicBezTo>
                      <a:pt x="1" y="20"/>
                      <a:pt x="1" y="21"/>
                      <a:pt x="2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14"/>
                      <a:pt x="17" y="7"/>
                      <a:pt x="16" y="0"/>
                    </a:cubicBezTo>
                    <a:cubicBezTo>
                      <a:pt x="7" y="2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6F3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90"/>
              <p:cNvSpPr>
                <a:spLocks noChangeArrowheads="1"/>
              </p:cNvSpPr>
              <p:nvPr/>
            </p:nvSpPr>
            <p:spPr bwMode="auto">
              <a:xfrm>
                <a:off x="1107" y="1476"/>
                <a:ext cx="205" cy="395"/>
              </a:xfrm>
              <a:custGeom>
                <a:avLst/>
                <a:gdLst>
                  <a:gd name="T0" fmla="*/ 408 w 103"/>
                  <a:gd name="T1" fmla="*/ 0 h 198"/>
                  <a:gd name="T2" fmla="*/ 0 w 103"/>
                  <a:gd name="T3" fmla="*/ 616 h 198"/>
                  <a:gd name="T4" fmla="*/ 384 w 103"/>
                  <a:gd name="T5" fmla="*/ 788 h 198"/>
                  <a:gd name="T6" fmla="*/ 384 w 103"/>
                  <a:gd name="T7" fmla="*/ 437 h 198"/>
                  <a:gd name="T8" fmla="*/ 408 w 103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3"/>
                  <a:gd name="T16" fmla="*/ 0 h 198"/>
                  <a:gd name="T17" fmla="*/ 103 w 103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3" h="198">
                    <a:moveTo>
                      <a:pt x="103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97" y="198"/>
                      <a:pt x="97" y="198"/>
                      <a:pt x="97" y="198"/>
                    </a:cubicBezTo>
                    <a:cubicBezTo>
                      <a:pt x="97" y="198"/>
                      <a:pt x="94" y="134"/>
                      <a:pt x="97" y="110"/>
                    </a:cubicBezTo>
                    <a:cubicBezTo>
                      <a:pt x="100" y="85"/>
                      <a:pt x="103" y="6"/>
                      <a:pt x="103" y="0"/>
                    </a:cubicBezTo>
                    <a:close/>
                  </a:path>
                </a:pathLst>
              </a:custGeom>
              <a:solidFill>
                <a:srgbClr val="62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91"/>
              <p:cNvSpPr>
                <a:spLocks noChangeArrowheads="1"/>
              </p:cNvSpPr>
              <p:nvPr/>
            </p:nvSpPr>
            <p:spPr bwMode="auto">
              <a:xfrm>
                <a:off x="1210" y="1580"/>
                <a:ext cx="96" cy="212"/>
              </a:xfrm>
              <a:custGeom>
                <a:avLst/>
                <a:gdLst>
                  <a:gd name="T0" fmla="*/ 192 w 48"/>
                  <a:gd name="T1" fmla="*/ 0 h 106"/>
                  <a:gd name="T2" fmla="*/ 0 w 48"/>
                  <a:gd name="T3" fmla="*/ 316 h 106"/>
                  <a:gd name="T4" fmla="*/ 168 w 48"/>
                  <a:gd name="T5" fmla="*/ 424 h 106"/>
                  <a:gd name="T6" fmla="*/ 192 w 48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06"/>
                  <a:gd name="T14" fmla="*/ 48 w 4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06">
                    <a:moveTo>
                      <a:pt x="48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5" y="15"/>
                      <a:pt x="48" y="0"/>
                    </a:cubicBezTo>
                    <a:close/>
                  </a:path>
                </a:pathLst>
              </a:custGeom>
              <a:solidFill>
                <a:srgbClr val="FF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Oval 192"/>
              <p:cNvSpPr>
                <a:spLocks noChangeArrowheads="1"/>
              </p:cNvSpPr>
              <p:nvPr/>
            </p:nvSpPr>
            <p:spPr bwMode="auto">
              <a:xfrm>
                <a:off x="1410" y="110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4" name="Oval 193"/>
              <p:cNvSpPr>
                <a:spLocks noChangeArrowheads="1"/>
              </p:cNvSpPr>
              <p:nvPr/>
            </p:nvSpPr>
            <p:spPr bwMode="auto">
              <a:xfrm>
                <a:off x="1556" y="1004"/>
                <a:ext cx="36" cy="35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5" name="Oval 194"/>
              <p:cNvSpPr>
                <a:spLocks noChangeArrowheads="1"/>
              </p:cNvSpPr>
              <p:nvPr/>
            </p:nvSpPr>
            <p:spPr bwMode="auto">
              <a:xfrm>
                <a:off x="1514" y="1125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6" name="Oval 195"/>
              <p:cNvSpPr>
                <a:spLocks noChangeArrowheads="1"/>
              </p:cNvSpPr>
              <p:nvPr/>
            </p:nvSpPr>
            <p:spPr bwMode="auto">
              <a:xfrm>
                <a:off x="1628" y="1167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7" name="Oval 196"/>
              <p:cNvSpPr>
                <a:spLocks noChangeArrowheads="1"/>
              </p:cNvSpPr>
              <p:nvPr/>
            </p:nvSpPr>
            <p:spPr bwMode="auto">
              <a:xfrm>
                <a:off x="1634" y="1271"/>
                <a:ext cx="38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8" name="Oval 197"/>
              <p:cNvSpPr>
                <a:spLocks noChangeArrowheads="1"/>
              </p:cNvSpPr>
              <p:nvPr/>
            </p:nvSpPr>
            <p:spPr bwMode="auto">
              <a:xfrm>
                <a:off x="1508" y="1277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69" name="Oval 198"/>
              <p:cNvSpPr>
                <a:spLocks noChangeArrowheads="1"/>
              </p:cNvSpPr>
              <p:nvPr/>
            </p:nvSpPr>
            <p:spPr bwMode="auto">
              <a:xfrm>
                <a:off x="1666" y="1381"/>
                <a:ext cx="36" cy="36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70" name="Oval 199"/>
              <p:cNvSpPr>
                <a:spLocks noChangeArrowheads="1"/>
              </p:cNvSpPr>
              <p:nvPr/>
            </p:nvSpPr>
            <p:spPr bwMode="auto">
              <a:xfrm>
                <a:off x="1660" y="900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71" name="Oval 200"/>
              <p:cNvSpPr>
                <a:spLocks noChangeArrowheads="1"/>
              </p:cNvSpPr>
              <p:nvPr/>
            </p:nvSpPr>
            <p:spPr bwMode="auto">
              <a:xfrm>
                <a:off x="1684" y="1057"/>
                <a:ext cx="36" cy="38"/>
              </a:xfrm>
              <a:prstGeom prst="ellipse">
                <a:avLst/>
              </a:prstGeom>
              <a:solidFill>
                <a:srgbClr val="DC3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72" name="Freeform 201"/>
              <p:cNvSpPr>
                <a:spLocks noChangeArrowheads="1"/>
              </p:cNvSpPr>
              <p:nvPr/>
            </p:nvSpPr>
            <p:spPr bwMode="auto">
              <a:xfrm>
                <a:off x="1428" y="1375"/>
                <a:ext cx="194" cy="223"/>
              </a:xfrm>
              <a:custGeom>
                <a:avLst/>
                <a:gdLst>
                  <a:gd name="T0" fmla="*/ 72 w 97"/>
                  <a:gd name="T1" fmla="*/ 0 h 112"/>
                  <a:gd name="T2" fmla="*/ 0 w 97"/>
                  <a:gd name="T3" fmla="*/ 444 h 112"/>
                  <a:gd name="T4" fmla="*/ 388 w 97"/>
                  <a:gd name="T5" fmla="*/ 215 h 112"/>
                  <a:gd name="T6" fmla="*/ 72 w 97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12"/>
                  <a:gd name="T14" fmla="*/ 97 w 97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12">
                    <a:moveTo>
                      <a:pt x="18" y="0"/>
                    </a:moveTo>
                    <a:cubicBezTo>
                      <a:pt x="18" y="0"/>
                      <a:pt x="21" y="66"/>
                      <a:pt x="0" y="112"/>
                    </a:cubicBezTo>
                    <a:cubicBezTo>
                      <a:pt x="0" y="112"/>
                      <a:pt x="64" y="106"/>
                      <a:pt x="97" y="54"/>
                    </a:cubicBezTo>
                    <a:cubicBezTo>
                      <a:pt x="97" y="54"/>
                      <a:pt x="34" y="48"/>
                      <a:pt x="18" y="0"/>
                    </a:cubicBezTo>
                    <a:close/>
                  </a:path>
                </a:pathLst>
              </a:custGeom>
              <a:solidFill>
                <a:srgbClr val="83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Oval 202"/>
              <p:cNvSpPr>
                <a:spLocks noChangeArrowheads="1"/>
              </p:cNvSpPr>
              <p:nvPr/>
            </p:nvSpPr>
            <p:spPr bwMode="auto">
              <a:xfrm>
                <a:off x="182" y="553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74" name="Oval 203"/>
              <p:cNvSpPr>
                <a:spLocks noChangeArrowheads="1"/>
              </p:cNvSpPr>
              <p:nvPr/>
            </p:nvSpPr>
            <p:spPr bwMode="auto">
              <a:xfrm>
                <a:off x="286" y="559"/>
                <a:ext cx="26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  <p:sp>
            <p:nvSpPr>
              <p:cNvPr id="375" name="Oval 204"/>
              <p:cNvSpPr>
                <a:spLocks noChangeArrowheads="1"/>
              </p:cNvSpPr>
              <p:nvPr/>
            </p:nvSpPr>
            <p:spPr bwMode="auto">
              <a:xfrm>
                <a:off x="388" y="559"/>
                <a:ext cx="28" cy="28"/>
              </a:xfrm>
              <a:prstGeom prst="ellipse">
                <a:avLst/>
              </a:prstGeom>
              <a:solidFill>
                <a:srgbClr val="FFED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19" name="Oval 206"/>
            <p:cNvSpPr>
              <a:spLocks noChangeArrowheads="1"/>
            </p:cNvSpPr>
            <p:nvPr/>
          </p:nvSpPr>
          <p:spPr bwMode="auto">
            <a:xfrm>
              <a:off x="1525587" y="59213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0" name="Oval 207"/>
            <p:cNvSpPr>
              <a:spLocks noChangeArrowheads="1"/>
            </p:cNvSpPr>
            <p:nvPr/>
          </p:nvSpPr>
          <p:spPr bwMode="auto">
            <a:xfrm>
              <a:off x="1671637" y="696913"/>
              <a:ext cx="57150" cy="60325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1" name="Oval 208"/>
            <p:cNvSpPr>
              <a:spLocks noChangeArrowheads="1"/>
            </p:cNvSpPr>
            <p:nvPr/>
          </p:nvSpPr>
          <p:spPr bwMode="auto">
            <a:xfrm>
              <a:off x="1747837" y="852488"/>
              <a:ext cx="55562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2" name="Oval 209"/>
            <p:cNvSpPr>
              <a:spLocks noChangeArrowheads="1"/>
            </p:cNvSpPr>
            <p:nvPr/>
          </p:nvSpPr>
          <p:spPr bwMode="auto">
            <a:xfrm>
              <a:off x="1719262" y="534988"/>
              <a:ext cx="57150" cy="57150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Oval 210"/>
            <p:cNvSpPr>
              <a:spLocks noChangeArrowheads="1"/>
            </p:cNvSpPr>
            <p:nvPr/>
          </p:nvSpPr>
          <p:spPr bwMode="auto">
            <a:xfrm>
              <a:off x="1681162" y="342900"/>
              <a:ext cx="57150" cy="55563"/>
            </a:xfrm>
            <a:prstGeom prst="ellipse">
              <a:avLst/>
            </a:prstGeom>
            <a:solidFill>
              <a:srgbClr val="FF7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Freeform 211"/>
            <p:cNvSpPr>
              <a:spLocks noChangeArrowheads="1"/>
            </p:cNvSpPr>
            <p:nvPr/>
          </p:nvSpPr>
          <p:spPr bwMode="auto">
            <a:xfrm>
              <a:off x="1712912" y="307975"/>
              <a:ext cx="938212" cy="965200"/>
            </a:xfrm>
            <a:custGeom>
              <a:avLst/>
              <a:gdLst>
                <a:gd name="T0" fmla="*/ 341585239 w 296"/>
                <a:gd name="T1" fmla="*/ 1542253523 h 305"/>
                <a:gd name="T2" fmla="*/ 1074984926 w 296"/>
                <a:gd name="T3" fmla="*/ 2147483647 h 305"/>
                <a:gd name="T4" fmla="*/ 2147483647 w 296"/>
                <a:gd name="T5" fmla="*/ 2147483647 h 305"/>
                <a:gd name="T6" fmla="*/ 2147483647 w 296"/>
                <a:gd name="T7" fmla="*/ 2147483647 h 305"/>
                <a:gd name="T8" fmla="*/ 150700303 w 296"/>
                <a:gd name="T9" fmla="*/ 0 h 305"/>
                <a:gd name="T10" fmla="*/ 341585239 w 296"/>
                <a:gd name="T11" fmla="*/ 1542253523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6"/>
                <a:gd name="T19" fmla="*/ 0 h 305"/>
                <a:gd name="T20" fmla="*/ 296 w 296"/>
                <a:gd name="T21" fmla="*/ 305 h 3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6" h="305">
                  <a:moveTo>
                    <a:pt x="34" y="154"/>
                  </a:moveTo>
                  <a:cubicBezTo>
                    <a:pt x="48" y="190"/>
                    <a:pt x="72" y="219"/>
                    <a:pt x="107" y="243"/>
                  </a:cubicBezTo>
                  <a:cubicBezTo>
                    <a:pt x="162" y="283"/>
                    <a:pt x="230" y="305"/>
                    <a:pt x="296" y="304"/>
                  </a:cubicBezTo>
                  <a:cubicBezTo>
                    <a:pt x="288" y="281"/>
                    <a:pt x="279" y="259"/>
                    <a:pt x="268" y="236"/>
                  </a:cubicBezTo>
                  <a:cubicBezTo>
                    <a:pt x="216" y="126"/>
                    <a:pt x="126" y="44"/>
                    <a:pt x="15" y="0"/>
                  </a:cubicBezTo>
                  <a:cubicBezTo>
                    <a:pt x="0" y="48"/>
                    <a:pt x="17" y="107"/>
                    <a:pt x="34" y="154"/>
                  </a:cubicBezTo>
                  <a:close/>
                </a:path>
              </a:pathLst>
            </a:custGeom>
            <a:solidFill>
              <a:srgbClr val="A4C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12"/>
            <p:cNvSpPr>
              <a:spLocks noChangeArrowheads="1"/>
            </p:cNvSpPr>
            <p:nvPr/>
          </p:nvSpPr>
          <p:spPr bwMode="auto">
            <a:xfrm>
              <a:off x="1879600" y="398463"/>
              <a:ext cx="714375" cy="722313"/>
            </a:xfrm>
            <a:custGeom>
              <a:avLst/>
              <a:gdLst>
                <a:gd name="T0" fmla="*/ 70564375 w 225"/>
                <a:gd name="T1" fmla="*/ 0 h 228"/>
                <a:gd name="T2" fmla="*/ 524192500 w 225"/>
                <a:gd name="T3" fmla="*/ 1314777566 h 228"/>
                <a:gd name="T4" fmla="*/ 2147483647 w 225"/>
                <a:gd name="T5" fmla="*/ 2147483647 h 228"/>
                <a:gd name="T6" fmla="*/ 70564375 w 225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228"/>
                <a:gd name="T14" fmla="*/ 225 w 225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228">
                  <a:moveTo>
                    <a:pt x="7" y="0"/>
                  </a:moveTo>
                  <a:cubicBezTo>
                    <a:pt x="7" y="0"/>
                    <a:pt x="0" y="52"/>
                    <a:pt x="52" y="131"/>
                  </a:cubicBezTo>
                  <a:cubicBezTo>
                    <a:pt x="104" y="210"/>
                    <a:pt x="225" y="228"/>
                    <a:pt x="225" y="228"/>
                  </a:cubicBezTo>
                  <a:cubicBezTo>
                    <a:pt x="225" y="228"/>
                    <a:pt x="137" y="46"/>
                    <a:pt x="7" y="0"/>
                  </a:cubicBezTo>
                  <a:close/>
                </a:path>
              </a:pathLst>
            </a:custGeom>
            <a:solidFill>
              <a:srgbClr val="F0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13"/>
            <p:cNvSpPr>
              <a:spLocks noChangeArrowheads="1"/>
            </p:cNvSpPr>
            <p:nvPr/>
          </p:nvSpPr>
          <p:spPr bwMode="auto">
            <a:xfrm>
              <a:off x="2054225" y="484188"/>
              <a:ext cx="492125" cy="541338"/>
            </a:xfrm>
            <a:custGeom>
              <a:avLst/>
              <a:gdLst>
                <a:gd name="T0" fmla="*/ 30241875 w 155"/>
                <a:gd name="T1" fmla="*/ 0 h 171"/>
                <a:gd name="T2" fmla="*/ 584676250 w 155"/>
                <a:gd name="T3" fmla="*/ 1102395266 h 171"/>
                <a:gd name="T4" fmla="*/ 1562496875 w 155"/>
                <a:gd name="T5" fmla="*/ 1713724153 h 171"/>
                <a:gd name="T6" fmla="*/ 30241875 w 155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171"/>
                <a:gd name="T14" fmla="*/ 155 w 155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171">
                  <a:moveTo>
                    <a:pt x="3" y="0"/>
                  </a:moveTo>
                  <a:cubicBezTo>
                    <a:pt x="3" y="0"/>
                    <a:pt x="0" y="55"/>
                    <a:pt x="58" y="110"/>
                  </a:cubicBezTo>
                  <a:cubicBezTo>
                    <a:pt x="116" y="165"/>
                    <a:pt x="155" y="171"/>
                    <a:pt x="155" y="171"/>
                  </a:cubicBezTo>
                  <a:cubicBezTo>
                    <a:pt x="155" y="171"/>
                    <a:pt x="101" y="37"/>
                    <a:pt x="3" y="0"/>
                  </a:cubicBezTo>
                  <a:close/>
                </a:path>
              </a:pathLst>
            </a:custGeom>
            <a:solidFill>
              <a:srgbClr val="F29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14"/>
            <p:cNvSpPr>
              <a:spLocks noChangeArrowheads="1"/>
            </p:cNvSpPr>
            <p:nvPr/>
          </p:nvSpPr>
          <p:spPr bwMode="auto">
            <a:xfrm>
              <a:off x="1217612" y="273050"/>
              <a:ext cx="355600" cy="242888"/>
            </a:xfrm>
            <a:custGeom>
              <a:avLst/>
              <a:gdLst>
                <a:gd name="T0" fmla="*/ 0 w 112"/>
                <a:gd name="T1" fmla="*/ 0 h 77"/>
                <a:gd name="T2" fmla="*/ 1129030000 w 112"/>
                <a:gd name="T3" fmla="*/ 278605154 h 77"/>
                <a:gd name="T4" fmla="*/ 735885625 w 112"/>
                <a:gd name="T5" fmla="*/ 766163384 h 77"/>
                <a:gd name="T6" fmla="*/ 0 w 112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77"/>
                <a:gd name="T14" fmla="*/ 112 w 112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77">
                  <a:moveTo>
                    <a:pt x="0" y="0"/>
                  </a:moveTo>
                  <a:cubicBezTo>
                    <a:pt x="0" y="0"/>
                    <a:pt x="100" y="16"/>
                    <a:pt x="112" y="2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15"/>
            <p:cNvSpPr>
              <a:spLocks noChangeArrowheads="1"/>
            </p:cNvSpPr>
            <p:nvPr/>
          </p:nvSpPr>
          <p:spPr bwMode="auto">
            <a:xfrm>
              <a:off x="2190750" y="3017838"/>
              <a:ext cx="104775" cy="101600"/>
            </a:xfrm>
            <a:custGeom>
              <a:avLst/>
              <a:gdLst>
                <a:gd name="T0" fmla="*/ 80645000 w 33"/>
                <a:gd name="T1" fmla="*/ 0 h 32"/>
                <a:gd name="T2" fmla="*/ 0 w 33"/>
                <a:gd name="T3" fmla="*/ 141128750 h 32"/>
                <a:gd name="T4" fmla="*/ 171370625 w 33"/>
                <a:gd name="T5" fmla="*/ 322580000 h 32"/>
                <a:gd name="T6" fmla="*/ 332660625 w 33"/>
                <a:gd name="T7" fmla="*/ 231854375 h 32"/>
                <a:gd name="T8" fmla="*/ 80645000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8" y="32"/>
                    <a:pt x="17" y="32"/>
                  </a:cubicBezTo>
                  <a:cubicBezTo>
                    <a:pt x="24" y="32"/>
                    <a:pt x="30" y="28"/>
                    <a:pt x="33" y="23"/>
                  </a:cubicBezTo>
                  <a:cubicBezTo>
                    <a:pt x="24" y="16"/>
                    <a:pt x="15" y="8"/>
                    <a:pt x="8" y="0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16"/>
            <p:cNvSpPr>
              <a:spLocks noChangeArrowheads="1"/>
            </p:cNvSpPr>
            <p:nvPr/>
          </p:nvSpPr>
          <p:spPr bwMode="auto">
            <a:xfrm>
              <a:off x="2089150" y="2873375"/>
              <a:ext cx="41275" cy="106363"/>
            </a:xfrm>
            <a:custGeom>
              <a:avLst/>
              <a:gdLst>
                <a:gd name="T0" fmla="*/ 0 w 13"/>
                <a:gd name="T1" fmla="*/ 332737876 h 34"/>
                <a:gd name="T2" fmla="*/ 131048125 w 13"/>
                <a:gd name="T3" fmla="*/ 166370502 h 34"/>
                <a:gd name="T4" fmla="*/ 0 w 13"/>
                <a:gd name="T5" fmla="*/ 0 h 34"/>
                <a:gd name="T6" fmla="*/ 0 w 13"/>
                <a:gd name="T7" fmla="*/ 332737876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4"/>
                <a:gd name="T14" fmla="*/ 13 w 13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4">
                  <a:moveTo>
                    <a:pt x="0" y="34"/>
                  </a:moveTo>
                  <a:cubicBezTo>
                    <a:pt x="8" y="32"/>
                    <a:pt x="13" y="25"/>
                    <a:pt x="13" y="17"/>
                  </a:cubicBezTo>
                  <a:cubicBezTo>
                    <a:pt x="13" y="9"/>
                    <a:pt x="7" y="2"/>
                    <a:pt x="0" y="0"/>
                  </a:cubicBezTo>
                  <a:cubicBezTo>
                    <a:pt x="0" y="11"/>
                    <a:pt x="0" y="23"/>
                    <a:pt x="0" y="34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17"/>
            <p:cNvSpPr>
              <a:spLocks noChangeArrowheads="1"/>
            </p:cNvSpPr>
            <p:nvPr/>
          </p:nvSpPr>
          <p:spPr bwMode="auto">
            <a:xfrm>
              <a:off x="2092325" y="3135313"/>
              <a:ext cx="88900" cy="114300"/>
            </a:xfrm>
            <a:custGeom>
              <a:avLst/>
              <a:gdLst>
                <a:gd name="T0" fmla="*/ 282257500 w 28"/>
                <a:gd name="T1" fmla="*/ 181451250 h 36"/>
                <a:gd name="T2" fmla="*/ 100806250 w 28"/>
                <a:gd name="T3" fmla="*/ 0 h 36"/>
                <a:gd name="T4" fmla="*/ 10080625 w 28"/>
                <a:gd name="T5" fmla="*/ 30241875 h 36"/>
                <a:gd name="T6" fmla="*/ 50403125 w 28"/>
                <a:gd name="T7" fmla="*/ 352821875 h 36"/>
                <a:gd name="T8" fmla="*/ 100806250 w 28"/>
                <a:gd name="T9" fmla="*/ 362902500 h 36"/>
                <a:gd name="T10" fmla="*/ 282257500 w 28"/>
                <a:gd name="T11" fmla="*/ 18145125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6"/>
                <a:gd name="T20" fmla="*/ 28 w 2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6">
                  <a:moveTo>
                    <a:pt x="28" y="18"/>
                  </a:moveTo>
                  <a:cubicBezTo>
                    <a:pt x="28" y="8"/>
                    <a:pt x="20" y="0"/>
                    <a:pt x="10" y="0"/>
                  </a:cubicBezTo>
                  <a:cubicBezTo>
                    <a:pt x="7" y="0"/>
                    <a:pt x="4" y="1"/>
                    <a:pt x="1" y="3"/>
                  </a:cubicBezTo>
                  <a:cubicBezTo>
                    <a:pt x="0" y="14"/>
                    <a:pt x="2" y="25"/>
                    <a:pt x="5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20" y="36"/>
                    <a:pt x="28" y="28"/>
                    <a:pt x="28" y="18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18"/>
            <p:cNvSpPr>
              <a:spLocks noChangeArrowheads="1"/>
            </p:cNvSpPr>
            <p:nvPr/>
          </p:nvSpPr>
          <p:spPr bwMode="auto">
            <a:xfrm>
              <a:off x="2251075" y="3201988"/>
              <a:ext cx="107950" cy="107950"/>
            </a:xfrm>
            <a:custGeom>
              <a:avLst/>
              <a:gdLst>
                <a:gd name="T0" fmla="*/ 342741250 w 34"/>
                <a:gd name="T1" fmla="*/ 120967500 h 34"/>
                <a:gd name="T2" fmla="*/ 171370625 w 34"/>
                <a:gd name="T3" fmla="*/ 0 h 34"/>
                <a:gd name="T4" fmla="*/ 0 w 34"/>
                <a:gd name="T5" fmla="*/ 171370625 h 34"/>
                <a:gd name="T6" fmla="*/ 131048125 w 34"/>
                <a:gd name="T7" fmla="*/ 342741250 h 34"/>
                <a:gd name="T8" fmla="*/ 342741250 w 34"/>
                <a:gd name="T9" fmla="*/ 120967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4"/>
                <a:gd name="T17" fmla="*/ 34 w 3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4">
                  <a:moveTo>
                    <a:pt x="34" y="12"/>
                  </a:moveTo>
                  <a:cubicBezTo>
                    <a:pt x="32" y="5"/>
                    <a:pt x="25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5" y="32"/>
                    <a:pt x="13" y="34"/>
                  </a:cubicBezTo>
                  <a:cubicBezTo>
                    <a:pt x="21" y="28"/>
                    <a:pt x="28" y="20"/>
                    <a:pt x="34" y="12"/>
                  </a:cubicBezTo>
                  <a:close/>
                </a:path>
              </a:pathLst>
            </a:custGeom>
            <a:solidFill>
              <a:srgbClr val="9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19"/>
            <p:cNvSpPr>
              <a:spLocks noChangeArrowheads="1"/>
            </p:cNvSpPr>
            <p:nvPr/>
          </p:nvSpPr>
          <p:spPr bwMode="auto">
            <a:xfrm>
              <a:off x="903287" y="180975"/>
              <a:ext cx="1341437" cy="3400425"/>
            </a:xfrm>
            <a:custGeom>
              <a:avLst/>
              <a:gdLst>
                <a:gd name="T0" fmla="*/ 10056021 w 423"/>
                <a:gd name="T1" fmla="*/ 30071915 h 1074"/>
                <a:gd name="T2" fmla="*/ 30171233 w 423"/>
                <a:gd name="T3" fmla="*/ 90218911 h 1074"/>
                <a:gd name="T4" fmla="*/ 1136419126 w 423"/>
                <a:gd name="T5" fmla="*/ 832024474 h 1074"/>
                <a:gd name="T6" fmla="*/ 2147483647 w 423"/>
                <a:gd name="T7" fmla="*/ 2147483647 h 1074"/>
                <a:gd name="T8" fmla="*/ 2147483647 w 423"/>
                <a:gd name="T9" fmla="*/ 2147483647 h 1074"/>
                <a:gd name="T10" fmla="*/ 2147483647 w 423"/>
                <a:gd name="T11" fmla="*/ 2147483647 h 1074"/>
                <a:gd name="T12" fmla="*/ 2147483647 w 423"/>
                <a:gd name="T13" fmla="*/ 2147483647 h 1074"/>
                <a:gd name="T14" fmla="*/ 2147483647 w 423"/>
                <a:gd name="T15" fmla="*/ 2147483647 h 1074"/>
                <a:gd name="T16" fmla="*/ 2147483647 w 423"/>
                <a:gd name="T17" fmla="*/ 2147483647 h 1074"/>
                <a:gd name="T18" fmla="*/ 2147483647 w 423"/>
                <a:gd name="T19" fmla="*/ 2147483647 h 1074"/>
                <a:gd name="T20" fmla="*/ 2147483647 w 423"/>
                <a:gd name="T21" fmla="*/ 2147483647 h 1074"/>
                <a:gd name="T22" fmla="*/ 2147483647 w 423"/>
                <a:gd name="T23" fmla="*/ 2147483647 h 1074"/>
                <a:gd name="T24" fmla="*/ 1186702401 w 423"/>
                <a:gd name="T25" fmla="*/ 771877478 h 1074"/>
                <a:gd name="T26" fmla="*/ 60339295 w 423"/>
                <a:gd name="T27" fmla="*/ 10023972 h 1074"/>
                <a:gd name="T28" fmla="*/ 10056021 w 423"/>
                <a:gd name="T29" fmla="*/ 30071915 h 10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3"/>
                <a:gd name="T46" fmla="*/ 0 h 1074"/>
                <a:gd name="T47" fmla="*/ 423 w 423"/>
                <a:gd name="T48" fmla="*/ 1074 h 10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3" h="1074">
                  <a:moveTo>
                    <a:pt x="1" y="3"/>
                  </a:moveTo>
                  <a:cubicBezTo>
                    <a:pt x="0" y="5"/>
                    <a:pt x="1" y="8"/>
                    <a:pt x="3" y="9"/>
                  </a:cubicBezTo>
                  <a:cubicBezTo>
                    <a:pt x="3" y="9"/>
                    <a:pt x="53" y="33"/>
                    <a:pt x="113" y="83"/>
                  </a:cubicBezTo>
                  <a:cubicBezTo>
                    <a:pt x="168" y="129"/>
                    <a:pt x="243" y="208"/>
                    <a:pt x="290" y="321"/>
                  </a:cubicBezTo>
                  <a:cubicBezTo>
                    <a:pt x="375" y="527"/>
                    <a:pt x="369" y="663"/>
                    <a:pt x="366" y="753"/>
                  </a:cubicBezTo>
                  <a:cubicBezTo>
                    <a:pt x="365" y="771"/>
                    <a:pt x="365" y="771"/>
                    <a:pt x="365" y="771"/>
                  </a:cubicBezTo>
                  <a:cubicBezTo>
                    <a:pt x="362" y="871"/>
                    <a:pt x="373" y="1009"/>
                    <a:pt x="415" y="1072"/>
                  </a:cubicBezTo>
                  <a:cubicBezTo>
                    <a:pt x="416" y="1074"/>
                    <a:pt x="418" y="1074"/>
                    <a:pt x="420" y="1073"/>
                  </a:cubicBezTo>
                  <a:cubicBezTo>
                    <a:pt x="422" y="1072"/>
                    <a:pt x="423" y="1069"/>
                    <a:pt x="421" y="1067"/>
                  </a:cubicBezTo>
                  <a:cubicBezTo>
                    <a:pt x="381" y="1006"/>
                    <a:pt x="370" y="870"/>
                    <a:pt x="373" y="772"/>
                  </a:cubicBezTo>
                  <a:cubicBezTo>
                    <a:pt x="374" y="754"/>
                    <a:pt x="374" y="754"/>
                    <a:pt x="374" y="754"/>
                  </a:cubicBezTo>
                  <a:cubicBezTo>
                    <a:pt x="378" y="663"/>
                    <a:pt x="383" y="526"/>
                    <a:pt x="297" y="318"/>
                  </a:cubicBezTo>
                  <a:cubicBezTo>
                    <a:pt x="250" y="204"/>
                    <a:pt x="174" y="124"/>
                    <a:pt x="118" y="77"/>
                  </a:cubicBezTo>
                  <a:cubicBezTo>
                    <a:pt x="57" y="26"/>
                    <a:pt x="7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Oval 220"/>
            <p:cNvSpPr>
              <a:spLocks noChangeArrowheads="1"/>
            </p:cNvSpPr>
            <p:nvPr/>
          </p:nvSpPr>
          <p:spPr bwMode="auto">
            <a:xfrm>
              <a:off x="1611312" y="33829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Oval 221"/>
            <p:cNvSpPr>
              <a:spLocks noChangeArrowheads="1"/>
            </p:cNvSpPr>
            <p:nvPr/>
          </p:nvSpPr>
          <p:spPr bwMode="auto">
            <a:xfrm>
              <a:off x="1719262" y="3297238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" name="Oval 222"/>
            <p:cNvSpPr>
              <a:spLocks noChangeArrowheads="1"/>
            </p:cNvSpPr>
            <p:nvPr/>
          </p:nvSpPr>
          <p:spPr bwMode="auto">
            <a:xfrm>
              <a:off x="1712912" y="3414713"/>
              <a:ext cx="34925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Oval 223"/>
            <p:cNvSpPr>
              <a:spLocks noChangeArrowheads="1"/>
            </p:cNvSpPr>
            <p:nvPr/>
          </p:nvSpPr>
          <p:spPr bwMode="auto">
            <a:xfrm>
              <a:off x="1841500" y="3408363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" name="Oval 224"/>
            <p:cNvSpPr>
              <a:spLocks noChangeArrowheads="1"/>
            </p:cNvSpPr>
            <p:nvPr/>
          </p:nvSpPr>
          <p:spPr bwMode="auto">
            <a:xfrm>
              <a:off x="1789112" y="3506788"/>
              <a:ext cx="33337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Oval 225"/>
            <p:cNvSpPr>
              <a:spLocks noChangeArrowheads="1"/>
            </p:cNvSpPr>
            <p:nvPr/>
          </p:nvSpPr>
          <p:spPr bwMode="auto">
            <a:xfrm>
              <a:off x="1697037" y="3562350"/>
              <a:ext cx="31750" cy="34925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Oval 226"/>
            <p:cNvSpPr>
              <a:spLocks noChangeArrowheads="1"/>
            </p:cNvSpPr>
            <p:nvPr/>
          </p:nvSpPr>
          <p:spPr bwMode="auto">
            <a:xfrm>
              <a:off x="1866900" y="3571875"/>
              <a:ext cx="31750" cy="31750"/>
            </a:xfrm>
            <a:prstGeom prst="ellipse">
              <a:avLst/>
            </a:prstGeom>
            <a:solidFill>
              <a:srgbClr val="A7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Freeform 227"/>
            <p:cNvSpPr>
              <a:spLocks noChangeArrowheads="1"/>
            </p:cNvSpPr>
            <p:nvPr/>
          </p:nvSpPr>
          <p:spPr bwMode="auto">
            <a:xfrm>
              <a:off x="1687512" y="3049588"/>
              <a:ext cx="239712" cy="193675"/>
            </a:xfrm>
            <a:custGeom>
              <a:avLst/>
              <a:gdLst>
                <a:gd name="T0" fmla="*/ 0 w 76"/>
                <a:gd name="T1" fmla="*/ 0 h 61"/>
                <a:gd name="T2" fmla="*/ 756076881 w 76"/>
                <a:gd name="T3" fmla="*/ 90725625 h 61"/>
                <a:gd name="T4" fmla="*/ 358142344 w 76"/>
                <a:gd name="T5" fmla="*/ 614918125 h 61"/>
                <a:gd name="T6" fmla="*/ 0 w 7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1"/>
                <a:gd name="T14" fmla="*/ 76 w 7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1">
                  <a:moveTo>
                    <a:pt x="0" y="0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6" y="18"/>
                    <a:pt x="0" y="0"/>
                  </a:cubicBezTo>
                  <a:close/>
                </a:path>
              </a:pathLst>
            </a:custGeom>
            <a:solidFill>
              <a:srgbClr val="6A9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228"/>
            <p:cNvSpPr>
              <a:spLocks noChangeArrowheads="1"/>
            </p:cNvSpPr>
            <p:nvPr/>
          </p:nvSpPr>
          <p:spPr bwMode="auto">
            <a:xfrm>
              <a:off x="1712912" y="3100388"/>
              <a:ext cx="138112" cy="107950"/>
            </a:xfrm>
            <a:custGeom>
              <a:avLst/>
              <a:gdLst>
                <a:gd name="T0" fmla="*/ 0 w 44"/>
                <a:gd name="T1" fmla="*/ 0 h 34"/>
                <a:gd name="T2" fmla="*/ 433521012 w 44"/>
                <a:gd name="T3" fmla="*/ 50403125 h 34"/>
                <a:gd name="T4" fmla="*/ 206907471 w 44"/>
                <a:gd name="T5" fmla="*/ 342741250 h 34"/>
                <a:gd name="T6" fmla="*/ 0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E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229"/>
            <p:cNvSpPr>
              <a:spLocks noChangeArrowheads="1"/>
            </p:cNvSpPr>
            <p:nvPr/>
          </p:nvSpPr>
          <p:spPr bwMode="auto">
            <a:xfrm>
              <a:off x="728662" y="212725"/>
              <a:ext cx="1223962" cy="3473450"/>
            </a:xfrm>
            <a:custGeom>
              <a:avLst/>
              <a:gdLst>
                <a:gd name="T0" fmla="*/ 492670072 w 386"/>
                <a:gd name="T1" fmla="*/ 0 h 1097"/>
                <a:gd name="T2" fmla="*/ 40219518 w 386"/>
                <a:gd name="T3" fmla="*/ 2147483647 h 1097"/>
                <a:gd name="T4" fmla="*/ 2147483647 w 386"/>
                <a:gd name="T5" fmla="*/ 2147483647 h 1097"/>
                <a:gd name="T6" fmla="*/ 2147483647 w 386"/>
                <a:gd name="T7" fmla="*/ 2147483647 h 1097"/>
                <a:gd name="T8" fmla="*/ 2147483647 w 386"/>
                <a:gd name="T9" fmla="*/ 2147483647 h 1097"/>
                <a:gd name="T10" fmla="*/ 2147483647 w 386"/>
                <a:gd name="T11" fmla="*/ 2147483647 h 1097"/>
                <a:gd name="T12" fmla="*/ 2147483647 w 386"/>
                <a:gd name="T13" fmla="*/ 2147483647 h 1097"/>
                <a:gd name="T14" fmla="*/ 120655384 w 386"/>
                <a:gd name="T15" fmla="*/ 2147483647 h 1097"/>
                <a:gd name="T16" fmla="*/ 522834711 w 386"/>
                <a:gd name="T17" fmla="*/ 80205982 h 1097"/>
                <a:gd name="T18" fmla="*/ 542944470 w 386"/>
                <a:gd name="T19" fmla="*/ 30076847 h 1097"/>
                <a:gd name="T20" fmla="*/ 492670072 w 386"/>
                <a:gd name="T21" fmla="*/ 0 h 1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6"/>
                <a:gd name="T34" fmla="*/ 0 h 1097"/>
                <a:gd name="T35" fmla="*/ 386 w 386"/>
                <a:gd name="T36" fmla="*/ 1097 h 10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6" h="1097">
                  <a:moveTo>
                    <a:pt x="49" y="0"/>
                  </a:moveTo>
                  <a:cubicBezTo>
                    <a:pt x="45" y="2"/>
                    <a:pt x="7" y="23"/>
                    <a:pt x="4" y="238"/>
                  </a:cubicBezTo>
                  <a:cubicBezTo>
                    <a:pt x="0" y="469"/>
                    <a:pt x="93" y="689"/>
                    <a:pt x="272" y="874"/>
                  </a:cubicBezTo>
                  <a:cubicBezTo>
                    <a:pt x="273" y="875"/>
                    <a:pt x="369" y="980"/>
                    <a:pt x="378" y="1093"/>
                  </a:cubicBezTo>
                  <a:cubicBezTo>
                    <a:pt x="378" y="1095"/>
                    <a:pt x="380" y="1097"/>
                    <a:pt x="382" y="1097"/>
                  </a:cubicBezTo>
                  <a:cubicBezTo>
                    <a:pt x="384" y="1097"/>
                    <a:pt x="386" y="1095"/>
                    <a:pt x="386" y="1093"/>
                  </a:cubicBezTo>
                  <a:cubicBezTo>
                    <a:pt x="377" y="977"/>
                    <a:pt x="279" y="869"/>
                    <a:pt x="278" y="868"/>
                  </a:cubicBezTo>
                  <a:cubicBezTo>
                    <a:pt x="101" y="685"/>
                    <a:pt x="9" y="467"/>
                    <a:pt x="12" y="238"/>
                  </a:cubicBezTo>
                  <a:cubicBezTo>
                    <a:pt x="15" y="29"/>
                    <a:pt x="52" y="8"/>
                    <a:pt x="52" y="8"/>
                  </a:cubicBezTo>
                  <a:cubicBezTo>
                    <a:pt x="54" y="7"/>
                    <a:pt x="55" y="5"/>
                    <a:pt x="54" y="3"/>
                  </a:cubicBezTo>
                  <a:cubicBezTo>
                    <a:pt x="53" y="1"/>
                    <a:pt x="51" y="0"/>
                    <a:pt x="49" y="0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230"/>
            <p:cNvSpPr>
              <a:spLocks noChangeArrowheads="1"/>
            </p:cNvSpPr>
            <p:nvPr/>
          </p:nvSpPr>
          <p:spPr bwMode="auto">
            <a:xfrm>
              <a:off x="1554162" y="25400"/>
              <a:ext cx="193675" cy="171450"/>
            </a:xfrm>
            <a:custGeom>
              <a:avLst/>
              <a:gdLst>
                <a:gd name="T0" fmla="*/ 110886875 w 61"/>
                <a:gd name="T1" fmla="*/ 0 h 54"/>
                <a:gd name="T2" fmla="*/ 0 w 61"/>
                <a:gd name="T3" fmla="*/ 241935000 h 54"/>
                <a:gd name="T4" fmla="*/ 302418750 w 61"/>
                <a:gd name="T5" fmla="*/ 544353750 h 54"/>
                <a:gd name="T6" fmla="*/ 614918125 w 61"/>
                <a:gd name="T7" fmla="*/ 241935000 h 54"/>
                <a:gd name="T8" fmla="*/ 504031250 w 61"/>
                <a:gd name="T9" fmla="*/ 0 h 54"/>
                <a:gd name="T10" fmla="*/ 110886875 w 61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54"/>
                <a:gd name="T20" fmla="*/ 61 w 61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54">
                  <a:moveTo>
                    <a:pt x="11" y="0"/>
                  </a:moveTo>
                  <a:cubicBezTo>
                    <a:pt x="5" y="6"/>
                    <a:pt x="0" y="14"/>
                    <a:pt x="0" y="24"/>
                  </a:cubicBezTo>
                  <a:cubicBezTo>
                    <a:pt x="0" y="41"/>
                    <a:pt x="14" y="54"/>
                    <a:pt x="30" y="54"/>
                  </a:cubicBezTo>
                  <a:cubicBezTo>
                    <a:pt x="47" y="54"/>
                    <a:pt x="61" y="41"/>
                    <a:pt x="61" y="24"/>
                  </a:cubicBezTo>
                  <a:cubicBezTo>
                    <a:pt x="61" y="14"/>
                    <a:pt x="57" y="6"/>
                    <a:pt x="50" y="0"/>
                  </a:cubicBezTo>
                  <a:cubicBezTo>
                    <a:pt x="37" y="0"/>
                    <a:pt x="24" y="0"/>
                    <a:pt x="1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231"/>
            <p:cNvSpPr>
              <a:spLocks noChangeArrowheads="1"/>
            </p:cNvSpPr>
            <p:nvPr/>
          </p:nvSpPr>
          <p:spPr bwMode="auto">
            <a:xfrm>
              <a:off x="1744662" y="234950"/>
              <a:ext cx="185737" cy="131763"/>
            </a:xfrm>
            <a:custGeom>
              <a:avLst/>
              <a:gdLst>
                <a:gd name="T0" fmla="*/ 277491078 w 59"/>
                <a:gd name="T1" fmla="*/ 0 h 42"/>
                <a:gd name="T2" fmla="*/ 0 w 59"/>
                <a:gd name="T3" fmla="*/ 186999932 h 42"/>
                <a:gd name="T4" fmla="*/ 564895475 w 59"/>
                <a:gd name="T5" fmla="*/ 413368766 h 42"/>
                <a:gd name="T6" fmla="*/ 584715816 w 59"/>
                <a:gd name="T7" fmla="*/ 305106638 h 42"/>
                <a:gd name="T8" fmla="*/ 277491078 w 5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42"/>
                <a:gd name="T17" fmla="*/ 59 w 59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42">
                  <a:moveTo>
                    <a:pt x="28" y="0"/>
                  </a:moveTo>
                  <a:cubicBezTo>
                    <a:pt x="16" y="0"/>
                    <a:pt x="5" y="8"/>
                    <a:pt x="0" y="19"/>
                  </a:cubicBezTo>
                  <a:cubicBezTo>
                    <a:pt x="20" y="25"/>
                    <a:pt x="39" y="33"/>
                    <a:pt x="57" y="42"/>
                  </a:cubicBezTo>
                  <a:cubicBezTo>
                    <a:pt x="58" y="38"/>
                    <a:pt x="59" y="35"/>
                    <a:pt x="59" y="31"/>
                  </a:cubicBezTo>
                  <a:cubicBezTo>
                    <a:pt x="59" y="14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232"/>
            <p:cNvSpPr>
              <a:spLocks noChangeArrowheads="1"/>
            </p:cNvSpPr>
            <p:nvPr/>
          </p:nvSpPr>
          <p:spPr bwMode="auto">
            <a:xfrm>
              <a:off x="2044700" y="73025"/>
              <a:ext cx="187325" cy="114300"/>
            </a:xfrm>
            <a:custGeom>
              <a:avLst/>
              <a:gdLst>
                <a:gd name="T0" fmla="*/ 0 w 59"/>
                <a:gd name="T1" fmla="*/ 60483750 h 36"/>
                <a:gd name="T2" fmla="*/ 312499375 w 59"/>
                <a:gd name="T3" fmla="*/ 362902500 h 36"/>
                <a:gd name="T4" fmla="*/ 594756875 w 59"/>
                <a:gd name="T5" fmla="*/ 171370625 h 36"/>
                <a:gd name="T6" fmla="*/ 10080625 w 59"/>
                <a:gd name="T7" fmla="*/ 0 h 36"/>
                <a:gd name="T8" fmla="*/ 0 w 59"/>
                <a:gd name="T9" fmla="*/ 6048375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36"/>
                <a:gd name="T17" fmla="*/ 59 w 59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36">
                  <a:moveTo>
                    <a:pt x="0" y="6"/>
                  </a:moveTo>
                  <a:cubicBezTo>
                    <a:pt x="0" y="23"/>
                    <a:pt x="14" y="36"/>
                    <a:pt x="31" y="36"/>
                  </a:cubicBezTo>
                  <a:cubicBezTo>
                    <a:pt x="43" y="36"/>
                    <a:pt x="54" y="28"/>
                    <a:pt x="59" y="17"/>
                  </a:cubicBezTo>
                  <a:cubicBezTo>
                    <a:pt x="40" y="11"/>
                    <a:pt x="20" y="5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233"/>
            <p:cNvSpPr>
              <a:spLocks noChangeArrowheads="1"/>
            </p:cNvSpPr>
            <p:nvPr/>
          </p:nvSpPr>
          <p:spPr bwMode="auto">
            <a:xfrm>
              <a:off x="2082800" y="263525"/>
              <a:ext cx="180975" cy="131763"/>
            </a:xfrm>
            <a:custGeom>
              <a:avLst/>
              <a:gdLst>
                <a:gd name="T0" fmla="*/ 312499375 w 57"/>
                <a:gd name="T1" fmla="*/ 0 h 42"/>
                <a:gd name="T2" fmla="*/ 0 w 57"/>
                <a:gd name="T3" fmla="*/ 305106638 h 42"/>
                <a:gd name="T4" fmla="*/ 30241875 w 57"/>
                <a:gd name="T5" fmla="*/ 413368766 h 42"/>
                <a:gd name="T6" fmla="*/ 574595625 w 57"/>
                <a:gd name="T7" fmla="*/ 157472471 h 42"/>
                <a:gd name="T8" fmla="*/ 312499375 w 5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42"/>
                <a:gd name="T17" fmla="*/ 57 w 57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4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35"/>
                    <a:pt x="1" y="39"/>
                    <a:pt x="3" y="42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2" y="7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234"/>
            <p:cNvSpPr>
              <a:spLocks noChangeArrowheads="1"/>
            </p:cNvSpPr>
            <p:nvPr/>
          </p:nvSpPr>
          <p:spPr bwMode="auto">
            <a:xfrm>
              <a:off x="1214437" y="57150"/>
              <a:ext cx="184150" cy="92075"/>
            </a:xfrm>
            <a:custGeom>
              <a:avLst/>
              <a:gdLst>
                <a:gd name="T0" fmla="*/ 0 w 58"/>
                <a:gd name="T1" fmla="*/ 90725625 h 29"/>
                <a:gd name="T2" fmla="*/ 282257500 w 58"/>
                <a:gd name="T3" fmla="*/ 292338125 h 29"/>
                <a:gd name="T4" fmla="*/ 584676250 w 58"/>
                <a:gd name="T5" fmla="*/ 0 h 29"/>
                <a:gd name="T6" fmla="*/ 433466875 w 58"/>
                <a:gd name="T7" fmla="*/ 20161250 h 29"/>
                <a:gd name="T8" fmla="*/ 0 w 58"/>
                <a:gd name="T9" fmla="*/ 907256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29"/>
                <a:gd name="T17" fmla="*/ 58 w 5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29">
                  <a:moveTo>
                    <a:pt x="0" y="9"/>
                  </a:moveTo>
                  <a:cubicBezTo>
                    <a:pt x="4" y="21"/>
                    <a:pt x="15" y="29"/>
                    <a:pt x="28" y="29"/>
                  </a:cubicBezTo>
                  <a:cubicBezTo>
                    <a:pt x="44" y="29"/>
                    <a:pt x="58" y="16"/>
                    <a:pt x="58" y="0"/>
                  </a:cubicBezTo>
                  <a:cubicBezTo>
                    <a:pt x="53" y="0"/>
                    <a:pt x="48" y="1"/>
                    <a:pt x="43" y="2"/>
                  </a:cubicBezTo>
                  <a:cubicBezTo>
                    <a:pt x="29" y="4"/>
                    <a:pt x="14" y="6"/>
                    <a:pt x="0" y="9"/>
                  </a:cubicBezTo>
                  <a:close/>
                </a:path>
              </a:pathLst>
            </a:custGeom>
            <a:solidFill>
              <a:srgbClr val="FF7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235"/>
            <p:cNvSpPr>
              <a:spLocks noChangeArrowheads="1"/>
            </p:cNvSpPr>
            <p:nvPr/>
          </p:nvSpPr>
          <p:spPr bwMode="auto">
            <a:xfrm>
              <a:off x="950912" y="127000"/>
              <a:ext cx="1912937" cy="3444875"/>
            </a:xfrm>
            <a:custGeom>
              <a:avLst/>
              <a:gdLst>
                <a:gd name="T0" fmla="*/ 40254159 w 603"/>
                <a:gd name="T1" fmla="*/ 180450658 h 1088"/>
                <a:gd name="T2" fmla="*/ 10062747 w 603"/>
                <a:gd name="T3" fmla="*/ 230578655 h 1088"/>
                <a:gd name="T4" fmla="*/ 50320077 w 603"/>
                <a:gd name="T5" fmla="*/ 260651654 h 1088"/>
                <a:gd name="T6" fmla="*/ 2147483647 w 603"/>
                <a:gd name="T7" fmla="*/ 1142862611 h 1088"/>
                <a:gd name="T8" fmla="*/ 2147483647 w 603"/>
                <a:gd name="T9" fmla="*/ 2147483647 h 1088"/>
                <a:gd name="T10" fmla="*/ 2147483647 w 603"/>
                <a:gd name="T11" fmla="*/ 2147483647 h 1088"/>
                <a:gd name="T12" fmla="*/ 2147483647 w 603"/>
                <a:gd name="T13" fmla="*/ 2147483647 h 1088"/>
                <a:gd name="T14" fmla="*/ 2147483647 w 603"/>
                <a:gd name="T15" fmla="*/ 2147483647 h 1088"/>
                <a:gd name="T16" fmla="*/ 2147483647 w 603"/>
                <a:gd name="T17" fmla="*/ 2147483647 h 1088"/>
                <a:gd name="T18" fmla="*/ 2147483647 w 603"/>
                <a:gd name="T19" fmla="*/ 2147483647 h 1088"/>
                <a:gd name="T20" fmla="*/ 2147483647 w 603"/>
                <a:gd name="T21" fmla="*/ 2147483647 h 1088"/>
                <a:gd name="T22" fmla="*/ 2147483647 w 603"/>
                <a:gd name="T23" fmla="*/ 2147483647 h 1088"/>
                <a:gd name="T24" fmla="*/ 2147483647 w 603"/>
                <a:gd name="T25" fmla="*/ 1072685948 h 1088"/>
                <a:gd name="T26" fmla="*/ 1137220426 w 603"/>
                <a:gd name="T27" fmla="*/ 190478157 h 1088"/>
                <a:gd name="T28" fmla="*/ 40254159 w 603"/>
                <a:gd name="T29" fmla="*/ 180450658 h 10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3"/>
                <a:gd name="T46" fmla="*/ 0 h 1088"/>
                <a:gd name="T47" fmla="*/ 603 w 603"/>
                <a:gd name="T48" fmla="*/ 1088 h 10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3" h="1088">
                  <a:moveTo>
                    <a:pt x="4" y="18"/>
                  </a:moveTo>
                  <a:cubicBezTo>
                    <a:pt x="2" y="19"/>
                    <a:pt x="0" y="21"/>
                    <a:pt x="1" y="23"/>
                  </a:cubicBezTo>
                  <a:cubicBezTo>
                    <a:pt x="1" y="25"/>
                    <a:pt x="3" y="27"/>
                    <a:pt x="5" y="26"/>
                  </a:cubicBezTo>
                  <a:cubicBezTo>
                    <a:pt x="7" y="26"/>
                    <a:pt x="176" y="0"/>
                    <a:pt x="352" y="114"/>
                  </a:cubicBezTo>
                  <a:cubicBezTo>
                    <a:pt x="526" y="225"/>
                    <a:pt x="603" y="505"/>
                    <a:pt x="557" y="681"/>
                  </a:cubicBezTo>
                  <a:cubicBezTo>
                    <a:pt x="541" y="742"/>
                    <a:pt x="519" y="797"/>
                    <a:pt x="500" y="846"/>
                  </a:cubicBezTo>
                  <a:cubicBezTo>
                    <a:pt x="465" y="933"/>
                    <a:pt x="435" y="1008"/>
                    <a:pt x="453" y="1084"/>
                  </a:cubicBezTo>
                  <a:cubicBezTo>
                    <a:pt x="454" y="1086"/>
                    <a:pt x="456" y="1088"/>
                    <a:pt x="458" y="1087"/>
                  </a:cubicBezTo>
                  <a:cubicBezTo>
                    <a:pt x="460" y="1087"/>
                    <a:pt x="462" y="1084"/>
                    <a:pt x="461" y="1082"/>
                  </a:cubicBezTo>
                  <a:cubicBezTo>
                    <a:pt x="443" y="1009"/>
                    <a:pt x="472" y="938"/>
                    <a:pt x="507" y="849"/>
                  </a:cubicBezTo>
                  <a:cubicBezTo>
                    <a:pt x="527" y="800"/>
                    <a:pt x="549" y="745"/>
                    <a:pt x="565" y="683"/>
                  </a:cubicBezTo>
                  <a:cubicBezTo>
                    <a:pt x="588" y="596"/>
                    <a:pt x="581" y="481"/>
                    <a:pt x="546" y="374"/>
                  </a:cubicBezTo>
                  <a:cubicBezTo>
                    <a:pt x="507" y="255"/>
                    <a:pt x="440" y="161"/>
                    <a:pt x="356" y="107"/>
                  </a:cubicBezTo>
                  <a:cubicBezTo>
                    <a:pt x="263" y="47"/>
                    <a:pt x="172" y="26"/>
                    <a:pt x="113" y="19"/>
                  </a:cubicBezTo>
                  <a:cubicBezTo>
                    <a:pt x="48" y="11"/>
                    <a:pt x="6" y="18"/>
                    <a:pt x="4" y="18"/>
                  </a:cubicBezTo>
                  <a:close/>
                </a:path>
              </a:pathLst>
            </a:custGeom>
            <a:solidFill>
              <a:srgbClr val="D7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236"/>
            <p:cNvSpPr>
              <a:spLocks noChangeArrowheads="1"/>
            </p:cNvSpPr>
            <p:nvPr/>
          </p:nvSpPr>
          <p:spPr bwMode="auto">
            <a:xfrm>
              <a:off x="1754187" y="3629025"/>
              <a:ext cx="823912" cy="276225"/>
            </a:xfrm>
            <a:custGeom>
              <a:avLst/>
              <a:gdLst>
                <a:gd name="T0" fmla="*/ 0 w 260"/>
                <a:gd name="T1" fmla="*/ 635079375 h 87"/>
                <a:gd name="T2" fmla="*/ 200838057 w 260"/>
                <a:gd name="T3" fmla="*/ 796369375 h 87"/>
                <a:gd name="T4" fmla="*/ 1194982951 w 260"/>
                <a:gd name="T5" fmla="*/ 786288750 h 87"/>
                <a:gd name="T6" fmla="*/ 2147483647 w 260"/>
                <a:gd name="T7" fmla="*/ 504031250 h 87"/>
                <a:gd name="T8" fmla="*/ 2147483647 w 260"/>
                <a:gd name="T9" fmla="*/ 10080625 h 87"/>
                <a:gd name="T10" fmla="*/ 2147483647 w 260"/>
                <a:gd name="T11" fmla="*/ 0 h 87"/>
                <a:gd name="T12" fmla="*/ 0 w 260"/>
                <a:gd name="T13" fmla="*/ 63507937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0"/>
                <a:gd name="T22" fmla="*/ 0 h 87"/>
                <a:gd name="T23" fmla="*/ 260 w 260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0" h="87">
                  <a:moveTo>
                    <a:pt x="0" y="63"/>
                  </a:moveTo>
                  <a:cubicBezTo>
                    <a:pt x="5" y="71"/>
                    <a:pt x="11" y="77"/>
                    <a:pt x="20" y="79"/>
                  </a:cubicBezTo>
                  <a:cubicBezTo>
                    <a:pt x="51" y="87"/>
                    <a:pt x="87" y="83"/>
                    <a:pt x="119" y="78"/>
                  </a:cubicBezTo>
                  <a:cubicBezTo>
                    <a:pt x="152" y="74"/>
                    <a:pt x="185" y="64"/>
                    <a:pt x="215" y="50"/>
                  </a:cubicBezTo>
                  <a:cubicBezTo>
                    <a:pt x="234" y="41"/>
                    <a:pt x="260" y="28"/>
                    <a:pt x="255" y="1"/>
                  </a:cubicBezTo>
                  <a:cubicBezTo>
                    <a:pt x="255" y="1"/>
                    <a:pt x="255" y="0"/>
                    <a:pt x="255" y="0"/>
                  </a:cubicBezTo>
                  <a:cubicBezTo>
                    <a:pt x="191" y="57"/>
                    <a:pt x="85" y="69"/>
                    <a:pt x="0" y="63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237"/>
            <p:cNvSpPr>
              <a:spLocks noChangeArrowheads="1"/>
            </p:cNvSpPr>
            <p:nvPr/>
          </p:nvSpPr>
          <p:spPr bwMode="auto">
            <a:xfrm>
              <a:off x="1703387" y="3503613"/>
              <a:ext cx="858837" cy="344488"/>
            </a:xfrm>
            <a:custGeom>
              <a:avLst/>
              <a:gdLst>
                <a:gd name="T0" fmla="*/ 2058908004 w 271"/>
                <a:gd name="T1" fmla="*/ 249709554 h 109"/>
                <a:gd name="T2" fmla="*/ 1918299591 w 271"/>
                <a:gd name="T3" fmla="*/ 309640985 h 109"/>
                <a:gd name="T4" fmla="*/ 0 w 271"/>
                <a:gd name="T5" fmla="*/ 539373395 h 109"/>
                <a:gd name="T6" fmla="*/ 160694424 w 271"/>
                <a:gd name="T7" fmla="*/ 1028802350 h 109"/>
                <a:gd name="T8" fmla="*/ 2147483647 w 271"/>
                <a:gd name="T9" fmla="*/ 399536550 h 109"/>
                <a:gd name="T10" fmla="*/ 2147483647 w 271"/>
                <a:gd name="T11" fmla="*/ 0 h 109"/>
                <a:gd name="T12" fmla="*/ 2058908004 w 271"/>
                <a:gd name="T13" fmla="*/ 249709554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1"/>
                <a:gd name="T22" fmla="*/ 0 h 109"/>
                <a:gd name="T23" fmla="*/ 271 w 271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1" h="109">
                  <a:moveTo>
                    <a:pt x="205" y="25"/>
                  </a:moveTo>
                  <a:cubicBezTo>
                    <a:pt x="203" y="27"/>
                    <a:pt x="193" y="29"/>
                    <a:pt x="191" y="31"/>
                  </a:cubicBezTo>
                  <a:cubicBezTo>
                    <a:pt x="131" y="54"/>
                    <a:pt x="65" y="60"/>
                    <a:pt x="0" y="54"/>
                  </a:cubicBezTo>
                  <a:cubicBezTo>
                    <a:pt x="3" y="68"/>
                    <a:pt x="7" y="88"/>
                    <a:pt x="16" y="103"/>
                  </a:cubicBezTo>
                  <a:cubicBezTo>
                    <a:pt x="101" y="109"/>
                    <a:pt x="207" y="97"/>
                    <a:pt x="271" y="40"/>
                  </a:cubicBezTo>
                  <a:cubicBezTo>
                    <a:pt x="269" y="29"/>
                    <a:pt x="265" y="11"/>
                    <a:pt x="262" y="0"/>
                  </a:cubicBezTo>
                  <a:cubicBezTo>
                    <a:pt x="245" y="11"/>
                    <a:pt x="226" y="19"/>
                    <a:pt x="205" y="25"/>
                  </a:cubicBezTo>
                  <a:close/>
                </a:path>
              </a:pathLst>
            </a:custGeom>
            <a:solidFill>
              <a:srgbClr val="FF4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238"/>
            <p:cNvSpPr>
              <a:spLocks noChangeArrowheads="1"/>
            </p:cNvSpPr>
            <p:nvPr/>
          </p:nvSpPr>
          <p:spPr bwMode="auto">
            <a:xfrm>
              <a:off x="1693862" y="3414713"/>
              <a:ext cx="839787" cy="277813"/>
            </a:xfrm>
            <a:custGeom>
              <a:avLst/>
              <a:gdLst>
                <a:gd name="T0" fmla="*/ 2147483647 w 265"/>
                <a:gd name="T1" fmla="*/ 0 h 88"/>
                <a:gd name="T2" fmla="*/ 0 w 265"/>
                <a:gd name="T3" fmla="*/ 657785417 h 88"/>
                <a:gd name="T4" fmla="*/ 30127755 w 265"/>
                <a:gd name="T5" fmla="*/ 817246922 h 88"/>
                <a:gd name="T6" fmla="*/ 1948264643 w 265"/>
                <a:gd name="T7" fmla="*/ 588019627 h 88"/>
                <a:gd name="T8" fmla="*/ 2088864001 w 265"/>
                <a:gd name="T9" fmla="*/ 528220379 h 88"/>
                <a:gd name="T10" fmla="*/ 2147483647 w 265"/>
                <a:gd name="T11" fmla="*/ 279060002 h 88"/>
                <a:gd name="T12" fmla="*/ 2147483647 w 265"/>
                <a:gd name="T13" fmla="*/ 19933083 h 88"/>
                <a:gd name="T14" fmla="*/ 2147483647 w 26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5"/>
                <a:gd name="T25" fmla="*/ 0 h 88"/>
                <a:gd name="T26" fmla="*/ 265 w 265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5" h="88">
                  <a:moveTo>
                    <a:pt x="261" y="0"/>
                  </a:moveTo>
                  <a:cubicBezTo>
                    <a:pt x="192" y="54"/>
                    <a:pt x="87" y="69"/>
                    <a:pt x="0" y="66"/>
                  </a:cubicBezTo>
                  <a:cubicBezTo>
                    <a:pt x="1" y="71"/>
                    <a:pt x="2" y="76"/>
                    <a:pt x="3" y="82"/>
                  </a:cubicBezTo>
                  <a:cubicBezTo>
                    <a:pt x="68" y="88"/>
                    <a:pt x="134" y="82"/>
                    <a:pt x="194" y="59"/>
                  </a:cubicBezTo>
                  <a:cubicBezTo>
                    <a:pt x="196" y="57"/>
                    <a:pt x="206" y="55"/>
                    <a:pt x="208" y="53"/>
                  </a:cubicBezTo>
                  <a:cubicBezTo>
                    <a:pt x="229" y="47"/>
                    <a:pt x="248" y="39"/>
                    <a:pt x="265" y="28"/>
                  </a:cubicBezTo>
                  <a:cubicBezTo>
                    <a:pt x="263" y="19"/>
                    <a:pt x="261" y="11"/>
                    <a:pt x="261" y="2"/>
                  </a:cubicBezTo>
                  <a:cubicBezTo>
                    <a:pt x="261" y="1"/>
                    <a:pt x="261" y="1"/>
                    <a:pt x="261" y="0"/>
                  </a:cubicBezTo>
                  <a:close/>
                </a:path>
              </a:pathLst>
            </a:custGeom>
            <a:solidFill>
              <a:srgbClr val="4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Oval 239"/>
            <p:cNvSpPr>
              <a:spLocks noChangeArrowheads="1"/>
            </p:cNvSpPr>
            <p:nvPr/>
          </p:nvSpPr>
          <p:spPr bwMode="auto">
            <a:xfrm>
              <a:off x="1779587" y="3641725"/>
              <a:ext cx="23812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Oval 240"/>
            <p:cNvSpPr>
              <a:spLocks noChangeArrowheads="1"/>
            </p:cNvSpPr>
            <p:nvPr/>
          </p:nvSpPr>
          <p:spPr bwMode="auto">
            <a:xfrm>
              <a:off x="1860550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Oval 241"/>
            <p:cNvSpPr>
              <a:spLocks noChangeArrowheads="1"/>
            </p:cNvSpPr>
            <p:nvPr/>
          </p:nvSpPr>
          <p:spPr bwMode="auto">
            <a:xfrm>
              <a:off x="2009775" y="38481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Oval 242"/>
            <p:cNvSpPr>
              <a:spLocks noChangeArrowheads="1"/>
            </p:cNvSpPr>
            <p:nvPr/>
          </p:nvSpPr>
          <p:spPr bwMode="auto">
            <a:xfrm>
              <a:off x="2143125" y="38290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Oval 243"/>
            <p:cNvSpPr>
              <a:spLocks noChangeArrowheads="1"/>
            </p:cNvSpPr>
            <p:nvPr/>
          </p:nvSpPr>
          <p:spPr bwMode="auto">
            <a:xfrm>
              <a:off x="2276475" y="380047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Oval 244"/>
            <p:cNvSpPr>
              <a:spLocks noChangeArrowheads="1"/>
            </p:cNvSpPr>
            <p:nvPr/>
          </p:nvSpPr>
          <p:spPr bwMode="auto">
            <a:xfrm>
              <a:off x="2397125" y="37433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Oval 245"/>
            <p:cNvSpPr>
              <a:spLocks noChangeArrowheads="1"/>
            </p:cNvSpPr>
            <p:nvPr/>
          </p:nvSpPr>
          <p:spPr bwMode="auto">
            <a:xfrm>
              <a:off x="2508250" y="368935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Oval 246"/>
            <p:cNvSpPr>
              <a:spLocks noChangeArrowheads="1"/>
            </p:cNvSpPr>
            <p:nvPr/>
          </p:nvSpPr>
          <p:spPr bwMode="auto">
            <a:xfrm>
              <a:off x="1901825" y="3635375"/>
              <a:ext cx="25400" cy="28575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Oval 247"/>
            <p:cNvSpPr>
              <a:spLocks noChangeArrowheads="1"/>
            </p:cNvSpPr>
            <p:nvPr/>
          </p:nvSpPr>
          <p:spPr bwMode="auto">
            <a:xfrm>
              <a:off x="2035175" y="3619500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Oval 248"/>
            <p:cNvSpPr>
              <a:spLocks noChangeArrowheads="1"/>
            </p:cNvSpPr>
            <p:nvPr/>
          </p:nvSpPr>
          <p:spPr bwMode="auto">
            <a:xfrm>
              <a:off x="2171700" y="3590925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Oval 249"/>
            <p:cNvSpPr>
              <a:spLocks noChangeArrowheads="1"/>
            </p:cNvSpPr>
            <p:nvPr/>
          </p:nvSpPr>
          <p:spPr bwMode="auto">
            <a:xfrm>
              <a:off x="2305050" y="3548063"/>
              <a:ext cx="25400" cy="23813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Oval 250"/>
            <p:cNvSpPr>
              <a:spLocks noChangeArrowheads="1"/>
            </p:cNvSpPr>
            <p:nvPr/>
          </p:nvSpPr>
          <p:spPr bwMode="auto">
            <a:xfrm>
              <a:off x="2435225" y="3500438"/>
              <a:ext cx="25400" cy="25400"/>
            </a:xfrm>
            <a:prstGeom prst="ellipse">
              <a:avLst/>
            </a:prstGeom>
            <a:solidFill>
              <a:srgbClr val="FFF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Freeform 251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352821875 w 310"/>
                <a:gd name="T11" fmla="*/ 56199643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0"/>
                <a:gd name="T19" fmla="*/ 0 h 223"/>
                <a:gd name="T20" fmla="*/ 310 w 310"/>
                <a:gd name="T21" fmla="*/ 223 h 2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  <a:lnTo>
                    <a:pt x="140" y="223"/>
                  </a:lnTo>
                  <a:close/>
                </a:path>
              </a:pathLst>
            </a:custGeom>
            <a:solidFill>
              <a:srgbClr val="B3B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252"/>
            <p:cNvSpPr>
              <a:spLocks noChangeArrowheads="1"/>
            </p:cNvSpPr>
            <p:nvPr/>
          </p:nvSpPr>
          <p:spPr bwMode="auto">
            <a:xfrm>
              <a:off x="2016125" y="219075"/>
              <a:ext cx="492125" cy="354013"/>
            </a:xfrm>
            <a:custGeom>
              <a:avLst/>
              <a:gdLst>
                <a:gd name="T0" fmla="*/ 352821875 w 310"/>
                <a:gd name="T1" fmla="*/ 561996431 h 223"/>
                <a:gd name="T2" fmla="*/ 352821875 w 310"/>
                <a:gd name="T3" fmla="*/ 181451506 h 223"/>
                <a:gd name="T4" fmla="*/ 781248438 w 310"/>
                <a:gd name="T5" fmla="*/ 330141729 h 223"/>
                <a:gd name="T6" fmla="*/ 680442188 w 310"/>
                <a:gd name="T7" fmla="*/ 0 h 223"/>
                <a:gd name="T8" fmla="*/ 0 w 310"/>
                <a:gd name="T9" fmla="*/ 330141729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"/>
                <a:gd name="T16" fmla="*/ 0 h 223"/>
                <a:gd name="T17" fmla="*/ 310 w 310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" h="223">
                  <a:moveTo>
                    <a:pt x="140" y="223"/>
                  </a:moveTo>
                  <a:lnTo>
                    <a:pt x="140" y="72"/>
                  </a:lnTo>
                  <a:lnTo>
                    <a:pt x="310" y="131"/>
                  </a:lnTo>
                  <a:lnTo>
                    <a:pt x="270" y="0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253"/>
            <p:cNvSpPr>
              <a:spLocks noChangeArrowheads="1"/>
            </p:cNvSpPr>
            <p:nvPr/>
          </p:nvSpPr>
          <p:spPr bwMode="auto">
            <a:xfrm>
              <a:off x="2374900" y="360363"/>
              <a:ext cx="463550" cy="665163"/>
            </a:xfrm>
            <a:custGeom>
              <a:avLst/>
              <a:gdLst>
                <a:gd name="T0" fmla="*/ 90725625 w 146"/>
                <a:gd name="T1" fmla="*/ 1183857107 h 210"/>
                <a:gd name="T2" fmla="*/ 0 w 146"/>
                <a:gd name="T3" fmla="*/ 521700011 h 210"/>
                <a:gd name="T4" fmla="*/ 947578750 w 146"/>
                <a:gd name="T5" fmla="*/ 792582891 h 210"/>
                <a:gd name="T6" fmla="*/ 917336875 w 146"/>
                <a:gd name="T7" fmla="*/ 0 h 210"/>
                <a:gd name="T8" fmla="*/ 1370965000 w 146"/>
                <a:gd name="T9" fmla="*/ 451471468 h 210"/>
                <a:gd name="T10" fmla="*/ 1471771250 w 146"/>
                <a:gd name="T11" fmla="*/ 1374480153 h 210"/>
                <a:gd name="T12" fmla="*/ 544353750 w 146"/>
                <a:gd name="T13" fmla="*/ 1063465772 h 210"/>
                <a:gd name="T14" fmla="*/ 604837500 w 146"/>
                <a:gd name="T15" fmla="*/ 2106865793 h 210"/>
                <a:gd name="T16" fmla="*/ 90725625 w 146"/>
                <a:gd name="T17" fmla="*/ 1183857107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6"/>
                <a:gd name="T28" fmla="*/ 0 h 210"/>
                <a:gd name="T29" fmla="*/ 146 w 146"/>
                <a:gd name="T30" fmla="*/ 210 h 2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6" h="210">
                  <a:moveTo>
                    <a:pt x="9" y="118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60" y="210"/>
                    <a:pt x="60" y="210"/>
                    <a:pt x="60" y="210"/>
                  </a:cubicBezTo>
                  <a:cubicBezTo>
                    <a:pt x="60" y="210"/>
                    <a:pt x="18" y="152"/>
                    <a:pt x="9" y="118"/>
                  </a:cubicBezTo>
                  <a:close/>
                </a:path>
              </a:pathLst>
            </a:custGeom>
            <a:solidFill>
              <a:srgbClr val="FF9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254"/>
            <p:cNvSpPr>
              <a:spLocks noChangeArrowheads="1"/>
            </p:cNvSpPr>
            <p:nvPr/>
          </p:nvSpPr>
          <p:spPr bwMode="auto">
            <a:xfrm>
              <a:off x="2682875" y="842963"/>
              <a:ext cx="212725" cy="133350"/>
            </a:xfrm>
            <a:custGeom>
              <a:avLst/>
              <a:gdLst>
                <a:gd name="T0" fmla="*/ 0 w 134"/>
                <a:gd name="T1" fmla="*/ 0 h 84"/>
                <a:gd name="T2" fmla="*/ 30241875 w 134"/>
                <a:gd name="T3" fmla="*/ 211693125 h 84"/>
                <a:gd name="T4" fmla="*/ 337700938 w 134"/>
                <a:gd name="T5" fmla="*/ 95765938 h 84"/>
                <a:gd name="T6" fmla="*/ 0 w 134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4"/>
                <a:gd name="T14" fmla="*/ 134 w 134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4">
                  <a:moveTo>
                    <a:pt x="0" y="0"/>
                  </a:moveTo>
                  <a:lnTo>
                    <a:pt x="12" y="84"/>
                  </a:lnTo>
                  <a:lnTo>
                    <a:pt x="134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255"/>
            <p:cNvSpPr>
              <a:spLocks noChangeArrowheads="1"/>
            </p:cNvSpPr>
            <p:nvPr/>
          </p:nvSpPr>
          <p:spPr bwMode="auto">
            <a:xfrm>
              <a:off x="2970212" y="677863"/>
              <a:ext cx="142875" cy="193675"/>
            </a:xfrm>
            <a:custGeom>
              <a:avLst/>
              <a:gdLst>
                <a:gd name="T0" fmla="*/ 0 w 90"/>
                <a:gd name="T1" fmla="*/ 0 h 122"/>
                <a:gd name="T2" fmla="*/ 10080625 w 90"/>
                <a:gd name="T3" fmla="*/ 307459063 h 122"/>
                <a:gd name="T4" fmla="*/ 226814063 w 90"/>
                <a:gd name="T5" fmla="*/ 226814063 h 122"/>
                <a:gd name="T6" fmla="*/ 0 w 90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2"/>
                <a:gd name="T14" fmla="*/ 90 w 90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2">
                  <a:moveTo>
                    <a:pt x="0" y="0"/>
                  </a:moveTo>
                  <a:lnTo>
                    <a:pt x="4" y="122"/>
                  </a:lnTo>
                  <a:lnTo>
                    <a:pt x="90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Oval 256"/>
            <p:cNvSpPr>
              <a:spLocks noChangeArrowheads="1"/>
            </p:cNvSpPr>
            <p:nvPr/>
          </p:nvSpPr>
          <p:spPr bwMode="auto">
            <a:xfrm>
              <a:off x="2806700" y="1612900"/>
              <a:ext cx="41275" cy="36513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0" name="Oval 257"/>
            <p:cNvSpPr>
              <a:spLocks noChangeArrowheads="1"/>
            </p:cNvSpPr>
            <p:nvPr/>
          </p:nvSpPr>
          <p:spPr bwMode="auto">
            <a:xfrm>
              <a:off x="3046412" y="1517650"/>
              <a:ext cx="41275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1" name="Oval 258"/>
            <p:cNvSpPr>
              <a:spLocks noChangeArrowheads="1"/>
            </p:cNvSpPr>
            <p:nvPr/>
          </p:nvSpPr>
          <p:spPr bwMode="auto">
            <a:xfrm>
              <a:off x="2989262" y="1649413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2" name="Oval 259"/>
            <p:cNvSpPr>
              <a:spLocks noChangeArrowheads="1"/>
            </p:cNvSpPr>
            <p:nvPr/>
          </p:nvSpPr>
          <p:spPr bwMode="auto">
            <a:xfrm>
              <a:off x="2857500" y="1747838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3" name="Freeform 260"/>
            <p:cNvSpPr>
              <a:spLocks noChangeArrowheads="1"/>
            </p:cNvSpPr>
            <p:nvPr/>
          </p:nvSpPr>
          <p:spPr bwMode="auto">
            <a:xfrm>
              <a:off x="3211512" y="1677988"/>
              <a:ext cx="19050" cy="41275"/>
            </a:xfrm>
            <a:custGeom>
              <a:avLst/>
              <a:gdLst>
                <a:gd name="T0" fmla="*/ 60483750 w 6"/>
                <a:gd name="T1" fmla="*/ 131048125 h 13"/>
                <a:gd name="T2" fmla="*/ 0 w 6"/>
                <a:gd name="T3" fmla="*/ 70564375 h 13"/>
                <a:gd name="T4" fmla="*/ 60483750 w 6"/>
                <a:gd name="T5" fmla="*/ 0 h 13"/>
                <a:gd name="T6" fmla="*/ 0 60000 65536"/>
                <a:gd name="T7" fmla="*/ 0 60000 65536"/>
                <a:gd name="T8" fmla="*/ 0 60000 65536"/>
                <a:gd name="T9" fmla="*/ 0 w 6"/>
                <a:gd name="T10" fmla="*/ 0 h 13"/>
                <a:gd name="T11" fmla="*/ 6 w 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</a:path>
              </a:pathLst>
            </a:cu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Oval 261"/>
            <p:cNvSpPr>
              <a:spLocks noChangeArrowheads="1"/>
            </p:cNvSpPr>
            <p:nvPr/>
          </p:nvSpPr>
          <p:spPr bwMode="auto">
            <a:xfrm>
              <a:off x="3230562" y="1460500"/>
              <a:ext cx="38100" cy="38100"/>
            </a:xfrm>
            <a:prstGeom prst="ellipse">
              <a:avLst/>
            </a:prstGeom>
            <a:solidFill>
              <a:srgbClr val="E1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5" name="Freeform 262"/>
            <p:cNvSpPr>
              <a:spLocks noChangeArrowheads="1"/>
            </p:cNvSpPr>
            <p:nvPr/>
          </p:nvSpPr>
          <p:spPr bwMode="auto">
            <a:xfrm>
              <a:off x="2797175" y="2058988"/>
              <a:ext cx="404812" cy="277813"/>
            </a:xfrm>
            <a:custGeom>
              <a:avLst/>
              <a:gdLst>
                <a:gd name="T0" fmla="*/ 1280255901 w 128"/>
                <a:gd name="T1" fmla="*/ 0 h 88"/>
                <a:gd name="T2" fmla="*/ 180036974 w 128"/>
                <a:gd name="T3" fmla="*/ 19933083 h 88"/>
                <a:gd name="T4" fmla="*/ 0 w 128"/>
                <a:gd name="T5" fmla="*/ 877046170 h 88"/>
                <a:gd name="T6" fmla="*/ 1150229022 w 128"/>
                <a:gd name="T7" fmla="*/ 548153462 h 88"/>
                <a:gd name="T8" fmla="*/ 1280255901 w 12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88"/>
                <a:gd name="T17" fmla="*/ 128 w 128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88">
                  <a:moveTo>
                    <a:pt x="12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8" y="69"/>
                    <a:pt x="0" y="88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FF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263"/>
            <p:cNvSpPr>
              <a:spLocks noChangeArrowheads="1"/>
            </p:cNvSpPr>
            <p:nvPr/>
          </p:nvSpPr>
          <p:spPr bwMode="auto">
            <a:xfrm>
              <a:off x="2911475" y="2125663"/>
              <a:ext cx="198437" cy="107950"/>
            </a:xfrm>
            <a:custGeom>
              <a:avLst/>
              <a:gdLst>
                <a:gd name="T0" fmla="*/ 20161199 w 125"/>
                <a:gd name="T1" fmla="*/ 10080625 h 68"/>
                <a:gd name="T2" fmla="*/ 0 w 125"/>
                <a:gd name="T3" fmla="*/ 171370625 h 68"/>
                <a:gd name="T4" fmla="*/ 284776145 w 125"/>
                <a:gd name="T5" fmla="*/ 110886875 h 68"/>
                <a:gd name="T6" fmla="*/ 315017944 w 125"/>
                <a:gd name="T7" fmla="*/ 0 h 68"/>
                <a:gd name="T8" fmla="*/ 20161199 w 125"/>
                <a:gd name="T9" fmla="*/ 1008062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"/>
                <a:gd name="T16" fmla="*/ 0 h 68"/>
                <a:gd name="T17" fmla="*/ 125 w 125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" h="68">
                  <a:moveTo>
                    <a:pt x="8" y="4"/>
                  </a:moveTo>
                  <a:lnTo>
                    <a:pt x="0" y="68"/>
                  </a:lnTo>
                  <a:lnTo>
                    <a:pt x="113" y="44"/>
                  </a:lnTo>
                  <a:lnTo>
                    <a:pt x="125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264"/>
            <p:cNvSpPr>
              <a:spLocks noChangeArrowheads="1"/>
            </p:cNvSpPr>
            <p:nvPr/>
          </p:nvSpPr>
          <p:spPr bwMode="auto">
            <a:xfrm>
              <a:off x="2540000" y="2425700"/>
              <a:ext cx="314325" cy="419100"/>
            </a:xfrm>
            <a:custGeom>
              <a:avLst/>
              <a:gdLst>
                <a:gd name="T0" fmla="*/ 554434375 w 99"/>
                <a:gd name="T1" fmla="*/ 0 h 132"/>
                <a:gd name="T2" fmla="*/ 997981875 w 99"/>
                <a:gd name="T3" fmla="*/ 393144375 h 132"/>
                <a:gd name="T4" fmla="*/ 282257500 w 99"/>
                <a:gd name="T5" fmla="*/ 675401875 h 132"/>
                <a:gd name="T6" fmla="*/ 816530625 w 99"/>
                <a:gd name="T7" fmla="*/ 997981875 h 132"/>
                <a:gd name="T8" fmla="*/ 0 w 99"/>
                <a:gd name="T9" fmla="*/ 1330642500 h 132"/>
                <a:gd name="T10" fmla="*/ 554434375 w 99"/>
                <a:gd name="T11" fmla="*/ 0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132"/>
                <a:gd name="T20" fmla="*/ 99 w 99"/>
                <a:gd name="T21" fmla="*/ 132 h 1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132">
                  <a:moveTo>
                    <a:pt x="55" y="0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46" y="2"/>
                    <a:pt x="55" y="0"/>
                  </a:cubicBezTo>
                  <a:close/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265"/>
            <p:cNvSpPr>
              <a:spLocks noChangeArrowheads="1"/>
            </p:cNvSpPr>
            <p:nvPr/>
          </p:nvSpPr>
          <p:spPr bwMode="auto">
            <a:xfrm>
              <a:off x="2860675" y="2301875"/>
              <a:ext cx="331787" cy="444500"/>
            </a:xfrm>
            <a:custGeom>
              <a:avLst/>
              <a:gdLst>
                <a:gd name="T0" fmla="*/ 1048405842 w 105"/>
                <a:gd name="T1" fmla="*/ 0 h 140"/>
                <a:gd name="T2" fmla="*/ 0 w 105"/>
                <a:gd name="T3" fmla="*/ 272176875 h 140"/>
                <a:gd name="T4" fmla="*/ 579119989 w 105"/>
                <a:gd name="T5" fmla="*/ 826611250 h 140"/>
                <a:gd name="T6" fmla="*/ 0 w 105"/>
                <a:gd name="T7" fmla="*/ 1139110625 h 140"/>
                <a:gd name="T8" fmla="*/ 269591157 w 105"/>
                <a:gd name="T9" fmla="*/ 1411287500 h 140"/>
                <a:gd name="T10" fmla="*/ 279576366 w 105"/>
                <a:gd name="T11" fmla="*/ 1411287500 h 140"/>
                <a:gd name="T12" fmla="*/ 1048405842 w 105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5"/>
                <a:gd name="T22" fmla="*/ 0 h 140"/>
                <a:gd name="T23" fmla="*/ 105 w 105"/>
                <a:gd name="T24" fmla="*/ 140 h 1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5" h="140">
                  <a:moveTo>
                    <a:pt x="105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33" y="133"/>
                    <a:pt x="79" y="87"/>
                    <a:pt x="105" y="0"/>
                  </a:cubicBezTo>
                </a:path>
              </a:pathLst>
            </a:cu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266"/>
            <p:cNvSpPr>
              <a:spLocks noChangeArrowheads="1"/>
            </p:cNvSpPr>
            <p:nvPr/>
          </p:nvSpPr>
          <p:spPr bwMode="auto">
            <a:xfrm>
              <a:off x="3030537" y="2359025"/>
              <a:ext cx="139700" cy="120650"/>
            </a:xfrm>
            <a:custGeom>
              <a:avLst/>
              <a:gdLst>
                <a:gd name="T0" fmla="*/ 0 w 44"/>
                <a:gd name="T1" fmla="*/ 120967500 h 38"/>
                <a:gd name="T2" fmla="*/ 272176875 w 44"/>
                <a:gd name="T3" fmla="*/ 383063750 h 38"/>
                <a:gd name="T4" fmla="*/ 443547500 w 44"/>
                <a:gd name="T5" fmla="*/ 0 h 38"/>
                <a:gd name="T6" fmla="*/ 0 w 44"/>
                <a:gd name="T7" fmla="*/ 12096750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8"/>
                <a:gd name="T14" fmla="*/ 44 w 4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8">
                  <a:moveTo>
                    <a:pt x="0" y="12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34" y="26"/>
                    <a:pt x="39" y="13"/>
                    <a:pt x="4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16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Oval 267"/>
            <p:cNvSpPr>
              <a:spLocks noChangeArrowheads="1"/>
            </p:cNvSpPr>
            <p:nvPr/>
          </p:nvSpPr>
          <p:spPr bwMode="auto">
            <a:xfrm>
              <a:off x="2806700" y="24257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1" name="Oval 268"/>
            <p:cNvSpPr>
              <a:spLocks noChangeArrowheads="1"/>
            </p:cNvSpPr>
            <p:nvPr/>
          </p:nvSpPr>
          <p:spPr bwMode="auto">
            <a:xfrm>
              <a:off x="2889250" y="24892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2" name="Oval 269"/>
            <p:cNvSpPr>
              <a:spLocks noChangeArrowheads="1"/>
            </p:cNvSpPr>
            <p:nvPr/>
          </p:nvSpPr>
          <p:spPr bwMode="auto">
            <a:xfrm>
              <a:off x="3106737" y="24130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3" name="Oval 270"/>
            <p:cNvSpPr>
              <a:spLocks noChangeArrowheads="1"/>
            </p:cNvSpPr>
            <p:nvPr/>
          </p:nvSpPr>
          <p:spPr bwMode="auto">
            <a:xfrm>
              <a:off x="2944812" y="2549525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Oval 271"/>
            <p:cNvSpPr>
              <a:spLocks noChangeArrowheads="1"/>
            </p:cNvSpPr>
            <p:nvPr/>
          </p:nvSpPr>
          <p:spPr bwMode="auto">
            <a:xfrm>
              <a:off x="2828925" y="2600325"/>
              <a:ext cx="25400" cy="28575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Oval 272"/>
            <p:cNvSpPr>
              <a:spLocks noChangeArrowheads="1"/>
            </p:cNvSpPr>
            <p:nvPr/>
          </p:nvSpPr>
          <p:spPr bwMode="auto">
            <a:xfrm>
              <a:off x="2730500" y="2641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Oval 273"/>
            <p:cNvSpPr>
              <a:spLocks noChangeArrowheads="1"/>
            </p:cNvSpPr>
            <p:nvPr/>
          </p:nvSpPr>
          <p:spPr bwMode="auto">
            <a:xfrm>
              <a:off x="2816225" y="27051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Oval 274"/>
            <p:cNvSpPr>
              <a:spLocks noChangeArrowheads="1"/>
            </p:cNvSpPr>
            <p:nvPr/>
          </p:nvSpPr>
          <p:spPr bwMode="auto">
            <a:xfrm>
              <a:off x="2879725" y="276860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Oval 275"/>
            <p:cNvSpPr>
              <a:spLocks noChangeArrowheads="1"/>
            </p:cNvSpPr>
            <p:nvPr/>
          </p:nvSpPr>
          <p:spPr bwMode="auto">
            <a:xfrm>
              <a:off x="2759075" y="2803525"/>
              <a:ext cx="28575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Oval 276"/>
            <p:cNvSpPr>
              <a:spLocks noChangeArrowheads="1"/>
            </p:cNvSpPr>
            <p:nvPr/>
          </p:nvSpPr>
          <p:spPr bwMode="auto">
            <a:xfrm>
              <a:off x="2635250" y="2838450"/>
              <a:ext cx="25400" cy="25400"/>
            </a:xfrm>
            <a:prstGeom prst="ellipse">
              <a:avLst/>
            </a:prstGeom>
            <a:solidFill>
              <a:srgbClr val="9AC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0" name="Oval 277"/>
            <p:cNvSpPr>
              <a:spLocks noChangeArrowheads="1"/>
            </p:cNvSpPr>
            <p:nvPr/>
          </p:nvSpPr>
          <p:spPr bwMode="auto">
            <a:xfrm>
              <a:off x="2212975" y="3436938"/>
              <a:ext cx="28575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1" name="Oval 278"/>
            <p:cNvSpPr>
              <a:spLocks noChangeArrowheads="1"/>
            </p:cNvSpPr>
            <p:nvPr/>
          </p:nvSpPr>
          <p:spPr bwMode="auto">
            <a:xfrm>
              <a:off x="2333625" y="331311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2" name="Oval 279"/>
            <p:cNvSpPr>
              <a:spLocks noChangeArrowheads="1"/>
            </p:cNvSpPr>
            <p:nvPr/>
          </p:nvSpPr>
          <p:spPr bwMode="auto">
            <a:xfrm>
              <a:off x="2301875" y="340518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3" name="Oval 280"/>
            <p:cNvSpPr>
              <a:spLocks noChangeArrowheads="1"/>
            </p:cNvSpPr>
            <p:nvPr/>
          </p:nvSpPr>
          <p:spPr bwMode="auto">
            <a:xfrm>
              <a:off x="2251075" y="3513138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4" name="Oval 281"/>
            <p:cNvSpPr>
              <a:spLocks noChangeArrowheads="1"/>
            </p:cNvSpPr>
            <p:nvPr/>
          </p:nvSpPr>
          <p:spPr bwMode="auto">
            <a:xfrm>
              <a:off x="2339975" y="3484563"/>
              <a:ext cx="25400" cy="25400"/>
            </a:xfrm>
            <a:prstGeom prst="ellipse">
              <a:avLst/>
            </a:prstGeom>
            <a:solidFill>
              <a:srgbClr val="A9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5" name="Freeform 282"/>
            <p:cNvSpPr>
              <a:spLocks noChangeArrowheads="1"/>
            </p:cNvSpPr>
            <p:nvPr/>
          </p:nvSpPr>
          <p:spPr bwMode="auto">
            <a:xfrm>
              <a:off x="1179512" y="4159250"/>
              <a:ext cx="817562" cy="566738"/>
            </a:xfrm>
            <a:custGeom>
              <a:avLst/>
              <a:gdLst>
                <a:gd name="T0" fmla="*/ 2147483647 w 258"/>
                <a:gd name="T1" fmla="*/ 1533735504 h 179"/>
                <a:gd name="T2" fmla="*/ 1345570792 w 258"/>
                <a:gd name="T3" fmla="*/ 1403417425 h 179"/>
                <a:gd name="T4" fmla="*/ 763159270 w 258"/>
                <a:gd name="T5" fmla="*/ 601464159 h 179"/>
                <a:gd name="T6" fmla="*/ 823408519 w 258"/>
                <a:gd name="T7" fmla="*/ 461122099 h 179"/>
                <a:gd name="T8" fmla="*/ 883657768 w 258"/>
                <a:gd name="T9" fmla="*/ 320780040 h 179"/>
                <a:gd name="T10" fmla="*/ 652702841 w 258"/>
                <a:gd name="T11" fmla="*/ 370903109 h 179"/>
                <a:gd name="T12" fmla="*/ 592453592 w 258"/>
                <a:gd name="T13" fmla="*/ 190465128 h 179"/>
                <a:gd name="T14" fmla="*/ 451870954 w 258"/>
                <a:gd name="T15" fmla="*/ 30071941 h 179"/>
                <a:gd name="T16" fmla="*/ 461913023 w 258"/>
                <a:gd name="T17" fmla="*/ 350855148 h 179"/>
                <a:gd name="T18" fmla="*/ 170705678 w 258"/>
                <a:gd name="T19" fmla="*/ 210513089 h 179"/>
                <a:gd name="T20" fmla="*/ 301246246 w 258"/>
                <a:gd name="T21" fmla="*/ 491197207 h 179"/>
                <a:gd name="T22" fmla="*/ 10042070 w 258"/>
                <a:gd name="T23" fmla="*/ 561368237 h 179"/>
                <a:gd name="T24" fmla="*/ 321330386 w 258"/>
                <a:gd name="T25" fmla="*/ 631536100 h 179"/>
                <a:gd name="T26" fmla="*/ 180747748 w 258"/>
                <a:gd name="T27" fmla="*/ 811977247 h 179"/>
                <a:gd name="T28" fmla="*/ 471955093 w 258"/>
                <a:gd name="T29" fmla="*/ 731782237 h 179"/>
                <a:gd name="T30" fmla="*/ 642660771 w 258"/>
                <a:gd name="T31" fmla="*/ 982391248 h 179"/>
                <a:gd name="T32" fmla="*/ 2078607021 w 258"/>
                <a:gd name="T33" fmla="*/ 1774320534 h 179"/>
                <a:gd name="T34" fmla="*/ 2147483647 w 258"/>
                <a:gd name="T35" fmla="*/ 16339784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8"/>
                <a:gd name="T55" fmla="*/ 0 h 179"/>
                <a:gd name="T56" fmla="*/ 258 w 258"/>
                <a:gd name="T57" fmla="*/ 179 h 1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8" h="179">
                  <a:moveTo>
                    <a:pt x="239" y="153"/>
                  </a:moveTo>
                  <a:cubicBezTo>
                    <a:pt x="202" y="161"/>
                    <a:pt x="167" y="161"/>
                    <a:pt x="134" y="140"/>
                  </a:cubicBezTo>
                  <a:cubicBezTo>
                    <a:pt x="106" y="122"/>
                    <a:pt x="81" y="93"/>
                    <a:pt x="76" y="60"/>
                  </a:cubicBezTo>
                  <a:cubicBezTo>
                    <a:pt x="74" y="52"/>
                    <a:pt x="77" y="52"/>
                    <a:pt x="82" y="46"/>
                  </a:cubicBezTo>
                  <a:cubicBezTo>
                    <a:pt x="86" y="42"/>
                    <a:pt x="90" y="39"/>
                    <a:pt x="88" y="32"/>
                  </a:cubicBezTo>
                  <a:cubicBezTo>
                    <a:pt x="85" y="18"/>
                    <a:pt x="70" y="31"/>
                    <a:pt x="65" y="37"/>
                  </a:cubicBezTo>
                  <a:cubicBezTo>
                    <a:pt x="61" y="32"/>
                    <a:pt x="62" y="24"/>
                    <a:pt x="59" y="19"/>
                  </a:cubicBezTo>
                  <a:cubicBezTo>
                    <a:pt x="56" y="14"/>
                    <a:pt x="51" y="4"/>
                    <a:pt x="45" y="3"/>
                  </a:cubicBezTo>
                  <a:cubicBezTo>
                    <a:pt x="33" y="0"/>
                    <a:pt x="43" y="31"/>
                    <a:pt x="46" y="35"/>
                  </a:cubicBezTo>
                  <a:cubicBezTo>
                    <a:pt x="42" y="30"/>
                    <a:pt x="23" y="9"/>
                    <a:pt x="17" y="21"/>
                  </a:cubicBezTo>
                  <a:cubicBezTo>
                    <a:pt x="13" y="29"/>
                    <a:pt x="25" y="44"/>
                    <a:pt x="30" y="49"/>
                  </a:cubicBezTo>
                  <a:cubicBezTo>
                    <a:pt x="25" y="49"/>
                    <a:pt x="0" y="44"/>
                    <a:pt x="1" y="56"/>
                  </a:cubicBezTo>
                  <a:cubicBezTo>
                    <a:pt x="3" y="65"/>
                    <a:pt x="26" y="62"/>
                    <a:pt x="32" y="63"/>
                  </a:cubicBezTo>
                  <a:cubicBezTo>
                    <a:pt x="29" y="65"/>
                    <a:pt x="10" y="74"/>
                    <a:pt x="18" y="81"/>
                  </a:cubicBezTo>
                  <a:cubicBezTo>
                    <a:pt x="25" y="86"/>
                    <a:pt x="40" y="74"/>
                    <a:pt x="47" y="73"/>
                  </a:cubicBezTo>
                  <a:cubicBezTo>
                    <a:pt x="52" y="81"/>
                    <a:pt x="58" y="90"/>
                    <a:pt x="64" y="98"/>
                  </a:cubicBezTo>
                  <a:cubicBezTo>
                    <a:pt x="92" y="147"/>
                    <a:pt x="150" y="179"/>
                    <a:pt x="207" y="177"/>
                  </a:cubicBezTo>
                  <a:cubicBezTo>
                    <a:pt x="223" y="177"/>
                    <a:pt x="244" y="171"/>
                    <a:pt x="258" y="163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83"/>
            <p:cNvSpPr>
              <a:spLocks noChangeArrowheads="1"/>
            </p:cNvSpPr>
            <p:nvPr/>
          </p:nvSpPr>
          <p:spPr bwMode="auto">
            <a:xfrm>
              <a:off x="1731962" y="3683000"/>
              <a:ext cx="754062" cy="1004888"/>
            </a:xfrm>
            <a:custGeom>
              <a:avLst/>
              <a:gdLst>
                <a:gd name="T0" fmla="*/ 893408222 w 238"/>
                <a:gd name="T1" fmla="*/ 2147483647 h 317"/>
                <a:gd name="T2" fmla="*/ 130497083 w 238"/>
                <a:gd name="T3" fmla="*/ 2147483647 h 317"/>
                <a:gd name="T4" fmla="*/ 321224075 w 238"/>
                <a:gd name="T5" fmla="*/ 1386742270 h 317"/>
                <a:gd name="T6" fmla="*/ 1154405555 w 238"/>
                <a:gd name="T7" fmla="*/ 713470480 h 317"/>
                <a:gd name="T8" fmla="*/ 1425440151 w 238"/>
                <a:gd name="T9" fmla="*/ 341661920 h 317"/>
                <a:gd name="T10" fmla="*/ 1666356624 w 238"/>
                <a:gd name="T11" fmla="*/ 100488800 h 317"/>
                <a:gd name="T12" fmla="*/ 2147483647 w 238"/>
                <a:gd name="T13" fmla="*/ 1215911310 h 317"/>
                <a:gd name="T14" fmla="*/ 2147483647 w 238"/>
                <a:gd name="T15" fmla="*/ 1748501950 h 317"/>
                <a:gd name="T16" fmla="*/ 2147483647 w 238"/>
                <a:gd name="T17" fmla="*/ 2147483647 h 3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8"/>
                <a:gd name="T28" fmla="*/ 0 h 317"/>
                <a:gd name="T29" fmla="*/ 238 w 238"/>
                <a:gd name="T30" fmla="*/ 317 h 3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8" h="317">
                  <a:moveTo>
                    <a:pt x="89" y="317"/>
                  </a:moveTo>
                  <a:cubicBezTo>
                    <a:pt x="57" y="295"/>
                    <a:pt x="28" y="278"/>
                    <a:pt x="13" y="238"/>
                  </a:cubicBezTo>
                  <a:cubicBezTo>
                    <a:pt x="0" y="201"/>
                    <a:pt x="4" y="168"/>
                    <a:pt x="32" y="138"/>
                  </a:cubicBezTo>
                  <a:cubicBezTo>
                    <a:pt x="58" y="111"/>
                    <a:pt x="87" y="95"/>
                    <a:pt x="115" y="71"/>
                  </a:cubicBezTo>
                  <a:cubicBezTo>
                    <a:pt x="127" y="61"/>
                    <a:pt x="139" y="49"/>
                    <a:pt x="142" y="34"/>
                  </a:cubicBezTo>
                  <a:cubicBezTo>
                    <a:pt x="146" y="18"/>
                    <a:pt x="141" y="0"/>
                    <a:pt x="166" y="10"/>
                  </a:cubicBezTo>
                  <a:cubicBezTo>
                    <a:pt x="201" y="24"/>
                    <a:pt x="226" y="87"/>
                    <a:pt x="233" y="121"/>
                  </a:cubicBezTo>
                  <a:cubicBezTo>
                    <a:pt x="236" y="139"/>
                    <a:pt x="236" y="157"/>
                    <a:pt x="237" y="174"/>
                  </a:cubicBezTo>
                  <a:cubicBezTo>
                    <a:pt x="238" y="205"/>
                    <a:pt x="224" y="234"/>
                    <a:pt x="223" y="263"/>
                  </a:cubicBezTo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84"/>
            <p:cNvSpPr>
              <a:spLocks noChangeArrowheads="1"/>
            </p:cNvSpPr>
            <p:nvPr/>
          </p:nvSpPr>
          <p:spPr bwMode="auto">
            <a:xfrm>
              <a:off x="1819275" y="4168775"/>
              <a:ext cx="587375" cy="544513"/>
            </a:xfrm>
            <a:custGeom>
              <a:avLst/>
              <a:gdLst>
                <a:gd name="T0" fmla="*/ 463708750 w 185"/>
                <a:gd name="T1" fmla="*/ 1593517295 h 172"/>
                <a:gd name="T2" fmla="*/ 50403125 w 185"/>
                <a:gd name="T3" fmla="*/ 841858253 h 172"/>
                <a:gd name="T4" fmla="*/ 342741250 w 185"/>
                <a:gd name="T5" fmla="*/ 160352747 h 172"/>
                <a:gd name="T6" fmla="*/ 665321250 w 185"/>
                <a:gd name="T7" fmla="*/ 30065349 h 172"/>
                <a:gd name="T8" fmla="*/ 1693545000 w 185"/>
                <a:gd name="T9" fmla="*/ 661459830 h 172"/>
                <a:gd name="T10" fmla="*/ 1864915625 w 185"/>
                <a:gd name="T11" fmla="*/ 982168490 h 172"/>
                <a:gd name="T12" fmla="*/ 463708750 w 185"/>
                <a:gd name="T13" fmla="*/ 1593517295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172"/>
                <a:gd name="T23" fmla="*/ 185 w 185"/>
                <a:gd name="T24" fmla="*/ 172 h 1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172">
                  <a:moveTo>
                    <a:pt x="46" y="159"/>
                  </a:moveTo>
                  <a:cubicBezTo>
                    <a:pt x="28" y="136"/>
                    <a:pt x="9" y="113"/>
                    <a:pt x="5" y="84"/>
                  </a:cubicBezTo>
                  <a:cubicBezTo>
                    <a:pt x="0" y="55"/>
                    <a:pt x="11" y="33"/>
                    <a:pt x="34" y="16"/>
                  </a:cubicBezTo>
                  <a:cubicBezTo>
                    <a:pt x="44" y="9"/>
                    <a:pt x="54" y="3"/>
                    <a:pt x="66" y="3"/>
                  </a:cubicBezTo>
                  <a:cubicBezTo>
                    <a:pt x="108" y="0"/>
                    <a:pt x="148" y="33"/>
                    <a:pt x="168" y="66"/>
                  </a:cubicBezTo>
                  <a:cubicBezTo>
                    <a:pt x="175" y="77"/>
                    <a:pt x="180" y="87"/>
                    <a:pt x="185" y="98"/>
                  </a:cubicBezTo>
                  <a:cubicBezTo>
                    <a:pt x="159" y="144"/>
                    <a:pt x="97" y="172"/>
                    <a:pt x="46" y="159"/>
                  </a:cubicBezTo>
                  <a:close/>
                </a:path>
              </a:pathLst>
            </a:custGeom>
            <a:solidFill>
              <a:srgbClr val="DE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285"/>
            <p:cNvSpPr>
              <a:spLocks noChangeArrowheads="1"/>
            </p:cNvSpPr>
            <p:nvPr/>
          </p:nvSpPr>
          <p:spPr bwMode="auto">
            <a:xfrm>
              <a:off x="1965325" y="4478338"/>
              <a:ext cx="520700" cy="836613"/>
            </a:xfrm>
            <a:custGeom>
              <a:avLst/>
              <a:gdLst>
                <a:gd name="T0" fmla="*/ 0 w 164"/>
                <a:gd name="T1" fmla="*/ 612590855 h 264"/>
                <a:gd name="T2" fmla="*/ 1401206875 w 164"/>
                <a:gd name="T3" fmla="*/ 0 h 264"/>
                <a:gd name="T4" fmla="*/ 1552416250 w 164"/>
                <a:gd name="T5" fmla="*/ 532250655 h 264"/>
                <a:gd name="T6" fmla="*/ 1602819375 w 164"/>
                <a:gd name="T7" fmla="*/ 1385862110 h 264"/>
                <a:gd name="T8" fmla="*/ 1612900000 w 164"/>
                <a:gd name="T9" fmla="*/ 2147483647 h 264"/>
                <a:gd name="T10" fmla="*/ 1522174375 w 164"/>
                <a:gd name="T11" fmla="*/ 2147483647 h 264"/>
                <a:gd name="T12" fmla="*/ 1370965000 w 164"/>
                <a:gd name="T13" fmla="*/ 2147483647 h 264"/>
                <a:gd name="T14" fmla="*/ 917336875 w 164"/>
                <a:gd name="T15" fmla="*/ 2018541185 h 264"/>
                <a:gd name="T16" fmla="*/ 766127500 w 164"/>
                <a:gd name="T17" fmla="*/ 2147483647 h 264"/>
                <a:gd name="T18" fmla="*/ 685482500 w 164"/>
                <a:gd name="T19" fmla="*/ 2147483647 h 264"/>
                <a:gd name="T20" fmla="*/ 493950625 w 164"/>
                <a:gd name="T21" fmla="*/ 2008498660 h 264"/>
                <a:gd name="T22" fmla="*/ 383063750 w 164"/>
                <a:gd name="T23" fmla="*/ 1185014780 h 264"/>
                <a:gd name="T24" fmla="*/ 0 w 164"/>
                <a:gd name="T25" fmla="*/ 612590855 h 2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4"/>
                <a:gd name="T40" fmla="*/ 0 h 264"/>
                <a:gd name="T41" fmla="*/ 164 w 164"/>
                <a:gd name="T42" fmla="*/ 264 h 2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4" h="264">
                  <a:moveTo>
                    <a:pt x="0" y="61"/>
                  </a:moveTo>
                  <a:cubicBezTo>
                    <a:pt x="51" y="74"/>
                    <a:pt x="113" y="46"/>
                    <a:pt x="139" y="0"/>
                  </a:cubicBezTo>
                  <a:cubicBezTo>
                    <a:pt x="145" y="17"/>
                    <a:pt x="150" y="34"/>
                    <a:pt x="154" y="53"/>
                  </a:cubicBezTo>
                  <a:cubicBezTo>
                    <a:pt x="160" y="81"/>
                    <a:pt x="162" y="110"/>
                    <a:pt x="159" y="138"/>
                  </a:cubicBezTo>
                  <a:cubicBezTo>
                    <a:pt x="157" y="168"/>
                    <a:pt x="157" y="196"/>
                    <a:pt x="160" y="226"/>
                  </a:cubicBezTo>
                  <a:cubicBezTo>
                    <a:pt x="160" y="233"/>
                    <a:pt x="164" y="252"/>
                    <a:pt x="151" y="247"/>
                  </a:cubicBezTo>
                  <a:cubicBezTo>
                    <a:pt x="146" y="245"/>
                    <a:pt x="139" y="225"/>
                    <a:pt x="136" y="219"/>
                  </a:cubicBezTo>
                  <a:cubicBezTo>
                    <a:pt x="124" y="199"/>
                    <a:pt x="112" y="195"/>
                    <a:pt x="91" y="201"/>
                  </a:cubicBezTo>
                  <a:cubicBezTo>
                    <a:pt x="75" y="205"/>
                    <a:pt x="74" y="215"/>
                    <a:pt x="76" y="229"/>
                  </a:cubicBezTo>
                  <a:cubicBezTo>
                    <a:pt x="78" y="237"/>
                    <a:pt x="81" y="264"/>
                    <a:pt x="68" y="257"/>
                  </a:cubicBezTo>
                  <a:cubicBezTo>
                    <a:pt x="55" y="250"/>
                    <a:pt x="48" y="212"/>
                    <a:pt x="49" y="200"/>
                  </a:cubicBezTo>
                  <a:cubicBezTo>
                    <a:pt x="51" y="172"/>
                    <a:pt x="48" y="143"/>
                    <a:pt x="38" y="118"/>
                  </a:cubicBezTo>
                  <a:cubicBezTo>
                    <a:pt x="29" y="97"/>
                    <a:pt x="15" y="79"/>
                    <a:pt x="0" y="61"/>
                  </a:cubicBezTo>
                  <a:close/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286"/>
            <p:cNvSpPr>
              <a:spLocks noChangeArrowheads="1"/>
            </p:cNvSpPr>
            <p:nvPr/>
          </p:nvSpPr>
          <p:spPr bwMode="auto">
            <a:xfrm>
              <a:off x="2073275" y="4319588"/>
              <a:ext cx="31750" cy="31750"/>
            </a:xfrm>
            <a:custGeom>
              <a:avLst/>
              <a:gdLst>
                <a:gd name="T0" fmla="*/ 10080625 w 10"/>
                <a:gd name="T1" fmla="*/ 60483750 h 10"/>
                <a:gd name="T2" fmla="*/ 60483750 w 10"/>
                <a:gd name="T3" fmla="*/ 100806250 h 10"/>
                <a:gd name="T4" fmla="*/ 100806250 w 10"/>
                <a:gd name="T5" fmla="*/ 40322500 h 10"/>
                <a:gd name="T6" fmla="*/ 40322500 w 10"/>
                <a:gd name="T7" fmla="*/ 10080625 h 10"/>
                <a:gd name="T8" fmla="*/ 10080625 w 10"/>
                <a:gd name="T9" fmla="*/ 604837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" y="6"/>
                  </a:moveTo>
                  <a:cubicBezTo>
                    <a:pt x="1" y="9"/>
                    <a:pt x="4" y="10"/>
                    <a:pt x="6" y="10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9" y="2"/>
                    <a:pt x="7" y="0"/>
                    <a:pt x="4" y="1"/>
                  </a:cubicBezTo>
                  <a:cubicBezTo>
                    <a:pt x="2" y="1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287"/>
            <p:cNvSpPr>
              <a:spLocks noChangeArrowheads="1"/>
            </p:cNvSpPr>
            <p:nvPr/>
          </p:nvSpPr>
          <p:spPr bwMode="auto">
            <a:xfrm>
              <a:off x="1870075" y="4437063"/>
              <a:ext cx="31750" cy="28575"/>
            </a:xfrm>
            <a:custGeom>
              <a:avLst/>
              <a:gdLst>
                <a:gd name="T0" fmla="*/ 10080625 w 10"/>
                <a:gd name="T1" fmla="*/ 50403125 h 9"/>
                <a:gd name="T2" fmla="*/ 60483750 w 10"/>
                <a:gd name="T3" fmla="*/ 90725625 h 9"/>
                <a:gd name="T4" fmla="*/ 100806250 w 10"/>
                <a:gd name="T5" fmla="*/ 40322500 h 9"/>
                <a:gd name="T6" fmla="*/ 40322500 w 10"/>
                <a:gd name="T7" fmla="*/ 0 h 9"/>
                <a:gd name="T8" fmla="*/ 10080625 w 10"/>
                <a:gd name="T9" fmla="*/ 504031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1" y="5"/>
                  </a:moveTo>
                  <a:cubicBezTo>
                    <a:pt x="1" y="8"/>
                    <a:pt x="4" y="9"/>
                    <a:pt x="6" y="9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9" y="1"/>
                    <a:pt x="7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288"/>
            <p:cNvSpPr>
              <a:spLocks noChangeArrowheads="1"/>
            </p:cNvSpPr>
            <p:nvPr/>
          </p:nvSpPr>
          <p:spPr bwMode="auto">
            <a:xfrm>
              <a:off x="1905000" y="4376738"/>
              <a:ext cx="174625" cy="161925"/>
            </a:xfrm>
            <a:custGeom>
              <a:avLst/>
              <a:gdLst>
                <a:gd name="T0" fmla="*/ 423386250 w 55"/>
                <a:gd name="T1" fmla="*/ 473789375 h 51"/>
                <a:gd name="T2" fmla="*/ 191531875 w 55"/>
                <a:gd name="T3" fmla="*/ 30241875 h 51"/>
                <a:gd name="T4" fmla="*/ 423386250 w 55"/>
                <a:gd name="T5" fmla="*/ 473789375 h 51"/>
                <a:gd name="T6" fmla="*/ 0 60000 65536"/>
                <a:gd name="T7" fmla="*/ 0 60000 65536"/>
                <a:gd name="T8" fmla="*/ 0 60000 65536"/>
                <a:gd name="T9" fmla="*/ 0 w 55"/>
                <a:gd name="T10" fmla="*/ 0 h 51"/>
                <a:gd name="T11" fmla="*/ 55 w 55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51">
                  <a:moveTo>
                    <a:pt x="42" y="47"/>
                  </a:moveTo>
                  <a:cubicBezTo>
                    <a:pt x="29" y="51"/>
                    <a:pt x="0" y="0"/>
                    <a:pt x="19" y="3"/>
                  </a:cubicBezTo>
                  <a:cubicBezTo>
                    <a:pt x="29" y="5"/>
                    <a:pt x="55" y="43"/>
                    <a:pt x="42" y="47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289"/>
            <p:cNvSpPr>
              <a:spLocks noChangeArrowheads="1"/>
            </p:cNvSpPr>
            <p:nvPr/>
          </p:nvSpPr>
          <p:spPr bwMode="auto">
            <a:xfrm>
              <a:off x="2105025" y="4297363"/>
              <a:ext cx="146050" cy="127000"/>
            </a:xfrm>
            <a:custGeom>
              <a:avLst/>
              <a:gdLst>
                <a:gd name="T0" fmla="*/ 161290000 w 46"/>
                <a:gd name="T1" fmla="*/ 342741250 h 40"/>
                <a:gd name="T2" fmla="*/ 433466875 w 46"/>
                <a:gd name="T3" fmla="*/ 141128750 h 40"/>
                <a:gd name="T4" fmla="*/ 161290000 w 46"/>
                <a:gd name="T5" fmla="*/ 34274125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4"/>
                  </a:moveTo>
                  <a:cubicBezTo>
                    <a:pt x="25" y="40"/>
                    <a:pt x="46" y="25"/>
                    <a:pt x="43" y="14"/>
                  </a:cubicBezTo>
                  <a:cubicBezTo>
                    <a:pt x="39" y="0"/>
                    <a:pt x="0" y="24"/>
                    <a:pt x="16" y="3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290"/>
            <p:cNvSpPr>
              <a:spLocks noChangeArrowheads="1"/>
            </p:cNvSpPr>
            <p:nvPr/>
          </p:nvSpPr>
          <p:spPr bwMode="auto">
            <a:xfrm>
              <a:off x="1851025" y="4462463"/>
              <a:ext cx="146050" cy="127000"/>
            </a:xfrm>
            <a:custGeom>
              <a:avLst/>
              <a:gdLst>
                <a:gd name="T0" fmla="*/ 161290000 w 46"/>
                <a:gd name="T1" fmla="*/ 352821875 h 40"/>
                <a:gd name="T2" fmla="*/ 433466875 w 46"/>
                <a:gd name="T3" fmla="*/ 151209375 h 40"/>
                <a:gd name="T4" fmla="*/ 161290000 w 46"/>
                <a:gd name="T5" fmla="*/ 352821875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35"/>
                  </a:moveTo>
                  <a:cubicBezTo>
                    <a:pt x="25" y="40"/>
                    <a:pt x="46" y="26"/>
                    <a:pt x="43" y="15"/>
                  </a:cubicBezTo>
                  <a:cubicBezTo>
                    <a:pt x="39" y="0"/>
                    <a:pt x="0" y="24"/>
                    <a:pt x="16" y="35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291"/>
            <p:cNvSpPr>
              <a:spLocks noChangeArrowheads="1"/>
            </p:cNvSpPr>
            <p:nvPr/>
          </p:nvSpPr>
          <p:spPr bwMode="auto">
            <a:xfrm>
              <a:off x="1939925" y="4376738"/>
              <a:ext cx="263525" cy="247650"/>
            </a:xfrm>
            <a:custGeom>
              <a:avLst/>
              <a:gdLst>
                <a:gd name="T0" fmla="*/ 715724375 w 83"/>
                <a:gd name="T1" fmla="*/ 30241875 h 78"/>
                <a:gd name="T2" fmla="*/ 786288750 w 83"/>
                <a:gd name="T3" fmla="*/ 372983125 h 78"/>
                <a:gd name="T4" fmla="*/ 594756875 w 83"/>
                <a:gd name="T5" fmla="*/ 604837500 h 78"/>
                <a:gd name="T6" fmla="*/ 30241875 w 83"/>
                <a:gd name="T7" fmla="*/ 433466875 h 78"/>
                <a:gd name="T8" fmla="*/ 0 w 83"/>
                <a:gd name="T9" fmla="*/ 463708750 h 78"/>
                <a:gd name="T10" fmla="*/ 604837500 w 83"/>
                <a:gd name="T11" fmla="*/ 635079375 h 78"/>
                <a:gd name="T12" fmla="*/ 826611250 w 83"/>
                <a:gd name="T13" fmla="*/ 383063750 h 78"/>
                <a:gd name="T14" fmla="*/ 756046875 w 83"/>
                <a:gd name="T15" fmla="*/ 0 h 78"/>
                <a:gd name="T16" fmla="*/ 715724375 w 83"/>
                <a:gd name="T17" fmla="*/ 30241875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78"/>
                <a:gd name="T29" fmla="*/ 83 w 8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78">
                  <a:moveTo>
                    <a:pt x="71" y="3"/>
                  </a:moveTo>
                  <a:cubicBezTo>
                    <a:pt x="77" y="10"/>
                    <a:pt x="79" y="28"/>
                    <a:pt x="78" y="37"/>
                  </a:cubicBezTo>
                  <a:cubicBezTo>
                    <a:pt x="75" y="49"/>
                    <a:pt x="65" y="57"/>
                    <a:pt x="59" y="60"/>
                  </a:cubicBezTo>
                  <a:cubicBezTo>
                    <a:pt x="35" y="73"/>
                    <a:pt x="17" y="58"/>
                    <a:pt x="3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61"/>
                    <a:pt x="34" y="78"/>
                    <a:pt x="60" y="63"/>
                  </a:cubicBezTo>
                  <a:cubicBezTo>
                    <a:pt x="67" y="60"/>
                    <a:pt x="79" y="52"/>
                    <a:pt x="82" y="38"/>
                  </a:cubicBezTo>
                  <a:cubicBezTo>
                    <a:pt x="83" y="28"/>
                    <a:pt x="81" y="8"/>
                    <a:pt x="75" y="0"/>
                  </a:cubicBezTo>
                  <a:lnTo>
                    <a:pt x="71" y="3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292"/>
            <p:cNvSpPr>
              <a:spLocks noChangeArrowheads="1"/>
            </p:cNvSpPr>
            <p:nvPr/>
          </p:nvSpPr>
          <p:spPr bwMode="auto">
            <a:xfrm>
              <a:off x="2339975" y="4608513"/>
              <a:ext cx="104775" cy="107950"/>
            </a:xfrm>
            <a:custGeom>
              <a:avLst/>
              <a:gdLst>
                <a:gd name="T0" fmla="*/ 20161250 w 33"/>
                <a:gd name="T1" fmla="*/ 201612500 h 34"/>
                <a:gd name="T2" fmla="*/ 191531875 w 33"/>
                <a:gd name="T3" fmla="*/ 322580000 h 34"/>
                <a:gd name="T4" fmla="*/ 312499375 w 33"/>
                <a:gd name="T5" fmla="*/ 141128750 h 34"/>
                <a:gd name="T6" fmla="*/ 131048125 w 33"/>
                <a:gd name="T7" fmla="*/ 20161250 h 34"/>
                <a:gd name="T8" fmla="*/ 20161250 w 33"/>
                <a:gd name="T9" fmla="*/ 201612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4"/>
                <a:gd name="T17" fmla="*/ 33 w 3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4">
                  <a:moveTo>
                    <a:pt x="2" y="20"/>
                  </a:moveTo>
                  <a:cubicBezTo>
                    <a:pt x="3" y="28"/>
                    <a:pt x="11" y="34"/>
                    <a:pt x="19" y="32"/>
                  </a:cubicBezTo>
                  <a:cubicBezTo>
                    <a:pt x="28" y="30"/>
                    <a:pt x="33" y="22"/>
                    <a:pt x="31" y="14"/>
                  </a:cubicBezTo>
                  <a:cubicBezTo>
                    <a:pt x="29" y="6"/>
                    <a:pt x="21" y="0"/>
                    <a:pt x="13" y="2"/>
                  </a:cubicBezTo>
                  <a:cubicBezTo>
                    <a:pt x="5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293"/>
            <p:cNvSpPr>
              <a:spLocks noChangeArrowheads="1"/>
            </p:cNvSpPr>
            <p:nvPr/>
          </p:nvSpPr>
          <p:spPr bwMode="auto">
            <a:xfrm>
              <a:off x="2076450" y="4668838"/>
              <a:ext cx="95250" cy="66675"/>
            </a:xfrm>
            <a:custGeom>
              <a:avLst/>
              <a:gdLst>
                <a:gd name="T0" fmla="*/ 272176875 w 30"/>
                <a:gd name="T1" fmla="*/ 0 h 21"/>
                <a:gd name="T2" fmla="*/ 282257500 w 30"/>
                <a:gd name="T3" fmla="*/ 30241875 h 21"/>
                <a:gd name="T4" fmla="*/ 171370625 w 30"/>
                <a:gd name="T5" fmla="*/ 201612500 h 21"/>
                <a:gd name="T6" fmla="*/ 0 w 30"/>
                <a:gd name="T7" fmla="*/ 90725625 h 21"/>
                <a:gd name="T8" fmla="*/ 0 w 30"/>
                <a:gd name="T9" fmla="*/ 40322500 h 21"/>
                <a:gd name="T10" fmla="*/ 272176875 w 30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27" y="0"/>
                  </a:moveTo>
                  <a:cubicBezTo>
                    <a:pt x="28" y="1"/>
                    <a:pt x="28" y="2"/>
                    <a:pt x="28" y="3"/>
                  </a:cubicBezTo>
                  <a:cubicBezTo>
                    <a:pt x="30" y="10"/>
                    <a:pt x="25" y="18"/>
                    <a:pt x="17" y="20"/>
                  </a:cubicBezTo>
                  <a:cubicBezTo>
                    <a:pt x="10" y="21"/>
                    <a:pt x="2" y="16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9" y="4"/>
                    <a:pt x="18" y="2"/>
                    <a:pt x="2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294"/>
            <p:cNvSpPr>
              <a:spLocks noChangeArrowheads="1"/>
            </p:cNvSpPr>
            <p:nvPr/>
          </p:nvSpPr>
          <p:spPr bwMode="auto">
            <a:xfrm>
              <a:off x="2076450" y="4814888"/>
              <a:ext cx="69850" cy="77788"/>
            </a:xfrm>
            <a:custGeom>
              <a:avLst/>
              <a:gdLst>
                <a:gd name="T0" fmla="*/ 60483750 w 22"/>
                <a:gd name="T1" fmla="*/ 9683050 h 25"/>
                <a:gd name="T2" fmla="*/ 201612500 w 22"/>
                <a:gd name="T3" fmla="*/ 106497995 h 25"/>
                <a:gd name="T4" fmla="*/ 110886875 w 22"/>
                <a:gd name="T5" fmla="*/ 242038918 h 25"/>
                <a:gd name="T6" fmla="*/ 90725625 w 22"/>
                <a:gd name="T7" fmla="*/ 242038918 h 25"/>
                <a:gd name="T8" fmla="*/ 0 w 22"/>
                <a:gd name="T9" fmla="*/ 48409028 h 25"/>
                <a:gd name="T10" fmla="*/ 60483750 w 22"/>
                <a:gd name="T11" fmla="*/ 968305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25"/>
                <a:gd name="T20" fmla="*/ 22 w 2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25">
                  <a:moveTo>
                    <a:pt x="6" y="1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8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7" y="18"/>
                    <a:pt x="4" y="11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295"/>
            <p:cNvSpPr>
              <a:spLocks noChangeArrowheads="1"/>
            </p:cNvSpPr>
            <p:nvPr/>
          </p:nvSpPr>
          <p:spPr bwMode="auto">
            <a:xfrm>
              <a:off x="2292350" y="4959350"/>
              <a:ext cx="111125" cy="111125"/>
            </a:xfrm>
            <a:custGeom>
              <a:avLst/>
              <a:gdLst>
                <a:gd name="T0" fmla="*/ 20161250 w 35"/>
                <a:gd name="T1" fmla="*/ 201612500 h 35"/>
                <a:gd name="T2" fmla="*/ 211693125 w 35"/>
                <a:gd name="T3" fmla="*/ 332660625 h 35"/>
                <a:gd name="T4" fmla="*/ 332660625 w 35"/>
                <a:gd name="T5" fmla="*/ 141128750 h 35"/>
                <a:gd name="T6" fmla="*/ 141128750 w 35"/>
                <a:gd name="T7" fmla="*/ 20161250 h 35"/>
                <a:gd name="T8" fmla="*/ 20161250 w 35"/>
                <a:gd name="T9" fmla="*/ 2016125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35"/>
                <a:gd name="T17" fmla="*/ 35 w 35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35">
                  <a:moveTo>
                    <a:pt x="2" y="20"/>
                  </a:moveTo>
                  <a:cubicBezTo>
                    <a:pt x="4" y="29"/>
                    <a:pt x="12" y="35"/>
                    <a:pt x="21" y="33"/>
                  </a:cubicBezTo>
                  <a:cubicBezTo>
                    <a:pt x="30" y="31"/>
                    <a:pt x="35" y="22"/>
                    <a:pt x="33" y="14"/>
                  </a:cubicBezTo>
                  <a:cubicBezTo>
                    <a:pt x="31" y="5"/>
                    <a:pt x="23" y="0"/>
                    <a:pt x="14" y="2"/>
                  </a:cubicBezTo>
                  <a:cubicBezTo>
                    <a:pt x="6" y="3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296"/>
            <p:cNvSpPr>
              <a:spLocks noChangeArrowheads="1"/>
            </p:cNvSpPr>
            <p:nvPr/>
          </p:nvSpPr>
          <p:spPr bwMode="auto">
            <a:xfrm>
              <a:off x="2228850" y="4818063"/>
              <a:ext cx="73025" cy="74613"/>
            </a:xfrm>
            <a:custGeom>
              <a:avLst/>
              <a:gdLst>
                <a:gd name="T0" fmla="*/ 10080625 w 23"/>
                <a:gd name="T1" fmla="*/ 135310676 h 24"/>
                <a:gd name="T2" fmla="*/ 141128750 w 23"/>
                <a:gd name="T3" fmla="*/ 212631506 h 24"/>
                <a:gd name="T4" fmla="*/ 221773750 w 23"/>
                <a:gd name="T5" fmla="*/ 96651815 h 24"/>
                <a:gd name="T6" fmla="*/ 90725625 w 23"/>
                <a:gd name="T7" fmla="*/ 19330985 h 24"/>
                <a:gd name="T8" fmla="*/ 10080625 w 23"/>
                <a:gd name="T9" fmla="*/ 1353106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" y="14"/>
                  </a:moveTo>
                  <a:cubicBezTo>
                    <a:pt x="2" y="20"/>
                    <a:pt x="8" y="24"/>
                    <a:pt x="14" y="22"/>
                  </a:cubicBezTo>
                  <a:cubicBezTo>
                    <a:pt x="20" y="21"/>
                    <a:pt x="23" y="15"/>
                    <a:pt x="22" y="10"/>
                  </a:cubicBezTo>
                  <a:cubicBezTo>
                    <a:pt x="21" y="4"/>
                    <a:pt x="15" y="0"/>
                    <a:pt x="9" y="2"/>
                  </a:cubicBezTo>
                  <a:cubicBezTo>
                    <a:pt x="4" y="3"/>
                    <a:pt x="0" y="8"/>
                    <a:pt x="1" y="14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297"/>
            <p:cNvSpPr>
              <a:spLocks noChangeArrowheads="1"/>
            </p:cNvSpPr>
            <p:nvPr/>
          </p:nvSpPr>
          <p:spPr bwMode="auto">
            <a:xfrm>
              <a:off x="2120900" y="5114925"/>
              <a:ext cx="34925" cy="57150"/>
            </a:xfrm>
            <a:custGeom>
              <a:avLst/>
              <a:gdLst>
                <a:gd name="T0" fmla="*/ 100806250 w 11"/>
                <a:gd name="T1" fmla="*/ 70564375 h 18"/>
                <a:gd name="T2" fmla="*/ 30241875 w 11"/>
                <a:gd name="T3" fmla="*/ 181451250 h 18"/>
                <a:gd name="T4" fmla="*/ 20161250 w 11"/>
                <a:gd name="T5" fmla="*/ 181451250 h 18"/>
                <a:gd name="T6" fmla="*/ 10080625 w 11"/>
                <a:gd name="T7" fmla="*/ 0 h 18"/>
                <a:gd name="T8" fmla="*/ 100806250 w 11"/>
                <a:gd name="T9" fmla="*/ 7056437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0" y="7"/>
                  </a:moveTo>
                  <a:cubicBezTo>
                    <a:pt x="11" y="12"/>
                    <a:pt x="8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2"/>
                    <a:pt x="0" y="6"/>
                    <a:pt x="1" y="0"/>
                  </a:cubicBezTo>
                  <a:cubicBezTo>
                    <a:pt x="5" y="0"/>
                    <a:pt x="9" y="3"/>
                    <a:pt x="1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298"/>
            <p:cNvSpPr>
              <a:spLocks noChangeArrowheads="1"/>
            </p:cNvSpPr>
            <p:nvPr/>
          </p:nvSpPr>
          <p:spPr bwMode="auto">
            <a:xfrm>
              <a:off x="2435225" y="4937125"/>
              <a:ext cx="34925" cy="60325"/>
            </a:xfrm>
            <a:custGeom>
              <a:avLst/>
              <a:gdLst>
                <a:gd name="T0" fmla="*/ 10080625 w 11"/>
                <a:gd name="T1" fmla="*/ 110886875 h 19"/>
                <a:gd name="T2" fmla="*/ 80645000 w 11"/>
                <a:gd name="T3" fmla="*/ 0 h 19"/>
                <a:gd name="T4" fmla="*/ 110886875 w 11"/>
                <a:gd name="T5" fmla="*/ 0 h 19"/>
                <a:gd name="T6" fmla="*/ 110886875 w 11"/>
                <a:gd name="T7" fmla="*/ 181451250 h 19"/>
                <a:gd name="T8" fmla="*/ 10080625 w 11"/>
                <a:gd name="T9" fmla="*/ 11088687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9"/>
                <a:gd name="T17" fmla="*/ 11 w 1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9">
                  <a:moveTo>
                    <a:pt x="1" y="11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6"/>
                    <a:pt x="10" y="12"/>
                    <a:pt x="11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299"/>
            <p:cNvSpPr>
              <a:spLocks noChangeArrowheads="1"/>
            </p:cNvSpPr>
            <p:nvPr/>
          </p:nvSpPr>
          <p:spPr bwMode="auto">
            <a:xfrm>
              <a:off x="2247900" y="4649788"/>
              <a:ext cx="41275" cy="44450"/>
            </a:xfrm>
            <a:custGeom>
              <a:avLst/>
              <a:gdLst>
                <a:gd name="T0" fmla="*/ 10080625 w 13"/>
                <a:gd name="T1" fmla="*/ 80645000 h 14"/>
                <a:gd name="T2" fmla="*/ 80645000 w 13"/>
                <a:gd name="T3" fmla="*/ 131048125 h 14"/>
                <a:gd name="T4" fmla="*/ 131048125 w 13"/>
                <a:gd name="T5" fmla="*/ 60483750 h 14"/>
                <a:gd name="T6" fmla="*/ 60483750 w 13"/>
                <a:gd name="T7" fmla="*/ 10080625 h 14"/>
                <a:gd name="T8" fmla="*/ 10080625 w 13"/>
                <a:gd name="T9" fmla="*/ 806450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1" y="8"/>
                  </a:moveTo>
                  <a:cubicBezTo>
                    <a:pt x="2" y="11"/>
                    <a:pt x="5" y="14"/>
                    <a:pt x="8" y="13"/>
                  </a:cubicBezTo>
                  <a:cubicBezTo>
                    <a:pt x="11" y="12"/>
                    <a:pt x="13" y="9"/>
                    <a:pt x="13" y="6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300"/>
            <p:cNvSpPr>
              <a:spLocks noChangeArrowheads="1"/>
            </p:cNvSpPr>
            <p:nvPr/>
          </p:nvSpPr>
          <p:spPr bwMode="auto">
            <a:xfrm>
              <a:off x="2000250" y="4697413"/>
              <a:ext cx="38100" cy="38100"/>
            </a:xfrm>
            <a:custGeom>
              <a:avLst/>
              <a:gdLst>
                <a:gd name="T0" fmla="*/ 40322500 w 12"/>
                <a:gd name="T1" fmla="*/ 10080625 h 12"/>
                <a:gd name="T2" fmla="*/ 110886875 w 12"/>
                <a:gd name="T3" fmla="*/ 50403125 h 12"/>
                <a:gd name="T4" fmla="*/ 60483750 w 12"/>
                <a:gd name="T5" fmla="*/ 120967500 h 12"/>
                <a:gd name="T6" fmla="*/ 0 w 12"/>
                <a:gd name="T7" fmla="*/ 40322500 h 12"/>
                <a:gd name="T8" fmla="*/ 40322500 w 12"/>
                <a:gd name="T9" fmla="*/ 100806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4" y="1"/>
                  </a:move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2"/>
                    <a:pt x="6" y="12"/>
                  </a:cubicBezTo>
                  <a:cubicBezTo>
                    <a:pt x="4" y="9"/>
                    <a:pt x="2" y="7"/>
                    <a:pt x="0" y="4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301"/>
            <p:cNvSpPr>
              <a:spLocks noChangeArrowheads="1"/>
            </p:cNvSpPr>
            <p:nvPr/>
          </p:nvSpPr>
          <p:spPr bwMode="auto">
            <a:xfrm>
              <a:off x="2368550" y="4503738"/>
              <a:ext cx="41275" cy="41275"/>
            </a:xfrm>
            <a:custGeom>
              <a:avLst/>
              <a:gdLst>
                <a:gd name="T0" fmla="*/ 70564375 w 13"/>
                <a:gd name="T1" fmla="*/ 0 h 13"/>
                <a:gd name="T2" fmla="*/ 120967500 w 13"/>
                <a:gd name="T3" fmla="*/ 50403125 h 13"/>
                <a:gd name="T4" fmla="*/ 70564375 w 13"/>
                <a:gd name="T5" fmla="*/ 120967500 h 13"/>
                <a:gd name="T6" fmla="*/ 0 w 13"/>
                <a:gd name="T7" fmla="*/ 90725625 h 13"/>
                <a:gd name="T8" fmla="*/ 70564375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7" y="0"/>
                  </a:moveTo>
                  <a:cubicBezTo>
                    <a:pt x="9" y="1"/>
                    <a:pt x="12" y="3"/>
                    <a:pt x="12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3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302"/>
            <p:cNvSpPr>
              <a:spLocks noChangeArrowheads="1"/>
            </p:cNvSpPr>
            <p:nvPr/>
          </p:nvSpPr>
          <p:spPr bwMode="auto">
            <a:xfrm>
              <a:off x="2143125" y="4997450"/>
              <a:ext cx="41275" cy="41275"/>
            </a:xfrm>
            <a:custGeom>
              <a:avLst/>
              <a:gdLst>
                <a:gd name="T0" fmla="*/ 0 w 13"/>
                <a:gd name="T1" fmla="*/ 70564375 h 13"/>
                <a:gd name="T2" fmla="*/ 70564375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705643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7"/>
                  </a:moveTo>
                  <a:cubicBezTo>
                    <a:pt x="1" y="11"/>
                    <a:pt x="4" y="13"/>
                    <a:pt x="7" y="12"/>
                  </a:cubicBezTo>
                  <a:cubicBezTo>
                    <a:pt x="11" y="11"/>
                    <a:pt x="13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303"/>
            <p:cNvSpPr>
              <a:spLocks noChangeArrowheads="1"/>
            </p:cNvSpPr>
            <p:nvPr/>
          </p:nvSpPr>
          <p:spPr bwMode="auto">
            <a:xfrm>
              <a:off x="2387600" y="4795838"/>
              <a:ext cx="41275" cy="41275"/>
            </a:xfrm>
            <a:custGeom>
              <a:avLst/>
              <a:gdLst>
                <a:gd name="T0" fmla="*/ 0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0 h 13"/>
                <a:gd name="T8" fmla="*/ 0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0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304"/>
            <p:cNvSpPr>
              <a:spLocks noChangeArrowheads="1"/>
            </p:cNvSpPr>
            <p:nvPr/>
          </p:nvSpPr>
          <p:spPr bwMode="auto">
            <a:xfrm>
              <a:off x="2178050" y="5216525"/>
              <a:ext cx="31750" cy="41275"/>
            </a:xfrm>
            <a:custGeom>
              <a:avLst/>
              <a:gdLst>
                <a:gd name="T0" fmla="*/ 80645000 w 10"/>
                <a:gd name="T1" fmla="*/ 120967500 h 13"/>
                <a:gd name="T2" fmla="*/ 10080625 w 10"/>
                <a:gd name="T3" fmla="*/ 70564375 h 13"/>
                <a:gd name="T4" fmla="*/ 50403125 w 10"/>
                <a:gd name="T5" fmla="*/ 0 h 13"/>
                <a:gd name="T6" fmla="*/ 100806250 w 10"/>
                <a:gd name="T7" fmla="*/ 10080625 h 13"/>
                <a:gd name="T8" fmla="*/ 100806250 w 10"/>
                <a:gd name="T9" fmla="*/ 110886875 h 13"/>
                <a:gd name="T10" fmla="*/ 80645000 w 10"/>
                <a:gd name="T11" fmla="*/ 12096750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3"/>
                <a:gd name="T20" fmla="*/ 10 w 1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3">
                  <a:moveTo>
                    <a:pt x="8" y="12"/>
                  </a:moveTo>
                  <a:cubicBezTo>
                    <a:pt x="5" y="13"/>
                    <a:pt x="1" y="10"/>
                    <a:pt x="1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5"/>
                    <a:pt x="10" y="8"/>
                    <a:pt x="10" y="11"/>
                  </a:cubicBezTo>
                  <a:cubicBezTo>
                    <a:pt x="9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305"/>
            <p:cNvSpPr>
              <a:spLocks noChangeArrowheads="1"/>
            </p:cNvSpPr>
            <p:nvPr/>
          </p:nvSpPr>
          <p:spPr bwMode="auto">
            <a:xfrm>
              <a:off x="2384425" y="5105400"/>
              <a:ext cx="41275" cy="41275"/>
            </a:xfrm>
            <a:custGeom>
              <a:avLst/>
              <a:gdLst>
                <a:gd name="T0" fmla="*/ 10080625 w 13"/>
                <a:gd name="T1" fmla="*/ 80645000 h 13"/>
                <a:gd name="T2" fmla="*/ 80645000 w 13"/>
                <a:gd name="T3" fmla="*/ 120967500 h 13"/>
                <a:gd name="T4" fmla="*/ 120967500 w 13"/>
                <a:gd name="T5" fmla="*/ 50403125 h 13"/>
                <a:gd name="T6" fmla="*/ 50403125 w 13"/>
                <a:gd name="T7" fmla="*/ 10080625 h 13"/>
                <a:gd name="T8" fmla="*/ 10080625 w 13"/>
                <a:gd name="T9" fmla="*/ 8064500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3"/>
                <a:gd name="T17" fmla="*/ 13 w 1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3">
                  <a:moveTo>
                    <a:pt x="1" y="8"/>
                  </a:moveTo>
                  <a:cubicBezTo>
                    <a:pt x="1" y="11"/>
                    <a:pt x="4" y="13"/>
                    <a:pt x="8" y="12"/>
                  </a:cubicBezTo>
                  <a:cubicBezTo>
                    <a:pt x="11" y="12"/>
                    <a:pt x="13" y="9"/>
                    <a:pt x="12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1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C9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306"/>
            <p:cNvSpPr>
              <a:spLocks noChangeArrowheads="1"/>
            </p:cNvSpPr>
            <p:nvPr/>
          </p:nvSpPr>
          <p:spPr bwMode="auto">
            <a:xfrm>
              <a:off x="2571750" y="4789488"/>
              <a:ext cx="330200" cy="80963"/>
            </a:xfrm>
            <a:custGeom>
              <a:avLst/>
              <a:gdLst>
                <a:gd name="T0" fmla="*/ 0 w 104"/>
                <a:gd name="T1" fmla="*/ 0 h 26"/>
                <a:gd name="T2" fmla="*/ 40322500 w 104"/>
                <a:gd name="T3" fmla="*/ 193934411 h 26"/>
                <a:gd name="T4" fmla="*/ 1028223750 w 104"/>
                <a:gd name="T5" fmla="*/ 213328163 h 26"/>
                <a:gd name="T6" fmla="*/ 1048385000 w 104"/>
                <a:gd name="T7" fmla="*/ 38787505 h 26"/>
                <a:gd name="T8" fmla="*/ 0 w 10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26"/>
                <a:gd name="T17" fmla="*/ 104 w 104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26">
                  <a:moveTo>
                    <a:pt x="0" y="0"/>
                  </a:moveTo>
                  <a:cubicBezTo>
                    <a:pt x="1" y="7"/>
                    <a:pt x="2" y="13"/>
                    <a:pt x="4" y="20"/>
                  </a:cubicBezTo>
                  <a:cubicBezTo>
                    <a:pt x="36" y="26"/>
                    <a:pt x="69" y="26"/>
                    <a:pt x="102" y="22"/>
                  </a:cubicBezTo>
                  <a:cubicBezTo>
                    <a:pt x="103" y="16"/>
                    <a:pt x="103" y="10"/>
                    <a:pt x="104" y="4"/>
                  </a:cubicBezTo>
                  <a:cubicBezTo>
                    <a:pt x="70" y="6"/>
                    <a:pt x="35" y="3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307"/>
            <p:cNvSpPr>
              <a:spLocks noChangeArrowheads="1"/>
            </p:cNvSpPr>
            <p:nvPr/>
          </p:nvSpPr>
          <p:spPr bwMode="auto">
            <a:xfrm>
              <a:off x="2559050" y="4662488"/>
              <a:ext cx="368300" cy="98425"/>
            </a:xfrm>
            <a:custGeom>
              <a:avLst/>
              <a:gdLst>
                <a:gd name="T0" fmla="*/ 0 w 116"/>
                <a:gd name="T1" fmla="*/ 0 h 31"/>
                <a:gd name="T2" fmla="*/ 20161250 w 116"/>
                <a:gd name="T3" fmla="*/ 181451250 h 31"/>
                <a:gd name="T4" fmla="*/ 1118949375 w 116"/>
                <a:gd name="T5" fmla="*/ 302418750 h 31"/>
                <a:gd name="T6" fmla="*/ 1169352500 w 116"/>
                <a:gd name="T7" fmla="*/ 131048125 h 31"/>
                <a:gd name="T8" fmla="*/ 0 w 1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31"/>
                <a:gd name="T17" fmla="*/ 116 w 116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31">
                  <a:moveTo>
                    <a:pt x="0" y="0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38" y="26"/>
                    <a:pt x="74" y="31"/>
                    <a:pt x="111" y="30"/>
                  </a:cubicBezTo>
                  <a:cubicBezTo>
                    <a:pt x="113" y="24"/>
                    <a:pt x="114" y="19"/>
                    <a:pt x="116" y="13"/>
                  </a:cubicBezTo>
                  <a:cubicBezTo>
                    <a:pt x="77" y="14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308"/>
            <p:cNvSpPr>
              <a:spLocks noChangeArrowheads="1"/>
            </p:cNvSpPr>
            <p:nvPr/>
          </p:nvSpPr>
          <p:spPr bwMode="auto">
            <a:xfrm>
              <a:off x="2555875" y="4478338"/>
              <a:ext cx="446087" cy="117475"/>
            </a:xfrm>
            <a:custGeom>
              <a:avLst/>
              <a:gdLst>
                <a:gd name="T0" fmla="*/ 0 w 141"/>
                <a:gd name="T1" fmla="*/ 151209375 h 37"/>
                <a:gd name="T2" fmla="*/ 1321217946 w 141"/>
                <a:gd name="T3" fmla="*/ 362902500 h 37"/>
                <a:gd name="T4" fmla="*/ 1381275176 w 141"/>
                <a:gd name="T5" fmla="*/ 252015625 h 37"/>
                <a:gd name="T6" fmla="*/ 1411302210 w 141"/>
                <a:gd name="T7" fmla="*/ 201612500 h 37"/>
                <a:gd name="T8" fmla="*/ 10010066 w 141"/>
                <a:gd name="T9" fmla="*/ 0 h 37"/>
                <a:gd name="T10" fmla="*/ 0 w 141"/>
                <a:gd name="T11" fmla="*/ 1512093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37"/>
                <a:gd name="T20" fmla="*/ 141 w 141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37">
                  <a:moveTo>
                    <a:pt x="0" y="15"/>
                  </a:moveTo>
                  <a:cubicBezTo>
                    <a:pt x="41" y="32"/>
                    <a:pt x="87" y="37"/>
                    <a:pt x="132" y="36"/>
                  </a:cubicBezTo>
                  <a:cubicBezTo>
                    <a:pt x="134" y="32"/>
                    <a:pt x="136" y="29"/>
                    <a:pt x="138" y="25"/>
                  </a:cubicBezTo>
                  <a:cubicBezTo>
                    <a:pt x="139" y="23"/>
                    <a:pt x="140" y="22"/>
                    <a:pt x="141" y="20"/>
                  </a:cubicBezTo>
                  <a:cubicBezTo>
                    <a:pt x="94" y="16"/>
                    <a:pt x="48" y="7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309"/>
            <p:cNvSpPr>
              <a:spLocks noChangeArrowheads="1"/>
            </p:cNvSpPr>
            <p:nvPr/>
          </p:nvSpPr>
          <p:spPr bwMode="auto">
            <a:xfrm>
              <a:off x="2559050" y="4398963"/>
              <a:ext cx="471487" cy="142875"/>
            </a:xfrm>
            <a:custGeom>
              <a:avLst/>
              <a:gdLst>
                <a:gd name="T0" fmla="*/ 0 w 149"/>
                <a:gd name="T1" fmla="*/ 252015625 h 45"/>
                <a:gd name="T2" fmla="*/ 1401828946 w 149"/>
                <a:gd name="T3" fmla="*/ 453628125 h 45"/>
                <a:gd name="T4" fmla="*/ 1491946249 w 149"/>
                <a:gd name="T5" fmla="*/ 282257500 h 45"/>
                <a:gd name="T6" fmla="*/ 30039101 w 149"/>
                <a:gd name="T7" fmla="*/ 0 h 45"/>
                <a:gd name="T8" fmla="*/ 0 w 149"/>
                <a:gd name="T9" fmla="*/ 25201562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45"/>
                <a:gd name="T17" fmla="*/ 149 w 149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45">
                  <a:moveTo>
                    <a:pt x="0" y="25"/>
                  </a:moveTo>
                  <a:cubicBezTo>
                    <a:pt x="47" y="32"/>
                    <a:pt x="93" y="41"/>
                    <a:pt x="140" y="45"/>
                  </a:cubicBezTo>
                  <a:cubicBezTo>
                    <a:pt x="144" y="39"/>
                    <a:pt x="147" y="34"/>
                    <a:pt x="149" y="28"/>
                  </a:cubicBezTo>
                  <a:cubicBezTo>
                    <a:pt x="99" y="26"/>
                    <a:pt x="49" y="20"/>
                    <a:pt x="3" y="0"/>
                  </a:cubicBezTo>
                  <a:cubicBezTo>
                    <a:pt x="1" y="8"/>
                    <a:pt x="0" y="17"/>
                    <a:pt x="0" y="25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310"/>
            <p:cNvSpPr>
              <a:spLocks noChangeArrowheads="1"/>
            </p:cNvSpPr>
            <p:nvPr/>
          </p:nvSpPr>
          <p:spPr bwMode="auto">
            <a:xfrm>
              <a:off x="2584450" y="4275138"/>
              <a:ext cx="484187" cy="168275"/>
            </a:xfrm>
            <a:custGeom>
              <a:avLst/>
              <a:gdLst>
                <a:gd name="T0" fmla="*/ 20028886 w 153"/>
                <a:gd name="T1" fmla="*/ 120967500 h 53"/>
                <a:gd name="T2" fmla="*/ 0 w 153"/>
                <a:gd name="T3" fmla="*/ 201612500 h 53"/>
                <a:gd name="T4" fmla="*/ 1472178485 w 153"/>
                <a:gd name="T5" fmla="*/ 534273125 h 53"/>
                <a:gd name="T6" fmla="*/ 1522252282 w 153"/>
                <a:gd name="T7" fmla="*/ 372983125 h 53"/>
                <a:gd name="T8" fmla="*/ 1532268307 w 153"/>
                <a:gd name="T9" fmla="*/ 342741250 h 53"/>
                <a:gd name="T10" fmla="*/ 70102683 w 153"/>
                <a:gd name="T11" fmla="*/ 0 h 53"/>
                <a:gd name="T12" fmla="*/ 20028886 w 153"/>
                <a:gd name="T13" fmla="*/ 12096750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3"/>
                <a:gd name="T22" fmla="*/ 0 h 53"/>
                <a:gd name="T23" fmla="*/ 153 w 15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3" h="53">
                  <a:moveTo>
                    <a:pt x="2" y="12"/>
                  </a:moveTo>
                  <a:cubicBezTo>
                    <a:pt x="1" y="15"/>
                    <a:pt x="0" y="18"/>
                    <a:pt x="0" y="20"/>
                  </a:cubicBezTo>
                  <a:cubicBezTo>
                    <a:pt x="46" y="41"/>
                    <a:pt x="96" y="49"/>
                    <a:pt x="147" y="53"/>
                  </a:cubicBezTo>
                  <a:cubicBezTo>
                    <a:pt x="149" y="48"/>
                    <a:pt x="151" y="42"/>
                    <a:pt x="152" y="37"/>
                  </a:cubicBezTo>
                  <a:cubicBezTo>
                    <a:pt x="152" y="36"/>
                    <a:pt x="152" y="35"/>
                    <a:pt x="153" y="34"/>
                  </a:cubicBezTo>
                  <a:cubicBezTo>
                    <a:pt x="102" y="32"/>
                    <a:pt x="52" y="24"/>
                    <a:pt x="7" y="0"/>
                  </a:cubicBezTo>
                  <a:cubicBezTo>
                    <a:pt x="5" y="4"/>
                    <a:pt x="4" y="8"/>
                    <a:pt x="2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311"/>
            <p:cNvSpPr>
              <a:spLocks noChangeArrowheads="1"/>
            </p:cNvSpPr>
            <p:nvPr/>
          </p:nvSpPr>
          <p:spPr bwMode="auto">
            <a:xfrm>
              <a:off x="2606675" y="4233863"/>
              <a:ext cx="465137" cy="149225"/>
            </a:xfrm>
            <a:custGeom>
              <a:avLst/>
              <a:gdLst>
                <a:gd name="T0" fmla="*/ 0 w 147"/>
                <a:gd name="T1" fmla="*/ 131048125 h 47"/>
                <a:gd name="T2" fmla="*/ 1461773710 w 147"/>
                <a:gd name="T3" fmla="*/ 473789375 h 47"/>
                <a:gd name="T4" fmla="*/ 1471785230 w 147"/>
                <a:gd name="T5" fmla="*/ 372983125 h 47"/>
                <a:gd name="T6" fmla="*/ 70083806 w 147"/>
                <a:gd name="T7" fmla="*/ 0 h 47"/>
                <a:gd name="T8" fmla="*/ 0 w 147"/>
                <a:gd name="T9" fmla="*/ 13104812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47"/>
                <a:gd name="T17" fmla="*/ 147 w 147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47">
                  <a:moveTo>
                    <a:pt x="0" y="13"/>
                  </a:moveTo>
                  <a:cubicBezTo>
                    <a:pt x="45" y="37"/>
                    <a:pt x="95" y="45"/>
                    <a:pt x="146" y="47"/>
                  </a:cubicBezTo>
                  <a:cubicBezTo>
                    <a:pt x="146" y="44"/>
                    <a:pt x="147" y="40"/>
                    <a:pt x="147" y="37"/>
                  </a:cubicBezTo>
                  <a:cubicBezTo>
                    <a:pt x="99" y="32"/>
                    <a:pt x="51" y="18"/>
                    <a:pt x="7" y="0"/>
                  </a:cubicBezTo>
                  <a:cubicBezTo>
                    <a:pt x="5" y="5"/>
                    <a:pt x="2" y="9"/>
                    <a:pt x="0" y="13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312"/>
            <p:cNvSpPr>
              <a:spLocks noChangeArrowheads="1"/>
            </p:cNvSpPr>
            <p:nvPr/>
          </p:nvSpPr>
          <p:spPr bwMode="auto">
            <a:xfrm>
              <a:off x="2714625" y="4098925"/>
              <a:ext cx="357187" cy="147638"/>
            </a:xfrm>
            <a:custGeom>
              <a:avLst/>
              <a:gdLst>
                <a:gd name="T0" fmla="*/ 0 w 113"/>
                <a:gd name="T1" fmla="*/ 118408817 h 47"/>
                <a:gd name="T2" fmla="*/ 1129049141 w 113"/>
                <a:gd name="T3" fmla="*/ 463765512 h 47"/>
                <a:gd name="T4" fmla="*/ 1059106869 w 113"/>
                <a:gd name="T5" fmla="*/ 276287240 h 47"/>
                <a:gd name="T6" fmla="*/ 189840149 w 113"/>
                <a:gd name="T7" fmla="*/ 0 h 47"/>
                <a:gd name="T8" fmla="*/ 0 w 113"/>
                <a:gd name="T9" fmla="*/ 11840881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47"/>
                <a:gd name="T17" fmla="*/ 113 w 113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47">
                  <a:moveTo>
                    <a:pt x="0" y="12"/>
                  </a:moveTo>
                  <a:cubicBezTo>
                    <a:pt x="36" y="30"/>
                    <a:pt x="74" y="41"/>
                    <a:pt x="113" y="47"/>
                  </a:cubicBezTo>
                  <a:cubicBezTo>
                    <a:pt x="111" y="40"/>
                    <a:pt x="109" y="34"/>
                    <a:pt x="106" y="28"/>
                  </a:cubicBezTo>
                  <a:cubicBezTo>
                    <a:pt x="76" y="23"/>
                    <a:pt x="47" y="13"/>
                    <a:pt x="19" y="0"/>
                  </a:cubicBezTo>
                  <a:cubicBezTo>
                    <a:pt x="12" y="4"/>
                    <a:pt x="6" y="8"/>
                    <a:pt x="0" y="12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313"/>
            <p:cNvSpPr>
              <a:spLocks noChangeArrowheads="1"/>
            </p:cNvSpPr>
            <p:nvPr/>
          </p:nvSpPr>
          <p:spPr bwMode="auto">
            <a:xfrm>
              <a:off x="2774950" y="4073525"/>
              <a:ext cx="274637" cy="114300"/>
            </a:xfrm>
            <a:custGeom>
              <a:avLst/>
              <a:gdLst>
                <a:gd name="T0" fmla="*/ 558043444 w 87"/>
                <a:gd name="T1" fmla="*/ 90725625 h 36"/>
                <a:gd name="T2" fmla="*/ 0 w 87"/>
                <a:gd name="T3" fmla="*/ 80645000 h 36"/>
                <a:gd name="T4" fmla="*/ 866959561 w 87"/>
                <a:gd name="T5" fmla="*/ 362902500 h 36"/>
                <a:gd name="T6" fmla="*/ 558043444 w 87"/>
                <a:gd name="T7" fmla="*/ 90725625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36"/>
                <a:gd name="T14" fmla="*/ 87 w 87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36">
                  <a:moveTo>
                    <a:pt x="56" y="9"/>
                  </a:moveTo>
                  <a:cubicBezTo>
                    <a:pt x="36" y="0"/>
                    <a:pt x="17" y="1"/>
                    <a:pt x="0" y="8"/>
                  </a:cubicBezTo>
                  <a:cubicBezTo>
                    <a:pt x="28" y="21"/>
                    <a:pt x="57" y="31"/>
                    <a:pt x="87" y="36"/>
                  </a:cubicBezTo>
                  <a:cubicBezTo>
                    <a:pt x="80" y="25"/>
                    <a:pt x="70" y="15"/>
                    <a:pt x="56" y="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314"/>
            <p:cNvSpPr>
              <a:spLocks noChangeArrowheads="1"/>
            </p:cNvSpPr>
            <p:nvPr/>
          </p:nvSpPr>
          <p:spPr bwMode="auto">
            <a:xfrm>
              <a:off x="2663825" y="4137025"/>
              <a:ext cx="411162" cy="150813"/>
            </a:xfrm>
            <a:custGeom>
              <a:avLst/>
              <a:gdLst>
                <a:gd name="T0" fmla="*/ 160052715 w 130"/>
                <a:gd name="T1" fmla="*/ 0 h 48"/>
                <a:gd name="T2" fmla="*/ 0 w 130"/>
                <a:gd name="T3" fmla="*/ 157948340 h 48"/>
                <a:gd name="T4" fmla="*/ 1300416848 w 130"/>
                <a:gd name="T5" fmla="*/ 473845020 h 48"/>
                <a:gd name="T6" fmla="*/ 1290412960 w 130"/>
                <a:gd name="T7" fmla="*/ 345512583 h 48"/>
                <a:gd name="T8" fmla="*/ 160052715 w 13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48"/>
                <a:gd name="T17" fmla="*/ 130 w 13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48">
                  <a:moveTo>
                    <a:pt x="16" y="0"/>
                  </a:moveTo>
                  <a:cubicBezTo>
                    <a:pt x="10" y="5"/>
                    <a:pt x="5" y="10"/>
                    <a:pt x="0" y="16"/>
                  </a:cubicBezTo>
                  <a:cubicBezTo>
                    <a:pt x="39" y="38"/>
                    <a:pt x="85" y="45"/>
                    <a:pt x="130" y="48"/>
                  </a:cubicBezTo>
                  <a:cubicBezTo>
                    <a:pt x="130" y="44"/>
                    <a:pt x="130" y="39"/>
                    <a:pt x="129" y="35"/>
                  </a:cubicBezTo>
                  <a:cubicBezTo>
                    <a:pt x="90" y="29"/>
                    <a:pt x="52" y="18"/>
                    <a:pt x="16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315"/>
            <p:cNvSpPr>
              <a:spLocks noChangeArrowheads="1"/>
            </p:cNvSpPr>
            <p:nvPr/>
          </p:nvSpPr>
          <p:spPr bwMode="auto">
            <a:xfrm>
              <a:off x="2628900" y="4187825"/>
              <a:ext cx="449262" cy="163513"/>
            </a:xfrm>
            <a:custGeom>
              <a:avLst/>
              <a:gdLst>
                <a:gd name="T0" fmla="*/ 110107156 w 142"/>
                <a:gd name="T1" fmla="*/ 0 h 52"/>
                <a:gd name="T2" fmla="*/ 0 w 142"/>
                <a:gd name="T3" fmla="*/ 148315724 h 52"/>
                <a:gd name="T4" fmla="*/ 1401362075 w 142"/>
                <a:gd name="T5" fmla="*/ 514163484 h 52"/>
                <a:gd name="T6" fmla="*/ 1411372392 w 142"/>
                <a:gd name="T7" fmla="*/ 316407088 h 52"/>
                <a:gd name="T8" fmla="*/ 110107156 w 14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52"/>
                <a:gd name="T17" fmla="*/ 142 w 14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52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4" y="33"/>
                    <a:pt x="92" y="47"/>
                    <a:pt x="140" y="52"/>
                  </a:cubicBezTo>
                  <a:cubicBezTo>
                    <a:pt x="141" y="45"/>
                    <a:pt x="142" y="39"/>
                    <a:pt x="141" y="32"/>
                  </a:cubicBezTo>
                  <a:cubicBezTo>
                    <a:pt x="96" y="29"/>
                    <a:pt x="50" y="22"/>
                    <a:pt x="11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316"/>
            <p:cNvSpPr>
              <a:spLocks noChangeArrowheads="1"/>
            </p:cNvSpPr>
            <p:nvPr/>
          </p:nvSpPr>
          <p:spPr bwMode="auto">
            <a:xfrm>
              <a:off x="2568575" y="4338638"/>
              <a:ext cx="481012" cy="149225"/>
            </a:xfrm>
            <a:custGeom>
              <a:avLst/>
              <a:gdLst>
                <a:gd name="T0" fmla="*/ 0 w 152"/>
                <a:gd name="T1" fmla="*/ 191531875 h 47"/>
                <a:gd name="T2" fmla="*/ 1462102430 w 152"/>
                <a:gd name="T3" fmla="*/ 473789375 h 47"/>
                <a:gd name="T4" fmla="*/ 1502159337 w 152"/>
                <a:gd name="T5" fmla="*/ 383063750 h 47"/>
                <a:gd name="T6" fmla="*/ 1522187790 w 152"/>
                <a:gd name="T7" fmla="*/ 332660625 h 47"/>
                <a:gd name="T8" fmla="*/ 50072716 w 152"/>
                <a:gd name="T9" fmla="*/ 0 h 47"/>
                <a:gd name="T10" fmla="*/ 0 w 152"/>
                <a:gd name="T11" fmla="*/ 19153187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47"/>
                <a:gd name="T20" fmla="*/ 152 w 15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47">
                  <a:moveTo>
                    <a:pt x="0" y="19"/>
                  </a:moveTo>
                  <a:cubicBezTo>
                    <a:pt x="46" y="39"/>
                    <a:pt x="96" y="45"/>
                    <a:pt x="146" y="47"/>
                  </a:cubicBezTo>
                  <a:cubicBezTo>
                    <a:pt x="148" y="44"/>
                    <a:pt x="149" y="41"/>
                    <a:pt x="150" y="38"/>
                  </a:cubicBezTo>
                  <a:cubicBezTo>
                    <a:pt x="151" y="36"/>
                    <a:pt x="151" y="35"/>
                    <a:pt x="152" y="33"/>
                  </a:cubicBezTo>
                  <a:cubicBezTo>
                    <a:pt x="101" y="29"/>
                    <a:pt x="51" y="21"/>
                    <a:pt x="5" y="0"/>
                  </a:cubicBezTo>
                  <a:cubicBezTo>
                    <a:pt x="3" y="7"/>
                    <a:pt x="1" y="13"/>
                    <a:pt x="0" y="19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317"/>
            <p:cNvSpPr>
              <a:spLocks noChangeArrowheads="1"/>
            </p:cNvSpPr>
            <p:nvPr/>
          </p:nvSpPr>
          <p:spPr bwMode="auto">
            <a:xfrm>
              <a:off x="2555875" y="4525963"/>
              <a:ext cx="417512" cy="123825"/>
            </a:xfrm>
            <a:custGeom>
              <a:avLst/>
              <a:gdLst>
                <a:gd name="T0" fmla="*/ 0 w 132"/>
                <a:gd name="T1" fmla="*/ 0 h 39"/>
                <a:gd name="T2" fmla="*/ 0 w 132"/>
                <a:gd name="T3" fmla="*/ 30241875 h 39"/>
                <a:gd name="T4" fmla="*/ 0 w 132"/>
                <a:gd name="T5" fmla="*/ 241935000 h 39"/>
                <a:gd name="T6" fmla="*/ 10004473 w 132"/>
                <a:gd name="T7" fmla="*/ 241935000 h 39"/>
                <a:gd name="T8" fmla="*/ 1250546492 w 132"/>
                <a:gd name="T9" fmla="*/ 372983125 h 39"/>
                <a:gd name="T10" fmla="*/ 1320577804 w 132"/>
                <a:gd name="T11" fmla="*/ 211693125 h 39"/>
                <a:gd name="T12" fmla="*/ 0 w 132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"/>
                <a:gd name="T22" fmla="*/ 0 h 39"/>
                <a:gd name="T23" fmla="*/ 132 w 132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"/>
                    <a:pt x="0" y="17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42" y="36"/>
                    <a:pt x="83" y="39"/>
                    <a:pt x="125" y="37"/>
                  </a:cubicBezTo>
                  <a:cubicBezTo>
                    <a:pt x="127" y="31"/>
                    <a:pt x="130" y="26"/>
                    <a:pt x="132" y="21"/>
                  </a:cubicBezTo>
                  <a:cubicBezTo>
                    <a:pt x="87" y="22"/>
                    <a:pt x="41" y="17"/>
                    <a:pt x="0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318"/>
            <p:cNvSpPr>
              <a:spLocks noChangeArrowheads="1"/>
            </p:cNvSpPr>
            <p:nvPr/>
          </p:nvSpPr>
          <p:spPr bwMode="auto">
            <a:xfrm>
              <a:off x="2555875" y="4602163"/>
              <a:ext cx="395287" cy="104775"/>
            </a:xfrm>
            <a:custGeom>
              <a:avLst/>
              <a:gdLst>
                <a:gd name="T0" fmla="*/ 9999180 w 125"/>
                <a:gd name="T1" fmla="*/ 0 h 33"/>
                <a:gd name="T2" fmla="*/ 0 w 125"/>
                <a:gd name="T3" fmla="*/ 0 h 33"/>
                <a:gd name="T4" fmla="*/ 9999180 w 125"/>
                <a:gd name="T5" fmla="*/ 191531875 h 33"/>
                <a:gd name="T6" fmla="*/ 1170014735 w 125"/>
                <a:gd name="T7" fmla="*/ 322580000 h 33"/>
                <a:gd name="T8" fmla="*/ 1250014499 w 125"/>
                <a:gd name="T9" fmla="*/ 131048125 h 33"/>
                <a:gd name="T10" fmla="*/ 9999180 w 125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5"/>
                <a:gd name="T19" fmla="*/ 0 h 33"/>
                <a:gd name="T20" fmla="*/ 125 w 125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5" h="3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6"/>
                    <a:pt x="1" y="12"/>
                    <a:pt x="1" y="19"/>
                  </a:cubicBezTo>
                  <a:cubicBezTo>
                    <a:pt x="40" y="26"/>
                    <a:pt x="78" y="33"/>
                    <a:pt x="117" y="32"/>
                  </a:cubicBezTo>
                  <a:cubicBezTo>
                    <a:pt x="119" y="26"/>
                    <a:pt x="122" y="19"/>
                    <a:pt x="125" y="13"/>
                  </a:cubicBezTo>
                  <a:cubicBezTo>
                    <a:pt x="83" y="15"/>
                    <a:pt x="42" y="12"/>
                    <a:pt x="1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319"/>
            <p:cNvSpPr>
              <a:spLocks noChangeArrowheads="1"/>
            </p:cNvSpPr>
            <p:nvPr/>
          </p:nvSpPr>
          <p:spPr bwMode="auto">
            <a:xfrm>
              <a:off x="2565400" y="4719638"/>
              <a:ext cx="346075" cy="88900"/>
            </a:xfrm>
            <a:custGeom>
              <a:avLst/>
              <a:gdLst>
                <a:gd name="T0" fmla="*/ 0 w 109"/>
                <a:gd name="T1" fmla="*/ 0 h 28"/>
                <a:gd name="T2" fmla="*/ 20161250 w 109"/>
                <a:gd name="T3" fmla="*/ 221773750 h 28"/>
                <a:gd name="T4" fmla="*/ 1068546250 w 109"/>
                <a:gd name="T5" fmla="*/ 262096250 h 28"/>
                <a:gd name="T6" fmla="*/ 1098788125 w 109"/>
                <a:gd name="T7" fmla="*/ 120967500 h 28"/>
                <a:gd name="T8" fmla="*/ 0 w 10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8"/>
                <a:gd name="T17" fmla="*/ 109 w 10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8">
                  <a:moveTo>
                    <a:pt x="0" y="0"/>
                  </a:moveTo>
                  <a:cubicBezTo>
                    <a:pt x="0" y="7"/>
                    <a:pt x="1" y="15"/>
                    <a:pt x="2" y="22"/>
                  </a:cubicBezTo>
                  <a:cubicBezTo>
                    <a:pt x="37" y="25"/>
                    <a:pt x="72" y="28"/>
                    <a:pt x="106" y="26"/>
                  </a:cubicBezTo>
                  <a:cubicBezTo>
                    <a:pt x="107" y="22"/>
                    <a:pt x="108" y="17"/>
                    <a:pt x="109" y="12"/>
                  </a:cubicBezTo>
                  <a:cubicBezTo>
                    <a:pt x="72" y="13"/>
                    <a:pt x="36" y="8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320"/>
            <p:cNvSpPr>
              <a:spLocks noChangeArrowheads="1"/>
            </p:cNvSpPr>
            <p:nvPr/>
          </p:nvSpPr>
          <p:spPr bwMode="auto">
            <a:xfrm>
              <a:off x="2584450" y="4851400"/>
              <a:ext cx="311150" cy="57150"/>
            </a:xfrm>
            <a:custGeom>
              <a:avLst/>
              <a:gdLst>
                <a:gd name="T0" fmla="*/ 0 w 98"/>
                <a:gd name="T1" fmla="*/ 0 h 18"/>
                <a:gd name="T2" fmla="*/ 20161250 w 98"/>
                <a:gd name="T3" fmla="*/ 141128750 h 18"/>
                <a:gd name="T4" fmla="*/ 987901250 w 98"/>
                <a:gd name="T5" fmla="*/ 120967500 h 18"/>
                <a:gd name="T6" fmla="*/ 987901250 w 98"/>
                <a:gd name="T7" fmla="*/ 20161250 h 18"/>
                <a:gd name="T8" fmla="*/ 0 w 9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18"/>
                <a:gd name="T17" fmla="*/ 98 w 9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18">
                  <a:moveTo>
                    <a:pt x="0" y="0"/>
                  </a:moveTo>
                  <a:cubicBezTo>
                    <a:pt x="0" y="4"/>
                    <a:pt x="1" y="9"/>
                    <a:pt x="2" y="14"/>
                  </a:cubicBezTo>
                  <a:cubicBezTo>
                    <a:pt x="34" y="18"/>
                    <a:pt x="66" y="17"/>
                    <a:pt x="98" y="12"/>
                  </a:cubicBezTo>
                  <a:cubicBezTo>
                    <a:pt x="98" y="8"/>
                    <a:pt x="98" y="5"/>
                    <a:pt x="98" y="2"/>
                  </a:cubicBezTo>
                  <a:cubicBezTo>
                    <a:pt x="65" y="6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88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321"/>
            <p:cNvSpPr>
              <a:spLocks noChangeArrowheads="1"/>
            </p:cNvSpPr>
            <p:nvPr/>
          </p:nvSpPr>
          <p:spPr bwMode="auto">
            <a:xfrm>
              <a:off x="2590800" y="4889500"/>
              <a:ext cx="307975" cy="219075"/>
            </a:xfrm>
            <a:custGeom>
              <a:avLst/>
              <a:gdLst>
                <a:gd name="T0" fmla="*/ 967740000 w 97"/>
                <a:gd name="T1" fmla="*/ 0 h 69"/>
                <a:gd name="T2" fmla="*/ 0 w 97"/>
                <a:gd name="T3" fmla="*/ 20161250 h 69"/>
                <a:gd name="T4" fmla="*/ 10080625 w 97"/>
                <a:gd name="T5" fmla="*/ 70564375 h 69"/>
                <a:gd name="T6" fmla="*/ 252015625 w 97"/>
                <a:gd name="T7" fmla="*/ 655240625 h 69"/>
                <a:gd name="T8" fmla="*/ 383063750 w 97"/>
                <a:gd name="T9" fmla="*/ 171370625 h 69"/>
                <a:gd name="T10" fmla="*/ 695563125 w 97"/>
                <a:gd name="T11" fmla="*/ 171370625 h 69"/>
                <a:gd name="T12" fmla="*/ 796369375 w 97"/>
                <a:gd name="T13" fmla="*/ 433466875 h 69"/>
                <a:gd name="T14" fmla="*/ 967740000 w 97"/>
                <a:gd name="T15" fmla="*/ 231854375 h 69"/>
                <a:gd name="T16" fmla="*/ 967740000 w 97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69"/>
                <a:gd name="T29" fmla="*/ 97 w 97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69">
                  <a:moveTo>
                    <a:pt x="96" y="0"/>
                  </a:moveTo>
                  <a:cubicBezTo>
                    <a:pt x="64" y="5"/>
                    <a:pt x="32" y="6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4" y="19"/>
                    <a:pt x="8" y="63"/>
                    <a:pt x="25" y="65"/>
                  </a:cubicBezTo>
                  <a:cubicBezTo>
                    <a:pt x="38" y="51"/>
                    <a:pt x="30" y="32"/>
                    <a:pt x="38" y="17"/>
                  </a:cubicBezTo>
                  <a:cubicBezTo>
                    <a:pt x="44" y="7"/>
                    <a:pt x="62" y="6"/>
                    <a:pt x="69" y="17"/>
                  </a:cubicBezTo>
                  <a:cubicBezTo>
                    <a:pt x="74" y="25"/>
                    <a:pt x="73" y="35"/>
                    <a:pt x="79" y="43"/>
                  </a:cubicBezTo>
                  <a:cubicBezTo>
                    <a:pt x="95" y="69"/>
                    <a:pt x="97" y="39"/>
                    <a:pt x="96" y="23"/>
                  </a:cubicBezTo>
                  <a:cubicBezTo>
                    <a:pt x="96" y="15"/>
                    <a:pt x="95" y="7"/>
                    <a:pt x="96" y="0"/>
                  </a:cubicBezTo>
                  <a:close/>
                </a:path>
              </a:pathLst>
            </a:custGeom>
            <a:solidFill>
              <a:srgbClr val="F57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322"/>
            <p:cNvSpPr>
              <a:spLocks noChangeArrowheads="1"/>
            </p:cNvSpPr>
            <p:nvPr/>
          </p:nvSpPr>
          <p:spPr bwMode="auto">
            <a:xfrm>
              <a:off x="2066925" y="4933950"/>
              <a:ext cx="976312" cy="808038"/>
            </a:xfrm>
            <a:custGeom>
              <a:avLst/>
              <a:gdLst>
                <a:gd name="T0" fmla="*/ 0 w 308"/>
                <a:gd name="T1" fmla="*/ 572344406 h 255"/>
                <a:gd name="T2" fmla="*/ 733498768 w 308"/>
                <a:gd name="T3" fmla="*/ 2147483647 h 255"/>
                <a:gd name="T4" fmla="*/ 2069870196 w 308"/>
                <a:gd name="T5" fmla="*/ 2147483647 h 255"/>
                <a:gd name="T6" fmla="*/ 2147483647 w 308"/>
                <a:gd name="T7" fmla="*/ 1817448576 h 255"/>
                <a:gd name="T8" fmla="*/ 2147483647 w 30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8"/>
                <a:gd name="T16" fmla="*/ 0 h 255"/>
                <a:gd name="T17" fmla="*/ 308 w 308"/>
                <a:gd name="T18" fmla="*/ 255 h 2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8" h="255">
                  <a:moveTo>
                    <a:pt x="0" y="57"/>
                  </a:moveTo>
                  <a:cubicBezTo>
                    <a:pt x="0" y="57"/>
                    <a:pt x="56" y="217"/>
                    <a:pt x="73" y="229"/>
                  </a:cubicBezTo>
                  <a:cubicBezTo>
                    <a:pt x="90" y="242"/>
                    <a:pt x="142" y="255"/>
                    <a:pt x="206" y="238"/>
                  </a:cubicBezTo>
                  <a:cubicBezTo>
                    <a:pt x="269" y="221"/>
                    <a:pt x="294" y="199"/>
                    <a:pt x="301" y="181"/>
                  </a:cubicBezTo>
                  <a:cubicBezTo>
                    <a:pt x="308" y="163"/>
                    <a:pt x="276" y="0"/>
                    <a:pt x="276" y="0"/>
                  </a:cubicBezTo>
                </a:path>
              </a:pathLst>
            </a:custGeom>
            <a:solidFill>
              <a:srgbClr val="B3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323"/>
            <p:cNvSpPr>
              <a:spLocks noChangeArrowheads="1"/>
            </p:cNvSpPr>
            <p:nvPr/>
          </p:nvSpPr>
          <p:spPr bwMode="auto">
            <a:xfrm>
              <a:off x="1962150" y="4706938"/>
              <a:ext cx="1049337" cy="519113"/>
            </a:xfrm>
            <a:custGeom>
              <a:avLst/>
              <a:gdLst>
                <a:gd name="T0" fmla="*/ 2147483647 w 331"/>
                <a:gd name="T1" fmla="*/ 811560373 h 164"/>
                <a:gd name="T2" fmla="*/ 2147483647 w 331"/>
                <a:gd name="T3" fmla="*/ 470905128 h 164"/>
                <a:gd name="T4" fmla="*/ 2147483647 w 331"/>
                <a:gd name="T5" fmla="*/ 210405362 h 164"/>
                <a:gd name="T6" fmla="*/ 2147483647 w 331"/>
                <a:gd name="T7" fmla="*/ 0 h 164"/>
                <a:gd name="T8" fmla="*/ 2147483647 w 331"/>
                <a:gd name="T9" fmla="*/ 370713154 h 164"/>
                <a:gd name="T10" fmla="*/ 1899483842 w 331"/>
                <a:gd name="T11" fmla="*/ 591136763 h 164"/>
                <a:gd name="T12" fmla="*/ 994968029 w 331"/>
                <a:gd name="T13" fmla="*/ 771484216 h 164"/>
                <a:gd name="T14" fmla="*/ 482409702 w 331"/>
                <a:gd name="T15" fmla="*/ 811560373 h 164"/>
                <a:gd name="T16" fmla="*/ 241204851 w 331"/>
                <a:gd name="T17" fmla="*/ 811560373 h 164"/>
                <a:gd name="T18" fmla="*/ 20099083 w 331"/>
                <a:gd name="T19" fmla="*/ 761465969 h 164"/>
                <a:gd name="T20" fmla="*/ 0 w 331"/>
                <a:gd name="T21" fmla="*/ 731408060 h 164"/>
                <a:gd name="T22" fmla="*/ 120600840 w 331"/>
                <a:gd name="T23" fmla="*/ 1192291775 h 164"/>
                <a:gd name="T24" fmla="*/ 311554813 w 331"/>
                <a:gd name="T25" fmla="*/ 1542968433 h 164"/>
                <a:gd name="T26" fmla="*/ 1839183422 w 331"/>
                <a:gd name="T27" fmla="*/ 1502889111 h 164"/>
                <a:gd name="T28" fmla="*/ 2147483647 w 331"/>
                <a:gd name="T29" fmla="*/ 81156037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1"/>
                <a:gd name="T46" fmla="*/ 0 h 164"/>
                <a:gd name="T47" fmla="*/ 331 w 331"/>
                <a:gd name="T48" fmla="*/ 164 h 1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1" h="164">
                  <a:moveTo>
                    <a:pt x="331" y="81"/>
                  </a:moveTo>
                  <a:cubicBezTo>
                    <a:pt x="328" y="70"/>
                    <a:pt x="325" y="58"/>
                    <a:pt x="321" y="47"/>
                  </a:cubicBezTo>
                  <a:cubicBezTo>
                    <a:pt x="318" y="38"/>
                    <a:pt x="316" y="29"/>
                    <a:pt x="312" y="21"/>
                  </a:cubicBezTo>
                  <a:cubicBezTo>
                    <a:pt x="311" y="18"/>
                    <a:pt x="303" y="2"/>
                    <a:pt x="303" y="0"/>
                  </a:cubicBezTo>
                  <a:cubicBezTo>
                    <a:pt x="295" y="19"/>
                    <a:pt x="275" y="29"/>
                    <a:pt x="257" y="37"/>
                  </a:cubicBezTo>
                  <a:cubicBezTo>
                    <a:pt x="236" y="47"/>
                    <a:pt x="212" y="53"/>
                    <a:pt x="189" y="59"/>
                  </a:cubicBezTo>
                  <a:cubicBezTo>
                    <a:pt x="159" y="66"/>
                    <a:pt x="129" y="72"/>
                    <a:pt x="99" y="77"/>
                  </a:cubicBezTo>
                  <a:cubicBezTo>
                    <a:pt x="83" y="80"/>
                    <a:pt x="65" y="81"/>
                    <a:pt x="48" y="81"/>
                  </a:cubicBezTo>
                  <a:cubicBezTo>
                    <a:pt x="40" y="81"/>
                    <a:pt x="32" y="82"/>
                    <a:pt x="24" y="81"/>
                  </a:cubicBezTo>
                  <a:cubicBezTo>
                    <a:pt x="16" y="80"/>
                    <a:pt x="9" y="77"/>
                    <a:pt x="2" y="76"/>
                  </a:cubicBezTo>
                  <a:cubicBezTo>
                    <a:pt x="1" y="75"/>
                    <a:pt x="1" y="74"/>
                    <a:pt x="0" y="73"/>
                  </a:cubicBezTo>
                  <a:cubicBezTo>
                    <a:pt x="1" y="88"/>
                    <a:pt x="7" y="105"/>
                    <a:pt x="12" y="119"/>
                  </a:cubicBezTo>
                  <a:cubicBezTo>
                    <a:pt x="15" y="129"/>
                    <a:pt x="20" y="150"/>
                    <a:pt x="31" y="154"/>
                  </a:cubicBezTo>
                  <a:cubicBezTo>
                    <a:pt x="47" y="160"/>
                    <a:pt x="114" y="164"/>
                    <a:pt x="183" y="150"/>
                  </a:cubicBezTo>
                  <a:cubicBezTo>
                    <a:pt x="252" y="136"/>
                    <a:pt x="327" y="101"/>
                    <a:pt x="331" y="81"/>
                  </a:cubicBezTo>
                  <a:close/>
                </a:path>
              </a:pathLst>
            </a:custGeom>
            <a:solidFill>
              <a:srgbClr val="CF8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324"/>
            <p:cNvSpPr>
              <a:spLocks noChangeArrowheads="1"/>
            </p:cNvSpPr>
            <p:nvPr/>
          </p:nvSpPr>
          <p:spPr bwMode="auto">
            <a:xfrm>
              <a:off x="2740025" y="4168775"/>
              <a:ext cx="312737" cy="401638"/>
            </a:xfrm>
            <a:custGeom>
              <a:avLst/>
              <a:gdLst>
                <a:gd name="T0" fmla="*/ 29937460 w 99"/>
                <a:gd name="T1" fmla="*/ 600085122 h 127"/>
                <a:gd name="T2" fmla="*/ 109770687 w 99"/>
                <a:gd name="T3" fmla="*/ 1060150382 h 127"/>
                <a:gd name="T4" fmla="*/ 469013890 w 99"/>
                <a:gd name="T5" fmla="*/ 1260178756 h 127"/>
                <a:gd name="T6" fmla="*/ 798322792 w 99"/>
                <a:gd name="T7" fmla="*/ 1010144870 h 127"/>
                <a:gd name="T8" fmla="*/ 957986087 w 99"/>
                <a:gd name="T9" fmla="*/ 600085122 h 127"/>
                <a:gd name="T10" fmla="*/ 638656338 w 99"/>
                <a:gd name="T11" fmla="*/ 70011512 h 127"/>
                <a:gd name="T12" fmla="*/ 29937460 w 99"/>
                <a:gd name="T13" fmla="*/ 60008512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127"/>
                <a:gd name="T23" fmla="*/ 99 w 99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127">
                  <a:moveTo>
                    <a:pt x="3" y="60"/>
                  </a:moveTo>
                  <a:cubicBezTo>
                    <a:pt x="0" y="76"/>
                    <a:pt x="2" y="93"/>
                    <a:pt x="11" y="106"/>
                  </a:cubicBezTo>
                  <a:cubicBezTo>
                    <a:pt x="19" y="117"/>
                    <a:pt x="33" y="127"/>
                    <a:pt x="47" y="126"/>
                  </a:cubicBezTo>
                  <a:cubicBezTo>
                    <a:pt x="62" y="125"/>
                    <a:pt x="73" y="113"/>
                    <a:pt x="80" y="101"/>
                  </a:cubicBezTo>
                  <a:cubicBezTo>
                    <a:pt x="86" y="90"/>
                    <a:pt x="94" y="73"/>
                    <a:pt x="96" y="60"/>
                  </a:cubicBezTo>
                  <a:cubicBezTo>
                    <a:pt x="99" y="36"/>
                    <a:pt x="87" y="12"/>
                    <a:pt x="64" y="7"/>
                  </a:cubicBezTo>
                  <a:cubicBezTo>
                    <a:pt x="31" y="0"/>
                    <a:pt x="8" y="29"/>
                    <a:pt x="3" y="60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325"/>
            <p:cNvSpPr>
              <a:spLocks noChangeArrowheads="1"/>
            </p:cNvSpPr>
            <p:nvPr/>
          </p:nvSpPr>
          <p:spPr bwMode="auto">
            <a:xfrm>
              <a:off x="2832100" y="42910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40322500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4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326"/>
            <p:cNvSpPr>
              <a:spLocks noChangeArrowheads="1"/>
            </p:cNvSpPr>
            <p:nvPr/>
          </p:nvSpPr>
          <p:spPr bwMode="auto">
            <a:xfrm>
              <a:off x="3008312" y="4367213"/>
              <a:ext cx="31750" cy="38100"/>
            </a:xfrm>
            <a:custGeom>
              <a:avLst/>
              <a:gdLst>
                <a:gd name="T0" fmla="*/ 50403125 w 10"/>
                <a:gd name="T1" fmla="*/ 110886875 h 12"/>
                <a:gd name="T2" fmla="*/ 30241875 w 10"/>
                <a:gd name="T3" fmla="*/ 40322500 h 12"/>
                <a:gd name="T4" fmla="*/ 50403125 w 10"/>
                <a:gd name="T5" fmla="*/ 110886875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5" y="11"/>
                  </a:moveTo>
                  <a:cubicBezTo>
                    <a:pt x="10" y="10"/>
                    <a:pt x="9" y="0"/>
                    <a:pt x="3" y="4"/>
                  </a:cubicBezTo>
                  <a:cubicBezTo>
                    <a:pt x="1" y="6"/>
                    <a:pt x="0" y="12"/>
                    <a:pt x="5" y="11"/>
                  </a:cubicBez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327"/>
            <p:cNvSpPr>
              <a:spLocks noChangeArrowheads="1"/>
            </p:cNvSpPr>
            <p:nvPr/>
          </p:nvSpPr>
          <p:spPr bwMode="auto">
            <a:xfrm>
              <a:off x="2914650" y="4291013"/>
              <a:ext cx="68262" cy="127000"/>
            </a:xfrm>
            <a:custGeom>
              <a:avLst/>
              <a:gdLst>
                <a:gd name="T0" fmla="*/ 19256090 w 22"/>
                <a:gd name="T1" fmla="*/ 272176875 h 40"/>
                <a:gd name="T2" fmla="*/ 115530332 w 22"/>
                <a:gd name="T3" fmla="*/ 372983125 h 40"/>
                <a:gd name="T4" fmla="*/ 202176530 w 22"/>
                <a:gd name="T5" fmla="*/ 141128750 h 40"/>
                <a:gd name="T6" fmla="*/ 19256090 w 22"/>
                <a:gd name="T7" fmla="*/ 27217687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0"/>
                <a:gd name="T14" fmla="*/ 22 w 22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0">
                  <a:moveTo>
                    <a:pt x="2" y="27"/>
                  </a:moveTo>
                  <a:cubicBezTo>
                    <a:pt x="0" y="32"/>
                    <a:pt x="5" y="40"/>
                    <a:pt x="12" y="37"/>
                  </a:cubicBezTo>
                  <a:cubicBezTo>
                    <a:pt x="18" y="35"/>
                    <a:pt x="22" y="19"/>
                    <a:pt x="21" y="14"/>
                  </a:cubicBezTo>
                  <a:cubicBezTo>
                    <a:pt x="19" y="0"/>
                    <a:pt x="4" y="20"/>
                    <a:pt x="2" y="27"/>
                  </a:cubicBezTo>
                  <a:close/>
                </a:path>
              </a:pathLst>
            </a:custGeom>
            <a:solidFill>
              <a:srgbClr val="658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328"/>
            <p:cNvSpPr>
              <a:spLocks noChangeArrowheads="1"/>
            </p:cNvSpPr>
            <p:nvPr/>
          </p:nvSpPr>
          <p:spPr bwMode="auto">
            <a:xfrm>
              <a:off x="2825750" y="4360863"/>
              <a:ext cx="157162" cy="123825"/>
            </a:xfrm>
            <a:custGeom>
              <a:avLst/>
              <a:gdLst>
                <a:gd name="T0" fmla="*/ 0 w 50"/>
                <a:gd name="T1" fmla="*/ 0 h 39"/>
                <a:gd name="T2" fmla="*/ 158079826 w 50"/>
                <a:gd name="T3" fmla="*/ 362902500 h 39"/>
                <a:gd name="T4" fmla="*/ 395199565 w 50"/>
                <a:gd name="T5" fmla="*/ 362902500 h 39"/>
                <a:gd name="T6" fmla="*/ 493997885 w 50"/>
                <a:gd name="T7" fmla="*/ 241935000 h 39"/>
                <a:gd name="T8" fmla="*/ 474239478 w 50"/>
                <a:gd name="T9" fmla="*/ 231854375 h 39"/>
                <a:gd name="T10" fmla="*/ 385317219 w 50"/>
                <a:gd name="T11" fmla="*/ 342741250 h 39"/>
                <a:gd name="T12" fmla="*/ 167959029 w 50"/>
                <a:gd name="T13" fmla="*/ 342741250 h 39"/>
                <a:gd name="T14" fmla="*/ 19758407 w 50"/>
                <a:gd name="T15" fmla="*/ 0 h 39"/>
                <a:gd name="T16" fmla="*/ 0 w 50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39"/>
                <a:gd name="T29" fmla="*/ 50 w 50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39">
                  <a:moveTo>
                    <a:pt x="0" y="0"/>
                  </a:moveTo>
                  <a:cubicBezTo>
                    <a:pt x="0" y="16"/>
                    <a:pt x="1" y="28"/>
                    <a:pt x="16" y="36"/>
                  </a:cubicBezTo>
                  <a:cubicBezTo>
                    <a:pt x="23" y="39"/>
                    <a:pt x="33" y="39"/>
                    <a:pt x="40" y="36"/>
                  </a:cubicBezTo>
                  <a:cubicBezTo>
                    <a:pt x="46" y="33"/>
                    <a:pt x="49" y="29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9"/>
                    <a:pt x="43" y="32"/>
                    <a:pt x="39" y="34"/>
                  </a:cubicBezTo>
                  <a:cubicBezTo>
                    <a:pt x="33" y="37"/>
                    <a:pt x="23" y="37"/>
                    <a:pt x="17" y="34"/>
                  </a:cubicBezTo>
                  <a:cubicBezTo>
                    <a:pt x="3" y="27"/>
                    <a:pt x="2" y="1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329"/>
            <p:cNvSpPr>
              <a:spLocks noChangeArrowheads="1"/>
            </p:cNvSpPr>
            <p:nvPr/>
          </p:nvSpPr>
          <p:spPr bwMode="auto">
            <a:xfrm>
              <a:off x="1978025" y="5191125"/>
              <a:ext cx="498475" cy="430213"/>
            </a:xfrm>
            <a:custGeom>
              <a:avLst/>
              <a:gdLst>
                <a:gd name="T0" fmla="*/ 80645000 w 157"/>
                <a:gd name="T1" fmla="*/ 1010671564 h 136"/>
                <a:gd name="T2" fmla="*/ 1048385000 w 157"/>
                <a:gd name="T3" fmla="*/ 1160771614 h 136"/>
                <a:gd name="T4" fmla="*/ 715724375 w 157"/>
                <a:gd name="T5" fmla="*/ 100065646 h 136"/>
                <a:gd name="T6" fmla="*/ 120967500 w 157"/>
                <a:gd name="T7" fmla="*/ 250165696 h 136"/>
                <a:gd name="T8" fmla="*/ 80645000 w 157"/>
                <a:gd name="T9" fmla="*/ 1010671564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136"/>
                <a:gd name="T17" fmla="*/ 157 w 157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136">
                  <a:moveTo>
                    <a:pt x="8" y="101"/>
                  </a:moveTo>
                  <a:cubicBezTo>
                    <a:pt x="21" y="136"/>
                    <a:pt x="76" y="132"/>
                    <a:pt x="104" y="116"/>
                  </a:cubicBezTo>
                  <a:cubicBezTo>
                    <a:pt x="157" y="86"/>
                    <a:pt x="111" y="26"/>
                    <a:pt x="71" y="10"/>
                  </a:cubicBezTo>
                  <a:cubicBezTo>
                    <a:pt x="48" y="1"/>
                    <a:pt x="24" y="0"/>
                    <a:pt x="12" y="25"/>
                  </a:cubicBezTo>
                  <a:cubicBezTo>
                    <a:pt x="3" y="46"/>
                    <a:pt x="0" y="79"/>
                    <a:pt x="8" y="101"/>
                  </a:cubicBezTo>
                  <a:close/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330"/>
            <p:cNvSpPr>
              <a:spLocks noChangeArrowheads="1"/>
            </p:cNvSpPr>
            <p:nvPr/>
          </p:nvSpPr>
          <p:spPr bwMode="auto">
            <a:xfrm>
              <a:off x="1835150" y="5095875"/>
              <a:ext cx="250825" cy="196850"/>
            </a:xfrm>
            <a:custGeom>
              <a:avLst/>
              <a:gdLst>
                <a:gd name="T0" fmla="*/ 786288750 w 79"/>
                <a:gd name="T1" fmla="*/ 413305625 h 62"/>
                <a:gd name="T2" fmla="*/ 524192500 w 79"/>
                <a:gd name="T3" fmla="*/ 100806250 h 62"/>
                <a:gd name="T4" fmla="*/ 0 w 79"/>
                <a:gd name="T5" fmla="*/ 0 h 62"/>
                <a:gd name="T6" fmla="*/ 70564375 w 79"/>
                <a:gd name="T7" fmla="*/ 221773750 h 62"/>
                <a:gd name="T8" fmla="*/ 50403125 w 79"/>
                <a:gd name="T9" fmla="*/ 322580000 h 62"/>
                <a:gd name="T10" fmla="*/ 50403125 w 79"/>
                <a:gd name="T11" fmla="*/ 473789375 h 62"/>
                <a:gd name="T12" fmla="*/ 20161250 w 79"/>
                <a:gd name="T13" fmla="*/ 624998750 h 62"/>
                <a:gd name="T14" fmla="*/ 332660625 w 79"/>
                <a:gd name="T15" fmla="*/ 504031250 h 62"/>
                <a:gd name="T16" fmla="*/ 665321250 w 79"/>
                <a:gd name="T17" fmla="*/ 453628125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2"/>
                <a:gd name="T29" fmla="*/ 79 w 7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2">
                  <a:moveTo>
                    <a:pt x="78" y="41"/>
                  </a:moveTo>
                  <a:cubicBezTo>
                    <a:pt x="79" y="33"/>
                    <a:pt x="60" y="15"/>
                    <a:pt x="52" y="10"/>
                  </a:cubicBezTo>
                  <a:cubicBezTo>
                    <a:pt x="38" y="1"/>
                    <a:pt x="17" y="0"/>
                    <a:pt x="0" y="0"/>
                  </a:cubicBezTo>
                  <a:cubicBezTo>
                    <a:pt x="0" y="7"/>
                    <a:pt x="6" y="15"/>
                    <a:pt x="7" y="22"/>
                  </a:cubicBezTo>
                  <a:cubicBezTo>
                    <a:pt x="7" y="26"/>
                    <a:pt x="6" y="29"/>
                    <a:pt x="5" y="32"/>
                  </a:cubicBezTo>
                  <a:cubicBezTo>
                    <a:pt x="5" y="37"/>
                    <a:pt x="6" y="42"/>
                    <a:pt x="5" y="47"/>
                  </a:cubicBezTo>
                  <a:cubicBezTo>
                    <a:pt x="4" y="52"/>
                    <a:pt x="3" y="57"/>
                    <a:pt x="2" y="62"/>
                  </a:cubicBezTo>
                  <a:cubicBezTo>
                    <a:pt x="12" y="56"/>
                    <a:pt x="23" y="53"/>
                    <a:pt x="33" y="50"/>
                  </a:cubicBezTo>
                  <a:cubicBezTo>
                    <a:pt x="45" y="46"/>
                    <a:pt x="53" y="45"/>
                    <a:pt x="66" y="45"/>
                  </a:cubicBezTo>
                </a:path>
              </a:pathLst>
            </a:custGeom>
            <a:solidFill>
              <a:srgbClr val="B3C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331"/>
            <p:cNvSpPr>
              <a:spLocks noChangeArrowheads="1"/>
            </p:cNvSpPr>
            <p:nvPr/>
          </p:nvSpPr>
          <p:spPr bwMode="auto">
            <a:xfrm>
              <a:off x="1792287" y="5089525"/>
              <a:ext cx="80962" cy="200025"/>
            </a:xfrm>
            <a:custGeom>
              <a:avLst/>
              <a:gdLst>
                <a:gd name="T0" fmla="*/ 145448233 w 26"/>
                <a:gd name="T1" fmla="*/ 20161250 h 63"/>
                <a:gd name="T2" fmla="*/ 155144989 w 26"/>
                <a:gd name="T3" fmla="*/ 635079375 h 63"/>
                <a:gd name="T4" fmla="*/ 164841746 w 26"/>
                <a:gd name="T5" fmla="*/ 0 h 63"/>
                <a:gd name="T6" fmla="*/ 0 60000 65536"/>
                <a:gd name="T7" fmla="*/ 0 60000 65536"/>
                <a:gd name="T8" fmla="*/ 0 60000 65536"/>
                <a:gd name="T9" fmla="*/ 0 w 26"/>
                <a:gd name="T10" fmla="*/ 0 h 63"/>
                <a:gd name="T11" fmla="*/ 26 w 26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63">
                  <a:moveTo>
                    <a:pt x="15" y="2"/>
                  </a:moveTo>
                  <a:cubicBezTo>
                    <a:pt x="26" y="17"/>
                    <a:pt x="25" y="47"/>
                    <a:pt x="16" y="63"/>
                  </a:cubicBezTo>
                  <a:cubicBezTo>
                    <a:pt x="0" y="56"/>
                    <a:pt x="4" y="10"/>
                    <a:pt x="17" y="0"/>
                  </a:cubicBezTo>
                </a:path>
              </a:pathLst>
            </a:custGeom>
            <a:solidFill>
              <a:srgbClr val="A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332"/>
            <p:cNvSpPr>
              <a:spLocks noChangeArrowheads="1"/>
            </p:cNvSpPr>
            <p:nvPr/>
          </p:nvSpPr>
          <p:spPr bwMode="auto">
            <a:xfrm>
              <a:off x="1984375" y="5165725"/>
              <a:ext cx="130175" cy="117475"/>
            </a:xfrm>
            <a:custGeom>
              <a:avLst/>
              <a:gdLst>
                <a:gd name="T0" fmla="*/ 70564375 w 41"/>
                <a:gd name="T1" fmla="*/ 252015625 h 37"/>
                <a:gd name="T2" fmla="*/ 272176875 w 41"/>
                <a:gd name="T3" fmla="*/ 10080625 h 37"/>
                <a:gd name="T4" fmla="*/ 372983125 w 41"/>
                <a:gd name="T5" fmla="*/ 10080625 h 37"/>
                <a:gd name="T6" fmla="*/ 272176875 w 41"/>
                <a:gd name="T7" fmla="*/ 292338125 h 37"/>
                <a:gd name="T8" fmla="*/ 90725625 w 41"/>
                <a:gd name="T9" fmla="*/ 23185437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37"/>
                <a:gd name="T17" fmla="*/ 41 w 4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37">
                  <a:moveTo>
                    <a:pt x="7" y="25"/>
                  </a:moveTo>
                  <a:cubicBezTo>
                    <a:pt x="17" y="20"/>
                    <a:pt x="22" y="10"/>
                    <a:pt x="27" y="1"/>
                  </a:cubicBezTo>
                  <a:cubicBezTo>
                    <a:pt x="30" y="0"/>
                    <a:pt x="34" y="0"/>
                    <a:pt x="37" y="1"/>
                  </a:cubicBezTo>
                  <a:cubicBezTo>
                    <a:pt x="41" y="10"/>
                    <a:pt x="35" y="23"/>
                    <a:pt x="27" y="29"/>
                  </a:cubicBezTo>
                  <a:cubicBezTo>
                    <a:pt x="20" y="35"/>
                    <a:pt x="0" y="37"/>
                    <a:pt x="9" y="23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333"/>
            <p:cNvSpPr>
              <a:spLocks noChangeArrowheads="1"/>
            </p:cNvSpPr>
            <p:nvPr/>
          </p:nvSpPr>
          <p:spPr bwMode="auto">
            <a:xfrm>
              <a:off x="2584450" y="5153025"/>
              <a:ext cx="171450" cy="69850"/>
            </a:xfrm>
            <a:custGeom>
              <a:avLst/>
              <a:gdLst>
                <a:gd name="T0" fmla="*/ 544353750 w 54"/>
                <a:gd name="T1" fmla="*/ 120967500 h 22"/>
                <a:gd name="T2" fmla="*/ 231854375 w 54"/>
                <a:gd name="T3" fmla="*/ 0 h 22"/>
                <a:gd name="T4" fmla="*/ 0 w 54"/>
                <a:gd name="T5" fmla="*/ 90725625 h 22"/>
                <a:gd name="T6" fmla="*/ 544353750 w 54"/>
                <a:gd name="T7" fmla="*/ 12096750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2"/>
                <a:gd name="T14" fmla="*/ 54 w 54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2">
                  <a:moveTo>
                    <a:pt x="54" y="12"/>
                  </a:moveTo>
                  <a:cubicBezTo>
                    <a:pt x="45" y="4"/>
                    <a:pt x="34" y="0"/>
                    <a:pt x="23" y="0"/>
                  </a:cubicBezTo>
                  <a:cubicBezTo>
                    <a:pt x="14" y="1"/>
                    <a:pt x="6" y="4"/>
                    <a:pt x="0" y="9"/>
                  </a:cubicBezTo>
                  <a:cubicBezTo>
                    <a:pt x="13" y="22"/>
                    <a:pt x="36" y="20"/>
                    <a:pt x="54" y="12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334"/>
            <p:cNvSpPr>
              <a:spLocks noChangeArrowheads="1"/>
            </p:cNvSpPr>
            <p:nvPr/>
          </p:nvSpPr>
          <p:spPr bwMode="auto">
            <a:xfrm>
              <a:off x="2559050" y="5181600"/>
              <a:ext cx="219075" cy="69850"/>
            </a:xfrm>
            <a:custGeom>
              <a:avLst/>
              <a:gdLst>
                <a:gd name="T0" fmla="*/ 695563125 w 69"/>
                <a:gd name="T1" fmla="*/ 120967500 h 22"/>
                <a:gd name="T2" fmla="*/ 624998750 w 69"/>
                <a:gd name="T3" fmla="*/ 30241875 h 22"/>
                <a:gd name="T4" fmla="*/ 80645000 w 69"/>
                <a:gd name="T5" fmla="*/ 0 h 22"/>
                <a:gd name="T6" fmla="*/ 0 w 69"/>
                <a:gd name="T7" fmla="*/ 90725625 h 22"/>
                <a:gd name="T8" fmla="*/ 695563125 w 69"/>
                <a:gd name="T9" fmla="*/ 1209675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22"/>
                <a:gd name="T17" fmla="*/ 69 w 6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22">
                  <a:moveTo>
                    <a:pt x="69" y="12"/>
                  </a:moveTo>
                  <a:cubicBezTo>
                    <a:pt x="67" y="9"/>
                    <a:pt x="64" y="6"/>
                    <a:pt x="62" y="3"/>
                  </a:cubicBezTo>
                  <a:cubicBezTo>
                    <a:pt x="44" y="11"/>
                    <a:pt x="21" y="13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20" y="22"/>
                    <a:pt x="46" y="19"/>
                    <a:pt x="69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335"/>
            <p:cNvSpPr>
              <a:spLocks noChangeArrowheads="1"/>
            </p:cNvSpPr>
            <p:nvPr/>
          </p:nvSpPr>
          <p:spPr bwMode="auto">
            <a:xfrm>
              <a:off x="2540000" y="5210175"/>
              <a:ext cx="257175" cy="66675"/>
            </a:xfrm>
            <a:custGeom>
              <a:avLst/>
              <a:gdLst>
                <a:gd name="T0" fmla="*/ 816530625 w 81"/>
                <a:gd name="T1" fmla="*/ 110886875 h 21"/>
                <a:gd name="T2" fmla="*/ 756046875 w 81"/>
                <a:gd name="T3" fmla="*/ 30241875 h 21"/>
                <a:gd name="T4" fmla="*/ 60483750 w 81"/>
                <a:gd name="T5" fmla="*/ 0 h 21"/>
                <a:gd name="T6" fmla="*/ 0 w 81"/>
                <a:gd name="T7" fmla="*/ 80645000 h 21"/>
                <a:gd name="T8" fmla="*/ 816530625 w 81"/>
                <a:gd name="T9" fmla="*/ 1108868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1"/>
                <a:gd name="T17" fmla="*/ 81 w 8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1">
                  <a:moveTo>
                    <a:pt x="81" y="11"/>
                  </a:moveTo>
                  <a:cubicBezTo>
                    <a:pt x="79" y="8"/>
                    <a:pt x="77" y="5"/>
                    <a:pt x="75" y="3"/>
                  </a:cubicBezTo>
                  <a:cubicBezTo>
                    <a:pt x="52" y="10"/>
                    <a:pt x="26" y="13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4" y="21"/>
                    <a:pt x="54" y="20"/>
                    <a:pt x="81" y="11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336"/>
            <p:cNvSpPr>
              <a:spLocks noChangeArrowheads="1"/>
            </p:cNvSpPr>
            <p:nvPr/>
          </p:nvSpPr>
          <p:spPr bwMode="auto">
            <a:xfrm>
              <a:off x="2527300" y="5235575"/>
              <a:ext cx="282575" cy="69850"/>
            </a:xfrm>
            <a:custGeom>
              <a:avLst/>
              <a:gdLst>
                <a:gd name="T0" fmla="*/ 897175625 w 89"/>
                <a:gd name="T1" fmla="*/ 110886875 h 22"/>
                <a:gd name="T2" fmla="*/ 856853125 w 89"/>
                <a:gd name="T3" fmla="*/ 30241875 h 22"/>
                <a:gd name="T4" fmla="*/ 40322500 w 89"/>
                <a:gd name="T5" fmla="*/ 0 h 22"/>
                <a:gd name="T6" fmla="*/ 0 w 89"/>
                <a:gd name="T7" fmla="*/ 90725625 h 22"/>
                <a:gd name="T8" fmla="*/ 897175625 w 89"/>
                <a:gd name="T9" fmla="*/ 11088687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22"/>
                <a:gd name="T17" fmla="*/ 89 w 8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22">
                  <a:moveTo>
                    <a:pt x="89" y="11"/>
                  </a:moveTo>
                  <a:cubicBezTo>
                    <a:pt x="88" y="8"/>
                    <a:pt x="86" y="6"/>
                    <a:pt x="85" y="3"/>
                  </a:cubicBezTo>
                  <a:cubicBezTo>
                    <a:pt x="58" y="12"/>
                    <a:pt x="28" y="1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6" y="22"/>
                    <a:pt x="59" y="19"/>
                    <a:pt x="89" y="11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337"/>
            <p:cNvSpPr>
              <a:spLocks noChangeArrowheads="1"/>
            </p:cNvSpPr>
            <p:nvPr/>
          </p:nvSpPr>
          <p:spPr bwMode="auto">
            <a:xfrm>
              <a:off x="2520950" y="5264150"/>
              <a:ext cx="295275" cy="66675"/>
            </a:xfrm>
            <a:custGeom>
              <a:avLst/>
              <a:gdLst>
                <a:gd name="T0" fmla="*/ 937498125 w 93"/>
                <a:gd name="T1" fmla="*/ 80645000 h 21"/>
                <a:gd name="T2" fmla="*/ 917336875 w 93"/>
                <a:gd name="T3" fmla="*/ 20161250 h 21"/>
                <a:gd name="T4" fmla="*/ 20161250 w 93"/>
                <a:gd name="T5" fmla="*/ 0 h 21"/>
                <a:gd name="T6" fmla="*/ 0 w 93"/>
                <a:gd name="T7" fmla="*/ 100806250 h 21"/>
                <a:gd name="T8" fmla="*/ 937498125 w 93"/>
                <a:gd name="T9" fmla="*/ 80645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21"/>
                <a:gd name="T17" fmla="*/ 93 w 9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21">
                  <a:moveTo>
                    <a:pt x="93" y="8"/>
                  </a:moveTo>
                  <a:cubicBezTo>
                    <a:pt x="92" y="6"/>
                    <a:pt x="92" y="4"/>
                    <a:pt x="91" y="2"/>
                  </a:cubicBezTo>
                  <a:cubicBezTo>
                    <a:pt x="61" y="10"/>
                    <a:pt x="28" y="13"/>
                    <a:pt x="2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27" y="21"/>
                    <a:pt x="64" y="21"/>
                    <a:pt x="93" y="8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338"/>
            <p:cNvSpPr>
              <a:spLocks noChangeArrowheads="1"/>
            </p:cNvSpPr>
            <p:nvPr/>
          </p:nvSpPr>
          <p:spPr bwMode="auto">
            <a:xfrm>
              <a:off x="2514600" y="5289550"/>
              <a:ext cx="311150" cy="82550"/>
            </a:xfrm>
            <a:custGeom>
              <a:avLst/>
              <a:gdLst>
                <a:gd name="T0" fmla="*/ 987901250 w 98"/>
                <a:gd name="T1" fmla="*/ 141128750 h 26"/>
                <a:gd name="T2" fmla="*/ 957659375 w 98"/>
                <a:gd name="T3" fmla="*/ 0 h 26"/>
                <a:gd name="T4" fmla="*/ 20161250 w 98"/>
                <a:gd name="T5" fmla="*/ 20161250 h 26"/>
                <a:gd name="T6" fmla="*/ 0 w 98"/>
                <a:gd name="T7" fmla="*/ 110886875 h 26"/>
                <a:gd name="T8" fmla="*/ 987901250 w 98"/>
                <a:gd name="T9" fmla="*/ 14112875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6"/>
                <a:gd name="T17" fmla="*/ 98 w 9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6">
                  <a:moveTo>
                    <a:pt x="98" y="14"/>
                  </a:moveTo>
                  <a:cubicBezTo>
                    <a:pt x="98" y="9"/>
                    <a:pt x="97" y="5"/>
                    <a:pt x="95" y="0"/>
                  </a:cubicBezTo>
                  <a:cubicBezTo>
                    <a:pt x="66" y="13"/>
                    <a:pt x="29" y="13"/>
                    <a:pt x="2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29" y="26"/>
                    <a:pt x="65" y="23"/>
                    <a:pt x="98" y="14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339"/>
            <p:cNvSpPr>
              <a:spLocks noChangeArrowheads="1"/>
            </p:cNvSpPr>
            <p:nvPr/>
          </p:nvSpPr>
          <p:spPr bwMode="auto">
            <a:xfrm>
              <a:off x="2514600" y="5324475"/>
              <a:ext cx="314325" cy="79375"/>
            </a:xfrm>
            <a:custGeom>
              <a:avLst/>
              <a:gdLst>
                <a:gd name="T0" fmla="*/ 997981875 w 99"/>
                <a:gd name="T1" fmla="*/ 151209375 h 25"/>
                <a:gd name="T2" fmla="*/ 987901250 w 99"/>
                <a:gd name="T3" fmla="*/ 30241875 h 25"/>
                <a:gd name="T4" fmla="*/ 0 w 99"/>
                <a:gd name="T5" fmla="*/ 0 h 25"/>
                <a:gd name="T6" fmla="*/ 0 w 99"/>
                <a:gd name="T7" fmla="*/ 110886875 h 25"/>
                <a:gd name="T8" fmla="*/ 997981875 w 99"/>
                <a:gd name="T9" fmla="*/ 15120937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5"/>
                <a:gd name="T17" fmla="*/ 99 w 99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5">
                  <a:moveTo>
                    <a:pt x="99" y="15"/>
                  </a:moveTo>
                  <a:cubicBezTo>
                    <a:pt x="99" y="11"/>
                    <a:pt x="99" y="7"/>
                    <a:pt x="98" y="3"/>
                  </a:cubicBezTo>
                  <a:cubicBezTo>
                    <a:pt x="65" y="12"/>
                    <a:pt x="29" y="15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31" y="25"/>
                    <a:pt x="67" y="25"/>
                    <a:pt x="99" y="15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340"/>
            <p:cNvSpPr>
              <a:spLocks noChangeArrowheads="1"/>
            </p:cNvSpPr>
            <p:nvPr/>
          </p:nvSpPr>
          <p:spPr bwMode="auto">
            <a:xfrm>
              <a:off x="2514600" y="5359400"/>
              <a:ext cx="314325" cy="73025"/>
            </a:xfrm>
            <a:custGeom>
              <a:avLst/>
              <a:gdLst>
                <a:gd name="T0" fmla="*/ 977820625 w 99"/>
                <a:gd name="T1" fmla="*/ 120967500 h 23"/>
                <a:gd name="T2" fmla="*/ 997981875 w 99"/>
                <a:gd name="T3" fmla="*/ 40322500 h 23"/>
                <a:gd name="T4" fmla="*/ 0 w 99"/>
                <a:gd name="T5" fmla="*/ 0 h 23"/>
                <a:gd name="T6" fmla="*/ 20161250 w 99"/>
                <a:gd name="T7" fmla="*/ 80645000 h 23"/>
                <a:gd name="T8" fmla="*/ 977820625 w 99"/>
                <a:gd name="T9" fmla="*/ 12096750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3"/>
                <a:gd name="T17" fmla="*/ 99 w 9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3">
                  <a:moveTo>
                    <a:pt x="97" y="12"/>
                  </a:moveTo>
                  <a:cubicBezTo>
                    <a:pt x="98" y="10"/>
                    <a:pt x="98" y="7"/>
                    <a:pt x="99" y="4"/>
                  </a:cubicBezTo>
                  <a:cubicBezTo>
                    <a:pt x="67" y="14"/>
                    <a:pt x="31" y="14"/>
                    <a:pt x="0" y="0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30" y="22"/>
                    <a:pt x="66" y="23"/>
                    <a:pt x="97" y="12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341"/>
            <p:cNvSpPr>
              <a:spLocks noChangeArrowheads="1"/>
            </p:cNvSpPr>
            <p:nvPr/>
          </p:nvSpPr>
          <p:spPr bwMode="auto">
            <a:xfrm>
              <a:off x="2533650" y="5419725"/>
              <a:ext cx="276225" cy="68263"/>
            </a:xfrm>
            <a:custGeom>
              <a:avLst/>
              <a:gdLst>
                <a:gd name="T0" fmla="*/ 0 w 87"/>
                <a:gd name="T1" fmla="*/ 0 h 22"/>
                <a:gd name="T2" fmla="*/ 594756875 w 87"/>
                <a:gd name="T3" fmla="*/ 192554409 h 22"/>
                <a:gd name="T4" fmla="*/ 877014375 w 87"/>
                <a:gd name="T5" fmla="*/ 38509641 h 22"/>
                <a:gd name="T6" fmla="*/ 0 w 8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"/>
                <a:gd name="T14" fmla="*/ 87 w 8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">
                  <a:moveTo>
                    <a:pt x="0" y="0"/>
                  </a:moveTo>
                  <a:cubicBezTo>
                    <a:pt x="11" y="19"/>
                    <a:pt x="37" y="22"/>
                    <a:pt x="59" y="20"/>
                  </a:cubicBezTo>
                  <a:cubicBezTo>
                    <a:pt x="72" y="19"/>
                    <a:pt x="81" y="13"/>
                    <a:pt x="87" y="4"/>
                  </a:cubicBezTo>
                  <a:cubicBezTo>
                    <a:pt x="59" y="13"/>
                    <a:pt x="27" y="10"/>
                    <a:pt x="0" y="0"/>
                  </a:cubicBezTo>
                  <a:close/>
                </a:path>
              </a:pathLst>
            </a:custGeom>
            <a:solidFill>
              <a:srgbClr val="FC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342"/>
            <p:cNvSpPr>
              <a:spLocks noChangeArrowheads="1"/>
            </p:cNvSpPr>
            <p:nvPr/>
          </p:nvSpPr>
          <p:spPr bwMode="auto">
            <a:xfrm>
              <a:off x="2520950" y="5384800"/>
              <a:ext cx="301625" cy="76200"/>
            </a:xfrm>
            <a:custGeom>
              <a:avLst/>
              <a:gdLst>
                <a:gd name="T0" fmla="*/ 0 w 95"/>
                <a:gd name="T1" fmla="*/ 0 h 24"/>
                <a:gd name="T2" fmla="*/ 0 w 95"/>
                <a:gd name="T3" fmla="*/ 20161250 h 24"/>
                <a:gd name="T4" fmla="*/ 40322500 w 95"/>
                <a:gd name="T5" fmla="*/ 110886875 h 24"/>
                <a:gd name="T6" fmla="*/ 917336875 w 95"/>
                <a:gd name="T7" fmla="*/ 151209375 h 24"/>
                <a:gd name="T8" fmla="*/ 957659375 w 95"/>
                <a:gd name="T9" fmla="*/ 40322500 h 24"/>
                <a:gd name="T10" fmla="*/ 0 w 9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24"/>
                <a:gd name="T20" fmla="*/ 95 w 95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2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2" y="8"/>
                    <a:pt x="4" y="11"/>
                  </a:cubicBezTo>
                  <a:cubicBezTo>
                    <a:pt x="31" y="21"/>
                    <a:pt x="63" y="24"/>
                    <a:pt x="91" y="15"/>
                  </a:cubicBezTo>
                  <a:cubicBezTo>
                    <a:pt x="93" y="12"/>
                    <a:pt x="94" y="8"/>
                    <a:pt x="95" y="4"/>
                  </a:cubicBezTo>
                  <a:cubicBezTo>
                    <a:pt x="64" y="15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343"/>
            <p:cNvSpPr>
              <a:spLocks noChangeArrowheads="1"/>
            </p:cNvSpPr>
            <p:nvPr/>
          </p:nvSpPr>
          <p:spPr bwMode="auto">
            <a:xfrm>
              <a:off x="2625725" y="5038725"/>
              <a:ext cx="212725" cy="136525"/>
            </a:xfrm>
            <a:custGeom>
              <a:avLst/>
              <a:gdLst>
                <a:gd name="T0" fmla="*/ 50403125 w 67"/>
                <a:gd name="T1" fmla="*/ 372983125 h 43"/>
                <a:gd name="T2" fmla="*/ 564515000 w 67"/>
                <a:gd name="T3" fmla="*/ 20161250 h 43"/>
                <a:gd name="T4" fmla="*/ 675401875 w 67"/>
                <a:gd name="T5" fmla="*/ 433466875 h 43"/>
                <a:gd name="T6" fmla="*/ 70564375 w 67"/>
                <a:gd name="T7" fmla="*/ 413305625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43"/>
                <a:gd name="T14" fmla="*/ 67 w 67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43">
                  <a:moveTo>
                    <a:pt x="5" y="37"/>
                  </a:moveTo>
                  <a:cubicBezTo>
                    <a:pt x="0" y="21"/>
                    <a:pt x="41" y="0"/>
                    <a:pt x="56" y="2"/>
                  </a:cubicBezTo>
                  <a:cubicBezTo>
                    <a:pt x="58" y="17"/>
                    <a:pt x="65" y="30"/>
                    <a:pt x="67" y="43"/>
                  </a:cubicBezTo>
                  <a:cubicBezTo>
                    <a:pt x="51" y="38"/>
                    <a:pt x="24" y="35"/>
                    <a:pt x="7" y="41"/>
                  </a:cubicBezTo>
                </a:path>
              </a:pathLst>
            </a:custGeom>
            <a:solidFill>
              <a:srgbClr val="E6D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344"/>
            <p:cNvSpPr>
              <a:spLocks noChangeArrowheads="1"/>
            </p:cNvSpPr>
            <p:nvPr/>
          </p:nvSpPr>
          <p:spPr bwMode="auto">
            <a:xfrm>
              <a:off x="2609850" y="5114925"/>
              <a:ext cx="114300" cy="92075"/>
            </a:xfrm>
            <a:custGeom>
              <a:avLst/>
              <a:gdLst>
                <a:gd name="T0" fmla="*/ 120967500 w 36"/>
                <a:gd name="T1" fmla="*/ 0 h 29"/>
                <a:gd name="T2" fmla="*/ 342741250 w 36"/>
                <a:gd name="T3" fmla="*/ 131048125 h 29"/>
                <a:gd name="T4" fmla="*/ 30241875 w 36"/>
                <a:gd name="T5" fmla="*/ 161290000 h 29"/>
                <a:gd name="T6" fmla="*/ 80645000 w 3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2" y="0"/>
                  </a:moveTo>
                  <a:cubicBezTo>
                    <a:pt x="13" y="13"/>
                    <a:pt x="24" y="14"/>
                    <a:pt x="34" y="13"/>
                  </a:cubicBezTo>
                  <a:cubicBezTo>
                    <a:pt x="36" y="29"/>
                    <a:pt x="9" y="23"/>
                    <a:pt x="3" y="16"/>
                  </a:cubicBezTo>
                  <a:cubicBezTo>
                    <a:pt x="0" y="10"/>
                    <a:pt x="2" y="4"/>
                    <a:pt x="8" y="0"/>
                  </a:cubicBezTo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Oval 345"/>
            <p:cNvSpPr>
              <a:spLocks noChangeArrowheads="1"/>
            </p:cNvSpPr>
            <p:nvPr/>
          </p:nvSpPr>
          <p:spPr bwMode="auto">
            <a:xfrm>
              <a:off x="2022475" y="538480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9" name="Oval 346"/>
            <p:cNvSpPr>
              <a:spLocks noChangeArrowheads="1"/>
            </p:cNvSpPr>
            <p:nvPr/>
          </p:nvSpPr>
          <p:spPr bwMode="auto">
            <a:xfrm>
              <a:off x="2159000" y="52482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0" name="Oval 347"/>
            <p:cNvSpPr>
              <a:spLocks noChangeArrowheads="1"/>
            </p:cNvSpPr>
            <p:nvPr/>
          </p:nvSpPr>
          <p:spPr bwMode="auto">
            <a:xfrm>
              <a:off x="2063750" y="52768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1" name="Oval 348"/>
            <p:cNvSpPr>
              <a:spLocks noChangeArrowheads="1"/>
            </p:cNvSpPr>
            <p:nvPr/>
          </p:nvSpPr>
          <p:spPr bwMode="auto">
            <a:xfrm>
              <a:off x="2136775" y="536257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2" name="Oval 349"/>
            <p:cNvSpPr>
              <a:spLocks noChangeArrowheads="1"/>
            </p:cNvSpPr>
            <p:nvPr/>
          </p:nvSpPr>
          <p:spPr bwMode="auto">
            <a:xfrm>
              <a:off x="2235200" y="5368925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3" name="Oval 350"/>
            <p:cNvSpPr>
              <a:spLocks noChangeArrowheads="1"/>
            </p:cNvSpPr>
            <p:nvPr/>
          </p:nvSpPr>
          <p:spPr bwMode="auto">
            <a:xfrm>
              <a:off x="2143125" y="547052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4" name="Freeform 351"/>
            <p:cNvSpPr>
              <a:spLocks noChangeArrowheads="1"/>
            </p:cNvSpPr>
            <p:nvPr/>
          </p:nvSpPr>
          <p:spPr bwMode="auto">
            <a:xfrm>
              <a:off x="2301875" y="5295900"/>
              <a:ext cx="31750" cy="28575"/>
            </a:xfrm>
            <a:custGeom>
              <a:avLst/>
              <a:gdLst>
                <a:gd name="T0" fmla="*/ 30241875 w 10"/>
                <a:gd name="T1" fmla="*/ 0 h 9"/>
                <a:gd name="T2" fmla="*/ 0 w 10"/>
                <a:gd name="T3" fmla="*/ 40322500 h 9"/>
                <a:gd name="T4" fmla="*/ 50403125 w 10"/>
                <a:gd name="T5" fmla="*/ 90725625 h 9"/>
                <a:gd name="T6" fmla="*/ 100806250 w 10"/>
                <a:gd name="T7" fmla="*/ 60483750 h 9"/>
                <a:gd name="T8" fmla="*/ 30241875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8" y="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Oval 352"/>
            <p:cNvSpPr>
              <a:spLocks noChangeArrowheads="1"/>
            </p:cNvSpPr>
            <p:nvPr/>
          </p:nvSpPr>
          <p:spPr bwMode="auto">
            <a:xfrm>
              <a:off x="2273300" y="5476875"/>
              <a:ext cx="31750" cy="30163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6" name="Oval 353"/>
            <p:cNvSpPr>
              <a:spLocks noChangeArrowheads="1"/>
            </p:cNvSpPr>
            <p:nvPr/>
          </p:nvSpPr>
          <p:spPr bwMode="auto">
            <a:xfrm>
              <a:off x="2038350" y="5500688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7" name="Oval 354"/>
            <p:cNvSpPr>
              <a:spLocks noChangeArrowheads="1"/>
            </p:cNvSpPr>
            <p:nvPr/>
          </p:nvSpPr>
          <p:spPr bwMode="auto">
            <a:xfrm>
              <a:off x="2197100" y="5548313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8" name="Freeform 355"/>
            <p:cNvSpPr>
              <a:spLocks noChangeArrowheads="1"/>
            </p:cNvSpPr>
            <p:nvPr/>
          </p:nvSpPr>
          <p:spPr bwMode="auto">
            <a:xfrm>
              <a:off x="2362200" y="5413375"/>
              <a:ext cx="22225" cy="31750"/>
            </a:xfrm>
            <a:custGeom>
              <a:avLst/>
              <a:gdLst>
                <a:gd name="T0" fmla="*/ 60483750 w 7"/>
                <a:gd name="T1" fmla="*/ 0 h 10"/>
                <a:gd name="T2" fmla="*/ 50403125 w 7"/>
                <a:gd name="T3" fmla="*/ 0 h 10"/>
                <a:gd name="T4" fmla="*/ 0 w 7"/>
                <a:gd name="T5" fmla="*/ 50403125 h 10"/>
                <a:gd name="T6" fmla="*/ 50403125 w 7"/>
                <a:gd name="T7" fmla="*/ 100806250 h 10"/>
                <a:gd name="T8" fmla="*/ 60483750 w 7"/>
                <a:gd name="T9" fmla="*/ 100806250 h 10"/>
                <a:gd name="T10" fmla="*/ 60483750 w 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0"/>
                <a:gd name="T20" fmla="*/ 7 w 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Oval 356"/>
            <p:cNvSpPr>
              <a:spLocks noChangeArrowheads="1"/>
            </p:cNvSpPr>
            <p:nvPr/>
          </p:nvSpPr>
          <p:spPr bwMode="auto">
            <a:xfrm>
              <a:off x="1933575" y="51371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0" name="Freeform 357"/>
            <p:cNvSpPr>
              <a:spLocks noChangeArrowheads="1"/>
            </p:cNvSpPr>
            <p:nvPr/>
          </p:nvSpPr>
          <p:spPr bwMode="auto">
            <a:xfrm>
              <a:off x="1936750" y="5229225"/>
              <a:ext cx="31750" cy="22225"/>
            </a:xfrm>
            <a:custGeom>
              <a:avLst/>
              <a:gdLst>
                <a:gd name="T0" fmla="*/ 50403125 w 10"/>
                <a:gd name="T1" fmla="*/ 0 h 7"/>
                <a:gd name="T2" fmla="*/ 0 w 10"/>
                <a:gd name="T3" fmla="*/ 50403125 h 7"/>
                <a:gd name="T4" fmla="*/ 0 w 10"/>
                <a:gd name="T5" fmla="*/ 70564375 h 7"/>
                <a:gd name="T6" fmla="*/ 100806250 w 10"/>
                <a:gd name="T7" fmla="*/ 50403125 h 7"/>
                <a:gd name="T8" fmla="*/ 50403125 w 1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6"/>
                    <a:pt x="7" y="6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358"/>
            <p:cNvSpPr>
              <a:spLocks noChangeArrowheads="1"/>
            </p:cNvSpPr>
            <p:nvPr/>
          </p:nvSpPr>
          <p:spPr bwMode="auto">
            <a:xfrm>
              <a:off x="1870075" y="5095875"/>
              <a:ext cx="34925" cy="25400"/>
            </a:xfrm>
            <a:custGeom>
              <a:avLst/>
              <a:gdLst>
                <a:gd name="T0" fmla="*/ 10080625 w 11"/>
                <a:gd name="T1" fmla="*/ 0 h 8"/>
                <a:gd name="T2" fmla="*/ 0 w 11"/>
                <a:gd name="T3" fmla="*/ 30241875 h 8"/>
                <a:gd name="T4" fmla="*/ 60483750 w 11"/>
                <a:gd name="T5" fmla="*/ 80645000 h 8"/>
                <a:gd name="T6" fmla="*/ 110886875 w 11"/>
                <a:gd name="T7" fmla="*/ 30241875 h 8"/>
                <a:gd name="T8" fmla="*/ 100806250 w 11"/>
                <a:gd name="T9" fmla="*/ 20161250 h 8"/>
                <a:gd name="T10" fmla="*/ 10080625 w 11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8"/>
                <a:gd name="T20" fmla="*/ 11 w 11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8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8" y="8"/>
                    <a:pt x="11" y="6"/>
                    <a:pt x="11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Oval 359"/>
            <p:cNvSpPr>
              <a:spLocks noChangeArrowheads="1"/>
            </p:cNvSpPr>
            <p:nvPr/>
          </p:nvSpPr>
          <p:spPr bwMode="auto">
            <a:xfrm>
              <a:off x="1866900" y="5194300"/>
              <a:ext cx="34925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3" name="Oval 360"/>
            <p:cNvSpPr>
              <a:spLocks noChangeArrowheads="1"/>
            </p:cNvSpPr>
            <p:nvPr/>
          </p:nvSpPr>
          <p:spPr bwMode="auto">
            <a:xfrm>
              <a:off x="2006600" y="5162550"/>
              <a:ext cx="31750" cy="31750"/>
            </a:xfrm>
            <a:prstGeom prst="ellipse">
              <a:avLst/>
            </a:prstGeom>
            <a:solidFill>
              <a:srgbClr val="925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4" name="Freeform 361"/>
            <p:cNvSpPr>
              <a:spLocks noChangeArrowheads="1"/>
            </p:cNvSpPr>
            <p:nvPr/>
          </p:nvSpPr>
          <p:spPr bwMode="auto">
            <a:xfrm>
              <a:off x="2416175" y="3765550"/>
              <a:ext cx="171450" cy="1123950"/>
            </a:xfrm>
            <a:custGeom>
              <a:avLst/>
              <a:gdLst>
                <a:gd name="T0" fmla="*/ 80645000 w 54"/>
                <a:gd name="T1" fmla="*/ 0 h 355"/>
                <a:gd name="T2" fmla="*/ 120967500 w 54"/>
                <a:gd name="T3" fmla="*/ 821962048 h 355"/>
                <a:gd name="T4" fmla="*/ 141128750 w 54"/>
                <a:gd name="T5" fmla="*/ 1002392433 h 355"/>
                <a:gd name="T6" fmla="*/ 191531875 w 54"/>
                <a:gd name="T7" fmla="*/ 1423395608 h 355"/>
                <a:gd name="T8" fmla="*/ 282257500 w 54"/>
                <a:gd name="T9" fmla="*/ 2125069678 h 355"/>
                <a:gd name="T10" fmla="*/ 332660625 w 54"/>
                <a:gd name="T11" fmla="*/ 2147483647 h 355"/>
                <a:gd name="T12" fmla="*/ 504031250 w 54"/>
                <a:gd name="T13" fmla="*/ 2147483647 h 355"/>
                <a:gd name="T14" fmla="*/ 524192500 w 54"/>
                <a:gd name="T15" fmla="*/ 2147483647 h 355"/>
                <a:gd name="T16" fmla="*/ 534273125 w 54"/>
                <a:gd name="T17" fmla="*/ 2147483647 h 355"/>
                <a:gd name="T18" fmla="*/ 362902500 w 54"/>
                <a:gd name="T19" fmla="*/ 2147483647 h 355"/>
                <a:gd name="T20" fmla="*/ 312499375 w 54"/>
                <a:gd name="T21" fmla="*/ 2115045944 h 355"/>
                <a:gd name="T22" fmla="*/ 221773750 w 54"/>
                <a:gd name="T23" fmla="*/ 1413371874 h 355"/>
                <a:gd name="T24" fmla="*/ 171370625 w 54"/>
                <a:gd name="T25" fmla="*/ 992368699 h 355"/>
                <a:gd name="T26" fmla="*/ 151209375 w 54"/>
                <a:gd name="T27" fmla="*/ 821962048 h 355"/>
                <a:gd name="T28" fmla="*/ 110886875 w 54"/>
                <a:gd name="T29" fmla="*/ 20047469 h 355"/>
                <a:gd name="T30" fmla="*/ 110886875 w 54"/>
                <a:gd name="T31" fmla="*/ 0 h 355"/>
                <a:gd name="T32" fmla="*/ 80645000 w 54"/>
                <a:gd name="T33" fmla="*/ 0 h 3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55"/>
                <a:gd name="T53" fmla="*/ 54 w 54"/>
                <a:gd name="T54" fmla="*/ 355 h 3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55">
                  <a:moveTo>
                    <a:pt x="8" y="0"/>
                  </a:moveTo>
                  <a:cubicBezTo>
                    <a:pt x="0" y="11"/>
                    <a:pt x="7" y="54"/>
                    <a:pt x="12" y="8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22" y="165"/>
                    <a:pt x="25" y="188"/>
                    <a:pt x="28" y="212"/>
                  </a:cubicBezTo>
                  <a:cubicBezTo>
                    <a:pt x="31" y="226"/>
                    <a:pt x="32" y="242"/>
                    <a:pt x="33" y="259"/>
                  </a:cubicBezTo>
                  <a:cubicBezTo>
                    <a:pt x="36" y="292"/>
                    <a:pt x="39" y="326"/>
                    <a:pt x="50" y="354"/>
                  </a:cubicBezTo>
                  <a:cubicBezTo>
                    <a:pt x="51" y="355"/>
                    <a:pt x="52" y="355"/>
                    <a:pt x="52" y="355"/>
                  </a:cubicBezTo>
                  <a:cubicBezTo>
                    <a:pt x="53" y="354"/>
                    <a:pt x="54" y="354"/>
                    <a:pt x="53" y="353"/>
                  </a:cubicBezTo>
                  <a:cubicBezTo>
                    <a:pt x="42" y="325"/>
                    <a:pt x="39" y="291"/>
                    <a:pt x="36" y="258"/>
                  </a:cubicBezTo>
                  <a:cubicBezTo>
                    <a:pt x="35" y="242"/>
                    <a:pt x="34" y="226"/>
                    <a:pt x="31" y="211"/>
                  </a:cubicBezTo>
                  <a:cubicBezTo>
                    <a:pt x="28" y="188"/>
                    <a:pt x="25" y="164"/>
                    <a:pt x="22" y="141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0" y="56"/>
                    <a:pt x="3" y="12"/>
                    <a:pt x="11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74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362"/>
            <p:cNvSpPr>
              <a:spLocks noChangeArrowheads="1"/>
            </p:cNvSpPr>
            <p:nvPr/>
          </p:nvSpPr>
          <p:spPr bwMode="auto">
            <a:xfrm>
              <a:off x="2416175" y="4506913"/>
              <a:ext cx="187325" cy="401638"/>
            </a:xfrm>
            <a:custGeom>
              <a:avLst/>
              <a:gdLst>
                <a:gd name="T0" fmla="*/ 0 w 59"/>
                <a:gd name="T1" fmla="*/ 0 h 127"/>
                <a:gd name="T2" fmla="*/ 362902500 w 59"/>
                <a:gd name="T3" fmla="*/ 1270181756 h 127"/>
                <a:gd name="T4" fmla="*/ 252015625 w 59"/>
                <a:gd name="T5" fmla="*/ 1200170244 h 127"/>
                <a:gd name="T6" fmla="*/ 302418750 w 59"/>
                <a:gd name="T7" fmla="*/ 690099472 h 127"/>
                <a:gd name="T8" fmla="*/ 40322500 w 59"/>
                <a:gd name="T9" fmla="*/ 300042561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27"/>
                <a:gd name="T17" fmla="*/ 59 w 59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27">
                  <a:moveTo>
                    <a:pt x="0" y="0"/>
                  </a:moveTo>
                  <a:cubicBezTo>
                    <a:pt x="59" y="29"/>
                    <a:pt x="56" y="71"/>
                    <a:pt x="36" y="127"/>
                  </a:cubicBezTo>
                  <a:cubicBezTo>
                    <a:pt x="32" y="126"/>
                    <a:pt x="27" y="123"/>
                    <a:pt x="25" y="120"/>
                  </a:cubicBezTo>
                  <a:cubicBezTo>
                    <a:pt x="38" y="104"/>
                    <a:pt x="33" y="87"/>
                    <a:pt x="30" y="69"/>
                  </a:cubicBezTo>
                  <a:cubicBezTo>
                    <a:pt x="27" y="48"/>
                    <a:pt x="20" y="44"/>
                    <a:pt x="4" y="30"/>
                  </a:cubicBezTo>
                </a:path>
              </a:pathLst>
            </a:custGeom>
            <a:solidFill>
              <a:srgbClr val="568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76" name="Picture 3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662" y="264955"/>
            <a:ext cx="715930" cy="639174"/>
          </a:xfrm>
          <a:prstGeom prst="rect">
            <a:avLst/>
          </a:prstGeom>
        </p:spPr>
      </p:pic>
      <p:sp>
        <p:nvSpPr>
          <p:cNvPr id="377" name="Rectangle 376"/>
          <p:cNvSpPr/>
          <p:nvPr/>
        </p:nvSpPr>
        <p:spPr>
          <a:xfrm>
            <a:off x="1573517" y="180082"/>
            <a:ext cx="77166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Đề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xuất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những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việc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cần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để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xây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dựng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hình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ảnh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>
                <a:solidFill>
                  <a:srgbClr val="000000"/>
                </a:solidFill>
                <a:latin typeface="Arial" panose="020B0604020202020204" pitchFamily="34" charset="0"/>
              </a:rPr>
              <a:t>bản</a:t>
            </a:r>
            <a:r>
              <a:rPr lang="zh-CN" alt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28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endParaRPr lang="zh-CN" altLang="en-US" sz="2800" b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378" name="Picture 37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702" y="2206017"/>
            <a:ext cx="2821698" cy="2821698"/>
          </a:xfrm>
          <a:prstGeom prst="rect">
            <a:avLst/>
          </a:prstGeom>
        </p:spPr>
      </p:pic>
      <p:grpSp>
        <p:nvGrpSpPr>
          <p:cNvPr id="379" name="Group 378"/>
          <p:cNvGrpSpPr/>
          <p:nvPr/>
        </p:nvGrpSpPr>
        <p:grpSpPr>
          <a:xfrm>
            <a:off x="2025200" y="1732191"/>
            <a:ext cx="2377440" cy="1645920"/>
            <a:chOff x="2519115" y="1666315"/>
            <a:chExt cx="2377440" cy="1645920"/>
          </a:xfrm>
        </p:grpSpPr>
        <p:sp>
          <p:nvSpPr>
            <p:cNvPr id="380" name="Oval 379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solidFill>
              <a:srgbClr val="FFCCBE"/>
            </a:solidFill>
            <a:ln w="2857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1" name="Rectangle 380"/>
            <p:cNvSpPr/>
            <p:nvPr/>
          </p:nvSpPr>
          <p:spPr>
            <a:xfrm>
              <a:off x="2793012" y="1997501"/>
              <a:ext cx="2002472" cy="95410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Rèn</a:t>
              </a:r>
              <a:r>
                <a:rPr lang="en-US" sz="2800" b="1" dirty="0"/>
                <a:t> </a:t>
              </a:r>
              <a:r>
                <a:rPr lang="en-US" sz="2800" b="1" dirty="0" err="1"/>
                <a:t>luyện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thân</a:t>
              </a:r>
              <a:r>
                <a:rPr lang="en-US" sz="2800" b="1" dirty="0"/>
                <a:t> </a:t>
              </a:r>
              <a:r>
                <a:rPr lang="en-US" sz="2800" b="1" dirty="0" err="1" smtClean="0"/>
                <a:t>thể</a:t>
              </a:r>
              <a:endParaRPr lang="en-US" sz="2800" dirty="0"/>
            </a:p>
          </p:txBody>
        </p:sp>
      </p:grpSp>
      <p:grpSp>
        <p:nvGrpSpPr>
          <p:cNvPr id="382" name="Group 381"/>
          <p:cNvGrpSpPr/>
          <p:nvPr/>
        </p:nvGrpSpPr>
        <p:grpSpPr>
          <a:xfrm>
            <a:off x="7148773" y="1862711"/>
            <a:ext cx="2377440" cy="1694542"/>
            <a:chOff x="7530309" y="2249845"/>
            <a:chExt cx="2377440" cy="1694542"/>
          </a:xfrm>
        </p:grpSpPr>
        <p:sp>
          <p:nvSpPr>
            <p:cNvPr id="383" name="Oval 382"/>
            <p:cNvSpPr/>
            <p:nvPr/>
          </p:nvSpPr>
          <p:spPr>
            <a:xfrm>
              <a:off x="7530309" y="2249845"/>
              <a:ext cx="2377440" cy="1645920"/>
            </a:xfrm>
            <a:prstGeom prst="ellipse">
              <a:avLst/>
            </a:prstGeom>
            <a:solidFill>
              <a:srgbClr val="FFCCBE"/>
            </a:solidFill>
            <a:ln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4" name="Rectangle 383"/>
            <p:cNvSpPr/>
            <p:nvPr/>
          </p:nvSpPr>
          <p:spPr>
            <a:xfrm>
              <a:off x="7788249" y="2559392"/>
              <a:ext cx="1901483" cy="13849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Chăm</a:t>
              </a:r>
              <a:r>
                <a:rPr lang="en-US" sz="2800" b="1" dirty="0"/>
                <a:t> </a:t>
              </a:r>
              <a:r>
                <a:rPr lang="en-US" sz="2800" b="1" dirty="0" err="1"/>
                <a:t>chỉ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học</a:t>
              </a:r>
              <a:r>
                <a:rPr lang="en-US" sz="2800" b="1" dirty="0"/>
                <a:t> </a:t>
              </a:r>
              <a:r>
                <a:rPr lang="en-US" sz="2800" b="1" dirty="0" err="1"/>
                <a:t>tập</a:t>
              </a:r>
              <a:endParaRPr lang="en-US" sz="2800" dirty="0"/>
            </a:p>
            <a:p>
              <a:pPr algn="ctr"/>
              <a:endParaRPr lang="en-US" sz="2800" dirty="0"/>
            </a:p>
          </p:txBody>
        </p:sp>
      </p:grpSp>
      <p:grpSp>
        <p:nvGrpSpPr>
          <p:cNvPr id="385" name="Group 384"/>
          <p:cNvGrpSpPr/>
          <p:nvPr/>
        </p:nvGrpSpPr>
        <p:grpSpPr>
          <a:xfrm>
            <a:off x="7158773" y="4516670"/>
            <a:ext cx="2286000" cy="1645920"/>
            <a:chOff x="7467047" y="5214282"/>
            <a:chExt cx="2286000" cy="1645920"/>
          </a:xfrm>
        </p:grpSpPr>
        <p:sp>
          <p:nvSpPr>
            <p:cNvPr id="386" name="Oval 385"/>
            <p:cNvSpPr/>
            <p:nvPr/>
          </p:nvSpPr>
          <p:spPr>
            <a:xfrm>
              <a:off x="7467047" y="5214282"/>
              <a:ext cx="2286000" cy="1645920"/>
            </a:xfrm>
            <a:prstGeom prst="ellipse">
              <a:avLst/>
            </a:prstGeom>
            <a:solidFill>
              <a:srgbClr val="FFCCBE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7512757" y="5447666"/>
              <a:ext cx="2222083" cy="13849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Có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trách</a:t>
              </a:r>
              <a:r>
                <a:rPr lang="en-US" sz="2800" b="1" dirty="0"/>
                <a:t> </a:t>
              </a:r>
              <a:r>
                <a:rPr lang="en-US" sz="2800" b="1" dirty="0" err="1"/>
                <a:t>nhiệm</a:t>
              </a:r>
              <a:endParaRPr lang="en-US" sz="2800" dirty="0"/>
            </a:p>
            <a:p>
              <a:pPr algn="ctr"/>
              <a:endParaRPr lang="en-US" sz="2800" dirty="0"/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1964769" y="4495875"/>
            <a:ext cx="2377440" cy="1685693"/>
            <a:chOff x="2683804" y="5235683"/>
            <a:chExt cx="2377440" cy="1685693"/>
          </a:xfrm>
        </p:grpSpPr>
        <p:sp>
          <p:nvSpPr>
            <p:cNvPr id="389" name="Oval 388"/>
            <p:cNvSpPr/>
            <p:nvPr/>
          </p:nvSpPr>
          <p:spPr>
            <a:xfrm>
              <a:off x="2683804" y="5235683"/>
              <a:ext cx="2377440" cy="1645920"/>
            </a:xfrm>
            <a:prstGeom prst="ellipse">
              <a:avLst/>
            </a:prstGeom>
            <a:solidFill>
              <a:srgbClr val="FFCCBE"/>
            </a:solidFill>
            <a:ln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/>
            </a:p>
          </p:txBody>
        </p:sp>
        <p:sp>
          <p:nvSpPr>
            <p:cNvPr id="390" name="Rectangle 389"/>
            <p:cNvSpPr/>
            <p:nvPr/>
          </p:nvSpPr>
          <p:spPr>
            <a:xfrm>
              <a:off x="2730855" y="5659492"/>
              <a:ext cx="2299026" cy="12618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 err="1"/>
                <a:t>Thân</a:t>
              </a:r>
              <a:r>
                <a:rPr lang="en-US" sz="2400" b="1" dirty="0"/>
                <a:t> </a:t>
              </a:r>
              <a:r>
                <a:rPr lang="en-US" sz="2400" b="1" dirty="0" err="1"/>
                <a:t>thiện</a:t>
              </a:r>
              <a:r>
                <a:rPr lang="en-US" sz="2400" b="1" dirty="0"/>
                <a:t> </a:t>
              </a:r>
              <a:r>
                <a:rPr lang="en-US" sz="2400" b="1" dirty="0" err="1"/>
                <a:t>với</a:t>
              </a:r>
              <a:endParaRPr lang="en-US" sz="2400" b="1" dirty="0"/>
            </a:p>
            <a:p>
              <a:pPr algn="ctr"/>
              <a:r>
                <a:rPr lang="vi-VN" sz="2400" b="1" dirty="0"/>
                <a:t>mọi người</a:t>
              </a:r>
              <a:endParaRPr lang="vi-VN" sz="2400" dirty="0"/>
            </a:p>
            <a:p>
              <a:pPr algn="ctr"/>
              <a:endParaRPr lang="en-US" sz="2800" dirty="0"/>
            </a:p>
          </p:txBody>
        </p:sp>
      </p:grpSp>
      <p:cxnSp>
        <p:nvCxnSpPr>
          <p:cNvPr id="391" name="Curved Connector 390"/>
          <p:cNvCxnSpPr>
            <a:endCxn id="383" idx="3"/>
          </p:cNvCxnSpPr>
          <p:nvPr/>
        </p:nvCxnSpPr>
        <p:spPr>
          <a:xfrm flipV="1">
            <a:off x="6351049" y="3267592"/>
            <a:ext cx="1145892" cy="1084413"/>
          </a:xfrm>
          <a:prstGeom prst="curvedConnector2">
            <a:avLst/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Curved Connector 391"/>
          <p:cNvCxnSpPr/>
          <p:nvPr/>
        </p:nvCxnSpPr>
        <p:spPr>
          <a:xfrm flipH="1" flipV="1">
            <a:off x="3904389" y="3290647"/>
            <a:ext cx="1145892" cy="1084413"/>
          </a:xfrm>
          <a:prstGeom prst="curvedConnector2">
            <a:avLst/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Curved Connector 392"/>
          <p:cNvCxnSpPr>
            <a:endCxn id="389" idx="7"/>
          </p:cNvCxnSpPr>
          <p:nvPr/>
        </p:nvCxnSpPr>
        <p:spPr>
          <a:xfrm rot="10800000" flipV="1">
            <a:off x="3994042" y="4444852"/>
            <a:ext cx="970743" cy="292062"/>
          </a:xfrm>
          <a:prstGeom prst="curvedConnector2">
            <a:avLst/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Curved Connector 393"/>
          <p:cNvCxnSpPr/>
          <p:nvPr/>
        </p:nvCxnSpPr>
        <p:spPr>
          <a:xfrm rot="10800000" flipH="1" flipV="1">
            <a:off x="6372929" y="4551881"/>
            <a:ext cx="970743" cy="292062"/>
          </a:xfrm>
          <a:prstGeom prst="curvedConnector2">
            <a:avLst/>
          </a:prstGeom>
          <a:ln w="28575">
            <a:solidFill>
              <a:srgbClr val="FF7B57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2739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 bwMode="auto">
          <a:xfrm flipH="1">
            <a:off x="182563" y="88671"/>
            <a:ext cx="1604962" cy="1068387"/>
            <a:chOff x="0" y="0"/>
            <a:chExt cx="4038600" cy="2689225"/>
          </a:xfrm>
        </p:grpSpPr>
        <p:grpSp>
          <p:nvGrpSpPr>
            <p:cNvPr id="8" name="Group 16"/>
            <p:cNvGrpSpPr/>
            <p:nvPr/>
          </p:nvGrpSpPr>
          <p:grpSpPr bwMode="auto">
            <a:xfrm>
              <a:off x="279400" y="0"/>
              <a:ext cx="3759200" cy="2689225"/>
              <a:chOff x="0" y="0"/>
              <a:chExt cx="2368" cy="1694"/>
            </a:xfrm>
          </p:grpSpPr>
          <p:sp>
            <p:nvSpPr>
              <p:cNvPr id="90" name="Freeform 5"/>
              <p:cNvSpPr>
                <a:spLocks noChangeArrowheads="1"/>
              </p:cNvSpPr>
              <p:nvPr/>
            </p:nvSpPr>
            <p:spPr bwMode="auto">
              <a:xfrm>
                <a:off x="777" y="662"/>
                <a:ext cx="746" cy="211"/>
              </a:xfrm>
              <a:custGeom>
                <a:avLst/>
                <a:gdLst>
                  <a:gd name="T0" fmla="*/ 1284 w 315"/>
                  <a:gd name="T1" fmla="*/ 73 h 89"/>
                  <a:gd name="T2" fmla="*/ 1627 w 315"/>
                  <a:gd name="T3" fmla="*/ 192 h 89"/>
                  <a:gd name="T4" fmla="*/ 1274 w 315"/>
                  <a:gd name="T5" fmla="*/ 455 h 89"/>
                  <a:gd name="T6" fmla="*/ 718 w 315"/>
                  <a:gd name="T7" fmla="*/ 479 h 89"/>
                  <a:gd name="T8" fmla="*/ 353 w 315"/>
                  <a:gd name="T9" fmla="*/ 427 h 89"/>
                  <a:gd name="T10" fmla="*/ 123 w 315"/>
                  <a:gd name="T11" fmla="*/ 237 h 89"/>
                  <a:gd name="T12" fmla="*/ 455 w 315"/>
                  <a:gd name="T13" fmla="*/ 28 h 89"/>
                  <a:gd name="T14" fmla="*/ 1284 w 315"/>
                  <a:gd name="T15" fmla="*/ 73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5"/>
                  <a:gd name="T25" fmla="*/ 0 h 89"/>
                  <a:gd name="T26" fmla="*/ 315 w 315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5" h="89">
                    <a:moveTo>
                      <a:pt x="229" y="13"/>
                    </a:moveTo>
                    <a:cubicBezTo>
                      <a:pt x="247" y="16"/>
                      <a:pt x="278" y="18"/>
                      <a:pt x="290" y="34"/>
                    </a:cubicBezTo>
                    <a:cubicBezTo>
                      <a:pt x="315" y="67"/>
                      <a:pt x="244" y="78"/>
                      <a:pt x="227" y="81"/>
                    </a:cubicBezTo>
                    <a:cubicBezTo>
                      <a:pt x="197" y="88"/>
                      <a:pt x="158" y="89"/>
                      <a:pt x="128" y="85"/>
                    </a:cubicBezTo>
                    <a:cubicBezTo>
                      <a:pt x="106" y="83"/>
                      <a:pt x="83" y="85"/>
                      <a:pt x="63" y="76"/>
                    </a:cubicBezTo>
                    <a:cubicBezTo>
                      <a:pt x="46" y="69"/>
                      <a:pt x="32" y="57"/>
                      <a:pt x="22" y="42"/>
                    </a:cubicBezTo>
                    <a:cubicBezTo>
                      <a:pt x="0" y="6"/>
                      <a:pt x="62" y="7"/>
                      <a:pt x="81" y="5"/>
                    </a:cubicBezTo>
                    <a:cubicBezTo>
                      <a:pt x="130" y="0"/>
                      <a:pt x="180" y="7"/>
                      <a:pt x="229" y="13"/>
                    </a:cubicBezTo>
                    <a:close/>
                  </a:path>
                </a:pathLst>
              </a:custGeom>
              <a:solidFill>
                <a:srgbClr val="604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1" name="Freeform 6"/>
              <p:cNvSpPr>
                <a:spLocks noChangeArrowheads="1"/>
              </p:cNvSpPr>
              <p:nvPr/>
            </p:nvSpPr>
            <p:spPr bwMode="auto">
              <a:xfrm>
                <a:off x="829" y="665"/>
                <a:ext cx="627" cy="132"/>
              </a:xfrm>
              <a:custGeom>
                <a:avLst/>
                <a:gdLst>
                  <a:gd name="T0" fmla="*/ 111 w 265"/>
                  <a:gd name="T1" fmla="*/ 290 h 56"/>
                  <a:gd name="T2" fmla="*/ 431 w 265"/>
                  <a:gd name="T3" fmla="*/ 144 h 56"/>
                  <a:gd name="T4" fmla="*/ 845 w 265"/>
                  <a:gd name="T5" fmla="*/ 144 h 56"/>
                  <a:gd name="T6" fmla="*/ 1221 w 265"/>
                  <a:gd name="T7" fmla="*/ 229 h 56"/>
                  <a:gd name="T8" fmla="*/ 1377 w 265"/>
                  <a:gd name="T9" fmla="*/ 311 h 56"/>
                  <a:gd name="T10" fmla="*/ 1472 w 265"/>
                  <a:gd name="T11" fmla="*/ 189 h 56"/>
                  <a:gd name="T12" fmla="*/ 1197 w 265"/>
                  <a:gd name="T13" fmla="*/ 45 h 56"/>
                  <a:gd name="T14" fmla="*/ 816 w 265"/>
                  <a:gd name="T15" fmla="*/ 5 h 56"/>
                  <a:gd name="T16" fmla="*/ 426 w 265"/>
                  <a:gd name="T17" fmla="*/ 0 h 56"/>
                  <a:gd name="T18" fmla="*/ 78 w 265"/>
                  <a:gd name="T19" fmla="*/ 6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5"/>
                  <a:gd name="T31" fmla="*/ 0 h 56"/>
                  <a:gd name="T32" fmla="*/ 265 w 265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5" h="56">
                    <a:moveTo>
                      <a:pt x="20" y="52"/>
                    </a:moveTo>
                    <a:cubicBezTo>
                      <a:pt x="0" y="37"/>
                      <a:pt x="70" y="27"/>
                      <a:pt x="77" y="26"/>
                    </a:cubicBezTo>
                    <a:cubicBezTo>
                      <a:pt x="102" y="26"/>
                      <a:pt x="126" y="25"/>
                      <a:pt x="151" y="26"/>
                    </a:cubicBezTo>
                    <a:cubicBezTo>
                      <a:pt x="174" y="28"/>
                      <a:pt x="197" y="30"/>
                      <a:pt x="218" y="41"/>
                    </a:cubicBezTo>
                    <a:cubicBezTo>
                      <a:pt x="230" y="47"/>
                      <a:pt x="234" y="56"/>
                      <a:pt x="246" y="56"/>
                    </a:cubicBezTo>
                    <a:cubicBezTo>
                      <a:pt x="261" y="56"/>
                      <a:pt x="265" y="47"/>
                      <a:pt x="263" y="34"/>
                    </a:cubicBezTo>
                    <a:cubicBezTo>
                      <a:pt x="261" y="11"/>
                      <a:pt x="232" y="12"/>
                      <a:pt x="214" y="8"/>
                    </a:cubicBezTo>
                    <a:cubicBezTo>
                      <a:pt x="192" y="4"/>
                      <a:pt x="170" y="1"/>
                      <a:pt x="146" y="1"/>
                    </a:cubicBezTo>
                    <a:cubicBezTo>
                      <a:pt x="123" y="1"/>
                      <a:pt x="100" y="0"/>
                      <a:pt x="76" y="0"/>
                    </a:cubicBezTo>
                    <a:cubicBezTo>
                      <a:pt x="56" y="0"/>
                      <a:pt x="30" y="0"/>
                      <a:pt x="14" y="12"/>
                    </a:cubicBezTo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2" name="Freeform 7"/>
              <p:cNvSpPr>
                <a:spLocks noChangeArrowheads="1"/>
              </p:cNvSpPr>
              <p:nvPr/>
            </p:nvSpPr>
            <p:spPr bwMode="auto">
              <a:xfrm>
                <a:off x="1160" y="273"/>
                <a:ext cx="372" cy="465"/>
              </a:xfrm>
              <a:custGeom>
                <a:avLst/>
                <a:gdLst>
                  <a:gd name="T0" fmla="*/ 0 w 157"/>
                  <a:gd name="T1" fmla="*/ 1001 h 196"/>
                  <a:gd name="T2" fmla="*/ 57 w 157"/>
                  <a:gd name="T3" fmla="*/ 660 h 196"/>
                  <a:gd name="T4" fmla="*/ 213 w 157"/>
                  <a:gd name="T5" fmla="*/ 270 h 196"/>
                  <a:gd name="T6" fmla="*/ 775 w 157"/>
                  <a:gd name="T7" fmla="*/ 254 h 196"/>
                  <a:gd name="T8" fmla="*/ 701 w 157"/>
                  <a:gd name="T9" fmla="*/ 845 h 196"/>
                  <a:gd name="T10" fmla="*/ 566 w 157"/>
                  <a:gd name="T11" fmla="*/ 1103 h 196"/>
                  <a:gd name="T12" fmla="*/ 0 w 157"/>
                  <a:gd name="T13" fmla="*/ 100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"/>
                  <a:gd name="T22" fmla="*/ 0 h 196"/>
                  <a:gd name="T23" fmla="*/ 157 w 157"/>
                  <a:gd name="T24" fmla="*/ 196 h 1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" h="196">
                    <a:moveTo>
                      <a:pt x="0" y="178"/>
                    </a:moveTo>
                    <a:cubicBezTo>
                      <a:pt x="2" y="158"/>
                      <a:pt x="5" y="137"/>
                      <a:pt x="10" y="117"/>
                    </a:cubicBezTo>
                    <a:cubicBezTo>
                      <a:pt x="15" y="93"/>
                      <a:pt x="24" y="69"/>
                      <a:pt x="38" y="48"/>
                    </a:cubicBezTo>
                    <a:cubicBezTo>
                      <a:pt x="63" y="12"/>
                      <a:pt x="115" y="0"/>
                      <a:pt x="138" y="45"/>
                    </a:cubicBezTo>
                    <a:cubicBezTo>
                      <a:pt x="157" y="81"/>
                      <a:pt x="142" y="118"/>
                      <a:pt x="125" y="150"/>
                    </a:cubicBezTo>
                    <a:cubicBezTo>
                      <a:pt x="116" y="165"/>
                      <a:pt x="108" y="180"/>
                      <a:pt x="101" y="196"/>
                    </a:cubicBezTo>
                    <a:cubicBezTo>
                      <a:pt x="67" y="196"/>
                      <a:pt x="33" y="188"/>
                      <a:pt x="0" y="178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" name="Freeform 8"/>
              <p:cNvSpPr>
                <a:spLocks noChangeArrowheads="1"/>
              </p:cNvSpPr>
              <p:nvPr/>
            </p:nvSpPr>
            <p:spPr bwMode="auto">
              <a:xfrm>
                <a:off x="1158" y="695"/>
                <a:ext cx="242" cy="60"/>
              </a:xfrm>
              <a:custGeom>
                <a:avLst/>
                <a:gdLst>
                  <a:gd name="T0" fmla="*/ 0 w 102"/>
                  <a:gd name="T1" fmla="*/ 41 h 25"/>
                  <a:gd name="T2" fmla="*/ 5 w 102"/>
                  <a:gd name="T3" fmla="*/ 34 h 25"/>
                  <a:gd name="T4" fmla="*/ 5 w 102"/>
                  <a:gd name="T5" fmla="*/ 0 h 25"/>
                  <a:gd name="T6" fmla="*/ 574 w 102"/>
                  <a:gd name="T7" fmla="*/ 103 h 25"/>
                  <a:gd name="T8" fmla="*/ 558 w 102"/>
                  <a:gd name="T9" fmla="*/ 144 h 25"/>
                  <a:gd name="T10" fmla="*/ 0 w 102"/>
                  <a:gd name="T11" fmla="*/ 4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2"/>
                  <a:gd name="T19" fmla="*/ 0 h 25"/>
                  <a:gd name="T20" fmla="*/ 102 w 102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2" h="25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4" y="10"/>
                      <a:pt x="68" y="18"/>
                      <a:pt x="102" y="18"/>
                    </a:cubicBezTo>
                    <a:cubicBezTo>
                      <a:pt x="101" y="20"/>
                      <a:pt x="100" y="22"/>
                      <a:pt x="99" y="25"/>
                    </a:cubicBezTo>
                    <a:cubicBezTo>
                      <a:pt x="65" y="25"/>
                      <a:pt x="32" y="17"/>
                      <a:pt x="0" y="7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4" name="Freeform 9"/>
              <p:cNvSpPr>
                <a:spLocks noChangeArrowheads="1"/>
              </p:cNvSpPr>
              <p:nvPr/>
            </p:nvSpPr>
            <p:spPr bwMode="auto">
              <a:xfrm>
                <a:off x="1158" y="712"/>
                <a:ext cx="235" cy="67"/>
              </a:xfrm>
              <a:custGeom>
                <a:avLst/>
                <a:gdLst>
                  <a:gd name="T0" fmla="*/ 0 w 99"/>
                  <a:gd name="T1" fmla="*/ 53 h 28"/>
                  <a:gd name="T2" fmla="*/ 0 w 99"/>
                  <a:gd name="T3" fmla="*/ 0 h 28"/>
                  <a:gd name="T4" fmla="*/ 558 w 99"/>
                  <a:gd name="T5" fmla="*/ 103 h 28"/>
                  <a:gd name="T6" fmla="*/ 541 w 99"/>
                  <a:gd name="T7" fmla="*/ 148 h 28"/>
                  <a:gd name="T8" fmla="*/ 0 w 99"/>
                  <a:gd name="T9" fmla="*/ 5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8"/>
                  <a:gd name="T17" fmla="*/ 99 w 9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8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2" y="10"/>
                      <a:pt x="65" y="18"/>
                      <a:pt x="99" y="18"/>
                    </a:cubicBezTo>
                    <a:cubicBezTo>
                      <a:pt x="98" y="20"/>
                      <a:pt x="97" y="23"/>
                      <a:pt x="96" y="26"/>
                    </a:cubicBezTo>
                    <a:cubicBezTo>
                      <a:pt x="63" y="28"/>
                      <a:pt x="31" y="19"/>
                      <a:pt x="0" y="9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" name="Freeform 10"/>
              <p:cNvSpPr>
                <a:spLocks noChangeArrowheads="1"/>
              </p:cNvSpPr>
              <p:nvPr/>
            </p:nvSpPr>
            <p:spPr bwMode="auto">
              <a:xfrm>
                <a:off x="1156" y="733"/>
                <a:ext cx="229" cy="62"/>
              </a:xfrm>
              <a:custGeom>
                <a:avLst/>
                <a:gdLst>
                  <a:gd name="T0" fmla="*/ 519 w 97"/>
                  <a:gd name="T1" fmla="*/ 148 h 26"/>
                  <a:gd name="T2" fmla="*/ 0 w 97"/>
                  <a:gd name="T3" fmla="*/ 50 h 26"/>
                  <a:gd name="T4" fmla="*/ 5 w 97"/>
                  <a:gd name="T5" fmla="*/ 0 h 26"/>
                  <a:gd name="T6" fmla="*/ 541 w 97"/>
                  <a:gd name="T7" fmla="*/ 98 h 26"/>
                  <a:gd name="T8" fmla="*/ 536 w 97"/>
                  <a:gd name="T9" fmla="*/ 103 h 26"/>
                  <a:gd name="T10" fmla="*/ 519 w 97"/>
                  <a:gd name="T11" fmla="*/ 14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26"/>
                  <a:gd name="T20" fmla="*/ 97 w 97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26">
                    <a:moveTo>
                      <a:pt x="93" y="26"/>
                    </a:moveTo>
                    <a:cubicBezTo>
                      <a:pt x="61" y="26"/>
                      <a:pt x="30" y="18"/>
                      <a:pt x="0" y="9"/>
                    </a:cubicBezTo>
                    <a:cubicBezTo>
                      <a:pt x="0" y="6"/>
                      <a:pt x="0" y="3"/>
                      <a:pt x="1" y="0"/>
                    </a:cubicBezTo>
                    <a:cubicBezTo>
                      <a:pt x="32" y="10"/>
                      <a:pt x="64" y="19"/>
                      <a:pt x="97" y="17"/>
                    </a:cubicBezTo>
                    <a:cubicBezTo>
                      <a:pt x="97" y="17"/>
                      <a:pt x="96" y="18"/>
                      <a:pt x="96" y="18"/>
                    </a:cubicBezTo>
                    <a:cubicBezTo>
                      <a:pt x="95" y="21"/>
                      <a:pt x="94" y="23"/>
                      <a:pt x="93" y="2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6" name="Freeform 11"/>
              <p:cNvSpPr>
                <a:spLocks noChangeArrowheads="1"/>
              </p:cNvSpPr>
              <p:nvPr/>
            </p:nvSpPr>
            <p:spPr bwMode="auto">
              <a:xfrm>
                <a:off x="1153" y="755"/>
                <a:ext cx="223" cy="64"/>
              </a:xfrm>
              <a:custGeom>
                <a:avLst/>
                <a:gdLst>
                  <a:gd name="T0" fmla="*/ 0 w 94"/>
                  <a:gd name="T1" fmla="*/ 57 h 27"/>
                  <a:gd name="T2" fmla="*/ 5 w 94"/>
                  <a:gd name="T3" fmla="*/ 0 h 27"/>
                  <a:gd name="T4" fmla="*/ 529 w 94"/>
                  <a:gd name="T5" fmla="*/ 95 h 27"/>
                  <a:gd name="T6" fmla="*/ 512 w 94"/>
                  <a:gd name="T7" fmla="*/ 152 h 27"/>
                  <a:gd name="T8" fmla="*/ 0 w 94"/>
                  <a:gd name="T9" fmla="*/ 5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27"/>
                  <a:gd name="T17" fmla="*/ 94 w 9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27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  <a:cubicBezTo>
                      <a:pt x="31" y="9"/>
                      <a:pt x="62" y="17"/>
                      <a:pt x="94" y="17"/>
                    </a:cubicBezTo>
                    <a:cubicBezTo>
                      <a:pt x="93" y="21"/>
                      <a:pt x="92" y="24"/>
                      <a:pt x="91" y="27"/>
                    </a:cubicBezTo>
                    <a:cubicBezTo>
                      <a:pt x="60" y="25"/>
                      <a:pt x="30" y="19"/>
                      <a:pt x="0" y="1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Freeform 12"/>
              <p:cNvSpPr>
                <a:spLocks noChangeArrowheads="1"/>
              </p:cNvSpPr>
              <p:nvPr/>
            </p:nvSpPr>
            <p:spPr bwMode="auto">
              <a:xfrm>
                <a:off x="1151" y="779"/>
                <a:ext cx="218" cy="61"/>
              </a:xfrm>
              <a:custGeom>
                <a:avLst/>
                <a:gdLst>
                  <a:gd name="T0" fmla="*/ 5 w 92"/>
                  <a:gd name="T1" fmla="*/ 0 h 26"/>
                  <a:gd name="T2" fmla="*/ 517 w 92"/>
                  <a:gd name="T3" fmla="*/ 94 h 26"/>
                  <a:gd name="T4" fmla="*/ 505 w 92"/>
                  <a:gd name="T5" fmla="*/ 143 h 26"/>
                  <a:gd name="T6" fmla="*/ 0 w 92"/>
                  <a:gd name="T7" fmla="*/ 54 h 26"/>
                  <a:gd name="T8" fmla="*/ 5 w 9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26"/>
                  <a:gd name="T17" fmla="*/ 92 w 9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26">
                    <a:moveTo>
                      <a:pt x="1" y="0"/>
                    </a:moveTo>
                    <a:cubicBezTo>
                      <a:pt x="31" y="9"/>
                      <a:pt x="61" y="15"/>
                      <a:pt x="92" y="17"/>
                    </a:cubicBezTo>
                    <a:cubicBezTo>
                      <a:pt x="91" y="20"/>
                      <a:pt x="91" y="23"/>
                      <a:pt x="90" y="26"/>
                    </a:cubicBezTo>
                    <a:cubicBezTo>
                      <a:pt x="60" y="25"/>
                      <a:pt x="30" y="18"/>
                      <a:pt x="0" y="10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8" name="Freeform 13"/>
              <p:cNvSpPr>
                <a:spLocks noChangeArrowheads="1"/>
              </p:cNvSpPr>
              <p:nvPr/>
            </p:nvSpPr>
            <p:spPr bwMode="auto">
              <a:xfrm>
                <a:off x="1310" y="904"/>
                <a:ext cx="40" cy="22"/>
              </a:xfrm>
              <a:custGeom>
                <a:avLst/>
                <a:gdLst>
                  <a:gd name="T0" fmla="*/ 0 w 17"/>
                  <a:gd name="T1" fmla="*/ 0 h 9"/>
                  <a:gd name="T2" fmla="*/ 94 w 17"/>
                  <a:gd name="T3" fmla="*/ 5 h 9"/>
                  <a:gd name="T4" fmla="*/ 89 w 17"/>
                  <a:gd name="T5" fmla="*/ 54 h 9"/>
                  <a:gd name="T6" fmla="*/ 5 w 17"/>
                  <a:gd name="T7" fmla="*/ 49 h 9"/>
                  <a:gd name="T8" fmla="*/ 0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9"/>
                  <a:gd name="T17" fmla="*/ 17 w 1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9">
                    <a:moveTo>
                      <a:pt x="0" y="0"/>
                    </a:moveTo>
                    <a:cubicBezTo>
                      <a:pt x="6" y="0"/>
                      <a:pt x="12" y="1"/>
                      <a:pt x="17" y="1"/>
                    </a:cubicBezTo>
                    <a:cubicBezTo>
                      <a:pt x="17" y="4"/>
                      <a:pt x="17" y="7"/>
                      <a:pt x="16" y="9"/>
                    </a:cubicBezTo>
                    <a:cubicBezTo>
                      <a:pt x="11" y="9"/>
                      <a:pt x="6" y="9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9" name="Freeform 14"/>
              <p:cNvSpPr>
                <a:spLocks noChangeArrowheads="1"/>
              </p:cNvSpPr>
              <p:nvPr/>
            </p:nvSpPr>
            <p:spPr bwMode="auto">
              <a:xfrm>
                <a:off x="1314" y="945"/>
                <a:ext cx="31" cy="33"/>
              </a:xfrm>
              <a:custGeom>
                <a:avLst/>
                <a:gdLst>
                  <a:gd name="T0" fmla="*/ 57 w 13"/>
                  <a:gd name="T1" fmla="*/ 57 h 14"/>
                  <a:gd name="T2" fmla="*/ 0 w 13"/>
                  <a:gd name="T3" fmla="*/ 0 h 14"/>
                  <a:gd name="T4" fmla="*/ 74 w 13"/>
                  <a:gd name="T5" fmla="*/ 5 h 14"/>
                  <a:gd name="T6" fmla="*/ 57 w 13"/>
                  <a:gd name="T7" fmla="*/ 5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4"/>
                  <a:gd name="T14" fmla="*/ 13 w 1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4">
                    <a:moveTo>
                      <a:pt x="10" y="10"/>
                    </a:moveTo>
                    <a:cubicBezTo>
                      <a:pt x="4" y="14"/>
                      <a:pt x="2" y="8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5"/>
                      <a:pt x="13" y="9"/>
                      <a:pt x="10" y="1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0" name="Freeform 15"/>
              <p:cNvSpPr>
                <a:spLocks noChangeArrowheads="1"/>
              </p:cNvSpPr>
              <p:nvPr/>
            </p:nvSpPr>
            <p:spPr bwMode="auto">
              <a:xfrm>
                <a:off x="1312" y="923"/>
                <a:ext cx="35" cy="24"/>
              </a:xfrm>
              <a:custGeom>
                <a:avLst/>
                <a:gdLst>
                  <a:gd name="T0" fmla="*/ 82 w 15"/>
                  <a:gd name="T1" fmla="*/ 5 h 10"/>
                  <a:gd name="T2" fmla="*/ 82 w 15"/>
                  <a:gd name="T3" fmla="*/ 24 h 10"/>
                  <a:gd name="T4" fmla="*/ 77 w 15"/>
                  <a:gd name="T5" fmla="*/ 58 h 10"/>
                  <a:gd name="T6" fmla="*/ 5 w 15"/>
                  <a:gd name="T7" fmla="*/ 53 h 10"/>
                  <a:gd name="T8" fmla="*/ 0 w 15"/>
                  <a:gd name="T9" fmla="*/ 0 h 10"/>
                  <a:gd name="T10" fmla="*/ 82 w 15"/>
                  <a:gd name="T11" fmla="*/ 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0"/>
                  <a:gd name="T20" fmla="*/ 15 w 1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0">
                    <a:moveTo>
                      <a:pt x="15" y="1"/>
                    </a:moveTo>
                    <a:cubicBezTo>
                      <a:pt x="15" y="2"/>
                      <a:pt x="15" y="3"/>
                      <a:pt x="15" y="4"/>
                    </a:cubicBezTo>
                    <a:cubicBezTo>
                      <a:pt x="15" y="6"/>
                      <a:pt x="15" y="8"/>
                      <a:pt x="14" y="10"/>
                    </a:cubicBezTo>
                    <a:cubicBezTo>
                      <a:pt x="10" y="10"/>
                      <a:pt x="6" y="9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ubicBezTo>
                      <a:pt x="5" y="1"/>
                      <a:pt x="10" y="1"/>
                      <a:pt x="15" y="1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Freeform 16"/>
              <p:cNvSpPr>
                <a:spLocks noChangeArrowheads="1"/>
              </p:cNvSpPr>
              <p:nvPr/>
            </p:nvSpPr>
            <p:spPr bwMode="auto">
              <a:xfrm>
                <a:off x="1153" y="866"/>
                <a:ext cx="48" cy="33"/>
              </a:xfrm>
              <a:custGeom>
                <a:avLst/>
                <a:gdLst>
                  <a:gd name="T0" fmla="*/ 103 w 20"/>
                  <a:gd name="T1" fmla="*/ 78 h 14"/>
                  <a:gd name="T2" fmla="*/ 0 w 20"/>
                  <a:gd name="T3" fmla="*/ 50 h 14"/>
                  <a:gd name="T4" fmla="*/ 0 w 20"/>
                  <a:gd name="T5" fmla="*/ 0 h 14"/>
                  <a:gd name="T6" fmla="*/ 115 w 20"/>
                  <a:gd name="T7" fmla="*/ 33 h 14"/>
                  <a:gd name="T8" fmla="*/ 103 w 20"/>
                  <a:gd name="T9" fmla="*/ 7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4"/>
                  <a:gd name="T17" fmla="*/ 20 w 2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4">
                    <a:moveTo>
                      <a:pt x="18" y="14"/>
                    </a:moveTo>
                    <a:cubicBezTo>
                      <a:pt x="12" y="12"/>
                      <a:pt x="6" y="11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7" y="2"/>
                      <a:pt x="13" y="4"/>
                      <a:pt x="20" y="6"/>
                    </a:cubicBezTo>
                    <a:cubicBezTo>
                      <a:pt x="19" y="9"/>
                      <a:pt x="19" y="11"/>
                      <a:pt x="18" y="14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Freeform 17"/>
              <p:cNvSpPr>
                <a:spLocks noChangeArrowheads="1"/>
              </p:cNvSpPr>
              <p:nvPr/>
            </p:nvSpPr>
            <p:spPr bwMode="auto">
              <a:xfrm>
                <a:off x="1153" y="888"/>
                <a:ext cx="43" cy="33"/>
              </a:xfrm>
              <a:custGeom>
                <a:avLst/>
                <a:gdLst>
                  <a:gd name="T0" fmla="*/ 103 w 18"/>
                  <a:gd name="T1" fmla="*/ 28 h 14"/>
                  <a:gd name="T2" fmla="*/ 98 w 18"/>
                  <a:gd name="T3" fmla="*/ 57 h 14"/>
                  <a:gd name="T4" fmla="*/ 91 w 18"/>
                  <a:gd name="T5" fmla="*/ 78 h 14"/>
                  <a:gd name="T6" fmla="*/ 0 w 18"/>
                  <a:gd name="T7" fmla="*/ 57 h 14"/>
                  <a:gd name="T8" fmla="*/ 0 w 18"/>
                  <a:gd name="T9" fmla="*/ 0 h 14"/>
                  <a:gd name="T10" fmla="*/ 103 w 18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14"/>
                  <a:gd name="T20" fmla="*/ 18 w 18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14">
                    <a:moveTo>
                      <a:pt x="18" y="5"/>
                    </a:moveTo>
                    <a:cubicBezTo>
                      <a:pt x="18" y="7"/>
                      <a:pt x="17" y="8"/>
                      <a:pt x="17" y="10"/>
                    </a:cubicBezTo>
                    <a:cubicBezTo>
                      <a:pt x="17" y="11"/>
                      <a:pt x="17" y="13"/>
                      <a:pt x="16" y="14"/>
                    </a:cubicBezTo>
                    <a:cubicBezTo>
                      <a:pt x="11" y="13"/>
                      <a:pt x="6" y="12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6" y="2"/>
                      <a:pt x="12" y="3"/>
                      <a:pt x="18" y="5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3" name="Freeform 18"/>
              <p:cNvSpPr>
                <a:spLocks noChangeArrowheads="1"/>
              </p:cNvSpPr>
              <p:nvPr/>
            </p:nvSpPr>
            <p:spPr bwMode="auto">
              <a:xfrm>
                <a:off x="1153" y="911"/>
                <a:ext cx="38" cy="38"/>
              </a:xfrm>
              <a:custGeom>
                <a:avLst/>
                <a:gdLst>
                  <a:gd name="T0" fmla="*/ 50 w 16"/>
                  <a:gd name="T1" fmla="*/ 90 h 16"/>
                  <a:gd name="T2" fmla="*/ 12 w 16"/>
                  <a:gd name="T3" fmla="*/ 45 h 16"/>
                  <a:gd name="T4" fmla="*/ 0 w 16"/>
                  <a:gd name="T5" fmla="*/ 0 h 16"/>
                  <a:gd name="T6" fmla="*/ 90 w 16"/>
                  <a:gd name="T7" fmla="*/ 24 h 16"/>
                  <a:gd name="T8" fmla="*/ 50 w 16"/>
                  <a:gd name="T9" fmla="*/ 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9" y="16"/>
                    </a:moveTo>
                    <a:cubicBezTo>
                      <a:pt x="4" y="16"/>
                      <a:pt x="3" y="11"/>
                      <a:pt x="2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2"/>
                      <a:pt x="11" y="3"/>
                      <a:pt x="16" y="4"/>
                    </a:cubicBezTo>
                    <a:cubicBezTo>
                      <a:pt x="16" y="10"/>
                      <a:pt x="15" y="16"/>
                      <a:pt x="9" y="16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4" name="Freeform 19"/>
              <p:cNvSpPr>
                <a:spLocks noChangeArrowheads="1"/>
              </p:cNvSpPr>
              <p:nvPr/>
            </p:nvSpPr>
            <p:spPr bwMode="auto">
              <a:xfrm>
                <a:off x="1151" y="847"/>
                <a:ext cx="204" cy="60"/>
              </a:xfrm>
              <a:custGeom>
                <a:avLst/>
                <a:gdLst>
                  <a:gd name="T0" fmla="*/ 365 w 86"/>
                  <a:gd name="T1" fmla="*/ 103 h 25"/>
                  <a:gd name="T2" fmla="*/ 282 w 86"/>
                  <a:gd name="T3" fmla="*/ 74 h 25"/>
                  <a:gd name="T4" fmla="*/ 135 w 86"/>
                  <a:gd name="T5" fmla="*/ 53 h 25"/>
                  <a:gd name="T6" fmla="*/ 119 w 86"/>
                  <a:gd name="T7" fmla="*/ 82 h 25"/>
                  <a:gd name="T8" fmla="*/ 5 w 86"/>
                  <a:gd name="T9" fmla="*/ 46 h 25"/>
                  <a:gd name="T10" fmla="*/ 5 w 86"/>
                  <a:gd name="T11" fmla="*/ 34 h 25"/>
                  <a:gd name="T12" fmla="*/ 0 w 86"/>
                  <a:gd name="T13" fmla="*/ 0 h 25"/>
                  <a:gd name="T14" fmla="*/ 484 w 86"/>
                  <a:gd name="T15" fmla="*/ 91 h 25"/>
                  <a:gd name="T16" fmla="*/ 472 w 86"/>
                  <a:gd name="T17" fmla="*/ 144 h 25"/>
                  <a:gd name="T18" fmla="*/ 377 w 86"/>
                  <a:gd name="T19" fmla="*/ 139 h 25"/>
                  <a:gd name="T20" fmla="*/ 365 w 86"/>
                  <a:gd name="T21" fmla="*/ 103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25"/>
                  <a:gd name="T35" fmla="*/ 86 w 86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25">
                    <a:moveTo>
                      <a:pt x="65" y="18"/>
                    </a:moveTo>
                    <a:cubicBezTo>
                      <a:pt x="62" y="14"/>
                      <a:pt x="55" y="14"/>
                      <a:pt x="50" y="13"/>
                    </a:cubicBezTo>
                    <a:cubicBezTo>
                      <a:pt x="42" y="10"/>
                      <a:pt x="33" y="9"/>
                      <a:pt x="24" y="9"/>
                    </a:cubicBezTo>
                    <a:cubicBezTo>
                      <a:pt x="23" y="11"/>
                      <a:pt x="22" y="12"/>
                      <a:pt x="21" y="14"/>
                    </a:cubicBezTo>
                    <a:cubicBezTo>
                      <a:pt x="14" y="12"/>
                      <a:pt x="8" y="10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8" y="7"/>
                      <a:pt x="57" y="13"/>
                      <a:pt x="86" y="16"/>
                    </a:cubicBezTo>
                    <a:cubicBezTo>
                      <a:pt x="85" y="19"/>
                      <a:pt x="85" y="22"/>
                      <a:pt x="84" y="25"/>
                    </a:cubicBezTo>
                    <a:cubicBezTo>
                      <a:pt x="79" y="25"/>
                      <a:pt x="73" y="24"/>
                      <a:pt x="67" y="24"/>
                    </a:cubicBezTo>
                    <a:cubicBezTo>
                      <a:pt x="67" y="21"/>
                      <a:pt x="66" y="18"/>
                      <a:pt x="65" y="18"/>
                    </a:cubicBezTo>
                    <a:close/>
                  </a:path>
                </a:pathLst>
              </a:custGeom>
              <a:solidFill>
                <a:srgbClr val="FF8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5" name="Freeform 20"/>
              <p:cNvSpPr>
                <a:spLocks noChangeArrowheads="1"/>
              </p:cNvSpPr>
              <p:nvPr/>
            </p:nvSpPr>
            <p:spPr bwMode="auto">
              <a:xfrm>
                <a:off x="1151" y="826"/>
                <a:ext cx="208" cy="59"/>
              </a:xfrm>
              <a:custGeom>
                <a:avLst/>
                <a:gdLst>
                  <a:gd name="T0" fmla="*/ 0 w 88"/>
                  <a:gd name="T1" fmla="*/ 0 h 25"/>
                  <a:gd name="T2" fmla="*/ 492 w 88"/>
                  <a:gd name="T3" fmla="*/ 83 h 25"/>
                  <a:gd name="T4" fmla="*/ 480 w 88"/>
                  <a:gd name="T5" fmla="*/ 139 h 25"/>
                  <a:gd name="T6" fmla="*/ 0 w 88"/>
                  <a:gd name="T7" fmla="*/ 50 h 25"/>
                  <a:gd name="T8" fmla="*/ 0 w 8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5"/>
                  <a:gd name="T17" fmla="*/ 88 w 8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5">
                    <a:moveTo>
                      <a:pt x="0" y="0"/>
                    </a:moveTo>
                    <a:cubicBezTo>
                      <a:pt x="29" y="8"/>
                      <a:pt x="58" y="14"/>
                      <a:pt x="88" y="15"/>
                    </a:cubicBezTo>
                    <a:cubicBezTo>
                      <a:pt x="87" y="18"/>
                      <a:pt x="87" y="22"/>
                      <a:pt x="86" y="25"/>
                    </a:cubicBezTo>
                    <a:cubicBezTo>
                      <a:pt x="57" y="22"/>
                      <a:pt x="28" y="16"/>
                      <a:pt x="0" y="9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6" name="Freeform 21"/>
              <p:cNvSpPr>
                <a:spLocks noChangeArrowheads="1"/>
              </p:cNvSpPr>
              <p:nvPr/>
            </p:nvSpPr>
            <p:spPr bwMode="auto">
              <a:xfrm>
                <a:off x="1151" y="802"/>
                <a:ext cx="213" cy="60"/>
              </a:xfrm>
              <a:custGeom>
                <a:avLst/>
                <a:gdLst>
                  <a:gd name="T0" fmla="*/ 0 w 90"/>
                  <a:gd name="T1" fmla="*/ 0 h 25"/>
                  <a:gd name="T2" fmla="*/ 504 w 90"/>
                  <a:gd name="T3" fmla="*/ 91 h 25"/>
                  <a:gd name="T4" fmla="*/ 492 w 90"/>
                  <a:gd name="T5" fmla="*/ 144 h 25"/>
                  <a:gd name="T6" fmla="*/ 0 w 90"/>
                  <a:gd name="T7" fmla="*/ 58 h 25"/>
                  <a:gd name="T8" fmla="*/ 0 w 9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25"/>
                  <a:gd name="T17" fmla="*/ 90 w 9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25">
                    <a:moveTo>
                      <a:pt x="0" y="0"/>
                    </a:moveTo>
                    <a:cubicBezTo>
                      <a:pt x="30" y="8"/>
                      <a:pt x="60" y="15"/>
                      <a:pt x="90" y="16"/>
                    </a:cubicBezTo>
                    <a:cubicBezTo>
                      <a:pt x="89" y="19"/>
                      <a:pt x="88" y="22"/>
                      <a:pt x="88" y="25"/>
                    </a:cubicBezTo>
                    <a:cubicBezTo>
                      <a:pt x="58" y="24"/>
                      <a:pt x="29" y="18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7E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Freeform 22"/>
              <p:cNvSpPr>
                <a:spLocks noChangeArrowheads="1"/>
              </p:cNvSpPr>
              <p:nvPr/>
            </p:nvSpPr>
            <p:spPr bwMode="auto">
              <a:xfrm>
                <a:off x="1302" y="363"/>
                <a:ext cx="192" cy="240"/>
              </a:xfrm>
              <a:custGeom>
                <a:avLst/>
                <a:gdLst>
                  <a:gd name="T0" fmla="*/ 140 w 81"/>
                  <a:gd name="T1" fmla="*/ 29 h 101"/>
                  <a:gd name="T2" fmla="*/ 213 w 81"/>
                  <a:gd name="T3" fmla="*/ 0 h 101"/>
                  <a:gd name="T4" fmla="*/ 353 w 81"/>
                  <a:gd name="T5" fmla="*/ 62 h 101"/>
                  <a:gd name="T6" fmla="*/ 434 w 81"/>
                  <a:gd name="T7" fmla="*/ 214 h 101"/>
                  <a:gd name="T8" fmla="*/ 213 w 81"/>
                  <a:gd name="T9" fmla="*/ 558 h 101"/>
                  <a:gd name="T10" fmla="*/ 50 w 81"/>
                  <a:gd name="T11" fmla="*/ 456 h 101"/>
                  <a:gd name="T12" fmla="*/ 5 w 81"/>
                  <a:gd name="T13" fmla="*/ 271 h 101"/>
                  <a:gd name="T14" fmla="*/ 140 w 81"/>
                  <a:gd name="T15" fmla="*/ 29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01"/>
                  <a:gd name="T26" fmla="*/ 81 w 81"/>
                  <a:gd name="T27" fmla="*/ 101 h 1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01">
                    <a:moveTo>
                      <a:pt x="25" y="5"/>
                    </a:moveTo>
                    <a:cubicBezTo>
                      <a:pt x="28" y="3"/>
                      <a:pt x="33" y="1"/>
                      <a:pt x="38" y="0"/>
                    </a:cubicBezTo>
                    <a:cubicBezTo>
                      <a:pt x="46" y="0"/>
                      <a:pt x="56" y="6"/>
                      <a:pt x="63" y="11"/>
                    </a:cubicBezTo>
                    <a:cubicBezTo>
                      <a:pt x="71" y="16"/>
                      <a:pt x="76" y="28"/>
                      <a:pt x="77" y="38"/>
                    </a:cubicBezTo>
                    <a:cubicBezTo>
                      <a:pt x="81" y="61"/>
                      <a:pt x="67" y="101"/>
                      <a:pt x="38" y="99"/>
                    </a:cubicBezTo>
                    <a:cubicBezTo>
                      <a:pt x="26" y="98"/>
                      <a:pt x="15" y="91"/>
                      <a:pt x="9" y="81"/>
                    </a:cubicBezTo>
                    <a:cubicBezTo>
                      <a:pt x="4" y="72"/>
                      <a:pt x="0" y="58"/>
                      <a:pt x="1" y="48"/>
                    </a:cubicBezTo>
                    <a:cubicBezTo>
                      <a:pt x="3" y="32"/>
                      <a:pt x="11" y="15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8" name="Freeform 23"/>
              <p:cNvSpPr>
                <a:spLocks noChangeArrowheads="1"/>
              </p:cNvSpPr>
              <p:nvPr/>
            </p:nvSpPr>
            <p:spPr bwMode="auto">
              <a:xfrm>
                <a:off x="1452" y="454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9" name="Freeform 24"/>
              <p:cNvSpPr>
                <a:spLocks noChangeArrowheads="1"/>
              </p:cNvSpPr>
              <p:nvPr/>
            </p:nvSpPr>
            <p:spPr bwMode="auto">
              <a:xfrm>
                <a:off x="1329" y="430"/>
                <a:ext cx="21" cy="19"/>
              </a:xfrm>
              <a:custGeom>
                <a:avLst/>
                <a:gdLst>
                  <a:gd name="T0" fmla="*/ 12 w 9"/>
                  <a:gd name="T1" fmla="*/ 29 h 8"/>
                  <a:gd name="T2" fmla="*/ 44 w 9"/>
                  <a:gd name="T3" fmla="*/ 29 h 8"/>
                  <a:gd name="T4" fmla="*/ 12 w 9"/>
                  <a:gd name="T5" fmla="*/ 29 h 8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8"/>
                  <a:gd name="T11" fmla="*/ 9 w 9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8">
                    <a:moveTo>
                      <a:pt x="2" y="5"/>
                    </a:moveTo>
                    <a:cubicBezTo>
                      <a:pt x="0" y="0"/>
                      <a:pt x="9" y="0"/>
                      <a:pt x="8" y="5"/>
                    </a:cubicBezTo>
                    <a:cubicBezTo>
                      <a:pt x="7" y="8"/>
                      <a:pt x="3" y="8"/>
                      <a:pt x="2" y="5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0" name="Freeform 25"/>
              <p:cNvSpPr>
                <a:spLocks noChangeArrowheads="1"/>
              </p:cNvSpPr>
              <p:nvPr/>
            </p:nvSpPr>
            <p:spPr bwMode="auto">
              <a:xfrm>
                <a:off x="1388" y="420"/>
                <a:ext cx="38" cy="93"/>
              </a:xfrm>
              <a:custGeom>
                <a:avLst/>
                <a:gdLst>
                  <a:gd name="T0" fmla="*/ 24 w 16"/>
                  <a:gd name="T1" fmla="*/ 114 h 39"/>
                  <a:gd name="T2" fmla="*/ 57 w 16"/>
                  <a:gd name="T3" fmla="*/ 5 h 39"/>
                  <a:gd name="T4" fmla="*/ 86 w 16"/>
                  <a:gd name="T5" fmla="*/ 181 h 39"/>
                  <a:gd name="T6" fmla="*/ 62 w 16"/>
                  <a:gd name="T7" fmla="*/ 222 h 39"/>
                  <a:gd name="T8" fmla="*/ 12 w 16"/>
                  <a:gd name="T9" fmla="*/ 205 h 39"/>
                  <a:gd name="T10" fmla="*/ 24 w 16"/>
                  <a:gd name="T11" fmla="*/ 114 h 39"/>
                  <a:gd name="T12" fmla="*/ 24 w 16"/>
                  <a:gd name="T13" fmla="*/ 1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9"/>
                  <a:gd name="T23" fmla="*/ 16 w 16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9">
                    <a:moveTo>
                      <a:pt x="4" y="20"/>
                    </a:moveTo>
                    <a:cubicBezTo>
                      <a:pt x="5" y="16"/>
                      <a:pt x="4" y="2"/>
                      <a:pt x="10" y="1"/>
                    </a:cubicBezTo>
                    <a:cubicBezTo>
                      <a:pt x="16" y="0"/>
                      <a:pt x="15" y="29"/>
                      <a:pt x="15" y="32"/>
                    </a:cubicBezTo>
                    <a:cubicBezTo>
                      <a:pt x="15" y="36"/>
                      <a:pt x="15" y="38"/>
                      <a:pt x="11" y="39"/>
                    </a:cubicBezTo>
                    <a:cubicBezTo>
                      <a:pt x="8" y="39"/>
                      <a:pt x="3" y="38"/>
                      <a:pt x="2" y="36"/>
                    </a:cubicBezTo>
                    <a:cubicBezTo>
                      <a:pt x="0" y="32"/>
                      <a:pt x="3" y="2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4E9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26"/>
              <p:cNvSpPr>
                <a:spLocks noChangeArrowheads="1"/>
              </p:cNvSpPr>
              <p:nvPr/>
            </p:nvSpPr>
            <p:spPr bwMode="auto">
              <a:xfrm>
                <a:off x="1317" y="465"/>
                <a:ext cx="45" cy="31"/>
              </a:xfrm>
              <a:custGeom>
                <a:avLst/>
                <a:gdLst>
                  <a:gd name="T0" fmla="*/ 33 w 19"/>
                  <a:gd name="T1" fmla="*/ 5 h 13"/>
                  <a:gd name="T2" fmla="*/ 17 w 19"/>
                  <a:gd name="T3" fmla="*/ 50 h 13"/>
                  <a:gd name="T4" fmla="*/ 73 w 19"/>
                  <a:gd name="T5" fmla="*/ 69 h 13"/>
                  <a:gd name="T6" fmla="*/ 95 w 19"/>
                  <a:gd name="T7" fmla="*/ 29 h 13"/>
                  <a:gd name="T8" fmla="*/ 33 w 19"/>
                  <a:gd name="T9" fmla="*/ 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3"/>
                  <a:gd name="T17" fmla="*/ 19 w 19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3">
                    <a:moveTo>
                      <a:pt x="6" y="1"/>
                    </a:moveTo>
                    <a:cubicBezTo>
                      <a:pt x="2" y="2"/>
                      <a:pt x="0" y="6"/>
                      <a:pt x="3" y="9"/>
                    </a:cubicBezTo>
                    <a:cubicBezTo>
                      <a:pt x="5" y="11"/>
                      <a:pt x="10" y="13"/>
                      <a:pt x="13" y="12"/>
                    </a:cubicBezTo>
                    <a:cubicBezTo>
                      <a:pt x="16" y="12"/>
                      <a:pt x="19" y="9"/>
                      <a:pt x="17" y="5"/>
                    </a:cubicBezTo>
                    <a:cubicBezTo>
                      <a:pt x="16" y="2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 27"/>
              <p:cNvSpPr>
                <a:spLocks noChangeArrowheads="1"/>
              </p:cNvSpPr>
              <p:nvPr/>
            </p:nvSpPr>
            <p:spPr bwMode="auto">
              <a:xfrm>
                <a:off x="1440" y="487"/>
                <a:ext cx="45" cy="28"/>
              </a:xfrm>
              <a:custGeom>
                <a:avLst/>
                <a:gdLst>
                  <a:gd name="T0" fmla="*/ 28 w 19"/>
                  <a:gd name="T1" fmla="*/ 5 h 12"/>
                  <a:gd name="T2" fmla="*/ 12 w 19"/>
                  <a:gd name="T3" fmla="*/ 44 h 12"/>
                  <a:gd name="T4" fmla="*/ 66 w 19"/>
                  <a:gd name="T5" fmla="*/ 61 h 12"/>
                  <a:gd name="T6" fmla="*/ 95 w 19"/>
                  <a:gd name="T7" fmla="*/ 28 h 12"/>
                  <a:gd name="T8" fmla="*/ 28 w 1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2"/>
                  <a:gd name="T17" fmla="*/ 19 w 1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2">
                    <a:moveTo>
                      <a:pt x="5" y="1"/>
                    </a:moveTo>
                    <a:cubicBezTo>
                      <a:pt x="2" y="2"/>
                      <a:pt x="0" y="5"/>
                      <a:pt x="2" y="8"/>
                    </a:cubicBezTo>
                    <a:cubicBezTo>
                      <a:pt x="4" y="10"/>
                      <a:pt x="9" y="12"/>
                      <a:pt x="12" y="11"/>
                    </a:cubicBezTo>
                    <a:cubicBezTo>
                      <a:pt x="15" y="11"/>
                      <a:pt x="19" y="8"/>
                      <a:pt x="17" y="5"/>
                    </a:cubicBezTo>
                    <a:cubicBezTo>
                      <a:pt x="15" y="1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F0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 28"/>
              <p:cNvSpPr>
                <a:spLocks noChangeArrowheads="1"/>
              </p:cNvSpPr>
              <p:nvPr/>
            </p:nvSpPr>
            <p:spPr bwMode="auto">
              <a:xfrm>
                <a:off x="1326" y="475"/>
                <a:ext cx="135" cy="76"/>
              </a:xfrm>
              <a:custGeom>
                <a:avLst/>
                <a:gdLst>
                  <a:gd name="T0" fmla="*/ 33 w 57"/>
                  <a:gd name="T1" fmla="*/ 5 h 32"/>
                  <a:gd name="T2" fmla="*/ 62 w 57"/>
                  <a:gd name="T3" fmla="*/ 135 h 32"/>
                  <a:gd name="T4" fmla="*/ 173 w 57"/>
                  <a:gd name="T5" fmla="*/ 181 h 32"/>
                  <a:gd name="T6" fmla="*/ 291 w 57"/>
                  <a:gd name="T7" fmla="*/ 114 h 32"/>
                  <a:gd name="T8" fmla="*/ 315 w 57"/>
                  <a:gd name="T9" fmla="*/ 50 h 32"/>
                  <a:gd name="T10" fmla="*/ 308 w 57"/>
                  <a:gd name="T11" fmla="*/ 45 h 32"/>
                  <a:gd name="T12" fmla="*/ 303 w 57"/>
                  <a:gd name="T13" fmla="*/ 50 h 32"/>
                  <a:gd name="T14" fmla="*/ 287 w 57"/>
                  <a:gd name="T15" fmla="*/ 107 h 32"/>
                  <a:gd name="T16" fmla="*/ 173 w 57"/>
                  <a:gd name="T17" fmla="*/ 164 h 32"/>
                  <a:gd name="T18" fmla="*/ 66 w 57"/>
                  <a:gd name="T19" fmla="*/ 124 h 32"/>
                  <a:gd name="T20" fmla="*/ 40 w 57"/>
                  <a:gd name="T21" fmla="*/ 12 h 32"/>
                  <a:gd name="T22" fmla="*/ 40 w 57"/>
                  <a:gd name="T23" fmla="*/ 0 h 32"/>
                  <a:gd name="T24" fmla="*/ 33 w 57"/>
                  <a:gd name="T25" fmla="*/ 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"/>
                  <a:gd name="T40" fmla="*/ 0 h 32"/>
                  <a:gd name="T41" fmla="*/ 57 w 57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" h="32">
                    <a:moveTo>
                      <a:pt x="6" y="1"/>
                    </a:moveTo>
                    <a:cubicBezTo>
                      <a:pt x="0" y="8"/>
                      <a:pt x="5" y="18"/>
                      <a:pt x="11" y="24"/>
                    </a:cubicBezTo>
                    <a:cubicBezTo>
                      <a:pt x="16" y="30"/>
                      <a:pt x="25" y="31"/>
                      <a:pt x="31" y="32"/>
                    </a:cubicBezTo>
                    <a:cubicBezTo>
                      <a:pt x="40" y="32"/>
                      <a:pt x="47" y="29"/>
                      <a:pt x="52" y="20"/>
                    </a:cubicBezTo>
                    <a:cubicBezTo>
                      <a:pt x="54" y="18"/>
                      <a:pt x="57" y="12"/>
                      <a:pt x="56" y="9"/>
                    </a:cubicBezTo>
                    <a:cubicBezTo>
                      <a:pt x="56" y="8"/>
                      <a:pt x="56" y="8"/>
                      <a:pt x="55" y="8"/>
                    </a:cubicBezTo>
                    <a:cubicBezTo>
                      <a:pt x="55" y="8"/>
                      <a:pt x="54" y="8"/>
                      <a:pt x="54" y="9"/>
                    </a:cubicBezTo>
                    <a:cubicBezTo>
                      <a:pt x="54" y="12"/>
                      <a:pt x="52" y="17"/>
                      <a:pt x="51" y="19"/>
                    </a:cubicBezTo>
                    <a:cubicBezTo>
                      <a:pt x="45" y="27"/>
                      <a:pt x="40" y="30"/>
                      <a:pt x="31" y="29"/>
                    </a:cubicBezTo>
                    <a:cubicBezTo>
                      <a:pt x="25" y="29"/>
                      <a:pt x="17" y="28"/>
                      <a:pt x="12" y="22"/>
                    </a:cubicBezTo>
                    <a:cubicBezTo>
                      <a:pt x="8" y="18"/>
                      <a:pt x="2" y="9"/>
                      <a:pt x="7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74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 29"/>
              <p:cNvSpPr>
                <a:spLocks noChangeArrowheads="1"/>
              </p:cNvSpPr>
              <p:nvPr/>
            </p:nvSpPr>
            <p:spPr bwMode="auto">
              <a:xfrm>
                <a:off x="426" y="178"/>
                <a:ext cx="445" cy="406"/>
              </a:xfrm>
              <a:custGeom>
                <a:avLst/>
                <a:gdLst>
                  <a:gd name="T0" fmla="*/ 980 w 188"/>
                  <a:gd name="T1" fmla="*/ 869 h 171"/>
                  <a:gd name="T2" fmla="*/ 521 w 188"/>
                  <a:gd name="T3" fmla="*/ 717 h 171"/>
                  <a:gd name="T4" fmla="*/ 331 w 188"/>
                  <a:gd name="T5" fmla="*/ 304 h 171"/>
                  <a:gd name="T6" fmla="*/ 369 w 188"/>
                  <a:gd name="T7" fmla="*/ 247 h 171"/>
                  <a:gd name="T8" fmla="*/ 414 w 188"/>
                  <a:gd name="T9" fmla="*/ 192 h 171"/>
                  <a:gd name="T10" fmla="*/ 303 w 188"/>
                  <a:gd name="T11" fmla="*/ 192 h 171"/>
                  <a:gd name="T12" fmla="*/ 291 w 188"/>
                  <a:gd name="T13" fmla="*/ 107 h 171"/>
                  <a:gd name="T14" fmla="*/ 246 w 188"/>
                  <a:gd name="T15" fmla="*/ 21 h 171"/>
                  <a:gd name="T16" fmla="*/ 218 w 188"/>
                  <a:gd name="T17" fmla="*/ 169 h 171"/>
                  <a:gd name="T18" fmla="*/ 102 w 188"/>
                  <a:gd name="T19" fmla="*/ 78 h 171"/>
                  <a:gd name="T20" fmla="*/ 135 w 188"/>
                  <a:gd name="T21" fmla="*/ 214 h 171"/>
                  <a:gd name="T22" fmla="*/ 0 w 188"/>
                  <a:gd name="T23" fmla="*/ 221 h 171"/>
                  <a:gd name="T24" fmla="*/ 135 w 188"/>
                  <a:gd name="T25" fmla="*/ 283 h 171"/>
                  <a:gd name="T26" fmla="*/ 57 w 188"/>
                  <a:gd name="T27" fmla="*/ 349 h 171"/>
                  <a:gd name="T28" fmla="*/ 189 w 188"/>
                  <a:gd name="T29" fmla="*/ 337 h 171"/>
                  <a:gd name="T30" fmla="*/ 241 w 188"/>
                  <a:gd name="T31" fmla="*/ 468 h 171"/>
                  <a:gd name="T32" fmla="*/ 812 w 188"/>
                  <a:gd name="T33" fmla="*/ 952 h 171"/>
                  <a:gd name="T34" fmla="*/ 1053 w 188"/>
                  <a:gd name="T35" fmla="*/ 931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8"/>
                  <a:gd name="T55" fmla="*/ 0 h 171"/>
                  <a:gd name="T56" fmla="*/ 188 w 188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8" h="171">
                    <a:moveTo>
                      <a:pt x="175" y="154"/>
                    </a:moveTo>
                    <a:cubicBezTo>
                      <a:pt x="144" y="155"/>
                      <a:pt x="116" y="149"/>
                      <a:pt x="93" y="127"/>
                    </a:cubicBezTo>
                    <a:cubicBezTo>
                      <a:pt x="74" y="109"/>
                      <a:pt x="58" y="82"/>
                      <a:pt x="59" y="54"/>
                    </a:cubicBezTo>
                    <a:cubicBezTo>
                      <a:pt x="59" y="48"/>
                      <a:pt x="62" y="48"/>
                      <a:pt x="66" y="44"/>
                    </a:cubicBezTo>
                    <a:cubicBezTo>
                      <a:pt x="70" y="42"/>
                      <a:pt x="74" y="39"/>
                      <a:pt x="74" y="34"/>
                    </a:cubicBezTo>
                    <a:cubicBezTo>
                      <a:pt x="73" y="22"/>
                      <a:pt x="59" y="31"/>
                      <a:pt x="54" y="34"/>
                    </a:cubicBezTo>
                    <a:cubicBezTo>
                      <a:pt x="52" y="30"/>
                      <a:pt x="54" y="24"/>
                      <a:pt x="52" y="19"/>
                    </a:cubicBezTo>
                    <a:cubicBezTo>
                      <a:pt x="51" y="15"/>
                      <a:pt x="48" y="6"/>
                      <a:pt x="44" y="4"/>
                    </a:cubicBezTo>
                    <a:cubicBezTo>
                      <a:pt x="35" y="0"/>
                      <a:pt x="38" y="26"/>
                      <a:pt x="39" y="30"/>
                    </a:cubicBezTo>
                    <a:cubicBezTo>
                      <a:pt x="37" y="25"/>
                      <a:pt x="25" y="5"/>
                      <a:pt x="18" y="14"/>
                    </a:cubicBezTo>
                    <a:cubicBezTo>
                      <a:pt x="14" y="20"/>
                      <a:pt x="21" y="34"/>
                      <a:pt x="24" y="38"/>
                    </a:cubicBezTo>
                    <a:cubicBezTo>
                      <a:pt x="20" y="37"/>
                      <a:pt x="1" y="30"/>
                      <a:pt x="0" y="39"/>
                    </a:cubicBezTo>
                    <a:cubicBezTo>
                      <a:pt x="0" y="47"/>
                      <a:pt x="19" y="48"/>
                      <a:pt x="24" y="50"/>
                    </a:cubicBezTo>
                    <a:cubicBezTo>
                      <a:pt x="21" y="51"/>
                      <a:pt x="4" y="55"/>
                      <a:pt x="10" y="62"/>
                    </a:cubicBezTo>
                    <a:cubicBezTo>
                      <a:pt x="15" y="67"/>
                      <a:pt x="29" y="60"/>
                      <a:pt x="34" y="60"/>
                    </a:cubicBezTo>
                    <a:cubicBezTo>
                      <a:pt x="37" y="68"/>
                      <a:pt x="41" y="75"/>
                      <a:pt x="43" y="83"/>
                    </a:cubicBezTo>
                    <a:cubicBezTo>
                      <a:pt x="58" y="127"/>
                      <a:pt x="100" y="162"/>
                      <a:pt x="145" y="169"/>
                    </a:cubicBezTo>
                    <a:cubicBezTo>
                      <a:pt x="159" y="171"/>
                      <a:pt x="176" y="170"/>
                      <a:pt x="188" y="165"/>
                    </a:cubicBezTo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 30"/>
              <p:cNvSpPr>
                <a:spLocks noChangeArrowheads="1"/>
              </p:cNvSpPr>
              <p:nvPr/>
            </p:nvSpPr>
            <p:spPr bwMode="auto">
              <a:xfrm>
                <a:off x="755" y="0"/>
                <a:ext cx="472" cy="582"/>
              </a:xfrm>
              <a:custGeom>
                <a:avLst/>
                <a:gdLst>
                  <a:gd name="T0" fmla="*/ 299 w 199"/>
                  <a:gd name="T1" fmla="*/ 1383 h 245"/>
                  <a:gd name="T2" fmla="*/ 28 w 199"/>
                  <a:gd name="T3" fmla="*/ 960 h 245"/>
                  <a:gd name="T4" fmla="*/ 202 w 199"/>
                  <a:gd name="T5" fmla="*/ 525 h 245"/>
                  <a:gd name="T6" fmla="*/ 636 w 199"/>
                  <a:gd name="T7" fmla="*/ 295 h 245"/>
                  <a:gd name="T8" fmla="*/ 792 w 199"/>
                  <a:gd name="T9" fmla="*/ 152 h 245"/>
                  <a:gd name="T10" fmla="*/ 918 w 199"/>
                  <a:gd name="T11" fmla="*/ 62 h 245"/>
                  <a:gd name="T12" fmla="*/ 1120 w 199"/>
                  <a:gd name="T13" fmla="*/ 627 h 245"/>
                  <a:gd name="T14" fmla="*/ 1091 w 199"/>
                  <a:gd name="T15" fmla="*/ 869 h 245"/>
                  <a:gd name="T16" fmla="*/ 951 w 199"/>
                  <a:gd name="T17" fmla="*/ 12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45"/>
                  <a:gd name="T29" fmla="*/ 199 w 199"/>
                  <a:gd name="T30" fmla="*/ 245 h 2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45">
                    <a:moveTo>
                      <a:pt x="53" y="245"/>
                    </a:moveTo>
                    <a:cubicBezTo>
                      <a:pt x="31" y="222"/>
                      <a:pt x="10" y="204"/>
                      <a:pt x="5" y="170"/>
                    </a:cubicBezTo>
                    <a:cubicBezTo>
                      <a:pt x="0" y="138"/>
                      <a:pt x="9" y="112"/>
                      <a:pt x="36" y="93"/>
                    </a:cubicBezTo>
                    <a:cubicBezTo>
                      <a:pt x="61" y="75"/>
                      <a:pt x="87" y="67"/>
                      <a:pt x="113" y="52"/>
                    </a:cubicBezTo>
                    <a:cubicBezTo>
                      <a:pt x="124" y="46"/>
                      <a:pt x="135" y="38"/>
                      <a:pt x="141" y="27"/>
                    </a:cubicBezTo>
                    <a:cubicBezTo>
                      <a:pt x="147" y="14"/>
                      <a:pt x="145" y="0"/>
                      <a:pt x="163" y="11"/>
                    </a:cubicBezTo>
                    <a:cubicBezTo>
                      <a:pt x="189" y="28"/>
                      <a:pt x="199" y="82"/>
                      <a:pt x="199" y="111"/>
                    </a:cubicBezTo>
                    <a:cubicBezTo>
                      <a:pt x="199" y="126"/>
                      <a:pt x="196" y="140"/>
                      <a:pt x="194" y="154"/>
                    </a:cubicBezTo>
                    <a:cubicBezTo>
                      <a:pt x="190" y="179"/>
                      <a:pt x="174" y="200"/>
                      <a:pt x="169" y="223"/>
                    </a:cubicBezTo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 31"/>
              <p:cNvSpPr>
                <a:spLocks noChangeArrowheads="1"/>
              </p:cNvSpPr>
              <p:nvPr/>
            </p:nvSpPr>
            <p:spPr bwMode="auto">
              <a:xfrm>
                <a:off x="803" y="273"/>
                <a:ext cx="338" cy="335"/>
              </a:xfrm>
              <a:custGeom>
                <a:avLst/>
                <a:gdLst>
                  <a:gd name="T0" fmla="*/ 123 w 143"/>
                  <a:gd name="T1" fmla="*/ 701 h 141"/>
                  <a:gd name="T2" fmla="*/ 5 w 143"/>
                  <a:gd name="T3" fmla="*/ 321 h 141"/>
                  <a:gd name="T4" fmla="*/ 196 w 143"/>
                  <a:gd name="T5" fmla="*/ 40 h 141"/>
                  <a:gd name="T6" fmla="*/ 352 w 143"/>
                  <a:gd name="T7" fmla="*/ 5 h 141"/>
                  <a:gd name="T8" fmla="*/ 754 w 143"/>
                  <a:gd name="T9" fmla="*/ 385 h 141"/>
                  <a:gd name="T10" fmla="*/ 799 w 143"/>
                  <a:gd name="T11" fmla="*/ 546 h 141"/>
                  <a:gd name="T12" fmla="*/ 123 w 143"/>
                  <a:gd name="T13" fmla="*/ 70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"/>
                  <a:gd name="T22" fmla="*/ 0 h 141"/>
                  <a:gd name="T23" fmla="*/ 143 w 143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" h="141">
                    <a:moveTo>
                      <a:pt x="22" y="124"/>
                    </a:moveTo>
                    <a:cubicBezTo>
                      <a:pt x="11" y="102"/>
                      <a:pt x="0" y="81"/>
                      <a:pt x="1" y="57"/>
                    </a:cubicBezTo>
                    <a:cubicBezTo>
                      <a:pt x="2" y="33"/>
                      <a:pt x="14" y="17"/>
                      <a:pt x="35" y="7"/>
                    </a:cubicBezTo>
                    <a:cubicBezTo>
                      <a:pt x="44" y="3"/>
                      <a:pt x="53" y="0"/>
                      <a:pt x="63" y="1"/>
                    </a:cubicBezTo>
                    <a:cubicBezTo>
                      <a:pt x="97" y="6"/>
                      <a:pt x="123" y="38"/>
                      <a:pt x="135" y="68"/>
                    </a:cubicBezTo>
                    <a:cubicBezTo>
                      <a:pt x="138" y="78"/>
                      <a:pt x="141" y="87"/>
                      <a:pt x="143" y="97"/>
                    </a:cubicBezTo>
                    <a:cubicBezTo>
                      <a:pt x="114" y="129"/>
                      <a:pt x="60" y="141"/>
                      <a:pt x="22" y="124"/>
                    </a:cubicBezTo>
                    <a:close/>
                  </a:path>
                </a:pathLst>
              </a:custGeom>
              <a:solidFill>
                <a:srgbClr val="DE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 32"/>
              <p:cNvSpPr>
                <a:spLocks noChangeArrowheads="1"/>
              </p:cNvSpPr>
              <p:nvPr/>
            </p:nvSpPr>
            <p:spPr bwMode="auto">
              <a:xfrm>
                <a:off x="855" y="503"/>
                <a:ext cx="296" cy="487"/>
              </a:xfrm>
              <a:custGeom>
                <a:avLst/>
                <a:gdLst>
                  <a:gd name="T0" fmla="*/ 0 w 125"/>
                  <a:gd name="T1" fmla="*/ 152 h 205"/>
                  <a:gd name="T2" fmla="*/ 680 w 125"/>
                  <a:gd name="T3" fmla="*/ 0 h 205"/>
                  <a:gd name="T4" fmla="*/ 696 w 125"/>
                  <a:gd name="T5" fmla="*/ 249 h 205"/>
                  <a:gd name="T6" fmla="*/ 644 w 125"/>
                  <a:gd name="T7" fmla="*/ 637 h 205"/>
                  <a:gd name="T8" fmla="*/ 566 w 125"/>
                  <a:gd name="T9" fmla="*/ 1038 h 205"/>
                  <a:gd name="T10" fmla="*/ 509 w 125"/>
                  <a:gd name="T11" fmla="*/ 1124 h 205"/>
                  <a:gd name="T12" fmla="*/ 471 w 125"/>
                  <a:gd name="T13" fmla="*/ 988 h 205"/>
                  <a:gd name="T14" fmla="*/ 279 w 125"/>
                  <a:gd name="T15" fmla="*/ 862 h 205"/>
                  <a:gd name="T16" fmla="*/ 192 w 125"/>
                  <a:gd name="T17" fmla="*/ 976 h 205"/>
                  <a:gd name="T18" fmla="*/ 128 w 125"/>
                  <a:gd name="T19" fmla="*/ 1095 h 205"/>
                  <a:gd name="T20" fmla="*/ 95 w 125"/>
                  <a:gd name="T21" fmla="*/ 817 h 205"/>
                  <a:gd name="T22" fmla="*/ 118 w 125"/>
                  <a:gd name="T23" fmla="*/ 439 h 205"/>
                  <a:gd name="T24" fmla="*/ 0 w 125"/>
                  <a:gd name="T25" fmla="*/ 152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5"/>
                  <a:gd name="T40" fmla="*/ 0 h 205"/>
                  <a:gd name="T41" fmla="*/ 125 w 125"/>
                  <a:gd name="T42" fmla="*/ 205 h 2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5" h="205">
                    <a:moveTo>
                      <a:pt x="0" y="27"/>
                    </a:moveTo>
                    <a:cubicBezTo>
                      <a:pt x="38" y="44"/>
                      <a:pt x="92" y="32"/>
                      <a:pt x="121" y="0"/>
                    </a:cubicBezTo>
                    <a:cubicBezTo>
                      <a:pt x="123" y="14"/>
                      <a:pt x="124" y="29"/>
                      <a:pt x="124" y="44"/>
                    </a:cubicBezTo>
                    <a:cubicBezTo>
                      <a:pt x="125" y="68"/>
                      <a:pt x="121" y="91"/>
                      <a:pt x="115" y="113"/>
                    </a:cubicBezTo>
                    <a:cubicBezTo>
                      <a:pt x="108" y="137"/>
                      <a:pt x="104" y="159"/>
                      <a:pt x="101" y="184"/>
                    </a:cubicBezTo>
                    <a:cubicBezTo>
                      <a:pt x="101" y="189"/>
                      <a:pt x="101" y="205"/>
                      <a:pt x="91" y="199"/>
                    </a:cubicBezTo>
                    <a:cubicBezTo>
                      <a:pt x="87" y="197"/>
                      <a:pt x="85" y="179"/>
                      <a:pt x="84" y="175"/>
                    </a:cubicBezTo>
                    <a:cubicBezTo>
                      <a:pt x="77" y="157"/>
                      <a:pt x="69" y="151"/>
                      <a:pt x="50" y="153"/>
                    </a:cubicBezTo>
                    <a:cubicBezTo>
                      <a:pt x="37" y="154"/>
                      <a:pt x="35" y="162"/>
                      <a:pt x="34" y="173"/>
                    </a:cubicBezTo>
                    <a:cubicBezTo>
                      <a:pt x="34" y="179"/>
                      <a:pt x="32" y="201"/>
                      <a:pt x="23" y="194"/>
                    </a:cubicBezTo>
                    <a:cubicBezTo>
                      <a:pt x="14" y="186"/>
                      <a:pt x="15" y="155"/>
                      <a:pt x="17" y="145"/>
                    </a:cubicBezTo>
                    <a:cubicBezTo>
                      <a:pt x="23" y="123"/>
                      <a:pt x="25" y="100"/>
                      <a:pt x="21" y="78"/>
                    </a:cubicBezTo>
                    <a:cubicBezTo>
                      <a:pt x="18" y="60"/>
                      <a:pt x="9" y="43"/>
                      <a:pt x="0" y="27"/>
                    </a:cubicBezTo>
                    <a:close/>
                  </a:path>
                </a:pathLst>
              </a:custGeom>
              <a:solidFill>
                <a:srgbClr val="568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 33"/>
              <p:cNvSpPr>
                <a:spLocks noChangeArrowheads="1"/>
              </p:cNvSpPr>
              <p:nvPr/>
            </p:nvSpPr>
            <p:spPr bwMode="auto">
              <a:xfrm>
                <a:off x="952" y="373"/>
                <a:ext cx="16" cy="16"/>
              </a:xfrm>
              <a:custGeom>
                <a:avLst/>
                <a:gdLst>
                  <a:gd name="T0" fmla="*/ 0 w 7"/>
                  <a:gd name="T1" fmla="*/ 21 h 7"/>
                  <a:gd name="T2" fmla="*/ 16 w 7"/>
                  <a:gd name="T3" fmla="*/ 37 h 7"/>
                  <a:gd name="T4" fmla="*/ 37 w 7"/>
                  <a:gd name="T5" fmla="*/ 21 h 7"/>
                  <a:gd name="T6" fmla="*/ 16 w 7"/>
                  <a:gd name="T7" fmla="*/ 0 h 7"/>
                  <a:gd name="T8" fmla="*/ 0 w 7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6"/>
                      <a:pt x="1" y="7"/>
                      <a:pt x="3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Oval 34"/>
              <p:cNvSpPr>
                <a:spLocks noChangeArrowheads="1"/>
              </p:cNvSpPr>
              <p:nvPr/>
            </p:nvSpPr>
            <p:spPr bwMode="auto">
              <a:xfrm>
                <a:off x="817" y="420"/>
                <a:ext cx="16" cy="19"/>
              </a:xfrm>
              <a:prstGeom prst="ellipse">
                <a:avLst/>
              </a:pr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20" name="Freeform 35"/>
              <p:cNvSpPr>
                <a:spLocks noChangeArrowheads="1"/>
              </p:cNvSpPr>
              <p:nvPr/>
            </p:nvSpPr>
            <p:spPr bwMode="auto">
              <a:xfrm>
                <a:off x="855" y="382"/>
                <a:ext cx="87" cy="107"/>
              </a:xfrm>
              <a:custGeom>
                <a:avLst/>
                <a:gdLst>
                  <a:gd name="T0" fmla="*/ 139 w 37"/>
                  <a:gd name="T1" fmla="*/ 250 h 45"/>
                  <a:gd name="T2" fmla="*/ 82 w 37"/>
                  <a:gd name="T3" fmla="*/ 29 h 45"/>
                  <a:gd name="T4" fmla="*/ 139 w 37"/>
                  <a:gd name="T5" fmla="*/ 250 h 45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45"/>
                  <a:gd name="T11" fmla="*/ 37 w 37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45">
                    <a:moveTo>
                      <a:pt x="25" y="44"/>
                    </a:moveTo>
                    <a:cubicBezTo>
                      <a:pt x="15" y="45"/>
                      <a:pt x="0" y="0"/>
                      <a:pt x="15" y="5"/>
                    </a:cubicBezTo>
                    <a:cubicBezTo>
                      <a:pt x="22" y="8"/>
                      <a:pt x="37" y="43"/>
                      <a:pt x="25" y="44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 36"/>
              <p:cNvSpPr>
                <a:spLocks noChangeArrowheads="1"/>
              </p:cNvSpPr>
              <p:nvPr/>
            </p:nvSpPr>
            <p:spPr bwMode="auto">
              <a:xfrm>
                <a:off x="973" y="373"/>
                <a:ext cx="88" cy="71"/>
              </a:xfrm>
              <a:custGeom>
                <a:avLst/>
                <a:gdLst>
                  <a:gd name="T0" fmla="*/ 69 w 37"/>
                  <a:gd name="T1" fmla="*/ 135 h 30"/>
                  <a:gd name="T2" fmla="*/ 205 w 37"/>
                  <a:gd name="T3" fmla="*/ 66 h 30"/>
                  <a:gd name="T4" fmla="*/ 69 w 37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30"/>
                  <a:gd name="T11" fmla="*/ 37 w 37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30">
                    <a:moveTo>
                      <a:pt x="12" y="24"/>
                    </a:moveTo>
                    <a:cubicBezTo>
                      <a:pt x="18" y="30"/>
                      <a:pt x="37" y="21"/>
                      <a:pt x="36" y="12"/>
                    </a:cubicBezTo>
                    <a:cubicBezTo>
                      <a:pt x="35" y="0"/>
                      <a:pt x="0" y="13"/>
                      <a:pt x="12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 37"/>
              <p:cNvSpPr>
                <a:spLocks noChangeArrowheads="1"/>
              </p:cNvSpPr>
              <p:nvPr/>
            </p:nvSpPr>
            <p:spPr bwMode="auto">
              <a:xfrm>
                <a:off x="803" y="442"/>
                <a:ext cx="85" cy="71"/>
              </a:xfrm>
              <a:custGeom>
                <a:avLst/>
                <a:gdLst>
                  <a:gd name="T0" fmla="*/ 61 w 36"/>
                  <a:gd name="T1" fmla="*/ 135 h 30"/>
                  <a:gd name="T2" fmla="*/ 196 w 36"/>
                  <a:gd name="T3" fmla="*/ 66 h 30"/>
                  <a:gd name="T4" fmla="*/ 61 w 36"/>
                  <a:gd name="T5" fmla="*/ 135 h 30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30"/>
                  <a:gd name="T11" fmla="*/ 36 w 36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30">
                    <a:moveTo>
                      <a:pt x="11" y="24"/>
                    </a:moveTo>
                    <a:cubicBezTo>
                      <a:pt x="17" y="30"/>
                      <a:pt x="36" y="22"/>
                      <a:pt x="35" y="12"/>
                    </a:cubicBezTo>
                    <a:cubicBezTo>
                      <a:pt x="34" y="0"/>
                      <a:pt x="0" y="13"/>
                      <a:pt x="11" y="24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 38"/>
              <p:cNvSpPr>
                <a:spLocks noChangeArrowheads="1"/>
              </p:cNvSpPr>
              <p:nvPr/>
            </p:nvSpPr>
            <p:spPr bwMode="auto">
              <a:xfrm>
                <a:off x="857" y="416"/>
                <a:ext cx="166" cy="130"/>
              </a:xfrm>
              <a:custGeom>
                <a:avLst/>
                <a:gdLst>
                  <a:gd name="T0" fmla="*/ 360 w 70"/>
                  <a:gd name="T1" fmla="*/ 5 h 55"/>
                  <a:gd name="T2" fmla="*/ 360 w 70"/>
                  <a:gd name="T3" fmla="*/ 168 h 55"/>
                  <a:gd name="T4" fmla="*/ 254 w 70"/>
                  <a:gd name="T5" fmla="*/ 251 h 55"/>
                  <a:gd name="T6" fmla="*/ 17 w 70"/>
                  <a:gd name="T7" fmla="*/ 128 h 55"/>
                  <a:gd name="T8" fmla="*/ 0 w 70"/>
                  <a:gd name="T9" fmla="*/ 135 h 55"/>
                  <a:gd name="T10" fmla="*/ 254 w 70"/>
                  <a:gd name="T11" fmla="*/ 267 h 55"/>
                  <a:gd name="T12" fmla="*/ 372 w 70"/>
                  <a:gd name="T13" fmla="*/ 173 h 55"/>
                  <a:gd name="T14" fmla="*/ 377 w 70"/>
                  <a:gd name="T15" fmla="*/ 0 h 55"/>
                  <a:gd name="T16" fmla="*/ 360 w 70"/>
                  <a:gd name="T17" fmla="*/ 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55"/>
                  <a:gd name="T29" fmla="*/ 70 w 7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55">
                    <a:moveTo>
                      <a:pt x="64" y="1"/>
                    </a:moveTo>
                    <a:cubicBezTo>
                      <a:pt x="67" y="8"/>
                      <a:pt x="67" y="23"/>
                      <a:pt x="64" y="30"/>
                    </a:cubicBezTo>
                    <a:cubicBezTo>
                      <a:pt x="60" y="39"/>
                      <a:pt x="50" y="43"/>
                      <a:pt x="45" y="45"/>
                    </a:cubicBezTo>
                    <a:cubicBezTo>
                      <a:pt x="23" y="51"/>
                      <a:pt x="11" y="37"/>
                      <a:pt x="3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9"/>
                      <a:pt x="22" y="55"/>
                      <a:pt x="45" y="48"/>
                    </a:cubicBezTo>
                    <a:cubicBezTo>
                      <a:pt x="51" y="46"/>
                      <a:pt x="62" y="41"/>
                      <a:pt x="66" y="31"/>
                    </a:cubicBezTo>
                    <a:cubicBezTo>
                      <a:pt x="69" y="23"/>
                      <a:pt x="70" y="7"/>
                      <a:pt x="67" y="0"/>
                    </a:cubicBez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 39"/>
              <p:cNvSpPr>
                <a:spLocks noChangeArrowheads="1"/>
              </p:cNvSpPr>
              <p:nvPr/>
            </p:nvSpPr>
            <p:spPr bwMode="auto">
              <a:xfrm>
                <a:off x="1080" y="582"/>
                <a:ext cx="59" cy="59"/>
              </a:xfrm>
              <a:custGeom>
                <a:avLst/>
                <a:gdLst>
                  <a:gd name="T0" fmla="*/ 0 w 25"/>
                  <a:gd name="T1" fmla="*/ 66 h 25"/>
                  <a:gd name="T2" fmla="*/ 73 w 25"/>
                  <a:gd name="T3" fmla="*/ 139 h 25"/>
                  <a:gd name="T4" fmla="*/ 139 w 25"/>
                  <a:gd name="T5" fmla="*/ 66 h 25"/>
                  <a:gd name="T6" fmla="*/ 73 w 25"/>
                  <a:gd name="T7" fmla="*/ 0 h 25"/>
                  <a:gd name="T8" fmla="*/ 0 w 25"/>
                  <a:gd name="T9" fmla="*/ 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cubicBezTo>
                      <a:pt x="1" y="19"/>
                      <a:pt x="6" y="25"/>
                      <a:pt x="13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40"/>
              <p:cNvSpPr>
                <a:spLocks noChangeArrowheads="1"/>
              </p:cNvSpPr>
              <p:nvPr/>
            </p:nvSpPr>
            <p:spPr bwMode="auto">
              <a:xfrm>
                <a:off x="919" y="584"/>
                <a:ext cx="54" cy="38"/>
              </a:xfrm>
              <a:custGeom>
                <a:avLst/>
                <a:gdLst>
                  <a:gd name="T0" fmla="*/ 127 w 23"/>
                  <a:gd name="T1" fmla="*/ 5 h 16"/>
                  <a:gd name="T2" fmla="*/ 127 w 23"/>
                  <a:gd name="T3" fmla="*/ 24 h 16"/>
                  <a:gd name="T4" fmla="*/ 66 w 23"/>
                  <a:gd name="T5" fmla="*/ 90 h 16"/>
                  <a:gd name="T6" fmla="*/ 0 w 23"/>
                  <a:gd name="T7" fmla="*/ 24 h 16"/>
                  <a:gd name="T8" fmla="*/ 0 w 23"/>
                  <a:gd name="T9" fmla="*/ 0 h 16"/>
                  <a:gd name="T10" fmla="*/ 127 w 23"/>
                  <a:gd name="T11" fmla="*/ 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6"/>
                  <a:gd name="T20" fmla="*/ 23 w 23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6">
                    <a:moveTo>
                      <a:pt x="23" y="1"/>
                    </a:moveTo>
                    <a:cubicBezTo>
                      <a:pt x="23" y="2"/>
                      <a:pt x="23" y="3"/>
                      <a:pt x="23" y="4"/>
                    </a:cubicBezTo>
                    <a:cubicBezTo>
                      <a:pt x="23" y="10"/>
                      <a:pt x="18" y="15"/>
                      <a:pt x="12" y="16"/>
                    </a:cubicBezTo>
                    <a:cubicBezTo>
                      <a:pt x="5" y="16"/>
                      <a:pt x="0" y="10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8" y="2"/>
                      <a:pt x="16" y="1"/>
                      <a:pt x="2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41"/>
              <p:cNvSpPr>
                <a:spLocks noChangeArrowheads="1"/>
              </p:cNvSpPr>
              <p:nvPr/>
            </p:nvSpPr>
            <p:spPr bwMode="auto">
              <a:xfrm>
                <a:off x="902" y="669"/>
                <a:ext cx="36" cy="48"/>
              </a:xfrm>
              <a:custGeom>
                <a:avLst/>
                <a:gdLst>
                  <a:gd name="T0" fmla="*/ 29 w 15"/>
                  <a:gd name="T1" fmla="*/ 0 h 20"/>
                  <a:gd name="T2" fmla="*/ 86 w 15"/>
                  <a:gd name="T3" fmla="*/ 58 h 20"/>
                  <a:gd name="T4" fmla="*/ 34 w 15"/>
                  <a:gd name="T5" fmla="*/ 115 h 20"/>
                  <a:gd name="T6" fmla="*/ 24 w 15"/>
                  <a:gd name="T7" fmla="*/ 115 h 20"/>
                  <a:gd name="T8" fmla="*/ 0 w 15"/>
                  <a:gd name="T9" fmla="*/ 12 h 20"/>
                  <a:gd name="T10" fmla="*/ 29 w 1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0"/>
                  <a:gd name="T20" fmla="*/ 15 w 15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0">
                    <a:moveTo>
                      <a:pt x="5" y="0"/>
                    </a:moveTo>
                    <a:cubicBezTo>
                      <a:pt x="11" y="0"/>
                      <a:pt x="15" y="4"/>
                      <a:pt x="15" y="10"/>
                    </a:cubicBezTo>
                    <a:cubicBezTo>
                      <a:pt x="15" y="15"/>
                      <a:pt x="11" y="20"/>
                      <a:pt x="6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13"/>
                      <a:pt x="2" y="7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42"/>
              <p:cNvSpPr>
                <a:spLocks noChangeArrowheads="1"/>
              </p:cNvSpPr>
              <p:nvPr/>
            </p:nvSpPr>
            <p:spPr bwMode="auto">
              <a:xfrm>
                <a:off x="1011" y="786"/>
                <a:ext cx="62" cy="61"/>
              </a:xfrm>
              <a:custGeom>
                <a:avLst/>
                <a:gdLst>
                  <a:gd name="T0" fmla="*/ 0 w 26"/>
                  <a:gd name="T1" fmla="*/ 73 h 26"/>
                  <a:gd name="T2" fmla="*/ 74 w 26"/>
                  <a:gd name="T3" fmla="*/ 143 h 26"/>
                  <a:gd name="T4" fmla="*/ 148 w 26"/>
                  <a:gd name="T5" fmla="*/ 73 h 26"/>
                  <a:gd name="T6" fmla="*/ 74 w 26"/>
                  <a:gd name="T7" fmla="*/ 0 h 26"/>
                  <a:gd name="T8" fmla="*/ 0 w 26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13"/>
                    </a:moveTo>
                    <a:cubicBezTo>
                      <a:pt x="0" y="20"/>
                      <a:pt x="6" y="26"/>
                      <a:pt x="13" y="26"/>
                    </a:cubicBezTo>
                    <a:cubicBezTo>
                      <a:pt x="21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 43"/>
              <p:cNvSpPr>
                <a:spLocks noChangeArrowheads="1"/>
              </p:cNvSpPr>
              <p:nvPr/>
            </p:nvSpPr>
            <p:spPr bwMode="auto">
              <a:xfrm>
                <a:off x="992" y="691"/>
                <a:ext cx="40" cy="40"/>
              </a:xfrm>
              <a:custGeom>
                <a:avLst/>
                <a:gdLst>
                  <a:gd name="T0" fmla="*/ 0 w 17"/>
                  <a:gd name="T1" fmla="*/ 49 h 17"/>
                  <a:gd name="T2" fmla="*/ 45 w 17"/>
                  <a:gd name="T3" fmla="*/ 94 h 17"/>
                  <a:gd name="T4" fmla="*/ 94 w 17"/>
                  <a:gd name="T5" fmla="*/ 49 h 17"/>
                  <a:gd name="T6" fmla="*/ 45 w 17"/>
                  <a:gd name="T7" fmla="*/ 0 h 17"/>
                  <a:gd name="T8" fmla="*/ 0 w 17"/>
                  <a:gd name="T9" fmla="*/ 4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9"/>
                    </a:moveTo>
                    <a:cubicBezTo>
                      <a:pt x="0" y="14"/>
                      <a:pt x="4" y="17"/>
                      <a:pt x="8" y="17"/>
                    </a:cubicBez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 44"/>
              <p:cNvSpPr>
                <a:spLocks noChangeArrowheads="1"/>
              </p:cNvSpPr>
              <p:nvPr/>
            </p:nvSpPr>
            <p:spPr bwMode="auto">
              <a:xfrm>
                <a:off x="890" y="850"/>
                <a:ext cx="22" cy="35"/>
              </a:xfrm>
              <a:custGeom>
                <a:avLst/>
                <a:gdLst>
                  <a:gd name="T0" fmla="*/ 54 w 9"/>
                  <a:gd name="T1" fmla="*/ 37 h 15"/>
                  <a:gd name="T2" fmla="*/ 5 w 9"/>
                  <a:gd name="T3" fmla="*/ 82 h 15"/>
                  <a:gd name="T4" fmla="*/ 0 w 9"/>
                  <a:gd name="T5" fmla="*/ 82 h 15"/>
                  <a:gd name="T6" fmla="*/ 17 w 9"/>
                  <a:gd name="T7" fmla="*/ 0 h 15"/>
                  <a:gd name="T8" fmla="*/ 54 w 9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9" y="7"/>
                    </a:moveTo>
                    <a:cubicBezTo>
                      <a:pt x="9" y="11"/>
                      <a:pt x="5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  <a:cubicBezTo>
                      <a:pt x="6" y="1"/>
                      <a:pt x="9" y="4"/>
                      <a:pt x="9" y="7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 45"/>
              <p:cNvSpPr>
                <a:spLocks noChangeArrowheads="1"/>
              </p:cNvSpPr>
              <p:nvPr/>
            </p:nvSpPr>
            <p:spPr bwMode="auto">
              <a:xfrm>
                <a:off x="1101" y="783"/>
                <a:ext cx="21" cy="36"/>
              </a:xfrm>
              <a:custGeom>
                <a:avLst/>
                <a:gdLst>
                  <a:gd name="T0" fmla="*/ 0 w 9"/>
                  <a:gd name="T1" fmla="*/ 46 h 15"/>
                  <a:gd name="T2" fmla="*/ 37 w 9"/>
                  <a:gd name="T3" fmla="*/ 0 h 15"/>
                  <a:gd name="T4" fmla="*/ 49 w 9"/>
                  <a:gd name="T5" fmla="*/ 5 h 15"/>
                  <a:gd name="T6" fmla="*/ 37 w 9"/>
                  <a:gd name="T7" fmla="*/ 86 h 15"/>
                  <a:gd name="T8" fmla="*/ 0 w 9"/>
                  <a:gd name="T9" fmla="*/ 4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5"/>
                  <a:gd name="T17" fmla="*/ 9 w 9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5">
                    <a:moveTo>
                      <a:pt x="0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6"/>
                      <a:pt x="7" y="10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 46"/>
              <p:cNvSpPr>
                <a:spLocks noChangeArrowheads="1"/>
              </p:cNvSpPr>
              <p:nvPr/>
            </p:nvSpPr>
            <p:spPr bwMode="auto">
              <a:xfrm>
                <a:off x="1025" y="591"/>
                <a:ext cx="22" cy="21"/>
              </a:xfrm>
              <a:custGeom>
                <a:avLst/>
                <a:gdLst>
                  <a:gd name="T0" fmla="*/ 0 w 9"/>
                  <a:gd name="T1" fmla="*/ 28 h 9"/>
                  <a:gd name="T2" fmla="*/ 29 w 9"/>
                  <a:gd name="T3" fmla="*/ 49 h 9"/>
                  <a:gd name="T4" fmla="*/ 54 w 9"/>
                  <a:gd name="T5" fmla="*/ 21 h 9"/>
                  <a:gd name="T6" fmla="*/ 24 w 9"/>
                  <a:gd name="T7" fmla="*/ 0 h 9"/>
                  <a:gd name="T8" fmla="*/ 0 w 9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0" y="5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2" name="Freeform 47"/>
              <p:cNvSpPr>
                <a:spLocks noChangeArrowheads="1"/>
              </p:cNvSpPr>
              <p:nvPr/>
            </p:nvSpPr>
            <p:spPr bwMode="auto">
              <a:xfrm>
                <a:off x="871" y="586"/>
                <a:ext cx="19" cy="24"/>
              </a:xfrm>
              <a:custGeom>
                <a:avLst/>
                <a:gdLst>
                  <a:gd name="T0" fmla="*/ 17 w 8"/>
                  <a:gd name="T1" fmla="*/ 5 h 10"/>
                  <a:gd name="T2" fmla="*/ 45 w 8"/>
                  <a:gd name="T3" fmla="*/ 29 h 10"/>
                  <a:gd name="T4" fmla="*/ 24 w 8"/>
                  <a:gd name="T5" fmla="*/ 58 h 10"/>
                  <a:gd name="T6" fmla="*/ 0 w 8"/>
                  <a:gd name="T7" fmla="*/ 12 h 10"/>
                  <a:gd name="T8" fmla="*/ 17 w 8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3" y="1"/>
                    </a:moveTo>
                    <a:cubicBezTo>
                      <a:pt x="6" y="0"/>
                      <a:pt x="8" y="3"/>
                      <a:pt x="8" y="5"/>
                    </a:cubicBezTo>
                    <a:cubicBezTo>
                      <a:pt x="8" y="8"/>
                      <a:pt x="6" y="10"/>
                      <a:pt x="4" y="10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3" name="Freeform 48"/>
              <p:cNvSpPr>
                <a:spLocks noChangeArrowheads="1"/>
              </p:cNvSpPr>
              <p:nvPr/>
            </p:nvSpPr>
            <p:spPr bwMode="auto">
              <a:xfrm>
                <a:off x="1113" y="518"/>
                <a:ext cx="24" cy="21"/>
              </a:xfrm>
              <a:custGeom>
                <a:avLst/>
                <a:gdLst>
                  <a:gd name="T0" fmla="*/ 34 w 10"/>
                  <a:gd name="T1" fmla="*/ 0 h 9"/>
                  <a:gd name="T2" fmla="*/ 58 w 10"/>
                  <a:gd name="T3" fmla="*/ 21 h 9"/>
                  <a:gd name="T4" fmla="*/ 29 w 10"/>
                  <a:gd name="T5" fmla="*/ 49 h 9"/>
                  <a:gd name="T6" fmla="*/ 0 w 10"/>
                  <a:gd name="T7" fmla="*/ 28 h 9"/>
                  <a:gd name="T8" fmla="*/ 34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6" y="0"/>
                    </a:move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49"/>
              <p:cNvSpPr>
                <a:spLocks noChangeArrowheads="1"/>
              </p:cNvSpPr>
              <p:nvPr/>
            </p:nvSpPr>
            <p:spPr bwMode="auto">
              <a:xfrm>
                <a:off x="919" y="786"/>
                <a:ext cx="23" cy="23"/>
              </a:xfrm>
              <a:custGeom>
                <a:avLst/>
                <a:gdLst>
                  <a:gd name="T0" fmla="*/ 0 w 10"/>
                  <a:gd name="T1" fmla="*/ 28 h 10"/>
                  <a:gd name="T2" fmla="*/ 28 w 10"/>
                  <a:gd name="T3" fmla="*/ 48 h 10"/>
                  <a:gd name="T4" fmla="*/ 53 w 10"/>
                  <a:gd name="T5" fmla="*/ 21 h 10"/>
                  <a:gd name="T6" fmla="*/ 28 w 10"/>
                  <a:gd name="T7" fmla="*/ 0 h 10"/>
                  <a:gd name="T8" fmla="*/ 0 w 10"/>
                  <a:gd name="T9" fmla="*/ 2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7"/>
                      <a:pt x="3" y="10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5" name="Freeform 50"/>
              <p:cNvSpPr>
                <a:spLocks noChangeArrowheads="1"/>
              </p:cNvSpPr>
              <p:nvPr/>
            </p:nvSpPr>
            <p:spPr bwMode="auto">
              <a:xfrm>
                <a:off x="1089" y="693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3" y="10"/>
                      <a:pt x="5" y="10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6" name="Freeform 51"/>
              <p:cNvSpPr>
                <a:spLocks noChangeArrowheads="1"/>
              </p:cNvSpPr>
              <p:nvPr/>
            </p:nvSpPr>
            <p:spPr bwMode="auto">
              <a:xfrm>
                <a:off x="916" y="918"/>
                <a:ext cx="19" cy="24"/>
              </a:xfrm>
              <a:custGeom>
                <a:avLst/>
                <a:gdLst>
                  <a:gd name="T0" fmla="*/ 29 w 8"/>
                  <a:gd name="T1" fmla="*/ 58 h 10"/>
                  <a:gd name="T2" fmla="*/ 0 w 8"/>
                  <a:gd name="T3" fmla="*/ 29 h 10"/>
                  <a:gd name="T4" fmla="*/ 24 w 8"/>
                  <a:gd name="T5" fmla="*/ 0 h 10"/>
                  <a:gd name="T6" fmla="*/ 45 w 8"/>
                  <a:gd name="T7" fmla="*/ 12 h 10"/>
                  <a:gd name="T8" fmla="*/ 33 w 8"/>
                  <a:gd name="T9" fmla="*/ 58 h 10"/>
                  <a:gd name="T10" fmla="*/ 29 w 8"/>
                  <a:gd name="T11" fmla="*/ 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5"/>
                      <a:pt x="7" y="7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7" name="Freeform 52"/>
              <p:cNvSpPr>
                <a:spLocks noChangeArrowheads="1"/>
              </p:cNvSpPr>
              <p:nvPr/>
            </p:nvSpPr>
            <p:spPr bwMode="auto">
              <a:xfrm>
                <a:off x="1051" y="878"/>
                <a:ext cx="24" cy="24"/>
              </a:xfrm>
              <a:custGeom>
                <a:avLst/>
                <a:gdLst>
                  <a:gd name="T0" fmla="*/ 0 w 10"/>
                  <a:gd name="T1" fmla="*/ 29 h 10"/>
                  <a:gd name="T2" fmla="*/ 29 w 10"/>
                  <a:gd name="T3" fmla="*/ 58 h 10"/>
                  <a:gd name="T4" fmla="*/ 58 w 10"/>
                  <a:gd name="T5" fmla="*/ 29 h 10"/>
                  <a:gd name="T6" fmla="*/ 29 w 10"/>
                  <a:gd name="T7" fmla="*/ 0 h 10"/>
                  <a:gd name="T8" fmla="*/ 0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"/>
                  <a:gd name="T17" fmla="*/ 10 w 10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">
                    <a:moveTo>
                      <a:pt x="0" y="5"/>
                    </a:move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C9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8" name="Freeform 53"/>
              <p:cNvSpPr>
                <a:spLocks noChangeArrowheads="1"/>
              </p:cNvSpPr>
              <p:nvPr/>
            </p:nvSpPr>
            <p:spPr bwMode="auto">
              <a:xfrm>
                <a:off x="175" y="541"/>
                <a:ext cx="320" cy="223"/>
              </a:xfrm>
              <a:custGeom>
                <a:avLst/>
                <a:gdLst>
                  <a:gd name="T0" fmla="*/ 759 w 135"/>
                  <a:gd name="T1" fmla="*/ 74 h 94"/>
                  <a:gd name="T2" fmla="*/ 612 w 135"/>
                  <a:gd name="T3" fmla="*/ 40 h 94"/>
                  <a:gd name="T4" fmla="*/ 33 w 135"/>
                  <a:gd name="T5" fmla="*/ 176 h 94"/>
                  <a:gd name="T6" fmla="*/ 389 w 135"/>
                  <a:gd name="T7" fmla="*/ 529 h 94"/>
                  <a:gd name="T8" fmla="*/ 759 w 135"/>
                  <a:gd name="T9" fmla="*/ 7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94"/>
                  <a:gd name="T17" fmla="*/ 135 w 135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94">
                    <a:moveTo>
                      <a:pt x="135" y="13"/>
                    </a:moveTo>
                    <a:cubicBezTo>
                      <a:pt x="126" y="10"/>
                      <a:pt x="117" y="8"/>
                      <a:pt x="109" y="7"/>
                    </a:cubicBezTo>
                    <a:cubicBezTo>
                      <a:pt x="58" y="0"/>
                      <a:pt x="15" y="10"/>
                      <a:pt x="6" y="31"/>
                    </a:cubicBezTo>
                    <a:cubicBezTo>
                      <a:pt x="0" y="47"/>
                      <a:pt x="44" y="78"/>
                      <a:pt x="69" y="94"/>
                    </a:cubicBezTo>
                    <a:cubicBezTo>
                      <a:pt x="86" y="63"/>
                      <a:pt x="107" y="34"/>
                      <a:pt x="135" y="13"/>
                    </a:cubicBezTo>
                    <a:close/>
                  </a:path>
                </a:pathLst>
              </a:custGeom>
              <a:solidFill>
                <a:srgbClr val="587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Freeform 54"/>
              <p:cNvSpPr>
                <a:spLocks noChangeArrowheads="1"/>
              </p:cNvSpPr>
              <p:nvPr/>
            </p:nvSpPr>
            <p:spPr bwMode="auto">
              <a:xfrm>
                <a:off x="466" y="572"/>
                <a:ext cx="95" cy="24"/>
              </a:xfrm>
              <a:custGeom>
                <a:avLst/>
                <a:gdLst>
                  <a:gd name="T0" fmla="*/ 69 w 40"/>
                  <a:gd name="T1" fmla="*/ 0 h 10"/>
                  <a:gd name="T2" fmla="*/ 0 w 40"/>
                  <a:gd name="T3" fmla="*/ 58 h 10"/>
                  <a:gd name="T4" fmla="*/ 226 w 40"/>
                  <a:gd name="T5" fmla="*/ 58 h 10"/>
                  <a:gd name="T6" fmla="*/ 69 w 4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"/>
                  <a:gd name="T13" fmla="*/ 0 h 10"/>
                  <a:gd name="T14" fmla="*/ 40 w 4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" h="10">
                    <a:moveTo>
                      <a:pt x="12" y="0"/>
                    </a:moveTo>
                    <a:cubicBezTo>
                      <a:pt x="8" y="3"/>
                      <a:pt x="4" y="7"/>
                      <a:pt x="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0" y="6"/>
                      <a:pt x="21" y="3"/>
                      <a:pt x="1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0" name="Freeform 55"/>
              <p:cNvSpPr>
                <a:spLocks noChangeArrowheads="1"/>
              </p:cNvSpPr>
              <p:nvPr/>
            </p:nvSpPr>
            <p:spPr bwMode="auto">
              <a:xfrm>
                <a:off x="450" y="596"/>
                <a:ext cx="147" cy="16"/>
              </a:xfrm>
              <a:custGeom>
                <a:avLst/>
                <a:gdLst>
                  <a:gd name="T0" fmla="*/ 40 w 62"/>
                  <a:gd name="T1" fmla="*/ 0 h 7"/>
                  <a:gd name="T2" fmla="*/ 0 w 62"/>
                  <a:gd name="T3" fmla="*/ 37 h 7"/>
                  <a:gd name="T4" fmla="*/ 349 w 62"/>
                  <a:gd name="T5" fmla="*/ 37 h 7"/>
                  <a:gd name="T6" fmla="*/ 263 w 62"/>
                  <a:gd name="T7" fmla="*/ 0 h 7"/>
                  <a:gd name="T8" fmla="*/ 40 w 6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7"/>
                  <a:gd name="T17" fmla="*/ 62 w 6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7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7" y="4"/>
                      <a:pt x="52" y="2"/>
                      <a:pt x="47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56"/>
              <p:cNvSpPr>
                <a:spLocks noChangeArrowheads="1"/>
              </p:cNvSpPr>
              <p:nvPr/>
            </p:nvSpPr>
            <p:spPr bwMode="auto">
              <a:xfrm>
                <a:off x="433" y="612"/>
                <a:ext cx="199" cy="17"/>
              </a:xfrm>
              <a:custGeom>
                <a:avLst/>
                <a:gdLst>
                  <a:gd name="T0" fmla="*/ 40 w 84"/>
                  <a:gd name="T1" fmla="*/ 0 h 7"/>
                  <a:gd name="T2" fmla="*/ 0 w 84"/>
                  <a:gd name="T3" fmla="*/ 41 h 7"/>
                  <a:gd name="T4" fmla="*/ 471 w 84"/>
                  <a:gd name="T5" fmla="*/ 41 h 7"/>
                  <a:gd name="T6" fmla="*/ 386 w 84"/>
                  <a:gd name="T7" fmla="*/ 0 h 7"/>
                  <a:gd name="T8" fmla="*/ 40 w 8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7"/>
                  <a:gd name="T17" fmla="*/ 84 w 8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9" y="5"/>
                      <a:pt x="74" y="2"/>
                      <a:pt x="69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57"/>
              <p:cNvSpPr>
                <a:spLocks noChangeArrowheads="1"/>
              </p:cNvSpPr>
              <p:nvPr/>
            </p:nvSpPr>
            <p:spPr bwMode="auto">
              <a:xfrm>
                <a:off x="414" y="629"/>
                <a:ext cx="258" cy="24"/>
              </a:xfrm>
              <a:custGeom>
                <a:avLst/>
                <a:gdLst>
                  <a:gd name="T0" fmla="*/ 516 w 109"/>
                  <a:gd name="T1" fmla="*/ 0 h 10"/>
                  <a:gd name="T2" fmla="*/ 45 w 109"/>
                  <a:gd name="T3" fmla="*/ 0 h 10"/>
                  <a:gd name="T4" fmla="*/ 0 w 109"/>
                  <a:gd name="T5" fmla="*/ 58 h 10"/>
                  <a:gd name="T6" fmla="*/ 611 w 109"/>
                  <a:gd name="T7" fmla="*/ 58 h 10"/>
                  <a:gd name="T8" fmla="*/ 516 w 10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"/>
                  <a:gd name="T17" fmla="*/ 109 w 109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">
                    <a:moveTo>
                      <a:pt x="9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6"/>
                      <a:pt x="0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4" y="6"/>
                      <a:pt x="98" y="3"/>
                      <a:pt x="92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58"/>
              <p:cNvSpPr>
                <a:spLocks noChangeArrowheads="1"/>
              </p:cNvSpPr>
              <p:nvPr/>
            </p:nvSpPr>
            <p:spPr bwMode="auto">
              <a:xfrm>
                <a:off x="398" y="653"/>
                <a:ext cx="305" cy="19"/>
              </a:xfrm>
              <a:custGeom>
                <a:avLst/>
                <a:gdLst>
                  <a:gd name="T0" fmla="*/ 648 w 129"/>
                  <a:gd name="T1" fmla="*/ 0 h 8"/>
                  <a:gd name="T2" fmla="*/ 40 w 129"/>
                  <a:gd name="T3" fmla="*/ 0 h 8"/>
                  <a:gd name="T4" fmla="*/ 0 w 129"/>
                  <a:gd name="T5" fmla="*/ 45 h 8"/>
                  <a:gd name="T6" fmla="*/ 721 w 129"/>
                  <a:gd name="T7" fmla="*/ 45 h 8"/>
                  <a:gd name="T8" fmla="*/ 648 w 1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8"/>
                  <a:gd name="T17" fmla="*/ 129 w 129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8">
                    <a:moveTo>
                      <a:pt x="11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5"/>
                      <a:pt x="0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5" y="5"/>
                      <a:pt x="121" y="2"/>
                      <a:pt x="116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59"/>
              <p:cNvSpPr>
                <a:spLocks noChangeArrowheads="1"/>
              </p:cNvSpPr>
              <p:nvPr/>
            </p:nvSpPr>
            <p:spPr bwMode="auto">
              <a:xfrm>
                <a:off x="386" y="672"/>
                <a:ext cx="343" cy="19"/>
              </a:xfrm>
              <a:custGeom>
                <a:avLst/>
                <a:gdLst>
                  <a:gd name="T0" fmla="*/ 750 w 145"/>
                  <a:gd name="T1" fmla="*/ 0 h 8"/>
                  <a:gd name="T2" fmla="*/ 28 w 145"/>
                  <a:gd name="T3" fmla="*/ 0 h 8"/>
                  <a:gd name="T4" fmla="*/ 0 w 145"/>
                  <a:gd name="T5" fmla="*/ 45 h 8"/>
                  <a:gd name="T6" fmla="*/ 811 w 145"/>
                  <a:gd name="T7" fmla="*/ 45 h 8"/>
                  <a:gd name="T8" fmla="*/ 750 w 14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8"/>
                  <a:gd name="T17" fmla="*/ 145 w 14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8">
                    <a:moveTo>
                      <a:pt x="13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2" y="5"/>
                      <a:pt x="138" y="3"/>
                      <a:pt x="134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5" name="Freeform 60"/>
              <p:cNvSpPr>
                <a:spLocks noChangeArrowheads="1"/>
              </p:cNvSpPr>
              <p:nvPr/>
            </p:nvSpPr>
            <p:spPr bwMode="auto">
              <a:xfrm>
                <a:off x="369" y="691"/>
                <a:ext cx="389" cy="23"/>
              </a:xfrm>
              <a:custGeom>
                <a:avLst/>
                <a:gdLst>
                  <a:gd name="T0" fmla="*/ 856 w 164"/>
                  <a:gd name="T1" fmla="*/ 0 h 10"/>
                  <a:gd name="T2" fmla="*/ 40 w 164"/>
                  <a:gd name="T3" fmla="*/ 0 h 10"/>
                  <a:gd name="T4" fmla="*/ 0 w 164"/>
                  <a:gd name="T5" fmla="*/ 53 h 10"/>
                  <a:gd name="T6" fmla="*/ 923 w 164"/>
                  <a:gd name="T7" fmla="*/ 53 h 10"/>
                  <a:gd name="T8" fmla="*/ 856 w 16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10"/>
                  <a:gd name="T17" fmla="*/ 164 w 16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10">
                    <a:moveTo>
                      <a:pt x="15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1" y="7"/>
                      <a:pt x="157" y="3"/>
                      <a:pt x="152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6" name="Freeform 61"/>
              <p:cNvSpPr>
                <a:spLocks noChangeArrowheads="1"/>
              </p:cNvSpPr>
              <p:nvPr/>
            </p:nvSpPr>
            <p:spPr bwMode="auto">
              <a:xfrm>
                <a:off x="355" y="714"/>
                <a:ext cx="419" cy="22"/>
              </a:xfrm>
              <a:custGeom>
                <a:avLst/>
                <a:gdLst>
                  <a:gd name="T0" fmla="*/ 952 w 177"/>
                  <a:gd name="T1" fmla="*/ 0 h 9"/>
                  <a:gd name="T2" fmla="*/ 33 w 177"/>
                  <a:gd name="T3" fmla="*/ 0 h 9"/>
                  <a:gd name="T4" fmla="*/ 0 w 177"/>
                  <a:gd name="T5" fmla="*/ 54 h 9"/>
                  <a:gd name="T6" fmla="*/ 992 w 177"/>
                  <a:gd name="T7" fmla="*/ 54 h 9"/>
                  <a:gd name="T8" fmla="*/ 952 w 17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9"/>
                  <a:gd name="T17" fmla="*/ 177 w 17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9">
                    <a:moveTo>
                      <a:pt x="17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5" y="6"/>
                      <a:pt x="173" y="3"/>
                      <a:pt x="170" y="0"/>
                    </a:cubicBezTo>
                    <a:close/>
                  </a:path>
                </a:pathLst>
              </a:custGeom>
              <a:solidFill>
                <a:srgbClr val="7C3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7" name="Freeform 62"/>
              <p:cNvSpPr>
                <a:spLocks noChangeArrowheads="1"/>
              </p:cNvSpPr>
              <p:nvPr/>
            </p:nvSpPr>
            <p:spPr bwMode="auto">
              <a:xfrm>
                <a:off x="338" y="736"/>
                <a:ext cx="446" cy="61"/>
              </a:xfrm>
              <a:custGeom>
                <a:avLst/>
                <a:gdLst>
                  <a:gd name="T0" fmla="*/ 1037 w 188"/>
                  <a:gd name="T1" fmla="*/ 0 h 26"/>
                  <a:gd name="T2" fmla="*/ 40 w 188"/>
                  <a:gd name="T3" fmla="*/ 0 h 26"/>
                  <a:gd name="T4" fmla="*/ 0 w 188"/>
                  <a:gd name="T5" fmla="*/ 66 h 26"/>
                  <a:gd name="T6" fmla="*/ 90 w 188"/>
                  <a:gd name="T7" fmla="*/ 127 h 26"/>
                  <a:gd name="T8" fmla="*/ 1041 w 188"/>
                  <a:gd name="T9" fmla="*/ 16 h 26"/>
                  <a:gd name="T10" fmla="*/ 1037 w 18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"/>
                  <a:gd name="T19" fmla="*/ 0 h 26"/>
                  <a:gd name="T20" fmla="*/ 188 w 18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" h="26">
                    <a:moveTo>
                      <a:pt x="18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9" y="19"/>
                      <a:pt x="16" y="23"/>
                      <a:pt x="16" y="23"/>
                    </a:cubicBezTo>
                    <a:cubicBezTo>
                      <a:pt x="16" y="23"/>
                      <a:pt x="188" y="26"/>
                      <a:pt x="185" y="3"/>
                    </a:cubicBezTo>
                    <a:cubicBezTo>
                      <a:pt x="184" y="2"/>
                      <a:pt x="184" y="1"/>
                      <a:pt x="184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 63"/>
              <p:cNvSpPr>
                <a:spLocks noChangeArrowheads="1"/>
              </p:cNvSpPr>
              <p:nvPr/>
            </p:nvSpPr>
            <p:spPr bwMode="auto">
              <a:xfrm>
                <a:off x="203" y="1130"/>
                <a:ext cx="2090" cy="493"/>
              </a:xfrm>
              <a:custGeom>
                <a:avLst/>
                <a:gdLst>
                  <a:gd name="T0" fmla="*/ 4874 w 882"/>
                  <a:gd name="T1" fmla="*/ 66 h 208"/>
                  <a:gd name="T2" fmla="*/ 1938 w 882"/>
                  <a:gd name="T3" fmla="*/ 500 h 208"/>
                  <a:gd name="T4" fmla="*/ 1673 w 882"/>
                  <a:gd name="T5" fmla="*/ 517 h 208"/>
                  <a:gd name="T6" fmla="*/ 33 w 882"/>
                  <a:gd name="T7" fmla="*/ 173 h 208"/>
                  <a:gd name="T8" fmla="*/ 0 w 882"/>
                  <a:gd name="T9" fmla="*/ 152 h 208"/>
                  <a:gd name="T10" fmla="*/ 85 w 882"/>
                  <a:gd name="T11" fmla="*/ 583 h 208"/>
                  <a:gd name="T12" fmla="*/ 4009 w 882"/>
                  <a:gd name="T13" fmla="*/ 820 h 208"/>
                  <a:gd name="T14" fmla="*/ 4952 w 882"/>
                  <a:gd name="T15" fmla="*/ 0 h 208"/>
                  <a:gd name="T16" fmla="*/ 4874 w 882"/>
                  <a:gd name="T17" fmla="*/ 66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2"/>
                  <a:gd name="T28" fmla="*/ 0 h 208"/>
                  <a:gd name="T29" fmla="*/ 882 w 882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2" h="208">
                    <a:moveTo>
                      <a:pt x="868" y="12"/>
                    </a:moveTo>
                    <a:cubicBezTo>
                      <a:pt x="707" y="113"/>
                      <a:pt x="521" y="82"/>
                      <a:pt x="345" y="89"/>
                    </a:cubicBezTo>
                    <a:cubicBezTo>
                      <a:pt x="330" y="89"/>
                      <a:pt x="313" y="94"/>
                      <a:pt x="298" y="92"/>
                    </a:cubicBezTo>
                    <a:cubicBezTo>
                      <a:pt x="198" y="84"/>
                      <a:pt x="98" y="88"/>
                      <a:pt x="6" y="31"/>
                    </a:cubicBezTo>
                    <a:cubicBezTo>
                      <a:pt x="4" y="30"/>
                      <a:pt x="2" y="28"/>
                      <a:pt x="0" y="27"/>
                    </a:cubicBezTo>
                    <a:cubicBezTo>
                      <a:pt x="2" y="52"/>
                      <a:pt x="7" y="79"/>
                      <a:pt x="15" y="104"/>
                    </a:cubicBezTo>
                    <a:cubicBezTo>
                      <a:pt x="50" y="208"/>
                      <a:pt x="522" y="189"/>
                      <a:pt x="714" y="146"/>
                    </a:cubicBezTo>
                    <a:cubicBezTo>
                      <a:pt x="804" y="125"/>
                      <a:pt x="854" y="64"/>
                      <a:pt x="882" y="0"/>
                    </a:cubicBezTo>
                    <a:cubicBezTo>
                      <a:pt x="878" y="4"/>
                      <a:pt x="873" y="8"/>
                      <a:pt x="8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 64"/>
              <p:cNvSpPr>
                <a:spLocks noChangeArrowheads="1"/>
              </p:cNvSpPr>
              <p:nvPr/>
            </p:nvSpPr>
            <p:spPr bwMode="auto">
              <a:xfrm>
                <a:off x="189" y="705"/>
                <a:ext cx="448" cy="624"/>
              </a:xfrm>
              <a:custGeom>
                <a:avLst/>
                <a:gdLst>
                  <a:gd name="T0" fmla="*/ 951 w 189"/>
                  <a:gd name="T1" fmla="*/ 0 h 263"/>
                  <a:gd name="T2" fmla="*/ 668 w 189"/>
                  <a:gd name="T3" fmla="*/ 45 h 263"/>
                  <a:gd name="T4" fmla="*/ 107 w 189"/>
                  <a:gd name="T5" fmla="*/ 316 h 263"/>
                  <a:gd name="T6" fmla="*/ 33 w 189"/>
                  <a:gd name="T7" fmla="*/ 1160 h 263"/>
                  <a:gd name="T8" fmla="*/ 66 w 189"/>
                  <a:gd name="T9" fmla="*/ 1182 h 263"/>
                  <a:gd name="T10" fmla="*/ 1062 w 189"/>
                  <a:gd name="T11" fmla="*/ 1481 h 263"/>
                  <a:gd name="T12" fmla="*/ 939 w 189"/>
                  <a:gd name="T13" fmla="*/ 731 h 263"/>
                  <a:gd name="T14" fmla="*/ 951 w 189"/>
                  <a:gd name="T15" fmla="*/ 0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263"/>
                  <a:gd name="T26" fmla="*/ 189 w 189"/>
                  <a:gd name="T27" fmla="*/ 263 h 2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263">
                    <a:moveTo>
                      <a:pt x="169" y="0"/>
                    </a:moveTo>
                    <a:cubicBezTo>
                      <a:pt x="154" y="1"/>
                      <a:pt x="137" y="4"/>
                      <a:pt x="119" y="8"/>
                    </a:cubicBezTo>
                    <a:cubicBezTo>
                      <a:pt x="19" y="29"/>
                      <a:pt x="19" y="56"/>
                      <a:pt x="19" y="56"/>
                    </a:cubicBezTo>
                    <a:cubicBezTo>
                      <a:pt x="19" y="56"/>
                      <a:pt x="0" y="126"/>
                      <a:pt x="6" y="206"/>
                    </a:cubicBezTo>
                    <a:cubicBezTo>
                      <a:pt x="8" y="207"/>
                      <a:pt x="10" y="209"/>
                      <a:pt x="12" y="210"/>
                    </a:cubicBezTo>
                    <a:cubicBezTo>
                      <a:pt x="69" y="245"/>
                      <a:pt x="128" y="257"/>
                      <a:pt x="189" y="263"/>
                    </a:cubicBezTo>
                    <a:cubicBezTo>
                      <a:pt x="179" y="219"/>
                      <a:pt x="172" y="175"/>
                      <a:pt x="167" y="130"/>
                    </a:cubicBezTo>
                    <a:cubicBezTo>
                      <a:pt x="162" y="87"/>
                      <a:pt x="163" y="43"/>
                      <a:pt x="169" y="0"/>
                    </a:cubicBezTo>
                    <a:close/>
                  </a:path>
                </a:pathLst>
              </a:custGeom>
              <a:solidFill>
                <a:srgbClr val="60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 65"/>
              <p:cNvSpPr>
                <a:spLocks noChangeArrowheads="1"/>
              </p:cNvSpPr>
              <p:nvPr/>
            </p:nvSpPr>
            <p:spPr bwMode="auto">
              <a:xfrm>
                <a:off x="831" y="793"/>
                <a:ext cx="495" cy="560"/>
              </a:xfrm>
              <a:custGeom>
                <a:avLst/>
                <a:gdLst>
                  <a:gd name="T0" fmla="*/ 360 w 209"/>
                  <a:gd name="T1" fmla="*/ 185 h 236"/>
                  <a:gd name="T2" fmla="*/ 45 w 209"/>
                  <a:gd name="T3" fmla="*/ 0 h 236"/>
                  <a:gd name="T4" fmla="*/ 111 w 209"/>
                  <a:gd name="T5" fmla="*/ 1312 h 236"/>
                  <a:gd name="T6" fmla="*/ 185 w 209"/>
                  <a:gd name="T7" fmla="*/ 1317 h 236"/>
                  <a:gd name="T8" fmla="*/ 448 w 209"/>
                  <a:gd name="T9" fmla="*/ 1300 h 236"/>
                  <a:gd name="T10" fmla="*/ 881 w 209"/>
                  <a:gd name="T11" fmla="*/ 1296 h 236"/>
                  <a:gd name="T12" fmla="*/ 1172 w 209"/>
                  <a:gd name="T13" fmla="*/ 168 h 236"/>
                  <a:gd name="T14" fmla="*/ 360 w 209"/>
                  <a:gd name="T15" fmla="*/ 185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9"/>
                  <a:gd name="T25" fmla="*/ 0 h 236"/>
                  <a:gd name="T26" fmla="*/ 209 w 209"/>
                  <a:gd name="T27" fmla="*/ 236 h 2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9" h="236">
                    <a:moveTo>
                      <a:pt x="64" y="33"/>
                    </a:moveTo>
                    <a:cubicBezTo>
                      <a:pt x="32" y="27"/>
                      <a:pt x="16" y="13"/>
                      <a:pt x="8" y="0"/>
                    </a:cubicBezTo>
                    <a:cubicBezTo>
                      <a:pt x="0" y="77"/>
                      <a:pt x="7" y="156"/>
                      <a:pt x="20" y="233"/>
                    </a:cubicBezTo>
                    <a:cubicBezTo>
                      <a:pt x="24" y="234"/>
                      <a:pt x="28" y="234"/>
                      <a:pt x="33" y="234"/>
                    </a:cubicBezTo>
                    <a:cubicBezTo>
                      <a:pt x="48" y="236"/>
                      <a:pt x="65" y="231"/>
                      <a:pt x="80" y="231"/>
                    </a:cubicBezTo>
                    <a:cubicBezTo>
                      <a:pt x="105" y="230"/>
                      <a:pt x="131" y="230"/>
                      <a:pt x="157" y="230"/>
                    </a:cubicBezTo>
                    <a:cubicBezTo>
                      <a:pt x="171" y="163"/>
                      <a:pt x="189" y="96"/>
                      <a:pt x="209" y="30"/>
                    </a:cubicBezTo>
                    <a:cubicBezTo>
                      <a:pt x="167" y="42"/>
                      <a:pt x="108" y="42"/>
                      <a:pt x="64" y="33"/>
                    </a:cubicBezTo>
                    <a:close/>
                  </a:path>
                </a:pathLst>
              </a:custGeom>
              <a:solidFill>
                <a:srgbClr val="AC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66"/>
              <p:cNvSpPr>
                <a:spLocks noChangeArrowheads="1"/>
              </p:cNvSpPr>
              <p:nvPr/>
            </p:nvSpPr>
            <p:spPr bwMode="auto">
              <a:xfrm>
                <a:off x="1257" y="864"/>
                <a:ext cx="242" cy="242"/>
              </a:xfrm>
              <a:custGeom>
                <a:avLst/>
                <a:gdLst>
                  <a:gd name="T0" fmla="*/ 164 w 102"/>
                  <a:gd name="T1" fmla="*/ 0 h 102"/>
                  <a:gd name="T2" fmla="*/ 0 w 102"/>
                  <a:gd name="T3" fmla="*/ 574 h 102"/>
                  <a:gd name="T4" fmla="*/ 574 w 102"/>
                  <a:gd name="T5" fmla="*/ 361 h 102"/>
                  <a:gd name="T6" fmla="*/ 164 w 102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2"/>
                  <a:gd name="T13" fmla="*/ 0 h 102"/>
                  <a:gd name="T14" fmla="*/ 102 w 102"/>
                  <a:gd name="T15" fmla="*/ 102 h 1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2" h="102">
                    <a:moveTo>
                      <a:pt x="29" y="0"/>
                    </a:moveTo>
                    <a:cubicBezTo>
                      <a:pt x="19" y="34"/>
                      <a:pt x="9" y="68"/>
                      <a:pt x="0" y="102"/>
                    </a:cubicBezTo>
                    <a:cubicBezTo>
                      <a:pt x="102" y="64"/>
                      <a:pt x="102" y="64"/>
                      <a:pt x="102" y="64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5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67"/>
              <p:cNvSpPr>
                <a:spLocks noChangeArrowheads="1"/>
              </p:cNvSpPr>
              <p:nvPr/>
            </p:nvSpPr>
            <p:spPr bwMode="auto">
              <a:xfrm>
                <a:off x="1257" y="1016"/>
                <a:ext cx="247" cy="303"/>
              </a:xfrm>
              <a:custGeom>
                <a:avLst/>
                <a:gdLst>
                  <a:gd name="T0" fmla="*/ 587 w 104"/>
                  <a:gd name="T1" fmla="*/ 12 h 128"/>
                  <a:gd name="T2" fmla="*/ 575 w 104"/>
                  <a:gd name="T3" fmla="*/ 0 h 128"/>
                  <a:gd name="T4" fmla="*/ 0 w 104"/>
                  <a:gd name="T5" fmla="*/ 213 h 128"/>
                  <a:gd name="T6" fmla="*/ 0 w 104"/>
                  <a:gd name="T7" fmla="*/ 218 h 128"/>
                  <a:gd name="T8" fmla="*/ 537 w 104"/>
                  <a:gd name="T9" fmla="*/ 717 h 128"/>
                  <a:gd name="T10" fmla="*/ 587 w 104"/>
                  <a:gd name="T11" fmla="*/ 1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128"/>
                  <a:gd name="T20" fmla="*/ 104 w 104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128">
                    <a:moveTo>
                      <a:pt x="104" y="2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95" y="128"/>
                      <a:pt x="95" y="128"/>
                      <a:pt x="95" y="128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FFE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68"/>
              <p:cNvSpPr>
                <a:spLocks noChangeArrowheads="1"/>
              </p:cNvSpPr>
              <p:nvPr/>
            </p:nvSpPr>
            <p:spPr bwMode="auto">
              <a:xfrm>
                <a:off x="1203" y="1108"/>
                <a:ext cx="280" cy="233"/>
              </a:xfrm>
              <a:custGeom>
                <a:avLst/>
                <a:gdLst>
                  <a:gd name="T0" fmla="*/ 131 w 118"/>
                  <a:gd name="T1" fmla="*/ 0 h 98"/>
                  <a:gd name="T2" fmla="*/ 0 w 118"/>
                  <a:gd name="T3" fmla="*/ 549 h 98"/>
                  <a:gd name="T4" fmla="*/ 664 w 118"/>
                  <a:gd name="T5" fmla="*/ 554 h 98"/>
                  <a:gd name="T6" fmla="*/ 664 w 118"/>
                  <a:gd name="T7" fmla="*/ 504 h 98"/>
                  <a:gd name="T8" fmla="*/ 131 w 11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98"/>
                  <a:gd name="T17" fmla="*/ 118 w 11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98">
                    <a:moveTo>
                      <a:pt x="23" y="0"/>
                    </a:moveTo>
                    <a:cubicBezTo>
                      <a:pt x="14" y="33"/>
                      <a:pt x="6" y="65"/>
                      <a:pt x="0" y="97"/>
                    </a:cubicBezTo>
                    <a:cubicBezTo>
                      <a:pt x="39" y="97"/>
                      <a:pt x="78" y="98"/>
                      <a:pt x="118" y="98"/>
                    </a:cubicBezTo>
                    <a:cubicBezTo>
                      <a:pt x="118" y="89"/>
                      <a:pt x="118" y="89"/>
                      <a:pt x="118" y="8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6DA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69"/>
              <p:cNvSpPr>
                <a:spLocks noChangeArrowheads="1"/>
              </p:cNvSpPr>
              <p:nvPr/>
            </p:nvSpPr>
            <p:spPr bwMode="auto">
              <a:xfrm>
                <a:off x="1483" y="1319"/>
                <a:ext cx="23" cy="22"/>
              </a:xfrm>
              <a:custGeom>
                <a:avLst/>
                <a:gdLst>
                  <a:gd name="T0" fmla="*/ 0 w 10"/>
                  <a:gd name="T1" fmla="*/ 54 h 9"/>
                  <a:gd name="T2" fmla="*/ 53 w 10"/>
                  <a:gd name="T3" fmla="*/ 49 h 9"/>
                  <a:gd name="T4" fmla="*/ 0 w 10"/>
                  <a:gd name="T5" fmla="*/ 0 h 9"/>
                  <a:gd name="T6" fmla="*/ 0 w 10"/>
                  <a:gd name="T7" fmla="*/ 54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9"/>
                  <a:gd name="T14" fmla="*/ 10 w 1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9">
                    <a:moveTo>
                      <a:pt x="0" y="9"/>
                    </a:moveTo>
                    <a:cubicBezTo>
                      <a:pt x="3" y="9"/>
                      <a:pt x="6" y="8"/>
                      <a:pt x="10" y="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70"/>
              <p:cNvSpPr>
                <a:spLocks noChangeArrowheads="1"/>
              </p:cNvSpPr>
              <p:nvPr/>
            </p:nvSpPr>
            <p:spPr bwMode="auto">
              <a:xfrm>
                <a:off x="1483" y="1020"/>
                <a:ext cx="345" cy="318"/>
              </a:xfrm>
              <a:custGeom>
                <a:avLst/>
                <a:gdLst>
                  <a:gd name="T0" fmla="*/ 811 w 146"/>
                  <a:gd name="T1" fmla="*/ 669 h 134"/>
                  <a:gd name="T2" fmla="*/ 50 w 146"/>
                  <a:gd name="T3" fmla="*/ 0 h 134"/>
                  <a:gd name="T4" fmla="*/ 0 w 146"/>
                  <a:gd name="T5" fmla="*/ 710 h 134"/>
                  <a:gd name="T6" fmla="*/ 57 w 146"/>
                  <a:gd name="T7" fmla="*/ 755 h 134"/>
                  <a:gd name="T8" fmla="*/ 815 w 146"/>
                  <a:gd name="T9" fmla="*/ 698 h 134"/>
                  <a:gd name="T10" fmla="*/ 811 w 146"/>
                  <a:gd name="T11" fmla="*/ 669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4"/>
                  <a:gd name="T20" fmla="*/ 146 w 146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4">
                    <a:moveTo>
                      <a:pt x="145" y="11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56" y="134"/>
                      <a:pt x="101" y="131"/>
                      <a:pt x="146" y="124"/>
                    </a:cubicBezTo>
                    <a:cubicBezTo>
                      <a:pt x="146" y="122"/>
                      <a:pt x="145" y="121"/>
                      <a:pt x="145" y="119"/>
                    </a:cubicBezTo>
                    <a:close/>
                  </a:path>
                </a:pathLst>
              </a:custGeom>
              <a:solidFill>
                <a:srgbClr val="B17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71"/>
              <p:cNvSpPr>
                <a:spLocks noChangeArrowheads="1"/>
              </p:cNvSpPr>
              <p:nvPr/>
            </p:nvSpPr>
            <p:spPr bwMode="auto">
              <a:xfrm>
                <a:off x="1459" y="783"/>
                <a:ext cx="249" cy="242"/>
              </a:xfrm>
              <a:custGeom>
                <a:avLst/>
                <a:gdLst>
                  <a:gd name="T0" fmla="*/ 586 w 105"/>
                  <a:gd name="T1" fmla="*/ 152 h 102"/>
                  <a:gd name="T2" fmla="*/ 443 w 105"/>
                  <a:gd name="T3" fmla="*/ 112 h 102"/>
                  <a:gd name="T4" fmla="*/ 0 w 105"/>
                  <a:gd name="T5" fmla="*/ 0 h 102"/>
                  <a:gd name="T6" fmla="*/ 95 w 105"/>
                  <a:gd name="T7" fmla="*/ 553 h 102"/>
                  <a:gd name="T8" fmla="*/ 123 w 105"/>
                  <a:gd name="T9" fmla="*/ 574 h 102"/>
                  <a:gd name="T10" fmla="*/ 590 w 105"/>
                  <a:gd name="T11" fmla="*/ 164 h 102"/>
                  <a:gd name="T12" fmla="*/ 586 w 105"/>
                  <a:gd name="T13" fmla="*/ 152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02"/>
                  <a:gd name="T23" fmla="*/ 105 w 105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02">
                    <a:moveTo>
                      <a:pt x="104" y="27"/>
                    </a:moveTo>
                    <a:cubicBezTo>
                      <a:pt x="95" y="25"/>
                      <a:pt x="86" y="22"/>
                      <a:pt x="79" y="20"/>
                    </a:cubicBezTo>
                    <a:cubicBezTo>
                      <a:pt x="55" y="13"/>
                      <a:pt x="13" y="3"/>
                      <a:pt x="0" y="0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28"/>
                      <a:pt x="104" y="27"/>
                      <a:pt x="104" y="27"/>
                    </a:cubicBezTo>
                    <a:close/>
                  </a:path>
                </a:pathLst>
              </a:custGeom>
              <a:solidFill>
                <a:srgbClr val="FF8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 72"/>
              <p:cNvSpPr>
                <a:spLocks noChangeArrowheads="1"/>
              </p:cNvSpPr>
              <p:nvPr/>
            </p:nvSpPr>
            <p:spPr bwMode="auto">
              <a:xfrm>
                <a:off x="1511" y="852"/>
                <a:ext cx="251" cy="249"/>
              </a:xfrm>
              <a:custGeom>
                <a:avLst/>
                <a:gdLst>
                  <a:gd name="T0" fmla="*/ 533 w 106"/>
                  <a:gd name="T1" fmla="*/ 258 h 105"/>
                  <a:gd name="T2" fmla="*/ 466 w 106"/>
                  <a:gd name="T3" fmla="*/ 0 h 105"/>
                  <a:gd name="T4" fmla="*/ 0 w 106"/>
                  <a:gd name="T5" fmla="*/ 410 h 105"/>
                  <a:gd name="T6" fmla="*/ 40 w 106"/>
                  <a:gd name="T7" fmla="*/ 443 h 105"/>
                  <a:gd name="T8" fmla="*/ 594 w 106"/>
                  <a:gd name="T9" fmla="*/ 590 h 105"/>
                  <a:gd name="T10" fmla="*/ 533 w 106"/>
                  <a:gd name="T11" fmla="*/ 258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5"/>
                  <a:gd name="T20" fmla="*/ 106 w 106"/>
                  <a:gd name="T21" fmla="*/ 105 h 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5">
                    <a:moveTo>
                      <a:pt x="95" y="46"/>
                    </a:moveTo>
                    <a:cubicBezTo>
                      <a:pt x="92" y="29"/>
                      <a:pt x="88" y="15"/>
                      <a:pt x="83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1" y="85"/>
                      <a:pt x="99" y="66"/>
                      <a:pt x="95" y="46"/>
                    </a:cubicBezTo>
                    <a:close/>
                  </a:path>
                </a:pathLst>
              </a:custGeom>
              <a:solidFill>
                <a:srgbClr val="74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 73"/>
              <p:cNvSpPr>
                <a:spLocks noChangeArrowheads="1"/>
              </p:cNvSpPr>
              <p:nvPr/>
            </p:nvSpPr>
            <p:spPr bwMode="auto">
              <a:xfrm>
                <a:off x="1528" y="1039"/>
                <a:ext cx="298" cy="264"/>
              </a:xfrm>
              <a:custGeom>
                <a:avLst/>
                <a:gdLst>
                  <a:gd name="T0" fmla="*/ 587 w 126"/>
                  <a:gd name="T1" fmla="*/ 259 h 111"/>
                  <a:gd name="T2" fmla="*/ 553 w 126"/>
                  <a:gd name="T3" fmla="*/ 147 h 111"/>
                  <a:gd name="T4" fmla="*/ 0 w 126"/>
                  <a:gd name="T5" fmla="*/ 0 h 111"/>
                  <a:gd name="T6" fmla="*/ 705 w 126"/>
                  <a:gd name="T7" fmla="*/ 628 h 111"/>
                  <a:gd name="T8" fmla="*/ 587 w 126"/>
                  <a:gd name="T9" fmla="*/ 259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11"/>
                  <a:gd name="T17" fmla="*/ 126 w 126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11">
                    <a:moveTo>
                      <a:pt x="105" y="46"/>
                    </a:moveTo>
                    <a:cubicBezTo>
                      <a:pt x="102" y="39"/>
                      <a:pt x="100" y="32"/>
                      <a:pt x="9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19" y="89"/>
                      <a:pt x="112" y="68"/>
                      <a:pt x="105" y="46"/>
                    </a:cubicBezTo>
                    <a:close/>
                  </a:path>
                </a:pathLst>
              </a:custGeom>
              <a:solidFill>
                <a:srgbClr val="83B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 74"/>
              <p:cNvSpPr>
                <a:spLocks noChangeArrowheads="1"/>
              </p:cNvSpPr>
              <p:nvPr/>
            </p:nvSpPr>
            <p:spPr bwMode="auto">
              <a:xfrm>
                <a:off x="1326" y="781"/>
                <a:ext cx="173" cy="235"/>
              </a:xfrm>
              <a:custGeom>
                <a:avLst/>
                <a:gdLst>
                  <a:gd name="T0" fmla="*/ 315 w 73"/>
                  <a:gd name="T1" fmla="*/ 5 h 99"/>
                  <a:gd name="T2" fmla="*/ 291 w 73"/>
                  <a:gd name="T3" fmla="*/ 0 h 99"/>
                  <a:gd name="T4" fmla="*/ 0 w 73"/>
                  <a:gd name="T5" fmla="*/ 197 h 99"/>
                  <a:gd name="T6" fmla="*/ 0 w 73"/>
                  <a:gd name="T7" fmla="*/ 197 h 99"/>
                  <a:gd name="T8" fmla="*/ 410 w 73"/>
                  <a:gd name="T9" fmla="*/ 558 h 99"/>
                  <a:gd name="T10" fmla="*/ 315 w 73"/>
                  <a:gd name="T11" fmla="*/ 5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99"/>
                  <a:gd name="T20" fmla="*/ 73 w 73"/>
                  <a:gd name="T21" fmla="*/ 99 h 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99">
                    <a:moveTo>
                      <a:pt x="56" y="1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44" y="16"/>
                      <a:pt x="25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3" y="99"/>
                      <a:pt x="73" y="99"/>
                      <a:pt x="73" y="99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B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 75"/>
              <p:cNvSpPr>
                <a:spLocks noChangeArrowheads="1"/>
              </p:cNvSpPr>
              <p:nvPr/>
            </p:nvSpPr>
            <p:spPr bwMode="auto">
              <a:xfrm>
                <a:off x="1722" y="847"/>
                <a:ext cx="234" cy="74"/>
              </a:xfrm>
              <a:custGeom>
                <a:avLst/>
                <a:gdLst>
                  <a:gd name="T0" fmla="*/ 553 w 99"/>
                  <a:gd name="T1" fmla="*/ 45 h 31"/>
                  <a:gd name="T2" fmla="*/ 513 w 99"/>
                  <a:gd name="T3" fmla="*/ 0 h 31"/>
                  <a:gd name="T4" fmla="*/ 0 w 99"/>
                  <a:gd name="T5" fmla="*/ 119 h 31"/>
                  <a:gd name="T6" fmla="*/ 12 w 99"/>
                  <a:gd name="T7" fmla="*/ 177 h 31"/>
                  <a:gd name="T8" fmla="*/ 553 w 99"/>
                  <a:gd name="T9" fmla="*/ 4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1"/>
                  <a:gd name="T17" fmla="*/ 99 w 99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1">
                    <a:moveTo>
                      <a:pt x="99" y="8"/>
                    </a:moveTo>
                    <a:cubicBezTo>
                      <a:pt x="97" y="5"/>
                      <a:pt x="94" y="2"/>
                      <a:pt x="92" y="0"/>
                    </a:cubicBezTo>
                    <a:cubicBezTo>
                      <a:pt x="64" y="16"/>
                      <a:pt x="32" y="21"/>
                      <a:pt x="0" y="21"/>
                    </a:cubicBezTo>
                    <a:cubicBezTo>
                      <a:pt x="1" y="24"/>
                      <a:pt x="2" y="27"/>
                      <a:pt x="2" y="31"/>
                    </a:cubicBezTo>
                    <a:cubicBezTo>
                      <a:pt x="36" y="29"/>
                      <a:pt x="70" y="23"/>
                      <a:pt x="99" y="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 76"/>
              <p:cNvSpPr>
                <a:spLocks noChangeArrowheads="1"/>
              </p:cNvSpPr>
              <p:nvPr/>
            </p:nvSpPr>
            <p:spPr bwMode="auto">
              <a:xfrm>
                <a:off x="1727" y="866"/>
                <a:ext cx="248" cy="79"/>
              </a:xfrm>
              <a:custGeom>
                <a:avLst/>
                <a:gdLst>
                  <a:gd name="T0" fmla="*/ 586 w 105"/>
                  <a:gd name="T1" fmla="*/ 53 h 33"/>
                  <a:gd name="T2" fmla="*/ 541 w 105"/>
                  <a:gd name="T3" fmla="*/ 0 h 33"/>
                  <a:gd name="T4" fmla="*/ 0 w 105"/>
                  <a:gd name="T5" fmla="*/ 132 h 33"/>
                  <a:gd name="T6" fmla="*/ 17 w 105"/>
                  <a:gd name="T7" fmla="*/ 189 h 33"/>
                  <a:gd name="T8" fmla="*/ 586 w 105"/>
                  <a:gd name="T9" fmla="*/ 5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5"/>
                  <a:gd name="T16" fmla="*/ 0 h 33"/>
                  <a:gd name="T17" fmla="*/ 105 w 105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5" h="33">
                    <a:moveTo>
                      <a:pt x="105" y="9"/>
                    </a:moveTo>
                    <a:cubicBezTo>
                      <a:pt x="103" y="6"/>
                      <a:pt x="100" y="3"/>
                      <a:pt x="97" y="0"/>
                    </a:cubicBezTo>
                    <a:cubicBezTo>
                      <a:pt x="68" y="15"/>
                      <a:pt x="34" y="21"/>
                      <a:pt x="0" y="23"/>
                    </a:cubicBezTo>
                    <a:cubicBezTo>
                      <a:pt x="1" y="26"/>
                      <a:pt x="2" y="30"/>
                      <a:pt x="3" y="33"/>
                    </a:cubicBezTo>
                    <a:cubicBezTo>
                      <a:pt x="39" y="32"/>
                      <a:pt x="74" y="24"/>
                      <a:pt x="105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 77"/>
              <p:cNvSpPr>
                <a:spLocks noChangeArrowheads="1"/>
              </p:cNvSpPr>
              <p:nvPr/>
            </p:nvSpPr>
            <p:spPr bwMode="auto">
              <a:xfrm>
                <a:off x="1734" y="888"/>
                <a:ext cx="255" cy="90"/>
              </a:xfrm>
              <a:custGeom>
                <a:avLst/>
                <a:gdLst>
                  <a:gd name="T0" fmla="*/ 17 w 108"/>
                  <a:gd name="T1" fmla="*/ 213 h 38"/>
                  <a:gd name="T2" fmla="*/ 602 w 108"/>
                  <a:gd name="T3" fmla="*/ 33 h 38"/>
                  <a:gd name="T4" fmla="*/ 569 w 108"/>
                  <a:gd name="T5" fmla="*/ 0 h 38"/>
                  <a:gd name="T6" fmla="*/ 0 w 108"/>
                  <a:gd name="T7" fmla="*/ 135 h 38"/>
                  <a:gd name="T8" fmla="*/ 5 w 108"/>
                  <a:gd name="T9" fmla="*/ 173 h 38"/>
                  <a:gd name="T10" fmla="*/ 17 w 108"/>
                  <a:gd name="T11" fmla="*/ 21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8"/>
                  <a:gd name="T20" fmla="*/ 108 w 10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8">
                    <a:moveTo>
                      <a:pt x="3" y="38"/>
                    </a:moveTo>
                    <a:cubicBezTo>
                      <a:pt x="40" y="36"/>
                      <a:pt x="77" y="23"/>
                      <a:pt x="108" y="6"/>
                    </a:cubicBezTo>
                    <a:cubicBezTo>
                      <a:pt x="106" y="4"/>
                      <a:pt x="104" y="2"/>
                      <a:pt x="102" y="0"/>
                    </a:cubicBezTo>
                    <a:cubicBezTo>
                      <a:pt x="71" y="15"/>
                      <a:pt x="36" y="23"/>
                      <a:pt x="0" y="24"/>
                    </a:cubicBezTo>
                    <a:cubicBezTo>
                      <a:pt x="0" y="26"/>
                      <a:pt x="1" y="29"/>
                      <a:pt x="1" y="31"/>
                    </a:cubicBezTo>
                    <a:cubicBezTo>
                      <a:pt x="2" y="33"/>
                      <a:pt x="2" y="36"/>
                      <a:pt x="3" y="38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 78"/>
              <p:cNvSpPr>
                <a:spLocks noChangeArrowheads="1"/>
              </p:cNvSpPr>
              <p:nvPr/>
            </p:nvSpPr>
            <p:spPr bwMode="auto">
              <a:xfrm>
                <a:off x="1741" y="902"/>
                <a:ext cx="265" cy="109"/>
              </a:xfrm>
              <a:custGeom>
                <a:avLst/>
                <a:gdLst>
                  <a:gd name="T0" fmla="*/ 627 w 112"/>
                  <a:gd name="T1" fmla="*/ 50 h 46"/>
                  <a:gd name="T2" fmla="*/ 587 w 112"/>
                  <a:gd name="T3" fmla="*/ 0 h 46"/>
                  <a:gd name="T4" fmla="*/ 0 w 112"/>
                  <a:gd name="T5" fmla="*/ 180 h 46"/>
                  <a:gd name="T6" fmla="*/ 12 w 112"/>
                  <a:gd name="T7" fmla="*/ 258 h 46"/>
                  <a:gd name="T8" fmla="*/ 627 w 112"/>
                  <a:gd name="T9" fmla="*/ 5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6"/>
                  <a:gd name="T17" fmla="*/ 112 w 1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6">
                    <a:moveTo>
                      <a:pt x="112" y="9"/>
                    </a:moveTo>
                    <a:cubicBezTo>
                      <a:pt x="110" y="6"/>
                      <a:pt x="107" y="3"/>
                      <a:pt x="105" y="0"/>
                    </a:cubicBezTo>
                    <a:cubicBezTo>
                      <a:pt x="74" y="17"/>
                      <a:pt x="37" y="30"/>
                      <a:pt x="0" y="32"/>
                    </a:cubicBezTo>
                    <a:cubicBezTo>
                      <a:pt x="0" y="37"/>
                      <a:pt x="1" y="41"/>
                      <a:pt x="2" y="46"/>
                    </a:cubicBezTo>
                    <a:cubicBezTo>
                      <a:pt x="41" y="44"/>
                      <a:pt x="80" y="30"/>
                      <a:pt x="112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 79"/>
              <p:cNvSpPr>
                <a:spLocks noChangeArrowheads="1"/>
              </p:cNvSpPr>
              <p:nvPr/>
            </p:nvSpPr>
            <p:spPr bwMode="auto">
              <a:xfrm>
                <a:off x="1745" y="923"/>
                <a:ext cx="282" cy="119"/>
              </a:xfrm>
              <a:custGeom>
                <a:avLst/>
                <a:gdLst>
                  <a:gd name="T0" fmla="*/ 668 w 119"/>
                  <a:gd name="T1" fmla="*/ 57 h 50"/>
                  <a:gd name="T2" fmla="*/ 619 w 119"/>
                  <a:gd name="T3" fmla="*/ 0 h 50"/>
                  <a:gd name="T4" fmla="*/ 0 w 119"/>
                  <a:gd name="T5" fmla="*/ 209 h 50"/>
                  <a:gd name="T6" fmla="*/ 12 w 119"/>
                  <a:gd name="T7" fmla="*/ 283 h 50"/>
                  <a:gd name="T8" fmla="*/ 668 w 119"/>
                  <a:gd name="T9" fmla="*/ 57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0"/>
                  <a:gd name="T17" fmla="*/ 119 w 119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0">
                    <a:moveTo>
                      <a:pt x="119" y="10"/>
                    </a:moveTo>
                    <a:cubicBezTo>
                      <a:pt x="116" y="6"/>
                      <a:pt x="113" y="3"/>
                      <a:pt x="110" y="0"/>
                    </a:cubicBezTo>
                    <a:cubicBezTo>
                      <a:pt x="78" y="21"/>
                      <a:pt x="39" y="35"/>
                      <a:pt x="0" y="37"/>
                    </a:cubicBezTo>
                    <a:cubicBezTo>
                      <a:pt x="1" y="41"/>
                      <a:pt x="1" y="46"/>
                      <a:pt x="2" y="50"/>
                    </a:cubicBezTo>
                    <a:cubicBezTo>
                      <a:pt x="44" y="45"/>
                      <a:pt x="84" y="30"/>
                      <a:pt x="119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 80"/>
              <p:cNvSpPr>
                <a:spLocks noChangeArrowheads="1"/>
              </p:cNvSpPr>
              <p:nvPr/>
            </p:nvSpPr>
            <p:spPr bwMode="auto">
              <a:xfrm>
                <a:off x="1750" y="947"/>
                <a:ext cx="299" cy="126"/>
              </a:xfrm>
              <a:custGeom>
                <a:avLst/>
                <a:gdLst>
                  <a:gd name="T0" fmla="*/ 710 w 126"/>
                  <a:gd name="T1" fmla="*/ 57 h 53"/>
                  <a:gd name="T2" fmla="*/ 660 w 126"/>
                  <a:gd name="T3" fmla="*/ 0 h 53"/>
                  <a:gd name="T4" fmla="*/ 0 w 126"/>
                  <a:gd name="T5" fmla="*/ 226 h 53"/>
                  <a:gd name="T6" fmla="*/ 12 w 126"/>
                  <a:gd name="T7" fmla="*/ 300 h 53"/>
                  <a:gd name="T8" fmla="*/ 710 w 126"/>
                  <a:gd name="T9" fmla="*/ 5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53"/>
                  <a:gd name="T17" fmla="*/ 126 w 12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53">
                    <a:moveTo>
                      <a:pt x="126" y="10"/>
                    </a:moveTo>
                    <a:cubicBezTo>
                      <a:pt x="123" y="7"/>
                      <a:pt x="120" y="3"/>
                      <a:pt x="117" y="0"/>
                    </a:cubicBezTo>
                    <a:cubicBezTo>
                      <a:pt x="82" y="20"/>
                      <a:pt x="42" y="35"/>
                      <a:pt x="0" y="40"/>
                    </a:cubicBezTo>
                    <a:cubicBezTo>
                      <a:pt x="1" y="45"/>
                      <a:pt x="2" y="49"/>
                      <a:pt x="2" y="53"/>
                    </a:cubicBezTo>
                    <a:cubicBezTo>
                      <a:pt x="47" y="49"/>
                      <a:pt x="90" y="35"/>
                      <a:pt x="126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 81"/>
              <p:cNvSpPr>
                <a:spLocks noChangeArrowheads="1"/>
              </p:cNvSpPr>
              <p:nvPr/>
            </p:nvSpPr>
            <p:spPr bwMode="auto">
              <a:xfrm>
                <a:off x="1755" y="971"/>
                <a:ext cx="317" cy="132"/>
              </a:xfrm>
              <a:custGeom>
                <a:avLst/>
                <a:gdLst>
                  <a:gd name="T0" fmla="*/ 750 w 134"/>
                  <a:gd name="T1" fmla="*/ 61 h 56"/>
                  <a:gd name="T2" fmla="*/ 693 w 134"/>
                  <a:gd name="T3" fmla="*/ 0 h 56"/>
                  <a:gd name="T4" fmla="*/ 0 w 134"/>
                  <a:gd name="T5" fmla="*/ 238 h 56"/>
                  <a:gd name="T6" fmla="*/ 17 w 134"/>
                  <a:gd name="T7" fmla="*/ 311 h 56"/>
                  <a:gd name="T8" fmla="*/ 750 w 134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"/>
                  <a:gd name="T16" fmla="*/ 0 h 56"/>
                  <a:gd name="T17" fmla="*/ 134 w 134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" h="56">
                    <a:moveTo>
                      <a:pt x="134" y="11"/>
                    </a:moveTo>
                    <a:cubicBezTo>
                      <a:pt x="131" y="8"/>
                      <a:pt x="127" y="4"/>
                      <a:pt x="124" y="0"/>
                    </a:cubicBezTo>
                    <a:cubicBezTo>
                      <a:pt x="88" y="25"/>
                      <a:pt x="45" y="39"/>
                      <a:pt x="0" y="43"/>
                    </a:cubicBezTo>
                    <a:cubicBezTo>
                      <a:pt x="1" y="47"/>
                      <a:pt x="2" y="52"/>
                      <a:pt x="3" y="56"/>
                    </a:cubicBezTo>
                    <a:cubicBezTo>
                      <a:pt x="49" y="50"/>
                      <a:pt x="96" y="37"/>
                      <a:pt x="134" y="11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 82"/>
              <p:cNvSpPr>
                <a:spLocks noChangeArrowheads="1"/>
              </p:cNvSpPr>
              <p:nvPr/>
            </p:nvSpPr>
            <p:spPr bwMode="auto">
              <a:xfrm>
                <a:off x="1762" y="997"/>
                <a:ext cx="332" cy="149"/>
              </a:xfrm>
              <a:custGeom>
                <a:avLst/>
                <a:gdLst>
                  <a:gd name="T0" fmla="*/ 787 w 140"/>
                  <a:gd name="T1" fmla="*/ 61 h 63"/>
                  <a:gd name="T2" fmla="*/ 738 w 140"/>
                  <a:gd name="T3" fmla="*/ 0 h 63"/>
                  <a:gd name="T4" fmla="*/ 0 w 140"/>
                  <a:gd name="T5" fmla="*/ 251 h 63"/>
                  <a:gd name="T6" fmla="*/ 33 w 140"/>
                  <a:gd name="T7" fmla="*/ 352 h 63"/>
                  <a:gd name="T8" fmla="*/ 787 w 140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0"/>
                  <a:gd name="T16" fmla="*/ 0 h 63"/>
                  <a:gd name="T17" fmla="*/ 140 w 14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0" h="63">
                    <a:moveTo>
                      <a:pt x="140" y="11"/>
                    </a:moveTo>
                    <a:cubicBezTo>
                      <a:pt x="137" y="8"/>
                      <a:pt x="134" y="4"/>
                      <a:pt x="131" y="0"/>
                    </a:cubicBezTo>
                    <a:cubicBezTo>
                      <a:pt x="93" y="26"/>
                      <a:pt x="46" y="39"/>
                      <a:pt x="0" y="45"/>
                    </a:cubicBezTo>
                    <a:cubicBezTo>
                      <a:pt x="2" y="51"/>
                      <a:pt x="3" y="57"/>
                      <a:pt x="6" y="63"/>
                    </a:cubicBezTo>
                    <a:cubicBezTo>
                      <a:pt x="54" y="53"/>
                      <a:pt x="104" y="44"/>
                      <a:pt x="140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 83"/>
              <p:cNvSpPr>
                <a:spLocks noChangeArrowheads="1"/>
              </p:cNvSpPr>
              <p:nvPr/>
            </p:nvSpPr>
            <p:spPr bwMode="auto">
              <a:xfrm>
                <a:off x="1776" y="1023"/>
                <a:ext cx="344" cy="149"/>
              </a:xfrm>
              <a:custGeom>
                <a:avLst/>
                <a:gdLst>
                  <a:gd name="T0" fmla="*/ 21 w 145"/>
                  <a:gd name="T1" fmla="*/ 352 h 63"/>
                  <a:gd name="T2" fmla="*/ 816 w 145"/>
                  <a:gd name="T3" fmla="*/ 78 h 63"/>
                  <a:gd name="T4" fmla="*/ 754 w 145"/>
                  <a:gd name="T5" fmla="*/ 0 h 63"/>
                  <a:gd name="T6" fmla="*/ 0 w 145"/>
                  <a:gd name="T7" fmla="*/ 291 h 63"/>
                  <a:gd name="T8" fmla="*/ 0 w 145"/>
                  <a:gd name="T9" fmla="*/ 296 h 63"/>
                  <a:gd name="T10" fmla="*/ 21 w 145"/>
                  <a:gd name="T11" fmla="*/ 352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5"/>
                  <a:gd name="T19" fmla="*/ 0 h 63"/>
                  <a:gd name="T20" fmla="*/ 145 w 145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5" h="63">
                    <a:moveTo>
                      <a:pt x="4" y="63"/>
                    </a:moveTo>
                    <a:cubicBezTo>
                      <a:pt x="53" y="58"/>
                      <a:pt x="104" y="43"/>
                      <a:pt x="145" y="14"/>
                    </a:cubicBezTo>
                    <a:cubicBezTo>
                      <a:pt x="142" y="9"/>
                      <a:pt x="138" y="5"/>
                      <a:pt x="134" y="0"/>
                    </a:cubicBezTo>
                    <a:cubicBezTo>
                      <a:pt x="98" y="33"/>
                      <a:pt x="48" y="4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6"/>
                      <a:pt x="2" y="60"/>
                      <a:pt x="4" y="63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 84"/>
              <p:cNvSpPr>
                <a:spLocks noChangeArrowheads="1"/>
              </p:cNvSpPr>
              <p:nvPr/>
            </p:nvSpPr>
            <p:spPr bwMode="auto">
              <a:xfrm>
                <a:off x="1786" y="1056"/>
                <a:ext cx="355" cy="149"/>
              </a:xfrm>
              <a:custGeom>
                <a:avLst/>
                <a:gdLst>
                  <a:gd name="T0" fmla="*/ 840 w 150"/>
                  <a:gd name="T1" fmla="*/ 57 h 63"/>
                  <a:gd name="T2" fmla="*/ 790 w 150"/>
                  <a:gd name="T3" fmla="*/ 0 h 63"/>
                  <a:gd name="T4" fmla="*/ 0 w 150"/>
                  <a:gd name="T5" fmla="*/ 274 h 63"/>
                  <a:gd name="T6" fmla="*/ 21 w 150"/>
                  <a:gd name="T7" fmla="*/ 352 h 63"/>
                  <a:gd name="T8" fmla="*/ 840 w 150"/>
                  <a:gd name="T9" fmla="*/ 5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63"/>
                  <a:gd name="T17" fmla="*/ 150 w 150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63">
                    <a:moveTo>
                      <a:pt x="150" y="10"/>
                    </a:moveTo>
                    <a:cubicBezTo>
                      <a:pt x="147" y="7"/>
                      <a:pt x="144" y="3"/>
                      <a:pt x="141" y="0"/>
                    </a:cubicBezTo>
                    <a:cubicBezTo>
                      <a:pt x="100" y="29"/>
                      <a:pt x="49" y="44"/>
                      <a:pt x="0" y="49"/>
                    </a:cubicBezTo>
                    <a:cubicBezTo>
                      <a:pt x="1" y="54"/>
                      <a:pt x="3" y="59"/>
                      <a:pt x="4" y="63"/>
                    </a:cubicBezTo>
                    <a:cubicBezTo>
                      <a:pt x="56" y="60"/>
                      <a:pt x="107" y="38"/>
                      <a:pt x="150" y="10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 85"/>
              <p:cNvSpPr>
                <a:spLocks noChangeArrowheads="1"/>
              </p:cNvSpPr>
              <p:nvPr/>
            </p:nvSpPr>
            <p:spPr bwMode="auto">
              <a:xfrm>
                <a:off x="1795" y="1080"/>
                <a:ext cx="365" cy="159"/>
              </a:xfrm>
              <a:custGeom>
                <a:avLst/>
                <a:gdLst>
                  <a:gd name="T0" fmla="*/ 865 w 154"/>
                  <a:gd name="T1" fmla="*/ 57 h 67"/>
                  <a:gd name="T2" fmla="*/ 820 w 154"/>
                  <a:gd name="T3" fmla="*/ 0 h 67"/>
                  <a:gd name="T4" fmla="*/ 0 w 154"/>
                  <a:gd name="T5" fmla="*/ 299 h 67"/>
                  <a:gd name="T6" fmla="*/ 21 w 154"/>
                  <a:gd name="T7" fmla="*/ 377 h 67"/>
                  <a:gd name="T8" fmla="*/ 865 w 154"/>
                  <a:gd name="T9" fmla="*/ 5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67"/>
                  <a:gd name="T17" fmla="*/ 154 w 15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67">
                    <a:moveTo>
                      <a:pt x="154" y="10"/>
                    </a:moveTo>
                    <a:cubicBezTo>
                      <a:pt x="151" y="7"/>
                      <a:pt x="148" y="3"/>
                      <a:pt x="146" y="0"/>
                    </a:cubicBezTo>
                    <a:cubicBezTo>
                      <a:pt x="103" y="28"/>
                      <a:pt x="52" y="50"/>
                      <a:pt x="0" y="53"/>
                    </a:cubicBezTo>
                    <a:cubicBezTo>
                      <a:pt x="2" y="58"/>
                      <a:pt x="3" y="62"/>
                      <a:pt x="4" y="67"/>
                    </a:cubicBezTo>
                    <a:cubicBezTo>
                      <a:pt x="58" y="61"/>
                      <a:pt x="109" y="40"/>
                      <a:pt x="154" y="10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 86"/>
              <p:cNvSpPr>
                <a:spLocks noChangeArrowheads="1"/>
              </p:cNvSpPr>
              <p:nvPr/>
            </p:nvSpPr>
            <p:spPr bwMode="auto">
              <a:xfrm>
                <a:off x="1805" y="1103"/>
                <a:ext cx="372" cy="164"/>
              </a:xfrm>
              <a:custGeom>
                <a:avLst/>
                <a:gdLst>
                  <a:gd name="T0" fmla="*/ 881 w 157"/>
                  <a:gd name="T1" fmla="*/ 50 h 69"/>
                  <a:gd name="T2" fmla="*/ 841 w 157"/>
                  <a:gd name="T3" fmla="*/ 0 h 69"/>
                  <a:gd name="T4" fmla="*/ 0 w 157"/>
                  <a:gd name="T5" fmla="*/ 321 h 69"/>
                  <a:gd name="T6" fmla="*/ 21 w 157"/>
                  <a:gd name="T7" fmla="*/ 390 h 69"/>
                  <a:gd name="T8" fmla="*/ 881 w 157"/>
                  <a:gd name="T9" fmla="*/ 5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69"/>
                  <a:gd name="T17" fmla="*/ 157 w 157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69">
                    <a:moveTo>
                      <a:pt x="157" y="9"/>
                    </a:moveTo>
                    <a:cubicBezTo>
                      <a:pt x="155" y="6"/>
                      <a:pt x="152" y="3"/>
                      <a:pt x="150" y="0"/>
                    </a:cubicBezTo>
                    <a:cubicBezTo>
                      <a:pt x="105" y="30"/>
                      <a:pt x="54" y="51"/>
                      <a:pt x="0" y="57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59" y="61"/>
                      <a:pt x="114" y="43"/>
                      <a:pt x="157" y="9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 87"/>
              <p:cNvSpPr>
                <a:spLocks noChangeArrowheads="1"/>
              </p:cNvSpPr>
              <p:nvPr/>
            </p:nvSpPr>
            <p:spPr bwMode="auto">
              <a:xfrm>
                <a:off x="1814" y="1125"/>
                <a:ext cx="384" cy="168"/>
              </a:xfrm>
              <a:custGeom>
                <a:avLst/>
                <a:gdLst>
                  <a:gd name="T0" fmla="*/ 910 w 162"/>
                  <a:gd name="T1" fmla="*/ 66 h 71"/>
                  <a:gd name="T2" fmla="*/ 860 w 162"/>
                  <a:gd name="T3" fmla="*/ 0 h 71"/>
                  <a:gd name="T4" fmla="*/ 0 w 162"/>
                  <a:gd name="T5" fmla="*/ 336 h 71"/>
                  <a:gd name="T6" fmla="*/ 21 w 162"/>
                  <a:gd name="T7" fmla="*/ 398 h 71"/>
                  <a:gd name="T8" fmla="*/ 315 w 162"/>
                  <a:gd name="T9" fmla="*/ 324 h 71"/>
                  <a:gd name="T10" fmla="*/ 910 w 162"/>
                  <a:gd name="T11" fmla="*/ 6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71"/>
                  <a:gd name="T20" fmla="*/ 162 w 162"/>
                  <a:gd name="T21" fmla="*/ 71 h 7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71">
                    <a:moveTo>
                      <a:pt x="162" y="12"/>
                    </a:moveTo>
                    <a:cubicBezTo>
                      <a:pt x="159" y="8"/>
                      <a:pt x="156" y="4"/>
                      <a:pt x="153" y="0"/>
                    </a:cubicBezTo>
                    <a:cubicBezTo>
                      <a:pt x="110" y="34"/>
                      <a:pt x="55" y="52"/>
                      <a:pt x="0" y="60"/>
                    </a:cubicBezTo>
                    <a:cubicBezTo>
                      <a:pt x="1" y="64"/>
                      <a:pt x="3" y="68"/>
                      <a:pt x="4" y="71"/>
                    </a:cubicBezTo>
                    <a:cubicBezTo>
                      <a:pt x="21" y="69"/>
                      <a:pt x="39" y="63"/>
                      <a:pt x="56" y="58"/>
                    </a:cubicBezTo>
                    <a:cubicBezTo>
                      <a:pt x="92" y="46"/>
                      <a:pt x="132" y="36"/>
                      <a:pt x="162" y="12"/>
                    </a:cubicBezTo>
                    <a:close/>
                  </a:path>
                </a:pathLst>
              </a:custGeom>
              <a:solidFill>
                <a:srgbClr val="74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88"/>
              <p:cNvSpPr>
                <a:spLocks noChangeArrowheads="1"/>
              </p:cNvSpPr>
              <p:nvPr/>
            </p:nvSpPr>
            <p:spPr bwMode="auto">
              <a:xfrm>
                <a:off x="1824" y="1153"/>
                <a:ext cx="395" cy="162"/>
              </a:xfrm>
              <a:custGeom>
                <a:avLst/>
                <a:gdLst>
                  <a:gd name="T0" fmla="*/ 934 w 167"/>
                  <a:gd name="T1" fmla="*/ 69 h 68"/>
                  <a:gd name="T2" fmla="*/ 885 w 167"/>
                  <a:gd name="T3" fmla="*/ 0 h 68"/>
                  <a:gd name="T4" fmla="*/ 291 w 167"/>
                  <a:gd name="T5" fmla="*/ 262 h 68"/>
                  <a:gd name="T6" fmla="*/ 0 w 167"/>
                  <a:gd name="T7" fmla="*/ 336 h 68"/>
                  <a:gd name="T8" fmla="*/ 12 w 167"/>
                  <a:gd name="T9" fmla="*/ 386 h 68"/>
                  <a:gd name="T10" fmla="*/ 934 w 167"/>
                  <a:gd name="T11" fmla="*/ 6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68"/>
                  <a:gd name="T20" fmla="*/ 167 w 167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68">
                    <a:moveTo>
                      <a:pt x="167" y="12"/>
                    </a:moveTo>
                    <a:cubicBezTo>
                      <a:pt x="164" y="8"/>
                      <a:pt x="161" y="4"/>
                      <a:pt x="158" y="0"/>
                    </a:cubicBezTo>
                    <a:cubicBezTo>
                      <a:pt x="128" y="24"/>
                      <a:pt x="88" y="34"/>
                      <a:pt x="52" y="46"/>
                    </a:cubicBezTo>
                    <a:cubicBezTo>
                      <a:pt x="35" y="51"/>
                      <a:pt x="17" y="57"/>
                      <a:pt x="0" y="59"/>
                    </a:cubicBezTo>
                    <a:cubicBezTo>
                      <a:pt x="1" y="62"/>
                      <a:pt x="1" y="65"/>
                      <a:pt x="2" y="68"/>
                    </a:cubicBezTo>
                    <a:cubicBezTo>
                      <a:pt x="59" y="58"/>
                      <a:pt x="114" y="42"/>
                      <a:pt x="167" y="12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89"/>
              <p:cNvSpPr>
                <a:spLocks noChangeArrowheads="1"/>
              </p:cNvSpPr>
              <p:nvPr/>
            </p:nvSpPr>
            <p:spPr bwMode="auto">
              <a:xfrm>
                <a:off x="1705" y="821"/>
                <a:ext cx="235" cy="76"/>
              </a:xfrm>
              <a:custGeom>
                <a:avLst/>
                <a:gdLst>
                  <a:gd name="T0" fmla="*/ 558 w 99"/>
                  <a:gd name="T1" fmla="*/ 62 h 32"/>
                  <a:gd name="T2" fmla="*/ 501 w 99"/>
                  <a:gd name="T3" fmla="*/ 0 h 32"/>
                  <a:gd name="T4" fmla="*/ 0 w 99"/>
                  <a:gd name="T5" fmla="*/ 62 h 32"/>
                  <a:gd name="T6" fmla="*/ 40 w 99"/>
                  <a:gd name="T7" fmla="*/ 181 h 32"/>
                  <a:gd name="T8" fmla="*/ 558 w 99"/>
                  <a:gd name="T9" fmla="*/ 6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32"/>
                  <a:gd name="T17" fmla="*/ 99 w 9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32">
                    <a:moveTo>
                      <a:pt x="99" y="11"/>
                    </a:moveTo>
                    <a:cubicBezTo>
                      <a:pt x="95" y="7"/>
                      <a:pt x="92" y="3"/>
                      <a:pt x="89" y="0"/>
                    </a:cubicBezTo>
                    <a:cubicBezTo>
                      <a:pt x="60" y="19"/>
                      <a:pt x="27" y="17"/>
                      <a:pt x="0" y="11"/>
                    </a:cubicBezTo>
                    <a:cubicBezTo>
                      <a:pt x="2" y="18"/>
                      <a:pt x="5" y="25"/>
                      <a:pt x="7" y="32"/>
                    </a:cubicBezTo>
                    <a:cubicBezTo>
                      <a:pt x="39" y="32"/>
                      <a:pt x="71" y="27"/>
                      <a:pt x="99" y="11"/>
                    </a:cubicBezTo>
                    <a:close/>
                  </a:path>
                </a:pathLst>
              </a:custGeom>
              <a:solidFill>
                <a:srgbClr val="745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90"/>
              <p:cNvSpPr>
                <a:spLocks noChangeArrowheads="1"/>
              </p:cNvSpPr>
              <p:nvPr/>
            </p:nvSpPr>
            <p:spPr bwMode="auto">
              <a:xfrm>
                <a:off x="1916" y="598"/>
                <a:ext cx="452" cy="584"/>
              </a:xfrm>
              <a:custGeom>
                <a:avLst/>
                <a:gdLst>
                  <a:gd name="T0" fmla="*/ 890 w 191"/>
                  <a:gd name="T1" fmla="*/ 1263 h 246"/>
                  <a:gd name="T2" fmla="*/ 1041 w 191"/>
                  <a:gd name="T3" fmla="*/ 304 h 246"/>
                  <a:gd name="T4" fmla="*/ 492 w 191"/>
                  <a:gd name="T5" fmla="*/ 33 h 246"/>
                  <a:gd name="T6" fmla="*/ 45 w 191"/>
                  <a:gd name="T7" fmla="*/ 496 h 246"/>
                  <a:gd name="T8" fmla="*/ 0 w 191"/>
                  <a:gd name="T9" fmla="*/ 529 h 246"/>
                  <a:gd name="T10" fmla="*/ 717 w 191"/>
                  <a:gd name="T11" fmla="*/ 1386 h 246"/>
                  <a:gd name="T12" fmla="*/ 812 w 191"/>
                  <a:gd name="T13" fmla="*/ 1329 h 246"/>
                  <a:gd name="T14" fmla="*/ 890 w 191"/>
                  <a:gd name="T15" fmla="*/ 1263 h 2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246"/>
                  <a:gd name="T26" fmla="*/ 191 w 191"/>
                  <a:gd name="T27" fmla="*/ 246 h 2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246">
                    <a:moveTo>
                      <a:pt x="159" y="224"/>
                    </a:moveTo>
                    <a:cubicBezTo>
                      <a:pt x="190" y="152"/>
                      <a:pt x="191" y="77"/>
                      <a:pt x="186" y="54"/>
                    </a:cubicBezTo>
                    <a:cubicBezTo>
                      <a:pt x="175" y="13"/>
                      <a:pt x="118" y="0"/>
                      <a:pt x="88" y="6"/>
                    </a:cubicBezTo>
                    <a:cubicBezTo>
                      <a:pt x="59" y="11"/>
                      <a:pt x="48" y="53"/>
                      <a:pt x="8" y="88"/>
                    </a:cubicBezTo>
                    <a:cubicBezTo>
                      <a:pt x="5" y="90"/>
                      <a:pt x="3" y="92"/>
                      <a:pt x="0" y="94"/>
                    </a:cubicBezTo>
                    <a:cubicBezTo>
                      <a:pt x="45" y="143"/>
                      <a:pt x="88" y="192"/>
                      <a:pt x="128" y="246"/>
                    </a:cubicBezTo>
                    <a:cubicBezTo>
                      <a:pt x="134" y="242"/>
                      <a:pt x="139" y="239"/>
                      <a:pt x="145" y="236"/>
                    </a:cubicBezTo>
                    <a:cubicBezTo>
                      <a:pt x="150" y="232"/>
                      <a:pt x="155" y="228"/>
                      <a:pt x="159" y="224"/>
                    </a:cubicBezTo>
                    <a:close/>
                  </a:path>
                </a:pathLst>
              </a:custGeom>
              <a:solidFill>
                <a:srgbClr val="FF7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91"/>
              <p:cNvSpPr>
                <a:spLocks noChangeArrowheads="1"/>
              </p:cNvSpPr>
              <p:nvPr/>
            </p:nvSpPr>
            <p:spPr bwMode="auto">
              <a:xfrm>
                <a:off x="580" y="688"/>
                <a:ext cx="270" cy="112"/>
              </a:xfrm>
              <a:custGeom>
                <a:avLst/>
                <a:gdLst>
                  <a:gd name="T0" fmla="*/ 639 w 114"/>
                  <a:gd name="T1" fmla="*/ 250 h 47"/>
                  <a:gd name="T2" fmla="*/ 590 w 114"/>
                  <a:gd name="T3" fmla="*/ 74 h 47"/>
                  <a:gd name="T4" fmla="*/ 21 w 114"/>
                  <a:gd name="T5" fmla="*/ 41 h 47"/>
                  <a:gd name="T6" fmla="*/ 0 w 114"/>
                  <a:gd name="T7" fmla="*/ 262 h 47"/>
                  <a:gd name="T8" fmla="*/ 635 w 114"/>
                  <a:gd name="T9" fmla="*/ 267 h 47"/>
                  <a:gd name="T10" fmla="*/ 639 w 114"/>
                  <a:gd name="T11" fmla="*/ 25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7"/>
                  <a:gd name="T20" fmla="*/ 114 w 11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7">
                    <a:moveTo>
                      <a:pt x="114" y="44"/>
                    </a:moveTo>
                    <a:cubicBezTo>
                      <a:pt x="104" y="28"/>
                      <a:pt x="105" y="13"/>
                      <a:pt x="105" y="13"/>
                    </a:cubicBezTo>
                    <a:cubicBezTo>
                      <a:pt x="105" y="13"/>
                      <a:pt x="71" y="0"/>
                      <a:pt x="4" y="7"/>
                    </a:cubicBezTo>
                    <a:cubicBezTo>
                      <a:pt x="2" y="20"/>
                      <a:pt x="1" y="33"/>
                      <a:pt x="0" y="46"/>
                    </a:cubicBezTo>
                    <a:cubicBezTo>
                      <a:pt x="38" y="47"/>
                      <a:pt x="75" y="46"/>
                      <a:pt x="113" y="47"/>
                    </a:cubicBezTo>
                    <a:cubicBezTo>
                      <a:pt x="113" y="46"/>
                      <a:pt x="113" y="45"/>
                      <a:pt x="114" y="44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92"/>
              <p:cNvSpPr>
                <a:spLocks noChangeArrowheads="1"/>
              </p:cNvSpPr>
              <p:nvPr/>
            </p:nvSpPr>
            <p:spPr bwMode="auto">
              <a:xfrm>
                <a:off x="575" y="797"/>
                <a:ext cx="273" cy="105"/>
              </a:xfrm>
              <a:custGeom>
                <a:avLst/>
                <a:gdLst>
                  <a:gd name="T0" fmla="*/ 636 w 115"/>
                  <a:gd name="T1" fmla="*/ 251 h 44"/>
                  <a:gd name="T2" fmla="*/ 648 w 115"/>
                  <a:gd name="T3" fmla="*/ 5 h 44"/>
                  <a:gd name="T4" fmla="*/ 12 w 115"/>
                  <a:gd name="T5" fmla="*/ 0 h 44"/>
                  <a:gd name="T6" fmla="*/ 5 w 115"/>
                  <a:gd name="T7" fmla="*/ 246 h 44"/>
                  <a:gd name="T8" fmla="*/ 636 w 115"/>
                  <a:gd name="T9" fmla="*/ 25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5"/>
                  <a:gd name="T16" fmla="*/ 0 h 44"/>
                  <a:gd name="T17" fmla="*/ 115 w 1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5" h="44">
                    <a:moveTo>
                      <a:pt x="113" y="44"/>
                    </a:moveTo>
                    <a:cubicBezTo>
                      <a:pt x="113" y="30"/>
                      <a:pt x="114" y="16"/>
                      <a:pt x="115" y="1"/>
                    </a:cubicBezTo>
                    <a:cubicBezTo>
                      <a:pt x="77" y="0"/>
                      <a:pt x="40" y="1"/>
                      <a:pt x="2" y="0"/>
                    </a:cubicBezTo>
                    <a:cubicBezTo>
                      <a:pt x="1" y="14"/>
                      <a:pt x="0" y="29"/>
                      <a:pt x="1" y="43"/>
                    </a:cubicBezTo>
                    <a:cubicBezTo>
                      <a:pt x="38" y="42"/>
                      <a:pt x="75" y="43"/>
                      <a:pt x="113" y="44"/>
                    </a:cubicBezTo>
                    <a:close/>
                  </a:path>
                </a:pathLst>
              </a:custGeom>
              <a:solidFill>
                <a:srgbClr val="97C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93"/>
              <p:cNvSpPr>
                <a:spLocks noChangeArrowheads="1"/>
              </p:cNvSpPr>
              <p:nvPr/>
            </p:nvSpPr>
            <p:spPr bwMode="auto">
              <a:xfrm>
                <a:off x="578" y="897"/>
                <a:ext cx="265" cy="100"/>
              </a:xfrm>
              <a:custGeom>
                <a:avLst/>
                <a:gdLst>
                  <a:gd name="T0" fmla="*/ 627 w 112"/>
                  <a:gd name="T1" fmla="*/ 12 h 42"/>
                  <a:gd name="T2" fmla="*/ 0 w 112"/>
                  <a:gd name="T3" fmla="*/ 5 h 42"/>
                  <a:gd name="T4" fmla="*/ 12 w 112"/>
                  <a:gd name="T5" fmla="*/ 233 h 42"/>
                  <a:gd name="T6" fmla="*/ 627 w 112"/>
                  <a:gd name="T7" fmla="*/ 221 h 42"/>
                  <a:gd name="T8" fmla="*/ 627 w 112"/>
                  <a:gd name="T9" fmla="*/ 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42"/>
                  <a:gd name="T17" fmla="*/ 112 w 11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42">
                    <a:moveTo>
                      <a:pt x="112" y="2"/>
                    </a:moveTo>
                    <a:cubicBezTo>
                      <a:pt x="74" y="1"/>
                      <a:pt x="37" y="0"/>
                      <a:pt x="0" y="1"/>
                    </a:cubicBezTo>
                    <a:cubicBezTo>
                      <a:pt x="0" y="15"/>
                      <a:pt x="1" y="28"/>
                      <a:pt x="2" y="41"/>
                    </a:cubicBezTo>
                    <a:cubicBezTo>
                      <a:pt x="39" y="42"/>
                      <a:pt x="75" y="40"/>
                      <a:pt x="112" y="39"/>
                    </a:cubicBezTo>
                    <a:cubicBezTo>
                      <a:pt x="112" y="27"/>
                      <a:pt x="111" y="15"/>
                      <a:pt x="112" y="2"/>
                    </a:cubicBezTo>
                    <a:close/>
                  </a:path>
                </a:pathLst>
              </a:custGeom>
              <a:solidFill>
                <a:srgbClr val="FF5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94"/>
              <p:cNvSpPr>
                <a:spLocks noChangeArrowheads="1"/>
              </p:cNvSpPr>
              <p:nvPr/>
            </p:nvSpPr>
            <p:spPr bwMode="auto">
              <a:xfrm>
                <a:off x="594" y="1089"/>
                <a:ext cx="263" cy="102"/>
              </a:xfrm>
              <a:custGeom>
                <a:avLst/>
                <a:gdLst>
                  <a:gd name="T0" fmla="*/ 0 w 111"/>
                  <a:gd name="T1" fmla="*/ 5 h 43"/>
                  <a:gd name="T2" fmla="*/ 33 w 111"/>
                  <a:gd name="T3" fmla="*/ 242 h 43"/>
                  <a:gd name="T4" fmla="*/ 623 w 111"/>
                  <a:gd name="T5" fmla="*/ 230 h 43"/>
                  <a:gd name="T6" fmla="*/ 602 w 111"/>
                  <a:gd name="T7" fmla="*/ 0 h 43"/>
                  <a:gd name="T8" fmla="*/ 0 w 111"/>
                  <a:gd name="T9" fmla="*/ 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43"/>
                  <a:gd name="T17" fmla="*/ 111 w 11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43">
                    <a:moveTo>
                      <a:pt x="0" y="1"/>
                    </a:moveTo>
                    <a:cubicBezTo>
                      <a:pt x="2" y="15"/>
                      <a:pt x="4" y="29"/>
                      <a:pt x="6" y="43"/>
                    </a:cubicBezTo>
                    <a:cubicBezTo>
                      <a:pt x="41" y="43"/>
                      <a:pt x="76" y="42"/>
                      <a:pt x="111" y="41"/>
                    </a:cubicBezTo>
                    <a:cubicBezTo>
                      <a:pt x="109" y="27"/>
                      <a:pt x="108" y="14"/>
                      <a:pt x="107" y="0"/>
                    </a:cubicBezTo>
                    <a:cubicBezTo>
                      <a:pt x="71" y="1"/>
                      <a:pt x="36" y="1"/>
                      <a:pt x="0" y="1"/>
                    </a:cubicBezTo>
                    <a:close/>
                  </a:path>
                </a:pathLst>
              </a:custGeom>
              <a:solidFill>
                <a:srgbClr val="6F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0" name="Freeform 95"/>
              <p:cNvSpPr>
                <a:spLocks noChangeArrowheads="1"/>
              </p:cNvSpPr>
              <p:nvPr/>
            </p:nvSpPr>
            <p:spPr bwMode="auto">
              <a:xfrm>
                <a:off x="608" y="1186"/>
                <a:ext cx="259" cy="86"/>
              </a:xfrm>
              <a:custGeom>
                <a:avLst/>
                <a:gdLst>
                  <a:gd name="T0" fmla="*/ 615 w 109"/>
                  <a:gd name="T1" fmla="*/ 205 h 36"/>
                  <a:gd name="T2" fmla="*/ 592 w 109"/>
                  <a:gd name="T3" fmla="*/ 0 h 36"/>
                  <a:gd name="T4" fmla="*/ 0 w 109"/>
                  <a:gd name="T5" fmla="*/ 12 h 36"/>
                  <a:gd name="T6" fmla="*/ 33 w 109"/>
                  <a:gd name="T7" fmla="*/ 201 h 36"/>
                  <a:gd name="T8" fmla="*/ 615 w 109"/>
                  <a:gd name="T9" fmla="*/ 20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36"/>
                  <a:gd name="T17" fmla="*/ 109 w 10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36">
                    <a:moveTo>
                      <a:pt x="109" y="36"/>
                    </a:moveTo>
                    <a:cubicBezTo>
                      <a:pt x="107" y="24"/>
                      <a:pt x="106" y="12"/>
                      <a:pt x="105" y="0"/>
                    </a:cubicBezTo>
                    <a:cubicBezTo>
                      <a:pt x="70" y="1"/>
                      <a:pt x="35" y="2"/>
                      <a:pt x="0" y="2"/>
                    </a:cubicBezTo>
                    <a:cubicBezTo>
                      <a:pt x="2" y="13"/>
                      <a:pt x="4" y="24"/>
                      <a:pt x="6" y="35"/>
                    </a:cubicBezTo>
                    <a:cubicBezTo>
                      <a:pt x="41" y="36"/>
                      <a:pt x="75" y="36"/>
                      <a:pt x="109" y="36"/>
                    </a:cubicBezTo>
                    <a:close/>
                  </a:path>
                </a:pathLst>
              </a:custGeom>
              <a:solidFill>
                <a:srgbClr val="FFF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1" name="Freeform 96"/>
              <p:cNvSpPr>
                <a:spLocks noChangeArrowheads="1"/>
              </p:cNvSpPr>
              <p:nvPr/>
            </p:nvSpPr>
            <p:spPr bwMode="auto">
              <a:xfrm>
                <a:off x="623" y="1270"/>
                <a:ext cx="255" cy="75"/>
              </a:xfrm>
              <a:custGeom>
                <a:avLst/>
                <a:gdLst>
                  <a:gd name="T0" fmla="*/ 0 w 108"/>
                  <a:gd name="T1" fmla="*/ 0 h 32"/>
                  <a:gd name="T2" fmla="*/ 33 w 108"/>
                  <a:gd name="T3" fmla="*/ 138 h 32"/>
                  <a:gd name="T4" fmla="*/ 602 w 108"/>
                  <a:gd name="T5" fmla="*/ 176 h 32"/>
                  <a:gd name="T6" fmla="*/ 574 w 108"/>
                  <a:gd name="T7" fmla="*/ 5 h 32"/>
                  <a:gd name="T8" fmla="*/ 0 w 10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32"/>
                  <a:gd name="T17" fmla="*/ 108 w 10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32">
                    <a:moveTo>
                      <a:pt x="0" y="0"/>
                    </a:moveTo>
                    <a:cubicBezTo>
                      <a:pt x="2" y="8"/>
                      <a:pt x="4" y="17"/>
                      <a:pt x="6" y="25"/>
                    </a:cubicBezTo>
                    <a:cubicBezTo>
                      <a:pt x="39" y="28"/>
                      <a:pt x="74" y="30"/>
                      <a:pt x="108" y="32"/>
                    </a:cubicBezTo>
                    <a:cubicBezTo>
                      <a:pt x="106" y="22"/>
                      <a:pt x="105" y="11"/>
                      <a:pt x="103" y="1"/>
                    </a:cubicBezTo>
                    <a:cubicBezTo>
                      <a:pt x="69" y="1"/>
                      <a:pt x="35" y="1"/>
                      <a:pt x="0" y="0"/>
                    </a:cubicBezTo>
                    <a:close/>
                  </a:path>
                </a:pathLst>
              </a:custGeom>
              <a:solidFill>
                <a:srgbClr val="6F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2" name="Freeform 97"/>
              <p:cNvSpPr>
                <a:spLocks noChangeArrowheads="1"/>
              </p:cNvSpPr>
              <p:nvPr/>
            </p:nvSpPr>
            <p:spPr bwMode="auto">
              <a:xfrm>
                <a:off x="582" y="990"/>
                <a:ext cx="266" cy="102"/>
              </a:xfrm>
              <a:custGeom>
                <a:avLst/>
                <a:gdLst>
                  <a:gd name="T0" fmla="*/ 0 w 112"/>
                  <a:gd name="T1" fmla="*/ 12 h 43"/>
                  <a:gd name="T2" fmla="*/ 5 w 112"/>
                  <a:gd name="T3" fmla="*/ 57 h 43"/>
                  <a:gd name="T4" fmla="*/ 29 w 112"/>
                  <a:gd name="T5" fmla="*/ 242 h 43"/>
                  <a:gd name="T6" fmla="*/ 632 w 112"/>
                  <a:gd name="T7" fmla="*/ 237 h 43"/>
                  <a:gd name="T8" fmla="*/ 620 w 112"/>
                  <a:gd name="T9" fmla="*/ 0 h 43"/>
                  <a:gd name="T10" fmla="*/ 0 w 112"/>
                  <a:gd name="T11" fmla="*/ 1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3"/>
                  <a:gd name="T20" fmla="*/ 112 w 11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3">
                    <a:moveTo>
                      <a:pt x="0" y="2"/>
                    </a:moveTo>
                    <a:cubicBezTo>
                      <a:pt x="0" y="5"/>
                      <a:pt x="1" y="8"/>
                      <a:pt x="1" y="10"/>
                    </a:cubicBezTo>
                    <a:cubicBezTo>
                      <a:pt x="2" y="21"/>
                      <a:pt x="3" y="32"/>
                      <a:pt x="5" y="43"/>
                    </a:cubicBezTo>
                    <a:cubicBezTo>
                      <a:pt x="41" y="43"/>
                      <a:pt x="76" y="43"/>
                      <a:pt x="112" y="42"/>
                    </a:cubicBezTo>
                    <a:cubicBezTo>
                      <a:pt x="111" y="28"/>
                      <a:pt x="110" y="14"/>
                      <a:pt x="110" y="0"/>
                    </a:cubicBezTo>
                    <a:cubicBezTo>
                      <a:pt x="73" y="1"/>
                      <a:pt x="37" y="3"/>
                      <a:pt x="0" y="2"/>
                    </a:cubicBezTo>
                    <a:close/>
                  </a:path>
                </a:pathLst>
              </a:custGeom>
              <a:solidFill>
                <a:srgbClr val="9D6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3" name="Freeform 98"/>
              <p:cNvSpPr>
                <a:spLocks noChangeArrowheads="1"/>
              </p:cNvSpPr>
              <p:nvPr/>
            </p:nvSpPr>
            <p:spPr bwMode="auto">
              <a:xfrm>
                <a:off x="1933" y="700"/>
                <a:ext cx="137" cy="143"/>
              </a:xfrm>
              <a:custGeom>
                <a:avLst/>
                <a:gdLst>
                  <a:gd name="T0" fmla="*/ 222 w 58"/>
                  <a:gd name="T1" fmla="*/ 0 h 60"/>
                  <a:gd name="T2" fmla="*/ 0 w 58"/>
                  <a:gd name="T3" fmla="*/ 255 h 60"/>
                  <a:gd name="T4" fmla="*/ 151 w 58"/>
                  <a:gd name="T5" fmla="*/ 341 h 60"/>
                  <a:gd name="T6" fmla="*/ 324 w 58"/>
                  <a:gd name="T7" fmla="*/ 164 h 60"/>
                  <a:gd name="T8" fmla="*/ 222 w 5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0"/>
                  <a:gd name="T17" fmla="*/ 58 w 58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0">
                    <a:moveTo>
                      <a:pt x="40" y="0"/>
                    </a:moveTo>
                    <a:cubicBezTo>
                      <a:pt x="31" y="18"/>
                      <a:pt x="16" y="33"/>
                      <a:pt x="0" y="45"/>
                    </a:cubicBezTo>
                    <a:cubicBezTo>
                      <a:pt x="5" y="54"/>
                      <a:pt x="15" y="60"/>
                      <a:pt x="27" y="60"/>
                    </a:cubicBezTo>
                    <a:cubicBezTo>
                      <a:pt x="44" y="60"/>
                      <a:pt x="58" y="46"/>
                      <a:pt x="58" y="29"/>
                    </a:cubicBezTo>
                    <a:cubicBezTo>
                      <a:pt x="58" y="16"/>
                      <a:pt x="51" y="5"/>
                      <a:pt x="40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4" name="Freeform 99"/>
              <p:cNvSpPr>
                <a:spLocks noChangeArrowheads="1"/>
              </p:cNvSpPr>
              <p:nvPr/>
            </p:nvSpPr>
            <p:spPr bwMode="auto">
              <a:xfrm>
                <a:off x="1952" y="719"/>
                <a:ext cx="97" cy="102"/>
              </a:xfrm>
              <a:custGeom>
                <a:avLst/>
                <a:gdLst>
                  <a:gd name="T0" fmla="*/ 151 w 41"/>
                  <a:gd name="T1" fmla="*/ 0 h 43"/>
                  <a:gd name="T2" fmla="*/ 0 w 41"/>
                  <a:gd name="T3" fmla="*/ 176 h 43"/>
                  <a:gd name="T4" fmla="*/ 106 w 41"/>
                  <a:gd name="T5" fmla="*/ 242 h 43"/>
                  <a:gd name="T6" fmla="*/ 229 w 41"/>
                  <a:gd name="T7" fmla="*/ 119 h 43"/>
                  <a:gd name="T8" fmla="*/ 151 w 4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43"/>
                  <a:gd name="T17" fmla="*/ 41 w 4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43">
                    <a:moveTo>
                      <a:pt x="27" y="0"/>
                    </a:moveTo>
                    <a:cubicBezTo>
                      <a:pt x="20" y="12"/>
                      <a:pt x="10" y="22"/>
                      <a:pt x="0" y="31"/>
                    </a:cubicBezTo>
                    <a:cubicBezTo>
                      <a:pt x="3" y="38"/>
                      <a:pt x="11" y="43"/>
                      <a:pt x="19" y="43"/>
                    </a:cubicBezTo>
                    <a:cubicBezTo>
                      <a:pt x="31" y="43"/>
                      <a:pt x="41" y="33"/>
                      <a:pt x="41" y="21"/>
                    </a:cubicBezTo>
                    <a:cubicBezTo>
                      <a:pt x="41" y="12"/>
                      <a:pt x="35" y="4"/>
                      <a:pt x="27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5" name="Freeform 100"/>
              <p:cNvSpPr>
                <a:spLocks noChangeArrowheads="1"/>
              </p:cNvSpPr>
              <p:nvPr/>
            </p:nvSpPr>
            <p:spPr bwMode="auto">
              <a:xfrm>
                <a:off x="1966" y="736"/>
                <a:ext cx="64" cy="66"/>
              </a:xfrm>
              <a:custGeom>
                <a:avLst/>
                <a:gdLst>
                  <a:gd name="T0" fmla="*/ 95 w 27"/>
                  <a:gd name="T1" fmla="*/ 0 h 28"/>
                  <a:gd name="T2" fmla="*/ 0 w 27"/>
                  <a:gd name="T3" fmla="*/ 106 h 28"/>
                  <a:gd name="T4" fmla="*/ 73 w 27"/>
                  <a:gd name="T5" fmla="*/ 156 h 28"/>
                  <a:gd name="T6" fmla="*/ 152 w 27"/>
                  <a:gd name="T7" fmla="*/ 78 h 28"/>
                  <a:gd name="T8" fmla="*/ 95 w 2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8"/>
                  <a:gd name="T17" fmla="*/ 27 w 2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8">
                    <a:moveTo>
                      <a:pt x="17" y="0"/>
                    </a:moveTo>
                    <a:cubicBezTo>
                      <a:pt x="12" y="7"/>
                      <a:pt x="6" y="13"/>
                      <a:pt x="0" y="19"/>
                    </a:cubicBezTo>
                    <a:cubicBezTo>
                      <a:pt x="2" y="24"/>
                      <a:pt x="7" y="28"/>
                      <a:pt x="13" y="28"/>
                    </a:cubicBez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3" y="2"/>
                      <a:pt x="17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6" name="Oval 101"/>
              <p:cNvSpPr>
                <a:spLocks noChangeArrowheads="1"/>
              </p:cNvSpPr>
              <p:nvPr/>
            </p:nvSpPr>
            <p:spPr bwMode="auto">
              <a:xfrm>
                <a:off x="1982" y="755"/>
                <a:ext cx="29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87" name="Freeform 102"/>
              <p:cNvSpPr>
                <a:spLocks noChangeArrowheads="1"/>
              </p:cNvSpPr>
              <p:nvPr/>
            </p:nvSpPr>
            <p:spPr bwMode="auto">
              <a:xfrm>
                <a:off x="2170" y="610"/>
                <a:ext cx="149" cy="112"/>
              </a:xfrm>
              <a:custGeom>
                <a:avLst/>
                <a:gdLst>
                  <a:gd name="T0" fmla="*/ 21 w 63"/>
                  <a:gd name="T1" fmla="*/ 0 h 47"/>
                  <a:gd name="T2" fmla="*/ 0 w 63"/>
                  <a:gd name="T3" fmla="*/ 86 h 47"/>
                  <a:gd name="T4" fmla="*/ 180 w 63"/>
                  <a:gd name="T5" fmla="*/ 267 h 47"/>
                  <a:gd name="T6" fmla="*/ 352 w 63"/>
                  <a:gd name="T7" fmla="*/ 124 h 47"/>
                  <a:gd name="T8" fmla="*/ 21 w 6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7"/>
                  <a:gd name="T17" fmla="*/ 63 w 6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33"/>
                      <a:pt x="14" y="47"/>
                      <a:pt x="32" y="47"/>
                    </a:cubicBezTo>
                    <a:cubicBezTo>
                      <a:pt x="47" y="47"/>
                      <a:pt x="60" y="36"/>
                      <a:pt x="63" y="22"/>
                    </a:cubicBezTo>
                    <a:cubicBezTo>
                      <a:pt x="48" y="6"/>
                      <a:pt x="25" y="2"/>
                      <a:pt x="4" y="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8" name="Freeform 103"/>
              <p:cNvSpPr>
                <a:spLocks noChangeArrowheads="1"/>
              </p:cNvSpPr>
              <p:nvPr/>
            </p:nvSpPr>
            <p:spPr bwMode="auto">
              <a:xfrm>
                <a:off x="2193" y="612"/>
                <a:ext cx="107" cy="86"/>
              </a:xfrm>
              <a:custGeom>
                <a:avLst/>
                <a:gdLst>
                  <a:gd name="T0" fmla="*/ 0 w 45"/>
                  <a:gd name="T1" fmla="*/ 79 h 36"/>
                  <a:gd name="T2" fmla="*/ 124 w 45"/>
                  <a:gd name="T3" fmla="*/ 205 h 36"/>
                  <a:gd name="T4" fmla="*/ 254 w 45"/>
                  <a:gd name="T5" fmla="*/ 79 h 36"/>
                  <a:gd name="T6" fmla="*/ 254 w 45"/>
                  <a:gd name="T7" fmla="*/ 79 h 36"/>
                  <a:gd name="T8" fmla="*/ 29 w 45"/>
                  <a:gd name="T9" fmla="*/ 0 h 36"/>
                  <a:gd name="T10" fmla="*/ 0 w 45"/>
                  <a:gd name="T11" fmla="*/ 7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36"/>
                  <a:gd name="T20" fmla="*/ 45 w 4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36">
                    <a:moveTo>
                      <a:pt x="0" y="14"/>
                    </a:moveTo>
                    <a:cubicBezTo>
                      <a:pt x="0" y="26"/>
                      <a:pt x="10" y="36"/>
                      <a:pt x="22" y="36"/>
                    </a:cubicBezTo>
                    <a:cubicBezTo>
                      <a:pt x="35" y="36"/>
                      <a:pt x="45" y="26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3" y="6"/>
                      <a:pt x="19" y="2"/>
                      <a:pt x="5" y="0"/>
                    </a:cubicBezTo>
                    <a:cubicBezTo>
                      <a:pt x="2" y="4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9" name="Freeform 104"/>
              <p:cNvSpPr>
                <a:spLocks noChangeArrowheads="1"/>
              </p:cNvSpPr>
              <p:nvPr/>
            </p:nvSpPr>
            <p:spPr bwMode="auto">
              <a:xfrm>
                <a:off x="2212" y="617"/>
                <a:ext cx="69" cy="62"/>
              </a:xfrm>
              <a:custGeom>
                <a:avLst/>
                <a:gdLst>
                  <a:gd name="T0" fmla="*/ 0 w 29"/>
                  <a:gd name="T1" fmla="*/ 69 h 26"/>
                  <a:gd name="T2" fmla="*/ 79 w 29"/>
                  <a:gd name="T3" fmla="*/ 148 h 26"/>
                  <a:gd name="T4" fmla="*/ 164 w 29"/>
                  <a:gd name="T5" fmla="*/ 69 h 26"/>
                  <a:gd name="T6" fmla="*/ 152 w 29"/>
                  <a:gd name="T7" fmla="*/ 33 h 26"/>
                  <a:gd name="T8" fmla="*/ 40 w 29"/>
                  <a:gd name="T9" fmla="*/ 0 h 26"/>
                  <a:gd name="T10" fmla="*/ 0 w 29"/>
                  <a:gd name="T11" fmla="*/ 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6"/>
                  <a:gd name="T20" fmla="*/ 29 w 29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6">
                    <a:moveTo>
                      <a:pt x="0" y="12"/>
                    </a:moveTo>
                    <a:cubicBezTo>
                      <a:pt x="0" y="20"/>
                      <a:pt x="7" y="26"/>
                      <a:pt x="14" y="26"/>
                    </a:cubicBezTo>
                    <a:cubicBezTo>
                      <a:pt x="22" y="26"/>
                      <a:pt x="29" y="20"/>
                      <a:pt x="29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1" y="4"/>
                      <a:pt x="14" y="2"/>
                      <a:pt x="7" y="0"/>
                    </a:cubicBezTo>
                    <a:cubicBezTo>
                      <a:pt x="3" y="3"/>
                      <a:pt x="0" y="7"/>
                      <a:pt x="0" y="12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0" name="Oval 105"/>
              <p:cNvSpPr>
                <a:spLocks noChangeArrowheads="1"/>
              </p:cNvSpPr>
              <p:nvPr/>
            </p:nvSpPr>
            <p:spPr bwMode="auto">
              <a:xfrm>
                <a:off x="2231" y="634"/>
                <a:ext cx="31" cy="28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1" name="Oval 106"/>
              <p:cNvSpPr>
                <a:spLocks noChangeArrowheads="1"/>
              </p:cNvSpPr>
              <p:nvPr/>
            </p:nvSpPr>
            <p:spPr bwMode="auto">
              <a:xfrm>
                <a:off x="2129" y="755"/>
                <a:ext cx="149" cy="149"/>
              </a:xfrm>
              <a:prstGeom prst="ellipse">
                <a:avLst/>
              </a:pr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2" name="Oval 107"/>
              <p:cNvSpPr>
                <a:spLocks noChangeArrowheads="1"/>
              </p:cNvSpPr>
              <p:nvPr/>
            </p:nvSpPr>
            <p:spPr bwMode="auto">
              <a:xfrm>
                <a:off x="2153" y="776"/>
                <a:ext cx="104" cy="104"/>
              </a:xfrm>
              <a:prstGeom prst="ellipse">
                <a:avLst/>
              </a:pr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3" name="Oval 108"/>
              <p:cNvSpPr>
                <a:spLocks noChangeArrowheads="1"/>
              </p:cNvSpPr>
              <p:nvPr/>
            </p:nvSpPr>
            <p:spPr bwMode="auto">
              <a:xfrm>
                <a:off x="2172" y="795"/>
                <a:ext cx="66" cy="67"/>
              </a:xfrm>
              <a:prstGeom prst="ellipse">
                <a:avLst/>
              </a:pr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4" name="Oval 109"/>
              <p:cNvSpPr>
                <a:spLocks noChangeArrowheads="1"/>
              </p:cNvSpPr>
              <p:nvPr/>
            </p:nvSpPr>
            <p:spPr bwMode="auto">
              <a:xfrm>
                <a:off x="2191" y="816"/>
                <a:ext cx="28" cy="29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5" name="Freeform 110"/>
              <p:cNvSpPr>
                <a:spLocks noChangeArrowheads="1"/>
              </p:cNvSpPr>
              <p:nvPr/>
            </p:nvSpPr>
            <p:spPr bwMode="auto">
              <a:xfrm>
                <a:off x="2226" y="954"/>
                <a:ext cx="116" cy="149"/>
              </a:xfrm>
              <a:custGeom>
                <a:avLst/>
                <a:gdLst>
                  <a:gd name="T0" fmla="*/ 270 w 49"/>
                  <a:gd name="T1" fmla="*/ 57 h 63"/>
                  <a:gd name="T2" fmla="*/ 270 w 49"/>
                  <a:gd name="T3" fmla="*/ 61 h 63"/>
                  <a:gd name="T4" fmla="*/ 275 w 49"/>
                  <a:gd name="T5" fmla="*/ 33 h 63"/>
                  <a:gd name="T6" fmla="*/ 180 w 49"/>
                  <a:gd name="T7" fmla="*/ 0 h 63"/>
                  <a:gd name="T8" fmla="*/ 0 w 49"/>
                  <a:gd name="T9" fmla="*/ 180 h 63"/>
                  <a:gd name="T10" fmla="*/ 180 w 49"/>
                  <a:gd name="T11" fmla="*/ 352 h 63"/>
                  <a:gd name="T12" fmla="*/ 180 w 49"/>
                  <a:gd name="T13" fmla="*/ 352 h 63"/>
                  <a:gd name="T14" fmla="*/ 270 w 49"/>
                  <a:gd name="T15" fmla="*/ 61 h 63"/>
                  <a:gd name="T16" fmla="*/ 270 w 49"/>
                  <a:gd name="T17" fmla="*/ 57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3"/>
                  <a:gd name="T29" fmla="*/ 49 w 49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3">
                    <a:moveTo>
                      <a:pt x="48" y="10"/>
                    </a:move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4" y="2"/>
                      <a:pt x="38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9" y="47"/>
                      <a:pt x="45" y="30"/>
                      <a:pt x="48" y="11"/>
                    </a:cubicBezTo>
                    <a:cubicBezTo>
                      <a:pt x="48" y="11"/>
                      <a:pt x="48" y="11"/>
                      <a:pt x="48" y="10"/>
                    </a:cubicBezTo>
                    <a:close/>
                  </a:path>
                </a:pathLst>
              </a:custGeom>
              <a:solidFill>
                <a:srgbClr val="7EC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6" name="Freeform 111"/>
              <p:cNvSpPr>
                <a:spLocks noChangeArrowheads="1"/>
              </p:cNvSpPr>
              <p:nvPr/>
            </p:nvSpPr>
            <p:spPr bwMode="auto">
              <a:xfrm>
                <a:off x="2250" y="978"/>
                <a:ext cx="88" cy="104"/>
              </a:xfrm>
              <a:custGeom>
                <a:avLst/>
                <a:gdLst>
                  <a:gd name="T0" fmla="*/ 124 w 37"/>
                  <a:gd name="T1" fmla="*/ 0 h 44"/>
                  <a:gd name="T2" fmla="*/ 0 w 37"/>
                  <a:gd name="T3" fmla="*/ 123 h 44"/>
                  <a:gd name="T4" fmla="*/ 124 w 37"/>
                  <a:gd name="T5" fmla="*/ 246 h 44"/>
                  <a:gd name="T6" fmla="*/ 147 w 37"/>
                  <a:gd name="T7" fmla="*/ 246 h 44"/>
                  <a:gd name="T8" fmla="*/ 209 w 37"/>
                  <a:gd name="T9" fmla="*/ 33 h 44"/>
                  <a:gd name="T10" fmla="*/ 124 w 37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44"/>
                  <a:gd name="T20" fmla="*/ 37 w 37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1" y="31"/>
                      <a:pt x="35" y="19"/>
                      <a:pt x="37" y="6"/>
                    </a:cubicBezTo>
                    <a:cubicBezTo>
                      <a:pt x="33" y="2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rgbClr val="FF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7" name="Freeform 112"/>
              <p:cNvSpPr>
                <a:spLocks noChangeArrowheads="1"/>
              </p:cNvSpPr>
              <p:nvPr/>
            </p:nvSpPr>
            <p:spPr bwMode="auto">
              <a:xfrm>
                <a:off x="2269" y="997"/>
                <a:ext cx="64" cy="66"/>
              </a:xfrm>
              <a:custGeom>
                <a:avLst/>
                <a:gdLst>
                  <a:gd name="T0" fmla="*/ 78 w 27"/>
                  <a:gd name="T1" fmla="*/ 0 h 28"/>
                  <a:gd name="T2" fmla="*/ 0 w 27"/>
                  <a:gd name="T3" fmla="*/ 78 h 28"/>
                  <a:gd name="T4" fmla="*/ 78 w 27"/>
                  <a:gd name="T5" fmla="*/ 156 h 28"/>
                  <a:gd name="T6" fmla="*/ 123 w 27"/>
                  <a:gd name="T7" fmla="*/ 144 h 28"/>
                  <a:gd name="T8" fmla="*/ 152 w 27"/>
                  <a:gd name="T9" fmla="*/ 45 h 28"/>
                  <a:gd name="T10" fmla="*/ 78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8"/>
                  <a:gd name="T20" fmla="*/ 27 w 27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ubicBezTo>
                      <a:pt x="17" y="28"/>
                      <a:pt x="20" y="27"/>
                      <a:pt x="22" y="26"/>
                    </a:cubicBezTo>
                    <a:cubicBezTo>
                      <a:pt x="24" y="20"/>
                      <a:pt x="26" y="14"/>
                      <a:pt x="27" y="8"/>
                    </a:cubicBezTo>
                    <a:cubicBezTo>
                      <a:pt x="25" y="3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926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8" name="Oval 113"/>
              <p:cNvSpPr>
                <a:spLocks noChangeArrowheads="1"/>
              </p:cNvSpPr>
              <p:nvPr/>
            </p:nvSpPr>
            <p:spPr bwMode="auto">
              <a:xfrm>
                <a:off x="2288" y="1016"/>
                <a:ext cx="31" cy="31"/>
              </a:xfrm>
              <a:prstGeom prst="ellipse">
                <a:avLst/>
              </a:prstGeom>
              <a:solidFill>
                <a:srgbClr val="FF5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199" name="Freeform 114"/>
              <p:cNvSpPr>
                <a:spLocks noChangeArrowheads="1"/>
              </p:cNvSpPr>
              <p:nvPr/>
            </p:nvSpPr>
            <p:spPr bwMode="auto">
              <a:xfrm>
                <a:off x="1914" y="826"/>
                <a:ext cx="315" cy="334"/>
              </a:xfrm>
              <a:custGeom>
                <a:avLst/>
                <a:gdLst>
                  <a:gd name="T0" fmla="*/ 746 w 133"/>
                  <a:gd name="T1" fmla="*/ 365 h 141"/>
                  <a:gd name="T2" fmla="*/ 377 w 133"/>
                  <a:gd name="T3" fmla="*/ 779 h 141"/>
                  <a:gd name="T4" fmla="*/ 0 w 133"/>
                  <a:gd name="T5" fmla="*/ 426 h 141"/>
                  <a:gd name="T6" fmla="*/ 377 w 133"/>
                  <a:gd name="T7" fmla="*/ 17 h 141"/>
                  <a:gd name="T8" fmla="*/ 746 w 133"/>
                  <a:gd name="T9" fmla="*/ 365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41"/>
                  <a:gd name="T17" fmla="*/ 133 w 133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41">
                    <a:moveTo>
                      <a:pt x="133" y="65"/>
                    </a:moveTo>
                    <a:cubicBezTo>
                      <a:pt x="133" y="103"/>
                      <a:pt x="103" y="136"/>
                      <a:pt x="67" y="139"/>
                    </a:cubicBezTo>
                    <a:cubicBezTo>
                      <a:pt x="30" y="141"/>
                      <a:pt x="0" y="113"/>
                      <a:pt x="0" y="76"/>
                    </a:cubicBezTo>
                    <a:cubicBezTo>
                      <a:pt x="0" y="38"/>
                      <a:pt x="30" y="6"/>
                      <a:pt x="67" y="3"/>
                    </a:cubicBezTo>
                    <a:cubicBezTo>
                      <a:pt x="103" y="0"/>
                      <a:pt x="133" y="28"/>
                      <a:pt x="133" y="65"/>
                    </a:cubicBezTo>
                    <a:close/>
                  </a:path>
                </a:pathLst>
              </a:custGeom>
              <a:solidFill>
                <a:srgbClr val="65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0" name="Freeform 115"/>
              <p:cNvSpPr>
                <a:spLocks noChangeArrowheads="1"/>
              </p:cNvSpPr>
              <p:nvPr/>
            </p:nvSpPr>
            <p:spPr bwMode="auto">
              <a:xfrm>
                <a:off x="1963" y="876"/>
                <a:ext cx="223" cy="235"/>
              </a:xfrm>
              <a:custGeom>
                <a:avLst/>
                <a:gdLst>
                  <a:gd name="T0" fmla="*/ 529 w 94"/>
                  <a:gd name="T1" fmla="*/ 259 h 99"/>
                  <a:gd name="T2" fmla="*/ 266 w 94"/>
                  <a:gd name="T3" fmla="*/ 546 h 99"/>
                  <a:gd name="T4" fmla="*/ 0 w 94"/>
                  <a:gd name="T5" fmla="*/ 299 h 99"/>
                  <a:gd name="T6" fmla="*/ 266 w 94"/>
                  <a:gd name="T7" fmla="*/ 12 h 99"/>
                  <a:gd name="T8" fmla="*/ 529 w 94"/>
                  <a:gd name="T9" fmla="*/ 25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9"/>
                  <a:gd name="T17" fmla="*/ 94 w 94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9">
                    <a:moveTo>
                      <a:pt x="94" y="46"/>
                    </a:moveTo>
                    <a:cubicBezTo>
                      <a:pt x="94" y="72"/>
                      <a:pt x="73" y="95"/>
                      <a:pt x="47" y="97"/>
                    </a:cubicBezTo>
                    <a:cubicBezTo>
                      <a:pt x="21" y="99"/>
                      <a:pt x="0" y="80"/>
                      <a:pt x="0" y="53"/>
                    </a:cubicBezTo>
                    <a:cubicBezTo>
                      <a:pt x="0" y="27"/>
                      <a:pt x="21" y="4"/>
                      <a:pt x="47" y="2"/>
                    </a:cubicBezTo>
                    <a:cubicBezTo>
                      <a:pt x="73" y="0"/>
                      <a:pt x="94" y="19"/>
                      <a:pt x="94" y="46"/>
                    </a:cubicBezTo>
                    <a:close/>
                  </a:path>
                </a:pathLst>
              </a:custGeom>
              <a:solidFill>
                <a:srgbClr val="D9B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1" name="Freeform 116"/>
              <p:cNvSpPr>
                <a:spLocks noChangeArrowheads="1"/>
              </p:cNvSpPr>
              <p:nvPr/>
            </p:nvSpPr>
            <p:spPr bwMode="auto">
              <a:xfrm>
                <a:off x="284" y="750"/>
                <a:ext cx="187" cy="553"/>
              </a:xfrm>
              <a:custGeom>
                <a:avLst/>
                <a:gdLst>
                  <a:gd name="T0" fmla="*/ 196 w 79"/>
                  <a:gd name="T1" fmla="*/ 0 h 233"/>
                  <a:gd name="T2" fmla="*/ 296 w 79"/>
                  <a:gd name="T3" fmla="*/ 78 h 233"/>
                  <a:gd name="T4" fmla="*/ 107 w 79"/>
                  <a:gd name="T5" fmla="*/ 225 h 233"/>
                  <a:gd name="T6" fmla="*/ 324 w 79"/>
                  <a:gd name="T7" fmla="*/ 418 h 233"/>
                  <a:gd name="T8" fmla="*/ 123 w 79"/>
                  <a:gd name="T9" fmla="*/ 598 h 233"/>
                  <a:gd name="T10" fmla="*/ 348 w 79"/>
                  <a:gd name="T11" fmla="*/ 743 h 233"/>
                  <a:gd name="T12" fmla="*/ 156 w 79"/>
                  <a:gd name="T13" fmla="*/ 911 h 233"/>
                  <a:gd name="T14" fmla="*/ 386 w 79"/>
                  <a:gd name="T15" fmla="*/ 1047 h 233"/>
                  <a:gd name="T16" fmla="*/ 246 w 79"/>
                  <a:gd name="T17" fmla="*/ 1210 h 233"/>
                  <a:gd name="T18" fmla="*/ 443 w 79"/>
                  <a:gd name="T19" fmla="*/ 1312 h 233"/>
                  <a:gd name="T20" fmla="*/ 173 w 79"/>
                  <a:gd name="T21" fmla="*/ 1227 h 233"/>
                  <a:gd name="T22" fmla="*/ 128 w 79"/>
                  <a:gd name="T23" fmla="*/ 1194 h 233"/>
                  <a:gd name="T24" fmla="*/ 185 w 79"/>
                  <a:gd name="T25" fmla="*/ 1099 h 233"/>
                  <a:gd name="T26" fmla="*/ 5 w 79"/>
                  <a:gd name="T27" fmla="*/ 940 h 233"/>
                  <a:gd name="T28" fmla="*/ 0 w 79"/>
                  <a:gd name="T29" fmla="*/ 185 h 233"/>
                  <a:gd name="T30" fmla="*/ 118 w 79"/>
                  <a:gd name="T31" fmla="*/ 85 h 233"/>
                  <a:gd name="T32" fmla="*/ 78 w 79"/>
                  <a:gd name="T33" fmla="*/ 50 h 233"/>
                  <a:gd name="T34" fmla="*/ 196 w 79"/>
                  <a:gd name="T35" fmla="*/ 0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"/>
                  <a:gd name="T55" fmla="*/ 0 h 233"/>
                  <a:gd name="T56" fmla="*/ 79 w 79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" h="233">
                    <a:moveTo>
                      <a:pt x="35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36" y="223"/>
                      <a:pt x="31" y="218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2" name="Line 117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3" name="Line 118"/>
              <p:cNvSpPr>
                <a:spLocks noChangeShapeType="1"/>
              </p:cNvSpPr>
              <p:nvPr/>
            </p:nvSpPr>
            <p:spPr bwMode="auto">
              <a:xfrm>
                <a:off x="1257" y="113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4" name="Freeform 119"/>
              <p:cNvSpPr>
                <a:spLocks noChangeArrowheads="1"/>
              </p:cNvSpPr>
              <p:nvPr/>
            </p:nvSpPr>
            <p:spPr bwMode="auto">
              <a:xfrm>
                <a:off x="1501" y="835"/>
                <a:ext cx="128" cy="129"/>
              </a:xfrm>
              <a:custGeom>
                <a:avLst/>
                <a:gdLst>
                  <a:gd name="T0" fmla="*/ 0 w 128"/>
                  <a:gd name="T1" fmla="*/ 0 h 129"/>
                  <a:gd name="T2" fmla="*/ 24 w 128"/>
                  <a:gd name="T3" fmla="*/ 129 h 129"/>
                  <a:gd name="T4" fmla="*/ 128 w 128"/>
                  <a:gd name="T5" fmla="*/ 31 h 129"/>
                  <a:gd name="T6" fmla="*/ 0 w 128"/>
                  <a:gd name="T7" fmla="*/ 0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29"/>
                  <a:gd name="T14" fmla="*/ 128 w 128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29">
                    <a:moveTo>
                      <a:pt x="0" y="0"/>
                    </a:moveTo>
                    <a:lnTo>
                      <a:pt x="24" y="129"/>
                    </a:lnTo>
                    <a:lnTo>
                      <a:pt x="12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5" name="Freeform 120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125 w 15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29"/>
                  <a:gd name="T17" fmla="*/ 154 w 154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E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6" name="Freeform 121"/>
              <p:cNvSpPr>
                <a:spLocks noChangeArrowheads="1"/>
              </p:cNvSpPr>
              <p:nvPr/>
            </p:nvSpPr>
            <p:spPr bwMode="auto">
              <a:xfrm>
                <a:off x="1568" y="918"/>
                <a:ext cx="154" cy="129"/>
              </a:xfrm>
              <a:custGeom>
                <a:avLst/>
                <a:gdLst>
                  <a:gd name="T0" fmla="*/ 125 w 154"/>
                  <a:gd name="T1" fmla="*/ 0 h 129"/>
                  <a:gd name="T2" fmla="*/ 111 w 154"/>
                  <a:gd name="T3" fmla="*/ 8 h 129"/>
                  <a:gd name="T4" fmla="*/ 0 w 154"/>
                  <a:gd name="T5" fmla="*/ 102 h 129"/>
                  <a:gd name="T6" fmla="*/ 154 w 154"/>
                  <a:gd name="T7" fmla="*/ 129 h 1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29"/>
                  <a:gd name="T14" fmla="*/ 154 w 154"/>
                  <a:gd name="T15" fmla="*/ 129 h 1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29">
                    <a:moveTo>
                      <a:pt x="125" y="0"/>
                    </a:moveTo>
                    <a:lnTo>
                      <a:pt x="111" y="8"/>
                    </a:lnTo>
                    <a:lnTo>
                      <a:pt x="0" y="102"/>
                    </a:lnTo>
                    <a:lnTo>
                      <a:pt x="154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7" name="Freeform 122"/>
              <p:cNvSpPr>
                <a:spLocks noChangeArrowheads="1"/>
              </p:cNvSpPr>
              <p:nvPr/>
            </p:nvSpPr>
            <p:spPr bwMode="auto">
              <a:xfrm>
                <a:off x="1321" y="1058"/>
                <a:ext cx="140" cy="140"/>
              </a:xfrm>
              <a:custGeom>
                <a:avLst/>
                <a:gdLst>
                  <a:gd name="T0" fmla="*/ 102 w 59"/>
                  <a:gd name="T1" fmla="*/ 225 h 59"/>
                  <a:gd name="T2" fmla="*/ 0 w 59"/>
                  <a:gd name="T3" fmla="*/ 140 h 59"/>
                  <a:gd name="T4" fmla="*/ 332 w 59"/>
                  <a:gd name="T5" fmla="*/ 0 h 59"/>
                  <a:gd name="T6" fmla="*/ 327 w 59"/>
                  <a:gd name="T7" fmla="*/ 247 h 59"/>
                  <a:gd name="T8" fmla="*/ 332 w 59"/>
                  <a:gd name="T9" fmla="*/ 332 h 59"/>
                  <a:gd name="T10" fmla="*/ 102 w 59"/>
                  <a:gd name="T11" fmla="*/ 22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59"/>
                  <a:gd name="T20" fmla="*/ 59 w 59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59">
                    <a:moveTo>
                      <a:pt x="18" y="40"/>
                    </a:moveTo>
                    <a:cubicBezTo>
                      <a:pt x="14" y="36"/>
                      <a:pt x="0" y="25"/>
                      <a:pt x="0" y="2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59"/>
                      <a:pt x="59" y="59"/>
                      <a:pt x="59" y="59"/>
                    </a:cubicBezTo>
                    <a:lnTo>
                      <a:pt x="18" y="40"/>
                    </a:lnTo>
                    <a:close/>
                  </a:path>
                </a:pathLst>
              </a:custGeom>
              <a:solidFill>
                <a:srgbClr val="F26F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8" name="Freeform 123"/>
              <p:cNvSpPr>
                <a:spLocks noChangeArrowheads="1"/>
              </p:cNvSpPr>
              <p:nvPr/>
            </p:nvSpPr>
            <p:spPr bwMode="auto">
              <a:xfrm>
                <a:off x="1300" y="918"/>
                <a:ext cx="135" cy="145"/>
              </a:xfrm>
              <a:custGeom>
                <a:avLst/>
                <a:gdLst>
                  <a:gd name="T0" fmla="*/ 43 w 135"/>
                  <a:gd name="T1" fmla="*/ 0 h 145"/>
                  <a:gd name="T2" fmla="*/ 0 w 135"/>
                  <a:gd name="T3" fmla="*/ 145 h 145"/>
                  <a:gd name="T4" fmla="*/ 135 w 135"/>
                  <a:gd name="T5" fmla="*/ 88 h 145"/>
                  <a:gd name="T6" fmla="*/ 43 w 135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5"/>
                  <a:gd name="T13" fmla="*/ 0 h 145"/>
                  <a:gd name="T14" fmla="*/ 135 w 135"/>
                  <a:gd name="T15" fmla="*/ 145 h 1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5" h="145">
                    <a:moveTo>
                      <a:pt x="43" y="0"/>
                    </a:moveTo>
                    <a:lnTo>
                      <a:pt x="0" y="145"/>
                    </a:lnTo>
                    <a:lnTo>
                      <a:pt x="135" y="8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9" name="Freeform 124"/>
              <p:cNvSpPr>
                <a:spLocks noChangeArrowheads="1"/>
              </p:cNvSpPr>
              <p:nvPr/>
            </p:nvSpPr>
            <p:spPr bwMode="auto">
              <a:xfrm>
                <a:off x="1381" y="828"/>
                <a:ext cx="75" cy="112"/>
              </a:xfrm>
              <a:custGeom>
                <a:avLst/>
                <a:gdLst>
                  <a:gd name="T0" fmla="*/ 0 w 75"/>
                  <a:gd name="T1" fmla="*/ 45 h 112"/>
                  <a:gd name="T2" fmla="*/ 75 w 75"/>
                  <a:gd name="T3" fmla="*/ 112 h 112"/>
                  <a:gd name="T4" fmla="*/ 47 w 75"/>
                  <a:gd name="T5" fmla="*/ 0 h 112"/>
                  <a:gd name="T6" fmla="*/ 0 w 75"/>
                  <a:gd name="T7" fmla="*/ 45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112"/>
                  <a:gd name="T14" fmla="*/ 75 w 75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112">
                    <a:moveTo>
                      <a:pt x="0" y="45"/>
                    </a:moveTo>
                    <a:lnTo>
                      <a:pt x="75" y="112"/>
                    </a:lnTo>
                    <a:lnTo>
                      <a:pt x="47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B37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0" name="Freeform 125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9 w 206"/>
                  <a:gd name="T7" fmla="*/ 102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76"/>
                  <a:gd name="T14" fmla="*/ 206 w 206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  <a:lnTo>
                      <a:pt x="9" y="102"/>
                    </a:lnTo>
                    <a:close/>
                  </a:path>
                </a:pathLst>
              </a:custGeom>
              <a:solidFill>
                <a:srgbClr val="95B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1" name="Freeform 126"/>
              <p:cNvSpPr>
                <a:spLocks noChangeArrowheads="1"/>
              </p:cNvSpPr>
              <p:nvPr/>
            </p:nvSpPr>
            <p:spPr bwMode="auto">
              <a:xfrm>
                <a:off x="1528" y="1094"/>
                <a:ext cx="206" cy="176"/>
              </a:xfrm>
              <a:custGeom>
                <a:avLst/>
                <a:gdLst>
                  <a:gd name="T0" fmla="*/ 9 w 206"/>
                  <a:gd name="T1" fmla="*/ 102 h 176"/>
                  <a:gd name="T2" fmla="*/ 0 w 206"/>
                  <a:gd name="T3" fmla="*/ 0 h 176"/>
                  <a:gd name="T4" fmla="*/ 206 w 206"/>
                  <a:gd name="T5" fmla="*/ 176 h 176"/>
                  <a:gd name="T6" fmla="*/ 0 60000 65536"/>
                  <a:gd name="T7" fmla="*/ 0 60000 65536"/>
                  <a:gd name="T8" fmla="*/ 0 60000 65536"/>
                  <a:gd name="T9" fmla="*/ 0 w 206"/>
                  <a:gd name="T10" fmla="*/ 0 h 176"/>
                  <a:gd name="T11" fmla="*/ 206 w 206"/>
                  <a:gd name="T12" fmla="*/ 176 h 1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6" h="176">
                    <a:moveTo>
                      <a:pt x="9" y="102"/>
                    </a:moveTo>
                    <a:lnTo>
                      <a:pt x="0" y="0"/>
                    </a:lnTo>
                    <a:lnTo>
                      <a:pt x="206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2" name="Freeform 127"/>
              <p:cNvSpPr>
                <a:spLocks noChangeArrowheads="1"/>
              </p:cNvSpPr>
              <p:nvPr/>
            </p:nvSpPr>
            <p:spPr bwMode="auto">
              <a:xfrm>
                <a:off x="1632" y="1099"/>
                <a:ext cx="128" cy="114"/>
              </a:xfrm>
              <a:custGeom>
                <a:avLst/>
                <a:gdLst>
                  <a:gd name="T0" fmla="*/ 0 w 128"/>
                  <a:gd name="T1" fmla="*/ 0 h 114"/>
                  <a:gd name="T2" fmla="*/ 128 w 128"/>
                  <a:gd name="T3" fmla="*/ 114 h 114"/>
                  <a:gd name="T4" fmla="*/ 104 w 128"/>
                  <a:gd name="T5" fmla="*/ 26 h 114"/>
                  <a:gd name="T6" fmla="*/ 0 w 128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114"/>
                  <a:gd name="T14" fmla="*/ 128 w 128"/>
                  <a:gd name="T15" fmla="*/ 114 h 1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114">
                    <a:moveTo>
                      <a:pt x="0" y="0"/>
                    </a:moveTo>
                    <a:lnTo>
                      <a:pt x="128" y="114"/>
                    </a:lnTo>
                    <a:lnTo>
                      <a:pt x="10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56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3" name="Freeform 128"/>
              <p:cNvSpPr>
                <a:spLocks noChangeArrowheads="1"/>
              </p:cNvSpPr>
              <p:nvPr/>
            </p:nvSpPr>
            <p:spPr bwMode="auto">
              <a:xfrm>
                <a:off x="838" y="871"/>
                <a:ext cx="76" cy="140"/>
              </a:xfrm>
              <a:custGeom>
                <a:avLst/>
                <a:gdLst>
                  <a:gd name="T0" fmla="*/ 181 w 32"/>
                  <a:gd name="T1" fmla="*/ 164 h 59"/>
                  <a:gd name="T2" fmla="*/ 17 w 32"/>
                  <a:gd name="T3" fmla="*/ 0 h 59"/>
                  <a:gd name="T4" fmla="*/ 17 w 32"/>
                  <a:gd name="T5" fmla="*/ 0 h 59"/>
                  <a:gd name="T6" fmla="*/ 0 w 32"/>
                  <a:gd name="T7" fmla="*/ 332 h 59"/>
                  <a:gd name="T8" fmla="*/ 17 w 32"/>
                  <a:gd name="T9" fmla="*/ 332 h 59"/>
                  <a:gd name="T10" fmla="*/ 181 w 32"/>
                  <a:gd name="T11" fmla="*/ 16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59"/>
                  <a:gd name="T20" fmla="*/ 32 w 32"/>
                  <a:gd name="T21" fmla="*/ 59 h 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59">
                    <a:moveTo>
                      <a:pt x="32" y="29"/>
                    </a:moveTo>
                    <a:cubicBezTo>
                      <a:pt x="32" y="13"/>
                      <a:pt x="19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9"/>
                      <a:pt x="0" y="39"/>
                      <a:pt x="0" y="59"/>
                    </a:cubicBezTo>
                    <a:cubicBezTo>
                      <a:pt x="1" y="59"/>
                      <a:pt x="2" y="59"/>
                      <a:pt x="3" y="59"/>
                    </a:cubicBezTo>
                    <a:cubicBezTo>
                      <a:pt x="19" y="59"/>
                      <a:pt x="32" y="46"/>
                      <a:pt x="32" y="29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4" name="Oval 129"/>
              <p:cNvSpPr>
                <a:spLocks noChangeArrowheads="1"/>
              </p:cNvSpPr>
              <p:nvPr/>
            </p:nvSpPr>
            <p:spPr bwMode="auto">
              <a:xfrm>
                <a:off x="1066" y="992"/>
                <a:ext cx="66" cy="66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15" name="Oval 130"/>
              <p:cNvSpPr>
                <a:spLocks noChangeArrowheads="1"/>
              </p:cNvSpPr>
              <p:nvPr/>
            </p:nvSpPr>
            <p:spPr bwMode="auto">
              <a:xfrm>
                <a:off x="1149" y="873"/>
                <a:ext cx="106" cy="107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16" name="Freeform 131"/>
              <p:cNvSpPr>
                <a:spLocks noChangeArrowheads="1"/>
              </p:cNvSpPr>
              <p:nvPr/>
            </p:nvSpPr>
            <p:spPr bwMode="auto">
              <a:xfrm>
                <a:off x="1198" y="1058"/>
                <a:ext cx="67" cy="81"/>
              </a:xfrm>
              <a:custGeom>
                <a:avLst/>
                <a:gdLst>
                  <a:gd name="T0" fmla="*/ 98 w 28"/>
                  <a:gd name="T1" fmla="*/ 0 h 34"/>
                  <a:gd name="T2" fmla="*/ 0 w 28"/>
                  <a:gd name="T3" fmla="*/ 98 h 34"/>
                  <a:gd name="T4" fmla="*/ 98 w 28"/>
                  <a:gd name="T5" fmla="*/ 193 h 34"/>
                  <a:gd name="T6" fmla="*/ 115 w 28"/>
                  <a:gd name="T7" fmla="*/ 188 h 34"/>
                  <a:gd name="T8" fmla="*/ 160 w 28"/>
                  <a:gd name="T9" fmla="*/ 24 h 34"/>
                  <a:gd name="T10" fmla="*/ 98 w 28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4"/>
                  <a:gd name="T20" fmla="*/ 28 w 28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4">
                    <a:moveTo>
                      <a:pt x="17" y="0"/>
                    </a:move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22" y="24"/>
                      <a:pt x="25" y="14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7" name="Oval 132"/>
              <p:cNvSpPr>
                <a:spLocks noChangeArrowheads="1"/>
              </p:cNvSpPr>
              <p:nvPr/>
            </p:nvSpPr>
            <p:spPr bwMode="auto">
              <a:xfrm>
                <a:off x="902" y="1042"/>
                <a:ext cx="114" cy="114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18" name="Oval 133"/>
              <p:cNvSpPr>
                <a:spLocks noChangeArrowheads="1"/>
              </p:cNvSpPr>
              <p:nvPr/>
            </p:nvSpPr>
            <p:spPr bwMode="auto">
              <a:xfrm>
                <a:off x="1054" y="1122"/>
                <a:ext cx="113" cy="11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19" name="Freeform 134"/>
              <p:cNvSpPr>
                <a:spLocks noChangeArrowheads="1"/>
              </p:cNvSpPr>
              <p:nvPr/>
            </p:nvSpPr>
            <p:spPr bwMode="auto">
              <a:xfrm>
                <a:off x="862" y="1210"/>
                <a:ext cx="52" cy="93"/>
              </a:xfrm>
              <a:custGeom>
                <a:avLst/>
                <a:gdLst>
                  <a:gd name="T0" fmla="*/ 118 w 22"/>
                  <a:gd name="T1" fmla="*/ 119 h 39"/>
                  <a:gd name="T2" fmla="*/ 17 w 22"/>
                  <a:gd name="T3" fmla="*/ 0 h 39"/>
                  <a:gd name="T4" fmla="*/ 0 w 22"/>
                  <a:gd name="T5" fmla="*/ 0 h 39"/>
                  <a:gd name="T6" fmla="*/ 21 w 22"/>
                  <a:gd name="T7" fmla="*/ 222 h 39"/>
                  <a:gd name="T8" fmla="*/ 118 w 22"/>
                  <a:gd name="T9" fmla="*/ 11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9"/>
                  <a:gd name="T17" fmla="*/ 22 w 2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9">
                    <a:moveTo>
                      <a:pt x="21" y="21"/>
                    </a:moveTo>
                    <a:cubicBezTo>
                      <a:pt x="22" y="10"/>
                      <a:pt x="1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3"/>
                      <a:pt x="2" y="26"/>
                      <a:pt x="4" y="39"/>
                    </a:cubicBezTo>
                    <a:cubicBezTo>
                      <a:pt x="13" y="38"/>
                      <a:pt x="21" y="31"/>
                      <a:pt x="21" y="21"/>
                    </a:cubicBezTo>
                    <a:close/>
                  </a:path>
                </a:pathLst>
              </a:cu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0" name="Oval 135"/>
              <p:cNvSpPr>
                <a:spLocks noChangeArrowheads="1"/>
              </p:cNvSpPr>
              <p:nvPr/>
            </p:nvSpPr>
            <p:spPr bwMode="auto">
              <a:xfrm>
                <a:off x="992" y="1196"/>
                <a:ext cx="140" cy="142"/>
              </a:xfrm>
              <a:prstGeom prst="ellipse">
                <a:avLst/>
              </a:prstGeom>
              <a:solidFill>
                <a:srgbClr val="687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21" name="Freeform 136"/>
              <p:cNvSpPr>
                <a:spLocks noChangeArrowheads="1"/>
              </p:cNvSpPr>
              <p:nvPr/>
            </p:nvSpPr>
            <p:spPr bwMode="auto">
              <a:xfrm>
                <a:off x="791" y="674"/>
                <a:ext cx="701" cy="268"/>
              </a:xfrm>
              <a:custGeom>
                <a:avLst/>
                <a:gdLst>
                  <a:gd name="T0" fmla="*/ 102 w 296"/>
                  <a:gd name="T1" fmla="*/ 40 h 113"/>
                  <a:gd name="T2" fmla="*/ 21 w 296"/>
                  <a:gd name="T3" fmla="*/ 242 h 113"/>
                  <a:gd name="T4" fmla="*/ 538 w 296"/>
                  <a:gd name="T5" fmla="*/ 569 h 113"/>
                  <a:gd name="T6" fmla="*/ 1537 w 296"/>
                  <a:gd name="T7" fmla="*/ 398 h 113"/>
                  <a:gd name="T8" fmla="*/ 1632 w 296"/>
                  <a:gd name="T9" fmla="*/ 197 h 113"/>
                  <a:gd name="T10" fmla="*/ 1558 w 296"/>
                  <a:gd name="T11" fmla="*/ 107 h 113"/>
                  <a:gd name="T12" fmla="*/ 1459 w 296"/>
                  <a:gd name="T13" fmla="*/ 62 h 113"/>
                  <a:gd name="T14" fmla="*/ 1049 w 296"/>
                  <a:gd name="T15" fmla="*/ 344 h 113"/>
                  <a:gd name="T16" fmla="*/ 467 w 296"/>
                  <a:gd name="T17" fmla="*/ 337 h 113"/>
                  <a:gd name="T18" fmla="*/ 208 w 296"/>
                  <a:gd name="T19" fmla="*/ 157 h 113"/>
                  <a:gd name="T20" fmla="*/ 258 w 296"/>
                  <a:gd name="T21" fmla="*/ 66 h 113"/>
                  <a:gd name="T22" fmla="*/ 242 w 296"/>
                  <a:gd name="T23" fmla="*/ 0 h 113"/>
                  <a:gd name="T24" fmla="*/ 102 w 296"/>
                  <a:gd name="T25" fmla="*/ 4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6"/>
                  <a:gd name="T40" fmla="*/ 0 h 113"/>
                  <a:gd name="T41" fmla="*/ 296 w 296"/>
                  <a:gd name="T42" fmla="*/ 113 h 1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6" h="113">
                    <a:moveTo>
                      <a:pt x="18" y="7"/>
                    </a:moveTo>
                    <a:cubicBezTo>
                      <a:pt x="6" y="14"/>
                      <a:pt x="0" y="27"/>
                      <a:pt x="4" y="43"/>
                    </a:cubicBezTo>
                    <a:cubicBezTo>
                      <a:pt x="11" y="71"/>
                      <a:pt x="39" y="89"/>
                      <a:pt x="96" y="101"/>
                    </a:cubicBezTo>
                    <a:cubicBezTo>
                      <a:pt x="154" y="113"/>
                      <a:pt x="237" y="101"/>
                      <a:pt x="274" y="71"/>
                    </a:cubicBezTo>
                    <a:cubicBezTo>
                      <a:pt x="284" y="63"/>
                      <a:pt x="296" y="49"/>
                      <a:pt x="291" y="35"/>
                    </a:cubicBezTo>
                    <a:cubicBezTo>
                      <a:pt x="289" y="30"/>
                      <a:pt x="282" y="23"/>
                      <a:pt x="278" y="19"/>
                    </a:cubicBezTo>
                    <a:cubicBezTo>
                      <a:pt x="276" y="17"/>
                      <a:pt x="260" y="12"/>
                      <a:pt x="260" y="11"/>
                    </a:cubicBezTo>
                    <a:cubicBezTo>
                      <a:pt x="274" y="37"/>
                      <a:pt x="202" y="58"/>
                      <a:pt x="187" y="61"/>
                    </a:cubicBezTo>
                    <a:cubicBezTo>
                      <a:pt x="153" y="66"/>
                      <a:pt x="117" y="70"/>
                      <a:pt x="83" y="60"/>
                    </a:cubicBezTo>
                    <a:cubicBezTo>
                      <a:pt x="67" y="56"/>
                      <a:pt x="41" y="47"/>
                      <a:pt x="37" y="28"/>
                    </a:cubicBezTo>
                    <a:cubicBezTo>
                      <a:pt x="34" y="16"/>
                      <a:pt x="41" y="19"/>
                      <a:pt x="46" y="12"/>
                    </a:cubicBezTo>
                    <a:cubicBezTo>
                      <a:pt x="52" y="6"/>
                      <a:pt x="54" y="0"/>
                      <a:pt x="43" y="0"/>
                    </a:cubicBezTo>
                    <a:cubicBezTo>
                      <a:pt x="33" y="0"/>
                      <a:pt x="25" y="2"/>
                      <a:pt x="18" y="7"/>
                    </a:cubicBezTo>
                    <a:close/>
                  </a:path>
                </a:pathLst>
              </a:custGeom>
              <a:solidFill>
                <a:srgbClr val="796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2" name="Freeform 137"/>
              <p:cNvSpPr>
                <a:spLocks noChangeArrowheads="1"/>
              </p:cNvSpPr>
              <p:nvPr/>
            </p:nvSpPr>
            <p:spPr bwMode="auto">
              <a:xfrm>
                <a:off x="945" y="1111"/>
                <a:ext cx="701" cy="215"/>
              </a:xfrm>
              <a:custGeom>
                <a:avLst/>
                <a:gdLst>
                  <a:gd name="T0" fmla="*/ 545 w 296"/>
                  <a:gd name="T1" fmla="*/ 291 h 91"/>
                  <a:gd name="T2" fmla="*/ 1660 w 296"/>
                  <a:gd name="T3" fmla="*/ 241 h 91"/>
                  <a:gd name="T4" fmla="*/ 1385 w 296"/>
                  <a:gd name="T5" fmla="*/ 118 h 91"/>
                  <a:gd name="T6" fmla="*/ 40 w 296"/>
                  <a:gd name="T7" fmla="*/ 258 h 91"/>
                  <a:gd name="T8" fmla="*/ 118 w 296"/>
                  <a:gd name="T9" fmla="*/ 508 h 91"/>
                  <a:gd name="T10" fmla="*/ 545 w 296"/>
                  <a:gd name="T11" fmla="*/ 291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6"/>
                  <a:gd name="T19" fmla="*/ 0 h 91"/>
                  <a:gd name="T20" fmla="*/ 296 w 296"/>
                  <a:gd name="T21" fmla="*/ 91 h 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6" h="91">
                    <a:moveTo>
                      <a:pt x="97" y="52"/>
                    </a:moveTo>
                    <a:cubicBezTo>
                      <a:pt x="163" y="37"/>
                      <a:pt x="232" y="29"/>
                      <a:pt x="296" y="43"/>
                    </a:cubicBezTo>
                    <a:cubicBezTo>
                      <a:pt x="277" y="32"/>
                      <a:pt x="260" y="25"/>
                      <a:pt x="247" y="21"/>
                    </a:cubicBezTo>
                    <a:cubicBezTo>
                      <a:pt x="186" y="4"/>
                      <a:pt x="28" y="0"/>
                      <a:pt x="7" y="46"/>
                    </a:cubicBezTo>
                    <a:cubicBezTo>
                      <a:pt x="0" y="60"/>
                      <a:pt x="8" y="76"/>
                      <a:pt x="21" y="91"/>
                    </a:cubicBezTo>
                    <a:cubicBezTo>
                      <a:pt x="37" y="65"/>
                      <a:pt x="69" y="59"/>
                      <a:pt x="97" y="52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3" name="Freeform 138"/>
              <p:cNvSpPr>
                <a:spLocks noChangeArrowheads="1"/>
              </p:cNvSpPr>
              <p:nvPr/>
            </p:nvSpPr>
            <p:spPr bwMode="auto">
              <a:xfrm>
                <a:off x="995" y="1179"/>
                <a:ext cx="762" cy="221"/>
              </a:xfrm>
              <a:custGeom>
                <a:avLst/>
                <a:gdLst>
                  <a:gd name="T0" fmla="*/ 1803 w 322"/>
                  <a:gd name="T1" fmla="*/ 231 h 93"/>
                  <a:gd name="T2" fmla="*/ 1541 w 322"/>
                  <a:gd name="T3" fmla="*/ 78 h 93"/>
                  <a:gd name="T4" fmla="*/ 426 w 322"/>
                  <a:gd name="T5" fmla="*/ 131 h 93"/>
                  <a:gd name="T6" fmla="*/ 0 w 322"/>
                  <a:gd name="T7" fmla="*/ 349 h 93"/>
                  <a:gd name="T8" fmla="*/ 208 w 322"/>
                  <a:gd name="T9" fmla="*/ 525 h 93"/>
                  <a:gd name="T10" fmla="*/ 1803 w 322"/>
                  <a:gd name="T11" fmla="*/ 231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93"/>
                  <a:gd name="T20" fmla="*/ 322 w 322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93">
                    <a:moveTo>
                      <a:pt x="322" y="41"/>
                    </a:moveTo>
                    <a:cubicBezTo>
                      <a:pt x="306" y="31"/>
                      <a:pt x="290" y="22"/>
                      <a:pt x="275" y="14"/>
                    </a:cubicBezTo>
                    <a:cubicBezTo>
                      <a:pt x="211" y="0"/>
                      <a:pt x="142" y="8"/>
                      <a:pt x="76" y="23"/>
                    </a:cubicBezTo>
                    <a:cubicBezTo>
                      <a:pt x="48" y="30"/>
                      <a:pt x="16" y="36"/>
                      <a:pt x="0" y="62"/>
                    </a:cubicBezTo>
                    <a:cubicBezTo>
                      <a:pt x="10" y="73"/>
                      <a:pt x="24" y="84"/>
                      <a:pt x="37" y="93"/>
                    </a:cubicBezTo>
                    <a:cubicBezTo>
                      <a:pt x="120" y="43"/>
                      <a:pt x="225" y="25"/>
                      <a:pt x="322" y="41"/>
                    </a:cubicBezTo>
                    <a:close/>
                  </a:path>
                </a:pathLst>
              </a:custGeom>
              <a:solidFill>
                <a:srgbClr val="7C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4" name="Freeform 139"/>
              <p:cNvSpPr>
                <a:spLocks noChangeArrowheads="1"/>
              </p:cNvSpPr>
              <p:nvPr/>
            </p:nvSpPr>
            <p:spPr bwMode="auto">
              <a:xfrm>
                <a:off x="1082" y="1239"/>
                <a:ext cx="744" cy="239"/>
              </a:xfrm>
              <a:custGeom>
                <a:avLst/>
                <a:gdLst>
                  <a:gd name="T0" fmla="*/ 0 w 314"/>
                  <a:gd name="T1" fmla="*/ 381 h 101"/>
                  <a:gd name="T2" fmla="*/ 230 w 314"/>
                  <a:gd name="T3" fmla="*/ 521 h 101"/>
                  <a:gd name="T4" fmla="*/ 315 w 314"/>
                  <a:gd name="T5" fmla="*/ 566 h 101"/>
                  <a:gd name="T6" fmla="*/ 1763 w 314"/>
                  <a:gd name="T7" fmla="*/ 201 h 101"/>
                  <a:gd name="T8" fmla="*/ 1599 w 314"/>
                  <a:gd name="T9" fmla="*/ 90 h 101"/>
                  <a:gd name="T10" fmla="*/ 0 w 314"/>
                  <a:gd name="T11" fmla="*/ 381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101"/>
                  <a:gd name="T20" fmla="*/ 314 w 314"/>
                  <a:gd name="T21" fmla="*/ 101 h 1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101">
                    <a:moveTo>
                      <a:pt x="0" y="68"/>
                    </a:moveTo>
                    <a:cubicBezTo>
                      <a:pt x="21" y="83"/>
                      <a:pt x="41" y="93"/>
                      <a:pt x="41" y="93"/>
                    </a:cubicBezTo>
                    <a:cubicBezTo>
                      <a:pt x="46" y="96"/>
                      <a:pt x="51" y="98"/>
                      <a:pt x="56" y="101"/>
                    </a:cubicBezTo>
                    <a:cubicBezTo>
                      <a:pt x="132" y="53"/>
                      <a:pt x="224" y="34"/>
                      <a:pt x="314" y="36"/>
                    </a:cubicBezTo>
                    <a:cubicBezTo>
                      <a:pt x="305" y="29"/>
                      <a:pt x="295" y="23"/>
                      <a:pt x="285" y="16"/>
                    </a:cubicBezTo>
                    <a:cubicBezTo>
                      <a:pt x="188" y="0"/>
                      <a:pt x="83" y="18"/>
                      <a:pt x="0" y="68"/>
                    </a:cubicBezTo>
                    <a:close/>
                  </a:path>
                </a:pathLst>
              </a:custGeom>
              <a:solidFill>
                <a:srgbClr val="FF7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5" name="Freeform 140"/>
              <p:cNvSpPr>
                <a:spLocks noChangeArrowheads="1"/>
              </p:cNvSpPr>
              <p:nvPr/>
            </p:nvSpPr>
            <p:spPr bwMode="auto">
              <a:xfrm>
                <a:off x="1215" y="1379"/>
                <a:ext cx="218" cy="189"/>
              </a:xfrm>
              <a:custGeom>
                <a:avLst/>
                <a:gdLst>
                  <a:gd name="T0" fmla="*/ 0 w 92"/>
                  <a:gd name="T1" fmla="*/ 234 h 80"/>
                  <a:gd name="T2" fmla="*/ 438 w 92"/>
                  <a:gd name="T3" fmla="*/ 447 h 80"/>
                  <a:gd name="T4" fmla="*/ 517 w 92"/>
                  <a:gd name="T5" fmla="*/ 0 h 80"/>
                  <a:gd name="T6" fmla="*/ 0 w 92"/>
                  <a:gd name="T7" fmla="*/ 234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0" y="42"/>
                    </a:moveTo>
                    <a:cubicBezTo>
                      <a:pt x="25" y="56"/>
                      <a:pt x="51" y="69"/>
                      <a:pt x="78" y="8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60" y="10"/>
                      <a:pt x="29" y="24"/>
                      <a:pt x="0" y="42"/>
                    </a:cubicBezTo>
                    <a:close/>
                  </a:path>
                </a:pathLst>
              </a:custGeom>
              <a:solidFill>
                <a:srgbClr val="5D9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6" name="Freeform 141"/>
              <p:cNvSpPr>
                <a:spLocks noChangeArrowheads="1"/>
              </p:cNvSpPr>
              <p:nvPr/>
            </p:nvSpPr>
            <p:spPr bwMode="auto">
              <a:xfrm>
                <a:off x="1504" y="1334"/>
                <a:ext cx="350" cy="230"/>
              </a:xfrm>
              <a:custGeom>
                <a:avLst/>
                <a:gdLst>
                  <a:gd name="T0" fmla="*/ 0 w 148"/>
                  <a:gd name="T1" fmla="*/ 57 h 97"/>
                  <a:gd name="T2" fmla="*/ 381 w 148"/>
                  <a:gd name="T3" fmla="*/ 545 h 97"/>
                  <a:gd name="T4" fmla="*/ 828 w 148"/>
                  <a:gd name="T5" fmla="*/ 304 h 97"/>
                  <a:gd name="T6" fmla="*/ 296 w 148"/>
                  <a:gd name="T7" fmla="*/ 0 h 97"/>
                  <a:gd name="T8" fmla="*/ 0 w 148"/>
                  <a:gd name="T9" fmla="*/ 57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97"/>
                  <a:gd name="T17" fmla="*/ 148 w 148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97">
                    <a:moveTo>
                      <a:pt x="0" y="10"/>
                    </a:moveTo>
                    <a:cubicBezTo>
                      <a:pt x="68" y="97"/>
                      <a:pt x="68" y="97"/>
                      <a:pt x="68" y="97"/>
                    </a:cubicBezTo>
                    <a:cubicBezTo>
                      <a:pt x="93" y="79"/>
                      <a:pt x="119" y="64"/>
                      <a:pt x="148" y="5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5" y="3"/>
                      <a:pt x="17" y="6"/>
                      <a:pt x="0" y="10"/>
                    </a:cubicBezTo>
                    <a:close/>
                  </a:path>
                </a:pathLst>
              </a:custGeom>
              <a:solidFill>
                <a:srgbClr val="FF9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7" name="Freeform 142"/>
              <p:cNvSpPr>
                <a:spLocks noChangeArrowheads="1"/>
              </p:cNvSpPr>
              <p:nvPr/>
            </p:nvSpPr>
            <p:spPr bwMode="auto">
              <a:xfrm>
                <a:off x="1629" y="1324"/>
                <a:ext cx="330" cy="138"/>
              </a:xfrm>
              <a:custGeom>
                <a:avLst/>
                <a:gdLst>
                  <a:gd name="T0" fmla="*/ 468 w 139"/>
                  <a:gd name="T1" fmla="*/ 0 h 58"/>
                  <a:gd name="T2" fmla="*/ 0 w 139"/>
                  <a:gd name="T3" fmla="*/ 24 h 58"/>
                  <a:gd name="T4" fmla="*/ 537 w 139"/>
                  <a:gd name="T5" fmla="*/ 328 h 58"/>
                  <a:gd name="T6" fmla="*/ 783 w 139"/>
                  <a:gd name="T7" fmla="*/ 271 h 58"/>
                  <a:gd name="T8" fmla="*/ 468 w 1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9"/>
                  <a:gd name="T16" fmla="*/ 0 h 58"/>
                  <a:gd name="T17" fmla="*/ 139 w 139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9" h="58">
                    <a:moveTo>
                      <a:pt x="83" y="0"/>
                    </a:moveTo>
                    <a:cubicBezTo>
                      <a:pt x="56" y="0"/>
                      <a:pt x="28" y="1"/>
                      <a:pt x="0" y="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109" y="54"/>
                      <a:pt x="124" y="50"/>
                      <a:pt x="139" y="48"/>
                    </a:cubicBezTo>
                    <a:cubicBezTo>
                      <a:pt x="124" y="32"/>
                      <a:pt x="104" y="16"/>
                      <a:pt x="83" y="0"/>
                    </a:cubicBezTo>
                    <a:close/>
                  </a:path>
                </a:pathLst>
              </a:custGeom>
              <a:solidFill>
                <a:srgbClr val="7C3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8" name="Freeform 143"/>
              <p:cNvSpPr>
                <a:spLocks noChangeArrowheads="1"/>
              </p:cNvSpPr>
              <p:nvPr/>
            </p:nvSpPr>
            <p:spPr bwMode="auto">
              <a:xfrm>
                <a:off x="1400" y="1357"/>
                <a:ext cx="265" cy="219"/>
              </a:xfrm>
              <a:custGeom>
                <a:avLst/>
                <a:gdLst>
                  <a:gd name="T0" fmla="*/ 599 w 112"/>
                  <a:gd name="T1" fmla="*/ 517 h 92"/>
                  <a:gd name="T2" fmla="*/ 627 w 112"/>
                  <a:gd name="T3" fmla="*/ 493 h 92"/>
                  <a:gd name="T4" fmla="*/ 246 w 112"/>
                  <a:gd name="T5" fmla="*/ 0 h 92"/>
                  <a:gd name="T6" fmla="*/ 78 w 112"/>
                  <a:gd name="T7" fmla="*/ 50 h 92"/>
                  <a:gd name="T8" fmla="*/ 0 w 112"/>
                  <a:gd name="T9" fmla="*/ 488 h 92"/>
                  <a:gd name="T10" fmla="*/ 599 w 112"/>
                  <a:gd name="T11" fmla="*/ 517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92"/>
                  <a:gd name="T20" fmla="*/ 112 w 11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92">
                    <a:moveTo>
                      <a:pt x="107" y="91"/>
                    </a:moveTo>
                    <a:cubicBezTo>
                      <a:pt x="109" y="90"/>
                      <a:pt x="110" y="88"/>
                      <a:pt x="112" y="8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4" y="3"/>
                      <a:pt x="24" y="6"/>
                      <a:pt x="14" y="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36" y="85"/>
                      <a:pt x="72" y="92"/>
                      <a:pt x="107" y="91"/>
                    </a:cubicBezTo>
                    <a:close/>
                  </a:path>
                </a:pathLst>
              </a:custGeom>
              <a:solidFill>
                <a:srgbClr val="6D4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9" name="Freeform 144"/>
              <p:cNvSpPr>
                <a:spLocks noChangeArrowheads="1"/>
              </p:cNvSpPr>
              <p:nvPr/>
            </p:nvSpPr>
            <p:spPr bwMode="auto">
              <a:xfrm>
                <a:off x="1400" y="1559"/>
                <a:ext cx="253" cy="73"/>
              </a:xfrm>
              <a:custGeom>
                <a:avLst/>
                <a:gdLst>
                  <a:gd name="T0" fmla="*/ 0 w 107"/>
                  <a:gd name="T1" fmla="*/ 5 h 31"/>
                  <a:gd name="T2" fmla="*/ 0 w 107"/>
                  <a:gd name="T3" fmla="*/ 21 h 31"/>
                  <a:gd name="T4" fmla="*/ 426 w 107"/>
                  <a:gd name="T5" fmla="*/ 172 h 31"/>
                  <a:gd name="T6" fmla="*/ 598 w 107"/>
                  <a:gd name="T7" fmla="*/ 33 h 31"/>
                  <a:gd name="T8" fmla="*/ 0 w 107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"/>
                  <a:gd name="T16" fmla="*/ 0 h 31"/>
                  <a:gd name="T17" fmla="*/ 107 w 10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" h="31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6" y="15"/>
                      <a:pt x="51" y="24"/>
                      <a:pt x="76" y="31"/>
                    </a:cubicBezTo>
                    <a:cubicBezTo>
                      <a:pt x="86" y="22"/>
                      <a:pt x="96" y="14"/>
                      <a:pt x="107" y="6"/>
                    </a:cubicBezTo>
                    <a:cubicBezTo>
                      <a:pt x="72" y="7"/>
                      <a:pt x="36" y="0"/>
                      <a:pt x="0" y="1"/>
                    </a:cubicBezTo>
                    <a:close/>
                  </a:path>
                </a:pathLst>
              </a:custGeom>
              <a:solidFill>
                <a:srgbClr val="ED4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0" name="Freeform 145"/>
              <p:cNvSpPr>
                <a:spLocks noChangeArrowheads="1"/>
              </p:cNvSpPr>
              <p:nvPr/>
            </p:nvSpPr>
            <p:spPr bwMode="auto">
              <a:xfrm>
                <a:off x="1580" y="1438"/>
                <a:ext cx="476" cy="256"/>
              </a:xfrm>
              <a:custGeom>
                <a:avLst/>
                <a:gdLst>
                  <a:gd name="T0" fmla="*/ 0 w 201"/>
                  <a:gd name="T1" fmla="*/ 460 h 108"/>
                  <a:gd name="T2" fmla="*/ 1049 w 201"/>
                  <a:gd name="T3" fmla="*/ 422 h 108"/>
                  <a:gd name="T4" fmla="*/ 898 w 201"/>
                  <a:gd name="T5" fmla="*/ 0 h 108"/>
                  <a:gd name="T6" fmla="*/ 0 w 201"/>
                  <a:gd name="T7" fmla="*/ 460 h 10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1"/>
                  <a:gd name="T13" fmla="*/ 0 h 108"/>
                  <a:gd name="T14" fmla="*/ 201 w 201"/>
                  <a:gd name="T15" fmla="*/ 108 h 10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1" h="108">
                    <a:moveTo>
                      <a:pt x="0" y="82"/>
                    </a:moveTo>
                    <a:cubicBezTo>
                      <a:pt x="86" y="106"/>
                      <a:pt x="161" y="108"/>
                      <a:pt x="187" y="75"/>
                    </a:cubicBezTo>
                    <a:cubicBezTo>
                      <a:pt x="201" y="56"/>
                      <a:pt x="187" y="28"/>
                      <a:pt x="160" y="0"/>
                    </a:cubicBezTo>
                    <a:cubicBezTo>
                      <a:pt x="100" y="7"/>
                      <a:pt x="47" y="41"/>
                      <a:pt x="0" y="82"/>
                    </a:cubicBezTo>
                    <a:close/>
                  </a:path>
                </a:pathLst>
              </a:custGeom>
              <a:solidFill>
                <a:srgbClr val="FFE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1" name="Oval 146"/>
              <p:cNvSpPr>
                <a:spLocks noChangeArrowheads="1"/>
              </p:cNvSpPr>
              <p:nvPr/>
            </p:nvSpPr>
            <p:spPr bwMode="auto">
              <a:xfrm>
                <a:off x="608" y="745"/>
                <a:ext cx="15" cy="15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2" name="Oval 147"/>
              <p:cNvSpPr>
                <a:spLocks noChangeArrowheads="1"/>
              </p:cNvSpPr>
              <p:nvPr/>
            </p:nvSpPr>
            <p:spPr bwMode="auto">
              <a:xfrm>
                <a:off x="668" y="748"/>
                <a:ext cx="11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3" name="Oval 148"/>
              <p:cNvSpPr>
                <a:spLocks noChangeArrowheads="1"/>
              </p:cNvSpPr>
              <p:nvPr/>
            </p:nvSpPr>
            <p:spPr bwMode="auto">
              <a:xfrm>
                <a:off x="720" y="748"/>
                <a:ext cx="14" cy="14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4" name="Oval 149"/>
              <p:cNvSpPr>
                <a:spLocks noChangeArrowheads="1"/>
              </p:cNvSpPr>
              <p:nvPr/>
            </p:nvSpPr>
            <p:spPr bwMode="auto">
              <a:xfrm>
                <a:off x="774" y="750"/>
                <a:ext cx="14" cy="12"/>
              </a:xfrm>
              <a:prstGeom prst="ellipse">
                <a:avLst/>
              </a:prstGeom>
              <a:solidFill>
                <a:srgbClr val="6FA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5" name="Oval 150"/>
              <p:cNvSpPr>
                <a:spLocks noChangeArrowheads="1"/>
              </p:cNvSpPr>
              <p:nvPr/>
            </p:nvSpPr>
            <p:spPr bwMode="auto">
              <a:xfrm>
                <a:off x="658" y="1298"/>
                <a:ext cx="14" cy="14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6" name="Oval 151"/>
              <p:cNvSpPr>
                <a:spLocks noChangeArrowheads="1"/>
              </p:cNvSpPr>
              <p:nvPr/>
            </p:nvSpPr>
            <p:spPr bwMode="auto">
              <a:xfrm>
                <a:off x="715" y="1300"/>
                <a:ext cx="14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7" name="Oval 152"/>
              <p:cNvSpPr>
                <a:spLocks noChangeArrowheads="1"/>
              </p:cNvSpPr>
              <p:nvPr/>
            </p:nvSpPr>
            <p:spPr bwMode="auto">
              <a:xfrm>
                <a:off x="769" y="1300"/>
                <a:ext cx="15" cy="15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8" name="Oval 153"/>
              <p:cNvSpPr>
                <a:spLocks noChangeArrowheads="1"/>
              </p:cNvSpPr>
              <p:nvPr/>
            </p:nvSpPr>
            <p:spPr bwMode="auto">
              <a:xfrm>
                <a:off x="824" y="1303"/>
                <a:ext cx="12" cy="12"/>
              </a:xfrm>
              <a:prstGeom prst="ellipse">
                <a:avLst/>
              </a:prstGeom>
              <a:solidFill>
                <a:srgbClr val="6F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39" name="Oval 154"/>
              <p:cNvSpPr>
                <a:spLocks noChangeArrowheads="1"/>
              </p:cNvSpPr>
              <p:nvPr/>
            </p:nvSpPr>
            <p:spPr bwMode="auto">
              <a:xfrm>
                <a:off x="601" y="843"/>
                <a:ext cx="15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0" name="Oval 155"/>
              <p:cNvSpPr>
                <a:spLocks noChangeArrowheads="1"/>
              </p:cNvSpPr>
              <p:nvPr/>
            </p:nvSpPr>
            <p:spPr bwMode="auto">
              <a:xfrm>
                <a:off x="670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1" name="Oval 156"/>
              <p:cNvSpPr>
                <a:spLocks noChangeArrowheads="1"/>
              </p:cNvSpPr>
              <p:nvPr/>
            </p:nvSpPr>
            <p:spPr bwMode="auto">
              <a:xfrm>
                <a:off x="734" y="845"/>
                <a:ext cx="17" cy="14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2" name="Oval 157"/>
              <p:cNvSpPr>
                <a:spLocks noChangeArrowheads="1"/>
              </p:cNvSpPr>
              <p:nvPr/>
            </p:nvSpPr>
            <p:spPr bwMode="auto">
              <a:xfrm>
                <a:off x="798" y="847"/>
                <a:ext cx="16" cy="17"/>
              </a:xfrm>
              <a:prstGeom prst="ellipse">
                <a:avLst/>
              </a:prstGeom>
              <a:solidFill>
                <a:srgbClr val="814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3" name="Oval 158"/>
              <p:cNvSpPr>
                <a:spLocks noChangeArrowheads="1"/>
              </p:cNvSpPr>
              <p:nvPr/>
            </p:nvSpPr>
            <p:spPr bwMode="auto">
              <a:xfrm>
                <a:off x="604" y="942"/>
                <a:ext cx="14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4" name="Oval 159"/>
              <p:cNvSpPr>
                <a:spLocks noChangeArrowheads="1"/>
              </p:cNvSpPr>
              <p:nvPr/>
            </p:nvSpPr>
            <p:spPr bwMode="auto">
              <a:xfrm>
                <a:off x="672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5" name="Oval 160"/>
              <p:cNvSpPr>
                <a:spLocks noChangeArrowheads="1"/>
              </p:cNvSpPr>
              <p:nvPr/>
            </p:nvSpPr>
            <p:spPr bwMode="auto">
              <a:xfrm>
                <a:off x="736" y="945"/>
                <a:ext cx="17" cy="16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6" name="Oval 161"/>
              <p:cNvSpPr>
                <a:spLocks noChangeArrowheads="1"/>
              </p:cNvSpPr>
              <p:nvPr/>
            </p:nvSpPr>
            <p:spPr bwMode="auto">
              <a:xfrm>
                <a:off x="800" y="947"/>
                <a:ext cx="17" cy="17"/>
              </a:xfrm>
              <a:prstGeom prst="ellipse">
                <a:avLst/>
              </a:prstGeom>
              <a:solidFill>
                <a:srgbClr val="81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7" name="Oval 162"/>
              <p:cNvSpPr>
                <a:spLocks noChangeArrowheads="1"/>
              </p:cNvSpPr>
              <p:nvPr/>
            </p:nvSpPr>
            <p:spPr bwMode="auto">
              <a:xfrm>
                <a:off x="608" y="1032"/>
                <a:ext cx="17" cy="17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8" name="Oval 163"/>
              <p:cNvSpPr>
                <a:spLocks noChangeArrowheads="1"/>
              </p:cNvSpPr>
              <p:nvPr/>
            </p:nvSpPr>
            <p:spPr bwMode="auto">
              <a:xfrm>
                <a:off x="679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49" name="Oval 164"/>
              <p:cNvSpPr>
                <a:spLocks noChangeArrowheads="1"/>
              </p:cNvSpPr>
              <p:nvPr/>
            </p:nvSpPr>
            <p:spPr bwMode="auto">
              <a:xfrm>
                <a:off x="743" y="1035"/>
                <a:ext cx="15" cy="16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50" name="Oval 165"/>
              <p:cNvSpPr>
                <a:spLocks noChangeArrowheads="1"/>
              </p:cNvSpPr>
              <p:nvPr/>
            </p:nvSpPr>
            <p:spPr bwMode="auto">
              <a:xfrm>
                <a:off x="807" y="1039"/>
                <a:ext cx="17" cy="15"/>
              </a:xfrm>
              <a:prstGeom prst="ellipse">
                <a:avLst/>
              </a:prstGeom>
              <a:solidFill>
                <a:srgbClr val="9FC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51" name="Freeform 166"/>
              <p:cNvSpPr>
                <a:spLocks noChangeArrowheads="1"/>
              </p:cNvSpPr>
              <p:nvPr/>
            </p:nvSpPr>
            <p:spPr bwMode="auto">
              <a:xfrm>
                <a:off x="616" y="1134"/>
                <a:ext cx="16" cy="17"/>
              </a:xfrm>
              <a:custGeom>
                <a:avLst/>
                <a:gdLst>
                  <a:gd name="T0" fmla="*/ 37 w 7"/>
                  <a:gd name="T1" fmla="*/ 24 h 7"/>
                  <a:gd name="T2" fmla="*/ 21 w 7"/>
                  <a:gd name="T3" fmla="*/ 41 h 7"/>
                  <a:gd name="T4" fmla="*/ 0 w 7"/>
                  <a:gd name="T5" fmla="*/ 24 h 7"/>
                  <a:gd name="T6" fmla="*/ 16 w 7"/>
                  <a:gd name="T7" fmla="*/ 0 h 7"/>
                  <a:gd name="T8" fmla="*/ 37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2" name="Freeform 167"/>
              <p:cNvSpPr>
                <a:spLocks noChangeArrowheads="1"/>
              </p:cNvSpPr>
              <p:nvPr/>
            </p:nvSpPr>
            <p:spPr bwMode="auto">
              <a:xfrm>
                <a:off x="684" y="1134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3" name="Freeform 168"/>
              <p:cNvSpPr>
                <a:spLocks noChangeArrowheads="1"/>
              </p:cNvSpPr>
              <p:nvPr/>
            </p:nvSpPr>
            <p:spPr bwMode="auto">
              <a:xfrm>
                <a:off x="748" y="1132"/>
                <a:ext cx="17" cy="17"/>
              </a:xfrm>
              <a:custGeom>
                <a:avLst/>
                <a:gdLst>
                  <a:gd name="T0" fmla="*/ 41 w 7"/>
                  <a:gd name="T1" fmla="*/ 17 h 7"/>
                  <a:gd name="T2" fmla="*/ 24 w 7"/>
                  <a:gd name="T3" fmla="*/ 41 h 7"/>
                  <a:gd name="T4" fmla="*/ 5 w 7"/>
                  <a:gd name="T5" fmla="*/ 24 h 7"/>
                  <a:gd name="T6" fmla="*/ 24 w 7"/>
                  <a:gd name="T7" fmla="*/ 0 h 7"/>
                  <a:gd name="T8" fmla="*/ 41 w 7"/>
                  <a:gd name="T9" fmla="*/ 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4" name="Freeform 169"/>
              <p:cNvSpPr>
                <a:spLocks noChangeArrowheads="1"/>
              </p:cNvSpPr>
              <p:nvPr/>
            </p:nvSpPr>
            <p:spPr bwMode="auto">
              <a:xfrm>
                <a:off x="814" y="1132"/>
                <a:ext cx="15" cy="17"/>
              </a:xfrm>
              <a:custGeom>
                <a:avLst/>
                <a:gdLst>
                  <a:gd name="T0" fmla="*/ 38 w 6"/>
                  <a:gd name="T1" fmla="*/ 24 h 7"/>
                  <a:gd name="T2" fmla="*/ 20 w 6"/>
                  <a:gd name="T3" fmla="*/ 41 h 7"/>
                  <a:gd name="T4" fmla="*/ 0 w 6"/>
                  <a:gd name="T5" fmla="*/ 24 h 7"/>
                  <a:gd name="T6" fmla="*/ 20 w 6"/>
                  <a:gd name="T7" fmla="*/ 0 h 7"/>
                  <a:gd name="T8" fmla="*/ 38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6" y="4"/>
                    </a:move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7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5" name="Oval 170"/>
              <p:cNvSpPr>
                <a:spLocks noChangeArrowheads="1"/>
              </p:cNvSpPr>
              <p:nvPr/>
            </p:nvSpPr>
            <p:spPr bwMode="auto">
              <a:xfrm>
                <a:off x="634" y="1224"/>
                <a:ext cx="15" cy="17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56" name="Oval 171"/>
              <p:cNvSpPr>
                <a:spLocks noChangeArrowheads="1"/>
              </p:cNvSpPr>
              <p:nvPr/>
            </p:nvSpPr>
            <p:spPr bwMode="auto">
              <a:xfrm>
                <a:off x="703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57" name="Oval 172"/>
              <p:cNvSpPr>
                <a:spLocks noChangeArrowheads="1"/>
              </p:cNvSpPr>
              <p:nvPr/>
            </p:nvSpPr>
            <p:spPr bwMode="auto">
              <a:xfrm>
                <a:off x="767" y="1227"/>
                <a:ext cx="17" cy="16"/>
              </a:xfrm>
              <a:prstGeom prst="ellipse">
                <a:avLst/>
              </a:pr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/>
                  <a:sym typeface="宋体" panose="02010600030101010101" pitchFamily="2" charset="-122"/>
                </a:endParaRPr>
              </a:p>
            </p:txBody>
          </p:sp>
          <p:sp>
            <p:nvSpPr>
              <p:cNvPr id="258" name="Freeform 173"/>
              <p:cNvSpPr>
                <a:spLocks noChangeArrowheads="1"/>
              </p:cNvSpPr>
              <p:nvPr/>
            </p:nvSpPr>
            <p:spPr bwMode="auto">
              <a:xfrm>
                <a:off x="831" y="1229"/>
                <a:ext cx="17" cy="17"/>
              </a:xfrm>
              <a:custGeom>
                <a:avLst/>
                <a:gdLst>
                  <a:gd name="T0" fmla="*/ 41 w 7"/>
                  <a:gd name="T1" fmla="*/ 24 h 7"/>
                  <a:gd name="T2" fmla="*/ 17 w 7"/>
                  <a:gd name="T3" fmla="*/ 41 h 7"/>
                  <a:gd name="T4" fmla="*/ 0 w 7"/>
                  <a:gd name="T5" fmla="*/ 24 h 7"/>
                  <a:gd name="T6" fmla="*/ 24 w 7"/>
                  <a:gd name="T7" fmla="*/ 0 h 7"/>
                  <a:gd name="T8" fmla="*/ 41 w 7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4"/>
                    </a:move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955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9" name="Freeform 174"/>
              <p:cNvSpPr>
                <a:spLocks noEditPoints="1" noChangeArrowheads="1"/>
              </p:cNvSpPr>
              <p:nvPr/>
            </p:nvSpPr>
            <p:spPr bwMode="auto">
              <a:xfrm>
                <a:off x="762" y="361"/>
                <a:ext cx="131" cy="130"/>
              </a:xfrm>
              <a:custGeom>
                <a:avLst/>
                <a:gdLst>
                  <a:gd name="T0" fmla="*/ 160 w 55"/>
                  <a:gd name="T1" fmla="*/ 0 h 55"/>
                  <a:gd name="T2" fmla="*/ 0 w 55"/>
                  <a:gd name="T3" fmla="*/ 151 h 55"/>
                  <a:gd name="T4" fmla="*/ 160 w 55"/>
                  <a:gd name="T5" fmla="*/ 307 h 55"/>
                  <a:gd name="T6" fmla="*/ 312 w 55"/>
                  <a:gd name="T7" fmla="*/ 151 h 55"/>
                  <a:gd name="T8" fmla="*/ 160 w 55"/>
                  <a:gd name="T9" fmla="*/ 0 h 55"/>
                  <a:gd name="T10" fmla="*/ 160 w 55"/>
                  <a:gd name="T11" fmla="*/ 246 h 55"/>
                  <a:gd name="T12" fmla="*/ 62 w 55"/>
                  <a:gd name="T13" fmla="*/ 151 h 55"/>
                  <a:gd name="T14" fmla="*/ 160 w 55"/>
                  <a:gd name="T15" fmla="*/ 57 h 55"/>
                  <a:gd name="T16" fmla="*/ 255 w 55"/>
                  <a:gd name="T17" fmla="*/ 151 h 55"/>
                  <a:gd name="T18" fmla="*/ 160 w 55"/>
                  <a:gd name="T19" fmla="*/ 246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55"/>
                  <a:gd name="T32" fmla="*/ 55 w 55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7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4"/>
                    </a:moveTo>
                    <a:cubicBezTo>
                      <a:pt x="18" y="44"/>
                      <a:pt x="11" y="36"/>
                      <a:pt x="11" y="27"/>
                    </a:cubicBezTo>
                    <a:cubicBezTo>
                      <a:pt x="11" y="17"/>
                      <a:pt x="18" y="10"/>
                      <a:pt x="28" y="10"/>
                    </a:cubicBezTo>
                    <a:cubicBezTo>
                      <a:pt x="37" y="10"/>
                      <a:pt x="45" y="17"/>
                      <a:pt x="45" y="27"/>
                    </a:cubicBezTo>
                    <a:cubicBezTo>
                      <a:pt x="45" y="36"/>
                      <a:pt x="37" y="44"/>
                      <a:pt x="28" y="44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0" name="Freeform 175"/>
              <p:cNvSpPr>
                <a:spLocks noEditPoints="1" noChangeArrowheads="1"/>
              </p:cNvSpPr>
              <p:nvPr/>
            </p:nvSpPr>
            <p:spPr bwMode="auto">
              <a:xfrm>
                <a:off x="921" y="306"/>
                <a:ext cx="128" cy="131"/>
              </a:xfrm>
              <a:custGeom>
                <a:avLst/>
                <a:gdLst>
                  <a:gd name="T0" fmla="*/ 152 w 54"/>
                  <a:gd name="T1" fmla="*/ 0 h 55"/>
                  <a:gd name="T2" fmla="*/ 0 w 54"/>
                  <a:gd name="T3" fmla="*/ 152 h 55"/>
                  <a:gd name="T4" fmla="*/ 152 w 54"/>
                  <a:gd name="T5" fmla="*/ 312 h 55"/>
                  <a:gd name="T6" fmla="*/ 303 w 54"/>
                  <a:gd name="T7" fmla="*/ 152 h 55"/>
                  <a:gd name="T8" fmla="*/ 152 w 54"/>
                  <a:gd name="T9" fmla="*/ 0 h 55"/>
                  <a:gd name="T10" fmla="*/ 152 w 54"/>
                  <a:gd name="T11" fmla="*/ 243 h 55"/>
                  <a:gd name="T12" fmla="*/ 57 w 54"/>
                  <a:gd name="T13" fmla="*/ 152 h 55"/>
                  <a:gd name="T14" fmla="*/ 152 w 54"/>
                  <a:gd name="T15" fmla="*/ 57 h 55"/>
                  <a:gd name="T16" fmla="*/ 247 w 54"/>
                  <a:gd name="T17" fmla="*/ 152 h 55"/>
                  <a:gd name="T18" fmla="*/ 152 w 54"/>
                  <a:gd name="T19" fmla="*/ 24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55"/>
                  <a:gd name="T32" fmla="*/ 54 w 54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55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5"/>
                      <a:pt x="27" y="55"/>
                    </a:cubicBezTo>
                    <a:cubicBezTo>
                      <a:pt x="42" y="55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43"/>
                    </a:moveTo>
                    <a:cubicBezTo>
                      <a:pt x="18" y="43"/>
                      <a:pt x="10" y="36"/>
                      <a:pt x="10" y="27"/>
                    </a:cubicBezTo>
                    <a:cubicBezTo>
                      <a:pt x="10" y="17"/>
                      <a:pt x="18" y="10"/>
                      <a:pt x="27" y="10"/>
                    </a:cubicBezTo>
                    <a:cubicBezTo>
                      <a:pt x="36" y="10"/>
                      <a:pt x="44" y="17"/>
                      <a:pt x="44" y="27"/>
                    </a:cubicBezTo>
                    <a:cubicBezTo>
                      <a:pt x="44" y="36"/>
                      <a:pt x="36" y="43"/>
                      <a:pt x="27" y="43"/>
                    </a:cubicBezTo>
                    <a:close/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1" name="Freeform 176"/>
              <p:cNvSpPr>
                <a:spLocks noChangeArrowheads="1"/>
              </p:cNvSpPr>
              <p:nvPr/>
            </p:nvSpPr>
            <p:spPr bwMode="auto">
              <a:xfrm>
                <a:off x="878" y="359"/>
                <a:ext cx="67" cy="73"/>
              </a:xfrm>
              <a:custGeom>
                <a:avLst/>
                <a:gdLst>
                  <a:gd name="T0" fmla="*/ 0 w 28"/>
                  <a:gd name="T1" fmla="*/ 99 h 31"/>
                  <a:gd name="T2" fmla="*/ 156 w 28"/>
                  <a:gd name="T3" fmla="*/ 66 h 31"/>
                  <a:gd name="T4" fmla="*/ 91 w 28"/>
                  <a:gd name="T5" fmla="*/ 115 h 31"/>
                  <a:gd name="T6" fmla="*/ 24 w 28"/>
                  <a:gd name="T7" fmla="*/ 172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31"/>
                  <a:gd name="T14" fmla="*/ 28 w 28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31">
                    <a:moveTo>
                      <a:pt x="0" y="18"/>
                    </a:moveTo>
                    <a:cubicBezTo>
                      <a:pt x="5" y="14"/>
                      <a:pt x="24" y="0"/>
                      <a:pt x="27" y="12"/>
                    </a:cubicBezTo>
                    <a:cubicBezTo>
                      <a:pt x="28" y="20"/>
                      <a:pt x="22" y="19"/>
                      <a:pt x="16" y="21"/>
                    </a:cubicBezTo>
                    <a:cubicBezTo>
                      <a:pt x="11" y="23"/>
                      <a:pt x="7" y="26"/>
                      <a:pt x="4" y="31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2" name="Freeform 177"/>
              <p:cNvSpPr>
                <a:spLocks noChangeArrowheads="1"/>
              </p:cNvSpPr>
              <p:nvPr/>
            </p:nvSpPr>
            <p:spPr bwMode="auto">
              <a:xfrm>
                <a:off x="1040" y="306"/>
                <a:ext cx="47" cy="67"/>
              </a:xfrm>
              <a:custGeom>
                <a:avLst/>
                <a:gdLst>
                  <a:gd name="T0" fmla="*/ 0 w 20"/>
                  <a:gd name="T1" fmla="*/ 103 h 28"/>
                  <a:gd name="T2" fmla="*/ 94 w 20"/>
                  <a:gd name="T3" fmla="*/ 69 h 28"/>
                  <a:gd name="T4" fmla="*/ 12 w 20"/>
                  <a:gd name="T5" fmla="*/ 160 h 2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8"/>
                  <a:gd name="T11" fmla="*/ 20 w 20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8">
                    <a:moveTo>
                      <a:pt x="0" y="18"/>
                    </a:moveTo>
                    <a:cubicBezTo>
                      <a:pt x="6" y="17"/>
                      <a:pt x="13" y="0"/>
                      <a:pt x="17" y="12"/>
                    </a:cubicBezTo>
                    <a:cubicBezTo>
                      <a:pt x="20" y="19"/>
                      <a:pt x="8" y="27"/>
                      <a:pt x="2" y="28"/>
                    </a:cubicBezTo>
                  </a:path>
                </a:pathLst>
              </a:custGeom>
              <a:solidFill>
                <a:srgbClr val="F53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3" name="Freeform 178"/>
              <p:cNvSpPr>
                <a:spLocks noChangeArrowheads="1"/>
              </p:cNvSpPr>
              <p:nvPr/>
            </p:nvSpPr>
            <p:spPr bwMode="auto">
              <a:xfrm>
                <a:off x="985" y="496"/>
                <a:ext cx="199" cy="439"/>
              </a:xfrm>
              <a:custGeom>
                <a:avLst/>
                <a:gdLst>
                  <a:gd name="T0" fmla="*/ 467 w 84"/>
                  <a:gd name="T1" fmla="*/ 327 h 185"/>
                  <a:gd name="T2" fmla="*/ 455 w 84"/>
                  <a:gd name="T3" fmla="*/ 168 h 185"/>
                  <a:gd name="T4" fmla="*/ 398 w 84"/>
                  <a:gd name="T5" fmla="*/ 45 h 185"/>
                  <a:gd name="T6" fmla="*/ 365 w 84"/>
                  <a:gd name="T7" fmla="*/ 259 h 185"/>
                  <a:gd name="T8" fmla="*/ 365 w 84"/>
                  <a:gd name="T9" fmla="*/ 434 h 185"/>
                  <a:gd name="T10" fmla="*/ 332 w 84"/>
                  <a:gd name="T11" fmla="*/ 603 h 185"/>
                  <a:gd name="T12" fmla="*/ 225 w 84"/>
                  <a:gd name="T13" fmla="*/ 743 h 185"/>
                  <a:gd name="T14" fmla="*/ 66 w 84"/>
                  <a:gd name="T15" fmla="*/ 812 h 185"/>
                  <a:gd name="T16" fmla="*/ 5 w 84"/>
                  <a:gd name="T17" fmla="*/ 930 h 185"/>
                  <a:gd name="T18" fmla="*/ 90 w 84"/>
                  <a:gd name="T19" fmla="*/ 873 h 185"/>
                  <a:gd name="T20" fmla="*/ 85 w 84"/>
                  <a:gd name="T21" fmla="*/ 997 h 185"/>
                  <a:gd name="T22" fmla="*/ 147 w 84"/>
                  <a:gd name="T23" fmla="*/ 890 h 185"/>
                  <a:gd name="T24" fmla="*/ 140 w 84"/>
                  <a:gd name="T25" fmla="*/ 1001 h 185"/>
                  <a:gd name="T26" fmla="*/ 208 w 84"/>
                  <a:gd name="T27" fmla="*/ 890 h 185"/>
                  <a:gd name="T28" fmla="*/ 201 w 84"/>
                  <a:gd name="T29" fmla="*/ 1020 h 185"/>
                  <a:gd name="T30" fmla="*/ 242 w 84"/>
                  <a:gd name="T31" fmla="*/ 911 h 185"/>
                  <a:gd name="T32" fmla="*/ 360 w 84"/>
                  <a:gd name="T33" fmla="*/ 755 h 185"/>
                  <a:gd name="T34" fmla="*/ 467 w 84"/>
                  <a:gd name="T35" fmla="*/ 327 h 18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4"/>
                  <a:gd name="T55" fmla="*/ 0 h 185"/>
                  <a:gd name="T56" fmla="*/ 84 w 84"/>
                  <a:gd name="T57" fmla="*/ 185 h 18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4" h="185">
                    <a:moveTo>
                      <a:pt x="83" y="58"/>
                    </a:moveTo>
                    <a:cubicBezTo>
                      <a:pt x="84" y="49"/>
                      <a:pt x="84" y="39"/>
                      <a:pt x="81" y="30"/>
                    </a:cubicBezTo>
                    <a:cubicBezTo>
                      <a:pt x="80" y="25"/>
                      <a:pt x="76" y="10"/>
                      <a:pt x="71" y="8"/>
                    </a:cubicBezTo>
                    <a:cubicBezTo>
                      <a:pt x="55" y="0"/>
                      <a:pt x="64" y="41"/>
                      <a:pt x="65" y="46"/>
                    </a:cubicBezTo>
                    <a:cubicBezTo>
                      <a:pt x="67" y="56"/>
                      <a:pt x="66" y="66"/>
                      <a:pt x="65" y="77"/>
                    </a:cubicBezTo>
                    <a:cubicBezTo>
                      <a:pt x="64" y="87"/>
                      <a:pt x="63" y="97"/>
                      <a:pt x="59" y="107"/>
                    </a:cubicBezTo>
                    <a:cubicBezTo>
                      <a:pt x="56" y="116"/>
                      <a:pt x="48" y="126"/>
                      <a:pt x="40" y="132"/>
                    </a:cubicBezTo>
                    <a:cubicBezTo>
                      <a:pt x="32" y="138"/>
                      <a:pt x="20" y="138"/>
                      <a:pt x="12" y="144"/>
                    </a:cubicBezTo>
                    <a:cubicBezTo>
                      <a:pt x="7" y="148"/>
                      <a:pt x="0" y="159"/>
                      <a:pt x="1" y="165"/>
                    </a:cubicBezTo>
                    <a:cubicBezTo>
                      <a:pt x="3" y="177"/>
                      <a:pt x="10" y="157"/>
                      <a:pt x="16" y="155"/>
                    </a:cubicBezTo>
                    <a:cubicBezTo>
                      <a:pt x="14" y="158"/>
                      <a:pt x="8" y="174"/>
                      <a:pt x="15" y="177"/>
                    </a:cubicBezTo>
                    <a:cubicBezTo>
                      <a:pt x="20" y="179"/>
                      <a:pt x="22" y="160"/>
                      <a:pt x="26" y="158"/>
                    </a:cubicBezTo>
                    <a:cubicBezTo>
                      <a:pt x="25" y="165"/>
                      <a:pt x="21" y="170"/>
                      <a:pt x="25" y="178"/>
                    </a:cubicBezTo>
                    <a:cubicBezTo>
                      <a:pt x="33" y="180"/>
                      <a:pt x="33" y="162"/>
                      <a:pt x="37" y="158"/>
                    </a:cubicBezTo>
                    <a:cubicBezTo>
                      <a:pt x="36" y="162"/>
                      <a:pt x="29" y="178"/>
                      <a:pt x="36" y="181"/>
                    </a:cubicBezTo>
                    <a:cubicBezTo>
                      <a:pt x="44" y="185"/>
                      <a:pt x="42" y="166"/>
                      <a:pt x="43" y="162"/>
                    </a:cubicBezTo>
                    <a:cubicBezTo>
                      <a:pt x="46" y="151"/>
                      <a:pt x="57" y="143"/>
                      <a:pt x="64" y="134"/>
                    </a:cubicBezTo>
                    <a:cubicBezTo>
                      <a:pt x="79" y="112"/>
                      <a:pt x="80" y="84"/>
                      <a:pt x="83" y="58"/>
                    </a:cubicBezTo>
                    <a:close/>
                  </a:path>
                </a:pathLst>
              </a:custGeom>
              <a:solidFill>
                <a:srgbClr val="C27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4" name="Freeform 179"/>
              <p:cNvSpPr>
                <a:spLocks noChangeArrowheads="1"/>
              </p:cNvSpPr>
              <p:nvPr/>
            </p:nvSpPr>
            <p:spPr bwMode="auto">
              <a:xfrm>
                <a:off x="1419" y="333"/>
                <a:ext cx="435" cy="329"/>
              </a:xfrm>
              <a:custGeom>
                <a:avLst/>
                <a:gdLst>
                  <a:gd name="T0" fmla="*/ 66 w 184"/>
                  <a:gd name="T1" fmla="*/ 651 h 139"/>
                  <a:gd name="T2" fmla="*/ 385 w 184"/>
                  <a:gd name="T3" fmla="*/ 606 h 139"/>
                  <a:gd name="T4" fmla="*/ 716 w 184"/>
                  <a:gd name="T5" fmla="*/ 225 h 139"/>
                  <a:gd name="T6" fmla="*/ 615 w 184"/>
                  <a:gd name="T7" fmla="*/ 128 h 139"/>
                  <a:gd name="T8" fmla="*/ 754 w 184"/>
                  <a:gd name="T9" fmla="*/ 156 h 139"/>
                  <a:gd name="T10" fmla="*/ 761 w 184"/>
                  <a:gd name="T11" fmla="*/ 45 h 139"/>
                  <a:gd name="T12" fmla="*/ 827 w 184"/>
                  <a:gd name="T13" fmla="*/ 147 h 139"/>
                  <a:gd name="T14" fmla="*/ 922 w 184"/>
                  <a:gd name="T15" fmla="*/ 33 h 139"/>
                  <a:gd name="T16" fmla="*/ 901 w 184"/>
                  <a:gd name="T17" fmla="*/ 180 h 139"/>
                  <a:gd name="T18" fmla="*/ 1007 w 184"/>
                  <a:gd name="T19" fmla="*/ 147 h 139"/>
                  <a:gd name="T20" fmla="*/ 894 w 184"/>
                  <a:gd name="T21" fmla="*/ 241 h 139"/>
                  <a:gd name="T22" fmla="*/ 939 w 184"/>
                  <a:gd name="T23" fmla="*/ 320 h 139"/>
                  <a:gd name="T24" fmla="*/ 783 w 184"/>
                  <a:gd name="T25" fmla="*/ 336 h 139"/>
                  <a:gd name="T26" fmla="*/ 709 w 184"/>
                  <a:gd name="T27" fmla="*/ 471 h 139"/>
                  <a:gd name="T28" fmla="*/ 586 w 184"/>
                  <a:gd name="T29" fmla="*/ 589 h 139"/>
                  <a:gd name="T30" fmla="*/ 262 w 184"/>
                  <a:gd name="T31" fmla="*/ 734 h 139"/>
                  <a:gd name="T32" fmla="*/ 0 w 184"/>
                  <a:gd name="T33" fmla="*/ 734 h 1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4"/>
                  <a:gd name="T52" fmla="*/ 0 h 139"/>
                  <a:gd name="T53" fmla="*/ 184 w 184"/>
                  <a:gd name="T54" fmla="*/ 139 h 1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4" h="139">
                    <a:moveTo>
                      <a:pt x="12" y="116"/>
                    </a:moveTo>
                    <a:cubicBezTo>
                      <a:pt x="33" y="114"/>
                      <a:pt x="49" y="117"/>
                      <a:pt x="69" y="108"/>
                    </a:cubicBezTo>
                    <a:cubicBezTo>
                      <a:pt x="101" y="93"/>
                      <a:pt x="122" y="75"/>
                      <a:pt x="128" y="40"/>
                    </a:cubicBezTo>
                    <a:cubicBezTo>
                      <a:pt x="124" y="38"/>
                      <a:pt x="108" y="28"/>
                      <a:pt x="110" y="23"/>
                    </a:cubicBezTo>
                    <a:cubicBezTo>
                      <a:pt x="113" y="16"/>
                      <a:pt x="134" y="24"/>
                      <a:pt x="135" y="28"/>
                    </a:cubicBezTo>
                    <a:cubicBezTo>
                      <a:pt x="133" y="22"/>
                      <a:pt x="134" y="13"/>
                      <a:pt x="136" y="8"/>
                    </a:cubicBezTo>
                    <a:cubicBezTo>
                      <a:pt x="147" y="0"/>
                      <a:pt x="146" y="21"/>
                      <a:pt x="148" y="26"/>
                    </a:cubicBezTo>
                    <a:cubicBezTo>
                      <a:pt x="151" y="23"/>
                      <a:pt x="159" y="4"/>
                      <a:pt x="165" y="6"/>
                    </a:cubicBezTo>
                    <a:cubicBezTo>
                      <a:pt x="172" y="9"/>
                      <a:pt x="163" y="28"/>
                      <a:pt x="161" y="32"/>
                    </a:cubicBezTo>
                    <a:cubicBezTo>
                      <a:pt x="165" y="27"/>
                      <a:pt x="174" y="25"/>
                      <a:pt x="180" y="26"/>
                    </a:cubicBezTo>
                    <a:cubicBezTo>
                      <a:pt x="184" y="37"/>
                      <a:pt x="167" y="39"/>
                      <a:pt x="160" y="43"/>
                    </a:cubicBezTo>
                    <a:cubicBezTo>
                      <a:pt x="170" y="42"/>
                      <a:pt x="182" y="51"/>
                      <a:pt x="168" y="57"/>
                    </a:cubicBezTo>
                    <a:cubicBezTo>
                      <a:pt x="156" y="61"/>
                      <a:pt x="149" y="48"/>
                      <a:pt x="140" y="60"/>
                    </a:cubicBezTo>
                    <a:cubicBezTo>
                      <a:pt x="135" y="66"/>
                      <a:pt x="133" y="76"/>
                      <a:pt x="127" y="84"/>
                    </a:cubicBezTo>
                    <a:cubicBezTo>
                      <a:pt x="121" y="92"/>
                      <a:pt x="113" y="98"/>
                      <a:pt x="105" y="105"/>
                    </a:cubicBezTo>
                    <a:cubicBezTo>
                      <a:pt x="89" y="118"/>
                      <a:pt x="67" y="125"/>
                      <a:pt x="47" y="131"/>
                    </a:cubicBezTo>
                    <a:cubicBezTo>
                      <a:pt x="36" y="135"/>
                      <a:pt x="10" y="139"/>
                      <a:pt x="0" y="131"/>
                    </a:cubicBezTo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5" name="Freeform 180"/>
              <p:cNvSpPr>
                <a:spLocks noChangeArrowheads="1"/>
              </p:cNvSpPr>
              <p:nvPr/>
            </p:nvSpPr>
            <p:spPr bwMode="auto">
              <a:xfrm>
                <a:off x="1153" y="544"/>
                <a:ext cx="154" cy="382"/>
              </a:xfrm>
              <a:custGeom>
                <a:avLst/>
                <a:gdLst>
                  <a:gd name="T0" fmla="*/ 185 w 65"/>
                  <a:gd name="T1" fmla="*/ 569 h 161"/>
                  <a:gd name="T2" fmla="*/ 237 w 65"/>
                  <a:gd name="T3" fmla="*/ 615 h 161"/>
                  <a:gd name="T4" fmla="*/ 308 w 65"/>
                  <a:gd name="T5" fmla="*/ 669 h 161"/>
                  <a:gd name="T6" fmla="*/ 360 w 65"/>
                  <a:gd name="T7" fmla="*/ 759 h 161"/>
                  <a:gd name="T8" fmla="*/ 320 w 65"/>
                  <a:gd name="T9" fmla="*/ 845 h 161"/>
                  <a:gd name="T10" fmla="*/ 320 w 65"/>
                  <a:gd name="T11" fmla="*/ 776 h 161"/>
                  <a:gd name="T12" fmla="*/ 275 w 65"/>
                  <a:gd name="T13" fmla="*/ 873 h 161"/>
                  <a:gd name="T14" fmla="*/ 275 w 65"/>
                  <a:gd name="T15" fmla="*/ 776 h 161"/>
                  <a:gd name="T16" fmla="*/ 225 w 65"/>
                  <a:gd name="T17" fmla="*/ 873 h 161"/>
                  <a:gd name="T18" fmla="*/ 208 w 65"/>
                  <a:gd name="T19" fmla="*/ 788 h 161"/>
                  <a:gd name="T20" fmla="*/ 163 w 65"/>
                  <a:gd name="T21" fmla="*/ 866 h 161"/>
                  <a:gd name="T22" fmla="*/ 173 w 65"/>
                  <a:gd name="T23" fmla="*/ 755 h 161"/>
                  <a:gd name="T24" fmla="*/ 123 w 65"/>
                  <a:gd name="T25" fmla="*/ 615 h 161"/>
                  <a:gd name="T26" fmla="*/ 33 w 65"/>
                  <a:gd name="T27" fmla="*/ 389 h 161"/>
                  <a:gd name="T28" fmla="*/ 21 w 65"/>
                  <a:gd name="T29" fmla="*/ 140 h 161"/>
                  <a:gd name="T30" fmla="*/ 85 w 65"/>
                  <a:gd name="T31" fmla="*/ 185 h 161"/>
                  <a:gd name="T32" fmla="*/ 185 w 65"/>
                  <a:gd name="T33" fmla="*/ 569 h 1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1"/>
                  <a:gd name="T53" fmla="*/ 65 w 65"/>
                  <a:gd name="T54" fmla="*/ 161 h 1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1">
                    <a:moveTo>
                      <a:pt x="33" y="101"/>
                    </a:moveTo>
                    <a:cubicBezTo>
                      <a:pt x="36" y="104"/>
                      <a:pt x="39" y="107"/>
                      <a:pt x="42" y="109"/>
                    </a:cubicBezTo>
                    <a:cubicBezTo>
                      <a:pt x="46" y="113"/>
                      <a:pt x="51" y="115"/>
                      <a:pt x="55" y="119"/>
                    </a:cubicBezTo>
                    <a:cubicBezTo>
                      <a:pt x="60" y="123"/>
                      <a:pt x="63" y="129"/>
                      <a:pt x="64" y="135"/>
                    </a:cubicBezTo>
                    <a:cubicBezTo>
                      <a:pt x="65" y="138"/>
                      <a:pt x="64" y="151"/>
                      <a:pt x="57" y="150"/>
                    </a:cubicBezTo>
                    <a:cubicBezTo>
                      <a:pt x="57" y="146"/>
                      <a:pt x="57" y="142"/>
                      <a:pt x="57" y="138"/>
                    </a:cubicBezTo>
                    <a:cubicBezTo>
                      <a:pt x="57" y="141"/>
                      <a:pt x="53" y="154"/>
                      <a:pt x="49" y="155"/>
                    </a:cubicBezTo>
                    <a:cubicBezTo>
                      <a:pt x="45" y="156"/>
                      <a:pt x="49" y="142"/>
                      <a:pt x="49" y="138"/>
                    </a:cubicBezTo>
                    <a:cubicBezTo>
                      <a:pt x="47" y="141"/>
                      <a:pt x="45" y="152"/>
                      <a:pt x="40" y="155"/>
                    </a:cubicBezTo>
                    <a:cubicBezTo>
                      <a:pt x="32" y="161"/>
                      <a:pt x="37" y="144"/>
                      <a:pt x="37" y="140"/>
                    </a:cubicBezTo>
                    <a:cubicBezTo>
                      <a:pt x="34" y="143"/>
                      <a:pt x="34" y="153"/>
                      <a:pt x="29" y="154"/>
                    </a:cubicBezTo>
                    <a:cubicBezTo>
                      <a:pt x="21" y="156"/>
                      <a:pt x="31" y="138"/>
                      <a:pt x="31" y="134"/>
                    </a:cubicBezTo>
                    <a:cubicBezTo>
                      <a:pt x="31" y="125"/>
                      <a:pt x="26" y="116"/>
                      <a:pt x="22" y="109"/>
                    </a:cubicBezTo>
                    <a:cubicBezTo>
                      <a:pt x="15" y="95"/>
                      <a:pt x="8" y="84"/>
                      <a:pt x="6" y="69"/>
                    </a:cubicBezTo>
                    <a:cubicBezTo>
                      <a:pt x="5" y="53"/>
                      <a:pt x="0" y="41"/>
                      <a:pt x="4" y="25"/>
                    </a:cubicBezTo>
                    <a:cubicBezTo>
                      <a:pt x="10" y="0"/>
                      <a:pt x="17" y="16"/>
                      <a:pt x="15" y="33"/>
                    </a:cubicBezTo>
                    <a:cubicBezTo>
                      <a:pt x="12" y="54"/>
                      <a:pt x="18" y="83"/>
                      <a:pt x="33" y="101"/>
                    </a:cubicBezTo>
                    <a:close/>
                  </a:path>
                </a:pathLst>
              </a:custGeom>
              <a:solidFill>
                <a:srgbClr val="FF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6" name="Freeform 181"/>
              <p:cNvSpPr>
                <a:spLocks noChangeArrowheads="1"/>
              </p:cNvSpPr>
              <p:nvPr/>
            </p:nvSpPr>
            <p:spPr bwMode="auto">
              <a:xfrm>
                <a:off x="412" y="724"/>
                <a:ext cx="222" cy="598"/>
              </a:xfrm>
              <a:custGeom>
                <a:avLst/>
                <a:gdLst>
                  <a:gd name="T0" fmla="*/ 73 w 222"/>
                  <a:gd name="T1" fmla="*/ 0 h 598"/>
                  <a:gd name="T2" fmla="*/ 170 w 222"/>
                  <a:gd name="T3" fmla="*/ 64 h 598"/>
                  <a:gd name="T4" fmla="*/ 78 w 222"/>
                  <a:gd name="T5" fmla="*/ 123 h 598"/>
                  <a:gd name="T6" fmla="*/ 163 w 222"/>
                  <a:gd name="T7" fmla="*/ 192 h 598"/>
                  <a:gd name="T8" fmla="*/ 85 w 222"/>
                  <a:gd name="T9" fmla="*/ 263 h 598"/>
                  <a:gd name="T10" fmla="*/ 177 w 222"/>
                  <a:gd name="T11" fmla="*/ 330 h 598"/>
                  <a:gd name="T12" fmla="*/ 92 w 222"/>
                  <a:gd name="T13" fmla="*/ 394 h 598"/>
                  <a:gd name="T14" fmla="*/ 192 w 222"/>
                  <a:gd name="T15" fmla="*/ 444 h 598"/>
                  <a:gd name="T16" fmla="*/ 130 w 222"/>
                  <a:gd name="T17" fmla="*/ 512 h 598"/>
                  <a:gd name="T18" fmla="*/ 213 w 222"/>
                  <a:gd name="T19" fmla="*/ 555 h 598"/>
                  <a:gd name="T20" fmla="*/ 222 w 222"/>
                  <a:gd name="T21" fmla="*/ 598 h 598"/>
                  <a:gd name="T22" fmla="*/ 59 w 222"/>
                  <a:gd name="T23" fmla="*/ 519 h 598"/>
                  <a:gd name="T24" fmla="*/ 118 w 222"/>
                  <a:gd name="T25" fmla="*/ 453 h 598"/>
                  <a:gd name="T26" fmla="*/ 21 w 222"/>
                  <a:gd name="T27" fmla="*/ 406 h 598"/>
                  <a:gd name="T28" fmla="*/ 97 w 222"/>
                  <a:gd name="T29" fmla="*/ 330 h 598"/>
                  <a:gd name="T30" fmla="*/ 9 w 222"/>
                  <a:gd name="T31" fmla="*/ 268 h 598"/>
                  <a:gd name="T32" fmla="*/ 97 w 222"/>
                  <a:gd name="T33" fmla="*/ 192 h 598"/>
                  <a:gd name="T34" fmla="*/ 0 w 222"/>
                  <a:gd name="T35" fmla="*/ 123 h 598"/>
                  <a:gd name="T36" fmla="*/ 97 w 222"/>
                  <a:gd name="T37" fmla="*/ 59 h 598"/>
                  <a:gd name="T38" fmla="*/ 16 w 222"/>
                  <a:gd name="T39" fmla="*/ 7 h 598"/>
                  <a:gd name="T40" fmla="*/ 73 w 222"/>
                  <a:gd name="T41" fmla="*/ 0 h 5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2"/>
                  <a:gd name="T64" fmla="*/ 0 h 598"/>
                  <a:gd name="T65" fmla="*/ 222 w 222"/>
                  <a:gd name="T66" fmla="*/ 598 h 5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2" h="598">
                    <a:moveTo>
                      <a:pt x="73" y="0"/>
                    </a:moveTo>
                    <a:lnTo>
                      <a:pt x="170" y="64"/>
                    </a:lnTo>
                    <a:lnTo>
                      <a:pt x="78" y="123"/>
                    </a:lnTo>
                    <a:lnTo>
                      <a:pt x="163" y="192"/>
                    </a:lnTo>
                    <a:lnTo>
                      <a:pt x="85" y="263"/>
                    </a:lnTo>
                    <a:lnTo>
                      <a:pt x="177" y="330"/>
                    </a:lnTo>
                    <a:lnTo>
                      <a:pt x="92" y="394"/>
                    </a:lnTo>
                    <a:lnTo>
                      <a:pt x="192" y="444"/>
                    </a:lnTo>
                    <a:lnTo>
                      <a:pt x="130" y="512"/>
                    </a:lnTo>
                    <a:lnTo>
                      <a:pt x="213" y="555"/>
                    </a:lnTo>
                    <a:lnTo>
                      <a:pt x="222" y="598"/>
                    </a:lnTo>
                    <a:lnTo>
                      <a:pt x="59" y="519"/>
                    </a:lnTo>
                    <a:lnTo>
                      <a:pt x="118" y="453"/>
                    </a:lnTo>
                    <a:lnTo>
                      <a:pt x="21" y="406"/>
                    </a:lnTo>
                    <a:lnTo>
                      <a:pt x="97" y="330"/>
                    </a:lnTo>
                    <a:lnTo>
                      <a:pt x="9" y="268"/>
                    </a:lnTo>
                    <a:lnTo>
                      <a:pt x="97" y="192"/>
                    </a:lnTo>
                    <a:lnTo>
                      <a:pt x="0" y="123"/>
                    </a:lnTo>
                    <a:lnTo>
                      <a:pt x="97" y="59"/>
                    </a:lnTo>
                    <a:lnTo>
                      <a:pt x="16" y="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46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7" name="Freeform 182"/>
              <p:cNvSpPr>
                <a:spLocks noChangeArrowheads="1"/>
              </p:cNvSpPr>
              <p:nvPr/>
            </p:nvSpPr>
            <p:spPr bwMode="auto">
              <a:xfrm>
                <a:off x="128" y="809"/>
                <a:ext cx="108" cy="102"/>
              </a:xfrm>
              <a:custGeom>
                <a:avLst/>
                <a:gdLst>
                  <a:gd name="T0" fmla="*/ 33 w 46"/>
                  <a:gd name="T1" fmla="*/ 0 h 43"/>
                  <a:gd name="T2" fmla="*/ 0 w 46"/>
                  <a:gd name="T3" fmla="*/ 21 h 43"/>
                  <a:gd name="T4" fmla="*/ 216 w 46"/>
                  <a:gd name="T5" fmla="*/ 242 h 43"/>
                  <a:gd name="T6" fmla="*/ 254 w 46"/>
                  <a:gd name="T7" fmla="*/ 230 h 43"/>
                  <a:gd name="T8" fmla="*/ 33 w 4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3"/>
                  <a:gd name="T17" fmla="*/ 46 w 4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3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18" y="12"/>
                      <a:pt x="31" y="26"/>
                      <a:pt x="39" y="43"/>
                    </a:cubicBezTo>
                    <a:cubicBezTo>
                      <a:pt x="41" y="42"/>
                      <a:pt x="43" y="42"/>
                      <a:pt x="46" y="41"/>
                    </a:cubicBezTo>
                    <a:cubicBezTo>
                      <a:pt x="38" y="23"/>
                      <a:pt x="25" y="7"/>
                      <a:pt x="6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8" name="Freeform 183"/>
              <p:cNvSpPr>
                <a:spLocks noChangeArrowheads="1"/>
              </p:cNvSpPr>
              <p:nvPr/>
            </p:nvSpPr>
            <p:spPr bwMode="auto">
              <a:xfrm>
                <a:off x="111" y="819"/>
                <a:ext cx="109" cy="99"/>
              </a:xfrm>
              <a:custGeom>
                <a:avLst/>
                <a:gdLst>
                  <a:gd name="T0" fmla="*/ 40 w 46"/>
                  <a:gd name="T1" fmla="*/ 0 h 42"/>
                  <a:gd name="T2" fmla="*/ 0 w 46"/>
                  <a:gd name="T3" fmla="*/ 28 h 42"/>
                  <a:gd name="T4" fmla="*/ 201 w 46"/>
                  <a:gd name="T5" fmla="*/ 233 h 42"/>
                  <a:gd name="T6" fmla="*/ 258 w 46"/>
                  <a:gd name="T7" fmla="*/ 217 h 42"/>
                  <a:gd name="T8" fmla="*/ 40 w 4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2"/>
                  <a:gd name="T17" fmla="*/ 46 w 4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2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17" y="12"/>
                      <a:pt x="29" y="26"/>
                      <a:pt x="36" y="42"/>
                    </a:cubicBezTo>
                    <a:cubicBezTo>
                      <a:pt x="40" y="41"/>
                      <a:pt x="43" y="40"/>
                      <a:pt x="46" y="39"/>
                    </a:cubicBezTo>
                    <a:cubicBezTo>
                      <a:pt x="38" y="22"/>
                      <a:pt x="25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9" name="Freeform 184"/>
              <p:cNvSpPr>
                <a:spLocks noChangeArrowheads="1"/>
              </p:cNvSpPr>
              <p:nvPr/>
            </p:nvSpPr>
            <p:spPr bwMode="auto">
              <a:xfrm>
                <a:off x="99" y="831"/>
                <a:ext cx="97" cy="92"/>
              </a:xfrm>
              <a:custGeom>
                <a:avLst/>
                <a:gdLst>
                  <a:gd name="T0" fmla="*/ 28 w 41"/>
                  <a:gd name="T1" fmla="*/ 0 h 39"/>
                  <a:gd name="T2" fmla="*/ 17 w 41"/>
                  <a:gd name="T3" fmla="*/ 12 h 39"/>
                  <a:gd name="T4" fmla="*/ 0 w 41"/>
                  <a:gd name="T5" fmla="*/ 28 h 39"/>
                  <a:gd name="T6" fmla="*/ 201 w 41"/>
                  <a:gd name="T7" fmla="*/ 217 h 39"/>
                  <a:gd name="T8" fmla="*/ 229 w 41"/>
                  <a:gd name="T9" fmla="*/ 205 h 39"/>
                  <a:gd name="T10" fmla="*/ 28 w 4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9"/>
                  <a:gd name="T20" fmla="*/ 41 w 4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9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7" y="9"/>
                      <a:pt x="28" y="23"/>
                      <a:pt x="36" y="39"/>
                    </a:cubicBezTo>
                    <a:cubicBezTo>
                      <a:pt x="38" y="38"/>
                      <a:pt x="40" y="38"/>
                      <a:pt x="41" y="37"/>
                    </a:cubicBezTo>
                    <a:cubicBezTo>
                      <a:pt x="34" y="21"/>
                      <a:pt x="22" y="7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0" name="Freeform 185"/>
              <p:cNvSpPr>
                <a:spLocks noChangeArrowheads="1"/>
              </p:cNvSpPr>
              <p:nvPr/>
            </p:nvSpPr>
            <p:spPr bwMode="auto">
              <a:xfrm>
                <a:off x="66" y="866"/>
                <a:ext cx="88" cy="79"/>
              </a:xfrm>
              <a:custGeom>
                <a:avLst/>
                <a:gdLst>
                  <a:gd name="T0" fmla="*/ 17 w 37"/>
                  <a:gd name="T1" fmla="*/ 0 h 33"/>
                  <a:gd name="T2" fmla="*/ 0 w 37"/>
                  <a:gd name="T3" fmla="*/ 29 h 33"/>
                  <a:gd name="T4" fmla="*/ 164 w 37"/>
                  <a:gd name="T5" fmla="*/ 189 h 33"/>
                  <a:gd name="T6" fmla="*/ 209 w 37"/>
                  <a:gd name="T7" fmla="*/ 172 h 33"/>
                  <a:gd name="T8" fmla="*/ 17 w 3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3"/>
                  <a:gd name="T17" fmla="*/ 37 w 37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3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3" y="10"/>
                      <a:pt x="22" y="21"/>
                      <a:pt x="29" y="33"/>
                    </a:cubicBezTo>
                    <a:cubicBezTo>
                      <a:pt x="32" y="32"/>
                      <a:pt x="34" y="31"/>
                      <a:pt x="37" y="30"/>
                    </a:cubicBezTo>
                    <a:cubicBezTo>
                      <a:pt x="29" y="16"/>
                      <a:pt x="18" y="6"/>
                      <a:pt x="3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1" name="Freeform 186"/>
              <p:cNvSpPr>
                <a:spLocks noChangeArrowheads="1"/>
              </p:cNvSpPr>
              <p:nvPr/>
            </p:nvSpPr>
            <p:spPr bwMode="auto">
              <a:xfrm>
                <a:off x="35" y="909"/>
                <a:ext cx="71" cy="62"/>
              </a:xfrm>
              <a:custGeom>
                <a:avLst/>
                <a:gdLst>
                  <a:gd name="T0" fmla="*/ 135 w 30"/>
                  <a:gd name="T1" fmla="*/ 148 h 26"/>
                  <a:gd name="T2" fmla="*/ 168 w 30"/>
                  <a:gd name="T3" fmla="*/ 124 h 26"/>
                  <a:gd name="T4" fmla="*/ 21 w 30"/>
                  <a:gd name="T5" fmla="*/ 0 h 26"/>
                  <a:gd name="T6" fmla="*/ 0 w 30"/>
                  <a:gd name="T7" fmla="*/ 41 h 26"/>
                  <a:gd name="T8" fmla="*/ 135 w 30"/>
                  <a:gd name="T9" fmla="*/ 14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24" y="26"/>
                    </a:moveTo>
                    <a:cubicBezTo>
                      <a:pt x="26" y="25"/>
                      <a:pt x="28" y="24"/>
                      <a:pt x="30" y="22"/>
                    </a:cubicBezTo>
                    <a:cubicBezTo>
                      <a:pt x="24" y="12"/>
                      <a:pt x="15" y="4"/>
                      <a:pt x="4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10" y="9"/>
                      <a:pt x="17" y="17"/>
                      <a:pt x="24" y="26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2" name="Freeform 187"/>
              <p:cNvSpPr>
                <a:spLocks noChangeArrowheads="1"/>
              </p:cNvSpPr>
              <p:nvPr/>
            </p:nvSpPr>
            <p:spPr bwMode="auto">
              <a:xfrm>
                <a:off x="26" y="926"/>
                <a:ext cx="66" cy="49"/>
              </a:xfrm>
              <a:custGeom>
                <a:avLst/>
                <a:gdLst>
                  <a:gd name="T0" fmla="*/ 139 w 28"/>
                  <a:gd name="T1" fmla="*/ 114 h 21"/>
                  <a:gd name="T2" fmla="*/ 156 w 28"/>
                  <a:gd name="T3" fmla="*/ 103 h 21"/>
                  <a:gd name="T4" fmla="*/ 21 w 28"/>
                  <a:gd name="T5" fmla="*/ 0 h 21"/>
                  <a:gd name="T6" fmla="*/ 0 w 28"/>
                  <a:gd name="T7" fmla="*/ 44 h 21"/>
                  <a:gd name="T8" fmla="*/ 139 w 28"/>
                  <a:gd name="T9" fmla="*/ 1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1"/>
                  <a:gd name="T17" fmla="*/ 28 w 2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1">
                    <a:moveTo>
                      <a:pt x="25" y="21"/>
                    </a:moveTo>
                    <a:cubicBezTo>
                      <a:pt x="26" y="20"/>
                      <a:pt x="27" y="20"/>
                      <a:pt x="28" y="19"/>
                    </a:cubicBezTo>
                    <a:cubicBezTo>
                      <a:pt x="21" y="10"/>
                      <a:pt x="14" y="2"/>
                      <a:pt x="4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10" y="8"/>
                      <a:pt x="19" y="13"/>
                      <a:pt x="25" y="2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3" name="Freeform 188"/>
              <p:cNvSpPr>
                <a:spLocks noChangeArrowheads="1"/>
              </p:cNvSpPr>
              <p:nvPr/>
            </p:nvSpPr>
            <p:spPr bwMode="auto">
              <a:xfrm>
                <a:off x="0" y="945"/>
                <a:ext cx="85" cy="106"/>
              </a:xfrm>
              <a:custGeom>
                <a:avLst/>
                <a:gdLst>
                  <a:gd name="T0" fmla="*/ 61 w 36"/>
                  <a:gd name="T1" fmla="*/ 0 h 45"/>
                  <a:gd name="T2" fmla="*/ 0 w 36"/>
                  <a:gd name="T3" fmla="*/ 245 h 45"/>
                  <a:gd name="T4" fmla="*/ 0 w 36"/>
                  <a:gd name="T5" fmla="*/ 250 h 45"/>
                  <a:gd name="T6" fmla="*/ 201 w 36"/>
                  <a:gd name="T7" fmla="*/ 73 h 45"/>
                  <a:gd name="T8" fmla="*/ 61 w 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5"/>
                  <a:gd name="T17" fmla="*/ 36 w 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5">
                    <a:moveTo>
                      <a:pt x="11" y="0"/>
                    </a:moveTo>
                    <a:cubicBezTo>
                      <a:pt x="5" y="13"/>
                      <a:pt x="2" y="28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1" y="33"/>
                      <a:pt x="23" y="22"/>
                      <a:pt x="36" y="13"/>
                    </a:cubicBezTo>
                    <a:cubicBezTo>
                      <a:pt x="30" y="5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4" name="Freeform 189"/>
              <p:cNvSpPr>
                <a:spLocks noChangeArrowheads="1"/>
              </p:cNvSpPr>
              <p:nvPr/>
            </p:nvSpPr>
            <p:spPr bwMode="auto">
              <a:xfrm>
                <a:off x="45" y="892"/>
                <a:ext cx="73" cy="69"/>
              </a:xfrm>
              <a:custGeom>
                <a:avLst/>
                <a:gdLst>
                  <a:gd name="T0" fmla="*/ 144 w 31"/>
                  <a:gd name="T1" fmla="*/ 164 h 29"/>
                  <a:gd name="T2" fmla="*/ 172 w 31"/>
                  <a:gd name="T3" fmla="*/ 148 h 29"/>
                  <a:gd name="T4" fmla="*/ 21 w 31"/>
                  <a:gd name="T5" fmla="*/ 0 h 29"/>
                  <a:gd name="T6" fmla="*/ 0 w 31"/>
                  <a:gd name="T7" fmla="*/ 40 h 29"/>
                  <a:gd name="T8" fmla="*/ 144 w 31"/>
                  <a:gd name="T9" fmla="*/ 16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9"/>
                  <a:gd name="T17" fmla="*/ 31 w 3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9">
                    <a:moveTo>
                      <a:pt x="26" y="29"/>
                    </a:moveTo>
                    <a:cubicBezTo>
                      <a:pt x="27" y="28"/>
                      <a:pt x="29" y="27"/>
                      <a:pt x="31" y="26"/>
                    </a:cubicBezTo>
                    <a:cubicBezTo>
                      <a:pt x="25" y="15"/>
                      <a:pt x="16" y="5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1" y="11"/>
                      <a:pt x="20" y="19"/>
                      <a:pt x="26" y="29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5" name="Freeform 190"/>
              <p:cNvSpPr>
                <a:spLocks noChangeArrowheads="1"/>
              </p:cNvSpPr>
              <p:nvPr/>
            </p:nvSpPr>
            <p:spPr bwMode="auto">
              <a:xfrm>
                <a:off x="54" y="878"/>
                <a:ext cx="81" cy="76"/>
              </a:xfrm>
              <a:custGeom>
                <a:avLst/>
                <a:gdLst>
                  <a:gd name="T0" fmla="*/ 29 w 34"/>
                  <a:gd name="T1" fmla="*/ 0 h 32"/>
                  <a:gd name="T2" fmla="*/ 0 w 34"/>
                  <a:gd name="T3" fmla="*/ 33 h 32"/>
                  <a:gd name="T4" fmla="*/ 152 w 34"/>
                  <a:gd name="T5" fmla="*/ 181 h 32"/>
                  <a:gd name="T6" fmla="*/ 193 w 34"/>
                  <a:gd name="T7" fmla="*/ 159 h 32"/>
                  <a:gd name="T8" fmla="*/ 29 w 3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2"/>
                  <a:gd name="T17" fmla="*/ 34 w 3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2"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12" y="11"/>
                      <a:pt x="21" y="21"/>
                      <a:pt x="27" y="32"/>
                    </a:cubicBezTo>
                    <a:cubicBezTo>
                      <a:pt x="29" y="31"/>
                      <a:pt x="32" y="29"/>
                      <a:pt x="34" y="28"/>
                    </a:cubicBezTo>
                    <a:cubicBezTo>
                      <a:pt x="27" y="16"/>
                      <a:pt x="18" y="5"/>
                      <a:pt x="5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6" name="Freeform 191"/>
              <p:cNvSpPr>
                <a:spLocks noChangeArrowheads="1"/>
              </p:cNvSpPr>
              <p:nvPr/>
            </p:nvSpPr>
            <p:spPr bwMode="auto">
              <a:xfrm>
                <a:off x="73" y="859"/>
                <a:ext cx="97" cy="78"/>
              </a:xfrm>
              <a:custGeom>
                <a:avLst/>
                <a:gdLst>
                  <a:gd name="T0" fmla="*/ 21 w 41"/>
                  <a:gd name="T1" fmla="*/ 0 h 33"/>
                  <a:gd name="T2" fmla="*/ 0 w 41"/>
                  <a:gd name="T3" fmla="*/ 17 h 33"/>
                  <a:gd name="T4" fmla="*/ 189 w 41"/>
                  <a:gd name="T5" fmla="*/ 184 h 33"/>
                  <a:gd name="T6" fmla="*/ 229 w 41"/>
                  <a:gd name="T7" fmla="*/ 163 h 33"/>
                  <a:gd name="T8" fmla="*/ 21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33"/>
                  <a:gd name="T17" fmla="*/ 41 w 4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3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5" y="9"/>
                      <a:pt x="26" y="19"/>
                      <a:pt x="34" y="33"/>
                    </a:cubicBezTo>
                    <a:cubicBezTo>
                      <a:pt x="36" y="31"/>
                      <a:pt x="39" y="30"/>
                      <a:pt x="41" y="29"/>
                    </a:cubicBezTo>
                    <a:cubicBezTo>
                      <a:pt x="33" y="15"/>
                      <a:pt x="20" y="3"/>
                      <a:pt x="4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7" name="Freeform 192"/>
              <p:cNvSpPr>
                <a:spLocks noChangeArrowheads="1"/>
              </p:cNvSpPr>
              <p:nvPr/>
            </p:nvSpPr>
            <p:spPr bwMode="auto">
              <a:xfrm>
                <a:off x="82" y="843"/>
                <a:ext cx="102" cy="85"/>
              </a:xfrm>
              <a:custGeom>
                <a:avLst/>
                <a:gdLst>
                  <a:gd name="T0" fmla="*/ 40 w 43"/>
                  <a:gd name="T1" fmla="*/ 0 h 36"/>
                  <a:gd name="T2" fmla="*/ 0 w 43"/>
                  <a:gd name="T3" fmla="*/ 40 h 36"/>
                  <a:gd name="T4" fmla="*/ 209 w 43"/>
                  <a:gd name="T5" fmla="*/ 201 h 36"/>
                  <a:gd name="T6" fmla="*/ 242 w 43"/>
                  <a:gd name="T7" fmla="*/ 189 h 36"/>
                  <a:gd name="T8" fmla="*/ 40 w 4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36"/>
                  <a:gd name="T17" fmla="*/ 43 w 43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3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6" y="10"/>
                      <a:pt x="29" y="22"/>
                      <a:pt x="37" y="36"/>
                    </a:cubicBezTo>
                    <a:cubicBezTo>
                      <a:pt x="39" y="36"/>
                      <a:pt x="41" y="35"/>
                      <a:pt x="43" y="34"/>
                    </a:cubicBezTo>
                    <a:cubicBezTo>
                      <a:pt x="35" y="18"/>
                      <a:pt x="24" y="4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8" name="Freeform 193"/>
              <p:cNvSpPr>
                <a:spLocks noChangeArrowheads="1"/>
              </p:cNvSpPr>
              <p:nvPr/>
            </p:nvSpPr>
            <p:spPr bwMode="auto">
              <a:xfrm>
                <a:off x="142" y="800"/>
                <a:ext cx="109" cy="107"/>
              </a:xfrm>
              <a:custGeom>
                <a:avLst/>
                <a:gdLst>
                  <a:gd name="T0" fmla="*/ 40 w 46"/>
                  <a:gd name="T1" fmla="*/ 0 h 45"/>
                  <a:gd name="T2" fmla="*/ 0 w 46"/>
                  <a:gd name="T3" fmla="*/ 24 h 45"/>
                  <a:gd name="T4" fmla="*/ 225 w 46"/>
                  <a:gd name="T5" fmla="*/ 254 h 45"/>
                  <a:gd name="T6" fmla="*/ 258 w 46"/>
                  <a:gd name="T7" fmla="*/ 243 h 45"/>
                  <a:gd name="T8" fmla="*/ 40 w 4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45"/>
                  <a:gd name="T17" fmla="*/ 46 w 4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45">
                    <a:moveTo>
                      <a:pt x="7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19" y="11"/>
                      <a:pt x="32" y="27"/>
                      <a:pt x="40" y="45"/>
                    </a:cubicBezTo>
                    <a:cubicBezTo>
                      <a:pt x="42" y="44"/>
                      <a:pt x="44" y="44"/>
                      <a:pt x="46" y="43"/>
                    </a:cubicBezTo>
                    <a:cubicBezTo>
                      <a:pt x="38" y="25"/>
                      <a:pt x="27" y="6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9" name="Freeform 194"/>
              <p:cNvSpPr>
                <a:spLocks noChangeArrowheads="1"/>
              </p:cNvSpPr>
              <p:nvPr/>
            </p:nvSpPr>
            <p:spPr bwMode="auto">
              <a:xfrm>
                <a:off x="158" y="790"/>
                <a:ext cx="114" cy="112"/>
              </a:xfrm>
              <a:custGeom>
                <a:avLst/>
                <a:gdLst>
                  <a:gd name="T0" fmla="*/ 45 w 48"/>
                  <a:gd name="T1" fmla="*/ 0 h 47"/>
                  <a:gd name="T2" fmla="*/ 0 w 48"/>
                  <a:gd name="T3" fmla="*/ 24 h 47"/>
                  <a:gd name="T4" fmla="*/ 221 w 48"/>
                  <a:gd name="T5" fmla="*/ 267 h 47"/>
                  <a:gd name="T6" fmla="*/ 271 w 48"/>
                  <a:gd name="T7" fmla="*/ 262 h 47"/>
                  <a:gd name="T8" fmla="*/ 45 w 4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7"/>
                  <a:gd name="T17" fmla="*/ 48 w 4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7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0" y="10"/>
                      <a:pt x="31" y="29"/>
                      <a:pt x="39" y="47"/>
                    </a:cubicBezTo>
                    <a:cubicBezTo>
                      <a:pt x="42" y="47"/>
                      <a:pt x="45" y="46"/>
                      <a:pt x="48" y="46"/>
                    </a:cubicBezTo>
                    <a:cubicBezTo>
                      <a:pt x="41" y="26"/>
                      <a:pt x="27" y="9"/>
                      <a:pt x="8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0" name="Freeform 195"/>
              <p:cNvSpPr>
                <a:spLocks noChangeArrowheads="1"/>
              </p:cNvSpPr>
              <p:nvPr/>
            </p:nvSpPr>
            <p:spPr bwMode="auto">
              <a:xfrm>
                <a:off x="177" y="786"/>
                <a:ext cx="121" cy="113"/>
              </a:xfrm>
              <a:custGeom>
                <a:avLst/>
                <a:gdLst>
                  <a:gd name="T0" fmla="*/ 40 w 51"/>
                  <a:gd name="T1" fmla="*/ 0 h 48"/>
                  <a:gd name="T2" fmla="*/ 0 w 51"/>
                  <a:gd name="T3" fmla="*/ 12 h 48"/>
                  <a:gd name="T4" fmla="*/ 225 w 51"/>
                  <a:gd name="T5" fmla="*/ 266 h 48"/>
                  <a:gd name="T6" fmla="*/ 287 w 51"/>
                  <a:gd name="T7" fmla="*/ 254 h 48"/>
                  <a:gd name="T8" fmla="*/ 40 w 5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48"/>
                  <a:gd name="T17" fmla="*/ 51 w 5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48">
                    <a:moveTo>
                      <a:pt x="7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19" y="11"/>
                      <a:pt x="33" y="28"/>
                      <a:pt x="40" y="48"/>
                    </a:cubicBezTo>
                    <a:cubicBezTo>
                      <a:pt x="44" y="47"/>
                      <a:pt x="48" y="46"/>
                      <a:pt x="51" y="46"/>
                    </a:cubicBezTo>
                    <a:cubicBezTo>
                      <a:pt x="43" y="26"/>
                      <a:pt x="27" y="8"/>
                      <a:pt x="7" y="0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1" name="Freeform 196"/>
              <p:cNvSpPr>
                <a:spLocks noChangeArrowheads="1"/>
              </p:cNvSpPr>
              <p:nvPr/>
            </p:nvSpPr>
            <p:spPr bwMode="auto">
              <a:xfrm>
                <a:off x="194" y="783"/>
                <a:ext cx="125" cy="112"/>
              </a:xfrm>
              <a:custGeom>
                <a:avLst/>
                <a:gdLst>
                  <a:gd name="T0" fmla="*/ 50 w 53"/>
                  <a:gd name="T1" fmla="*/ 0 h 47"/>
                  <a:gd name="T2" fmla="*/ 0 w 53"/>
                  <a:gd name="T3" fmla="*/ 5 h 47"/>
                  <a:gd name="T4" fmla="*/ 245 w 53"/>
                  <a:gd name="T5" fmla="*/ 267 h 47"/>
                  <a:gd name="T6" fmla="*/ 295 w 53"/>
                  <a:gd name="T7" fmla="*/ 262 h 47"/>
                  <a:gd name="T8" fmla="*/ 50 w 5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47"/>
                  <a:gd name="T17" fmla="*/ 53 w 5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4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20" y="9"/>
                      <a:pt x="36" y="27"/>
                      <a:pt x="44" y="47"/>
                    </a:cubicBezTo>
                    <a:cubicBezTo>
                      <a:pt x="47" y="47"/>
                      <a:pt x="50" y="46"/>
                      <a:pt x="53" y="46"/>
                    </a:cubicBezTo>
                    <a:cubicBezTo>
                      <a:pt x="44" y="27"/>
                      <a:pt x="28" y="11"/>
                      <a:pt x="9" y="0"/>
                    </a:cubicBezTo>
                    <a:close/>
                  </a:path>
                </a:pathLst>
              </a:custGeom>
              <a:solidFill>
                <a:srgbClr val="9A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2" name="Freeform 197"/>
              <p:cNvSpPr>
                <a:spLocks noChangeArrowheads="1"/>
              </p:cNvSpPr>
              <p:nvPr/>
            </p:nvSpPr>
            <p:spPr bwMode="auto">
              <a:xfrm>
                <a:off x="215" y="781"/>
                <a:ext cx="123" cy="111"/>
              </a:xfrm>
              <a:custGeom>
                <a:avLst/>
                <a:gdLst>
                  <a:gd name="T0" fmla="*/ 0 w 52"/>
                  <a:gd name="T1" fmla="*/ 5 h 47"/>
                  <a:gd name="T2" fmla="*/ 246 w 52"/>
                  <a:gd name="T3" fmla="*/ 262 h 47"/>
                  <a:gd name="T4" fmla="*/ 291 w 52"/>
                  <a:gd name="T5" fmla="*/ 262 h 47"/>
                  <a:gd name="T6" fmla="*/ 0 w 52"/>
                  <a:gd name="T7" fmla="*/ 5 h 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47"/>
                  <a:gd name="T14" fmla="*/ 52 w 52"/>
                  <a:gd name="T15" fmla="*/ 47 h 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47">
                    <a:moveTo>
                      <a:pt x="0" y="1"/>
                    </a:moveTo>
                    <a:cubicBezTo>
                      <a:pt x="19" y="12"/>
                      <a:pt x="35" y="28"/>
                      <a:pt x="44" y="47"/>
                    </a:cubicBezTo>
                    <a:cubicBezTo>
                      <a:pt x="46" y="47"/>
                      <a:pt x="49" y="47"/>
                      <a:pt x="52" y="47"/>
                    </a:cubicBezTo>
                    <a:cubicBezTo>
                      <a:pt x="41" y="19"/>
                      <a:pt x="24" y="0"/>
                      <a:pt x="0" y="1"/>
                    </a:cubicBezTo>
                    <a:close/>
                  </a:path>
                </a:pathLst>
              </a:custGeom>
              <a:solidFill>
                <a:srgbClr val="FF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3" name="Freeform 198"/>
              <p:cNvSpPr>
                <a:spLocks noChangeArrowheads="1"/>
              </p:cNvSpPr>
              <p:nvPr/>
            </p:nvSpPr>
            <p:spPr bwMode="auto">
              <a:xfrm>
                <a:off x="0" y="902"/>
                <a:ext cx="291" cy="239"/>
              </a:xfrm>
              <a:custGeom>
                <a:avLst/>
                <a:gdLst>
                  <a:gd name="T0" fmla="*/ 606 w 123"/>
                  <a:gd name="T1" fmla="*/ 0 h 101"/>
                  <a:gd name="T2" fmla="*/ 0 w 123"/>
                  <a:gd name="T3" fmla="*/ 353 h 101"/>
                  <a:gd name="T4" fmla="*/ 12 w 123"/>
                  <a:gd name="T5" fmla="*/ 525 h 101"/>
                  <a:gd name="T6" fmla="*/ 672 w 123"/>
                  <a:gd name="T7" fmla="*/ 537 h 101"/>
                  <a:gd name="T8" fmla="*/ 606 w 12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01"/>
                  <a:gd name="T17" fmla="*/ 123 w 12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01">
                    <a:moveTo>
                      <a:pt x="108" y="0"/>
                    </a:moveTo>
                    <a:cubicBezTo>
                      <a:pt x="67" y="9"/>
                      <a:pt x="28" y="31"/>
                      <a:pt x="0" y="63"/>
                    </a:cubicBezTo>
                    <a:cubicBezTo>
                      <a:pt x="0" y="73"/>
                      <a:pt x="1" y="84"/>
                      <a:pt x="2" y="94"/>
                    </a:cubicBezTo>
                    <a:cubicBezTo>
                      <a:pt x="42" y="100"/>
                      <a:pt x="81" y="101"/>
                      <a:pt x="120" y="96"/>
                    </a:cubicBezTo>
                    <a:cubicBezTo>
                      <a:pt x="123" y="64"/>
                      <a:pt x="121" y="30"/>
                      <a:pt x="108" y="0"/>
                    </a:cubicBezTo>
                    <a:close/>
                  </a:path>
                </a:pathLst>
              </a:custGeom>
              <a:solidFill>
                <a:srgbClr val="FF5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4" name="Freeform 199"/>
              <p:cNvSpPr>
                <a:spLocks noChangeArrowheads="1"/>
              </p:cNvSpPr>
              <p:nvPr/>
            </p:nvSpPr>
            <p:spPr bwMode="auto">
              <a:xfrm>
                <a:off x="255" y="892"/>
                <a:ext cx="119" cy="238"/>
              </a:xfrm>
              <a:custGeom>
                <a:avLst/>
                <a:gdLst>
                  <a:gd name="T0" fmla="*/ 198 w 50"/>
                  <a:gd name="T1" fmla="*/ 0 h 100"/>
                  <a:gd name="T2" fmla="*/ 0 w 50"/>
                  <a:gd name="T3" fmla="*/ 24 h 100"/>
                  <a:gd name="T4" fmla="*/ 69 w 50"/>
                  <a:gd name="T5" fmla="*/ 566 h 100"/>
                  <a:gd name="T6" fmla="*/ 283 w 50"/>
                  <a:gd name="T7" fmla="*/ 533 h 100"/>
                  <a:gd name="T8" fmla="*/ 198 w 50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00"/>
                  <a:gd name="T17" fmla="*/ 50 w 50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00">
                    <a:moveTo>
                      <a:pt x="35" y="0"/>
                    </a:moveTo>
                    <a:cubicBezTo>
                      <a:pt x="23" y="0"/>
                      <a:pt x="12" y="2"/>
                      <a:pt x="0" y="4"/>
                    </a:cubicBezTo>
                    <a:cubicBezTo>
                      <a:pt x="13" y="34"/>
                      <a:pt x="15" y="68"/>
                      <a:pt x="12" y="100"/>
                    </a:cubicBezTo>
                    <a:cubicBezTo>
                      <a:pt x="25" y="99"/>
                      <a:pt x="37" y="97"/>
                      <a:pt x="50" y="94"/>
                    </a:cubicBezTo>
                    <a:cubicBezTo>
                      <a:pt x="50" y="61"/>
                      <a:pt x="45" y="27"/>
                      <a:pt x="35" y="0"/>
                    </a:cubicBezTo>
                    <a:close/>
                  </a:path>
                </a:pathLst>
              </a:custGeom>
              <a:solidFill>
                <a:srgbClr val="865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5" name="Freeform 200"/>
              <p:cNvSpPr>
                <a:spLocks noChangeArrowheads="1"/>
              </p:cNvSpPr>
              <p:nvPr/>
            </p:nvSpPr>
            <p:spPr bwMode="auto">
              <a:xfrm>
                <a:off x="14" y="1160"/>
                <a:ext cx="59" cy="112"/>
              </a:xfrm>
              <a:custGeom>
                <a:avLst/>
                <a:gdLst>
                  <a:gd name="T0" fmla="*/ 139 w 25"/>
                  <a:gd name="T1" fmla="*/ 102 h 47"/>
                  <a:gd name="T2" fmla="*/ 0 w 25"/>
                  <a:gd name="T3" fmla="*/ 0 h 47"/>
                  <a:gd name="T4" fmla="*/ 57 w 25"/>
                  <a:gd name="T5" fmla="*/ 169 h 47"/>
                  <a:gd name="T6" fmla="*/ 111 w 25"/>
                  <a:gd name="T7" fmla="*/ 267 h 47"/>
                  <a:gd name="T8" fmla="*/ 139 w 25"/>
                  <a:gd name="T9" fmla="*/ 10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47"/>
                  <a:gd name="T17" fmla="*/ 25 w 2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47">
                    <a:moveTo>
                      <a:pt x="25" y="18"/>
                    </a:moveTo>
                    <a:cubicBezTo>
                      <a:pt x="16" y="13"/>
                      <a:pt x="8" y="7"/>
                      <a:pt x="0" y="0"/>
                    </a:cubicBezTo>
                    <a:cubicBezTo>
                      <a:pt x="2" y="11"/>
                      <a:pt x="6" y="21"/>
                      <a:pt x="10" y="30"/>
                    </a:cubicBezTo>
                    <a:cubicBezTo>
                      <a:pt x="13" y="36"/>
                      <a:pt x="16" y="42"/>
                      <a:pt x="20" y="47"/>
                    </a:cubicBezTo>
                    <a:lnTo>
                      <a:pt x="25" y="18"/>
                    </a:lnTo>
                    <a:close/>
                  </a:path>
                </a:pathLst>
              </a:custGeom>
              <a:solidFill>
                <a:srgbClr val="D9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6" name="Freeform 201"/>
              <p:cNvSpPr>
                <a:spLocks noChangeArrowheads="1"/>
              </p:cNvSpPr>
              <p:nvPr/>
            </p:nvSpPr>
            <p:spPr bwMode="auto">
              <a:xfrm>
                <a:off x="61" y="1203"/>
                <a:ext cx="90" cy="95"/>
              </a:xfrm>
              <a:custGeom>
                <a:avLst/>
                <a:gdLst>
                  <a:gd name="T0" fmla="*/ 28 w 38"/>
                  <a:gd name="T1" fmla="*/ 0 h 40"/>
                  <a:gd name="T2" fmla="*/ 0 w 38"/>
                  <a:gd name="T3" fmla="*/ 164 h 40"/>
                  <a:gd name="T4" fmla="*/ 45 w 38"/>
                  <a:gd name="T5" fmla="*/ 226 h 40"/>
                  <a:gd name="T6" fmla="*/ 213 w 38"/>
                  <a:gd name="T7" fmla="*/ 95 h 40"/>
                  <a:gd name="T8" fmla="*/ 28 w 3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0"/>
                  <a:gd name="T17" fmla="*/ 38 w 3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0">
                    <a:moveTo>
                      <a:pt x="5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2" y="33"/>
                      <a:pt x="5" y="37"/>
                      <a:pt x="8" y="4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27" y="12"/>
                      <a:pt x="16" y="6"/>
                      <a:pt x="5" y="0"/>
                    </a:cubicBezTo>
                    <a:close/>
                  </a:path>
                </a:pathLst>
              </a:custGeom>
              <a:solidFill>
                <a:srgbClr val="FFD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" name="Freeform 202"/>
              <p:cNvSpPr>
                <a:spLocks noChangeArrowheads="1"/>
              </p:cNvSpPr>
              <p:nvPr/>
            </p:nvSpPr>
            <p:spPr bwMode="auto">
              <a:xfrm>
                <a:off x="80" y="1243"/>
                <a:ext cx="111" cy="131"/>
              </a:xfrm>
              <a:custGeom>
                <a:avLst/>
                <a:gdLst>
                  <a:gd name="T0" fmla="*/ 168 w 47"/>
                  <a:gd name="T1" fmla="*/ 0 h 55"/>
                  <a:gd name="T2" fmla="*/ 0 w 47"/>
                  <a:gd name="T3" fmla="*/ 131 h 55"/>
                  <a:gd name="T4" fmla="*/ 234 w 47"/>
                  <a:gd name="T5" fmla="*/ 312 h 55"/>
                  <a:gd name="T6" fmla="*/ 262 w 47"/>
                  <a:gd name="T7" fmla="*/ 33 h 55"/>
                  <a:gd name="T8" fmla="*/ 168 w 4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5"/>
                  <a:gd name="T17" fmla="*/ 47 w 4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5">
                    <a:moveTo>
                      <a:pt x="3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1" y="37"/>
                      <a:pt x="26" y="49"/>
                      <a:pt x="42" y="5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1" y="4"/>
                      <a:pt x="36" y="2"/>
                      <a:pt x="30" y="0"/>
                    </a:cubicBezTo>
                    <a:close/>
                  </a:path>
                </a:pathLst>
              </a:custGeom>
              <a:solidFill>
                <a:srgbClr val="9AB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8" name="Freeform 203"/>
              <p:cNvSpPr>
                <a:spLocks noChangeArrowheads="1"/>
              </p:cNvSpPr>
              <p:nvPr/>
            </p:nvSpPr>
            <p:spPr bwMode="auto">
              <a:xfrm>
                <a:off x="180" y="1258"/>
                <a:ext cx="111" cy="125"/>
              </a:xfrm>
              <a:custGeom>
                <a:avLst/>
                <a:gdLst>
                  <a:gd name="T0" fmla="*/ 28 w 47"/>
                  <a:gd name="T1" fmla="*/ 0 h 53"/>
                  <a:gd name="T2" fmla="*/ 0 w 47"/>
                  <a:gd name="T3" fmla="*/ 274 h 53"/>
                  <a:gd name="T4" fmla="*/ 83 w 47"/>
                  <a:gd name="T5" fmla="*/ 295 h 53"/>
                  <a:gd name="T6" fmla="*/ 262 w 47"/>
                  <a:gd name="T7" fmla="*/ 50 h 53"/>
                  <a:gd name="T8" fmla="*/ 28 w 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53"/>
                  <a:gd name="T17" fmla="*/ 47 w 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53">
                    <a:moveTo>
                      <a:pt x="5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5" y="51"/>
                      <a:pt x="10" y="52"/>
                      <a:pt x="15" y="53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3" y="7"/>
                      <a:pt x="19" y="4"/>
                      <a:pt x="5" y="0"/>
                    </a:cubicBezTo>
                    <a:close/>
                  </a:path>
                </a:pathLst>
              </a:custGeom>
              <a:solidFill>
                <a:srgbClr val="8D6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9" name="Freeform 204"/>
              <p:cNvSpPr>
                <a:spLocks noChangeArrowheads="1"/>
              </p:cNvSpPr>
              <p:nvPr/>
            </p:nvSpPr>
            <p:spPr bwMode="auto">
              <a:xfrm>
                <a:off x="215" y="1279"/>
                <a:ext cx="135" cy="111"/>
              </a:xfrm>
              <a:custGeom>
                <a:avLst/>
                <a:gdLst>
                  <a:gd name="T0" fmla="*/ 180 w 57"/>
                  <a:gd name="T1" fmla="*/ 0 h 47"/>
                  <a:gd name="T2" fmla="*/ 0 w 57"/>
                  <a:gd name="T3" fmla="*/ 246 h 47"/>
                  <a:gd name="T4" fmla="*/ 303 w 57"/>
                  <a:gd name="T5" fmla="*/ 57 h 47"/>
                  <a:gd name="T6" fmla="*/ 320 w 57"/>
                  <a:gd name="T7" fmla="*/ 12 h 47"/>
                  <a:gd name="T8" fmla="*/ 180 w 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47"/>
                  <a:gd name="T17" fmla="*/ 57 w 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47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21" y="47"/>
                      <a:pt x="41" y="38"/>
                      <a:pt x="54" y="10"/>
                    </a:cubicBezTo>
                    <a:cubicBezTo>
                      <a:pt x="55" y="7"/>
                      <a:pt x="56" y="4"/>
                      <a:pt x="57" y="2"/>
                    </a:cubicBezTo>
                    <a:cubicBezTo>
                      <a:pt x="48" y="2"/>
                      <a:pt x="40" y="1"/>
                      <a:pt x="32" y="0"/>
                    </a:cubicBezTo>
                    <a:close/>
                  </a:path>
                </a:pathLst>
              </a:custGeom>
              <a:solidFill>
                <a:srgbClr val="FA7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" name="Freeform 206"/>
            <p:cNvSpPr>
              <a:spLocks noChangeArrowheads="1"/>
            </p:cNvSpPr>
            <p:nvPr/>
          </p:nvSpPr>
          <p:spPr bwMode="auto">
            <a:xfrm>
              <a:off x="285750" y="1770062"/>
              <a:ext cx="587375" cy="268288"/>
            </a:xfrm>
            <a:custGeom>
              <a:avLst/>
              <a:gdLst>
                <a:gd name="T0" fmla="*/ 0 w 156"/>
                <a:gd name="T1" fmla="*/ 57115114 h 71"/>
                <a:gd name="T2" fmla="*/ 56708044 w 156"/>
                <a:gd name="T3" fmla="*/ 271292070 h 71"/>
                <a:gd name="T4" fmla="*/ 2069830430 w 156"/>
                <a:gd name="T5" fmla="*/ 1013780999 h 71"/>
                <a:gd name="T6" fmla="*/ 2147483647 w 156"/>
                <a:gd name="T7" fmla="*/ 0 h 71"/>
                <a:gd name="T8" fmla="*/ 0 w 156"/>
                <a:gd name="T9" fmla="*/ 571151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0" y="4"/>
                  </a:moveTo>
                  <a:cubicBezTo>
                    <a:pt x="1" y="9"/>
                    <a:pt x="2" y="14"/>
                    <a:pt x="4" y="19"/>
                  </a:cubicBezTo>
                  <a:cubicBezTo>
                    <a:pt x="43" y="51"/>
                    <a:pt x="95" y="70"/>
                    <a:pt x="146" y="71"/>
                  </a:cubicBezTo>
                  <a:cubicBezTo>
                    <a:pt x="152" y="53"/>
                    <a:pt x="156" y="27"/>
                    <a:pt x="156" y="0"/>
                  </a:cubicBezTo>
                  <a:cubicBezTo>
                    <a:pt x="105" y="11"/>
                    <a:pt x="52" y="12"/>
                    <a:pt x="0" y="4"/>
                  </a:cubicBezTo>
                  <a:close/>
                </a:path>
              </a:pathLst>
            </a:custGeom>
            <a:solidFill>
              <a:srgbClr val="5D9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reeform 207"/>
            <p:cNvSpPr>
              <a:spLocks noChangeArrowheads="1"/>
            </p:cNvSpPr>
            <p:nvPr/>
          </p:nvSpPr>
          <p:spPr bwMode="auto">
            <a:xfrm>
              <a:off x="381000" y="1533525"/>
              <a:ext cx="173038" cy="349250"/>
            </a:xfrm>
            <a:custGeom>
              <a:avLst/>
              <a:gdLst>
                <a:gd name="T0" fmla="*/ 84901471 w 46"/>
                <a:gd name="T1" fmla="*/ 56413263 h 93"/>
                <a:gd name="T2" fmla="*/ 424511116 w 46"/>
                <a:gd name="T3" fmla="*/ 126924210 h 93"/>
                <a:gd name="T4" fmla="*/ 438662615 w 46"/>
                <a:gd name="T5" fmla="*/ 1100021083 h 93"/>
                <a:gd name="T6" fmla="*/ 0 w 46"/>
                <a:gd name="T7" fmla="*/ 1255151925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93"/>
                <a:gd name="T14" fmla="*/ 46 w 46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93">
                  <a:moveTo>
                    <a:pt x="6" y="4"/>
                  </a:moveTo>
                  <a:cubicBezTo>
                    <a:pt x="6" y="4"/>
                    <a:pt x="25" y="0"/>
                    <a:pt x="30" y="9"/>
                  </a:cubicBezTo>
                  <a:cubicBezTo>
                    <a:pt x="35" y="17"/>
                    <a:pt x="46" y="58"/>
                    <a:pt x="31" y="78"/>
                  </a:cubicBezTo>
                  <a:cubicBezTo>
                    <a:pt x="31" y="78"/>
                    <a:pt x="26" y="93"/>
                    <a:pt x="0" y="89"/>
                  </a:cubicBezTo>
                </a:path>
              </a:pathLst>
            </a:custGeom>
            <a:solidFill>
              <a:srgbClr val="A7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reeform 208"/>
            <p:cNvSpPr>
              <a:spLocks noChangeArrowheads="1"/>
            </p:cNvSpPr>
            <p:nvPr/>
          </p:nvSpPr>
          <p:spPr bwMode="auto">
            <a:xfrm>
              <a:off x="0" y="1657350"/>
              <a:ext cx="30163" cy="120650"/>
            </a:xfrm>
            <a:custGeom>
              <a:avLst/>
              <a:gdLst>
                <a:gd name="T0" fmla="*/ 99511507 w 8"/>
                <a:gd name="T1" fmla="*/ 0 h 32"/>
                <a:gd name="T2" fmla="*/ 14214314 w 8"/>
                <a:gd name="T3" fmla="*/ 156366170 h 32"/>
                <a:gd name="T4" fmla="*/ 99511507 w 8"/>
                <a:gd name="T5" fmla="*/ 454888203 h 32"/>
                <a:gd name="T6" fmla="*/ 99511507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2"/>
                <a:gd name="T14" fmla="*/ 8 w 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2">
                  <a:moveTo>
                    <a:pt x="7" y="0"/>
                  </a:moveTo>
                  <a:cubicBezTo>
                    <a:pt x="4" y="4"/>
                    <a:pt x="2" y="8"/>
                    <a:pt x="1" y="11"/>
                  </a:cubicBezTo>
                  <a:cubicBezTo>
                    <a:pt x="0" y="18"/>
                    <a:pt x="2" y="25"/>
                    <a:pt x="7" y="32"/>
                  </a:cubicBezTo>
                  <a:cubicBezTo>
                    <a:pt x="8" y="21"/>
                    <a:pt x="8" y="10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reeform 209"/>
            <p:cNvSpPr>
              <a:spLocks noChangeArrowheads="1"/>
            </p:cNvSpPr>
            <p:nvPr/>
          </p:nvSpPr>
          <p:spPr bwMode="auto">
            <a:xfrm>
              <a:off x="26987" y="1638300"/>
              <a:ext cx="30163" cy="166688"/>
            </a:xfrm>
            <a:custGeom>
              <a:avLst/>
              <a:gdLst>
                <a:gd name="T0" fmla="*/ 71079110 w 8"/>
                <a:gd name="T1" fmla="*/ 0 h 44"/>
                <a:gd name="T2" fmla="*/ 0 w 8"/>
                <a:gd name="T3" fmla="*/ 71759184 h 44"/>
                <a:gd name="T4" fmla="*/ 0 w 8"/>
                <a:gd name="T5" fmla="*/ 531011143 h 44"/>
                <a:gd name="T6" fmla="*/ 71079110 w 8"/>
                <a:gd name="T7" fmla="*/ 631474758 h 44"/>
                <a:gd name="T8" fmla="*/ 71079110 w 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4"/>
                <a:gd name="T17" fmla="*/ 8 w 8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4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1" y="15"/>
                    <a:pt x="1" y="26"/>
                    <a:pt x="0" y="37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7" y="29"/>
                    <a:pt x="8" y="14"/>
                    <a:pt x="5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reeform 210"/>
            <p:cNvSpPr>
              <a:spLocks noChangeArrowheads="1"/>
            </p:cNvSpPr>
            <p:nvPr/>
          </p:nvSpPr>
          <p:spPr bwMode="auto">
            <a:xfrm>
              <a:off x="46037" y="1619250"/>
              <a:ext cx="41275" cy="204788"/>
            </a:xfrm>
            <a:custGeom>
              <a:avLst/>
              <a:gdLst>
                <a:gd name="T0" fmla="*/ 98557195 w 11"/>
                <a:gd name="T1" fmla="*/ 0 h 54"/>
                <a:gd name="T2" fmla="*/ 0 w 11"/>
                <a:gd name="T3" fmla="*/ 71910927 h 54"/>
                <a:gd name="T4" fmla="*/ 0 w 11"/>
                <a:gd name="T5" fmla="*/ 704721016 h 54"/>
                <a:gd name="T6" fmla="*/ 70396389 w 11"/>
                <a:gd name="T7" fmla="*/ 776631943 h 54"/>
                <a:gd name="T8" fmla="*/ 98557195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4"/>
                <a:gd name="T17" fmla="*/ 11 w 1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4">
                  <a:moveTo>
                    <a:pt x="7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3" y="19"/>
                    <a:pt x="2" y="34"/>
                    <a:pt x="0" y="49"/>
                  </a:cubicBezTo>
                  <a:cubicBezTo>
                    <a:pt x="1" y="50"/>
                    <a:pt x="3" y="52"/>
                    <a:pt x="5" y="54"/>
                  </a:cubicBezTo>
                  <a:cubicBezTo>
                    <a:pt x="9" y="36"/>
                    <a:pt x="11" y="18"/>
                    <a:pt x="7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reeform 211"/>
            <p:cNvSpPr>
              <a:spLocks noChangeArrowheads="1"/>
            </p:cNvSpPr>
            <p:nvPr/>
          </p:nvSpPr>
          <p:spPr bwMode="auto">
            <a:xfrm>
              <a:off x="65087" y="1604962"/>
              <a:ext cx="47625" cy="233363"/>
            </a:xfrm>
            <a:custGeom>
              <a:avLst/>
              <a:gdLst>
                <a:gd name="T0" fmla="*/ 120787990 w 13"/>
                <a:gd name="T1" fmla="*/ 0 h 62"/>
                <a:gd name="T2" fmla="*/ 26842183 w 13"/>
                <a:gd name="T3" fmla="*/ 56669570 h 62"/>
                <a:gd name="T4" fmla="*/ 0 w 13"/>
                <a:gd name="T5" fmla="*/ 821689943 h 62"/>
                <a:gd name="T6" fmla="*/ 80526548 w 13"/>
                <a:gd name="T7" fmla="*/ 878359512 h 62"/>
                <a:gd name="T8" fmla="*/ 120787990 w 1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2"/>
                <a:gd name="T17" fmla="*/ 13 w 1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2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6" y="22"/>
                    <a:pt x="4" y="40"/>
                    <a:pt x="0" y="58"/>
                  </a:cubicBezTo>
                  <a:cubicBezTo>
                    <a:pt x="2" y="59"/>
                    <a:pt x="4" y="61"/>
                    <a:pt x="6" y="62"/>
                  </a:cubicBezTo>
                  <a:cubicBezTo>
                    <a:pt x="10" y="41"/>
                    <a:pt x="13" y="20"/>
                    <a:pt x="9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reeform 212"/>
            <p:cNvSpPr>
              <a:spLocks noChangeArrowheads="1"/>
            </p:cNvSpPr>
            <p:nvPr/>
          </p:nvSpPr>
          <p:spPr bwMode="auto">
            <a:xfrm>
              <a:off x="87312" y="1589087"/>
              <a:ext cx="44450" cy="265113"/>
            </a:xfrm>
            <a:custGeom>
              <a:avLst/>
              <a:gdLst>
                <a:gd name="T0" fmla="*/ 123489508 w 12"/>
                <a:gd name="T1" fmla="*/ 0 h 70"/>
                <a:gd name="T2" fmla="*/ 41164404 w 12"/>
                <a:gd name="T3" fmla="*/ 57374241 h 70"/>
                <a:gd name="T4" fmla="*/ 0 w 12"/>
                <a:gd name="T5" fmla="*/ 946695799 h 70"/>
                <a:gd name="T6" fmla="*/ 96045338 w 12"/>
                <a:gd name="T7" fmla="*/ 1004070040 h 70"/>
                <a:gd name="T8" fmla="*/ 123489508 w 1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0"/>
                <a:gd name="T17" fmla="*/ 12 w 1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0">
                  <a:moveTo>
                    <a:pt x="9" y="0"/>
                  </a:moveTo>
                  <a:cubicBezTo>
                    <a:pt x="6" y="1"/>
                    <a:pt x="4" y="3"/>
                    <a:pt x="3" y="4"/>
                  </a:cubicBezTo>
                  <a:cubicBezTo>
                    <a:pt x="7" y="24"/>
                    <a:pt x="4" y="45"/>
                    <a:pt x="0" y="66"/>
                  </a:cubicBezTo>
                  <a:cubicBezTo>
                    <a:pt x="2" y="67"/>
                    <a:pt x="4" y="69"/>
                    <a:pt x="7" y="70"/>
                  </a:cubicBezTo>
                  <a:cubicBezTo>
                    <a:pt x="12" y="48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reeform 213"/>
            <p:cNvSpPr>
              <a:spLocks noChangeArrowheads="1"/>
            </p:cNvSpPr>
            <p:nvPr/>
          </p:nvSpPr>
          <p:spPr bwMode="auto">
            <a:xfrm>
              <a:off x="112712" y="1577975"/>
              <a:ext cx="49213" cy="287338"/>
            </a:xfrm>
            <a:custGeom>
              <a:avLst/>
              <a:gdLst>
                <a:gd name="T0" fmla="*/ 100315022 w 13"/>
                <a:gd name="T1" fmla="*/ 0 h 76"/>
                <a:gd name="T2" fmla="*/ 28660894 w 13"/>
                <a:gd name="T3" fmla="*/ 42881416 h 76"/>
                <a:gd name="T4" fmla="*/ 0 w 13"/>
                <a:gd name="T5" fmla="*/ 1043475509 h 76"/>
                <a:gd name="T6" fmla="*/ 57321788 w 13"/>
                <a:gd name="T7" fmla="*/ 1086356924 h 76"/>
                <a:gd name="T8" fmla="*/ 100315022 w 13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76"/>
                <a:gd name="T17" fmla="*/ 13 w 13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76">
                  <a:moveTo>
                    <a:pt x="7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5" y="27"/>
                    <a:pt x="5" y="51"/>
                    <a:pt x="0" y="73"/>
                  </a:cubicBezTo>
                  <a:cubicBezTo>
                    <a:pt x="1" y="74"/>
                    <a:pt x="3" y="75"/>
                    <a:pt x="4" y="76"/>
                  </a:cubicBezTo>
                  <a:cubicBezTo>
                    <a:pt x="11" y="51"/>
                    <a:pt x="13" y="25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reeform 214"/>
            <p:cNvSpPr>
              <a:spLocks noChangeArrowheads="1"/>
            </p:cNvSpPr>
            <p:nvPr/>
          </p:nvSpPr>
          <p:spPr bwMode="auto">
            <a:xfrm>
              <a:off x="128587" y="1566862"/>
              <a:ext cx="60325" cy="309563"/>
            </a:xfrm>
            <a:custGeom>
              <a:avLst/>
              <a:gdLst>
                <a:gd name="T0" fmla="*/ 142152092 w 16"/>
                <a:gd name="T1" fmla="*/ 0 h 82"/>
                <a:gd name="T2" fmla="*/ 42646005 w 16"/>
                <a:gd name="T3" fmla="*/ 42753670 h 82"/>
                <a:gd name="T4" fmla="*/ 0 w 16"/>
                <a:gd name="T5" fmla="*/ 1125895732 h 82"/>
                <a:gd name="T6" fmla="*/ 113723936 w 16"/>
                <a:gd name="T7" fmla="*/ 1168649402 h 82"/>
                <a:gd name="T8" fmla="*/ 142152092 w 1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82"/>
                <a:gd name="T17" fmla="*/ 16 w 16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82">
                  <a:moveTo>
                    <a:pt x="10" y="0"/>
                  </a:moveTo>
                  <a:cubicBezTo>
                    <a:pt x="8" y="1"/>
                    <a:pt x="6" y="2"/>
                    <a:pt x="3" y="3"/>
                  </a:cubicBezTo>
                  <a:cubicBezTo>
                    <a:pt x="9" y="28"/>
                    <a:pt x="7" y="54"/>
                    <a:pt x="0" y="79"/>
                  </a:cubicBezTo>
                  <a:cubicBezTo>
                    <a:pt x="3" y="80"/>
                    <a:pt x="5" y="81"/>
                    <a:pt x="8" y="82"/>
                  </a:cubicBezTo>
                  <a:cubicBezTo>
                    <a:pt x="16" y="56"/>
                    <a:pt x="15" y="27"/>
                    <a:pt x="10" y="0"/>
                  </a:cubicBezTo>
                  <a:close/>
                </a:path>
              </a:pathLst>
            </a:custGeom>
            <a:solidFill>
              <a:srgbClr val="7C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reeform 215"/>
            <p:cNvSpPr>
              <a:spLocks noChangeArrowheads="1"/>
            </p:cNvSpPr>
            <p:nvPr/>
          </p:nvSpPr>
          <p:spPr bwMode="auto">
            <a:xfrm>
              <a:off x="158750" y="1558925"/>
              <a:ext cx="55563" cy="323850"/>
            </a:xfrm>
            <a:custGeom>
              <a:avLst/>
              <a:gdLst>
                <a:gd name="T0" fmla="*/ 96046202 w 15"/>
                <a:gd name="T1" fmla="*/ 0 h 86"/>
                <a:gd name="T2" fmla="*/ 27440714 w 15"/>
                <a:gd name="T3" fmla="*/ 28359469 h 86"/>
                <a:gd name="T4" fmla="*/ 0 w 15"/>
                <a:gd name="T5" fmla="*/ 1191161723 h 86"/>
                <a:gd name="T6" fmla="*/ 68605488 w 15"/>
                <a:gd name="T7" fmla="*/ 1219521192 h 86"/>
                <a:gd name="T8" fmla="*/ 96046202 w 1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6"/>
                <a:gd name="T17" fmla="*/ 15 w 1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6">
                  <a:moveTo>
                    <a:pt x="7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7" y="29"/>
                    <a:pt x="8" y="58"/>
                    <a:pt x="0" y="84"/>
                  </a:cubicBezTo>
                  <a:cubicBezTo>
                    <a:pt x="1" y="84"/>
                    <a:pt x="3" y="85"/>
                    <a:pt x="5" y="86"/>
                  </a:cubicBezTo>
                  <a:cubicBezTo>
                    <a:pt x="14" y="58"/>
                    <a:pt x="15" y="28"/>
                    <a:pt x="7" y="0"/>
                  </a:cubicBezTo>
                  <a:close/>
                </a:path>
              </a:pathLst>
            </a:custGeom>
            <a:solidFill>
              <a:srgbClr val="FF8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reeform 216"/>
            <p:cNvSpPr>
              <a:spLocks noChangeArrowheads="1"/>
            </p:cNvSpPr>
            <p:nvPr/>
          </p:nvSpPr>
          <p:spPr bwMode="auto">
            <a:xfrm>
              <a:off x="177800" y="1511300"/>
              <a:ext cx="280988" cy="401638"/>
            </a:xfrm>
            <a:custGeom>
              <a:avLst/>
              <a:gdLst>
                <a:gd name="T0" fmla="*/ 926394957 w 75"/>
                <a:gd name="T1" fmla="*/ 408600977 h 107"/>
                <a:gd name="T2" fmla="*/ 561451489 w 75"/>
                <a:gd name="T3" fmla="*/ 28178472 h 107"/>
                <a:gd name="T4" fmla="*/ 28072574 w 75"/>
                <a:gd name="T5" fmla="*/ 183165696 h 107"/>
                <a:gd name="T6" fmla="*/ 0 w 75"/>
                <a:gd name="T7" fmla="*/ 1394881267 h 107"/>
                <a:gd name="T8" fmla="*/ 378981628 w 75"/>
                <a:gd name="T9" fmla="*/ 1465329323 h 107"/>
                <a:gd name="T10" fmla="*/ 926394957 w 75"/>
                <a:gd name="T11" fmla="*/ 408600977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07"/>
                <a:gd name="T20" fmla="*/ 75 w 75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07">
                  <a:moveTo>
                    <a:pt x="66" y="29"/>
                  </a:moveTo>
                  <a:cubicBezTo>
                    <a:pt x="66" y="29"/>
                    <a:pt x="61" y="0"/>
                    <a:pt x="40" y="2"/>
                  </a:cubicBezTo>
                  <a:cubicBezTo>
                    <a:pt x="32" y="2"/>
                    <a:pt x="17" y="7"/>
                    <a:pt x="2" y="13"/>
                  </a:cubicBezTo>
                  <a:cubicBezTo>
                    <a:pt x="10" y="41"/>
                    <a:pt x="9" y="71"/>
                    <a:pt x="0" y="99"/>
                  </a:cubicBezTo>
                  <a:cubicBezTo>
                    <a:pt x="9" y="101"/>
                    <a:pt x="18" y="103"/>
                    <a:pt x="27" y="104"/>
                  </a:cubicBezTo>
                  <a:cubicBezTo>
                    <a:pt x="75" y="107"/>
                    <a:pt x="71" y="48"/>
                    <a:pt x="66" y="29"/>
                  </a:cubicBezTo>
                  <a:close/>
                </a:path>
              </a:pathLst>
            </a:custGeom>
            <a:solidFill>
              <a:srgbClr val="7C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Oval 217"/>
            <p:cNvSpPr>
              <a:spLocks noChangeArrowheads="1"/>
            </p:cNvSpPr>
            <p:nvPr/>
          </p:nvSpPr>
          <p:spPr bwMode="auto">
            <a:xfrm>
              <a:off x="214312" y="16271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1" name="Oval 218"/>
            <p:cNvSpPr>
              <a:spLocks noChangeArrowheads="1"/>
            </p:cNvSpPr>
            <p:nvPr/>
          </p:nvSpPr>
          <p:spPr bwMode="auto">
            <a:xfrm>
              <a:off x="274637" y="154781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2" name="Oval 219"/>
            <p:cNvSpPr>
              <a:spLocks noChangeArrowheads="1"/>
            </p:cNvSpPr>
            <p:nvPr/>
          </p:nvSpPr>
          <p:spPr bwMode="auto">
            <a:xfrm>
              <a:off x="293687" y="1665287"/>
              <a:ext cx="26988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3" name="Oval 220"/>
            <p:cNvSpPr>
              <a:spLocks noChangeArrowheads="1"/>
            </p:cNvSpPr>
            <p:nvPr/>
          </p:nvSpPr>
          <p:spPr bwMode="auto">
            <a:xfrm>
              <a:off x="301625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4" name="Oval 221"/>
            <p:cNvSpPr>
              <a:spLocks noChangeArrowheads="1"/>
            </p:cNvSpPr>
            <p:nvPr/>
          </p:nvSpPr>
          <p:spPr bwMode="auto">
            <a:xfrm>
              <a:off x="222250" y="1744662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5" name="Oval 222"/>
            <p:cNvSpPr>
              <a:spLocks noChangeArrowheads="1"/>
            </p:cNvSpPr>
            <p:nvPr/>
          </p:nvSpPr>
          <p:spPr bwMode="auto">
            <a:xfrm>
              <a:off x="331787" y="1835150"/>
              <a:ext cx="25400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6" name="Oval 223"/>
            <p:cNvSpPr>
              <a:spLocks noChangeArrowheads="1"/>
            </p:cNvSpPr>
            <p:nvPr/>
          </p:nvSpPr>
          <p:spPr bwMode="auto">
            <a:xfrm>
              <a:off x="387350" y="1714500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7" name="Oval 224"/>
            <p:cNvSpPr>
              <a:spLocks noChangeArrowheads="1"/>
            </p:cNvSpPr>
            <p:nvPr/>
          </p:nvSpPr>
          <p:spPr bwMode="auto">
            <a:xfrm>
              <a:off x="214312" y="1841500"/>
              <a:ext cx="26988" cy="26988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8" name="Oval 225"/>
            <p:cNvSpPr>
              <a:spLocks noChangeArrowheads="1"/>
            </p:cNvSpPr>
            <p:nvPr/>
          </p:nvSpPr>
          <p:spPr bwMode="auto">
            <a:xfrm>
              <a:off x="361950" y="1589087"/>
              <a:ext cx="30163" cy="30163"/>
            </a:xfrm>
            <a:prstGeom prst="ellipse">
              <a:avLst/>
            </a:prstGeom>
            <a:solidFill>
              <a:srgbClr val="86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29" name="Oval 226"/>
            <p:cNvSpPr>
              <a:spLocks noChangeArrowheads="1"/>
            </p:cNvSpPr>
            <p:nvPr/>
          </p:nvSpPr>
          <p:spPr bwMode="auto">
            <a:xfrm>
              <a:off x="768350" y="1473200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0" name="Oval 227"/>
            <p:cNvSpPr>
              <a:spLocks noChangeArrowheads="1"/>
            </p:cNvSpPr>
            <p:nvPr/>
          </p:nvSpPr>
          <p:spPr bwMode="auto">
            <a:xfrm>
              <a:off x="782637" y="1552575"/>
              <a:ext cx="22225" cy="22225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1" name="Oval 228"/>
            <p:cNvSpPr>
              <a:spLocks noChangeArrowheads="1"/>
            </p:cNvSpPr>
            <p:nvPr/>
          </p:nvSpPr>
          <p:spPr bwMode="auto">
            <a:xfrm>
              <a:off x="793750" y="1635125"/>
              <a:ext cx="22225" cy="26988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2" name="Freeform 229"/>
            <p:cNvSpPr>
              <a:spLocks noChangeArrowheads="1"/>
            </p:cNvSpPr>
            <p:nvPr/>
          </p:nvSpPr>
          <p:spPr bwMode="auto">
            <a:xfrm>
              <a:off x="515937" y="1431925"/>
              <a:ext cx="244475" cy="368300"/>
            </a:xfrm>
            <a:custGeom>
              <a:avLst/>
              <a:gdLst>
                <a:gd name="T0" fmla="*/ 198047317 w 65"/>
                <a:gd name="T1" fmla="*/ 127112356 h 98"/>
                <a:gd name="T2" fmla="*/ 0 w 65"/>
                <a:gd name="T3" fmla="*/ 381340827 h 98"/>
                <a:gd name="T4" fmla="*/ 353657535 w 65"/>
                <a:gd name="T5" fmla="*/ 564953409 h 98"/>
                <a:gd name="T6" fmla="*/ 99023658 w 65"/>
                <a:gd name="T7" fmla="*/ 805054944 h 98"/>
                <a:gd name="T8" fmla="*/ 424389794 w 65"/>
                <a:gd name="T9" fmla="*/ 988663768 h 98"/>
                <a:gd name="T10" fmla="*/ 155610218 w 65"/>
                <a:gd name="T11" fmla="*/ 1172276351 h 98"/>
                <a:gd name="T12" fmla="*/ 466826893 w 65"/>
                <a:gd name="T13" fmla="*/ 1384131531 h 98"/>
                <a:gd name="T14" fmla="*/ 792193029 w 65"/>
                <a:gd name="T15" fmla="*/ 1355885176 h 98"/>
                <a:gd name="T16" fmla="*/ 636582811 w 65"/>
                <a:gd name="T17" fmla="*/ 98866001 h 98"/>
                <a:gd name="T18" fmla="*/ 636582811 w 65"/>
                <a:gd name="T19" fmla="*/ 0 h 98"/>
                <a:gd name="T20" fmla="*/ 198047317 w 65"/>
                <a:gd name="T21" fmla="*/ 12711235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98"/>
                <a:gd name="T35" fmla="*/ 65 w 65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98">
                  <a:moveTo>
                    <a:pt x="14" y="9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65" y="38"/>
                    <a:pt x="45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3" y="4"/>
                    <a:pt x="14" y="9"/>
                  </a:cubicBezTo>
                  <a:close/>
                </a:path>
              </a:pathLst>
            </a:custGeom>
            <a:solidFill>
              <a:srgbClr val="B1C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Oval 230"/>
            <p:cNvSpPr>
              <a:spLocks noChangeArrowheads="1"/>
            </p:cNvSpPr>
            <p:nvPr/>
          </p:nvSpPr>
          <p:spPr bwMode="auto">
            <a:xfrm>
              <a:off x="793750" y="1709737"/>
              <a:ext cx="22225" cy="23813"/>
            </a:xfrm>
            <a:prstGeom prst="ellipse">
              <a:avLst/>
            </a:prstGeom>
            <a:solidFill>
              <a:srgbClr val="FF8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4" name="Freeform 231"/>
            <p:cNvSpPr>
              <a:spLocks noChangeArrowheads="1"/>
            </p:cNvSpPr>
            <p:nvPr/>
          </p:nvSpPr>
          <p:spPr bwMode="auto">
            <a:xfrm>
              <a:off x="612775" y="1431925"/>
              <a:ext cx="150813" cy="361950"/>
            </a:xfrm>
            <a:custGeom>
              <a:avLst/>
              <a:gdLst>
                <a:gd name="T0" fmla="*/ 270091002 w 40"/>
                <a:gd name="T1" fmla="*/ 0 h 96"/>
                <a:gd name="T2" fmla="*/ 0 w 40"/>
                <a:gd name="T3" fmla="*/ 312736111 h 96"/>
                <a:gd name="T4" fmla="*/ 398029440 w 40"/>
                <a:gd name="T5" fmla="*/ 483320130 h 96"/>
                <a:gd name="T6" fmla="*/ 85292292 w 40"/>
                <a:gd name="T7" fmla="*/ 739192388 h 96"/>
                <a:gd name="T8" fmla="*/ 469107607 w 40"/>
                <a:gd name="T9" fmla="*/ 952422411 h 96"/>
                <a:gd name="T10" fmla="*/ 113724313 w 40"/>
                <a:gd name="T11" fmla="*/ 1151434586 h 96"/>
                <a:gd name="T12" fmla="*/ 426461461 w 40"/>
                <a:gd name="T13" fmla="*/ 1364664609 h 96"/>
                <a:gd name="T14" fmla="*/ 270091002 w 40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96"/>
                <a:gd name="T26" fmla="*/ 40 w 40"/>
                <a:gd name="T27" fmla="*/ 96 h 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96">
                  <a:moveTo>
                    <a:pt x="19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0" y="42"/>
                    <a:pt x="19" y="0"/>
                  </a:cubicBezTo>
                  <a:close/>
                </a:path>
              </a:pathLst>
            </a:custGeom>
            <a:solidFill>
              <a:srgbClr val="A2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Oval 232"/>
            <p:cNvSpPr>
              <a:spLocks noChangeArrowheads="1"/>
            </p:cNvSpPr>
            <p:nvPr/>
          </p:nvSpPr>
          <p:spPr bwMode="auto">
            <a:xfrm>
              <a:off x="439737" y="1895475"/>
              <a:ext cx="23813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6" name="Oval 233"/>
            <p:cNvSpPr>
              <a:spLocks noChangeArrowheads="1"/>
            </p:cNvSpPr>
            <p:nvPr/>
          </p:nvSpPr>
          <p:spPr bwMode="auto">
            <a:xfrm>
              <a:off x="523875" y="1846262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7" name="Oval 234"/>
            <p:cNvSpPr>
              <a:spLocks noChangeArrowheads="1"/>
            </p:cNvSpPr>
            <p:nvPr/>
          </p:nvSpPr>
          <p:spPr bwMode="auto">
            <a:xfrm>
              <a:off x="677862" y="1824037"/>
              <a:ext cx="25400" cy="25400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8" name="Oval 235"/>
            <p:cNvSpPr>
              <a:spLocks noChangeArrowheads="1"/>
            </p:cNvSpPr>
            <p:nvPr/>
          </p:nvSpPr>
          <p:spPr bwMode="auto">
            <a:xfrm>
              <a:off x="654050" y="1962150"/>
              <a:ext cx="23813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39" name="Oval 236"/>
            <p:cNvSpPr>
              <a:spLocks noChangeArrowheads="1"/>
            </p:cNvSpPr>
            <p:nvPr/>
          </p:nvSpPr>
          <p:spPr bwMode="auto">
            <a:xfrm>
              <a:off x="565150" y="1939925"/>
              <a:ext cx="22225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40" name="Oval 237"/>
            <p:cNvSpPr>
              <a:spLocks noChangeArrowheads="1"/>
            </p:cNvSpPr>
            <p:nvPr/>
          </p:nvSpPr>
          <p:spPr bwMode="auto">
            <a:xfrm>
              <a:off x="636587" y="1876425"/>
              <a:ext cx="25400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41" name="Oval 238"/>
            <p:cNvSpPr>
              <a:spLocks noChangeArrowheads="1"/>
            </p:cNvSpPr>
            <p:nvPr/>
          </p:nvSpPr>
          <p:spPr bwMode="auto">
            <a:xfrm>
              <a:off x="749300" y="1898650"/>
              <a:ext cx="22225" cy="26988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42" name="Oval 239"/>
            <p:cNvSpPr>
              <a:spLocks noChangeArrowheads="1"/>
            </p:cNvSpPr>
            <p:nvPr/>
          </p:nvSpPr>
          <p:spPr bwMode="auto">
            <a:xfrm>
              <a:off x="782637" y="1985962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43" name="Oval 240"/>
            <p:cNvSpPr>
              <a:spLocks noChangeArrowheads="1"/>
            </p:cNvSpPr>
            <p:nvPr/>
          </p:nvSpPr>
          <p:spPr bwMode="auto">
            <a:xfrm>
              <a:off x="804862" y="1819275"/>
              <a:ext cx="26988" cy="22225"/>
            </a:xfrm>
            <a:prstGeom prst="ellipse">
              <a:avLst/>
            </a:prstGeom>
            <a:solidFill>
              <a:srgbClr val="FFA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44" name="Freeform 241"/>
            <p:cNvSpPr>
              <a:spLocks noChangeArrowheads="1"/>
            </p:cNvSpPr>
            <p:nvPr/>
          </p:nvSpPr>
          <p:spPr bwMode="auto">
            <a:xfrm>
              <a:off x="3475037" y="1457325"/>
              <a:ext cx="225425" cy="219075"/>
            </a:xfrm>
            <a:custGeom>
              <a:avLst/>
              <a:gdLst>
                <a:gd name="T0" fmla="*/ 204133450 w 142"/>
                <a:gd name="T1" fmla="*/ 0 h 138"/>
                <a:gd name="T2" fmla="*/ 221773750 w 142"/>
                <a:gd name="T3" fmla="*/ 133569075 h 138"/>
                <a:gd name="T4" fmla="*/ 357862188 w 142"/>
                <a:gd name="T5" fmla="*/ 133569075 h 138"/>
                <a:gd name="T6" fmla="*/ 226814063 w 142"/>
                <a:gd name="T7" fmla="*/ 216733438 h 138"/>
                <a:gd name="T8" fmla="*/ 244455950 w 142"/>
                <a:gd name="T9" fmla="*/ 347781563 h 138"/>
                <a:gd name="T10" fmla="*/ 148690013 w 142"/>
                <a:gd name="T11" fmla="*/ 269657513 h 138"/>
                <a:gd name="T12" fmla="*/ 25201563 w 142"/>
                <a:gd name="T13" fmla="*/ 347781563 h 138"/>
                <a:gd name="T14" fmla="*/ 90725625 w 142"/>
                <a:gd name="T15" fmla="*/ 216733438 h 138"/>
                <a:gd name="T16" fmla="*/ 0 w 142"/>
                <a:gd name="T17" fmla="*/ 133569075 h 138"/>
                <a:gd name="T18" fmla="*/ 138609388 w 142"/>
                <a:gd name="T19" fmla="*/ 133569075 h 138"/>
                <a:gd name="T20" fmla="*/ 204133450 w 142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38"/>
                <a:gd name="T35" fmla="*/ 142 w 142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38">
                  <a:moveTo>
                    <a:pt x="81" y="0"/>
                  </a:moveTo>
                  <a:lnTo>
                    <a:pt x="88" y="53"/>
                  </a:lnTo>
                  <a:lnTo>
                    <a:pt x="142" y="53"/>
                  </a:lnTo>
                  <a:lnTo>
                    <a:pt x="90" y="86"/>
                  </a:lnTo>
                  <a:lnTo>
                    <a:pt x="97" y="138"/>
                  </a:lnTo>
                  <a:lnTo>
                    <a:pt x="59" y="107"/>
                  </a:lnTo>
                  <a:lnTo>
                    <a:pt x="10" y="138"/>
                  </a:lnTo>
                  <a:lnTo>
                    <a:pt x="36" y="86"/>
                  </a:lnTo>
                  <a:lnTo>
                    <a:pt x="0" y="53"/>
                  </a:lnTo>
                  <a:lnTo>
                    <a:pt x="55" y="5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D7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reeform 242"/>
            <p:cNvSpPr>
              <a:spLocks noChangeArrowheads="1"/>
            </p:cNvSpPr>
            <p:nvPr/>
          </p:nvSpPr>
          <p:spPr bwMode="auto">
            <a:xfrm>
              <a:off x="334962" y="1895475"/>
              <a:ext cx="38100" cy="85725"/>
            </a:xfrm>
            <a:custGeom>
              <a:avLst/>
              <a:gdLst>
                <a:gd name="T0" fmla="*/ 145161000 w 10"/>
                <a:gd name="T1" fmla="*/ 83350790 h 23"/>
                <a:gd name="T2" fmla="*/ 101612700 w 10"/>
                <a:gd name="T3" fmla="*/ 319511984 h 23"/>
                <a:gd name="T4" fmla="*/ 0 w 10"/>
                <a:gd name="T5" fmla="*/ 13891177 h 23"/>
                <a:gd name="T6" fmla="*/ 29032200 w 10"/>
                <a:gd name="T7" fmla="*/ 0 h 23"/>
                <a:gd name="T8" fmla="*/ 145161000 w 10"/>
                <a:gd name="T9" fmla="*/ 833507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6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ACD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reeform 243"/>
            <p:cNvSpPr>
              <a:spLocks noChangeArrowheads="1"/>
            </p:cNvSpPr>
            <p:nvPr/>
          </p:nvSpPr>
          <p:spPr bwMode="auto">
            <a:xfrm>
              <a:off x="392112" y="1943100"/>
              <a:ext cx="82550" cy="90488"/>
            </a:xfrm>
            <a:custGeom>
              <a:avLst/>
              <a:gdLst>
                <a:gd name="T0" fmla="*/ 35282188 w 52"/>
                <a:gd name="T1" fmla="*/ 0 h 57"/>
                <a:gd name="T2" fmla="*/ 0 w 52"/>
                <a:gd name="T3" fmla="*/ 115927828 h 57"/>
                <a:gd name="T4" fmla="*/ 22682200 w 52"/>
                <a:gd name="T5" fmla="*/ 143650494 h 57"/>
                <a:gd name="T6" fmla="*/ 131048125 w 52"/>
                <a:gd name="T7" fmla="*/ 47884027 h 57"/>
                <a:gd name="T8" fmla="*/ 35282188 w 5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7"/>
                <a:gd name="T17" fmla="*/ 52 w 5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7">
                  <a:moveTo>
                    <a:pt x="14" y="0"/>
                  </a:moveTo>
                  <a:lnTo>
                    <a:pt x="0" y="46"/>
                  </a:lnTo>
                  <a:lnTo>
                    <a:pt x="9" y="57"/>
                  </a:lnTo>
                  <a:lnTo>
                    <a:pt x="52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9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Freeform 244"/>
            <p:cNvSpPr>
              <a:spLocks noChangeArrowheads="1"/>
            </p:cNvSpPr>
            <p:nvPr/>
          </p:nvSpPr>
          <p:spPr bwMode="auto">
            <a:xfrm>
              <a:off x="439737" y="2003425"/>
              <a:ext cx="117475" cy="139700"/>
            </a:xfrm>
            <a:custGeom>
              <a:avLst/>
              <a:gdLst>
                <a:gd name="T0" fmla="*/ 344648913 w 31"/>
                <a:gd name="T1" fmla="*/ 0 h 37"/>
                <a:gd name="T2" fmla="*/ 0 w 31"/>
                <a:gd name="T3" fmla="*/ 242345519 h 37"/>
                <a:gd name="T4" fmla="*/ 373369656 w 31"/>
                <a:gd name="T5" fmla="*/ 527461892 h 37"/>
                <a:gd name="T6" fmla="*/ 445173407 w 31"/>
                <a:gd name="T7" fmla="*/ 42767078 h 37"/>
                <a:gd name="T8" fmla="*/ 344648913 w 3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7"/>
                <a:gd name="T17" fmla="*/ 31 w 3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7">
                  <a:moveTo>
                    <a:pt x="2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2" y="35"/>
                    <a:pt x="26" y="37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reeform 245"/>
            <p:cNvSpPr>
              <a:spLocks noChangeArrowheads="1"/>
            </p:cNvSpPr>
            <p:nvPr/>
          </p:nvSpPr>
          <p:spPr bwMode="auto">
            <a:xfrm>
              <a:off x="582612" y="2027237"/>
              <a:ext cx="114300" cy="142875"/>
            </a:xfrm>
            <a:custGeom>
              <a:avLst/>
              <a:gdLst>
                <a:gd name="T0" fmla="*/ 87096600 w 30"/>
                <a:gd name="T1" fmla="*/ 0 h 38"/>
                <a:gd name="T2" fmla="*/ 0 w 30"/>
                <a:gd name="T3" fmla="*/ 523054095 h 38"/>
                <a:gd name="T4" fmla="*/ 116128800 w 30"/>
                <a:gd name="T5" fmla="*/ 537191201 h 38"/>
                <a:gd name="T6" fmla="*/ 435483000 w 30"/>
                <a:gd name="T7" fmla="*/ 84818872 h 38"/>
                <a:gd name="T8" fmla="*/ 8709660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8"/>
                <a:gd name="T17" fmla="*/ 30 w 30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8">
                  <a:moveTo>
                    <a:pt x="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88C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reeform 246"/>
            <p:cNvSpPr>
              <a:spLocks noChangeArrowheads="1"/>
            </p:cNvSpPr>
            <p:nvPr/>
          </p:nvSpPr>
          <p:spPr bwMode="auto">
            <a:xfrm>
              <a:off x="666750" y="2052637"/>
              <a:ext cx="157163" cy="125413"/>
            </a:xfrm>
            <a:custGeom>
              <a:avLst/>
              <a:gdLst>
                <a:gd name="T0" fmla="*/ 336055656 w 42"/>
                <a:gd name="T1" fmla="*/ 43328291 h 33"/>
                <a:gd name="T2" fmla="*/ 0 w 42"/>
                <a:gd name="T3" fmla="*/ 462177308 h 33"/>
                <a:gd name="T4" fmla="*/ 210037124 w 42"/>
                <a:gd name="T5" fmla="*/ 476618805 h 33"/>
                <a:gd name="T6" fmla="*/ 560095254 w 42"/>
                <a:gd name="T7" fmla="*/ 86656583 h 33"/>
                <a:gd name="T8" fmla="*/ 588100204 w 42"/>
                <a:gd name="T9" fmla="*/ 28886794 h 33"/>
                <a:gd name="T10" fmla="*/ 364060606 w 42"/>
                <a:gd name="T11" fmla="*/ 0 h 33"/>
                <a:gd name="T12" fmla="*/ 336055656 w 42"/>
                <a:gd name="T13" fmla="*/ 433282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3"/>
                <a:gd name="T23" fmla="*/ 42 w 42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3">
                  <a:moveTo>
                    <a:pt x="24" y="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31" y="25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FFE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Oval 247"/>
            <p:cNvSpPr>
              <a:spLocks noChangeArrowheads="1"/>
            </p:cNvSpPr>
            <p:nvPr/>
          </p:nvSpPr>
          <p:spPr bwMode="auto">
            <a:xfrm>
              <a:off x="1876425" y="1951037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1" name="Oval 248"/>
            <p:cNvSpPr>
              <a:spLocks noChangeArrowheads="1"/>
            </p:cNvSpPr>
            <p:nvPr/>
          </p:nvSpPr>
          <p:spPr bwMode="auto">
            <a:xfrm>
              <a:off x="2005012" y="2082800"/>
              <a:ext cx="30163" cy="26988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2" name="Oval 249"/>
            <p:cNvSpPr>
              <a:spLocks noChangeArrowheads="1"/>
            </p:cNvSpPr>
            <p:nvPr/>
          </p:nvSpPr>
          <p:spPr bwMode="auto">
            <a:xfrm>
              <a:off x="2139950" y="20415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3" name="Oval 250"/>
            <p:cNvSpPr>
              <a:spLocks noChangeArrowheads="1"/>
            </p:cNvSpPr>
            <p:nvPr/>
          </p:nvSpPr>
          <p:spPr bwMode="auto">
            <a:xfrm>
              <a:off x="2290762" y="199707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4" name="Oval 251"/>
            <p:cNvSpPr>
              <a:spLocks noChangeArrowheads="1"/>
            </p:cNvSpPr>
            <p:nvPr/>
          </p:nvSpPr>
          <p:spPr bwMode="auto">
            <a:xfrm>
              <a:off x="2471737" y="1955800"/>
              <a:ext cx="30163" cy="25400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5" name="Oval 252"/>
            <p:cNvSpPr>
              <a:spLocks noChangeArrowheads="1"/>
            </p:cNvSpPr>
            <p:nvPr/>
          </p:nvSpPr>
          <p:spPr bwMode="auto">
            <a:xfrm>
              <a:off x="2640012" y="1936750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6" name="Oval 253"/>
            <p:cNvSpPr>
              <a:spLocks noChangeArrowheads="1"/>
            </p:cNvSpPr>
            <p:nvPr/>
          </p:nvSpPr>
          <p:spPr bwMode="auto">
            <a:xfrm>
              <a:off x="2824162" y="1939925"/>
              <a:ext cx="30163" cy="30163"/>
            </a:xfrm>
            <a:prstGeom prst="ellipse">
              <a:avLst/>
            </a:prstGeom>
            <a:solidFill>
              <a:srgbClr val="FF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7" name="Oval 254"/>
            <p:cNvSpPr>
              <a:spLocks noChangeArrowheads="1"/>
            </p:cNvSpPr>
            <p:nvPr/>
          </p:nvSpPr>
          <p:spPr bwMode="auto">
            <a:xfrm>
              <a:off x="2166937" y="2241550"/>
              <a:ext cx="25400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8" name="Oval 255"/>
            <p:cNvSpPr>
              <a:spLocks noChangeArrowheads="1"/>
            </p:cNvSpPr>
            <p:nvPr/>
          </p:nvSpPr>
          <p:spPr bwMode="auto">
            <a:xfrm>
              <a:off x="2343150" y="2181225"/>
              <a:ext cx="26988" cy="25400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59" name="Oval 256"/>
            <p:cNvSpPr>
              <a:spLocks noChangeArrowheads="1"/>
            </p:cNvSpPr>
            <p:nvPr/>
          </p:nvSpPr>
          <p:spPr bwMode="auto">
            <a:xfrm>
              <a:off x="2513012" y="2109787"/>
              <a:ext cx="25400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0" name="Oval 257"/>
            <p:cNvSpPr>
              <a:spLocks noChangeArrowheads="1"/>
            </p:cNvSpPr>
            <p:nvPr/>
          </p:nvSpPr>
          <p:spPr bwMode="auto">
            <a:xfrm>
              <a:off x="2692400" y="2071687"/>
              <a:ext cx="30163" cy="26988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1" name="Oval 258"/>
            <p:cNvSpPr>
              <a:spLocks noChangeArrowheads="1"/>
            </p:cNvSpPr>
            <p:nvPr/>
          </p:nvSpPr>
          <p:spPr bwMode="auto">
            <a:xfrm>
              <a:off x="2906712" y="2044700"/>
              <a:ext cx="26988" cy="30163"/>
            </a:xfrm>
            <a:prstGeom prst="ellipse">
              <a:avLst/>
            </a:prstGeom>
            <a:solidFill>
              <a:srgbClr val="97C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2" name="Oval 259"/>
            <p:cNvSpPr>
              <a:spLocks noChangeArrowheads="1"/>
            </p:cNvSpPr>
            <p:nvPr/>
          </p:nvSpPr>
          <p:spPr bwMode="auto">
            <a:xfrm>
              <a:off x="2035175" y="1895475"/>
              <a:ext cx="25400" cy="25400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3" name="Oval 260"/>
            <p:cNvSpPr>
              <a:spLocks noChangeArrowheads="1"/>
            </p:cNvSpPr>
            <p:nvPr/>
          </p:nvSpPr>
          <p:spPr bwMode="auto">
            <a:xfrm>
              <a:off x="2227262" y="1854200"/>
              <a:ext cx="25400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4" name="Oval 261"/>
            <p:cNvSpPr>
              <a:spLocks noChangeArrowheads="1"/>
            </p:cNvSpPr>
            <p:nvPr/>
          </p:nvSpPr>
          <p:spPr bwMode="auto">
            <a:xfrm>
              <a:off x="23844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5" name="Oval 262"/>
            <p:cNvSpPr>
              <a:spLocks noChangeArrowheads="1"/>
            </p:cNvSpPr>
            <p:nvPr/>
          </p:nvSpPr>
          <p:spPr bwMode="auto">
            <a:xfrm>
              <a:off x="2549525" y="1841500"/>
              <a:ext cx="26988" cy="26988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6" name="Oval 263"/>
            <p:cNvSpPr>
              <a:spLocks noChangeArrowheads="1"/>
            </p:cNvSpPr>
            <p:nvPr/>
          </p:nvSpPr>
          <p:spPr bwMode="auto">
            <a:xfrm>
              <a:off x="2697162" y="1854200"/>
              <a:ext cx="30163" cy="28575"/>
            </a:xfrm>
            <a:prstGeom prst="ellipse">
              <a:avLst/>
            </a:prstGeom>
            <a:solidFill>
              <a:srgbClr val="7C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67" name="Freeform 264"/>
            <p:cNvSpPr>
              <a:spLocks noChangeArrowheads="1"/>
            </p:cNvSpPr>
            <p:nvPr/>
          </p:nvSpPr>
          <p:spPr bwMode="auto">
            <a:xfrm>
              <a:off x="2298700" y="2252662"/>
              <a:ext cx="198438" cy="173038"/>
            </a:xfrm>
            <a:custGeom>
              <a:avLst/>
              <a:gdLst>
                <a:gd name="T0" fmla="*/ 0 w 53"/>
                <a:gd name="T1" fmla="*/ 367908882 h 46"/>
                <a:gd name="T2" fmla="*/ 742974337 w 53"/>
                <a:gd name="T3" fmla="*/ 0 h 46"/>
                <a:gd name="T4" fmla="*/ 644844874 w 53"/>
                <a:gd name="T5" fmla="*/ 650916292 h 46"/>
                <a:gd name="T6" fmla="*/ 0 w 53"/>
                <a:gd name="T7" fmla="*/ 36790888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6"/>
                <a:gd name="T14" fmla="*/ 53 w 53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6">
                  <a:moveTo>
                    <a:pt x="0" y="26"/>
                  </a:moveTo>
                  <a:cubicBezTo>
                    <a:pt x="0" y="26"/>
                    <a:pt x="35" y="7"/>
                    <a:pt x="53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2" y="29"/>
                    <a:pt x="0" y="26"/>
                  </a:cubicBez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reeform 265"/>
            <p:cNvSpPr>
              <a:spLocks noChangeArrowheads="1"/>
            </p:cNvSpPr>
            <p:nvPr/>
          </p:nvSpPr>
          <p:spPr bwMode="auto">
            <a:xfrm>
              <a:off x="2565400" y="2214562"/>
              <a:ext cx="269875" cy="233363"/>
            </a:xfrm>
            <a:custGeom>
              <a:avLst/>
              <a:gdLst>
                <a:gd name="T0" fmla="*/ 40322500 w 170"/>
                <a:gd name="T1" fmla="*/ 7561279 h 147"/>
                <a:gd name="T2" fmla="*/ 0 w 170"/>
                <a:gd name="T3" fmla="*/ 352822631 h 147"/>
                <a:gd name="T4" fmla="*/ 428426563 w 170"/>
                <a:gd name="T5" fmla="*/ 370464556 h 147"/>
                <a:gd name="T6" fmla="*/ 148690013 w 170"/>
                <a:gd name="T7" fmla="*/ 0 h 147"/>
                <a:gd name="T8" fmla="*/ 40322500 w 170"/>
                <a:gd name="T9" fmla="*/ 756127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147"/>
                <a:gd name="T17" fmla="*/ 170 w 170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147">
                  <a:moveTo>
                    <a:pt x="16" y="3"/>
                  </a:moveTo>
                  <a:lnTo>
                    <a:pt x="0" y="140"/>
                  </a:lnTo>
                  <a:lnTo>
                    <a:pt x="170" y="147"/>
                  </a:lnTo>
                  <a:lnTo>
                    <a:pt x="59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D4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reeform 266"/>
            <p:cNvSpPr>
              <a:spLocks noChangeArrowheads="1"/>
            </p:cNvSpPr>
            <p:nvPr/>
          </p:nvSpPr>
          <p:spPr bwMode="auto">
            <a:xfrm>
              <a:off x="2609850" y="2263775"/>
              <a:ext cx="136525" cy="142875"/>
            </a:xfrm>
            <a:custGeom>
              <a:avLst/>
              <a:gdLst>
                <a:gd name="T0" fmla="*/ 17641888 w 86"/>
                <a:gd name="T1" fmla="*/ 12601575 h 90"/>
                <a:gd name="T2" fmla="*/ 0 w 86"/>
                <a:gd name="T3" fmla="*/ 209173763 h 90"/>
                <a:gd name="T4" fmla="*/ 216733438 w 86"/>
                <a:gd name="T5" fmla="*/ 226814063 h 90"/>
                <a:gd name="T6" fmla="*/ 73085325 w 86"/>
                <a:gd name="T7" fmla="*/ 0 h 90"/>
                <a:gd name="T8" fmla="*/ 17641888 w 86"/>
                <a:gd name="T9" fmla="*/ 126015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0"/>
                <a:gd name="T17" fmla="*/ 86 w 8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0">
                  <a:moveTo>
                    <a:pt x="7" y="5"/>
                  </a:moveTo>
                  <a:lnTo>
                    <a:pt x="0" y="83"/>
                  </a:lnTo>
                  <a:lnTo>
                    <a:pt x="86" y="90"/>
                  </a:lnTo>
                  <a:lnTo>
                    <a:pt x="29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88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reeform 267"/>
            <p:cNvSpPr>
              <a:spLocks noChangeArrowheads="1"/>
            </p:cNvSpPr>
            <p:nvPr/>
          </p:nvSpPr>
          <p:spPr bwMode="auto">
            <a:xfrm>
              <a:off x="2598737" y="2524125"/>
              <a:ext cx="211138" cy="52388"/>
            </a:xfrm>
            <a:custGeom>
              <a:avLst/>
              <a:gdLst>
                <a:gd name="T0" fmla="*/ 0 w 56"/>
                <a:gd name="T1" fmla="*/ 0 h 14"/>
                <a:gd name="T2" fmla="*/ 796058126 w 56"/>
                <a:gd name="T3" fmla="*/ 42007692 h 14"/>
                <a:gd name="T4" fmla="*/ 582827597 w 56"/>
                <a:gd name="T5" fmla="*/ 196035896 h 14"/>
                <a:gd name="T6" fmla="*/ 0 w 5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4"/>
                <a:gd name="T14" fmla="*/ 56 w 56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4">
                  <a:moveTo>
                    <a:pt x="0" y="0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88C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Freeform 268"/>
            <p:cNvSpPr>
              <a:spLocks noChangeArrowheads="1"/>
            </p:cNvSpPr>
            <p:nvPr/>
          </p:nvSpPr>
          <p:spPr bwMode="auto">
            <a:xfrm>
              <a:off x="2733675" y="2151062"/>
              <a:ext cx="406400" cy="266700"/>
            </a:xfrm>
            <a:custGeom>
              <a:avLst/>
              <a:gdLst>
                <a:gd name="T0" fmla="*/ 0 w 108"/>
                <a:gd name="T1" fmla="*/ 112881714 h 71"/>
                <a:gd name="T2" fmla="*/ 764634074 w 108"/>
                <a:gd name="T3" fmla="*/ 1001815352 h 71"/>
                <a:gd name="T4" fmla="*/ 1529268148 w 108"/>
                <a:gd name="T5" fmla="*/ 634952599 h 71"/>
                <a:gd name="T6" fmla="*/ 453117185 w 108"/>
                <a:gd name="T7" fmla="*/ 0 h 71"/>
                <a:gd name="T8" fmla="*/ 0 w 108"/>
                <a:gd name="T9" fmla="*/ 1128817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71"/>
                <a:gd name="T17" fmla="*/ 108 w 108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71">
                  <a:moveTo>
                    <a:pt x="0" y="8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71"/>
                    <a:pt x="94" y="48"/>
                    <a:pt x="108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Freeform 269"/>
            <p:cNvSpPr>
              <a:spLocks noChangeArrowheads="1"/>
            </p:cNvSpPr>
            <p:nvPr/>
          </p:nvSpPr>
          <p:spPr bwMode="auto">
            <a:xfrm>
              <a:off x="2801937" y="2189162"/>
              <a:ext cx="252413" cy="168275"/>
            </a:xfrm>
            <a:custGeom>
              <a:avLst/>
              <a:gdLst>
                <a:gd name="T0" fmla="*/ 56770321 w 67"/>
                <a:gd name="T1" fmla="*/ 111869220 h 45"/>
                <a:gd name="T2" fmla="*/ 539335001 w 67"/>
                <a:gd name="T3" fmla="*/ 629255014 h 45"/>
                <a:gd name="T4" fmla="*/ 950930188 w 67"/>
                <a:gd name="T5" fmla="*/ 461454923 h 45"/>
                <a:gd name="T6" fmla="*/ 212893412 w 67"/>
                <a:gd name="T7" fmla="*/ 0 h 45"/>
                <a:gd name="T8" fmla="*/ 0 w 67"/>
                <a:gd name="T9" fmla="*/ 27967305 h 45"/>
                <a:gd name="T10" fmla="*/ 56770321 w 67"/>
                <a:gd name="T11" fmla="*/ 11186922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5"/>
                <a:gd name="T20" fmla="*/ 67 w 67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5">
                  <a:moveTo>
                    <a:pt x="4" y="8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64" y="34"/>
                    <a:pt x="67" y="3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5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Freeform 270"/>
            <p:cNvSpPr>
              <a:spLocks noChangeArrowheads="1"/>
            </p:cNvSpPr>
            <p:nvPr/>
          </p:nvSpPr>
          <p:spPr bwMode="auto">
            <a:xfrm>
              <a:off x="2994025" y="2132012"/>
              <a:ext cx="342900" cy="150813"/>
            </a:xfrm>
            <a:custGeom>
              <a:avLst/>
              <a:gdLst>
                <a:gd name="T0" fmla="*/ 14198321 w 91"/>
                <a:gd name="T1" fmla="*/ 56860271 h 40"/>
                <a:gd name="T2" fmla="*/ 837731077 w 91"/>
                <a:gd name="T3" fmla="*/ 568614024 h 40"/>
                <a:gd name="T4" fmla="*/ 1292092418 w 91"/>
                <a:gd name="T5" fmla="*/ 483321732 h 40"/>
                <a:gd name="T6" fmla="*/ 653145369 w 91"/>
                <a:gd name="T7" fmla="*/ 0 h 40"/>
                <a:gd name="T8" fmla="*/ 14198321 w 91"/>
                <a:gd name="T9" fmla="*/ 5686027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40"/>
                <a:gd name="T17" fmla="*/ 91 w 9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40">
                  <a:moveTo>
                    <a:pt x="1" y="4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86" y="33"/>
                    <a:pt x="91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9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Freeform 271"/>
            <p:cNvSpPr>
              <a:spLocks noChangeArrowheads="1"/>
            </p:cNvSpPr>
            <p:nvPr/>
          </p:nvSpPr>
          <p:spPr bwMode="auto">
            <a:xfrm>
              <a:off x="3095625" y="2162175"/>
              <a:ext cx="173038" cy="79375"/>
            </a:xfrm>
            <a:custGeom>
              <a:avLst/>
              <a:gdLst>
                <a:gd name="T0" fmla="*/ 0 w 109"/>
                <a:gd name="T1" fmla="*/ 12601575 h 50"/>
                <a:gd name="T2" fmla="*/ 178932405 w 109"/>
                <a:gd name="T3" fmla="*/ 126007813 h 50"/>
                <a:gd name="T4" fmla="*/ 274698619 w 109"/>
                <a:gd name="T5" fmla="*/ 108367513 h 50"/>
                <a:gd name="T6" fmla="*/ 113408153 w 109"/>
                <a:gd name="T7" fmla="*/ 0 h 50"/>
                <a:gd name="T8" fmla="*/ 0 w 109"/>
                <a:gd name="T9" fmla="*/ 1260157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50"/>
                <a:gd name="T17" fmla="*/ 109 w 109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50">
                  <a:moveTo>
                    <a:pt x="0" y="5"/>
                  </a:moveTo>
                  <a:lnTo>
                    <a:pt x="71" y="50"/>
                  </a:lnTo>
                  <a:lnTo>
                    <a:pt x="109" y="43"/>
                  </a:lnTo>
                  <a:lnTo>
                    <a:pt x="4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5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Freeform 272"/>
            <p:cNvSpPr>
              <a:spLocks noChangeArrowheads="1"/>
            </p:cNvSpPr>
            <p:nvPr/>
          </p:nvSpPr>
          <p:spPr bwMode="auto">
            <a:xfrm>
              <a:off x="2373312" y="2305050"/>
              <a:ext cx="87313" cy="79375"/>
            </a:xfrm>
            <a:custGeom>
              <a:avLst/>
              <a:gdLst>
                <a:gd name="T0" fmla="*/ 0 w 55"/>
                <a:gd name="T1" fmla="*/ 73085325 h 50"/>
                <a:gd name="T2" fmla="*/ 138610181 w 55"/>
                <a:gd name="T3" fmla="*/ 0 h 50"/>
                <a:gd name="T4" fmla="*/ 113408474 w 55"/>
                <a:gd name="T5" fmla="*/ 126007813 h 50"/>
                <a:gd name="T6" fmla="*/ 0 w 55"/>
                <a:gd name="T7" fmla="*/ 73085325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50"/>
                <a:gd name="T14" fmla="*/ 55 w 5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50">
                  <a:moveTo>
                    <a:pt x="0" y="29"/>
                  </a:moveTo>
                  <a:lnTo>
                    <a:pt x="55" y="0"/>
                  </a:lnTo>
                  <a:lnTo>
                    <a:pt x="45" y="5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Freeform 273"/>
            <p:cNvSpPr>
              <a:spLocks noChangeArrowheads="1"/>
            </p:cNvSpPr>
            <p:nvPr/>
          </p:nvSpPr>
          <p:spPr bwMode="auto">
            <a:xfrm>
              <a:off x="2870200" y="2436812"/>
              <a:ext cx="142875" cy="136525"/>
            </a:xfrm>
            <a:custGeom>
              <a:avLst/>
              <a:gdLst>
                <a:gd name="T0" fmla="*/ 268597480 w 38"/>
                <a:gd name="T1" fmla="*/ 517752101 h 36"/>
                <a:gd name="T2" fmla="*/ 537191201 w 38"/>
                <a:gd name="T3" fmla="*/ 230112888 h 36"/>
                <a:gd name="T4" fmla="*/ 424098118 w 38"/>
                <a:gd name="T5" fmla="*/ 0 h 36"/>
                <a:gd name="T6" fmla="*/ 0 w 38"/>
                <a:gd name="T7" fmla="*/ 316404272 h 36"/>
                <a:gd name="T8" fmla="*/ 268597480 w 38"/>
                <a:gd name="T9" fmla="*/ 51775210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6"/>
                <a:gd name="T17" fmla="*/ 38 w 38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6">
                  <a:moveTo>
                    <a:pt x="19" y="36"/>
                  </a:moveTo>
                  <a:cubicBezTo>
                    <a:pt x="30" y="36"/>
                    <a:pt x="38" y="27"/>
                    <a:pt x="38" y="16"/>
                  </a:cubicBezTo>
                  <a:cubicBezTo>
                    <a:pt x="38" y="9"/>
                    <a:pt x="35" y="4"/>
                    <a:pt x="30" y="0"/>
                  </a:cubicBezTo>
                  <a:cubicBezTo>
                    <a:pt x="20" y="7"/>
                    <a:pt x="10" y="14"/>
                    <a:pt x="0" y="22"/>
                  </a:cubicBezTo>
                  <a:cubicBezTo>
                    <a:pt x="3" y="30"/>
                    <a:pt x="10" y="36"/>
                    <a:pt x="19" y="36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Freeform 274"/>
            <p:cNvSpPr>
              <a:spLocks noChangeArrowheads="1"/>
            </p:cNvSpPr>
            <p:nvPr/>
          </p:nvSpPr>
          <p:spPr bwMode="auto">
            <a:xfrm>
              <a:off x="3192462" y="2305050"/>
              <a:ext cx="117475" cy="101600"/>
            </a:xfrm>
            <a:custGeom>
              <a:avLst/>
              <a:gdLst>
                <a:gd name="T0" fmla="*/ 0 w 31"/>
                <a:gd name="T1" fmla="*/ 155760326 h 27"/>
                <a:gd name="T2" fmla="*/ 229765942 w 31"/>
                <a:gd name="T3" fmla="*/ 382317037 h 27"/>
                <a:gd name="T4" fmla="*/ 445173407 w 31"/>
                <a:gd name="T5" fmla="*/ 155760326 h 27"/>
                <a:gd name="T6" fmla="*/ 387731922 w 31"/>
                <a:gd name="T7" fmla="*/ 0 h 27"/>
                <a:gd name="T8" fmla="*/ 14362266 w 31"/>
                <a:gd name="T9" fmla="*/ 99120207 h 27"/>
                <a:gd name="T10" fmla="*/ 0 w 31"/>
                <a:gd name="T11" fmla="*/ 1557603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7"/>
                <a:gd name="T20" fmla="*/ 31 w 3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7">
                  <a:moveTo>
                    <a:pt x="0" y="11"/>
                  </a:moveTo>
                  <a:cubicBezTo>
                    <a:pt x="0" y="20"/>
                    <a:pt x="7" y="27"/>
                    <a:pt x="16" y="27"/>
                  </a:cubicBezTo>
                  <a:cubicBezTo>
                    <a:pt x="24" y="27"/>
                    <a:pt x="31" y="20"/>
                    <a:pt x="31" y="11"/>
                  </a:cubicBezTo>
                  <a:cubicBezTo>
                    <a:pt x="31" y="7"/>
                    <a:pt x="30" y="3"/>
                    <a:pt x="27" y="0"/>
                  </a:cubicBezTo>
                  <a:cubicBezTo>
                    <a:pt x="18" y="2"/>
                    <a:pt x="9" y="5"/>
                    <a:pt x="1" y="7"/>
                  </a:cubicBezTo>
                  <a:cubicBezTo>
                    <a:pt x="1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Freeform 275"/>
            <p:cNvSpPr>
              <a:spLocks noChangeArrowheads="1"/>
            </p:cNvSpPr>
            <p:nvPr/>
          </p:nvSpPr>
          <p:spPr bwMode="auto">
            <a:xfrm>
              <a:off x="3395662" y="2354262"/>
              <a:ext cx="109538" cy="153988"/>
            </a:xfrm>
            <a:custGeom>
              <a:avLst/>
              <a:gdLst>
                <a:gd name="T0" fmla="*/ 299609093 w 29"/>
                <a:gd name="T1" fmla="*/ 578348882 h 41"/>
                <a:gd name="T2" fmla="*/ 413743912 w 29"/>
                <a:gd name="T3" fmla="*/ 550135275 h 41"/>
                <a:gd name="T4" fmla="*/ 199736877 w 29"/>
                <a:gd name="T5" fmla="*/ 0 h 41"/>
                <a:gd name="T6" fmla="*/ 0 w 29"/>
                <a:gd name="T7" fmla="*/ 282121039 h 41"/>
                <a:gd name="T8" fmla="*/ 299609093 w 29"/>
                <a:gd name="T9" fmla="*/ 57834888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1"/>
                <a:gd name="T17" fmla="*/ 29 w 2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1">
                  <a:moveTo>
                    <a:pt x="21" y="41"/>
                  </a:moveTo>
                  <a:cubicBezTo>
                    <a:pt x="24" y="41"/>
                    <a:pt x="27" y="40"/>
                    <a:pt x="29" y="39"/>
                  </a:cubicBezTo>
                  <a:cubicBezTo>
                    <a:pt x="28" y="25"/>
                    <a:pt x="23" y="11"/>
                    <a:pt x="14" y="0"/>
                  </a:cubicBezTo>
                  <a:cubicBezTo>
                    <a:pt x="6" y="3"/>
                    <a:pt x="0" y="10"/>
                    <a:pt x="0" y="20"/>
                  </a:cubicBezTo>
                  <a:cubicBezTo>
                    <a:pt x="0" y="31"/>
                    <a:pt x="9" y="41"/>
                    <a:pt x="21" y="41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reeform 276"/>
            <p:cNvSpPr>
              <a:spLocks noChangeArrowheads="1"/>
            </p:cNvSpPr>
            <p:nvPr/>
          </p:nvSpPr>
          <p:spPr bwMode="auto">
            <a:xfrm>
              <a:off x="3306762" y="2549525"/>
              <a:ext cx="115888" cy="95250"/>
            </a:xfrm>
            <a:custGeom>
              <a:avLst/>
              <a:gdLst>
                <a:gd name="T0" fmla="*/ 209626439 w 31"/>
                <a:gd name="T1" fmla="*/ 0 h 25"/>
                <a:gd name="T2" fmla="*/ 0 w 31"/>
                <a:gd name="T3" fmla="*/ 232257600 h 25"/>
                <a:gd name="T4" fmla="*/ 41925288 w 31"/>
                <a:gd name="T5" fmla="*/ 362902500 h 25"/>
                <a:gd name="T6" fmla="*/ 419252877 w 31"/>
                <a:gd name="T7" fmla="*/ 275805900 h 25"/>
                <a:gd name="T8" fmla="*/ 433226727 w 31"/>
                <a:gd name="T9" fmla="*/ 232257600 h 25"/>
                <a:gd name="T10" fmla="*/ 209626439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1" y="23"/>
                    <a:pt x="3" y="25"/>
                  </a:cubicBezTo>
                  <a:cubicBezTo>
                    <a:pt x="13" y="24"/>
                    <a:pt x="22" y="22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Freeform 277"/>
            <p:cNvSpPr>
              <a:spLocks noChangeArrowheads="1"/>
            </p:cNvSpPr>
            <p:nvPr/>
          </p:nvSpPr>
          <p:spPr bwMode="auto">
            <a:xfrm>
              <a:off x="3073400" y="2576512"/>
              <a:ext cx="146050" cy="79375"/>
            </a:xfrm>
            <a:custGeom>
              <a:avLst/>
              <a:gdLst>
                <a:gd name="T0" fmla="*/ 280479663 w 39"/>
                <a:gd name="T1" fmla="*/ 0 h 21"/>
                <a:gd name="T2" fmla="*/ 0 w 39"/>
                <a:gd name="T3" fmla="*/ 271443601 h 21"/>
                <a:gd name="T4" fmla="*/ 546938526 w 39"/>
                <a:gd name="T5" fmla="*/ 285731101 h 21"/>
                <a:gd name="T6" fmla="*/ 546938526 w 39"/>
                <a:gd name="T7" fmla="*/ 285731101 h 21"/>
                <a:gd name="T8" fmla="*/ 280479663 w 3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"/>
                <a:gd name="T17" fmla="*/ 39 w 3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">
                  <a:moveTo>
                    <a:pt x="20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13" y="20"/>
                    <a:pt x="26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Oval 278"/>
            <p:cNvSpPr>
              <a:spLocks noChangeArrowheads="1"/>
            </p:cNvSpPr>
            <p:nvPr/>
          </p:nvSpPr>
          <p:spPr bwMode="auto">
            <a:xfrm>
              <a:off x="3136900" y="2471737"/>
              <a:ext cx="74613" cy="74613"/>
            </a:xfrm>
            <a:prstGeom prst="ellipse">
              <a:avLst/>
            </a:prstGeom>
            <a:solidFill>
              <a:srgbClr val="97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2" name="Oval 279"/>
            <p:cNvSpPr>
              <a:spLocks noChangeArrowheads="1"/>
            </p:cNvSpPr>
            <p:nvPr/>
          </p:nvSpPr>
          <p:spPr bwMode="auto">
            <a:xfrm>
              <a:off x="628650" y="954087"/>
              <a:ext cx="30163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3" name="Oval 280"/>
            <p:cNvSpPr>
              <a:spLocks noChangeArrowheads="1"/>
            </p:cNvSpPr>
            <p:nvPr/>
          </p:nvSpPr>
          <p:spPr bwMode="auto">
            <a:xfrm>
              <a:off x="801687" y="9080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4" name="Oval 281"/>
            <p:cNvSpPr>
              <a:spLocks noChangeArrowheads="1"/>
            </p:cNvSpPr>
            <p:nvPr/>
          </p:nvSpPr>
          <p:spPr bwMode="auto">
            <a:xfrm>
              <a:off x="738187" y="990600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5" name="Oval 282"/>
            <p:cNvSpPr>
              <a:spLocks noChangeArrowheads="1"/>
            </p:cNvSpPr>
            <p:nvPr/>
          </p:nvSpPr>
          <p:spPr bwMode="auto">
            <a:xfrm>
              <a:off x="933450" y="912812"/>
              <a:ext cx="25400" cy="25400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6" name="Oval 283"/>
            <p:cNvSpPr>
              <a:spLocks noChangeArrowheads="1"/>
            </p:cNvSpPr>
            <p:nvPr/>
          </p:nvSpPr>
          <p:spPr bwMode="auto">
            <a:xfrm>
              <a:off x="862012" y="1009650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7" name="Oval 284"/>
            <p:cNvSpPr>
              <a:spLocks noChangeArrowheads="1"/>
            </p:cNvSpPr>
            <p:nvPr/>
          </p:nvSpPr>
          <p:spPr bwMode="auto">
            <a:xfrm>
              <a:off x="801687" y="1119187"/>
              <a:ext cx="30163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8" name="Oval 285"/>
            <p:cNvSpPr>
              <a:spLocks noChangeArrowheads="1"/>
            </p:cNvSpPr>
            <p:nvPr/>
          </p:nvSpPr>
          <p:spPr bwMode="auto">
            <a:xfrm>
              <a:off x="692150" y="1062037"/>
              <a:ext cx="26988" cy="30163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  <p:sp>
          <p:nvSpPr>
            <p:cNvPr id="89" name="Oval 286"/>
            <p:cNvSpPr>
              <a:spLocks noChangeArrowheads="1"/>
            </p:cNvSpPr>
            <p:nvPr/>
          </p:nvSpPr>
          <p:spPr bwMode="auto">
            <a:xfrm>
              <a:off x="1008062" y="900112"/>
              <a:ext cx="30163" cy="26988"/>
            </a:xfrm>
            <a:prstGeom prst="ellipse">
              <a:avLst/>
            </a:prstGeom>
            <a:solidFill>
              <a:srgbClr val="FF7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/>
                <a:sym typeface="宋体" panose="02010600030101010101" pitchFamily="2" charset="-122"/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5280556" y="2604314"/>
            <a:ext cx="2377440" cy="1645920"/>
            <a:chOff x="2519115" y="1666315"/>
            <a:chExt cx="2377440" cy="1645920"/>
          </a:xfrm>
        </p:grpSpPr>
        <p:sp>
          <p:nvSpPr>
            <p:cNvPr id="291" name="Oval 290"/>
            <p:cNvSpPr/>
            <p:nvPr/>
          </p:nvSpPr>
          <p:spPr>
            <a:xfrm>
              <a:off x="2519115" y="1666315"/>
              <a:ext cx="2377440" cy="1645920"/>
            </a:xfrm>
            <a:prstGeom prst="ellipse">
              <a:avLst/>
            </a:prstGeom>
            <a:solidFill>
              <a:srgbClr val="FFCCBE"/>
            </a:solidFill>
            <a:ln w="28575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92" name="Rectangle 291"/>
            <p:cNvSpPr/>
            <p:nvPr/>
          </p:nvSpPr>
          <p:spPr>
            <a:xfrm>
              <a:off x="2812650" y="2063007"/>
              <a:ext cx="2002471" cy="95410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 err="1"/>
                <a:t>Rèn</a:t>
              </a:r>
              <a:r>
                <a:rPr lang="en-US" sz="2800" b="1" dirty="0"/>
                <a:t> </a:t>
              </a:r>
              <a:r>
                <a:rPr lang="en-US" sz="2800" b="1" dirty="0" err="1"/>
                <a:t>luyện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thân</a:t>
              </a:r>
              <a:r>
                <a:rPr lang="en-US" sz="2800" b="1" dirty="0"/>
                <a:t> </a:t>
              </a:r>
              <a:r>
                <a:rPr lang="en-US" sz="2800" b="1" dirty="0" err="1"/>
                <a:t>thể</a:t>
              </a:r>
              <a:endParaRPr lang="en-US" sz="2800" dirty="0"/>
            </a:p>
          </p:txBody>
        </p:sp>
      </p:grpSp>
      <p:pic>
        <p:nvPicPr>
          <p:cNvPr id="293" name="Picture 2" descr="Preschool boy walking cartoon design isolated on Vector Image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34" t="5772" r="26072" b="14587"/>
          <a:stretch/>
        </p:blipFill>
        <p:spPr bwMode="auto">
          <a:xfrm>
            <a:off x="3196312" y="4192040"/>
            <a:ext cx="1065535" cy="1855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4" name="Picture 293"/>
          <p:cNvPicPr>
            <a:picLocks noChangeAspect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507063" y="2514199"/>
            <a:ext cx="2232153" cy="2232153"/>
          </a:xfrm>
          <a:prstGeom prst="rect">
            <a:avLst/>
          </a:prstGeom>
        </p:spPr>
      </p:pic>
      <p:pic>
        <p:nvPicPr>
          <p:cNvPr id="295" name="Picture 294"/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91" t="8353" r="14296" b="14672"/>
          <a:stretch/>
        </p:blipFill>
        <p:spPr>
          <a:xfrm>
            <a:off x="1364204" y="2400652"/>
            <a:ext cx="1417051" cy="2345700"/>
          </a:xfrm>
          <a:prstGeom prst="rect">
            <a:avLst/>
          </a:prstGeom>
        </p:spPr>
      </p:pic>
      <p:pic>
        <p:nvPicPr>
          <p:cNvPr id="296" name="Picture 295"/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03" t="10840" r="21778" b="19556"/>
          <a:stretch/>
        </p:blipFill>
        <p:spPr>
          <a:xfrm>
            <a:off x="8498677" y="4036671"/>
            <a:ext cx="1337181" cy="1906721"/>
          </a:xfrm>
          <a:prstGeom prst="rect">
            <a:avLst/>
          </a:prstGeom>
        </p:spPr>
      </p:pic>
      <p:pic>
        <p:nvPicPr>
          <p:cNvPr id="297" name="Picture 29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88273" y="1445128"/>
            <a:ext cx="2074024" cy="1261231"/>
          </a:xfrm>
          <a:prstGeom prst="rect">
            <a:avLst/>
          </a:prstGeom>
        </p:spPr>
      </p:pic>
      <p:pic>
        <p:nvPicPr>
          <p:cNvPr id="298" name="Picture 297"/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8154"/>
          <a:stretch/>
        </p:blipFill>
        <p:spPr>
          <a:xfrm>
            <a:off x="3214574" y="1167552"/>
            <a:ext cx="1485090" cy="1677801"/>
          </a:xfrm>
          <a:prstGeom prst="rect">
            <a:avLst/>
          </a:prstGeom>
        </p:spPr>
      </p:pic>
      <p:sp>
        <p:nvSpPr>
          <p:cNvPr id="299" name="Rounded Rectangle 298"/>
          <p:cNvSpPr/>
          <p:nvPr/>
        </p:nvSpPr>
        <p:spPr>
          <a:xfrm>
            <a:off x="2285006" y="290535"/>
            <a:ext cx="8822998" cy="646986"/>
          </a:xfrm>
          <a:prstGeom prst="roundRect">
            <a:avLst/>
          </a:prstGeom>
          <a:solidFill>
            <a:srgbClr val="ABDFD1"/>
          </a:solidFill>
          <a:ln w="28575">
            <a:solidFill>
              <a:sysClr val="window" lastClr="FFFF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Nêu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những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việc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làm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để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rèn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luyện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thân</a:t>
            </a:r>
            <a:r>
              <a:rPr lang="zh-CN" altLang="en-US" sz="32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zh-CN" sz="32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thể</a:t>
            </a:r>
            <a:endParaRPr lang="zh-CN" altLang="en-US" sz="3200" b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cxnSp>
        <p:nvCxnSpPr>
          <p:cNvPr id="300" name="Curved Connector 299"/>
          <p:cNvCxnSpPr>
            <a:stCxn id="291" idx="1"/>
          </p:cNvCxnSpPr>
          <p:nvPr/>
        </p:nvCxnSpPr>
        <p:spPr>
          <a:xfrm rot="16200000" flipV="1">
            <a:off x="4795489" y="2012117"/>
            <a:ext cx="588026" cy="1078445"/>
          </a:xfrm>
          <a:prstGeom prst="curvedConnector2">
            <a:avLst/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cxnSp>
        <p:nvCxnSpPr>
          <p:cNvPr id="301" name="Curved Connector 300"/>
          <p:cNvCxnSpPr>
            <a:stCxn id="291" idx="2"/>
            <a:endCxn id="295" idx="3"/>
          </p:cNvCxnSpPr>
          <p:nvPr/>
        </p:nvCxnSpPr>
        <p:spPr>
          <a:xfrm rot="10800000" flipV="1">
            <a:off x="2781256" y="3427274"/>
            <a:ext cx="2499301" cy="146228"/>
          </a:xfrm>
          <a:prstGeom prst="curvedConnector3">
            <a:avLst>
              <a:gd name="adj1" fmla="val 50000"/>
            </a:avLst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cxnSp>
        <p:nvCxnSpPr>
          <p:cNvPr id="302" name="Curved Connector 301"/>
          <p:cNvCxnSpPr>
            <a:endCxn id="293" idx="3"/>
          </p:cNvCxnSpPr>
          <p:nvPr/>
        </p:nvCxnSpPr>
        <p:spPr>
          <a:xfrm rot="10800000" flipV="1">
            <a:off x="4261847" y="3926500"/>
            <a:ext cx="1230812" cy="1193290"/>
          </a:xfrm>
          <a:prstGeom prst="curvedConnector3">
            <a:avLst>
              <a:gd name="adj1" fmla="val 50000"/>
            </a:avLst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cxnSp>
        <p:nvCxnSpPr>
          <p:cNvPr id="303" name="Curved Connector 302"/>
          <p:cNvCxnSpPr/>
          <p:nvPr/>
        </p:nvCxnSpPr>
        <p:spPr>
          <a:xfrm rot="10800000" flipH="1" flipV="1">
            <a:off x="7513447" y="3908258"/>
            <a:ext cx="1230812" cy="1193290"/>
          </a:xfrm>
          <a:prstGeom prst="curvedConnector3">
            <a:avLst>
              <a:gd name="adj1" fmla="val 50000"/>
            </a:avLst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cxnSp>
        <p:nvCxnSpPr>
          <p:cNvPr id="304" name="Curved Connector 303"/>
          <p:cNvCxnSpPr>
            <a:stCxn id="291" idx="6"/>
          </p:cNvCxnSpPr>
          <p:nvPr/>
        </p:nvCxnSpPr>
        <p:spPr>
          <a:xfrm>
            <a:off x="7657996" y="3427274"/>
            <a:ext cx="2627429" cy="250704"/>
          </a:xfrm>
          <a:prstGeom prst="curvedConnector3">
            <a:avLst>
              <a:gd name="adj1" fmla="val 50000"/>
            </a:avLst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cxnSp>
        <p:nvCxnSpPr>
          <p:cNvPr id="305" name="Curved Connector 304"/>
          <p:cNvCxnSpPr/>
          <p:nvPr/>
        </p:nvCxnSpPr>
        <p:spPr>
          <a:xfrm rot="5400000" flipH="1" flipV="1">
            <a:off x="7687261" y="2036767"/>
            <a:ext cx="608624" cy="1191120"/>
          </a:xfrm>
          <a:prstGeom prst="curvedConnector2">
            <a:avLst/>
          </a:prstGeom>
          <a:noFill/>
          <a:ln w="28575" cap="flat" cmpd="sng" algn="ctr">
            <a:solidFill>
              <a:srgbClr val="FF7B57"/>
            </a:solidFill>
            <a:prstDash val="dash"/>
            <a:miter lim="800000"/>
            <a:tailEnd type="triangle"/>
          </a:ln>
          <a:effectLst/>
        </p:spPr>
      </p:cxnSp>
      <p:grpSp>
        <p:nvGrpSpPr>
          <p:cNvPr id="306" name="Group 305"/>
          <p:cNvGrpSpPr/>
          <p:nvPr/>
        </p:nvGrpSpPr>
        <p:grpSpPr>
          <a:xfrm>
            <a:off x="-58947" y="5130248"/>
            <a:ext cx="2321082" cy="1818361"/>
            <a:chOff x="-58947" y="5130248"/>
            <a:chExt cx="2321082" cy="1818361"/>
          </a:xfrm>
        </p:grpSpPr>
        <p:pic>
          <p:nvPicPr>
            <p:cNvPr id="307" name="Picture 30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8947" y="5813771"/>
              <a:ext cx="1134838" cy="1134838"/>
            </a:xfrm>
            <a:prstGeom prst="rect">
              <a:avLst/>
            </a:prstGeom>
          </p:spPr>
        </p:pic>
        <p:sp>
          <p:nvSpPr>
            <p:cNvPr id="308" name="Oval Callout 307"/>
            <p:cNvSpPr/>
            <p:nvPr/>
          </p:nvSpPr>
          <p:spPr>
            <a:xfrm>
              <a:off x="756939" y="5130248"/>
              <a:ext cx="1505196" cy="789479"/>
            </a:xfrm>
            <a:prstGeom prst="wedgeEllipseCallout">
              <a:avLst>
                <a:gd name="adj1" fmla="val -40396"/>
                <a:gd name="adj2" fmla="val 72316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09" name="Rectangle 308"/>
            <p:cNvSpPr/>
            <p:nvPr/>
          </p:nvSpPr>
          <p:spPr>
            <a:xfrm>
              <a:off x="916897" y="5230130"/>
              <a:ext cx="1236236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Ghi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chép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</a:p>
            <a:p>
              <a:pPr algn="ctr"/>
              <a:r>
                <a:rPr lang="en-US" altLang="zh-CN" b="1" dirty="0" err="1">
                  <a:solidFill>
                    <a:srgbClr val="FF0000"/>
                  </a:solidFill>
                </a:rPr>
                <a:t>vào</a:t>
              </a:r>
              <a:r>
                <a:rPr lang="zh-CN" altLang="en-US" b="1" dirty="0">
                  <a:solidFill>
                    <a:srgbClr val="FF0000"/>
                  </a:solidFill>
                </a:rPr>
                <a:t> </a:t>
              </a:r>
              <a:r>
                <a:rPr lang="en-US" altLang="zh-CN" b="1" dirty="0" err="1">
                  <a:solidFill>
                    <a:srgbClr val="FF0000"/>
                  </a:solidFill>
                </a:rPr>
                <a:t>vở</a:t>
              </a:r>
              <a:endParaRPr lang="en-US" altLang="zh-CN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239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rgbClr val="000000"/>
      </a:dk1>
      <a:lt1>
        <a:srgbClr val="FFFFFF"/>
      </a:lt1>
      <a:dk2>
        <a:srgbClr val="17406D"/>
      </a:dk2>
      <a:lt2>
        <a:srgbClr val="DBEF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F49100"/>
      </a:accent6>
      <a:hlink>
        <a:srgbClr val="F49100"/>
      </a:hlink>
      <a:folHlink>
        <a:srgbClr val="85DFD0"/>
      </a:folHlink>
    </a:clrScheme>
    <a:fontScheme name="定制">
      <a:majorFont>
        <a:latin typeface="Segoe UI"/>
        <a:ea typeface="微软雅黑"/>
        <a:cs typeface=""/>
      </a:majorFont>
      <a:minorFont>
        <a:latin typeface="Segoe U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Learning the Alphabet by Slidesgo">
  <a:themeElements>
    <a:clrScheme name="Simple Light">
      <a:dk1>
        <a:srgbClr val="000000"/>
      </a:dk1>
      <a:lt1>
        <a:srgbClr val="FFFFFF"/>
      </a:lt1>
      <a:dk2>
        <a:srgbClr val="804638"/>
      </a:dk2>
      <a:lt2>
        <a:srgbClr val="EFD89B"/>
      </a:lt2>
      <a:accent1>
        <a:srgbClr val="49CAD1"/>
      </a:accent1>
      <a:accent2>
        <a:srgbClr val="9CED85"/>
      </a:accent2>
      <a:accent3>
        <a:srgbClr val="EFC658"/>
      </a:accent3>
      <a:accent4>
        <a:srgbClr val="EEA384"/>
      </a:accent4>
      <a:accent5>
        <a:srgbClr val="DD8954"/>
      </a:accent5>
      <a:accent6>
        <a:srgbClr val="DE6262"/>
      </a:accent6>
      <a:hlink>
        <a:srgbClr val="DE626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Learning the Alphabet by Slidesgo">
  <a:themeElements>
    <a:clrScheme name="Simple Light">
      <a:dk1>
        <a:srgbClr val="000000"/>
      </a:dk1>
      <a:lt1>
        <a:srgbClr val="FFFFFF"/>
      </a:lt1>
      <a:dk2>
        <a:srgbClr val="804638"/>
      </a:dk2>
      <a:lt2>
        <a:srgbClr val="EFD89B"/>
      </a:lt2>
      <a:accent1>
        <a:srgbClr val="49CAD1"/>
      </a:accent1>
      <a:accent2>
        <a:srgbClr val="9CED85"/>
      </a:accent2>
      <a:accent3>
        <a:srgbClr val="EFC658"/>
      </a:accent3>
      <a:accent4>
        <a:srgbClr val="EEA384"/>
      </a:accent4>
      <a:accent5>
        <a:srgbClr val="DD8954"/>
      </a:accent5>
      <a:accent6>
        <a:srgbClr val="DE6262"/>
      </a:accent6>
      <a:hlink>
        <a:srgbClr val="DE626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528</Words>
  <Application>Microsoft Office PowerPoint</Application>
  <PresentationFormat>Widescreen</PresentationFormat>
  <Paragraphs>133</Paragraphs>
  <Slides>25</Slides>
  <Notes>8</Notes>
  <HiddenSlides>1</HiddenSlides>
  <MMClips>6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25</vt:i4>
      </vt:variant>
    </vt:vector>
  </HeadingPairs>
  <TitlesOfParts>
    <vt:vector size="43" baseType="lpstr">
      <vt:lpstr>微软雅黑</vt:lpstr>
      <vt:lpstr>宋体</vt:lpstr>
      <vt:lpstr>Arial</vt:lpstr>
      <vt:lpstr>Calibri</vt:lpstr>
      <vt:lpstr>Calibri Light</vt:lpstr>
      <vt:lpstr>Itim</vt:lpstr>
      <vt:lpstr>Livvic</vt:lpstr>
      <vt:lpstr>Roboto Condensed Light</vt:lpstr>
      <vt:lpstr>Segoe UI</vt:lpstr>
      <vt:lpstr>Times New Roman</vt:lpstr>
      <vt:lpstr>Varela Round</vt:lpstr>
      <vt:lpstr>Wingdings</vt:lpstr>
      <vt:lpstr>仓耳今楷05-6763 W05</vt:lpstr>
      <vt:lpstr>Office 主题</vt:lpstr>
      <vt:lpstr>1_Office 主题</vt:lpstr>
      <vt:lpstr>Office Theme</vt:lpstr>
      <vt:lpstr>Learning the Alphabet by Slidesgo</vt:lpstr>
      <vt:lpstr>1_Learning the Alphabet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演示文稿17-1.pptx</dc:title>
  <dc:creator/>
  <cp:lastModifiedBy/>
  <cp:revision>2</cp:revision>
  <dcterms:created xsi:type="dcterms:W3CDTF">2017-03-23T14:56:00Z</dcterms:created>
  <dcterms:modified xsi:type="dcterms:W3CDTF">2021-07-20T15:40:55Z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2052-10.1.0.7023</vt:lpwstr>
  </property>
</Properties>
</file>