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23"/>
  </p:notesMasterIdLst>
  <p:sldIdLst>
    <p:sldId id="256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qyWBAWR8PQ+2zG35+6edSVRS5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2" autoAdjust="0"/>
    <p:restoredTop sz="94660"/>
  </p:normalViewPr>
  <p:slideViewPr>
    <p:cSldViewPr snapToGrid="0">
      <p:cViewPr>
        <p:scale>
          <a:sx n="33" d="100"/>
          <a:sy n="33" d="100"/>
        </p:scale>
        <p:origin x="76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dirty="0" smtClean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dirty="0"/>
          </a:p>
        </p:txBody>
      </p:sp>
      <p:sp>
        <p:nvSpPr>
          <p:cNvPr id="369" name="Google Shape;3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Bâm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dirty="0" smtClean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202" name="Google Shape;2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3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1.png"/><Relationship Id="rId7" Type="http://schemas.openxmlformats.org/officeDocument/2006/relationships/slide" Target="slide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slide" Target="slide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slide" Target="slide19.xml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12" Type="http://schemas.openxmlformats.org/officeDocument/2006/relationships/slide" Target="slide18.xml"/><Relationship Id="rId17" Type="http://schemas.openxmlformats.org/officeDocument/2006/relationships/image" Target="../media/image44.gif"/><Relationship Id="rId2" Type="http://schemas.openxmlformats.org/officeDocument/2006/relationships/notesSlide" Target="../notesSlides/notesSlide6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2.gif"/><Relationship Id="rId5" Type="http://schemas.openxmlformats.org/officeDocument/2006/relationships/image" Target="../media/image33.png"/><Relationship Id="rId15" Type="http://schemas.openxmlformats.org/officeDocument/2006/relationships/image" Target="../media/image39.gif"/><Relationship Id="rId10" Type="http://schemas.openxmlformats.org/officeDocument/2006/relationships/slide" Target="slide17.xml"/><Relationship Id="rId19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image" Target="../media/image41.gif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t="26479" b="16852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 t="48269"/>
          <a:stretch/>
        </p:blipFill>
        <p:spPr>
          <a:xfrm>
            <a:off x="1008" y="3345347"/>
            <a:ext cx="12190992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>
            <a:alphaModFix/>
          </a:blip>
          <a:srcRect l="2217" t="5014" r="38086" b="5461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0776" y="-15314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2905506" y="61294"/>
            <a:ext cx="6380988" cy="523220"/>
          </a:xfrm>
          <a:prstGeom prst="rect">
            <a:avLst/>
          </a:prstGeom>
          <a:solidFill>
            <a:schemeClr val="l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Thứ … ngày .... tháng ... năm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594814" y="1443878"/>
            <a:ext cx="110766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Vì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cuộc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sống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endParaRPr sz="3600" b="0" i="0" u="none" strike="noStrike" cap="none" dirty="0">
              <a:solidFill>
                <a:srgbClr val="FF5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2796449" y="757155"/>
            <a:ext cx="66733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Hoạt động trải nghiệm</a:t>
            </a:r>
            <a:endParaRPr sz="36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364968" y="2322871"/>
            <a:ext cx="3031758" cy="1123712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</a:t>
            </a:r>
            <a:r>
              <a:rPr lang="en-US" sz="6000" b="1" dirty="0" err="1"/>
              <a:t>ầ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sz="6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0"/>
          <p:cNvGrpSpPr/>
          <p:nvPr/>
        </p:nvGrpSpPr>
        <p:grpSpPr>
          <a:xfrm>
            <a:off x="-160029" y="1734453"/>
            <a:ext cx="12445813" cy="5171165"/>
            <a:chOff x="-148674" y="369491"/>
            <a:chExt cx="12518406" cy="6488508"/>
          </a:xfrm>
        </p:grpSpPr>
        <p:pic>
          <p:nvPicPr>
            <p:cNvPr id="251" name="Google Shape;25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0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10"/>
          <p:cNvPicPr preferRelativeResize="0"/>
          <p:nvPr/>
        </p:nvPicPr>
        <p:blipFill rotWithShape="1">
          <a:blip r:embed="rId7">
            <a:alphaModFix/>
          </a:blip>
          <a:srcRect l="53938" t="35966" r="2104" b="8703"/>
          <a:stretch/>
        </p:blipFill>
        <p:spPr>
          <a:xfrm>
            <a:off x="1496028" y="3172278"/>
            <a:ext cx="4729540" cy="334857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/>
          <p:nvPr/>
        </p:nvSpPr>
        <p:spPr>
          <a:xfrm>
            <a:off x="3105246" y="1116183"/>
            <a:ext cx="75774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6600"/>
                </a:solidFill>
              </a:rPr>
              <a:t>Cách phòng tránh bị bắt cóc</a:t>
            </a:r>
            <a:endParaRPr sz="6000" b="1">
              <a:solidFill>
                <a:srgbClr val="FF6600"/>
              </a:solidFill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1501" y="218479"/>
            <a:ext cx="884956" cy="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/>
          <p:nvPr/>
        </p:nvSpPr>
        <p:spPr>
          <a:xfrm>
            <a:off x="2379540" y="237914"/>
            <a:ext cx="8566853" cy="1077218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Trao đổi về cách phòng tránh bị bắt cóc theo gợi ý ở các tranh</a:t>
            </a:r>
            <a:endParaRPr sz="3200" b="1">
              <a:solidFill>
                <a:srgbClr val="FF66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6600"/>
              </a:solidFill>
            </a:endParaRPr>
          </a:p>
        </p:txBody>
      </p:sp>
      <p:pic>
        <p:nvPicPr>
          <p:cNvPr id="263" name="Google Shape;2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9" y="5242903"/>
            <a:ext cx="2805561" cy="1604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1"/>
          <p:cNvGrpSpPr/>
          <p:nvPr/>
        </p:nvGrpSpPr>
        <p:grpSpPr>
          <a:xfrm>
            <a:off x="2379541" y="1539918"/>
            <a:ext cx="8566853" cy="4891017"/>
            <a:chOff x="2379541" y="1539918"/>
            <a:chExt cx="8566853" cy="4891017"/>
          </a:xfrm>
        </p:grpSpPr>
        <p:pic>
          <p:nvPicPr>
            <p:cNvPr id="265" name="Google Shape;265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25" y="1342060"/>
            <a:ext cx="3955990" cy="268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025" y="4140220"/>
            <a:ext cx="3955990" cy="24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2"/>
          <p:cNvSpPr/>
          <p:nvPr/>
        </p:nvSpPr>
        <p:spPr>
          <a:xfrm>
            <a:off x="5356285" y="2148278"/>
            <a:ext cx="5943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00B050"/>
                </a:solidFill>
              </a:rPr>
              <a:t>Luôn mang theo 1 chiếc còi khi ra ngoài</a:t>
            </a:r>
            <a:endParaRPr sz="3200" b="1">
              <a:solidFill>
                <a:srgbClr val="00B05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endParaRPr sz="3200" b="1">
              <a:solidFill>
                <a:srgbClr val="00B050"/>
              </a:solidFill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5489941" y="4481940"/>
            <a:ext cx="56762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accent2"/>
                </a:solidFill>
              </a:rPr>
              <a:t>Không đi theo người lạ khi không được sự đồng ý của bố mẹ, người thân</a:t>
            </a:r>
            <a:endParaRPr sz="3200" b="1">
              <a:solidFill>
                <a:schemeClr val="accent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endParaRPr sz="3200" b="1">
              <a:solidFill>
                <a:schemeClr val="accent2"/>
              </a:solidFill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3358136" y="232199"/>
            <a:ext cx="5475729" cy="1055608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1E4E79"/>
                </a:solidFill>
              </a:rPr>
              <a:t>Cách phòng tránh bị bắt cóc</a:t>
            </a:r>
            <a:endParaRPr sz="2800" b="1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1E4E79"/>
                </a:solidFill>
              </a:rPr>
              <a:t>theo gợi ý của tranh là gì? </a:t>
            </a:r>
            <a:endParaRPr sz="2800" b="1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endParaRPr sz="2800" b="1">
              <a:solidFill>
                <a:srgbClr val="1E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74" y="1406047"/>
            <a:ext cx="5184995" cy="271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108" y="3989912"/>
            <a:ext cx="4662029" cy="286808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5709137" y="2152904"/>
            <a:ext cx="5943600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7030A0"/>
                </a:solidFill>
              </a:rPr>
              <a:t>Không tự ý đi ra khỏi nhà, khỏi trường một mình</a:t>
            </a:r>
            <a:endParaRPr sz="3200" b="1">
              <a:solidFill>
                <a:srgbClr val="7030A0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Arial"/>
              <a:buNone/>
            </a:pPr>
            <a:endParaRPr sz="3200" b="1">
              <a:solidFill>
                <a:srgbClr val="7030A0"/>
              </a:solidFill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5558507" y="4885347"/>
            <a:ext cx="624485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B5B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FF5B5B"/>
                </a:solidFill>
              </a:rPr>
              <a:t>Không nhận quà, nhận tiền hoặc thú cưng,... từ người lạ</a:t>
            </a:r>
            <a:endParaRPr sz="3200" b="1">
              <a:solidFill>
                <a:srgbClr val="FF5B5B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B5B"/>
              </a:buClr>
              <a:buSzPts val="3200"/>
              <a:buFont typeface="Arial"/>
              <a:buNone/>
            </a:pPr>
            <a:endParaRPr sz="3200" b="1">
              <a:solidFill>
                <a:srgbClr val="FF5B5B"/>
              </a:solidFill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3358136" y="201861"/>
            <a:ext cx="5475729" cy="1055608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3100">
                <a:solidFill>
                  <a:srgbClr val="1E4E79"/>
                </a:solidFill>
              </a:rPr>
              <a:t>Cách phòng tránh bị bắt cóc</a:t>
            </a:r>
            <a:endParaRPr sz="3100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3100">
                <a:solidFill>
                  <a:srgbClr val="1E4E79"/>
                </a:solidFill>
              </a:rPr>
              <a:t>theo gợi ý của tranh là gì? </a:t>
            </a:r>
            <a:endParaRPr sz="3100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endParaRPr sz="1600">
              <a:solidFill>
                <a:srgbClr val="1E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"/>
          <p:cNvSpPr/>
          <p:nvPr/>
        </p:nvSpPr>
        <p:spPr>
          <a:xfrm>
            <a:off x="3055613" y="579056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Cùng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sắm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vai</a:t>
            </a:r>
            <a:endParaRPr sz="4800" b="1" dirty="0">
              <a:solidFill>
                <a:srgbClr val="00B050"/>
              </a:solidFill>
            </a:endParaRPr>
          </a:p>
        </p:txBody>
      </p:sp>
      <p:grpSp>
        <p:nvGrpSpPr>
          <p:cNvPr id="297" name="Google Shape;297;p14"/>
          <p:cNvGrpSpPr/>
          <p:nvPr/>
        </p:nvGrpSpPr>
        <p:grpSpPr>
          <a:xfrm>
            <a:off x="1143571" y="1659112"/>
            <a:ext cx="9319015" cy="5198888"/>
            <a:chOff x="2379541" y="1539918"/>
            <a:chExt cx="8566853" cy="4891017"/>
          </a:xfrm>
        </p:grpSpPr>
        <p:pic>
          <p:nvPicPr>
            <p:cNvPr id="298" name="Google Shape;29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4">
            <a:hlinkClick r:id="" action="ppaction://hlinkshowjump?jump=nextslide"/>
          </p:cNvPr>
          <p:cNvSpPr/>
          <p:nvPr/>
        </p:nvSpPr>
        <p:spPr>
          <a:xfrm>
            <a:off x="11701451" y="6420897"/>
            <a:ext cx="356571" cy="40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20574"/>
                </a:lnTo>
                <a:lnTo>
                  <a:pt x="15000" y="99426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20574"/>
                </a:lnTo>
                <a:lnTo>
                  <a:pt x="15000" y="99426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99426"/>
                </a:lnTo>
                <a:lnTo>
                  <a:pt x="15000" y="20574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99DFCD"/>
          </a:solidFill>
          <a:ln w="12700" cap="flat" cmpd="sng">
            <a:solidFill>
              <a:srgbClr val="79D5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 t="44073" r="46875"/>
          <a:stretch/>
        </p:blipFill>
        <p:spPr>
          <a:xfrm>
            <a:off x="6893674" y="3671954"/>
            <a:ext cx="5380388" cy="31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631" y="2368955"/>
            <a:ext cx="3574333" cy="4489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5"/>
          <p:cNvGrpSpPr/>
          <p:nvPr/>
        </p:nvGrpSpPr>
        <p:grpSpPr>
          <a:xfrm>
            <a:off x="3097967" y="0"/>
            <a:ext cx="7061151" cy="3408031"/>
            <a:chOff x="828480" y="1057892"/>
            <a:chExt cx="7061151" cy="4498845"/>
          </a:xfrm>
        </p:grpSpPr>
        <p:pic>
          <p:nvPicPr>
            <p:cNvPr id="346" name="Google Shape;346;p15"/>
            <p:cNvPicPr preferRelativeResize="0"/>
            <p:nvPr/>
          </p:nvPicPr>
          <p:blipFill rotWithShape="1">
            <a:blip r:embed="rId5">
              <a:alphaModFix/>
            </a:blip>
            <a:srcRect t="18309" r="63387" b="43217"/>
            <a:stretch/>
          </p:blipFill>
          <p:spPr>
            <a:xfrm>
              <a:off x="828480" y="1057892"/>
              <a:ext cx="7061151" cy="4498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15"/>
            <p:cNvSpPr/>
            <p:nvPr/>
          </p:nvSpPr>
          <p:spPr>
            <a:xfrm>
              <a:off x="1475433" y="2149396"/>
              <a:ext cx="6096000" cy="23158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Em còn biết các 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cách phòng tránh 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bị bắt cóc nào nữa?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5B5B"/>
                </a:solidFill>
              </a:endParaRPr>
            </a:p>
          </p:txBody>
        </p:sp>
      </p:grpSp>
      <p:grpSp>
        <p:nvGrpSpPr>
          <p:cNvPr id="348" name="Google Shape;348;p15"/>
          <p:cNvGrpSpPr/>
          <p:nvPr/>
        </p:nvGrpSpPr>
        <p:grpSpPr>
          <a:xfrm>
            <a:off x="0" y="2924071"/>
            <a:ext cx="6584785" cy="3933930"/>
            <a:chOff x="2379541" y="1539918"/>
            <a:chExt cx="8566853" cy="4891017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16"/>
          <p:cNvGrpSpPr/>
          <p:nvPr/>
        </p:nvGrpSpPr>
        <p:grpSpPr>
          <a:xfrm>
            <a:off x="-160028" y="1432873"/>
            <a:ext cx="12518406" cy="5472745"/>
            <a:chOff x="-148674" y="369491"/>
            <a:chExt cx="12518406" cy="6488508"/>
          </a:xfrm>
        </p:grpSpPr>
        <p:pic>
          <p:nvPicPr>
            <p:cNvPr id="359" name="Google Shape;359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6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3" name="Google Shape;36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4679" y="3115285"/>
            <a:ext cx="5018872" cy="33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7">
            <a:alphaModFix/>
          </a:blip>
          <a:srcRect l="13909" t="10754" r="8409" b="24132"/>
          <a:stretch/>
        </p:blipFill>
        <p:spPr>
          <a:xfrm flipH="1">
            <a:off x="106040" y="4627426"/>
            <a:ext cx="3898776" cy="2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/>
          <p:nvPr/>
        </p:nvSpPr>
        <p:spPr>
          <a:xfrm>
            <a:off x="1931244" y="892694"/>
            <a:ext cx="110766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5F3F"/>
                </a:solidFill>
              </a:rPr>
              <a:t>Tạm biệt và hẹn gặp lại</a:t>
            </a:r>
            <a:endParaRPr sz="5400">
              <a:solidFill>
                <a:srgbClr val="FF5F3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412521" y="3178470"/>
            <a:ext cx="5565761" cy="162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FF6600"/>
                </a:solidFill>
              </a:rPr>
              <a:t>Luôn trao đổi trước với </a:t>
            </a:r>
            <a:endParaRPr sz="3800">
              <a:solidFill>
                <a:srgbClr val="FF6600"/>
              </a:solidFill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>
                <a:solidFill>
                  <a:srgbClr val="FF6600"/>
                </a:solidFill>
              </a:rPr>
              <a:t>bố mẹ hoặc người lớn </a:t>
            </a:r>
            <a:endParaRPr sz="3800">
              <a:solidFill>
                <a:srgbClr val="FF6600"/>
              </a:solidFill>
            </a:endParaRPr>
          </a:p>
        </p:txBody>
      </p:sp>
      <p:grpSp>
        <p:nvGrpSpPr>
          <p:cNvPr id="373" name="Google Shape;373;p17"/>
          <p:cNvGrpSpPr/>
          <p:nvPr/>
        </p:nvGrpSpPr>
        <p:grpSpPr>
          <a:xfrm>
            <a:off x="5360915" y="1514850"/>
            <a:ext cx="6878868" cy="4573979"/>
            <a:chOff x="5111616" y="1461062"/>
            <a:chExt cx="6878868" cy="4573979"/>
          </a:xfrm>
        </p:grpSpPr>
        <p:pic>
          <p:nvPicPr>
            <p:cNvPr id="374" name="Google Shape;37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60810" y="2050870"/>
              <a:ext cx="5929673" cy="3984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" name="Google Shape;375;p17"/>
            <p:cNvGrpSpPr/>
            <p:nvPr/>
          </p:nvGrpSpPr>
          <p:grpSpPr>
            <a:xfrm>
              <a:off x="5111616" y="1461062"/>
              <a:ext cx="4409301" cy="4506055"/>
              <a:chOff x="2108440" y="1604497"/>
              <a:chExt cx="4409301" cy="4506055"/>
            </a:xfrm>
          </p:grpSpPr>
          <p:grpSp>
            <p:nvGrpSpPr>
              <p:cNvPr id="376" name="Google Shape;376;p17"/>
              <p:cNvGrpSpPr/>
              <p:nvPr/>
            </p:nvGrpSpPr>
            <p:grpSpPr>
              <a:xfrm rot="2329109">
                <a:off x="2886688" y="2113439"/>
                <a:ext cx="2852804" cy="3488172"/>
                <a:chOff x="2620726" y="2973962"/>
                <a:chExt cx="2625918" cy="2793355"/>
              </a:xfrm>
            </p:grpSpPr>
            <p:pic>
              <p:nvPicPr>
                <p:cNvPr id="377" name="Google Shape;377;p1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6927130" flipH="1">
                  <a:off x="2948874" y="3469255"/>
                  <a:ext cx="1969622" cy="19707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8" name="Google Shape;378;p1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584" t="65951" r="8026" b="18106"/>
                <a:stretch/>
              </p:blipFill>
              <p:spPr>
                <a:xfrm rot="-8647841">
                  <a:off x="3769557" y="3203448"/>
                  <a:ext cx="928760" cy="4493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79" name="Google Shape;379;p17"/>
              <p:cNvSpPr/>
              <p:nvPr/>
            </p:nvSpPr>
            <p:spPr>
              <a:xfrm>
                <a:off x="3225537" y="3076935"/>
                <a:ext cx="1971910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 b="1">
                    <a:solidFill>
                      <a:srgbClr val="000000"/>
                    </a:solidFill>
                  </a:rPr>
                  <a:t>Nếu bị lạc, con nhớ đến quầy thu tiền tầng 1 nhé.</a:t>
                </a:r>
                <a:endParaRPr sz="9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80" name="Google Shape;380;p1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67024" y="5082032"/>
            <a:ext cx="4018909" cy="177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/>
          <p:nvPr/>
        </p:nvSpPr>
        <p:spPr>
          <a:xfrm>
            <a:off x="5662753" y="2872698"/>
            <a:ext cx="5955506" cy="22269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6600"/>
                </a:solidFill>
              </a:rPr>
              <a:t>Luôn ghi nhớ số điện thoại của bố, mẹ và </a:t>
            </a:r>
            <a:endParaRPr sz="3700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6600"/>
                </a:solidFill>
              </a:rPr>
              <a:t>địa chỉ nhà của mình</a:t>
            </a:r>
            <a:endParaRPr sz="3700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18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387" name="Google Shape;387;p18"/>
          <p:cNvGrpSpPr/>
          <p:nvPr/>
        </p:nvGrpSpPr>
        <p:grpSpPr>
          <a:xfrm>
            <a:off x="141619" y="1936639"/>
            <a:ext cx="5208584" cy="3826386"/>
            <a:chOff x="141619" y="1936639"/>
            <a:chExt cx="5208584" cy="3826386"/>
          </a:xfrm>
        </p:grpSpPr>
        <p:pic>
          <p:nvPicPr>
            <p:cNvPr id="388" name="Google Shape;388;p18"/>
            <p:cNvPicPr preferRelativeResize="0"/>
            <p:nvPr/>
          </p:nvPicPr>
          <p:blipFill rotWithShape="1">
            <a:blip r:embed="rId4">
              <a:alphaModFix/>
            </a:blip>
            <a:srcRect l="1867" t="1192" r="188" b="-257"/>
            <a:stretch/>
          </p:blipFill>
          <p:spPr>
            <a:xfrm>
              <a:off x="141619" y="2209366"/>
              <a:ext cx="5004890" cy="35536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9" name="Google Shape;389;p18"/>
            <p:cNvGrpSpPr/>
            <p:nvPr/>
          </p:nvGrpSpPr>
          <p:grpSpPr>
            <a:xfrm>
              <a:off x="2391585" y="1936639"/>
              <a:ext cx="2958618" cy="2012794"/>
              <a:chOff x="5087893" y="1862210"/>
              <a:chExt cx="2958618" cy="2012794"/>
            </a:xfrm>
          </p:grpSpPr>
          <p:grpSp>
            <p:nvGrpSpPr>
              <p:cNvPr id="390" name="Google Shape;390;p18"/>
              <p:cNvGrpSpPr/>
              <p:nvPr/>
            </p:nvGrpSpPr>
            <p:grpSpPr>
              <a:xfrm>
                <a:off x="5087893" y="1862210"/>
                <a:ext cx="2958618" cy="2012794"/>
                <a:chOff x="2379784" y="1938776"/>
                <a:chExt cx="2958618" cy="2012794"/>
              </a:xfrm>
            </p:grpSpPr>
            <p:pic>
              <p:nvPicPr>
                <p:cNvPr id="391" name="Google Shape;391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492530">
                  <a:off x="2750993" y="2107274"/>
                  <a:ext cx="2480480" cy="16757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2" name="Google Shape;392;p18"/>
                <p:cNvSpPr/>
                <p:nvPr/>
              </p:nvSpPr>
              <p:spPr>
                <a:xfrm>
                  <a:off x="2379784" y="2980341"/>
                  <a:ext cx="240833" cy="211015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18"/>
                <p:cNvSpPr/>
                <p:nvPr/>
              </p:nvSpPr>
              <p:spPr>
                <a:xfrm>
                  <a:off x="2644063" y="2734700"/>
                  <a:ext cx="300904" cy="275995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4" name="Google Shape;394;p18"/>
              <p:cNvSpPr/>
              <p:nvPr/>
            </p:nvSpPr>
            <p:spPr>
              <a:xfrm>
                <a:off x="5676523" y="2222276"/>
                <a:ext cx="1971910" cy="12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 b="1">
                    <a:solidFill>
                      <a:srgbClr val="000000"/>
                    </a:solidFill>
                  </a:rPr>
                  <a:t>Số điện thoại của bố là 09026xxxx</a:t>
                </a:r>
                <a:r>
                  <a:rPr lang="en-US" sz="2600" b="1">
                    <a:solidFill>
                      <a:srgbClr val="000000"/>
                    </a:solidFill>
                  </a:rPr>
                  <a:t>x.</a:t>
                </a:r>
                <a:endParaRPr sz="26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95" name="Google Shape;395;p1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0" y="5007209"/>
            <a:ext cx="3048000" cy="185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"/>
          <p:cNvSpPr/>
          <p:nvPr/>
        </p:nvSpPr>
        <p:spPr>
          <a:xfrm>
            <a:off x="5578310" y="3003829"/>
            <a:ext cx="6430810" cy="15187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Luôn đi cùng bạn bè hoặc người thân nếu phải ra ngoài</a:t>
            </a:r>
            <a:endParaRPr sz="3200" b="1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6600"/>
              </a:solidFill>
            </a:endParaRPr>
          </a:p>
        </p:txBody>
      </p:sp>
      <p:sp>
        <p:nvSpPr>
          <p:cNvPr id="401" name="Google Shape;401;p19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402" name="Google Shape;402;p19"/>
          <p:cNvGrpSpPr/>
          <p:nvPr/>
        </p:nvGrpSpPr>
        <p:grpSpPr>
          <a:xfrm>
            <a:off x="243596" y="2097008"/>
            <a:ext cx="5099111" cy="4044023"/>
            <a:chOff x="243596" y="2097008"/>
            <a:chExt cx="5099111" cy="4044023"/>
          </a:xfrm>
        </p:grpSpPr>
        <p:grpSp>
          <p:nvGrpSpPr>
            <p:cNvPr id="403" name="Google Shape;403;p19"/>
            <p:cNvGrpSpPr/>
            <p:nvPr/>
          </p:nvGrpSpPr>
          <p:grpSpPr>
            <a:xfrm>
              <a:off x="243596" y="2097008"/>
              <a:ext cx="5099111" cy="4044023"/>
              <a:chOff x="243596" y="2097008"/>
              <a:chExt cx="5099111" cy="4044023"/>
            </a:xfrm>
          </p:grpSpPr>
          <p:pic>
            <p:nvPicPr>
              <p:cNvPr id="404" name="Google Shape;404;p19"/>
              <p:cNvPicPr preferRelativeResize="0"/>
              <p:nvPr/>
            </p:nvPicPr>
            <p:blipFill rotWithShape="1">
              <a:blip r:embed="rId4">
                <a:alphaModFix/>
              </a:blip>
              <a:srcRect l="8460" t="6105" r="1261" b="891"/>
              <a:stretch/>
            </p:blipFill>
            <p:spPr>
              <a:xfrm>
                <a:off x="243596" y="2312385"/>
                <a:ext cx="5099111" cy="382864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05" name="Google Shape;405;p19"/>
              <p:cNvGrpSpPr/>
              <p:nvPr/>
            </p:nvGrpSpPr>
            <p:grpSpPr>
              <a:xfrm>
                <a:off x="1734600" y="2097008"/>
                <a:ext cx="2443639" cy="1658363"/>
                <a:chOff x="1744760" y="2104823"/>
                <a:chExt cx="2443639" cy="1658363"/>
              </a:xfrm>
            </p:grpSpPr>
            <p:pic>
              <p:nvPicPr>
                <p:cNvPr id="406" name="Google Shape;406;p1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-10376000">
                  <a:off x="1823254" y="2230302"/>
                  <a:ext cx="2126813" cy="1407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7" name="Google Shape;407;p1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584" t="69227" r="8026" b="18105"/>
                <a:stretch/>
              </p:blipFill>
              <p:spPr>
                <a:xfrm rot="-1767668">
                  <a:off x="3542755" y="3299586"/>
                  <a:ext cx="618425" cy="273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08" name="Google Shape;408;p19"/>
            <p:cNvSpPr/>
            <p:nvPr/>
          </p:nvSpPr>
          <p:spPr>
            <a:xfrm>
              <a:off x="2193450" y="2499124"/>
              <a:ext cx="15186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</a:rPr>
                <a:t>Chúng mình đi cùng </a:t>
              </a:r>
              <a:endParaRPr sz="8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</a:rPr>
                <a:t>nhau nhé!</a:t>
              </a:r>
              <a:endParaRPr sz="600">
                <a:solidFill>
                  <a:srgbClr val="000000"/>
                </a:solidFill>
              </a:endParaRPr>
            </a:p>
          </p:txBody>
        </p:sp>
      </p:grpSp>
      <p:pic>
        <p:nvPicPr>
          <p:cNvPr id="409" name="Google Shape;409;p19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61253" y="5451895"/>
            <a:ext cx="2922141" cy="1338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2"/>
          <p:cNvPicPr preferRelativeResize="0"/>
          <p:nvPr/>
        </p:nvPicPr>
        <p:blipFill rotWithShape="1">
          <a:blip r:embed="rId2">
            <a:alphaModFix/>
          </a:blip>
          <a:srcRect l="21653" t="53838" r="3181" b="18790"/>
          <a:stretch/>
        </p:blipFill>
        <p:spPr>
          <a:xfrm>
            <a:off x="0" y="4735286"/>
            <a:ext cx="12192000" cy="212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2" descr="F:\未标题-1.png"/>
          <p:cNvPicPr preferRelativeResize="0"/>
          <p:nvPr/>
        </p:nvPicPr>
        <p:blipFill rotWithShape="1">
          <a:blip r:embed="rId3">
            <a:alphaModFix/>
          </a:blip>
          <a:srcRect l="16797" t="4268" r="11163" b="4824"/>
          <a:stretch/>
        </p:blipFill>
        <p:spPr>
          <a:xfrm>
            <a:off x="3420525" y="3781044"/>
            <a:ext cx="1566357" cy="19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p2" descr="F:\未标题-1.png"/>
          <p:cNvPicPr preferRelativeResize="0"/>
          <p:nvPr/>
        </p:nvPicPr>
        <p:blipFill rotWithShape="1">
          <a:blip r:embed="rId4">
            <a:alphaModFix/>
          </a:blip>
          <a:srcRect l="19389" t="9930" r="18242" b="4593"/>
          <a:stretch/>
        </p:blipFill>
        <p:spPr>
          <a:xfrm>
            <a:off x="5209562" y="3429000"/>
            <a:ext cx="1486854" cy="203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2;p2" descr="F:\未标题-1.png"/>
          <p:cNvPicPr preferRelativeResize="0"/>
          <p:nvPr/>
        </p:nvPicPr>
        <p:blipFill rotWithShape="1">
          <a:blip r:embed="rId5">
            <a:alphaModFix/>
          </a:blip>
          <a:srcRect l="20611" t="8064" r="13670" b="5111"/>
          <a:stretch/>
        </p:blipFill>
        <p:spPr>
          <a:xfrm>
            <a:off x="6865661" y="3753964"/>
            <a:ext cx="1496147" cy="19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2" descr="F:\未标题-1.png"/>
          <p:cNvPicPr preferRelativeResize="0"/>
          <p:nvPr/>
        </p:nvPicPr>
        <p:blipFill rotWithShape="1">
          <a:blip r:embed="rId6">
            <a:alphaModFix/>
          </a:blip>
          <a:srcRect l="21907" t="7818" r="12757" b="5712"/>
          <a:stretch/>
        </p:blipFill>
        <p:spPr>
          <a:xfrm>
            <a:off x="8667260" y="3489462"/>
            <a:ext cx="1468269" cy="19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4;p2" descr="Traffic Light Car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oogle Shape;115;p2"/>
          <p:cNvGrpSpPr/>
          <p:nvPr/>
        </p:nvGrpSpPr>
        <p:grpSpPr>
          <a:xfrm>
            <a:off x="1645229" y="1356919"/>
            <a:ext cx="953134" cy="4076023"/>
            <a:chOff x="2467390" y="1370898"/>
            <a:chExt cx="953134" cy="4076023"/>
          </a:xfrm>
        </p:grpSpPr>
        <p:pic>
          <p:nvPicPr>
            <p:cNvPr id="9" name="Google Shape;116;p2" descr="F:\未标题-1.png"/>
            <p:cNvPicPr preferRelativeResize="0"/>
            <p:nvPr/>
          </p:nvPicPr>
          <p:blipFill rotWithShape="1">
            <a:blip r:embed="rId7">
              <a:alphaModFix/>
            </a:blip>
            <a:srcRect l="8682" t="6894" r="13756" b="5885"/>
            <a:stretch/>
          </p:blipFill>
          <p:spPr>
            <a:xfrm>
              <a:off x="2467390" y="1370898"/>
              <a:ext cx="953134" cy="4076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1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8;p2" descr="Traffic Light Cartoon clipart - Green, Light, Circle, transparent clip art"/>
            <p:cNvPicPr preferRelativeResize="0"/>
            <p:nvPr/>
          </p:nvPicPr>
          <p:blipFill rotWithShape="1">
            <a:blip r:embed="rId9">
              <a:alphaModFix/>
            </a:blip>
            <a:srcRect l="15717" r="15324"/>
            <a:stretch/>
          </p:blipFill>
          <p:spPr>
            <a:xfrm>
              <a:off x="2700222" y="2677295"/>
              <a:ext cx="556291" cy="53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9;p2"/>
            <p:cNvPicPr preferRelativeResize="0"/>
            <p:nvPr/>
          </p:nvPicPr>
          <p:blipFill rotWithShape="1">
            <a:blip r:embed="rId10">
              <a:alphaModFix/>
            </a:blip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20;p2"/>
          <p:cNvSpPr txBox="1"/>
          <p:nvPr/>
        </p:nvSpPr>
        <p:spPr>
          <a:xfrm>
            <a:off x="3616073" y="2038012"/>
            <a:ext cx="84537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xanh</a:t>
            </a:r>
            <a:r>
              <a:rPr lang="en-US" sz="44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4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đỏ</a:t>
            </a:r>
            <a:r>
              <a:rPr lang="en-US"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4400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4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2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86882" y="-466355"/>
            <a:ext cx="4220766" cy="220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22;p2"/>
          <p:cNvSpPr/>
          <p:nvPr/>
        </p:nvSpPr>
        <p:spPr>
          <a:xfrm>
            <a:off x="5665623" y="584438"/>
            <a:ext cx="28632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Khởi</a:t>
            </a:r>
            <a:r>
              <a:rPr lang="en-US" sz="4000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endParaRPr sz="1600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3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/>
          <p:nvPr/>
        </p:nvSpPr>
        <p:spPr>
          <a:xfrm>
            <a:off x="5900525" y="2948646"/>
            <a:ext cx="6082467" cy="15187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Không ngó nghiêng, dừng lại một mình khi đi dã ngoại</a:t>
            </a:r>
            <a:endParaRPr sz="3200" b="1">
              <a:solidFill>
                <a:srgbClr val="FF6600"/>
              </a:solidFill>
            </a:endParaRPr>
          </a:p>
        </p:txBody>
      </p:sp>
      <p:sp>
        <p:nvSpPr>
          <p:cNvPr id="415" name="Google Shape;415;p20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416" name="Google Shape;416;p20"/>
          <p:cNvGrpSpPr/>
          <p:nvPr/>
        </p:nvGrpSpPr>
        <p:grpSpPr>
          <a:xfrm>
            <a:off x="181065" y="1885993"/>
            <a:ext cx="5374059" cy="4405302"/>
            <a:chOff x="181065" y="2261131"/>
            <a:chExt cx="5374059" cy="4405302"/>
          </a:xfrm>
        </p:grpSpPr>
        <p:pic>
          <p:nvPicPr>
            <p:cNvPr id="417" name="Google Shape;417;p20"/>
            <p:cNvPicPr preferRelativeResize="0"/>
            <p:nvPr/>
          </p:nvPicPr>
          <p:blipFill rotWithShape="1">
            <a:blip r:embed="rId4">
              <a:alphaModFix/>
            </a:blip>
            <a:srcRect l="3021" t="761" r="1962" b="-201"/>
            <a:stretch/>
          </p:blipFill>
          <p:spPr>
            <a:xfrm>
              <a:off x="181065" y="2530634"/>
              <a:ext cx="5374059" cy="41357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20"/>
            <p:cNvGrpSpPr/>
            <p:nvPr/>
          </p:nvGrpSpPr>
          <p:grpSpPr>
            <a:xfrm>
              <a:off x="800701" y="2261131"/>
              <a:ext cx="3059862" cy="1722367"/>
              <a:chOff x="5818177" y="4125100"/>
              <a:chExt cx="3059862" cy="1722367"/>
            </a:xfrm>
          </p:grpSpPr>
          <p:grpSp>
            <p:nvGrpSpPr>
              <p:cNvPr id="419" name="Google Shape;419;p20"/>
              <p:cNvGrpSpPr/>
              <p:nvPr/>
            </p:nvGrpSpPr>
            <p:grpSpPr>
              <a:xfrm>
                <a:off x="5818177" y="4125100"/>
                <a:ext cx="3059862" cy="1722367"/>
                <a:chOff x="791043" y="2249408"/>
                <a:chExt cx="3059862" cy="1722367"/>
              </a:xfrm>
            </p:grpSpPr>
            <p:pic>
              <p:nvPicPr>
                <p:cNvPr id="420" name="Google Shape;420;p2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-10376000">
                  <a:off x="867562" y="2406889"/>
                  <a:ext cx="2647068" cy="1407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1" name="Google Shape;421;p2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756" t="69996" r="8025" b="18106"/>
                <a:stretch/>
              </p:blipFill>
              <p:spPr>
                <a:xfrm rot="-5400000">
                  <a:off x="3352638" y="2707869"/>
                  <a:ext cx="614382" cy="3821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22" name="Google Shape;422;p20"/>
              <p:cNvSpPr/>
              <p:nvPr/>
            </p:nvSpPr>
            <p:spPr>
              <a:xfrm>
                <a:off x="6202271" y="4495572"/>
                <a:ext cx="2184470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 b="1">
                    <a:solidFill>
                      <a:srgbClr val="000000"/>
                    </a:solidFill>
                  </a:rPr>
                  <a:t>Các em nhớ đi cùng nhau nhé.</a:t>
                </a:r>
                <a:endParaRPr sz="9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423" name="Google Shape;423;p2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99358" y="5296947"/>
            <a:ext cx="3692642" cy="156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3"/>
          <p:cNvGrpSpPr/>
          <p:nvPr/>
        </p:nvGrpSpPr>
        <p:grpSpPr>
          <a:xfrm>
            <a:off x="238914" y="3994712"/>
            <a:ext cx="3472232" cy="2538116"/>
            <a:chOff x="7943185" y="-810140"/>
            <a:chExt cx="3472232" cy="2538116"/>
          </a:xfrm>
        </p:grpSpPr>
        <p:pic>
          <p:nvPicPr>
            <p:cNvPr id="129" name="Google Shape;12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3185" y="-810140"/>
              <a:ext cx="3472232" cy="253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3"/>
            <p:cNvSpPr/>
            <p:nvPr/>
          </p:nvSpPr>
          <p:spPr>
            <a:xfrm>
              <a:off x="8158918" y="-807490"/>
              <a:ext cx="360000" cy="360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177768" y="-794644"/>
              <a:ext cx="3193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3"/>
          <p:cNvGrpSpPr/>
          <p:nvPr/>
        </p:nvGrpSpPr>
        <p:grpSpPr>
          <a:xfrm>
            <a:off x="4089565" y="4073806"/>
            <a:ext cx="3472232" cy="2397706"/>
            <a:chOff x="8390342" y="1611850"/>
            <a:chExt cx="3472232" cy="2397706"/>
          </a:xfrm>
        </p:grpSpPr>
        <p:pic>
          <p:nvPicPr>
            <p:cNvPr id="133" name="Google Shape;133;p3"/>
            <p:cNvPicPr preferRelativeResize="0"/>
            <p:nvPr/>
          </p:nvPicPr>
          <p:blipFill rotWithShape="1">
            <a:blip r:embed="rId4">
              <a:alphaModFix/>
            </a:blip>
            <a:srcRect l="5698" t="2329" r="2200" b="2993"/>
            <a:stretch/>
          </p:blipFill>
          <p:spPr>
            <a:xfrm>
              <a:off x="8390342" y="1637293"/>
              <a:ext cx="3472232" cy="23722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p3"/>
            <p:cNvGrpSpPr/>
            <p:nvPr/>
          </p:nvGrpSpPr>
          <p:grpSpPr>
            <a:xfrm>
              <a:off x="8516121" y="1611850"/>
              <a:ext cx="360232" cy="382018"/>
              <a:chOff x="8452601" y="-892362"/>
              <a:chExt cx="360232" cy="382018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8452601" y="-892362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8471073" y="-879676"/>
                <a:ext cx="34176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" name="Google Shape;137;p3"/>
          <p:cNvGrpSpPr/>
          <p:nvPr/>
        </p:nvGrpSpPr>
        <p:grpSpPr>
          <a:xfrm>
            <a:off x="7986215" y="4086492"/>
            <a:ext cx="3409973" cy="2385020"/>
            <a:chOff x="4997492" y="2590997"/>
            <a:chExt cx="3409973" cy="2385020"/>
          </a:xfrm>
        </p:grpSpPr>
        <p:grpSp>
          <p:nvGrpSpPr>
            <p:cNvPr id="138" name="Google Shape;138;p3"/>
            <p:cNvGrpSpPr/>
            <p:nvPr/>
          </p:nvGrpSpPr>
          <p:grpSpPr>
            <a:xfrm>
              <a:off x="4997492" y="2590997"/>
              <a:ext cx="3409973" cy="2385020"/>
              <a:chOff x="589303" y="2384446"/>
              <a:chExt cx="7628721" cy="3692263"/>
            </a:xfrm>
          </p:grpSpPr>
          <p:pic>
            <p:nvPicPr>
              <p:cNvPr id="139" name="Google Shape;139;p3"/>
              <p:cNvPicPr preferRelativeResize="0"/>
              <p:nvPr/>
            </p:nvPicPr>
            <p:blipFill rotWithShape="1">
              <a:blip r:embed="rId5">
                <a:alphaModFix/>
              </a:blip>
              <a:srcRect t="13147" b="13134"/>
              <a:stretch/>
            </p:blipFill>
            <p:spPr>
              <a:xfrm>
                <a:off x="589303" y="2384446"/>
                <a:ext cx="7628721" cy="36922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0" name="Google Shape;140;p3"/>
              <p:cNvSpPr/>
              <p:nvPr/>
            </p:nvSpPr>
            <p:spPr>
              <a:xfrm>
                <a:off x="755787" y="2387493"/>
                <a:ext cx="3112594" cy="714706"/>
              </a:xfrm>
              <a:prstGeom prst="rect">
                <a:avLst/>
              </a:prstGeom>
              <a:solidFill>
                <a:srgbClr val="74E8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FF6600"/>
                    </a:solidFill>
                    <a:latin typeface="Arial"/>
                    <a:ea typeface="Arial"/>
                    <a:cs typeface="Arial"/>
                    <a:sym typeface="Arial"/>
                  </a:rPr>
                  <a:t>Siêu thị</a:t>
                </a:r>
                <a:endParaRPr sz="8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3"/>
            <p:cNvGrpSpPr/>
            <p:nvPr/>
          </p:nvGrpSpPr>
          <p:grpSpPr>
            <a:xfrm>
              <a:off x="7293311" y="2631816"/>
              <a:ext cx="360000" cy="376647"/>
              <a:chOff x="8452601" y="-582655"/>
              <a:chExt cx="360000" cy="376647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452601" y="-582655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471339" y="-575340"/>
                <a:ext cx="3225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4" name="Google Shape;144;p3"/>
          <p:cNvGrpSpPr/>
          <p:nvPr/>
        </p:nvGrpSpPr>
        <p:grpSpPr>
          <a:xfrm>
            <a:off x="6716338" y="1404280"/>
            <a:ext cx="3506814" cy="2492343"/>
            <a:chOff x="229804" y="1898248"/>
            <a:chExt cx="3506814" cy="2492343"/>
          </a:xfrm>
        </p:grpSpPr>
        <p:grpSp>
          <p:nvGrpSpPr>
            <p:cNvPr id="145" name="Google Shape;145;p3"/>
            <p:cNvGrpSpPr/>
            <p:nvPr/>
          </p:nvGrpSpPr>
          <p:grpSpPr>
            <a:xfrm>
              <a:off x="229804" y="1898248"/>
              <a:ext cx="3506814" cy="2492343"/>
              <a:chOff x="403560" y="2517290"/>
              <a:chExt cx="3749186" cy="3264021"/>
            </a:xfrm>
          </p:grpSpPr>
          <p:pic>
            <p:nvPicPr>
              <p:cNvPr id="146" name="Google Shape;146;p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560" y="2549239"/>
                <a:ext cx="3749186" cy="32320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" name="Google Shape;147;p3"/>
              <p:cNvSpPr/>
              <p:nvPr/>
            </p:nvSpPr>
            <p:spPr>
              <a:xfrm>
                <a:off x="2407242" y="2517290"/>
                <a:ext cx="1192486" cy="442674"/>
              </a:xfrm>
              <a:prstGeom prst="roundRect">
                <a:avLst>
                  <a:gd name="adj" fmla="val 16667"/>
                </a:avLst>
              </a:prstGeom>
              <a:solidFill>
                <a:srgbClr val="54293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Sở thú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395701" y="2006554"/>
              <a:ext cx="360000" cy="380323"/>
              <a:chOff x="-82072" y="2056265"/>
              <a:chExt cx="360000" cy="38032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-82072" y="2056265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-41390" y="2067256"/>
                <a:ext cx="3193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3"/>
          <p:cNvSpPr/>
          <p:nvPr/>
        </p:nvSpPr>
        <p:spPr>
          <a:xfrm>
            <a:off x="2848468" y="370828"/>
            <a:ext cx="75774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5B5B"/>
                </a:solidFill>
              </a:rPr>
              <a:t>Chỉ ra những địa điểm dễ bị lạc</a:t>
            </a:r>
            <a:endParaRPr sz="3600" b="1">
              <a:solidFill>
                <a:srgbClr val="FF5B5B"/>
              </a:solidFill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5525898" y="3240454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10257824" y="3256899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6943163" y="5831788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11416201" y="5919001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156" y="-554992"/>
            <a:ext cx="2891314" cy="220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/>
          <p:nvPr/>
        </p:nvSpPr>
        <p:spPr>
          <a:xfrm>
            <a:off x="0" y="504370"/>
            <a:ext cx="2687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E75B5"/>
                </a:solidFill>
              </a:rPr>
              <a:t>Khởi động</a:t>
            </a:r>
            <a:endParaRPr sz="1400">
              <a:solidFill>
                <a:srgbClr val="2E75B5"/>
              </a:solidFill>
            </a:endParaRPr>
          </a:p>
        </p:txBody>
      </p:sp>
      <p:grpSp>
        <p:nvGrpSpPr>
          <p:cNvPr id="158" name="Google Shape;158;p3"/>
          <p:cNvGrpSpPr/>
          <p:nvPr/>
        </p:nvGrpSpPr>
        <p:grpSpPr>
          <a:xfrm>
            <a:off x="1957739" y="1325631"/>
            <a:ext cx="3506814" cy="2572333"/>
            <a:chOff x="289682" y="-586231"/>
            <a:chExt cx="3506814" cy="2572333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289682" y="-493100"/>
              <a:ext cx="3506814" cy="2479202"/>
              <a:chOff x="289682" y="-1080626"/>
              <a:chExt cx="3506814" cy="2479202"/>
            </a:xfrm>
          </p:grpSpPr>
          <p:pic>
            <p:nvPicPr>
              <p:cNvPr id="160" name="Google Shape;160;p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89682" y="-1080626"/>
                <a:ext cx="3506814" cy="24792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3"/>
              <p:cNvSpPr/>
              <p:nvPr/>
            </p:nvSpPr>
            <p:spPr>
              <a:xfrm>
                <a:off x="431769" y="-906888"/>
                <a:ext cx="1192486" cy="442674"/>
              </a:xfrm>
              <a:prstGeom prst="roundRect">
                <a:avLst>
                  <a:gd name="adj" fmla="val 16667"/>
                </a:avLst>
              </a:prstGeom>
              <a:solidFill>
                <a:srgbClr val="1AB0E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Bến xe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" name="Google Shape;162;p3"/>
            <p:cNvSpPr/>
            <p:nvPr/>
          </p:nvSpPr>
          <p:spPr>
            <a:xfrm>
              <a:off x="289682" y="-586231"/>
              <a:ext cx="360000" cy="360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4407" y="-571167"/>
              <a:ext cx="284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4"/>
          <p:cNvPicPr preferRelativeResize="0"/>
          <p:nvPr/>
        </p:nvPicPr>
        <p:blipFill rotWithShape="1">
          <a:blip r:embed="rId3">
            <a:alphaModFix/>
          </a:blip>
          <a:srcRect t="26479" b="16852"/>
          <a:stretch/>
        </p:blipFill>
        <p:spPr>
          <a:xfrm>
            <a:off x="1008" y="2853638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689040" y="4009009"/>
            <a:ext cx="1241913" cy="27835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71" name="Google Shape;171;p4"/>
          <p:cNvSpPr/>
          <p:nvPr/>
        </p:nvSpPr>
        <p:spPr>
          <a:xfrm>
            <a:off x="3105246" y="1333877"/>
            <a:ext cx="75774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5B5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6000" b="1">
                <a:solidFill>
                  <a:srgbClr val="FF5B5B"/>
                </a:solidFill>
              </a:rPr>
              <a:t>ách phòng tránh bị lạc</a:t>
            </a:r>
            <a:endParaRPr sz="6000" b="1">
              <a:solidFill>
                <a:srgbClr val="FF5B5B"/>
              </a:solidFill>
            </a:endParaRPr>
          </a:p>
        </p:txBody>
      </p:sp>
      <p:pic>
        <p:nvPicPr>
          <p:cNvPr id="172" name="Google Shape;17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1501" y="401672"/>
            <a:ext cx="884956" cy="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"/>
          <p:cNvGrpSpPr/>
          <p:nvPr/>
        </p:nvGrpSpPr>
        <p:grpSpPr>
          <a:xfrm>
            <a:off x="2466847" y="1514936"/>
            <a:ext cx="7831150" cy="5343064"/>
            <a:chOff x="3559661" y="168733"/>
            <a:chExt cx="8632339" cy="6075313"/>
          </a:xfrm>
        </p:grpSpPr>
        <p:pic>
          <p:nvPicPr>
            <p:cNvPr id="178" name="Google Shape;17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5"/>
            <p:cNvPicPr preferRelativeResize="0"/>
            <p:nvPr/>
          </p:nvPicPr>
          <p:blipFill rotWithShape="1">
            <a:blip r:embed="rId4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5"/>
            <p:cNvPicPr preferRelativeResize="0"/>
            <p:nvPr/>
          </p:nvPicPr>
          <p:blipFill rotWithShape="1">
            <a:blip r:embed="rId5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5"/>
            <p:cNvPicPr preferRelativeResize="0"/>
            <p:nvPr/>
          </p:nvPicPr>
          <p:blipFill rotWithShape="1">
            <a:blip r:embed="rId6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5"/>
          <p:cNvSpPr/>
          <p:nvPr/>
        </p:nvSpPr>
        <p:spPr>
          <a:xfrm>
            <a:off x="2379541" y="237914"/>
            <a:ext cx="7918456" cy="1077218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</a:rPr>
              <a:t>Trao đổi về cách phòng tránh bị lạc theo gợi ý ở các tranh</a:t>
            </a:r>
            <a:endParaRPr sz="3200" b="1">
              <a:solidFill>
                <a:srgbClr val="7030A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7030A0"/>
              </a:solidFill>
            </a:endParaRPr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79" y="5242903"/>
            <a:ext cx="2805561" cy="1604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961" y="769589"/>
            <a:ext cx="6084335" cy="369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138" y="1933083"/>
            <a:ext cx="6663506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49264" y="4440014"/>
            <a:ext cx="5749026" cy="240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9203" y="467933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 descr="LINE Creators' Stickers - happy bunny 1 Example with GIF Anim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0121" y="2565659"/>
            <a:ext cx="2411147" cy="2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8751" y="2182881"/>
            <a:ext cx="2600225" cy="243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1478" y="4241799"/>
            <a:ext cx="6442462" cy="272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00642" y="4464085"/>
            <a:ext cx="2951467" cy="250124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1304368" y="2577657"/>
            <a:ext cx="983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>
                <a:solidFill>
                  <a:srgbClr val="FFFFFF"/>
                </a:solidFill>
              </a:rPr>
              <a:t>XÂY NHÀ CHO THỎ</a:t>
            </a:r>
            <a:endParaRPr sz="66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Nhà thỏ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5945" y="1145512"/>
            <a:ext cx="5465241" cy="331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Nhà của thỏ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2368" y="1563596"/>
            <a:ext cx="6663506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Nhà thỏ 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700" y="4825464"/>
            <a:ext cx="4759718" cy="199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Thỏ 3 xuất hiệ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9798" y="4664915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Thỏ 1 xuất hiệ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47527" y="2247997"/>
            <a:ext cx="2411146" cy="2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Thỏ 2 xuất hiệ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00642" y="2178124"/>
            <a:ext cx="2631942" cy="246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Thỏ số 1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51769" y="2178124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Thỏ 2" descr="Top Rabbit Petting Stickers for Android &amp; iOS | Gfycat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35801" y="1616914"/>
            <a:ext cx="30480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Nhà thỏ 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38798" y="4452087"/>
            <a:ext cx="5682388" cy="240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Thỏ 4 xuất hiệ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00642" y="4464085"/>
            <a:ext cx="2951467" cy="250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Thỏ 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31631" y="4392524"/>
            <a:ext cx="2298224" cy="259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Thỏ 3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93194" y="4240440"/>
            <a:ext cx="2701575" cy="27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1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1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8"/>
          <p:cNvPicPr preferRelativeResize="0"/>
          <p:nvPr/>
        </p:nvPicPr>
        <p:blipFill rotWithShape="1">
          <a:blip r:embed="rId3">
            <a:alphaModFix/>
          </a:blip>
          <a:srcRect t="44073" r="46875"/>
          <a:stretch/>
        </p:blipFill>
        <p:spPr>
          <a:xfrm>
            <a:off x="6893674" y="3671954"/>
            <a:ext cx="5380388" cy="31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631" y="2368955"/>
            <a:ext cx="3574333" cy="4489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8"/>
          <p:cNvGrpSpPr/>
          <p:nvPr/>
        </p:nvGrpSpPr>
        <p:grpSpPr>
          <a:xfrm>
            <a:off x="2615646" y="263923"/>
            <a:ext cx="7061151" cy="3408031"/>
            <a:chOff x="828480" y="1057892"/>
            <a:chExt cx="7061151" cy="4498845"/>
          </a:xfrm>
        </p:grpSpPr>
        <p:pic>
          <p:nvPicPr>
            <p:cNvPr id="223" name="Google Shape;223;p8"/>
            <p:cNvPicPr preferRelativeResize="0"/>
            <p:nvPr/>
          </p:nvPicPr>
          <p:blipFill rotWithShape="1">
            <a:blip r:embed="rId5">
              <a:alphaModFix/>
            </a:blip>
            <a:srcRect t="18309" r="63387" b="43217"/>
            <a:stretch/>
          </p:blipFill>
          <p:spPr>
            <a:xfrm>
              <a:off x="828480" y="1057892"/>
              <a:ext cx="7061151" cy="4498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8"/>
            <p:cNvSpPr/>
            <p:nvPr/>
          </p:nvSpPr>
          <p:spPr>
            <a:xfrm>
              <a:off x="1505578" y="2165224"/>
              <a:ext cx="60960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Em còn biết các 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cách phòng tránh 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bị lạc nào nữa?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endParaRPr sz="2400">
                <a:solidFill>
                  <a:srgbClr val="FF5B5B"/>
                </a:solidFill>
              </a:endParaRPr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7916" y="3185327"/>
            <a:ext cx="4744954" cy="3672673"/>
            <a:chOff x="3559661" y="168733"/>
            <a:chExt cx="8632339" cy="6075313"/>
          </a:xfrm>
        </p:grpSpPr>
        <p:pic>
          <p:nvPicPr>
            <p:cNvPr id="226" name="Google Shape;22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8"/>
            <p:cNvPicPr preferRelativeResize="0"/>
            <p:nvPr/>
          </p:nvPicPr>
          <p:blipFill rotWithShape="1">
            <a:blip r:embed="rId7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8"/>
            <p:cNvPicPr preferRelativeResize="0"/>
            <p:nvPr/>
          </p:nvPicPr>
          <p:blipFill rotWithShape="1">
            <a:blip r:embed="rId8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8"/>
            <p:cNvPicPr preferRelativeResize="0"/>
            <p:nvPr/>
          </p:nvPicPr>
          <p:blipFill rotWithShape="1">
            <a:blip r:embed="rId9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9"/>
          <p:cNvGrpSpPr/>
          <p:nvPr/>
        </p:nvGrpSpPr>
        <p:grpSpPr>
          <a:xfrm>
            <a:off x="4906946" y="1455778"/>
            <a:ext cx="7151076" cy="5322987"/>
            <a:chOff x="3559661" y="168733"/>
            <a:chExt cx="8632339" cy="6075313"/>
          </a:xfrm>
        </p:grpSpPr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9"/>
            <p:cNvPicPr preferRelativeResize="0"/>
            <p:nvPr/>
          </p:nvPicPr>
          <p:blipFill rotWithShape="1">
            <a:blip r:embed="rId4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9"/>
            <p:cNvPicPr preferRelativeResize="0"/>
            <p:nvPr/>
          </p:nvPicPr>
          <p:blipFill rotWithShape="1">
            <a:blip r:embed="rId5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9"/>
            <p:cNvPicPr preferRelativeResize="0"/>
            <p:nvPr/>
          </p:nvPicPr>
          <p:blipFill rotWithShape="1">
            <a:blip r:embed="rId6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9"/>
          <p:cNvGrpSpPr/>
          <p:nvPr/>
        </p:nvGrpSpPr>
        <p:grpSpPr>
          <a:xfrm>
            <a:off x="-387633" y="2353802"/>
            <a:ext cx="5171065" cy="4650623"/>
            <a:chOff x="0" y="2328970"/>
            <a:chExt cx="5486400" cy="4650623"/>
          </a:xfrm>
        </p:grpSpPr>
        <p:pic>
          <p:nvPicPr>
            <p:cNvPr id="241" name="Google Shape;241;p9"/>
            <p:cNvPicPr preferRelativeResize="0"/>
            <p:nvPr/>
          </p:nvPicPr>
          <p:blipFill rotWithShape="1">
            <a:blip r:embed="rId7">
              <a:alphaModFix/>
            </a:blip>
            <a:srcRect l="24477" t="10368" r="31874" b="18700"/>
            <a:stretch/>
          </p:blipFill>
          <p:spPr>
            <a:xfrm>
              <a:off x="0" y="2328970"/>
              <a:ext cx="5486400" cy="4650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9" descr="F:\53cd3abc0d65b [转换]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229" y="2559042"/>
              <a:ext cx="2520204" cy="905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9"/>
            <p:cNvSpPr/>
            <p:nvPr/>
          </p:nvSpPr>
          <p:spPr>
            <a:xfrm>
              <a:off x="996460" y="4180158"/>
              <a:ext cx="3493477" cy="1569660"/>
            </a:xfrm>
            <a:prstGeom prst="rect">
              <a:avLst/>
            </a:pr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500">
                  <a:solidFill>
                    <a:srgbClr val="FF6600"/>
                  </a:solidFill>
                </a:rPr>
                <a:t>Chọn 1 trong các tình huống để sắm vai</a:t>
              </a:r>
              <a:endParaRPr sz="3500">
                <a:solidFill>
                  <a:srgbClr val="FF6600"/>
                </a:solidFill>
              </a:endParaRPr>
            </a:p>
          </p:txBody>
        </p:sp>
      </p:grpSp>
      <p:sp>
        <p:nvSpPr>
          <p:cNvPr id="244" name="Google Shape;244;p9"/>
          <p:cNvSpPr/>
          <p:nvPr/>
        </p:nvSpPr>
        <p:spPr>
          <a:xfrm>
            <a:off x="2697211" y="293030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00B050"/>
                </a:solidFill>
              </a:rPr>
              <a:t>Cùng sắm vai</a:t>
            </a:r>
            <a:endParaRPr sz="4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402</Words>
  <Application>Microsoft Office PowerPoint</Application>
  <PresentationFormat>Widescreen</PresentationFormat>
  <Paragraphs>69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</cp:revision>
  <dcterms:created xsi:type="dcterms:W3CDTF">2018-04-16T06:55:28Z</dcterms:created>
  <dcterms:modified xsi:type="dcterms:W3CDTF">2021-09-10T01:58:02Z</dcterms:modified>
</cp:coreProperties>
</file>