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325" r:id="rId2"/>
    <p:sldId id="267" r:id="rId3"/>
    <p:sldId id="327" r:id="rId4"/>
    <p:sldId id="308" r:id="rId5"/>
    <p:sldId id="276" r:id="rId6"/>
    <p:sldId id="316" r:id="rId7"/>
    <p:sldId id="317" r:id="rId8"/>
    <p:sldId id="318" r:id="rId9"/>
    <p:sldId id="319" r:id="rId10"/>
    <p:sldId id="314" r:id="rId11"/>
    <p:sldId id="321" r:id="rId12"/>
    <p:sldId id="322" r:id="rId13"/>
    <p:sldId id="312" r:id="rId14"/>
    <p:sldId id="323" r:id="rId15"/>
    <p:sldId id="315" r:id="rId16"/>
    <p:sldId id="326" r:id="rId17"/>
    <p:sldId id="332" r:id="rId18"/>
    <p:sldId id="257" r:id="rId19"/>
    <p:sldId id="334" r:id="rId20"/>
  </p:sldIdLst>
  <p:sldSz cx="12192000" cy="6858000"/>
  <p:notesSz cx="6858000" cy="9144000"/>
  <p:embeddedFontLst>
    <p:embeddedFont>
      <p:font typeface="#9Slide03 AllRoundGothic" panose="020B0703020202020104" pitchFamily="34" charset="0"/>
      <p:regular r:id="rId22"/>
    </p:embeddedFont>
    <p:embeddedFont>
      <p:font typeface="#9Slide03 IcielPanton Black" panose="00000A00000000000000" pitchFamily="2" charset="0"/>
      <p:bold r:id="rId23"/>
    </p:embeddedFont>
    <p:embeddedFont>
      <p:font typeface="#9Slide05 IcielSanelma" pitchFamily="2" charset="0"/>
      <p:regular r:id="rId24"/>
    </p:embeddedFont>
    <p:embeddedFont>
      <p:font typeface="#9Slide05 Outfitter Script" pitchFamily="2" charset="0"/>
      <p:regular r:id="rId25"/>
    </p:embeddedFont>
    <p:embeddedFont>
      <p:font typeface="#9Slide07 IcielStormtrooper" panose="020B0500000000000000" pitchFamily="3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SVN-Egregio Script" panose="02000500000000000000" pitchFamily="2" charset="0"/>
      <p:regular r:id="rId31"/>
    </p:embeddedFont>
    <p:embeddedFont>
      <p:font typeface="SVN-Nexa Rush Script" panose="020B0606040200020203" pitchFamily="34" charset="0"/>
      <p:regular r:id="rId32"/>
    </p:embeddedFont>
    <p:embeddedFont>
      <p:font typeface="SVN-Nexa Rust Sans Black" panose="020B0606040200020203" pitchFamily="34" charset="0"/>
      <p:bold r:id="rId33"/>
    </p:embeddedFont>
    <p:embeddedFont>
      <p:font typeface="SVN-Zero" panose="02040603050506020204" pitchFamily="18" charset="0"/>
      <p:regular r:id="rId34"/>
    </p:embeddedFont>
    <p:embeddedFont>
      <p:font typeface="UTM Avo" panose="02040603050506020204" pitchFamily="18" charset="0"/>
      <p:regular r:id="rId35"/>
      <p:bold r:id="rId36"/>
      <p:italic r:id="rId37"/>
      <p:boldItalic r:id="rId38"/>
    </p:embeddedFont>
    <p:embeddedFont>
      <p:font typeface="UTM Deutsch Gothic" panose="02040603050506020204" pitchFamily="18" charset="0"/>
      <p:regular r:id="rId39"/>
    </p:embeddedFont>
  </p:embeddedFontLst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9DAE"/>
    <a:srgbClr val="F7B86B"/>
    <a:srgbClr val="C4E6E2"/>
    <a:srgbClr val="9BD6EE"/>
    <a:srgbClr val="D880B2"/>
    <a:srgbClr val="B24293"/>
    <a:srgbClr val="B93C92"/>
    <a:srgbClr val="F4FAFD"/>
    <a:srgbClr val="4B63AA"/>
    <a:srgbClr val="84D2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5CF21-280F-4CF0-91B0-0A1AA48C7BAD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EDDD51-0C16-424F-8313-D9BA8FAB4E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DDD51-0C16-424F-8313-D9BA8FAB4E25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DDD51-0C16-424F-8313-D9BA8FAB4E25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DDD51-0C16-424F-8313-D9BA8FAB4E25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DDD51-0C16-424F-8313-D9BA8FAB4E25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DDD51-0C16-424F-8313-D9BA8FAB4E25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DDD51-0C16-424F-8313-D9BA8FAB4E25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DDD51-0C16-424F-8313-D9BA8FAB4E25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Bấm vô đoàn tàu để quay trở về slide trò chơi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DDD51-0C16-424F-8313-D9BA8FAB4E25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Bấm vô đoàn tàu để quay trở về slide trò chơi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DDD51-0C16-424F-8313-D9BA8FAB4E25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Bấm vô đoàn tàu để quay trở về slide trò chơi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DDD51-0C16-424F-8313-D9BA8FAB4E25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DDD51-0C16-424F-8313-D9BA8FAB4E25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Mỗi bạn thú sẽ đem đến cho các bạn 1 câu hỏi và 1 quà tặng bất ngờ, chúng ta hãy cùng trả lời câu hỏi và nhận quà tặng nhé!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DDD51-0C16-424F-8313-D9BA8FAB4E2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180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DDD51-0C16-424F-8313-D9BA8FAB4E25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DDD51-0C16-424F-8313-D9BA8FAB4E25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DDD51-0C16-424F-8313-D9BA8FAB4E25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DDD51-0C16-424F-8313-D9BA8FAB4E25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DDD51-0C16-424F-8313-D9BA8FAB4E25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DDD51-0C16-424F-8313-D9BA8FAB4E25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drape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solidFill>
          <a:srgbClr val="FAE2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1235152" y="5535"/>
            <a:ext cx="861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7B86B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0" y="6488668"/>
            <a:ext cx="861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7B86B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pic>
        <p:nvPicPr>
          <p:cNvPr id="4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038" y="0"/>
            <a:ext cx="6852962" cy="3903209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33" y="1094619"/>
            <a:ext cx="8233404" cy="57633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drape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C4E6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drape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AE2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drape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rgbClr val="F7E8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drape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drape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drape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drape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teamKTUTS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81" y="7486664"/>
            <a:ext cx="1494095" cy="1195219"/>
          </a:xfrm>
          <a:prstGeom prst="rect">
            <a:avLst/>
          </a:prstGeom>
        </p:spPr>
      </p:pic>
      <p:sp>
        <p:nvSpPr>
          <p:cNvPr id="46" name="TextBox 45"/>
          <p:cNvSpPr txBox="1"/>
          <p:nvPr userDrawn="1"/>
        </p:nvSpPr>
        <p:spPr>
          <a:xfrm>
            <a:off x="2585476" y="7509415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https://www.facebook.com/teamKTUTS</a:t>
            </a:r>
            <a:endParaRPr lang="en-US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81C2F9-E7E5-93C5-F2B8-E49F2F118955}"/>
              </a:ext>
            </a:extLst>
          </p:cNvPr>
          <p:cNvSpPr txBox="1"/>
          <p:nvPr userDrawn="1"/>
        </p:nvSpPr>
        <p:spPr>
          <a:xfrm>
            <a:off x="11322851" y="6334780"/>
            <a:ext cx="869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7C80"/>
                </a:solidFill>
                <a:latin typeface="#9Slide05 IcielSanelma" pitchFamily="2" charset="0"/>
              </a:rPr>
              <a:t>KTUTS</a:t>
            </a:r>
          </a:p>
        </p:txBody>
      </p:sp>
      <p:pic>
        <p:nvPicPr>
          <p:cNvPr id="22" name="Picture 21" descr="A picture containing diagram&#10;&#10;Description automatically generated">
            <a:extLst>
              <a:ext uri="{FF2B5EF4-FFF2-40B4-BE49-F238E27FC236}">
                <a16:creationId xmlns:a16="http://schemas.microsoft.com/office/drawing/2014/main" id="{4EB56C50-F2B2-E4AD-AC90-00C2E146666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16800" y="-12661900"/>
            <a:ext cx="1881378" cy="1625303"/>
          </a:xfrm>
          <a:prstGeom prst="rect">
            <a:avLst/>
          </a:prstGeom>
        </p:spPr>
      </p:pic>
      <p:pic>
        <p:nvPicPr>
          <p:cNvPr id="23" name="Picture 22" descr="A picture containing diagram&#10;&#10;Description automatically generated">
            <a:extLst>
              <a:ext uri="{FF2B5EF4-FFF2-40B4-BE49-F238E27FC236}">
                <a16:creationId xmlns:a16="http://schemas.microsoft.com/office/drawing/2014/main" id="{3969C878-4647-8438-1C5A-EF19710D968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0" y="-12661900"/>
            <a:ext cx="1881378" cy="1625303"/>
          </a:xfrm>
          <a:prstGeom prst="rect">
            <a:avLst/>
          </a:prstGeom>
        </p:spPr>
      </p:pic>
      <p:pic>
        <p:nvPicPr>
          <p:cNvPr id="24" name="Picture 23" descr="A picture containing diagram&#10;&#10;Description automatically generated">
            <a:extLst>
              <a:ext uri="{FF2B5EF4-FFF2-40B4-BE49-F238E27FC236}">
                <a16:creationId xmlns:a16="http://schemas.microsoft.com/office/drawing/2014/main" id="{A211397F-1191-10E9-2A99-C8B606D5EB3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16800" y="19138900"/>
            <a:ext cx="1881378" cy="1625303"/>
          </a:xfrm>
          <a:prstGeom prst="rect">
            <a:avLst/>
          </a:prstGeom>
        </p:spPr>
      </p:pic>
      <p:pic>
        <p:nvPicPr>
          <p:cNvPr id="25" name="Picture 24" descr="A picture containing diagram&#10;&#10;Description automatically generated">
            <a:extLst>
              <a:ext uri="{FF2B5EF4-FFF2-40B4-BE49-F238E27FC236}">
                <a16:creationId xmlns:a16="http://schemas.microsoft.com/office/drawing/2014/main" id="{DB181C6B-4BED-D787-528F-8CB8E83839B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0" y="19138900"/>
            <a:ext cx="1881378" cy="1625303"/>
          </a:xfrm>
          <a:prstGeom prst="rect">
            <a:avLst/>
          </a:prstGeom>
        </p:spPr>
      </p:pic>
      <p:pic>
        <p:nvPicPr>
          <p:cNvPr id="26" name="Picture 25" descr="A picture containing diagram&#10;&#10;Description automatically generated">
            <a:extLst>
              <a:ext uri="{FF2B5EF4-FFF2-40B4-BE49-F238E27FC236}">
                <a16:creationId xmlns:a16="http://schemas.microsoft.com/office/drawing/2014/main" id="{DD759337-3573-5C5D-01A8-C16A2477E3F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4650" y="2498936"/>
            <a:ext cx="2552700" cy="220524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396B556-78F7-EC94-5CB9-5D32419CF0CD}"/>
              </a:ext>
            </a:extLst>
          </p:cNvPr>
          <p:cNvSpPr txBox="1"/>
          <p:nvPr userDrawn="1"/>
        </p:nvSpPr>
        <p:spPr>
          <a:xfrm>
            <a:off x="0" y="6457890"/>
            <a:ext cx="10913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E89DAE"/>
                </a:solidFill>
                <a:latin typeface="#9Slide05 Outfitter Script" pitchFamily="2" charset="0"/>
              </a:rPr>
              <a:t>Ktuts</a:t>
            </a:r>
            <a:endParaRPr lang="en-US" sz="2200" dirty="0">
              <a:solidFill>
                <a:srgbClr val="E89DAE"/>
              </a:solidFill>
              <a:latin typeface="#9Slide05 Outfitter Script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 xmlns:p15="http://schemas.microsoft.com/office/powerpoint/2012/main">
    <mc:Choice Requires="p15">
      <p:transition>
        <p15:prstTrans prst="drape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4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1.jpe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4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3.png"/><Relationship Id="rId5" Type="http://schemas.openxmlformats.org/officeDocument/2006/relationships/slide" Target="slide3.xml"/><Relationship Id="rId10" Type="http://schemas.openxmlformats.org/officeDocument/2006/relationships/image" Target="../media/image66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4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3.png"/><Relationship Id="rId5" Type="http://schemas.openxmlformats.org/officeDocument/2006/relationships/slide" Target="slide3.xml"/><Relationship Id="rId10" Type="http://schemas.openxmlformats.org/officeDocument/2006/relationships/image" Target="../media/image66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4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3.png"/><Relationship Id="rId5" Type="http://schemas.openxmlformats.org/officeDocument/2006/relationships/slide" Target="slide3.xml"/><Relationship Id="rId10" Type="http://schemas.openxmlformats.org/officeDocument/2006/relationships/image" Target="../media/image66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19.xml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slide" Target="slide18.xml"/><Relationship Id="rId17" Type="http://schemas.microsoft.com/office/2007/relationships/hdphoto" Target="../media/hdphoto1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5" Type="http://schemas.openxmlformats.org/officeDocument/2006/relationships/image" Target="../media/image28.png"/><Relationship Id="rId10" Type="http://schemas.openxmlformats.org/officeDocument/2006/relationships/slide" Target="slide17.xml"/><Relationship Id="rId4" Type="http://schemas.openxmlformats.org/officeDocument/2006/relationships/audio" Target="../media/audio2.wav"/><Relationship Id="rId9" Type="http://schemas.openxmlformats.org/officeDocument/2006/relationships/image" Target="../media/image25.sv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31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6300"/>
            <a:ext cx="12192000" cy="21717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038" y="0"/>
            <a:ext cx="6852962" cy="390320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1812" y="1113668"/>
            <a:ext cx="8356008" cy="597293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323" y="-1"/>
            <a:ext cx="2752725" cy="16287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59" y="85206"/>
            <a:ext cx="1842672" cy="11424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10" y="139973"/>
            <a:ext cx="3895725" cy="3562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2" y="4783138"/>
            <a:ext cx="3113793" cy="200843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171" y="2748151"/>
            <a:ext cx="990600" cy="9620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896" y="0"/>
            <a:ext cx="1171575" cy="11715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900" y="814386"/>
            <a:ext cx="1562100" cy="17907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136717" y="3657345"/>
            <a:ext cx="9728711" cy="1439159"/>
            <a:chOff x="685307" y="-1564353"/>
            <a:chExt cx="9728711" cy="1439159"/>
          </a:xfrm>
        </p:grpSpPr>
        <p:sp>
          <p:nvSpPr>
            <p:cNvPr id="20" name="TextBox 19"/>
            <p:cNvSpPr txBox="1"/>
            <p:nvPr/>
          </p:nvSpPr>
          <p:spPr>
            <a:xfrm>
              <a:off x="685308" y="-1476013"/>
              <a:ext cx="9716121" cy="135081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>
                  <a:ln w="381000">
                    <a:solidFill>
                      <a:srgbClr val="B24293"/>
                    </a:solidFill>
                  </a:ln>
                  <a:solidFill>
                    <a:schemeClr val="bg1"/>
                  </a:solidFill>
                  <a:latin typeface="#9Slide07 IcielStormtrooper" panose="020B0500000000000000" pitchFamily="34" charset="0"/>
                </a:rPr>
                <a:t>các số đến 100 000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85307" y="-1550473"/>
              <a:ext cx="9716121" cy="135081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>
                  <a:ln w="317500">
                    <a:solidFill>
                      <a:srgbClr val="E89DAE"/>
                    </a:solidFill>
                  </a:ln>
                  <a:solidFill>
                    <a:schemeClr val="bg1"/>
                  </a:solidFill>
                  <a:latin typeface="#9Slide07 IcielStormtrooper" panose="020B0500000000000000" pitchFamily="34" charset="0"/>
                </a:rPr>
                <a:t>các số đến 100 000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5307" y="-1551932"/>
              <a:ext cx="9716121" cy="1350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>
                  <a:ln w="158750">
                    <a:solidFill>
                      <a:srgbClr val="4B63AA"/>
                    </a:solidFill>
                  </a:ln>
                  <a:solidFill>
                    <a:schemeClr val="bg1"/>
                  </a:solidFill>
                  <a:latin typeface="#9Slide07 IcielStormtrooper" panose="020B0500000000000000" pitchFamily="34" charset="0"/>
                </a:rPr>
                <a:t>các số đến 100 000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97897" y="-1564353"/>
              <a:ext cx="9716121" cy="1350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>
                  <a:ln w="28575">
                    <a:solidFill>
                      <a:srgbClr val="84D2EC"/>
                    </a:solidFill>
                  </a:ln>
                  <a:solidFill>
                    <a:schemeClr val="bg1"/>
                  </a:solidFill>
                  <a:latin typeface="#9Slide07 IcielStormtrooper" panose="020B0500000000000000" pitchFamily="34" charset="0"/>
                </a:rPr>
                <a:t>các số đến 100 000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82169" y="1185814"/>
            <a:ext cx="3198528" cy="985884"/>
            <a:chOff x="1682169" y="1185814"/>
            <a:chExt cx="3198528" cy="985884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1688999" y="1203742"/>
              <a:ext cx="3191698" cy="967956"/>
            </a:xfrm>
            <a:prstGeom prst="roundRect">
              <a:avLst>
                <a:gd name="adj" fmla="val 50000"/>
              </a:avLst>
            </a:prstGeom>
            <a:solidFill>
              <a:srgbClr val="9BD6EE"/>
            </a:solidFill>
            <a:ln w="254000">
              <a:solidFill>
                <a:srgbClr val="B242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B93C92"/>
                  </a:solidFill>
                  <a:latin typeface="#9Slide03 IcielPanton Black" panose="00000A00000000000000" pitchFamily="2" charset="0"/>
                </a:rPr>
                <a:t>TOÁN</a:t>
              </a:r>
            </a:p>
          </p:txBody>
        </p:sp>
        <p:sp>
          <p:nvSpPr>
            <p:cNvPr id="22" name="Rectangle: Rounded Corners 21"/>
            <p:cNvSpPr/>
            <p:nvPr/>
          </p:nvSpPr>
          <p:spPr>
            <a:xfrm>
              <a:off x="1682169" y="1185814"/>
              <a:ext cx="3191698" cy="967956"/>
            </a:xfrm>
            <a:prstGeom prst="roundRect">
              <a:avLst>
                <a:gd name="adj" fmla="val 50000"/>
              </a:avLst>
            </a:prstGeom>
            <a:solidFill>
              <a:srgbClr val="9BD6EE"/>
            </a:solidFill>
            <a:ln w="57150">
              <a:solidFill>
                <a:srgbClr val="F4FA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>
                  <a:solidFill>
                    <a:srgbClr val="B93C92"/>
                  </a:solidFill>
                  <a:latin typeface="SVN-Nexa Rush Script" panose="020B0606040200020203" pitchFamily="34" charset="0"/>
                </a:rPr>
                <a:t>Toán</a:t>
              </a:r>
              <a:endParaRPr lang="en-US" sz="5400" b="1">
                <a:solidFill>
                  <a:srgbClr val="B93C92"/>
                </a:solidFill>
                <a:latin typeface="SVN-Nexa Rush Script" panose="020B0606040200020203" pitchFamily="34" charset="0"/>
              </a:endParaRPr>
            </a:p>
          </p:txBody>
        </p:sp>
      </p:grpSp>
      <p:sp>
        <p:nvSpPr>
          <p:cNvPr id="24" name="Rectangle 70"/>
          <p:cNvSpPr>
            <a:spLocks noChangeArrowheads="1"/>
          </p:cNvSpPr>
          <p:nvPr/>
        </p:nvSpPr>
        <p:spPr bwMode="auto">
          <a:xfrm>
            <a:off x="3490082" y="2249688"/>
            <a:ext cx="700939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perspectiveAbove"/>
              <a:lightRig rig="threePt" dir="t"/>
            </a:scene3d>
            <a:sp3d extrusionH="57150">
              <a:bevelT w="82550" h="38100" prst="coolSlant"/>
            </a:sp3d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9600" b="1" noProof="1">
                <a:solidFill>
                  <a:srgbClr val="BB4192"/>
                </a:solidFill>
                <a:effectLst>
                  <a:outerShdw blurRad="254000" dist="127000" dir="5400000" algn="t" rotWithShape="0">
                    <a:srgbClr val="BB4192">
                      <a:alpha val="32000"/>
                    </a:srgbClr>
                  </a:outerShdw>
                </a:effectLst>
                <a:latin typeface="#9Slide07 IcielStormtrooper" panose="020B0500000000000000" pitchFamily="34" charset="0"/>
                <a:ea typeface="字魂27号-布丁体" panose="00000500000000000000" pitchFamily="2" charset="-122"/>
                <a:cs typeface="+mn-ea"/>
                <a:sym typeface="+mn-lt"/>
              </a:rPr>
              <a:t>ÔN TẬP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39431" y="5310485"/>
            <a:ext cx="66338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rgbClr val="B93C92"/>
                </a:solidFill>
                <a:latin typeface="SVN-Nexa Rush Script" panose="020B0606040200020203" pitchFamily="34" charset="0"/>
              </a:rPr>
              <a:t>Tiết 2</a:t>
            </a:r>
            <a:endParaRPr lang="en-US" sz="540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drap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6" grpId="0"/>
      <p:bldP spid="2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-1448753" y="0"/>
            <a:ext cx="12503150" cy="113709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3" b="20330"/>
          <a:stretch>
            <a:fillRect/>
          </a:stretch>
        </p:blipFill>
        <p:spPr>
          <a:xfrm flipH="1">
            <a:off x="-6350" y="-1084580"/>
            <a:ext cx="11706860" cy="8656320"/>
          </a:xfrm>
          <a:prstGeom prst="rect">
            <a:avLst/>
          </a:prstGeom>
        </p:spPr>
      </p:pic>
      <p:pic>
        <p:nvPicPr>
          <p:cNvPr id="17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525" y="-186055"/>
            <a:ext cx="2023745" cy="2428240"/>
          </a:xfrm>
          <a:prstGeom prst="rect">
            <a:avLst/>
          </a:prstGeom>
        </p:spPr>
      </p:pic>
      <p:pic>
        <p:nvPicPr>
          <p:cNvPr id="24" name="Picture 23" descr="kisspng-cashier-cash-register-clip-art-cashier-5ac235748c7a48.9853301515226771085754-removebg-previe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278765" y="1758315"/>
            <a:ext cx="6057265" cy="5523230"/>
          </a:xfrm>
          <a:prstGeom prst="rect">
            <a:avLst/>
          </a:prstGeom>
        </p:spPr>
      </p:pic>
      <p:pic>
        <p:nvPicPr>
          <p:cNvPr id="25" name="Picture 24" descr="92-924724_cartoon-child-clip-art-little-boy-cartoon-removebg-preview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3865" y="1710690"/>
            <a:ext cx="3248660" cy="514731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724150" y="563880"/>
            <a:ext cx="4770120" cy="1366520"/>
            <a:chOff x="4407" y="0"/>
            <a:chExt cx="7512" cy="2152"/>
          </a:xfrm>
        </p:grpSpPr>
        <p:sp>
          <p:nvSpPr>
            <p:cNvPr id="48" name="Rounded Rectangular Callout 47"/>
            <p:cNvSpPr/>
            <p:nvPr/>
          </p:nvSpPr>
          <p:spPr>
            <a:xfrm>
              <a:off x="4407" y="0"/>
              <a:ext cx="7512" cy="2152"/>
            </a:xfrm>
            <a:prstGeom prst="wedgeRoundRectCallout">
              <a:avLst>
                <a:gd name="adj1" fmla="val 45833"/>
                <a:gd name="adj2" fmla="val 89126"/>
                <a:gd name="adj3" fmla="val 16667"/>
              </a:avLst>
            </a:prstGeom>
            <a:solidFill>
              <a:schemeClr val="bg1"/>
            </a:solidFill>
            <a:ln w="60325" cmpd="thinThick">
              <a:solidFill>
                <a:schemeClr val="accent2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 Box 5"/>
            <p:cNvSpPr txBox="1"/>
            <p:nvPr/>
          </p:nvSpPr>
          <p:spPr>
            <a:xfrm>
              <a:off x="4615" y="497"/>
              <a:ext cx="6872" cy="138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 eaLnBrk="1" hangingPunct="1">
                <a:lnSpc>
                  <a:spcPct val="80000"/>
                </a:lnSpc>
                <a:spcBef>
                  <a:spcPct val="50000"/>
                </a:spcBef>
              </a:pPr>
              <a:r>
                <a:rPr lang="vi-VN" alt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 chào cô! Con muốn mua hộp bút màu!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736975" y="345440"/>
            <a:ext cx="4770120" cy="1366520"/>
            <a:chOff x="3975" y="-4841"/>
            <a:chExt cx="7512" cy="2152"/>
          </a:xfrm>
        </p:grpSpPr>
        <p:sp>
          <p:nvSpPr>
            <p:cNvPr id="26" name="Rounded Rectangular Callout 25"/>
            <p:cNvSpPr/>
            <p:nvPr/>
          </p:nvSpPr>
          <p:spPr>
            <a:xfrm>
              <a:off x="3975" y="-4841"/>
              <a:ext cx="7512" cy="2152"/>
            </a:xfrm>
            <a:prstGeom prst="wedgeRoundRectCallout">
              <a:avLst>
                <a:gd name="adj1" fmla="val -49028"/>
                <a:gd name="adj2" fmla="val 164033"/>
                <a:gd name="adj3" fmla="val 16667"/>
              </a:avLst>
            </a:prstGeom>
            <a:solidFill>
              <a:schemeClr val="bg1"/>
            </a:solidFill>
            <a:ln w="60325" cmpd="thinThick">
              <a:solidFill>
                <a:schemeClr val="accent2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 Box 5"/>
            <p:cNvSpPr txBox="1"/>
            <p:nvPr/>
          </p:nvSpPr>
          <p:spPr>
            <a:xfrm>
              <a:off x="4254" y="-4225"/>
              <a:ext cx="6872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 eaLnBrk="1" hangingPunct="1">
                <a:lnSpc>
                  <a:spcPct val="80000"/>
                </a:lnSpc>
                <a:spcBef>
                  <a:spcPct val="50000"/>
                </a:spcBef>
              </a:pPr>
              <a:r>
                <a:rPr lang="vi-VN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 mua loại nào?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813685" y="464820"/>
            <a:ext cx="4770120" cy="1366520"/>
            <a:chOff x="10523" y="-2769"/>
            <a:chExt cx="7512" cy="2152"/>
          </a:xfrm>
        </p:grpSpPr>
        <p:sp>
          <p:nvSpPr>
            <p:cNvPr id="28" name="Rounded Rectangular Callout 27"/>
            <p:cNvSpPr/>
            <p:nvPr/>
          </p:nvSpPr>
          <p:spPr>
            <a:xfrm>
              <a:off x="10523" y="-2769"/>
              <a:ext cx="7512" cy="2152"/>
            </a:xfrm>
            <a:prstGeom prst="wedgeRoundRectCallout">
              <a:avLst>
                <a:gd name="adj1" fmla="val 45833"/>
                <a:gd name="adj2" fmla="val 89126"/>
                <a:gd name="adj3" fmla="val 16667"/>
              </a:avLst>
            </a:prstGeom>
            <a:solidFill>
              <a:schemeClr val="bg1"/>
            </a:solidFill>
            <a:ln w="60325" cmpd="thinThick">
              <a:solidFill>
                <a:schemeClr val="accent2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 Box 5"/>
            <p:cNvSpPr txBox="1"/>
            <p:nvPr/>
          </p:nvSpPr>
          <p:spPr>
            <a:xfrm>
              <a:off x="11022" y="-2553"/>
              <a:ext cx="6872" cy="184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 eaLnBrk="1" hangingPunct="1">
                <a:lnSpc>
                  <a:spcPct val="80000"/>
                </a:lnSpc>
                <a:spcBef>
                  <a:spcPct val="50000"/>
                </a:spcBef>
              </a:pPr>
              <a:r>
                <a:rPr lang="vi-VN" altLang="en-US" sz="4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 cô chờ con xíu ạ 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drap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4813B84-4E23-EB79-743B-3604979DDB4B}"/>
              </a:ext>
            </a:extLst>
          </p:cNvPr>
          <p:cNvSpPr/>
          <p:nvPr/>
        </p:nvSpPr>
        <p:spPr>
          <a:xfrm>
            <a:off x="-1448753" y="0"/>
            <a:ext cx="12503150" cy="113709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3" b="20330"/>
          <a:stretch>
            <a:fillRect/>
          </a:stretch>
        </p:blipFill>
        <p:spPr>
          <a:xfrm flipH="1">
            <a:off x="-6350" y="-1084580"/>
            <a:ext cx="11706860" cy="8656320"/>
          </a:xfrm>
          <a:prstGeom prst="rect">
            <a:avLst/>
          </a:prstGeom>
        </p:spPr>
      </p:pic>
      <p:pic>
        <p:nvPicPr>
          <p:cNvPr id="17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525" y="-186055"/>
            <a:ext cx="2023745" cy="2428240"/>
          </a:xfrm>
          <a:prstGeom prst="rect">
            <a:avLst/>
          </a:prstGeom>
        </p:spPr>
      </p:pic>
      <p:pic>
        <p:nvPicPr>
          <p:cNvPr id="106" name="Picture 105"/>
          <p:cNvPicPr/>
          <p:nvPr/>
        </p:nvPicPr>
        <p:blipFill>
          <a:blip r:embed="rId5"/>
          <a:stretch>
            <a:fillRect/>
          </a:stretch>
        </p:blipFill>
        <p:spPr>
          <a:xfrm>
            <a:off x="5819140" y="3431540"/>
            <a:ext cx="2527300" cy="1191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Picture 107"/>
          <p:cNvPicPr/>
          <p:nvPr/>
        </p:nvPicPr>
        <p:blipFill>
          <a:blip r:embed="rId6"/>
          <a:stretch>
            <a:fillRect/>
          </a:stretch>
        </p:blipFill>
        <p:spPr>
          <a:xfrm>
            <a:off x="5003165" y="5669280"/>
            <a:ext cx="2186305" cy="11264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Picture 108"/>
          <p:cNvPicPr/>
          <p:nvPr/>
        </p:nvPicPr>
        <p:blipFill>
          <a:blip r:embed="rId7"/>
          <a:stretch>
            <a:fillRect/>
          </a:stretch>
        </p:blipFill>
        <p:spPr>
          <a:xfrm>
            <a:off x="789559" y="4407789"/>
            <a:ext cx="2542032" cy="12618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/>
          <p:nvPr/>
        </p:nvPicPr>
        <p:blipFill>
          <a:blip r:embed="rId7"/>
          <a:stretch>
            <a:fillRect/>
          </a:stretch>
        </p:blipFill>
        <p:spPr>
          <a:xfrm>
            <a:off x="1644269" y="4958334"/>
            <a:ext cx="2542032" cy="12618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/>
          <p:nvPr/>
        </p:nvPicPr>
        <p:blipFill>
          <a:blip r:embed="rId7"/>
          <a:stretch>
            <a:fillRect/>
          </a:stretch>
        </p:blipFill>
        <p:spPr>
          <a:xfrm>
            <a:off x="2163699" y="5533644"/>
            <a:ext cx="2542032" cy="12618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/>
          <p:nvPr/>
        </p:nvPicPr>
        <p:blipFill>
          <a:blip r:embed="rId5"/>
          <a:stretch>
            <a:fillRect/>
          </a:stretch>
        </p:blipFill>
        <p:spPr>
          <a:xfrm>
            <a:off x="6125210" y="4203700"/>
            <a:ext cx="2527300" cy="1191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 descr="92-924724_cartoon-child-clip-art-little-boy-cartoon-removebg-preview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2145" y="1616075"/>
            <a:ext cx="3017520" cy="4782185"/>
          </a:xfrm>
          <a:prstGeom prst="rect">
            <a:avLst/>
          </a:prstGeom>
        </p:spPr>
      </p:pic>
      <p:pic>
        <p:nvPicPr>
          <p:cNvPr id="110" name="Picture 109"/>
          <p:cNvPicPr/>
          <p:nvPr/>
        </p:nvPicPr>
        <p:blipFill>
          <a:blip r:embed="rId9"/>
          <a:stretch>
            <a:fillRect/>
          </a:stretch>
        </p:blipFill>
        <p:spPr>
          <a:xfrm>
            <a:off x="3726180" y="1938655"/>
            <a:ext cx="2442845" cy="11703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1" name="Picture 110"/>
          <p:cNvPicPr/>
          <p:nvPr/>
        </p:nvPicPr>
        <p:blipFill>
          <a:blip r:embed="rId10"/>
          <a:stretch>
            <a:fillRect/>
          </a:stretch>
        </p:blipFill>
        <p:spPr>
          <a:xfrm>
            <a:off x="2693035" y="3266440"/>
            <a:ext cx="2442845" cy="11836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Rounded Rectangular Callout 10"/>
          <p:cNvSpPr/>
          <p:nvPr/>
        </p:nvSpPr>
        <p:spPr>
          <a:xfrm>
            <a:off x="2936240" y="127000"/>
            <a:ext cx="5954395" cy="1654175"/>
          </a:xfrm>
          <a:prstGeom prst="wedgeRoundRectCallout">
            <a:avLst>
              <a:gd name="adj1" fmla="val 45833"/>
              <a:gd name="adj2" fmla="val 89126"/>
              <a:gd name="adj3" fmla="val 16667"/>
            </a:avLst>
          </a:prstGeom>
          <a:solidFill>
            <a:schemeClr val="bg1"/>
          </a:solidFill>
          <a:ln w="60325" cmpd="thinThick">
            <a:solidFill>
              <a:schemeClr val="accent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5"/>
          <p:cNvSpPr txBox="1"/>
          <p:nvPr/>
        </p:nvSpPr>
        <p:spPr>
          <a:xfrm>
            <a:off x="3037205" y="442595"/>
            <a:ext cx="5478145" cy="11734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vi-VN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các bạn mình có bao nhiêu tiền?</a:t>
            </a:r>
          </a:p>
        </p:txBody>
      </p:sp>
      <p:sp>
        <p:nvSpPr>
          <p:cNvPr id="13" name="Text Box 5"/>
          <p:cNvSpPr txBox="1"/>
          <p:nvPr/>
        </p:nvSpPr>
        <p:spPr>
          <a:xfrm>
            <a:off x="3174365" y="269240"/>
            <a:ext cx="5478145" cy="15119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vi-VN" altLang="en-US" sz="4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rồi! Mình có 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vi-V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47 000</a:t>
            </a:r>
            <a:r>
              <a:rPr lang="vi-VN" altLang="en-US" sz="4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đồng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drap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 bldLvl="0"/>
      <p:bldP spid="13" grpId="0"/>
      <p:bldP spid="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4DA0CF29-9CF9-40CA-ECAE-A8A238CCB68D}"/>
              </a:ext>
            </a:extLst>
          </p:cNvPr>
          <p:cNvSpPr/>
          <p:nvPr/>
        </p:nvSpPr>
        <p:spPr>
          <a:xfrm>
            <a:off x="-1448753" y="0"/>
            <a:ext cx="12503150" cy="113709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3" b="20330"/>
          <a:stretch>
            <a:fillRect/>
          </a:stretch>
        </p:blipFill>
        <p:spPr>
          <a:xfrm flipH="1">
            <a:off x="-6350" y="-1084580"/>
            <a:ext cx="11706860" cy="8656320"/>
          </a:xfrm>
          <a:prstGeom prst="rect">
            <a:avLst/>
          </a:prstGeom>
        </p:spPr>
      </p:pic>
      <p:pic>
        <p:nvPicPr>
          <p:cNvPr id="17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525" y="-186055"/>
            <a:ext cx="2023745" cy="2428240"/>
          </a:xfrm>
          <a:prstGeom prst="rect">
            <a:avLst/>
          </a:prstGeom>
        </p:spPr>
      </p:pic>
      <p:pic>
        <p:nvPicPr>
          <p:cNvPr id="24" name="Picture 23" descr="kisspng-cashier-cash-register-clip-art-cashier-5ac235748c7a48.9853301515226771085754-removebg-previe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278765" y="1758315"/>
            <a:ext cx="6057265" cy="5523230"/>
          </a:xfrm>
          <a:prstGeom prst="rect">
            <a:avLst/>
          </a:prstGeom>
        </p:spPr>
      </p:pic>
      <p:pic>
        <p:nvPicPr>
          <p:cNvPr id="25" name="Picture 24" descr="92-924724_cartoon-child-clip-art-little-boy-cartoon-removebg-preview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3865" y="1710690"/>
            <a:ext cx="3248660" cy="514731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925445" y="127000"/>
            <a:ext cx="4770120" cy="1366520"/>
          </a:xfrm>
          <a:prstGeom prst="wedgeRoundRectCallout">
            <a:avLst>
              <a:gd name="adj1" fmla="val 45833"/>
              <a:gd name="adj2" fmla="val 89126"/>
              <a:gd name="adj3" fmla="val 16667"/>
            </a:avLst>
          </a:prstGeom>
          <a:solidFill>
            <a:schemeClr val="bg1"/>
          </a:solidFill>
          <a:ln w="60325" cmpd="thinThick">
            <a:solidFill>
              <a:schemeClr val="accent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5"/>
          <p:cNvSpPr txBox="1"/>
          <p:nvPr/>
        </p:nvSpPr>
        <p:spPr>
          <a:xfrm>
            <a:off x="2925445" y="247650"/>
            <a:ext cx="4658360" cy="11734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vi-VN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 cô có những loại nào ạ?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drap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44" b="21551"/>
          <a:stretch>
            <a:fillRect/>
          </a:stretch>
        </p:blipFill>
        <p:spPr>
          <a:xfrm>
            <a:off x="-64135" y="4060825"/>
            <a:ext cx="12256135" cy="2950845"/>
          </a:xfrm>
          <a:prstGeom prst="rect">
            <a:avLst/>
          </a:prstGeom>
        </p:spPr>
      </p:pic>
      <p:pic>
        <p:nvPicPr>
          <p:cNvPr id="72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698" y="459105"/>
            <a:ext cx="6852962" cy="3903209"/>
          </a:xfrm>
          <a:prstGeom prst="rect">
            <a:avLst/>
          </a:prstGeom>
        </p:spPr>
      </p:pic>
      <p:pic>
        <p:nvPicPr>
          <p:cNvPr id="70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640"/>
            <a:ext cx="4486910" cy="2781300"/>
          </a:xfrm>
          <a:prstGeom prst="rect">
            <a:avLst/>
          </a:prstGeom>
        </p:spPr>
      </p:pic>
      <p:pic>
        <p:nvPicPr>
          <p:cNvPr id="71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451" y="-213879"/>
            <a:ext cx="1842672" cy="1142457"/>
          </a:xfrm>
          <a:prstGeom prst="rect">
            <a:avLst/>
          </a:prstGeom>
        </p:spPr>
      </p:pic>
      <p:sp>
        <p:nvSpPr>
          <p:cNvPr id="64" name="Title 2"/>
          <p:cNvSpPr>
            <a:spLocks noGrp="1"/>
          </p:cNvSpPr>
          <p:nvPr/>
        </p:nvSpPr>
        <p:spPr>
          <a:xfrm>
            <a:off x="673100" y="5781040"/>
            <a:ext cx="3342005" cy="629285"/>
          </a:xfrm>
          <a:custGeom>
            <a:avLst>
              <a:gd name="connsiteX0" fmla="*/ 0 w 9117330"/>
              <a:gd name="connsiteY0" fmla="*/ 0 h 1449705"/>
              <a:gd name="connsiteX1" fmla="*/ 560065 w 9117330"/>
              <a:gd name="connsiteY1" fmla="*/ 0 h 1449705"/>
              <a:gd name="connsiteX2" fmla="*/ 1211302 w 9117330"/>
              <a:gd name="connsiteY2" fmla="*/ 0 h 1449705"/>
              <a:gd name="connsiteX3" fmla="*/ 2044887 w 9117330"/>
              <a:gd name="connsiteY3" fmla="*/ 0 h 1449705"/>
              <a:gd name="connsiteX4" fmla="*/ 2604951 w 9117330"/>
              <a:gd name="connsiteY4" fmla="*/ 0 h 1449705"/>
              <a:gd name="connsiteX5" fmla="*/ 3438536 w 9117330"/>
              <a:gd name="connsiteY5" fmla="*/ 0 h 1449705"/>
              <a:gd name="connsiteX6" fmla="*/ 3998600 w 9117330"/>
              <a:gd name="connsiteY6" fmla="*/ 0 h 1449705"/>
              <a:gd name="connsiteX7" fmla="*/ 4467492 w 9117330"/>
              <a:gd name="connsiteY7" fmla="*/ 0 h 1449705"/>
              <a:gd name="connsiteX8" fmla="*/ 5118730 w 9117330"/>
              <a:gd name="connsiteY8" fmla="*/ 0 h 1449705"/>
              <a:gd name="connsiteX9" fmla="*/ 5861141 w 9117330"/>
              <a:gd name="connsiteY9" fmla="*/ 0 h 1449705"/>
              <a:gd name="connsiteX10" fmla="*/ 6330032 w 9117330"/>
              <a:gd name="connsiteY10" fmla="*/ 0 h 1449705"/>
              <a:gd name="connsiteX11" fmla="*/ 6798923 w 9117330"/>
              <a:gd name="connsiteY11" fmla="*/ 0 h 1449705"/>
              <a:gd name="connsiteX12" fmla="*/ 7632508 w 9117330"/>
              <a:gd name="connsiteY12" fmla="*/ 0 h 1449705"/>
              <a:gd name="connsiteX13" fmla="*/ 8010226 w 9117330"/>
              <a:gd name="connsiteY13" fmla="*/ 0 h 1449705"/>
              <a:gd name="connsiteX14" fmla="*/ 9117330 w 9117330"/>
              <a:gd name="connsiteY14" fmla="*/ 0 h 1449705"/>
              <a:gd name="connsiteX15" fmla="*/ 9117330 w 9117330"/>
              <a:gd name="connsiteY15" fmla="*/ 468738 h 1449705"/>
              <a:gd name="connsiteX16" fmla="*/ 9117330 w 9117330"/>
              <a:gd name="connsiteY16" fmla="*/ 966470 h 1449705"/>
              <a:gd name="connsiteX17" fmla="*/ 9117330 w 9117330"/>
              <a:gd name="connsiteY17" fmla="*/ 1449705 h 1449705"/>
              <a:gd name="connsiteX18" fmla="*/ 8283746 w 9117330"/>
              <a:gd name="connsiteY18" fmla="*/ 1449705 h 1449705"/>
              <a:gd name="connsiteX19" fmla="*/ 7814854 w 9117330"/>
              <a:gd name="connsiteY19" fmla="*/ 1449705 h 1449705"/>
              <a:gd name="connsiteX20" fmla="*/ 7437136 w 9117330"/>
              <a:gd name="connsiteY20" fmla="*/ 1449705 h 1449705"/>
              <a:gd name="connsiteX21" fmla="*/ 6877072 w 9117330"/>
              <a:gd name="connsiteY21" fmla="*/ 1449705 h 1449705"/>
              <a:gd name="connsiteX22" fmla="*/ 6225834 w 9117330"/>
              <a:gd name="connsiteY22" fmla="*/ 1449705 h 1449705"/>
              <a:gd name="connsiteX23" fmla="*/ 5848116 w 9117330"/>
              <a:gd name="connsiteY23" fmla="*/ 1449705 h 1449705"/>
              <a:gd name="connsiteX24" fmla="*/ 5014532 w 9117330"/>
              <a:gd name="connsiteY24" fmla="*/ 1449705 h 1449705"/>
              <a:gd name="connsiteX25" fmla="*/ 4363294 w 9117330"/>
              <a:gd name="connsiteY25" fmla="*/ 1449705 h 1449705"/>
              <a:gd name="connsiteX26" fmla="*/ 3712056 w 9117330"/>
              <a:gd name="connsiteY26" fmla="*/ 1449705 h 1449705"/>
              <a:gd name="connsiteX27" fmla="*/ 2878471 w 9117330"/>
              <a:gd name="connsiteY27" fmla="*/ 1449705 h 1449705"/>
              <a:gd name="connsiteX28" fmla="*/ 2409580 w 9117330"/>
              <a:gd name="connsiteY28" fmla="*/ 1449705 h 1449705"/>
              <a:gd name="connsiteX29" fmla="*/ 1940689 w 9117330"/>
              <a:gd name="connsiteY29" fmla="*/ 1449705 h 1449705"/>
              <a:gd name="connsiteX30" fmla="*/ 1471798 w 9117330"/>
              <a:gd name="connsiteY30" fmla="*/ 1449705 h 1449705"/>
              <a:gd name="connsiteX31" fmla="*/ 1094080 w 9117330"/>
              <a:gd name="connsiteY31" fmla="*/ 1449705 h 1449705"/>
              <a:gd name="connsiteX32" fmla="*/ 0 w 9117330"/>
              <a:gd name="connsiteY32" fmla="*/ 1449705 h 1449705"/>
              <a:gd name="connsiteX33" fmla="*/ 0 w 9117330"/>
              <a:gd name="connsiteY33" fmla="*/ 980967 h 1449705"/>
              <a:gd name="connsiteX34" fmla="*/ 0 w 9117330"/>
              <a:gd name="connsiteY34" fmla="*/ 483235 h 1449705"/>
              <a:gd name="connsiteX35" fmla="*/ 0 w 9117330"/>
              <a:gd name="connsiteY35" fmla="*/ 0 h 1449705"/>
            </a:avLst>
            <a:gdLst>
              <a:gd name="connsiteX0-1" fmla="*/ 0 w 9117330"/>
              <a:gd name="connsiteY0-2" fmla="*/ 0 h 1449705"/>
              <a:gd name="connsiteX1-3" fmla="*/ 560065 w 9117330"/>
              <a:gd name="connsiteY1-4" fmla="*/ 0 h 1449705"/>
              <a:gd name="connsiteX2-5" fmla="*/ 1211302 w 9117330"/>
              <a:gd name="connsiteY2-6" fmla="*/ 0 h 1449705"/>
              <a:gd name="connsiteX3-7" fmla="*/ 2044887 w 9117330"/>
              <a:gd name="connsiteY3-8" fmla="*/ 0 h 1449705"/>
              <a:gd name="connsiteX4-9" fmla="*/ 2604951 w 9117330"/>
              <a:gd name="connsiteY4-10" fmla="*/ 0 h 1449705"/>
              <a:gd name="connsiteX5-11" fmla="*/ 3438536 w 9117330"/>
              <a:gd name="connsiteY5-12" fmla="*/ 0 h 1449705"/>
              <a:gd name="connsiteX6-13" fmla="*/ 3998600 w 9117330"/>
              <a:gd name="connsiteY6-14" fmla="*/ 0 h 1449705"/>
              <a:gd name="connsiteX7-15" fmla="*/ 4467492 w 9117330"/>
              <a:gd name="connsiteY7-16" fmla="*/ 0 h 1449705"/>
              <a:gd name="connsiteX8-17" fmla="*/ 5118730 w 9117330"/>
              <a:gd name="connsiteY8-18" fmla="*/ 0 h 1449705"/>
              <a:gd name="connsiteX9-19" fmla="*/ 5861141 w 9117330"/>
              <a:gd name="connsiteY9-20" fmla="*/ 0 h 1449705"/>
              <a:gd name="connsiteX10-21" fmla="*/ 6330032 w 9117330"/>
              <a:gd name="connsiteY10-22" fmla="*/ 0 h 1449705"/>
              <a:gd name="connsiteX11-23" fmla="*/ 6798923 w 9117330"/>
              <a:gd name="connsiteY11-24" fmla="*/ 0 h 1449705"/>
              <a:gd name="connsiteX12-25" fmla="*/ 7632508 w 9117330"/>
              <a:gd name="connsiteY12-26" fmla="*/ 0 h 1449705"/>
              <a:gd name="connsiteX13-27" fmla="*/ 8010226 w 9117330"/>
              <a:gd name="connsiteY13-28" fmla="*/ 0 h 1449705"/>
              <a:gd name="connsiteX14-29" fmla="*/ 9117330 w 9117330"/>
              <a:gd name="connsiteY14-30" fmla="*/ 0 h 1449705"/>
              <a:gd name="connsiteX15-31" fmla="*/ 9117330 w 9117330"/>
              <a:gd name="connsiteY15-32" fmla="*/ 468738 h 1449705"/>
              <a:gd name="connsiteX16-33" fmla="*/ 9117330 w 9117330"/>
              <a:gd name="connsiteY16-34" fmla="*/ 966470 h 1449705"/>
              <a:gd name="connsiteX17-35" fmla="*/ 9117330 w 9117330"/>
              <a:gd name="connsiteY17-36" fmla="*/ 1449705 h 1449705"/>
              <a:gd name="connsiteX18-37" fmla="*/ 8283746 w 9117330"/>
              <a:gd name="connsiteY18-38" fmla="*/ 1449705 h 1449705"/>
              <a:gd name="connsiteX19-39" fmla="*/ 7814854 w 9117330"/>
              <a:gd name="connsiteY19-40" fmla="*/ 1449705 h 1449705"/>
              <a:gd name="connsiteX20-41" fmla="*/ 7437136 w 9117330"/>
              <a:gd name="connsiteY20-42" fmla="*/ 1449705 h 1449705"/>
              <a:gd name="connsiteX21-43" fmla="*/ 6877072 w 9117330"/>
              <a:gd name="connsiteY21-44" fmla="*/ 1449705 h 1449705"/>
              <a:gd name="connsiteX22-45" fmla="*/ 6225834 w 9117330"/>
              <a:gd name="connsiteY22-46" fmla="*/ 1449705 h 1449705"/>
              <a:gd name="connsiteX23-47" fmla="*/ 5848116 w 9117330"/>
              <a:gd name="connsiteY23-48" fmla="*/ 1449705 h 1449705"/>
              <a:gd name="connsiteX24-49" fmla="*/ 5014532 w 9117330"/>
              <a:gd name="connsiteY24-50" fmla="*/ 1449705 h 1449705"/>
              <a:gd name="connsiteX25-51" fmla="*/ 4363294 w 9117330"/>
              <a:gd name="connsiteY25-52" fmla="*/ 1449705 h 1449705"/>
              <a:gd name="connsiteX26-53" fmla="*/ 3712056 w 9117330"/>
              <a:gd name="connsiteY26-54" fmla="*/ 1449705 h 1449705"/>
              <a:gd name="connsiteX27-55" fmla="*/ 2878471 w 9117330"/>
              <a:gd name="connsiteY27-56" fmla="*/ 1449705 h 1449705"/>
              <a:gd name="connsiteX28-57" fmla="*/ 2409580 w 9117330"/>
              <a:gd name="connsiteY28-58" fmla="*/ 1449705 h 1449705"/>
              <a:gd name="connsiteX29-59" fmla="*/ 1940689 w 9117330"/>
              <a:gd name="connsiteY29-60" fmla="*/ 1449705 h 1449705"/>
              <a:gd name="connsiteX30-61" fmla="*/ 1471798 w 9117330"/>
              <a:gd name="connsiteY30-62" fmla="*/ 1449705 h 1449705"/>
              <a:gd name="connsiteX31-63" fmla="*/ 1094080 w 9117330"/>
              <a:gd name="connsiteY31-64" fmla="*/ 1449705 h 1449705"/>
              <a:gd name="connsiteX32-65" fmla="*/ 0 w 9117330"/>
              <a:gd name="connsiteY32-66" fmla="*/ 1449705 h 1449705"/>
              <a:gd name="connsiteX33-67" fmla="*/ 0 w 9117330"/>
              <a:gd name="connsiteY33-68" fmla="*/ 980967 h 1449705"/>
              <a:gd name="connsiteX34-69" fmla="*/ 0 w 9117330"/>
              <a:gd name="connsiteY34-70" fmla="*/ 483235 h 1449705"/>
              <a:gd name="connsiteX35-71" fmla="*/ 0 w 9117330"/>
              <a:gd name="connsiteY35-72" fmla="*/ 0 h 144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</a:cxnLst>
            <a:rect l="l" t="t" r="r" b="b"/>
            <a:pathLst>
              <a:path w="9117330" h="1449705" fill="none" extrusionOk="0">
                <a:moveTo>
                  <a:pt x="0" y="0"/>
                </a:moveTo>
                <a:cubicBezTo>
                  <a:pt x="179337" y="5997"/>
                  <a:pt x="288930" y="23302"/>
                  <a:pt x="560065" y="0"/>
                </a:cubicBezTo>
                <a:cubicBezTo>
                  <a:pt x="831201" y="-23302"/>
                  <a:pt x="1057783" y="-20290"/>
                  <a:pt x="1211302" y="0"/>
                </a:cubicBezTo>
                <a:cubicBezTo>
                  <a:pt x="1364821" y="20290"/>
                  <a:pt x="1642670" y="26666"/>
                  <a:pt x="2044887" y="0"/>
                </a:cubicBezTo>
                <a:cubicBezTo>
                  <a:pt x="2447105" y="-26666"/>
                  <a:pt x="2401718" y="2194"/>
                  <a:pt x="2604951" y="0"/>
                </a:cubicBezTo>
                <a:cubicBezTo>
                  <a:pt x="2808184" y="-2194"/>
                  <a:pt x="3170957" y="-39766"/>
                  <a:pt x="3438536" y="0"/>
                </a:cubicBezTo>
                <a:cubicBezTo>
                  <a:pt x="3706116" y="39766"/>
                  <a:pt x="3736454" y="26957"/>
                  <a:pt x="3998600" y="0"/>
                </a:cubicBezTo>
                <a:cubicBezTo>
                  <a:pt x="4260746" y="-26957"/>
                  <a:pt x="4340317" y="-19288"/>
                  <a:pt x="4467492" y="0"/>
                </a:cubicBezTo>
                <a:cubicBezTo>
                  <a:pt x="4594667" y="19288"/>
                  <a:pt x="4898511" y="-17578"/>
                  <a:pt x="5118730" y="0"/>
                </a:cubicBezTo>
                <a:cubicBezTo>
                  <a:pt x="5338949" y="17578"/>
                  <a:pt x="5534489" y="-18085"/>
                  <a:pt x="5861141" y="0"/>
                </a:cubicBezTo>
                <a:cubicBezTo>
                  <a:pt x="6187793" y="18085"/>
                  <a:pt x="6210351" y="-9283"/>
                  <a:pt x="6330032" y="0"/>
                </a:cubicBezTo>
                <a:cubicBezTo>
                  <a:pt x="6449713" y="9283"/>
                  <a:pt x="6619728" y="14670"/>
                  <a:pt x="6798923" y="0"/>
                </a:cubicBezTo>
                <a:cubicBezTo>
                  <a:pt x="6978118" y="-14670"/>
                  <a:pt x="7406090" y="-18600"/>
                  <a:pt x="7632508" y="0"/>
                </a:cubicBezTo>
                <a:cubicBezTo>
                  <a:pt x="7858927" y="18600"/>
                  <a:pt x="7891631" y="-6729"/>
                  <a:pt x="8010226" y="0"/>
                </a:cubicBezTo>
                <a:cubicBezTo>
                  <a:pt x="8128821" y="6729"/>
                  <a:pt x="8717472" y="20058"/>
                  <a:pt x="9117330" y="0"/>
                </a:cubicBezTo>
                <a:cubicBezTo>
                  <a:pt x="9130307" y="102232"/>
                  <a:pt x="9112401" y="338209"/>
                  <a:pt x="9117330" y="468738"/>
                </a:cubicBezTo>
                <a:cubicBezTo>
                  <a:pt x="9122259" y="599267"/>
                  <a:pt x="9127938" y="723709"/>
                  <a:pt x="9117330" y="966470"/>
                </a:cubicBezTo>
                <a:cubicBezTo>
                  <a:pt x="9106722" y="1209231"/>
                  <a:pt x="9106763" y="1208799"/>
                  <a:pt x="9117330" y="1449705"/>
                </a:cubicBezTo>
                <a:cubicBezTo>
                  <a:pt x="8737510" y="1437291"/>
                  <a:pt x="8455316" y="1448798"/>
                  <a:pt x="8283746" y="1449705"/>
                </a:cubicBezTo>
                <a:cubicBezTo>
                  <a:pt x="8112176" y="1450612"/>
                  <a:pt x="7962764" y="1470481"/>
                  <a:pt x="7814854" y="1449705"/>
                </a:cubicBezTo>
                <a:cubicBezTo>
                  <a:pt x="7666944" y="1428929"/>
                  <a:pt x="7565557" y="1448507"/>
                  <a:pt x="7437136" y="1449705"/>
                </a:cubicBezTo>
                <a:cubicBezTo>
                  <a:pt x="7308715" y="1450903"/>
                  <a:pt x="7085232" y="1431027"/>
                  <a:pt x="6877072" y="1449705"/>
                </a:cubicBezTo>
                <a:cubicBezTo>
                  <a:pt x="6668912" y="1468383"/>
                  <a:pt x="6545444" y="1456464"/>
                  <a:pt x="6225834" y="1449705"/>
                </a:cubicBezTo>
                <a:cubicBezTo>
                  <a:pt x="5906224" y="1442946"/>
                  <a:pt x="6020657" y="1443214"/>
                  <a:pt x="5848116" y="1449705"/>
                </a:cubicBezTo>
                <a:cubicBezTo>
                  <a:pt x="5675575" y="1456196"/>
                  <a:pt x="5382905" y="1425348"/>
                  <a:pt x="5014532" y="1449705"/>
                </a:cubicBezTo>
                <a:cubicBezTo>
                  <a:pt x="4646159" y="1474062"/>
                  <a:pt x="4656278" y="1444375"/>
                  <a:pt x="4363294" y="1449705"/>
                </a:cubicBezTo>
                <a:cubicBezTo>
                  <a:pt x="4070310" y="1455035"/>
                  <a:pt x="3846374" y="1448631"/>
                  <a:pt x="3712056" y="1449705"/>
                </a:cubicBezTo>
                <a:cubicBezTo>
                  <a:pt x="3577738" y="1450779"/>
                  <a:pt x="3061666" y="1438160"/>
                  <a:pt x="2878471" y="1449705"/>
                </a:cubicBezTo>
                <a:cubicBezTo>
                  <a:pt x="2695277" y="1461250"/>
                  <a:pt x="2558474" y="1470734"/>
                  <a:pt x="2409580" y="1449705"/>
                </a:cubicBezTo>
                <a:cubicBezTo>
                  <a:pt x="2260686" y="1428676"/>
                  <a:pt x="2075374" y="1447811"/>
                  <a:pt x="1940689" y="1449705"/>
                </a:cubicBezTo>
                <a:cubicBezTo>
                  <a:pt x="1806004" y="1451599"/>
                  <a:pt x="1675967" y="1431780"/>
                  <a:pt x="1471798" y="1449705"/>
                </a:cubicBezTo>
                <a:cubicBezTo>
                  <a:pt x="1267629" y="1467630"/>
                  <a:pt x="1203344" y="1466003"/>
                  <a:pt x="1094080" y="1449705"/>
                </a:cubicBezTo>
                <a:cubicBezTo>
                  <a:pt x="984816" y="1433407"/>
                  <a:pt x="520961" y="1424187"/>
                  <a:pt x="0" y="1449705"/>
                </a:cubicBezTo>
                <a:cubicBezTo>
                  <a:pt x="18018" y="1312357"/>
                  <a:pt x="13513" y="1184457"/>
                  <a:pt x="0" y="980967"/>
                </a:cubicBezTo>
                <a:cubicBezTo>
                  <a:pt x="-13513" y="777477"/>
                  <a:pt x="-13009" y="618449"/>
                  <a:pt x="0" y="483235"/>
                </a:cubicBezTo>
                <a:cubicBezTo>
                  <a:pt x="13009" y="348021"/>
                  <a:pt x="18493" y="215213"/>
                  <a:pt x="0" y="0"/>
                </a:cubicBezTo>
                <a:close/>
              </a:path>
              <a:path w="9117330" h="1449705" stroke="0" extrusionOk="0">
                <a:moveTo>
                  <a:pt x="0" y="0"/>
                </a:moveTo>
                <a:cubicBezTo>
                  <a:pt x="238677" y="-25577"/>
                  <a:pt x="406686" y="-4670"/>
                  <a:pt x="560065" y="0"/>
                </a:cubicBezTo>
                <a:cubicBezTo>
                  <a:pt x="713445" y="4670"/>
                  <a:pt x="907808" y="6191"/>
                  <a:pt x="1120129" y="0"/>
                </a:cubicBezTo>
                <a:cubicBezTo>
                  <a:pt x="1332450" y="-6191"/>
                  <a:pt x="1373844" y="7084"/>
                  <a:pt x="1589020" y="0"/>
                </a:cubicBezTo>
                <a:cubicBezTo>
                  <a:pt x="1804196" y="-7084"/>
                  <a:pt x="1966408" y="-30770"/>
                  <a:pt x="2331432" y="0"/>
                </a:cubicBezTo>
                <a:cubicBezTo>
                  <a:pt x="2696456" y="30770"/>
                  <a:pt x="2811446" y="13227"/>
                  <a:pt x="2982669" y="0"/>
                </a:cubicBezTo>
                <a:cubicBezTo>
                  <a:pt x="3153892" y="-13227"/>
                  <a:pt x="3175249" y="12164"/>
                  <a:pt x="3360387" y="0"/>
                </a:cubicBezTo>
                <a:cubicBezTo>
                  <a:pt x="3545525" y="-12164"/>
                  <a:pt x="3693272" y="24094"/>
                  <a:pt x="4011625" y="0"/>
                </a:cubicBezTo>
                <a:cubicBezTo>
                  <a:pt x="4329978" y="-24094"/>
                  <a:pt x="4387212" y="36805"/>
                  <a:pt x="4754036" y="0"/>
                </a:cubicBezTo>
                <a:cubicBezTo>
                  <a:pt x="5120860" y="-36805"/>
                  <a:pt x="4962495" y="17788"/>
                  <a:pt x="5131754" y="0"/>
                </a:cubicBezTo>
                <a:cubicBezTo>
                  <a:pt x="5301013" y="-17788"/>
                  <a:pt x="5621168" y="15392"/>
                  <a:pt x="5782992" y="0"/>
                </a:cubicBezTo>
                <a:cubicBezTo>
                  <a:pt x="5944816" y="-15392"/>
                  <a:pt x="6315683" y="-7168"/>
                  <a:pt x="6525403" y="0"/>
                </a:cubicBezTo>
                <a:cubicBezTo>
                  <a:pt x="6735123" y="7168"/>
                  <a:pt x="6922481" y="17960"/>
                  <a:pt x="7085468" y="0"/>
                </a:cubicBezTo>
                <a:cubicBezTo>
                  <a:pt x="7248455" y="-17960"/>
                  <a:pt x="7636697" y="-37574"/>
                  <a:pt x="7919052" y="0"/>
                </a:cubicBezTo>
                <a:cubicBezTo>
                  <a:pt x="8201407" y="37574"/>
                  <a:pt x="8223637" y="-21516"/>
                  <a:pt x="8479117" y="0"/>
                </a:cubicBezTo>
                <a:cubicBezTo>
                  <a:pt x="8734597" y="21516"/>
                  <a:pt x="8870172" y="-1730"/>
                  <a:pt x="9117330" y="0"/>
                </a:cubicBezTo>
                <a:cubicBezTo>
                  <a:pt x="9130217" y="172904"/>
                  <a:pt x="9098980" y="323792"/>
                  <a:pt x="9117330" y="483235"/>
                </a:cubicBezTo>
                <a:cubicBezTo>
                  <a:pt x="9135680" y="642678"/>
                  <a:pt x="9129305" y="812325"/>
                  <a:pt x="9117330" y="922979"/>
                </a:cubicBezTo>
                <a:cubicBezTo>
                  <a:pt x="9105355" y="1033633"/>
                  <a:pt x="9133590" y="1334503"/>
                  <a:pt x="9117330" y="1449705"/>
                </a:cubicBezTo>
                <a:cubicBezTo>
                  <a:pt x="8861473" y="1422341"/>
                  <a:pt x="8600475" y="1456128"/>
                  <a:pt x="8374919" y="1449705"/>
                </a:cubicBezTo>
                <a:cubicBezTo>
                  <a:pt x="8149363" y="1443282"/>
                  <a:pt x="7945319" y="1418708"/>
                  <a:pt x="7632508" y="1449705"/>
                </a:cubicBezTo>
                <a:cubicBezTo>
                  <a:pt x="7319697" y="1480702"/>
                  <a:pt x="7276745" y="1455343"/>
                  <a:pt x="7163616" y="1449705"/>
                </a:cubicBezTo>
                <a:cubicBezTo>
                  <a:pt x="7050487" y="1444067"/>
                  <a:pt x="6900423" y="1429856"/>
                  <a:pt x="6694725" y="1449705"/>
                </a:cubicBezTo>
                <a:cubicBezTo>
                  <a:pt x="6489027" y="1469554"/>
                  <a:pt x="6138901" y="1447640"/>
                  <a:pt x="5952314" y="1449705"/>
                </a:cubicBezTo>
                <a:cubicBezTo>
                  <a:pt x="5765727" y="1451770"/>
                  <a:pt x="5673112" y="1467500"/>
                  <a:pt x="5483423" y="1449705"/>
                </a:cubicBezTo>
                <a:cubicBezTo>
                  <a:pt x="5293734" y="1431910"/>
                  <a:pt x="5211626" y="1457791"/>
                  <a:pt x="5014532" y="1449705"/>
                </a:cubicBezTo>
                <a:cubicBezTo>
                  <a:pt x="4817438" y="1441619"/>
                  <a:pt x="4762623" y="1441012"/>
                  <a:pt x="4636814" y="1449705"/>
                </a:cubicBezTo>
                <a:cubicBezTo>
                  <a:pt x="4511005" y="1458398"/>
                  <a:pt x="4255396" y="1422085"/>
                  <a:pt x="4076749" y="1449705"/>
                </a:cubicBezTo>
                <a:cubicBezTo>
                  <a:pt x="3898102" y="1477325"/>
                  <a:pt x="3750351" y="1452045"/>
                  <a:pt x="3516684" y="1449705"/>
                </a:cubicBezTo>
                <a:cubicBezTo>
                  <a:pt x="3283017" y="1447365"/>
                  <a:pt x="3070151" y="1451265"/>
                  <a:pt x="2865447" y="1449705"/>
                </a:cubicBezTo>
                <a:cubicBezTo>
                  <a:pt x="2660743" y="1448145"/>
                  <a:pt x="2668432" y="1435700"/>
                  <a:pt x="2487729" y="1449705"/>
                </a:cubicBezTo>
                <a:cubicBezTo>
                  <a:pt x="2307026" y="1463710"/>
                  <a:pt x="2054164" y="1421196"/>
                  <a:pt x="1745317" y="1449705"/>
                </a:cubicBezTo>
                <a:cubicBezTo>
                  <a:pt x="1436470" y="1478214"/>
                  <a:pt x="1505041" y="1464486"/>
                  <a:pt x="1367600" y="1449705"/>
                </a:cubicBezTo>
                <a:cubicBezTo>
                  <a:pt x="1230159" y="1434924"/>
                  <a:pt x="1039213" y="1454542"/>
                  <a:pt x="807535" y="1449705"/>
                </a:cubicBezTo>
                <a:cubicBezTo>
                  <a:pt x="575858" y="1444868"/>
                  <a:pt x="162017" y="1461332"/>
                  <a:pt x="0" y="1449705"/>
                </a:cubicBezTo>
                <a:cubicBezTo>
                  <a:pt x="-5759" y="1284277"/>
                  <a:pt x="15449" y="1152015"/>
                  <a:pt x="0" y="951973"/>
                </a:cubicBezTo>
                <a:cubicBezTo>
                  <a:pt x="-15449" y="751931"/>
                  <a:pt x="-10464" y="675826"/>
                  <a:pt x="0" y="468738"/>
                </a:cubicBezTo>
                <a:cubicBezTo>
                  <a:pt x="10464" y="261650"/>
                  <a:pt x="-5591" y="211471"/>
                  <a:pt x="0" y="0"/>
                </a:cubicBezTo>
                <a:close/>
              </a:path>
              <a:path w="9117330" h="1449705" fill="none" extrusionOk="0">
                <a:moveTo>
                  <a:pt x="0" y="0"/>
                </a:moveTo>
                <a:cubicBezTo>
                  <a:pt x="179337" y="5997"/>
                  <a:pt x="288930" y="23302"/>
                  <a:pt x="560065" y="0"/>
                </a:cubicBezTo>
                <a:cubicBezTo>
                  <a:pt x="831201" y="-23302"/>
                  <a:pt x="1057783" y="-20290"/>
                  <a:pt x="1211302" y="0"/>
                </a:cubicBezTo>
                <a:cubicBezTo>
                  <a:pt x="1364821" y="20290"/>
                  <a:pt x="1642670" y="26666"/>
                  <a:pt x="2044887" y="0"/>
                </a:cubicBezTo>
                <a:cubicBezTo>
                  <a:pt x="2447105" y="-26666"/>
                  <a:pt x="2401718" y="2194"/>
                  <a:pt x="2604951" y="0"/>
                </a:cubicBezTo>
                <a:cubicBezTo>
                  <a:pt x="2808184" y="-2194"/>
                  <a:pt x="3170957" y="-39766"/>
                  <a:pt x="3438536" y="0"/>
                </a:cubicBezTo>
                <a:cubicBezTo>
                  <a:pt x="3706116" y="39766"/>
                  <a:pt x="3736454" y="26957"/>
                  <a:pt x="3998600" y="0"/>
                </a:cubicBezTo>
                <a:cubicBezTo>
                  <a:pt x="4260746" y="-26957"/>
                  <a:pt x="4340317" y="-19288"/>
                  <a:pt x="4467492" y="0"/>
                </a:cubicBezTo>
                <a:cubicBezTo>
                  <a:pt x="4594667" y="19288"/>
                  <a:pt x="4898511" y="-17578"/>
                  <a:pt x="5118730" y="0"/>
                </a:cubicBezTo>
                <a:cubicBezTo>
                  <a:pt x="5338949" y="17578"/>
                  <a:pt x="5534489" y="-18085"/>
                  <a:pt x="5861141" y="0"/>
                </a:cubicBezTo>
                <a:cubicBezTo>
                  <a:pt x="6187793" y="18085"/>
                  <a:pt x="6210351" y="-9283"/>
                  <a:pt x="6330032" y="0"/>
                </a:cubicBezTo>
                <a:cubicBezTo>
                  <a:pt x="6449713" y="9283"/>
                  <a:pt x="6619728" y="14670"/>
                  <a:pt x="6798923" y="0"/>
                </a:cubicBezTo>
                <a:cubicBezTo>
                  <a:pt x="6978118" y="-14670"/>
                  <a:pt x="7406090" y="-18600"/>
                  <a:pt x="7632508" y="0"/>
                </a:cubicBezTo>
                <a:cubicBezTo>
                  <a:pt x="7858927" y="18600"/>
                  <a:pt x="7891631" y="-6729"/>
                  <a:pt x="8010226" y="0"/>
                </a:cubicBezTo>
                <a:cubicBezTo>
                  <a:pt x="8128821" y="6729"/>
                  <a:pt x="8717472" y="20058"/>
                  <a:pt x="9117330" y="0"/>
                </a:cubicBezTo>
                <a:cubicBezTo>
                  <a:pt x="9130307" y="102232"/>
                  <a:pt x="9112401" y="338209"/>
                  <a:pt x="9117330" y="468738"/>
                </a:cubicBezTo>
                <a:cubicBezTo>
                  <a:pt x="9122259" y="599267"/>
                  <a:pt x="9127938" y="723709"/>
                  <a:pt x="9117330" y="966470"/>
                </a:cubicBezTo>
                <a:cubicBezTo>
                  <a:pt x="9106722" y="1209231"/>
                  <a:pt x="9106763" y="1208799"/>
                  <a:pt x="9117330" y="1449705"/>
                </a:cubicBezTo>
                <a:cubicBezTo>
                  <a:pt x="8737510" y="1437291"/>
                  <a:pt x="8455316" y="1448798"/>
                  <a:pt x="8283746" y="1449705"/>
                </a:cubicBezTo>
                <a:cubicBezTo>
                  <a:pt x="8112176" y="1450612"/>
                  <a:pt x="7962764" y="1470481"/>
                  <a:pt x="7814854" y="1449705"/>
                </a:cubicBezTo>
                <a:cubicBezTo>
                  <a:pt x="7666944" y="1428929"/>
                  <a:pt x="7565557" y="1448507"/>
                  <a:pt x="7437136" y="1449705"/>
                </a:cubicBezTo>
                <a:cubicBezTo>
                  <a:pt x="7308715" y="1450903"/>
                  <a:pt x="7085232" y="1431027"/>
                  <a:pt x="6877072" y="1449705"/>
                </a:cubicBezTo>
                <a:cubicBezTo>
                  <a:pt x="6668912" y="1468383"/>
                  <a:pt x="6545444" y="1456464"/>
                  <a:pt x="6225834" y="1449705"/>
                </a:cubicBezTo>
                <a:cubicBezTo>
                  <a:pt x="5906224" y="1442946"/>
                  <a:pt x="6020657" y="1443214"/>
                  <a:pt x="5848116" y="1449705"/>
                </a:cubicBezTo>
                <a:cubicBezTo>
                  <a:pt x="5675575" y="1456196"/>
                  <a:pt x="5382905" y="1425348"/>
                  <a:pt x="5014532" y="1449705"/>
                </a:cubicBezTo>
                <a:cubicBezTo>
                  <a:pt x="4646159" y="1474062"/>
                  <a:pt x="4656278" y="1444375"/>
                  <a:pt x="4363294" y="1449705"/>
                </a:cubicBezTo>
                <a:cubicBezTo>
                  <a:pt x="4070310" y="1455035"/>
                  <a:pt x="3846374" y="1448631"/>
                  <a:pt x="3712056" y="1449705"/>
                </a:cubicBezTo>
                <a:cubicBezTo>
                  <a:pt x="3577738" y="1450779"/>
                  <a:pt x="3061666" y="1438160"/>
                  <a:pt x="2878471" y="1449705"/>
                </a:cubicBezTo>
                <a:cubicBezTo>
                  <a:pt x="2695277" y="1461250"/>
                  <a:pt x="2558474" y="1470734"/>
                  <a:pt x="2409580" y="1449705"/>
                </a:cubicBezTo>
                <a:cubicBezTo>
                  <a:pt x="2260686" y="1428676"/>
                  <a:pt x="2075374" y="1447811"/>
                  <a:pt x="1940689" y="1449705"/>
                </a:cubicBezTo>
                <a:cubicBezTo>
                  <a:pt x="1806004" y="1451599"/>
                  <a:pt x="1675967" y="1431780"/>
                  <a:pt x="1471798" y="1449705"/>
                </a:cubicBezTo>
                <a:cubicBezTo>
                  <a:pt x="1267629" y="1467630"/>
                  <a:pt x="1203344" y="1466003"/>
                  <a:pt x="1094080" y="1449705"/>
                </a:cubicBezTo>
                <a:cubicBezTo>
                  <a:pt x="984816" y="1433407"/>
                  <a:pt x="520961" y="1424187"/>
                  <a:pt x="0" y="1449705"/>
                </a:cubicBezTo>
                <a:cubicBezTo>
                  <a:pt x="18018" y="1312357"/>
                  <a:pt x="13513" y="1184457"/>
                  <a:pt x="0" y="980967"/>
                </a:cubicBezTo>
                <a:cubicBezTo>
                  <a:pt x="-13513" y="777477"/>
                  <a:pt x="-13009" y="618449"/>
                  <a:pt x="0" y="483235"/>
                </a:cubicBezTo>
                <a:cubicBezTo>
                  <a:pt x="13009" y="348021"/>
                  <a:pt x="18493" y="215213"/>
                  <a:pt x="0" y="0"/>
                </a:cubicBezTo>
                <a:close/>
              </a:path>
              <a:path w="9117330" h="1449705" stroke="0" extrusionOk="0">
                <a:moveTo>
                  <a:pt x="0" y="0"/>
                </a:moveTo>
                <a:cubicBezTo>
                  <a:pt x="238677" y="-25577"/>
                  <a:pt x="406686" y="-4670"/>
                  <a:pt x="560065" y="0"/>
                </a:cubicBezTo>
                <a:cubicBezTo>
                  <a:pt x="713445" y="4670"/>
                  <a:pt x="907808" y="6191"/>
                  <a:pt x="1120129" y="0"/>
                </a:cubicBezTo>
                <a:cubicBezTo>
                  <a:pt x="1332450" y="-6191"/>
                  <a:pt x="1373844" y="7084"/>
                  <a:pt x="1589020" y="0"/>
                </a:cubicBezTo>
                <a:cubicBezTo>
                  <a:pt x="1804196" y="-7084"/>
                  <a:pt x="1966408" y="-30770"/>
                  <a:pt x="2331432" y="0"/>
                </a:cubicBezTo>
                <a:cubicBezTo>
                  <a:pt x="2696456" y="30770"/>
                  <a:pt x="2811446" y="13227"/>
                  <a:pt x="2982669" y="0"/>
                </a:cubicBezTo>
                <a:cubicBezTo>
                  <a:pt x="3153892" y="-13227"/>
                  <a:pt x="3175249" y="12164"/>
                  <a:pt x="3360387" y="0"/>
                </a:cubicBezTo>
                <a:cubicBezTo>
                  <a:pt x="3545525" y="-12164"/>
                  <a:pt x="3693272" y="24094"/>
                  <a:pt x="4011625" y="0"/>
                </a:cubicBezTo>
                <a:cubicBezTo>
                  <a:pt x="4329978" y="-24094"/>
                  <a:pt x="4387212" y="36805"/>
                  <a:pt x="4754036" y="0"/>
                </a:cubicBezTo>
                <a:cubicBezTo>
                  <a:pt x="5120860" y="-36805"/>
                  <a:pt x="4962495" y="17788"/>
                  <a:pt x="5131754" y="0"/>
                </a:cubicBezTo>
                <a:cubicBezTo>
                  <a:pt x="5301013" y="-17788"/>
                  <a:pt x="5621168" y="15392"/>
                  <a:pt x="5782992" y="0"/>
                </a:cubicBezTo>
                <a:cubicBezTo>
                  <a:pt x="5944816" y="-15392"/>
                  <a:pt x="6315683" y="-7168"/>
                  <a:pt x="6525403" y="0"/>
                </a:cubicBezTo>
                <a:cubicBezTo>
                  <a:pt x="6735123" y="7168"/>
                  <a:pt x="6922481" y="17960"/>
                  <a:pt x="7085468" y="0"/>
                </a:cubicBezTo>
                <a:cubicBezTo>
                  <a:pt x="7248455" y="-17960"/>
                  <a:pt x="7636697" y="-37574"/>
                  <a:pt x="7919052" y="0"/>
                </a:cubicBezTo>
                <a:cubicBezTo>
                  <a:pt x="8201407" y="37574"/>
                  <a:pt x="8223637" y="-21516"/>
                  <a:pt x="8479117" y="0"/>
                </a:cubicBezTo>
                <a:cubicBezTo>
                  <a:pt x="8734597" y="21516"/>
                  <a:pt x="8870172" y="-1730"/>
                  <a:pt x="9117330" y="0"/>
                </a:cubicBezTo>
                <a:cubicBezTo>
                  <a:pt x="9130217" y="172904"/>
                  <a:pt x="9098980" y="323792"/>
                  <a:pt x="9117330" y="483235"/>
                </a:cubicBezTo>
                <a:cubicBezTo>
                  <a:pt x="9135680" y="642678"/>
                  <a:pt x="9129305" y="812325"/>
                  <a:pt x="9117330" y="922979"/>
                </a:cubicBezTo>
                <a:cubicBezTo>
                  <a:pt x="9105355" y="1033633"/>
                  <a:pt x="9133590" y="1334503"/>
                  <a:pt x="9117330" y="1449705"/>
                </a:cubicBezTo>
                <a:cubicBezTo>
                  <a:pt x="8861473" y="1422341"/>
                  <a:pt x="8600475" y="1456128"/>
                  <a:pt x="8374919" y="1449705"/>
                </a:cubicBezTo>
                <a:cubicBezTo>
                  <a:pt x="8149363" y="1443282"/>
                  <a:pt x="7945319" y="1418708"/>
                  <a:pt x="7632508" y="1449705"/>
                </a:cubicBezTo>
                <a:cubicBezTo>
                  <a:pt x="7319697" y="1480702"/>
                  <a:pt x="7276745" y="1455343"/>
                  <a:pt x="7163616" y="1449705"/>
                </a:cubicBezTo>
                <a:cubicBezTo>
                  <a:pt x="7050487" y="1444067"/>
                  <a:pt x="6900423" y="1429856"/>
                  <a:pt x="6694725" y="1449705"/>
                </a:cubicBezTo>
                <a:cubicBezTo>
                  <a:pt x="6489027" y="1469554"/>
                  <a:pt x="6138901" y="1447640"/>
                  <a:pt x="5952314" y="1449705"/>
                </a:cubicBezTo>
                <a:cubicBezTo>
                  <a:pt x="5765727" y="1451770"/>
                  <a:pt x="5673112" y="1467500"/>
                  <a:pt x="5483423" y="1449705"/>
                </a:cubicBezTo>
                <a:cubicBezTo>
                  <a:pt x="5293734" y="1431910"/>
                  <a:pt x="5211626" y="1457791"/>
                  <a:pt x="5014532" y="1449705"/>
                </a:cubicBezTo>
                <a:cubicBezTo>
                  <a:pt x="4817438" y="1441619"/>
                  <a:pt x="4762623" y="1441012"/>
                  <a:pt x="4636814" y="1449705"/>
                </a:cubicBezTo>
                <a:cubicBezTo>
                  <a:pt x="4511005" y="1458398"/>
                  <a:pt x="4255396" y="1422085"/>
                  <a:pt x="4076749" y="1449705"/>
                </a:cubicBezTo>
                <a:cubicBezTo>
                  <a:pt x="3898102" y="1477325"/>
                  <a:pt x="3750351" y="1452045"/>
                  <a:pt x="3516684" y="1449705"/>
                </a:cubicBezTo>
                <a:cubicBezTo>
                  <a:pt x="3283017" y="1447365"/>
                  <a:pt x="3070151" y="1451265"/>
                  <a:pt x="2865447" y="1449705"/>
                </a:cubicBezTo>
                <a:cubicBezTo>
                  <a:pt x="2660743" y="1448145"/>
                  <a:pt x="2668432" y="1435700"/>
                  <a:pt x="2487729" y="1449705"/>
                </a:cubicBezTo>
                <a:cubicBezTo>
                  <a:pt x="2307026" y="1463710"/>
                  <a:pt x="2054164" y="1421196"/>
                  <a:pt x="1745317" y="1449705"/>
                </a:cubicBezTo>
                <a:cubicBezTo>
                  <a:pt x="1436470" y="1478214"/>
                  <a:pt x="1505041" y="1464486"/>
                  <a:pt x="1367600" y="1449705"/>
                </a:cubicBezTo>
                <a:cubicBezTo>
                  <a:pt x="1230159" y="1434924"/>
                  <a:pt x="1039213" y="1454542"/>
                  <a:pt x="807535" y="1449705"/>
                </a:cubicBezTo>
                <a:cubicBezTo>
                  <a:pt x="575858" y="1444868"/>
                  <a:pt x="162017" y="1461332"/>
                  <a:pt x="0" y="1449705"/>
                </a:cubicBezTo>
                <a:cubicBezTo>
                  <a:pt x="-5759" y="1284277"/>
                  <a:pt x="15449" y="1152015"/>
                  <a:pt x="0" y="951973"/>
                </a:cubicBezTo>
                <a:cubicBezTo>
                  <a:pt x="-15449" y="751931"/>
                  <a:pt x="-10464" y="675826"/>
                  <a:pt x="0" y="468738"/>
                </a:cubicBezTo>
                <a:cubicBezTo>
                  <a:pt x="10464" y="261650"/>
                  <a:pt x="-5591" y="211471"/>
                  <a:pt x="0" y="0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dk1"/>
                </a:solidFill>
              </a:defRPr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loria Hallelujah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l" eaLnBrk="1" hangingPunct="1">
              <a:buClrTx/>
              <a:buSzTx/>
              <a:buFontTx/>
              <a:buNone/>
            </a:pP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48 000 đồng/hộp </a:t>
            </a:r>
          </a:p>
        </p:txBody>
      </p:sp>
      <p:pic>
        <p:nvPicPr>
          <p:cNvPr id="115" name="Picture 114"/>
          <p:cNvPicPr/>
          <p:nvPr/>
        </p:nvPicPr>
        <p:blipFill>
          <a:blip r:embed="rId6"/>
          <a:srcRect l="7000" t="1870" r="7630" b="3117"/>
          <a:stretch>
            <a:fillRect/>
          </a:stretch>
        </p:blipFill>
        <p:spPr>
          <a:xfrm>
            <a:off x="4443095" y="2407285"/>
            <a:ext cx="3647440" cy="3251835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5" name="Title 2"/>
          <p:cNvSpPr>
            <a:spLocks noGrp="1"/>
          </p:cNvSpPr>
          <p:nvPr/>
        </p:nvSpPr>
        <p:spPr>
          <a:xfrm>
            <a:off x="4815840" y="5765800"/>
            <a:ext cx="3059430" cy="644525"/>
          </a:xfrm>
          <a:custGeom>
            <a:avLst>
              <a:gd name="connsiteX0" fmla="*/ 0 w 9117330"/>
              <a:gd name="connsiteY0" fmla="*/ 0 h 1449705"/>
              <a:gd name="connsiteX1" fmla="*/ 560065 w 9117330"/>
              <a:gd name="connsiteY1" fmla="*/ 0 h 1449705"/>
              <a:gd name="connsiteX2" fmla="*/ 1211302 w 9117330"/>
              <a:gd name="connsiteY2" fmla="*/ 0 h 1449705"/>
              <a:gd name="connsiteX3" fmla="*/ 2044887 w 9117330"/>
              <a:gd name="connsiteY3" fmla="*/ 0 h 1449705"/>
              <a:gd name="connsiteX4" fmla="*/ 2604951 w 9117330"/>
              <a:gd name="connsiteY4" fmla="*/ 0 h 1449705"/>
              <a:gd name="connsiteX5" fmla="*/ 3438536 w 9117330"/>
              <a:gd name="connsiteY5" fmla="*/ 0 h 1449705"/>
              <a:gd name="connsiteX6" fmla="*/ 3998600 w 9117330"/>
              <a:gd name="connsiteY6" fmla="*/ 0 h 1449705"/>
              <a:gd name="connsiteX7" fmla="*/ 4467492 w 9117330"/>
              <a:gd name="connsiteY7" fmla="*/ 0 h 1449705"/>
              <a:gd name="connsiteX8" fmla="*/ 5118730 w 9117330"/>
              <a:gd name="connsiteY8" fmla="*/ 0 h 1449705"/>
              <a:gd name="connsiteX9" fmla="*/ 5861141 w 9117330"/>
              <a:gd name="connsiteY9" fmla="*/ 0 h 1449705"/>
              <a:gd name="connsiteX10" fmla="*/ 6330032 w 9117330"/>
              <a:gd name="connsiteY10" fmla="*/ 0 h 1449705"/>
              <a:gd name="connsiteX11" fmla="*/ 6798923 w 9117330"/>
              <a:gd name="connsiteY11" fmla="*/ 0 h 1449705"/>
              <a:gd name="connsiteX12" fmla="*/ 7632508 w 9117330"/>
              <a:gd name="connsiteY12" fmla="*/ 0 h 1449705"/>
              <a:gd name="connsiteX13" fmla="*/ 8010226 w 9117330"/>
              <a:gd name="connsiteY13" fmla="*/ 0 h 1449705"/>
              <a:gd name="connsiteX14" fmla="*/ 9117330 w 9117330"/>
              <a:gd name="connsiteY14" fmla="*/ 0 h 1449705"/>
              <a:gd name="connsiteX15" fmla="*/ 9117330 w 9117330"/>
              <a:gd name="connsiteY15" fmla="*/ 468738 h 1449705"/>
              <a:gd name="connsiteX16" fmla="*/ 9117330 w 9117330"/>
              <a:gd name="connsiteY16" fmla="*/ 966470 h 1449705"/>
              <a:gd name="connsiteX17" fmla="*/ 9117330 w 9117330"/>
              <a:gd name="connsiteY17" fmla="*/ 1449705 h 1449705"/>
              <a:gd name="connsiteX18" fmla="*/ 8283746 w 9117330"/>
              <a:gd name="connsiteY18" fmla="*/ 1449705 h 1449705"/>
              <a:gd name="connsiteX19" fmla="*/ 7814854 w 9117330"/>
              <a:gd name="connsiteY19" fmla="*/ 1449705 h 1449705"/>
              <a:gd name="connsiteX20" fmla="*/ 7437136 w 9117330"/>
              <a:gd name="connsiteY20" fmla="*/ 1449705 h 1449705"/>
              <a:gd name="connsiteX21" fmla="*/ 6877072 w 9117330"/>
              <a:gd name="connsiteY21" fmla="*/ 1449705 h 1449705"/>
              <a:gd name="connsiteX22" fmla="*/ 6225834 w 9117330"/>
              <a:gd name="connsiteY22" fmla="*/ 1449705 h 1449705"/>
              <a:gd name="connsiteX23" fmla="*/ 5848116 w 9117330"/>
              <a:gd name="connsiteY23" fmla="*/ 1449705 h 1449705"/>
              <a:gd name="connsiteX24" fmla="*/ 5014532 w 9117330"/>
              <a:gd name="connsiteY24" fmla="*/ 1449705 h 1449705"/>
              <a:gd name="connsiteX25" fmla="*/ 4363294 w 9117330"/>
              <a:gd name="connsiteY25" fmla="*/ 1449705 h 1449705"/>
              <a:gd name="connsiteX26" fmla="*/ 3712056 w 9117330"/>
              <a:gd name="connsiteY26" fmla="*/ 1449705 h 1449705"/>
              <a:gd name="connsiteX27" fmla="*/ 2878471 w 9117330"/>
              <a:gd name="connsiteY27" fmla="*/ 1449705 h 1449705"/>
              <a:gd name="connsiteX28" fmla="*/ 2409580 w 9117330"/>
              <a:gd name="connsiteY28" fmla="*/ 1449705 h 1449705"/>
              <a:gd name="connsiteX29" fmla="*/ 1940689 w 9117330"/>
              <a:gd name="connsiteY29" fmla="*/ 1449705 h 1449705"/>
              <a:gd name="connsiteX30" fmla="*/ 1471798 w 9117330"/>
              <a:gd name="connsiteY30" fmla="*/ 1449705 h 1449705"/>
              <a:gd name="connsiteX31" fmla="*/ 1094080 w 9117330"/>
              <a:gd name="connsiteY31" fmla="*/ 1449705 h 1449705"/>
              <a:gd name="connsiteX32" fmla="*/ 0 w 9117330"/>
              <a:gd name="connsiteY32" fmla="*/ 1449705 h 1449705"/>
              <a:gd name="connsiteX33" fmla="*/ 0 w 9117330"/>
              <a:gd name="connsiteY33" fmla="*/ 980967 h 1449705"/>
              <a:gd name="connsiteX34" fmla="*/ 0 w 9117330"/>
              <a:gd name="connsiteY34" fmla="*/ 483235 h 1449705"/>
              <a:gd name="connsiteX35" fmla="*/ 0 w 9117330"/>
              <a:gd name="connsiteY35" fmla="*/ 0 h 1449705"/>
            </a:avLst>
            <a:gdLst>
              <a:gd name="connsiteX0-1" fmla="*/ 0 w 9117330"/>
              <a:gd name="connsiteY0-2" fmla="*/ 0 h 1449705"/>
              <a:gd name="connsiteX1-3" fmla="*/ 560065 w 9117330"/>
              <a:gd name="connsiteY1-4" fmla="*/ 0 h 1449705"/>
              <a:gd name="connsiteX2-5" fmla="*/ 1211302 w 9117330"/>
              <a:gd name="connsiteY2-6" fmla="*/ 0 h 1449705"/>
              <a:gd name="connsiteX3-7" fmla="*/ 2044887 w 9117330"/>
              <a:gd name="connsiteY3-8" fmla="*/ 0 h 1449705"/>
              <a:gd name="connsiteX4-9" fmla="*/ 2604951 w 9117330"/>
              <a:gd name="connsiteY4-10" fmla="*/ 0 h 1449705"/>
              <a:gd name="connsiteX5-11" fmla="*/ 3438536 w 9117330"/>
              <a:gd name="connsiteY5-12" fmla="*/ 0 h 1449705"/>
              <a:gd name="connsiteX6-13" fmla="*/ 3998600 w 9117330"/>
              <a:gd name="connsiteY6-14" fmla="*/ 0 h 1449705"/>
              <a:gd name="connsiteX7-15" fmla="*/ 4467492 w 9117330"/>
              <a:gd name="connsiteY7-16" fmla="*/ 0 h 1449705"/>
              <a:gd name="connsiteX8-17" fmla="*/ 5118730 w 9117330"/>
              <a:gd name="connsiteY8-18" fmla="*/ 0 h 1449705"/>
              <a:gd name="connsiteX9-19" fmla="*/ 5861141 w 9117330"/>
              <a:gd name="connsiteY9-20" fmla="*/ 0 h 1449705"/>
              <a:gd name="connsiteX10-21" fmla="*/ 6330032 w 9117330"/>
              <a:gd name="connsiteY10-22" fmla="*/ 0 h 1449705"/>
              <a:gd name="connsiteX11-23" fmla="*/ 6798923 w 9117330"/>
              <a:gd name="connsiteY11-24" fmla="*/ 0 h 1449705"/>
              <a:gd name="connsiteX12-25" fmla="*/ 7632508 w 9117330"/>
              <a:gd name="connsiteY12-26" fmla="*/ 0 h 1449705"/>
              <a:gd name="connsiteX13-27" fmla="*/ 8010226 w 9117330"/>
              <a:gd name="connsiteY13-28" fmla="*/ 0 h 1449705"/>
              <a:gd name="connsiteX14-29" fmla="*/ 9117330 w 9117330"/>
              <a:gd name="connsiteY14-30" fmla="*/ 0 h 1449705"/>
              <a:gd name="connsiteX15-31" fmla="*/ 9117330 w 9117330"/>
              <a:gd name="connsiteY15-32" fmla="*/ 468738 h 1449705"/>
              <a:gd name="connsiteX16-33" fmla="*/ 9117330 w 9117330"/>
              <a:gd name="connsiteY16-34" fmla="*/ 966470 h 1449705"/>
              <a:gd name="connsiteX17-35" fmla="*/ 9117330 w 9117330"/>
              <a:gd name="connsiteY17-36" fmla="*/ 1449705 h 1449705"/>
              <a:gd name="connsiteX18-37" fmla="*/ 8283746 w 9117330"/>
              <a:gd name="connsiteY18-38" fmla="*/ 1449705 h 1449705"/>
              <a:gd name="connsiteX19-39" fmla="*/ 7814854 w 9117330"/>
              <a:gd name="connsiteY19-40" fmla="*/ 1449705 h 1449705"/>
              <a:gd name="connsiteX20-41" fmla="*/ 7437136 w 9117330"/>
              <a:gd name="connsiteY20-42" fmla="*/ 1449705 h 1449705"/>
              <a:gd name="connsiteX21-43" fmla="*/ 6877072 w 9117330"/>
              <a:gd name="connsiteY21-44" fmla="*/ 1449705 h 1449705"/>
              <a:gd name="connsiteX22-45" fmla="*/ 6225834 w 9117330"/>
              <a:gd name="connsiteY22-46" fmla="*/ 1449705 h 1449705"/>
              <a:gd name="connsiteX23-47" fmla="*/ 5848116 w 9117330"/>
              <a:gd name="connsiteY23-48" fmla="*/ 1449705 h 1449705"/>
              <a:gd name="connsiteX24-49" fmla="*/ 5014532 w 9117330"/>
              <a:gd name="connsiteY24-50" fmla="*/ 1449705 h 1449705"/>
              <a:gd name="connsiteX25-51" fmla="*/ 4363294 w 9117330"/>
              <a:gd name="connsiteY25-52" fmla="*/ 1449705 h 1449705"/>
              <a:gd name="connsiteX26-53" fmla="*/ 3712056 w 9117330"/>
              <a:gd name="connsiteY26-54" fmla="*/ 1449705 h 1449705"/>
              <a:gd name="connsiteX27-55" fmla="*/ 2878471 w 9117330"/>
              <a:gd name="connsiteY27-56" fmla="*/ 1449705 h 1449705"/>
              <a:gd name="connsiteX28-57" fmla="*/ 2409580 w 9117330"/>
              <a:gd name="connsiteY28-58" fmla="*/ 1449705 h 1449705"/>
              <a:gd name="connsiteX29-59" fmla="*/ 1940689 w 9117330"/>
              <a:gd name="connsiteY29-60" fmla="*/ 1449705 h 1449705"/>
              <a:gd name="connsiteX30-61" fmla="*/ 1471798 w 9117330"/>
              <a:gd name="connsiteY30-62" fmla="*/ 1449705 h 1449705"/>
              <a:gd name="connsiteX31-63" fmla="*/ 1094080 w 9117330"/>
              <a:gd name="connsiteY31-64" fmla="*/ 1449705 h 1449705"/>
              <a:gd name="connsiteX32-65" fmla="*/ 0 w 9117330"/>
              <a:gd name="connsiteY32-66" fmla="*/ 1449705 h 1449705"/>
              <a:gd name="connsiteX33-67" fmla="*/ 0 w 9117330"/>
              <a:gd name="connsiteY33-68" fmla="*/ 980967 h 1449705"/>
              <a:gd name="connsiteX34-69" fmla="*/ 0 w 9117330"/>
              <a:gd name="connsiteY34-70" fmla="*/ 483235 h 1449705"/>
              <a:gd name="connsiteX35-71" fmla="*/ 0 w 9117330"/>
              <a:gd name="connsiteY35-72" fmla="*/ 0 h 144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</a:cxnLst>
            <a:rect l="l" t="t" r="r" b="b"/>
            <a:pathLst>
              <a:path w="9117330" h="1449705" fill="none" extrusionOk="0">
                <a:moveTo>
                  <a:pt x="0" y="0"/>
                </a:moveTo>
                <a:cubicBezTo>
                  <a:pt x="179337" y="5997"/>
                  <a:pt x="288930" y="23302"/>
                  <a:pt x="560065" y="0"/>
                </a:cubicBezTo>
                <a:cubicBezTo>
                  <a:pt x="831201" y="-23302"/>
                  <a:pt x="1057783" y="-20290"/>
                  <a:pt x="1211302" y="0"/>
                </a:cubicBezTo>
                <a:cubicBezTo>
                  <a:pt x="1364821" y="20290"/>
                  <a:pt x="1642670" y="26666"/>
                  <a:pt x="2044887" y="0"/>
                </a:cubicBezTo>
                <a:cubicBezTo>
                  <a:pt x="2447105" y="-26666"/>
                  <a:pt x="2401718" y="2194"/>
                  <a:pt x="2604951" y="0"/>
                </a:cubicBezTo>
                <a:cubicBezTo>
                  <a:pt x="2808184" y="-2194"/>
                  <a:pt x="3170957" y="-39766"/>
                  <a:pt x="3438536" y="0"/>
                </a:cubicBezTo>
                <a:cubicBezTo>
                  <a:pt x="3706116" y="39766"/>
                  <a:pt x="3736454" y="26957"/>
                  <a:pt x="3998600" y="0"/>
                </a:cubicBezTo>
                <a:cubicBezTo>
                  <a:pt x="4260746" y="-26957"/>
                  <a:pt x="4340317" y="-19288"/>
                  <a:pt x="4467492" y="0"/>
                </a:cubicBezTo>
                <a:cubicBezTo>
                  <a:pt x="4594667" y="19288"/>
                  <a:pt x="4898511" y="-17578"/>
                  <a:pt x="5118730" y="0"/>
                </a:cubicBezTo>
                <a:cubicBezTo>
                  <a:pt x="5338949" y="17578"/>
                  <a:pt x="5534489" y="-18085"/>
                  <a:pt x="5861141" y="0"/>
                </a:cubicBezTo>
                <a:cubicBezTo>
                  <a:pt x="6187793" y="18085"/>
                  <a:pt x="6210351" y="-9283"/>
                  <a:pt x="6330032" y="0"/>
                </a:cubicBezTo>
                <a:cubicBezTo>
                  <a:pt x="6449713" y="9283"/>
                  <a:pt x="6619728" y="14670"/>
                  <a:pt x="6798923" y="0"/>
                </a:cubicBezTo>
                <a:cubicBezTo>
                  <a:pt x="6978118" y="-14670"/>
                  <a:pt x="7406090" y="-18600"/>
                  <a:pt x="7632508" y="0"/>
                </a:cubicBezTo>
                <a:cubicBezTo>
                  <a:pt x="7858927" y="18600"/>
                  <a:pt x="7891631" y="-6729"/>
                  <a:pt x="8010226" y="0"/>
                </a:cubicBezTo>
                <a:cubicBezTo>
                  <a:pt x="8128821" y="6729"/>
                  <a:pt x="8717472" y="20058"/>
                  <a:pt x="9117330" y="0"/>
                </a:cubicBezTo>
                <a:cubicBezTo>
                  <a:pt x="9130307" y="102232"/>
                  <a:pt x="9112401" y="338209"/>
                  <a:pt x="9117330" y="468738"/>
                </a:cubicBezTo>
                <a:cubicBezTo>
                  <a:pt x="9122259" y="599267"/>
                  <a:pt x="9127938" y="723709"/>
                  <a:pt x="9117330" y="966470"/>
                </a:cubicBezTo>
                <a:cubicBezTo>
                  <a:pt x="9106722" y="1209231"/>
                  <a:pt x="9106763" y="1208799"/>
                  <a:pt x="9117330" y="1449705"/>
                </a:cubicBezTo>
                <a:cubicBezTo>
                  <a:pt x="8737510" y="1437291"/>
                  <a:pt x="8455316" y="1448798"/>
                  <a:pt x="8283746" y="1449705"/>
                </a:cubicBezTo>
                <a:cubicBezTo>
                  <a:pt x="8112176" y="1450612"/>
                  <a:pt x="7962764" y="1470481"/>
                  <a:pt x="7814854" y="1449705"/>
                </a:cubicBezTo>
                <a:cubicBezTo>
                  <a:pt x="7666944" y="1428929"/>
                  <a:pt x="7565557" y="1448507"/>
                  <a:pt x="7437136" y="1449705"/>
                </a:cubicBezTo>
                <a:cubicBezTo>
                  <a:pt x="7308715" y="1450903"/>
                  <a:pt x="7085232" y="1431027"/>
                  <a:pt x="6877072" y="1449705"/>
                </a:cubicBezTo>
                <a:cubicBezTo>
                  <a:pt x="6668912" y="1468383"/>
                  <a:pt x="6545444" y="1456464"/>
                  <a:pt x="6225834" y="1449705"/>
                </a:cubicBezTo>
                <a:cubicBezTo>
                  <a:pt x="5906224" y="1442946"/>
                  <a:pt x="6020657" y="1443214"/>
                  <a:pt x="5848116" y="1449705"/>
                </a:cubicBezTo>
                <a:cubicBezTo>
                  <a:pt x="5675575" y="1456196"/>
                  <a:pt x="5382905" y="1425348"/>
                  <a:pt x="5014532" y="1449705"/>
                </a:cubicBezTo>
                <a:cubicBezTo>
                  <a:pt x="4646159" y="1474062"/>
                  <a:pt x="4656278" y="1444375"/>
                  <a:pt x="4363294" y="1449705"/>
                </a:cubicBezTo>
                <a:cubicBezTo>
                  <a:pt x="4070310" y="1455035"/>
                  <a:pt x="3846374" y="1448631"/>
                  <a:pt x="3712056" y="1449705"/>
                </a:cubicBezTo>
                <a:cubicBezTo>
                  <a:pt x="3577738" y="1450779"/>
                  <a:pt x="3061666" y="1438160"/>
                  <a:pt x="2878471" y="1449705"/>
                </a:cubicBezTo>
                <a:cubicBezTo>
                  <a:pt x="2695277" y="1461250"/>
                  <a:pt x="2558474" y="1470734"/>
                  <a:pt x="2409580" y="1449705"/>
                </a:cubicBezTo>
                <a:cubicBezTo>
                  <a:pt x="2260686" y="1428676"/>
                  <a:pt x="2075374" y="1447811"/>
                  <a:pt x="1940689" y="1449705"/>
                </a:cubicBezTo>
                <a:cubicBezTo>
                  <a:pt x="1806004" y="1451599"/>
                  <a:pt x="1675967" y="1431780"/>
                  <a:pt x="1471798" y="1449705"/>
                </a:cubicBezTo>
                <a:cubicBezTo>
                  <a:pt x="1267629" y="1467630"/>
                  <a:pt x="1203344" y="1466003"/>
                  <a:pt x="1094080" y="1449705"/>
                </a:cubicBezTo>
                <a:cubicBezTo>
                  <a:pt x="984816" y="1433407"/>
                  <a:pt x="520961" y="1424187"/>
                  <a:pt x="0" y="1449705"/>
                </a:cubicBezTo>
                <a:cubicBezTo>
                  <a:pt x="18018" y="1312357"/>
                  <a:pt x="13513" y="1184457"/>
                  <a:pt x="0" y="980967"/>
                </a:cubicBezTo>
                <a:cubicBezTo>
                  <a:pt x="-13513" y="777477"/>
                  <a:pt x="-13009" y="618449"/>
                  <a:pt x="0" y="483235"/>
                </a:cubicBezTo>
                <a:cubicBezTo>
                  <a:pt x="13009" y="348021"/>
                  <a:pt x="18493" y="215213"/>
                  <a:pt x="0" y="0"/>
                </a:cubicBezTo>
                <a:close/>
              </a:path>
              <a:path w="9117330" h="1449705" stroke="0" extrusionOk="0">
                <a:moveTo>
                  <a:pt x="0" y="0"/>
                </a:moveTo>
                <a:cubicBezTo>
                  <a:pt x="238677" y="-25577"/>
                  <a:pt x="406686" y="-4670"/>
                  <a:pt x="560065" y="0"/>
                </a:cubicBezTo>
                <a:cubicBezTo>
                  <a:pt x="713445" y="4670"/>
                  <a:pt x="907808" y="6191"/>
                  <a:pt x="1120129" y="0"/>
                </a:cubicBezTo>
                <a:cubicBezTo>
                  <a:pt x="1332450" y="-6191"/>
                  <a:pt x="1373844" y="7084"/>
                  <a:pt x="1589020" y="0"/>
                </a:cubicBezTo>
                <a:cubicBezTo>
                  <a:pt x="1804196" y="-7084"/>
                  <a:pt x="1966408" y="-30770"/>
                  <a:pt x="2331432" y="0"/>
                </a:cubicBezTo>
                <a:cubicBezTo>
                  <a:pt x="2696456" y="30770"/>
                  <a:pt x="2811446" y="13227"/>
                  <a:pt x="2982669" y="0"/>
                </a:cubicBezTo>
                <a:cubicBezTo>
                  <a:pt x="3153892" y="-13227"/>
                  <a:pt x="3175249" y="12164"/>
                  <a:pt x="3360387" y="0"/>
                </a:cubicBezTo>
                <a:cubicBezTo>
                  <a:pt x="3545525" y="-12164"/>
                  <a:pt x="3693272" y="24094"/>
                  <a:pt x="4011625" y="0"/>
                </a:cubicBezTo>
                <a:cubicBezTo>
                  <a:pt x="4329978" y="-24094"/>
                  <a:pt x="4387212" y="36805"/>
                  <a:pt x="4754036" y="0"/>
                </a:cubicBezTo>
                <a:cubicBezTo>
                  <a:pt x="5120860" y="-36805"/>
                  <a:pt x="4962495" y="17788"/>
                  <a:pt x="5131754" y="0"/>
                </a:cubicBezTo>
                <a:cubicBezTo>
                  <a:pt x="5301013" y="-17788"/>
                  <a:pt x="5621168" y="15392"/>
                  <a:pt x="5782992" y="0"/>
                </a:cubicBezTo>
                <a:cubicBezTo>
                  <a:pt x="5944816" y="-15392"/>
                  <a:pt x="6315683" y="-7168"/>
                  <a:pt x="6525403" y="0"/>
                </a:cubicBezTo>
                <a:cubicBezTo>
                  <a:pt x="6735123" y="7168"/>
                  <a:pt x="6922481" y="17960"/>
                  <a:pt x="7085468" y="0"/>
                </a:cubicBezTo>
                <a:cubicBezTo>
                  <a:pt x="7248455" y="-17960"/>
                  <a:pt x="7636697" y="-37574"/>
                  <a:pt x="7919052" y="0"/>
                </a:cubicBezTo>
                <a:cubicBezTo>
                  <a:pt x="8201407" y="37574"/>
                  <a:pt x="8223637" y="-21516"/>
                  <a:pt x="8479117" y="0"/>
                </a:cubicBezTo>
                <a:cubicBezTo>
                  <a:pt x="8734597" y="21516"/>
                  <a:pt x="8870172" y="-1730"/>
                  <a:pt x="9117330" y="0"/>
                </a:cubicBezTo>
                <a:cubicBezTo>
                  <a:pt x="9130217" y="172904"/>
                  <a:pt x="9098980" y="323792"/>
                  <a:pt x="9117330" y="483235"/>
                </a:cubicBezTo>
                <a:cubicBezTo>
                  <a:pt x="9135680" y="642678"/>
                  <a:pt x="9129305" y="812325"/>
                  <a:pt x="9117330" y="922979"/>
                </a:cubicBezTo>
                <a:cubicBezTo>
                  <a:pt x="9105355" y="1033633"/>
                  <a:pt x="9133590" y="1334503"/>
                  <a:pt x="9117330" y="1449705"/>
                </a:cubicBezTo>
                <a:cubicBezTo>
                  <a:pt x="8861473" y="1422341"/>
                  <a:pt x="8600475" y="1456128"/>
                  <a:pt x="8374919" y="1449705"/>
                </a:cubicBezTo>
                <a:cubicBezTo>
                  <a:pt x="8149363" y="1443282"/>
                  <a:pt x="7945319" y="1418708"/>
                  <a:pt x="7632508" y="1449705"/>
                </a:cubicBezTo>
                <a:cubicBezTo>
                  <a:pt x="7319697" y="1480702"/>
                  <a:pt x="7276745" y="1455343"/>
                  <a:pt x="7163616" y="1449705"/>
                </a:cubicBezTo>
                <a:cubicBezTo>
                  <a:pt x="7050487" y="1444067"/>
                  <a:pt x="6900423" y="1429856"/>
                  <a:pt x="6694725" y="1449705"/>
                </a:cubicBezTo>
                <a:cubicBezTo>
                  <a:pt x="6489027" y="1469554"/>
                  <a:pt x="6138901" y="1447640"/>
                  <a:pt x="5952314" y="1449705"/>
                </a:cubicBezTo>
                <a:cubicBezTo>
                  <a:pt x="5765727" y="1451770"/>
                  <a:pt x="5673112" y="1467500"/>
                  <a:pt x="5483423" y="1449705"/>
                </a:cubicBezTo>
                <a:cubicBezTo>
                  <a:pt x="5293734" y="1431910"/>
                  <a:pt x="5211626" y="1457791"/>
                  <a:pt x="5014532" y="1449705"/>
                </a:cubicBezTo>
                <a:cubicBezTo>
                  <a:pt x="4817438" y="1441619"/>
                  <a:pt x="4762623" y="1441012"/>
                  <a:pt x="4636814" y="1449705"/>
                </a:cubicBezTo>
                <a:cubicBezTo>
                  <a:pt x="4511005" y="1458398"/>
                  <a:pt x="4255396" y="1422085"/>
                  <a:pt x="4076749" y="1449705"/>
                </a:cubicBezTo>
                <a:cubicBezTo>
                  <a:pt x="3898102" y="1477325"/>
                  <a:pt x="3750351" y="1452045"/>
                  <a:pt x="3516684" y="1449705"/>
                </a:cubicBezTo>
                <a:cubicBezTo>
                  <a:pt x="3283017" y="1447365"/>
                  <a:pt x="3070151" y="1451265"/>
                  <a:pt x="2865447" y="1449705"/>
                </a:cubicBezTo>
                <a:cubicBezTo>
                  <a:pt x="2660743" y="1448145"/>
                  <a:pt x="2668432" y="1435700"/>
                  <a:pt x="2487729" y="1449705"/>
                </a:cubicBezTo>
                <a:cubicBezTo>
                  <a:pt x="2307026" y="1463710"/>
                  <a:pt x="2054164" y="1421196"/>
                  <a:pt x="1745317" y="1449705"/>
                </a:cubicBezTo>
                <a:cubicBezTo>
                  <a:pt x="1436470" y="1478214"/>
                  <a:pt x="1505041" y="1464486"/>
                  <a:pt x="1367600" y="1449705"/>
                </a:cubicBezTo>
                <a:cubicBezTo>
                  <a:pt x="1230159" y="1434924"/>
                  <a:pt x="1039213" y="1454542"/>
                  <a:pt x="807535" y="1449705"/>
                </a:cubicBezTo>
                <a:cubicBezTo>
                  <a:pt x="575858" y="1444868"/>
                  <a:pt x="162017" y="1461332"/>
                  <a:pt x="0" y="1449705"/>
                </a:cubicBezTo>
                <a:cubicBezTo>
                  <a:pt x="-5759" y="1284277"/>
                  <a:pt x="15449" y="1152015"/>
                  <a:pt x="0" y="951973"/>
                </a:cubicBezTo>
                <a:cubicBezTo>
                  <a:pt x="-15449" y="751931"/>
                  <a:pt x="-10464" y="675826"/>
                  <a:pt x="0" y="468738"/>
                </a:cubicBezTo>
                <a:cubicBezTo>
                  <a:pt x="10464" y="261650"/>
                  <a:pt x="-5591" y="211471"/>
                  <a:pt x="0" y="0"/>
                </a:cubicBezTo>
                <a:close/>
              </a:path>
              <a:path w="9117330" h="1449705" fill="none" extrusionOk="0">
                <a:moveTo>
                  <a:pt x="0" y="0"/>
                </a:moveTo>
                <a:cubicBezTo>
                  <a:pt x="179337" y="5997"/>
                  <a:pt x="288930" y="23302"/>
                  <a:pt x="560065" y="0"/>
                </a:cubicBezTo>
                <a:cubicBezTo>
                  <a:pt x="831201" y="-23302"/>
                  <a:pt x="1057783" y="-20290"/>
                  <a:pt x="1211302" y="0"/>
                </a:cubicBezTo>
                <a:cubicBezTo>
                  <a:pt x="1364821" y="20290"/>
                  <a:pt x="1642670" y="26666"/>
                  <a:pt x="2044887" y="0"/>
                </a:cubicBezTo>
                <a:cubicBezTo>
                  <a:pt x="2447105" y="-26666"/>
                  <a:pt x="2401718" y="2194"/>
                  <a:pt x="2604951" y="0"/>
                </a:cubicBezTo>
                <a:cubicBezTo>
                  <a:pt x="2808184" y="-2194"/>
                  <a:pt x="3170957" y="-39766"/>
                  <a:pt x="3438536" y="0"/>
                </a:cubicBezTo>
                <a:cubicBezTo>
                  <a:pt x="3706116" y="39766"/>
                  <a:pt x="3736454" y="26957"/>
                  <a:pt x="3998600" y="0"/>
                </a:cubicBezTo>
                <a:cubicBezTo>
                  <a:pt x="4260746" y="-26957"/>
                  <a:pt x="4340317" y="-19288"/>
                  <a:pt x="4467492" y="0"/>
                </a:cubicBezTo>
                <a:cubicBezTo>
                  <a:pt x="4594667" y="19288"/>
                  <a:pt x="4898511" y="-17578"/>
                  <a:pt x="5118730" y="0"/>
                </a:cubicBezTo>
                <a:cubicBezTo>
                  <a:pt x="5338949" y="17578"/>
                  <a:pt x="5534489" y="-18085"/>
                  <a:pt x="5861141" y="0"/>
                </a:cubicBezTo>
                <a:cubicBezTo>
                  <a:pt x="6187793" y="18085"/>
                  <a:pt x="6210351" y="-9283"/>
                  <a:pt x="6330032" y="0"/>
                </a:cubicBezTo>
                <a:cubicBezTo>
                  <a:pt x="6449713" y="9283"/>
                  <a:pt x="6619728" y="14670"/>
                  <a:pt x="6798923" y="0"/>
                </a:cubicBezTo>
                <a:cubicBezTo>
                  <a:pt x="6978118" y="-14670"/>
                  <a:pt x="7406090" y="-18600"/>
                  <a:pt x="7632508" y="0"/>
                </a:cubicBezTo>
                <a:cubicBezTo>
                  <a:pt x="7858927" y="18600"/>
                  <a:pt x="7891631" y="-6729"/>
                  <a:pt x="8010226" y="0"/>
                </a:cubicBezTo>
                <a:cubicBezTo>
                  <a:pt x="8128821" y="6729"/>
                  <a:pt x="8717472" y="20058"/>
                  <a:pt x="9117330" y="0"/>
                </a:cubicBezTo>
                <a:cubicBezTo>
                  <a:pt x="9130307" y="102232"/>
                  <a:pt x="9112401" y="338209"/>
                  <a:pt x="9117330" y="468738"/>
                </a:cubicBezTo>
                <a:cubicBezTo>
                  <a:pt x="9122259" y="599267"/>
                  <a:pt x="9127938" y="723709"/>
                  <a:pt x="9117330" y="966470"/>
                </a:cubicBezTo>
                <a:cubicBezTo>
                  <a:pt x="9106722" y="1209231"/>
                  <a:pt x="9106763" y="1208799"/>
                  <a:pt x="9117330" y="1449705"/>
                </a:cubicBezTo>
                <a:cubicBezTo>
                  <a:pt x="8737510" y="1437291"/>
                  <a:pt x="8455316" y="1448798"/>
                  <a:pt x="8283746" y="1449705"/>
                </a:cubicBezTo>
                <a:cubicBezTo>
                  <a:pt x="8112176" y="1450612"/>
                  <a:pt x="7962764" y="1470481"/>
                  <a:pt x="7814854" y="1449705"/>
                </a:cubicBezTo>
                <a:cubicBezTo>
                  <a:pt x="7666944" y="1428929"/>
                  <a:pt x="7565557" y="1448507"/>
                  <a:pt x="7437136" y="1449705"/>
                </a:cubicBezTo>
                <a:cubicBezTo>
                  <a:pt x="7308715" y="1450903"/>
                  <a:pt x="7085232" y="1431027"/>
                  <a:pt x="6877072" y="1449705"/>
                </a:cubicBezTo>
                <a:cubicBezTo>
                  <a:pt x="6668912" y="1468383"/>
                  <a:pt x="6545444" y="1456464"/>
                  <a:pt x="6225834" y="1449705"/>
                </a:cubicBezTo>
                <a:cubicBezTo>
                  <a:pt x="5906224" y="1442946"/>
                  <a:pt x="6020657" y="1443214"/>
                  <a:pt x="5848116" y="1449705"/>
                </a:cubicBezTo>
                <a:cubicBezTo>
                  <a:pt x="5675575" y="1456196"/>
                  <a:pt x="5382905" y="1425348"/>
                  <a:pt x="5014532" y="1449705"/>
                </a:cubicBezTo>
                <a:cubicBezTo>
                  <a:pt x="4646159" y="1474062"/>
                  <a:pt x="4656278" y="1444375"/>
                  <a:pt x="4363294" y="1449705"/>
                </a:cubicBezTo>
                <a:cubicBezTo>
                  <a:pt x="4070310" y="1455035"/>
                  <a:pt x="3846374" y="1448631"/>
                  <a:pt x="3712056" y="1449705"/>
                </a:cubicBezTo>
                <a:cubicBezTo>
                  <a:pt x="3577738" y="1450779"/>
                  <a:pt x="3061666" y="1438160"/>
                  <a:pt x="2878471" y="1449705"/>
                </a:cubicBezTo>
                <a:cubicBezTo>
                  <a:pt x="2695277" y="1461250"/>
                  <a:pt x="2558474" y="1470734"/>
                  <a:pt x="2409580" y="1449705"/>
                </a:cubicBezTo>
                <a:cubicBezTo>
                  <a:pt x="2260686" y="1428676"/>
                  <a:pt x="2075374" y="1447811"/>
                  <a:pt x="1940689" y="1449705"/>
                </a:cubicBezTo>
                <a:cubicBezTo>
                  <a:pt x="1806004" y="1451599"/>
                  <a:pt x="1675967" y="1431780"/>
                  <a:pt x="1471798" y="1449705"/>
                </a:cubicBezTo>
                <a:cubicBezTo>
                  <a:pt x="1267629" y="1467630"/>
                  <a:pt x="1203344" y="1466003"/>
                  <a:pt x="1094080" y="1449705"/>
                </a:cubicBezTo>
                <a:cubicBezTo>
                  <a:pt x="984816" y="1433407"/>
                  <a:pt x="520961" y="1424187"/>
                  <a:pt x="0" y="1449705"/>
                </a:cubicBezTo>
                <a:cubicBezTo>
                  <a:pt x="18018" y="1312357"/>
                  <a:pt x="13513" y="1184457"/>
                  <a:pt x="0" y="980967"/>
                </a:cubicBezTo>
                <a:cubicBezTo>
                  <a:pt x="-13513" y="777477"/>
                  <a:pt x="-13009" y="618449"/>
                  <a:pt x="0" y="483235"/>
                </a:cubicBezTo>
                <a:cubicBezTo>
                  <a:pt x="13009" y="348021"/>
                  <a:pt x="18493" y="215213"/>
                  <a:pt x="0" y="0"/>
                </a:cubicBezTo>
                <a:close/>
              </a:path>
              <a:path w="9117330" h="1449705" stroke="0" extrusionOk="0">
                <a:moveTo>
                  <a:pt x="0" y="0"/>
                </a:moveTo>
                <a:cubicBezTo>
                  <a:pt x="238677" y="-25577"/>
                  <a:pt x="406686" y="-4670"/>
                  <a:pt x="560065" y="0"/>
                </a:cubicBezTo>
                <a:cubicBezTo>
                  <a:pt x="713445" y="4670"/>
                  <a:pt x="907808" y="6191"/>
                  <a:pt x="1120129" y="0"/>
                </a:cubicBezTo>
                <a:cubicBezTo>
                  <a:pt x="1332450" y="-6191"/>
                  <a:pt x="1373844" y="7084"/>
                  <a:pt x="1589020" y="0"/>
                </a:cubicBezTo>
                <a:cubicBezTo>
                  <a:pt x="1804196" y="-7084"/>
                  <a:pt x="1966408" y="-30770"/>
                  <a:pt x="2331432" y="0"/>
                </a:cubicBezTo>
                <a:cubicBezTo>
                  <a:pt x="2696456" y="30770"/>
                  <a:pt x="2811446" y="13227"/>
                  <a:pt x="2982669" y="0"/>
                </a:cubicBezTo>
                <a:cubicBezTo>
                  <a:pt x="3153892" y="-13227"/>
                  <a:pt x="3175249" y="12164"/>
                  <a:pt x="3360387" y="0"/>
                </a:cubicBezTo>
                <a:cubicBezTo>
                  <a:pt x="3545525" y="-12164"/>
                  <a:pt x="3693272" y="24094"/>
                  <a:pt x="4011625" y="0"/>
                </a:cubicBezTo>
                <a:cubicBezTo>
                  <a:pt x="4329978" y="-24094"/>
                  <a:pt x="4387212" y="36805"/>
                  <a:pt x="4754036" y="0"/>
                </a:cubicBezTo>
                <a:cubicBezTo>
                  <a:pt x="5120860" y="-36805"/>
                  <a:pt x="4962495" y="17788"/>
                  <a:pt x="5131754" y="0"/>
                </a:cubicBezTo>
                <a:cubicBezTo>
                  <a:pt x="5301013" y="-17788"/>
                  <a:pt x="5621168" y="15392"/>
                  <a:pt x="5782992" y="0"/>
                </a:cubicBezTo>
                <a:cubicBezTo>
                  <a:pt x="5944816" y="-15392"/>
                  <a:pt x="6315683" y="-7168"/>
                  <a:pt x="6525403" y="0"/>
                </a:cubicBezTo>
                <a:cubicBezTo>
                  <a:pt x="6735123" y="7168"/>
                  <a:pt x="6922481" y="17960"/>
                  <a:pt x="7085468" y="0"/>
                </a:cubicBezTo>
                <a:cubicBezTo>
                  <a:pt x="7248455" y="-17960"/>
                  <a:pt x="7636697" y="-37574"/>
                  <a:pt x="7919052" y="0"/>
                </a:cubicBezTo>
                <a:cubicBezTo>
                  <a:pt x="8201407" y="37574"/>
                  <a:pt x="8223637" y="-21516"/>
                  <a:pt x="8479117" y="0"/>
                </a:cubicBezTo>
                <a:cubicBezTo>
                  <a:pt x="8734597" y="21516"/>
                  <a:pt x="8870172" y="-1730"/>
                  <a:pt x="9117330" y="0"/>
                </a:cubicBezTo>
                <a:cubicBezTo>
                  <a:pt x="9130217" y="172904"/>
                  <a:pt x="9098980" y="323792"/>
                  <a:pt x="9117330" y="483235"/>
                </a:cubicBezTo>
                <a:cubicBezTo>
                  <a:pt x="9135680" y="642678"/>
                  <a:pt x="9129305" y="812325"/>
                  <a:pt x="9117330" y="922979"/>
                </a:cubicBezTo>
                <a:cubicBezTo>
                  <a:pt x="9105355" y="1033633"/>
                  <a:pt x="9133590" y="1334503"/>
                  <a:pt x="9117330" y="1449705"/>
                </a:cubicBezTo>
                <a:cubicBezTo>
                  <a:pt x="8861473" y="1422341"/>
                  <a:pt x="8600475" y="1456128"/>
                  <a:pt x="8374919" y="1449705"/>
                </a:cubicBezTo>
                <a:cubicBezTo>
                  <a:pt x="8149363" y="1443282"/>
                  <a:pt x="7945319" y="1418708"/>
                  <a:pt x="7632508" y="1449705"/>
                </a:cubicBezTo>
                <a:cubicBezTo>
                  <a:pt x="7319697" y="1480702"/>
                  <a:pt x="7276745" y="1455343"/>
                  <a:pt x="7163616" y="1449705"/>
                </a:cubicBezTo>
                <a:cubicBezTo>
                  <a:pt x="7050487" y="1444067"/>
                  <a:pt x="6900423" y="1429856"/>
                  <a:pt x="6694725" y="1449705"/>
                </a:cubicBezTo>
                <a:cubicBezTo>
                  <a:pt x="6489027" y="1469554"/>
                  <a:pt x="6138901" y="1447640"/>
                  <a:pt x="5952314" y="1449705"/>
                </a:cubicBezTo>
                <a:cubicBezTo>
                  <a:pt x="5765727" y="1451770"/>
                  <a:pt x="5673112" y="1467500"/>
                  <a:pt x="5483423" y="1449705"/>
                </a:cubicBezTo>
                <a:cubicBezTo>
                  <a:pt x="5293734" y="1431910"/>
                  <a:pt x="5211626" y="1457791"/>
                  <a:pt x="5014532" y="1449705"/>
                </a:cubicBezTo>
                <a:cubicBezTo>
                  <a:pt x="4817438" y="1441619"/>
                  <a:pt x="4762623" y="1441012"/>
                  <a:pt x="4636814" y="1449705"/>
                </a:cubicBezTo>
                <a:cubicBezTo>
                  <a:pt x="4511005" y="1458398"/>
                  <a:pt x="4255396" y="1422085"/>
                  <a:pt x="4076749" y="1449705"/>
                </a:cubicBezTo>
                <a:cubicBezTo>
                  <a:pt x="3898102" y="1477325"/>
                  <a:pt x="3750351" y="1452045"/>
                  <a:pt x="3516684" y="1449705"/>
                </a:cubicBezTo>
                <a:cubicBezTo>
                  <a:pt x="3283017" y="1447365"/>
                  <a:pt x="3070151" y="1451265"/>
                  <a:pt x="2865447" y="1449705"/>
                </a:cubicBezTo>
                <a:cubicBezTo>
                  <a:pt x="2660743" y="1448145"/>
                  <a:pt x="2668432" y="1435700"/>
                  <a:pt x="2487729" y="1449705"/>
                </a:cubicBezTo>
                <a:cubicBezTo>
                  <a:pt x="2307026" y="1463710"/>
                  <a:pt x="2054164" y="1421196"/>
                  <a:pt x="1745317" y="1449705"/>
                </a:cubicBezTo>
                <a:cubicBezTo>
                  <a:pt x="1436470" y="1478214"/>
                  <a:pt x="1505041" y="1464486"/>
                  <a:pt x="1367600" y="1449705"/>
                </a:cubicBezTo>
                <a:cubicBezTo>
                  <a:pt x="1230159" y="1434924"/>
                  <a:pt x="1039213" y="1454542"/>
                  <a:pt x="807535" y="1449705"/>
                </a:cubicBezTo>
                <a:cubicBezTo>
                  <a:pt x="575858" y="1444868"/>
                  <a:pt x="162017" y="1461332"/>
                  <a:pt x="0" y="1449705"/>
                </a:cubicBezTo>
                <a:cubicBezTo>
                  <a:pt x="-5759" y="1284277"/>
                  <a:pt x="15449" y="1152015"/>
                  <a:pt x="0" y="951973"/>
                </a:cubicBezTo>
                <a:cubicBezTo>
                  <a:pt x="-15449" y="751931"/>
                  <a:pt x="-10464" y="675826"/>
                  <a:pt x="0" y="468738"/>
                </a:cubicBezTo>
                <a:cubicBezTo>
                  <a:pt x="10464" y="261650"/>
                  <a:pt x="-5591" y="211471"/>
                  <a:pt x="0" y="0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dk1"/>
                </a:solidFill>
              </a:defRPr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loria Hallelujah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l" eaLnBrk="1" hangingPunct="1">
              <a:buClrTx/>
              <a:buSzTx/>
              <a:buFontTx/>
              <a:buNone/>
            </a:pP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56 000 đồng/hộp </a:t>
            </a:r>
          </a:p>
        </p:txBody>
      </p:sp>
      <p:pic>
        <p:nvPicPr>
          <p:cNvPr id="67" name="Picture 66" descr="Picture1-removebg-preview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90" y="2437765"/>
            <a:ext cx="4064000" cy="33280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8" name="Title 2"/>
          <p:cNvSpPr>
            <a:spLocks noGrp="1"/>
          </p:cNvSpPr>
          <p:nvPr/>
        </p:nvSpPr>
        <p:spPr>
          <a:xfrm>
            <a:off x="1846580" y="533400"/>
            <a:ext cx="8498840" cy="1449705"/>
          </a:xfrm>
          <a:custGeom>
            <a:avLst>
              <a:gd name="connsiteX0" fmla="*/ 0 w 9117330"/>
              <a:gd name="connsiteY0" fmla="*/ 0 h 1449705"/>
              <a:gd name="connsiteX1" fmla="*/ 560065 w 9117330"/>
              <a:gd name="connsiteY1" fmla="*/ 0 h 1449705"/>
              <a:gd name="connsiteX2" fmla="*/ 1211302 w 9117330"/>
              <a:gd name="connsiteY2" fmla="*/ 0 h 1449705"/>
              <a:gd name="connsiteX3" fmla="*/ 2044887 w 9117330"/>
              <a:gd name="connsiteY3" fmla="*/ 0 h 1449705"/>
              <a:gd name="connsiteX4" fmla="*/ 2604951 w 9117330"/>
              <a:gd name="connsiteY4" fmla="*/ 0 h 1449705"/>
              <a:gd name="connsiteX5" fmla="*/ 3438536 w 9117330"/>
              <a:gd name="connsiteY5" fmla="*/ 0 h 1449705"/>
              <a:gd name="connsiteX6" fmla="*/ 3998600 w 9117330"/>
              <a:gd name="connsiteY6" fmla="*/ 0 h 1449705"/>
              <a:gd name="connsiteX7" fmla="*/ 4467492 w 9117330"/>
              <a:gd name="connsiteY7" fmla="*/ 0 h 1449705"/>
              <a:gd name="connsiteX8" fmla="*/ 5118730 w 9117330"/>
              <a:gd name="connsiteY8" fmla="*/ 0 h 1449705"/>
              <a:gd name="connsiteX9" fmla="*/ 5861141 w 9117330"/>
              <a:gd name="connsiteY9" fmla="*/ 0 h 1449705"/>
              <a:gd name="connsiteX10" fmla="*/ 6330032 w 9117330"/>
              <a:gd name="connsiteY10" fmla="*/ 0 h 1449705"/>
              <a:gd name="connsiteX11" fmla="*/ 6798923 w 9117330"/>
              <a:gd name="connsiteY11" fmla="*/ 0 h 1449705"/>
              <a:gd name="connsiteX12" fmla="*/ 7632508 w 9117330"/>
              <a:gd name="connsiteY12" fmla="*/ 0 h 1449705"/>
              <a:gd name="connsiteX13" fmla="*/ 8010226 w 9117330"/>
              <a:gd name="connsiteY13" fmla="*/ 0 h 1449705"/>
              <a:gd name="connsiteX14" fmla="*/ 9117330 w 9117330"/>
              <a:gd name="connsiteY14" fmla="*/ 0 h 1449705"/>
              <a:gd name="connsiteX15" fmla="*/ 9117330 w 9117330"/>
              <a:gd name="connsiteY15" fmla="*/ 468738 h 1449705"/>
              <a:gd name="connsiteX16" fmla="*/ 9117330 w 9117330"/>
              <a:gd name="connsiteY16" fmla="*/ 966470 h 1449705"/>
              <a:gd name="connsiteX17" fmla="*/ 9117330 w 9117330"/>
              <a:gd name="connsiteY17" fmla="*/ 1449705 h 1449705"/>
              <a:gd name="connsiteX18" fmla="*/ 8283746 w 9117330"/>
              <a:gd name="connsiteY18" fmla="*/ 1449705 h 1449705"/>
              <a:gd name="connsiteX19" fmla="*/ 7814854 w 9117330"/>
              <a:gd name="connsiteY19" fmla="*/ 1449705 h 1449705"/>
              <a:gd name="connsiteX20" fmla="*/ 7437136 w 9117330"/>
              <a:gd name="connsiteY20" fmla="*/ 1449705 h 1449705"/>
              <a:gd name="connsiteX21" fmla="*/ 6877072 w 9117330"/>
              <a:gd name="connsiteY21" fmla="*/ 1449705 h 1449705"/>
              <a:gd name="connsiteX22" fmla="*/ 6225834 w 9117330"/>
              <a:gd name="connsiteY22" fmla="*/ 1449705 h 1449705"/>
              <a:gd name="connsiteX23" fmla="*/ 5848116 w 9117330"/>
              <a:gd name="connsiteY23" fmla="*/ 1449705 h 1449705"/>
              <a:gd name="connsiteX24" fmla="*/ 5014532 w 9117330"/>
              <a:gd name="connsiteY24" fmla="*/ 1449705 h 1449705"/>
              <a:gd name="connsiteX25" fmla="*/ 4363294 w 9117330"/>
              <a:gd name="connsiteY25" fmla="*/ 1449705 h 1449705"/>
              <a:gd name="connsiteX26" fmla="*/ 3712056 w 9117330"/>
              <a:gd name="connsiteY26" fmla="*/ 1449705 h 1449705"/>
              <a:gd name="connsiteX27" fmla="*/ 2878471 w 9117330"/>
              <a:gd name="connsiteY27" fmla="*/ 1449705 h 1449705"/>
              <a:gd name="connsiteX28" fmla="*/ 2409580 w 9117330"/>
              <a:gd name="connsiteY28" fmla="*/ 1449705 h 1449705"/>
              <a:gd name="connsiteX29" fmla="*/ 1940689 w 9117330"/>
              <a:gd name="connsiteY29" fmla="*/ 1449705 h 1449705"/>
              <a:gd name="connsiteX30" fmla="*/ 1471798 w 9117330"/>
              <a:gd name="connsiteY30" fmla="*/ 1449705 h 1449705"/>
              <a:gd name="connsiteX31" fmla="*/ 1094080 w 9117330"/>
              <a:gd name="connsiteY31" fmla="*/ 1449705 h 1449705"/>
              <a:gd name="connsiteX32" fmla="*/ 0 w 9117330"/>
              <a:gd name="connsiteY32" fmla="*/ 1449705 h 1449705"/>
              <a:gd name="connsiteX33" fmla="*/ 0 w 9117330"/>
              <a:gd name="connsiteY33" fmla="*/ 980967 h 1449705"/>
              <a:gd name="connsiteX34" fmla="*/ 0 w 9117330"/>
              <a:gd name="connsiteY34" fmla="*/ 483235 h 1449705"/>
              <a:gd name="connsiteX35" fmla="*/ 0 w 9117330"/>
              <a:gd name="connsiteY35" fmla="*/ 0 h 1449705"/>
            </a:avLst>
            <a:gdLst>
              <a:gd name="connsiteX0-1" fmla="*/ 0 w 9117330"/>
              <a:gd name="connsiteY0-2" fmla="*/ 0 h 1449705"/>
              <a:gd name="connsiteX1-3" fmla="*/ 560065 w 9117330"/>
              <a:gd name="connsiteY1-4" fmla="*/ 0 h 1449705"/>
              <a:gd name="connsiteX2-5" fmla="*/ 1211302 w 9117330"/>
              <a:gd name="connsiteY2-6" fmla="*/ 0 h 1449705"/>
              <a:gd name="connsiteX3-7" fmla="*/ 2044887 w 9117330"/>
              <a:gd name="connsiteY3-8" fmla="*/ 0 h 1449705"/>
              <a:gd name="connsiteX4-9" fmla="*/ 2604951 w 9117330"/>
              <a:gd name="connsiteY4-10" fmla="*/ 0 h 1449705"/>
              <a:gd name="connsiteX5-11" fmla="*/ 3438536 w 9117330"/>
              <a:gd name="connsiteY5-12" fmla="*/ 0 h 1449705"/>
              <a:gd name="connsiteX6-13" fmla="*/ 3998600 w 9117330"/>
              <a:gd name="connsiteY6-14" fmla="*/ 0 h 1449705"/>
              <a:gd name="connsiteX7-15" fmla="*/ 4467492 w 9117330"/>
              <a:gd name="connsiteY7-16" fmla="*/ 0 h 1449705"/>
              <a:gd name="connsiteX8-17" fmla="*/ 5118730 w 9117330"/>
              <a:gd name="connsiteY8-18" fmla="*/ 0 h 1449705"/>
              <a:gd name="connsiteX9-19" fmla="*/ 5861141 w 9117330"/>
              <a:gd name="connsiteY9-20" fmla="*/ 0 h 1449705"/>
              <a:gd name="connsiteX10-21" fmla="*/ 6330032 w 9117330"/>
              <a:gd name="connsiteY10-22" fmla="*/ 0 h 1449705"/>
              <a:gd name="connsiteX11-23" fmla="*/ 6798923 w 9117330"/>
              <a:gd name="connsiteY11-24" fmla="*/ 0 h 1449705"/>
              <a:gd name="connsiteX12-25" fmla="*/ 7632508 w 9117330"/>
              <a:gd name="connsiteY12-26" fmla="*/ 0 h 1449705"/>
              <a:gd name="connsiteX13-27" fmla="*/ 8010226 w 9117330"/>
              <a:gd name="connsiteY13-28" fmla="*/ 0 h 1449705"/>
              <a:gd name="connsiteX14-29" fmla="*/ 9117330 w 9117330"/>
              <a:gd name="connsiteY14-30" fmla="*/ 0 h 1449705"/>
              <a:gd name="connsiteX15-31" fmla="*/ 9117330 w 9117330"/>
              <a:gd name="connsiteY15-32" fmla="*/ 468738 h 1449705"/>
              <a:gd name="connsiteX16-33" fmla="*/ 9117330 w 9117330"/>
              <a:gd name="connsiteY16-34" fmla="*/ 966470 h 1449705"/>
              <a:gd name="connsiteX17-35" fmla="*/ 9117330 w 9117330"/>
              <a:gd name="connsiteY17-36" fmla="*/ 1449705 h 1449705"/>
              <a:gd name="connsiteX18-37" fmla="*/ 8283746 w 9117330"/>
              <a:gd name="connsiteY18-38" fmla="*/ 1449705 h 1449705"/>
              <a:gd name="connsiteX19-39" fmla="*/ 7814854 w 9117330"/>
              <a:gd name="connsiteY19-40" fmla="*/ 1449705 h 1449705"/>
              <a:gd name="connsiteX20-41" fmla="*/ 7437136 w 9117330"/>
              <a:gd name="connsiteY20-42" fmla="*/ 1449705 h 1449705"/>
              <a:gd name="connsiteX21-43" fmla="*/ 6877072 w 9117330"/>
              <a:gd name="connsiteY21-44" fmla="*/ 1449705 h 1449705"/>
              <a:gd name="connsiteX22-45" fmla="*/ 6225834 w 9117330"/>
              <a:gd name="connsiteY22-46" fmla="*/ 1449705 h 1449705"/>
              <a:gd name="connsiteX23-47" fmla="*/ 5848116 w 9117330"/>
              <a:gd name="connsiteY23-48" fmla="*/ 1449705 h 1449705"/>
              <a:gd name="connsiteX24-49" fmla="*/ 5014532 w 9117330"/>
              <a:gd name="connsiteY24-50" fmla="*/ 1449705 h 1449705"/>
              <a:gd name="connsiteX25-51" fmla="*/ 4363294 w 9117330"/>
              <a:gd name="connsiteY25-52" fmla="*/ 1449705 h 1449705"/>
              <a:gd name="connsiteX26-53" fmla="*/ 3712056 w 9117330"/>
              <a:gd name="connsiteY26-54" fmla="*/ 1449705 h 1449705"/>
              <a:gd name="connsiteX27-55" fmla="*/ 2878471 w 9117330"/>
              <a:gd name="connsiteY27-56" fmla="*/ 1449705 h 1449705"/>
              <a:gd name="connsiteX28-57" fmla="*/ 2409580 w 9117330"/>
              <a:gd name="connsiteY28-58" fmla="*/ 1449705 h 1449705"/>
              <a:gd name="connsiteX29-59" fmla="*/ 1940689 w 9117330"/>
              <a:gd name="connsiteY29-60" fmla="*/ 1449705 h 1449705"/>
              <a:gd name="connsiteX30-61" fmla="*/ 1471798 w 9117330"/>
              <a:gd name="connsiteY30-62" fmla="*/ 1449705 h 1449705"/>
              <a:gd name="connsiteX31-63" fmla="*/ 1094080 w 9117330"/>
              <a:gd name="connsiteY31-64" fmla="*/ 1449705 h 1449705"/>
              <a:gd name="connsiteX32-65" fmla="*/ 0 w 9117330"/>
              <a:gd name="connsiteY32-66" fmla="*/ 1449705 h 1449705"/>
              <a:gd name="connsiteX33-67" fmla="*/ 0 w 9117330"/>
              <a:gd name="connsiteY33-68" fmla="*/ 980967 h 1449705"/>
              <a:gd name="connsiteX34-69" fmla="*/ 0 w 9117330"/>
              <a:gd name="connsiteY34-70" fmla="*/ 483235 h 1449705"/>
              <a:gd name="connsiteX35-71" fmla="*/ 0 w 9117330"/>
              <a:gd name="connsiteY35-72" fmla="*/ 0 h 144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</a:cxnLst>
            <a:rect l="l" t="t" r="r" b="b"/>
            <a:pathLst>
              <a:path w="9117330" h="1449705" fill="none" extrusionOk="0">
                <a:moveTo>
                  <a:pt x="0" y="0"/>
                </a:moveTo>
                <a:cubicBezTo>
                  <a:pt x="179337" y="5997"/>
                  <a:pt x="288930" y="23302"/>
                  <a:pt x="560065" y="0"/>
                </a:cubicBezTo>
                <a:cubicBezTo>
                  <a:pt x="831201" y="-23302"/>
                  <a:pt x="1057783" y="-20290"/>
                  <a:pt x="1211302" y="0"/>
                </a:cubicBezTo>
                <a:cubicBezTo>
                  <a:pt x="1364821" y="20290"/>
                  <a:pt x="1642670" y="26666"/>
                  <a:pt x="2044887" y="0"/>
                </a:cubicBezTo>
                <a:cubicBezTo>
                  <a:pt x="2447105" y="-26666"/>
                  <a:pt x="2401718" y="2194"/>
                  <a:pt x="2604951" y="0"/>
                </a:cubicBezTo>
                <a:cubicBezTo>
                  <a:pt x="2808184" y="-2194"/>
                  <a:pt x="3170957" y="-39766"/>
                  <a:pt x="3438536" y="0"/>
                </a:cubicBezTo>
                <a:cubicBezTo>
                  <a:pt x="3706116" y="39766"/>
                  <a:pt x="3736454" y="26957"/>
                  <a:pt x="3998600" y="0"/>
                </a:cubicBezTo>
                <a:cubicBezTo>
                  <a:pt x="4260746" y="-26957"/>
                  <a:pt x="4340317" y="-19288"/>
                  <a:pt x="4467492" y="0"/>
                </a:cubicBezTo>
                <a:cubicBezTo>
                  <a:pt x="4594667" y="19288"/>
                  <a:pt x="4898511" y="-17578"/>
                  <a:pt x="5118730" y="0"/>
                </a:cubicBezTo>
                <a:cubicBezTo>
                  <a:pt x="5338949" y="17578"/>
                  <a:pt x="5534489" y="-18085"/>
                  <a:pt x="5861141" y="0"/>
                </a:cubicBezTo>
                <a:cubicBezTo>
                  <a:pt x="6187793" y="18085"/>
                  <a:pt x="6210351" y="-9283"/>
                  <a:pt x="6330032" y="0"/>
                </a:cubicBezTo>
                <a:cubicBezTo>
                  <a:pt x="6449713" y="9283"/>
                  <a:pt x="6619728" y="14670"/>
                  <a:pt x="6798923" y="0"/>
                </a:cubicBezTo>
                <a:cubicBezTo>
                  <a:pt x="6978118" y="-14670"/>
                  <a:pt x="7406090" y="-18600"/>
                  <a:pt x="7632508" y="0"/>
                </a:cubicBezTo>
                <a:cubicBezTo>
                  <a:pt x="7858927" y="18600"/>
                  <a:pt x="7891631" y="-6729"/>
                  <a:pt x="8010226" y="0"/>
                </a:cubicBezTo>
                <a:cubicBezTo>
                  <a:pt x="8128821" y="6729"/>
                  <a:pt x="8717472" y="20058"/>
                  <a:pt x="9117330" y="0"/>
                </a:cubicBezTo>
                <a:cubicBezTo>
                  <a:pt x="9130307" y="102232"/>
                  <a:pt x="9112401" y="338209"/>
                  <a:pt x="9117330" y="468738"/>
                </a:cubicBezTo>
                <a:cubicBezTo>
                  <a:pt x="9122259" y="599267"/>
                  <a:pt x="9127938" y="723709"/>
                  <a:pt x="9117330" y="966470"/>
                </a:cubicBezTo>
                <a:cubicBezTo>
                  <a:pt x="9106722" y="1209231"/>
                  <a:pt x="9106763" y="1208799"/>
                  <a:pt x="9117330" y="1449705"/>
                </a:cubicBezTo>
                <a:cubicBezTo>
                  <a:pt x="8737510" y="1437291"/>
                  <a:pt x="8455316" y="1448798"/>
                  <a:pt x="8283746" y="1449705"/>
                </a:cubicBezTo>
                <a:cubicBezTo>
                  <a:pt x="8112176" y="1450612"/>
                  <a:pt x="7962764" y="1470481"/>
                  <a:pt x="7814854" y="1449705"/>
                </a:cubicBezTo>
                <a:cubicBezTo>
                  <a:pt x="7666944" y="1428929"/>
                  <a:pt x="7565557" y="1448507"/>
                  <a:pt x="7437136" y="1449705"/>
                </a:cubicBezTo>
                <a:cubicBezTo>
                  <a:pt x="7308715" y="1450903"/>
                  <a:pt x="7085232" y="1431027"/>
                  <a:pt x="6877072" y="1449705"/>
                </a:cubicBezTo>
                <a:cubicBezTo>
                  <a:pt x="6668912" y="1468383"/>
                  <a:pt x="6545444" y="1456464"/>
                  <a:pt x="6225834" y="1449705"/>
                </a:cubicBezTo>
                <a:cubicBezTo>
                  <a:pt x="5906224" y="1442946"/>
                  <a:pt x="6020657" y="1443214"/>
                  <a:pt x="5848116" y="1449705"/>
                </a:cubicBezTo>
                <a:cubicBezTo>
                  <a:pt x="5675575" y="1456196"/>
                  <a:pt x="5382905" y="1425348"/>
                  <a:pt x="5014532" y="1449705"/>
                </a:cubicBezTo>
                <a:cubicBezTo>
                  <a:pt x="4646159" y="1474062"/>
                  <a:pt x="4656278" y="1444375"/>
                  <a:pt x="4363294" y="1449705"/>
                </a:cubicBezTo>
                <a:cubicBezTo>
                  <a:pt x="4070310" y="1455035"/>
                  <a:pt x="3846374" y="1448631"/>
                  <a:pt x="3712056" y="1449705"/>
                </a:cubicBezTo>
                <a:cubicBezTo>
                  <a:pt x="3577738" y="1450779"/>
                  <a:pt x="3061666" y="1438160"/>
                  <a:pt x="2878471" y="1449705"/>
                </a:cubicBezTo>
                <a:cubicBezTo>
                  <a:pt x="2695277" y="1461250"/>
                  <a:pt x="2558474" y="1470734"/>
                  <a:pt x="2409580" y="1449705"/>
                </a:cubicBezTo>
                <a:cubicBezTo>
                  <a:pt x="2260686" y="1428676"/>
                  <a:pt x="2075374" y="1447811"/>
                  <a:pt x="1940689" y="1449705"/>
                </a:cubicBezTo>
                <a:cubicBezTo>
                  <a:pt x="1806004" y="1451599"/>
                  <a:pt x="1675967" y="1431780"/>
                  <a:pt x="1471798" y="1449705"/>
                </a:cubicBezTo>
                <a:cubicBezTo>
                  <a:pt x="1267629" y="1467630"/>
                  <a:pt x="1203344" y="1466003"/>
                  <a:pt x="1094080" y="1449705"/>
                </a:cubicBezTo>
                <a:cubicBezTo>
                  <a:pt x="984816" y="1433407"/>
                  <a:pt x="520961" y="1424187"/>
                  <a:pt x="0" y="1449705"/>
                </a:cubicBezTo>
                <a:cubicBezTo>
                  <a:pt x="18018" y="1312357"/>
                  <a:pt x="13513" y="1184457"/>
                  <a:pt x="0" y="980967"/>
                </a:cubicBezTo>
                <a:cubicBezTo>
                  <a:pt x="-13513" y="777477"/>
                  <a:pt x="-13009" y="618449"/>
                  <a:pt x="0" y="483235"/>
                </a:cubicBezTo>
                <a:cubicBezTo>
                  <a:pt x="13009" y="348021"/>
                  <a:pt x="18493" y="215213"/>
                  <a:pt x="0" y="0"/>
                </a:cubicBezTo>
                <a:close/>
              </a:path>
              <a:path w="9117330" h="1449705" stroke="0" extrusionOk="0">
                <a:moveTo>
                  <a:pt x="0" y="0"/>
                </a:moveTo>
                <a:cubicBezTo>
                  <a:pt x="238677" y="-25577"/>
                  <a:pt x="406686" y="-4670"/>
                  <a:pt x="560065" y="0"/>
                </a:cubicBezTo>
                <a:cubicBezTo>
                  <a:pt x="713445" y="4670"/>
                  <a:pt x="907808" y="6191"/>
                  <a:pt x="1120129" y="0"/>
                </a:cubicBezTo>
                <a:cubicBezTo>
                  <a:pt x="1332450" y="-6191"/>
                  <a:pt x="1373844" y="7084"/>
                  <a:pt x="1589020" y="0"/>
                </a:cubicBezTo>
                <a:cubicBezTo>
                  <a:pt x="1804196" y="-7084"/>
                  <a:pt x="1966408" y="-30770"/>
                  <a:pt x="2331432" y="0"/>
                </a:cubicBezTo>
                <a:cubicBezTo>
                  <a:pt x="2696456" y="30770"/>
                  <a:pt x="2811446" y="13227"/>
                  <a:pt x="2982669" y="0"/>
                </a:cubicBezTo>
                <a:cubicBezTo>
                  <a:pt x="3153892" y="-13227"/>
                  <a:pt x="3175249" y="12164"/>
                  <a:pt x="3360387" y="0"/>
                </a:cubicBezTo>
                <a:cubicBezTo>
                  <a:pt x="3545525" y="-12164"/>
                  <a:pt x="3693272" y="24094"/>
                  <a:pt x="4011625" y="0"/>
                </a:cubicBezTo>
                <a:cubicBezTo>
                  <a:pt x="4329978" y="-24094"/>
                  <a:pt x="4387212" y="36805"/>
                  <a:pt x="4754036" y="0"/>
                </a:cubicBezTo>
                <a:cubicBezTo>
                  <a:pt x="5120860" y="-36805"/>
                  <a:pt x="4962495" y="17788"/>
                  <a:pt x="5131754" y="0"/>
                </a:cubicBezTo>
                <a:cubicBezTo>
                  <a:pt x="5301013" y="-17788"/>
                  <a:pt x="5621168" y="15392"/>
                  <a:pt x="5782992" y="0"/>
                </a:cubicBezTo>
                <a:cubicBezTo>
                  <a:pt x="5944816" y="-15392"/>
                  <a:pt x="6315683" y="-7168"/>
                  <a:pt x="6525403" y="0"/>
                </a:cubicBezTo>
                <a:cubicBezTo>
                  <a:pt x="6735123" y="7168"/>
                  <a:pt x="6922481" y="17960"/>
                  <a:pt x="7085468" y="0"/>
                </a:cubicBezTo>
                <a:cubicBezTo>
                  <a:pt x="7248455" y="-17960"/>
                  <a:pt x="7636697" y="-37574"/>
                  <a:pt x="7919052" y="0"/>
                </a:cubicBezTo>
                <a:cubicBezTo>
                  <a:pt x="8201407" y="37574"/>
                  <a:pt x="8223637" y="-21516"/>
                  <a:pt x="8479117" y="0"/>
                </a:cubicBezTo>
                <a:cubicBezTo>
                  <a:pt x="8734597" y="21516"/>
                  <a:pt x="8870172" y="-1730"/>
                  <a:pt x="9117330" y="0"/>
                </a:cubicBezTo>
                <a:cubicBezTo>
                  <a:pt x="9130217" y="172904"/>
                  <a:pt x="9098980" y="323792"/>
                  <a:pt x="9117330" y="483235"/>
                </a:cubicBezTo>
                <a:cubicBezTo>
                  <a:pt x="9135680" y="642678"/>
                  <a:pt x="9129305" y="812325"/>
                  <a:pt x="9117330" y="922979"/>
                </a:cubicBezTo>
                <a:cubicBezTo>
                  <a:pt x="9105355" y="1033633"/>
                  <a:pt x="9133590" y="1334503"/>
                  <a:pt x="9117330" y="1449705"/>
                </a:cubicBezTo>
                <a:cubicBezTo>
                  <a:pt x="8861473" y="1422341"/>
                  <a:pt x="8600475" y="1456128"/>
                  <a:pt x="8374919" y="1449705"/>
                </a:cubicBezTo>
                <a:cubicBezTo>
                  <a:pt x="8149363" y="1443282"/>
                  <a:pt x="7945319" y="1418708"/>
                  <a:pt x="7632508" y="1449705"/>
                </a:cubicBezTo>
                <a:cubicBezTo>
                  <a:pt x="7319697" y="1480702"/>
                  <a:pt x="7276745" y="1455343"/>
                  <a:pt x="7163616" y="1449705"/>
                </a:cubicBezTo>
                <a:cubicBezTo>
                  <a:pt x="7050487" y="1444067"/>
                  <a:pt x="6900423" y="1429856"/>
                  <a:pt x="6694725" y="1449705"/>
                </a:cubicBezTo>
                <a:cubicBezTo>
                  <a:pt x="6489027" y="1469554"/>
                  <a:pt x="6138901" y="1447640"/>
                  <a:pt x="5952314" y="1449705"/>
                </a:cubicBezTo>
                <a:cubicBezTo>
                  <a:pt x="5765727" y="1451770"/>
                  <a:pt x="5673112" y="1467500"/>
                  <a:pt x="5483423" y="1449705"/>
                </a:cubicBezTo>
                <a:cubicBezTo>
                  <a:pt x="5293734" y="1431910"/>
                  <a:pt x="5211626" y="1457791"/>
                  <a:pt x="5014532" y="1449705"/>
                </a:cubicBezTo>
                <a:cubicBezTo>
                  <a:pt x="4817438" y="1441619"/>
                  <a:pt x="4762623" y="1441012"/>
                  <a:pt x="4636814" y="1449705"/>
                </a:cubicBezTo>
                <a:cubicBezTo>
                  <a:pt x="4511005" y="1458398"/>
                  <a:pt x="4255396" y="1422085"/>
                  <a:pt x="4076749" y="1449705"/>
                </a:cubicBezTo>
                <a:cubicBezTo>
                  <a:pt x="3898102" y="1477325"/>
                  <a:pt x="3750351" y="1452045"/>
                  <a:pt x="3516684" y="1449705"/>
                </a:cubicBezTo>
                <a:cubicBezTo>
                  <a:pt x="3283017" y="1447365"/>
                  <a:pt x="3070151" y="1451265"/>
                  <a:pt x="2865447" y="1449705"/>
                </a:cubicBezTo>
                <a:cubicBezTo>
                  <a:pt x="2660743" y="1448145"/>
                  <a:pt x="2668432" y="1435700"/>
                  <a:pt x="2487729" y="1449705"/>
                </a:cubicBezTo>
                <a:cubicBezTo>
                  <a:pt x="2307026" y="1463710"/>
                  <a:pt x="2054164" y="1421196"/>
                  <a:pt x="1745317" y="1449705"/>
                </a:cubicBezTo>
                <a:cubicBezTo>
                  <a:pt x="1436470" y="1478214"/>
                  <a:pt x="1505041" y="1464486"/>
                  <a:pt x="1367600" y="1449705"/>
                </a:cubicBezTo>
                <a:cubicBezTo>
                  <a:pt x="1230159" y="1434924"/>
                  <a:pt x="1039213" y="1454542"/>
                  <a:pt x="807535" y="1449705"/>
                </a:cubicBezTo>
                <a:cubicBezTo>
                  <a:pt x="575858" y="1444868"/>
                  <a:pt x="162017" y="1461332"/>
                  <a:pt x="0" y="1449705"/>
                </a:cubicBezTo>
                <a:cubicBezTo>
                  <a:pt x="-5759" y="1284277"/>
                  <a:pt x="15449" y="1152015"/>
                  <a:pt x="0" y="951973"/>
                </a:cubicBezTo>
                <a:cubicBezTo>
                  <a:pt x="-15449" y="751931"/>
                  <a:pt x="-10464" y="675826"/>
                  <a:pt x="0" y="468738"/>
                </a:cubicBezTo>
                <a:cubicBezTo>
                  <a:pt x="10464" y="261650"/>
                  <a:pt x="-5591" y="211471"/>
                  <a:pt x="0" y="0"/>
                </a:cubicBezTo>
                <a:close/>
              </a:path>
              <a:path w="9117330" h="1449705" fill="none" extrusionOk="0">
                <a:moveTo>
                  <a:pt x="0" y="0"/>
                </a:moveTo>
                <a:cubicBezTo>
                  <a:pt x="179337" y="5997"/>
                  <a:pt x="288930" y="23302"/>
                  <a:pt x="560065" y="0"/>
                </a:cubicBezTo>
                <a:cubicBezTo>
                  <a:pt x="831201" y="-23302"/>
                  <a:pt x="1057783" y="-20290"/>
                  <a:pt x="1211302" y="0"/>
                </a:cubicBezTo>
                <a:cubicBezTo>
                  <a:pt x="1364821" y="20290"/>
                  <a:pt x="1642670" y="26666"/>
                  <a:pt x="2044887" y="0"/>
                </a:cubicBezTo>
                <a:cubicBezTo>
                  <a:pt x="2447105" y="-26666"/>
                  <a:pt x="2401718" y="2194"/>
                  <a:pt x="2604951" y="0"/>
                </a:cubicBezTo>
                <a:cubicBezTo>
                  <a:pt x="2808184" y="-2194"/>
                  <a:pt x="3170957" y="-39766"/>
                  <a:pt x="3438536" y="0"/>
                </a:cubicBezTo>
                <a:cubicBezTo>
                  <a:pt x="3706116" y="39766"/>
                  <a:pt x="3736454" y="26957"/>
                  <a:pt x="3998600" y="0"/>
                </a:cubicBezTo>
                <a:cubicBezTo>
                  <a:pt x="4260746" y="-26957"/>
                  <a:pt x="4340317" y="-19288"/>
                  <a:pt x="4467492" y="0"/>
                </a:cubicBezTo>
                <a:cubicBezTo>
                  <a:pt x="4594667" y="19288"/>
                  <a:pt x="4898511" y="-17578"/>
                  <a:pt x="5118730" y="0"/>
                </a:cubicBezTo>
                <a:cubicBezTo>
                  <a:pt x="5338949" y="17578"/>
                  <a:pt x="5534489" y="-18085"/>
                  <a:pt x="5861141" y="0"/>
                </a:cubicBezTo>
                <a:cubicBezTo>
                  <a:pt x="6187793" y="18085"/>
                  <a:pt x="6210351" y="-9283"/>
                  <a:pt x="6330032" y="0"/>
                </a:cubicBezTo>
                <a:cubicBezTo>
                  <a:pt x="6449713" y="9283"/>
                  <a:pt x="6619728" y="14670"/>
                  <a:pt x="6798923" y="0"/>
                </a:cubicBezTo>
                <a:cubicBezTo>
                  <a:pt x="6978118" y="-14670"/>
                  <a:pt x="7406090" y="-18600"/>
                  <a:pt x="7632508" y="0"/>
                </a:cubicBezTo>
                <a:cubicBezTo>
                  <a:pt x="7858927" y="18600"/>
                  <a:pt x="7891631" y="-6729"/>
                  <a:pt x="8010226" y="0"/>
                </a:cubicBezTo>
                <a:cubicBezTo>
                  <a:pt x="8128821" y="6729"/>
                  <a:pt x="8717472" y="20058"/>
                  <a:pt x="9117330" y="0"/>
                </a:cubicBezTo>
                <a:cubicBezTo>
                  <a:pt x="9130307" y="102232"/>
                  <a:pt x="9112401" y="338209"/>
                  <a:pt x="9117330" y="468738"/>
                </a:cubicBezTo>
                <a:cubicBezTo>
                  <a:pt x="9122259" y="599267"/>
                  <a:pt x="9127938" y="723709"/>
                  <a:pt x="9117330" y="966470"/>
                </a:cubicBezTo>
                <a:cubicBezTo>
                  <a:pt x="9106722" y="1209231"/>
                  <a:pt x="9106763" y="1208799"/>
                  <a:pt x="9117330" y="1449705"/>
                </a:cubicBezTo>
                <a:cubicBezTo>
                  <a:pt x="8737510" y="1437291"/>
                  <a:pt x="8455316" y="1448798"/>
                  <a:pt x="8283746" y="1449705"/>
                </a:cubicBezTo>
                <a:cubicBezTo>
                  <a:pt x="8112176" y="1450612"/>
                  <a:pt x="7962764" y="1470481"/>
                  <a:pt x="7814854" y="1449705"/>
                </a:cubicBezTo>
                <a:cubicBezTo>
                  <a:pt x="7666944" y="1428929"/>
                  <a:pt x="7565557" y="1448507"/>
                  <a:pt x="7437136" y="1449705"/>
                </a:cubicBezTo>
                <a:cubicBezTo>
                  <a:pt x="7308715" y="1450903"/>
                  <a:pt x="7085232" y="1431027"/>
                  <a:pt x="6877072" y="1449705"/>
                </a:cubicBezTo>
                <a:cubicBezTo>
                  <a:pt x="6668912" y="1468383"/>
                  <a:pt x="6545444" y="1456464"/>
                  <a:pt x="6225834" y="1449705"/>
                </a:cubicBezTo>
                <a:cubicBezTo>
                  <a:pt x="5906224" y="1442946"/>
                  <a:pt x="6020657" y="1443214"/>
                  <a:pt x="5848116" y="1449705"/>
                </a:cubicBezTo>
                <a:cubicBezTo>
                  <a:pt x="5675575" y="1456196"/>
                  <a:pt x="5382905" y="1425348"/>
                  <a:pt x="5014532" y="1449705"/>
                </a:cubicBezTo>
                <a:cubicBezTo>
                  <a:pt x="4646159" y="1474062"/>
                  <a:pt x="4656278" y="1444375"/>
                  <a:pt x="4363294" y="1449705"/>
                </a:cubicBezTo>
                <a:cubicBezTo>
                  <a:pt x="4070310" y="1455035"/>
                  <a:pt x="3846374" y="1448631"/>
                  <a:pt x="3712056" y="1449705"/>
                </a:cubicBezTo>
                <a:cubicBezTo>
                  <a:pt x="3577738" y="1450779"/>
                  <a:pt x="3061666" y="1438160"/>
                  <a:pt x="2878471" y="1449705"/>
                </a:cubicBezTo>
                <a:cubicBezTo>
                  <a:pt x="2695277" y="1461250"/>
                  <a:pt x="2558474" y="1470734"/>
                  <a:pt x="2409580" y="1449705"/>
                </a:cubicBezTo>
                <a:cubicBezTo>
                  <a:pt x="2260686" y="1428676"/>
                  <a:pt x="2075374" y="1447811"/>
                  <a:pt x="1940689" y="1449705"/>
                </a:cubicBezTo>
                <a:cubicBezTo>
                  <a:pt x="1806004" y="1451599"/>
                  <a:pt x="1675967" y="1431780"/>
                  <a:pt x="1471798" y="1449705"/>
                </a:cubicBezTo>
                <a:cubicBezTo>
                  <a:pt x="1267629" y="1467630"/>
                  <a:pt x="1203344" y="1466003"/>
                  <a:pt x="1094080" y="1449705"/>
                </a:cubicBezTo>
                <a:cubicBezTo>
                  <a:pt x="984816" y="1433407"/>
                  <a:pt x="520961" y="1424187"/>
                  <a:pt x="0" y="1449705"/>
                </a:cubicBezTo>
                <a:cubicBezTo>
                  <a:pt x="18018" y="1312357"/>
                  <a:pt x="13513" y="1184457"/>
                  <a:pt x="0" y="980967"/>
                </a:cubicBezTo>
                <a:cubicBezTo>
                  <a:pt x="-13513" y="777477"/>
                  <a:pt x="-13009" y="618449"/>
                  <a:pt x="0" y="483235"/>
                </a:cubicBezTo>
                <a:cubicBezTo>
                  <a:pt x="13009" y="348021"/>
                  <a:pt x="18493" y="215213"/>
                  <a:pt x="0" y="0"/>
                </a:cubicBezTo>
                <a:close/>
              </a:path>
              <a:path w="9117330" h="1449705" stroke="0" extrusionOk="0">
                <a:moveTo>
                  <a:pt x="0" y="0"/>
                </a:moveTo>
                <a:cubicBezTo>
                  <a:pt x="238677" y="-25577"/>
                  <a:pt x="406686" y="-4670"/>
                  <a:pt x="560065" y="0"/>
                </a:cubicBezTo>
                <a:cubicBezTo>
                  <a:pt x="713445" y="4670"/>
                  <a:pt x="907808" y="6191"/>
                  <a:pt x="1120129" y="0"/>
                </a:cubicBezTo>
                <a:cubicBezTo>
                  <a:pt x="1332450" y="-6191"/>
                  <a:pt x="1373844" y="7084"/>
                  <a:pt x="1589020" y="0"/>
                </a:cubicBezTo>
                <a:cubicBezTo>
                  <a:pt x="1804196" y="-7084"/>
                  <a:pt x="1966408" y="-30770"/>
                  <a:pt x="2331432" y="0"/>
                </a:cubicBezTo>
                <a:cubicBezTo>
                  <a:pt x="2696456" y="30770"/>
                  <a:pt x="2811446" y="13227"/>
                  <a:pt x="2982669" y="0"/>
                </a:cubicBezTo>
                <a:cubicBezTo>
                  <a:pt x="3153892" y="-13227"/>
                  <a:pt x="3175249" y="12164"/>
                  <a:pt x="3360387" y="0"/>
                </a:cubicBezTo>
                <a:cubicBezTo>
                  <a:pt x="3545525" y="-12164"/>
                  <a:pt x="3693272" y="24094"/>
                  <a:pt x="4011625" y="0"/>
                </a:cubicBezTo>
                <a:cubicBezTo>
                  <a:pt x="4329978" y="-24094"/>
                  <a:pt x="4387212" y="36805"/>
                  <a:pt x="4754036" y="0"/>
                </a:cubicBezTo>
                <a:cubicBezTo>
                  <a:pt x="5120860" y="-36805"/>
                  <a:pt x="4962495" y="17788"/>
                  <a:pt x="5131754" y="0"/>
                </a:cubicBezTo>
                <a:cubicBezTo>
                  <a:pt x="5301013" y="-17788"/>
                  <a:pt x="5621168" y="15392"/>
                  <a:pt x="5782992" y="0"/>
                </a:cubicBezTo>
                <a:cubicBezTo>
                  <a:pt x="5944816" y="-15392"/>
                  <a:pt x="6315683" y="-7168"/>
                  <a:pt x="6525403" y="0"/>
                </a:cubicBezTo>
                <a:cubicBezTo>
                  <a:pt x="6735123" y="7168"/>
                  <a:pt x="6922481" y="17960"/>
                  <a:pt x="7085468" y="0"/>
                </a:cubicBezTo>
                <a:cubicBezTo>
                  <a:pt x="7248455" y="-17960"/>
                  <a:pt x="7636697" y="-37574"/>
                  <a:pt x="7919052" y="0"/>
                </a:cubicBezTo>
                <a:cubicBezTo>
                  <a:pt x="8201407" y="37574"/>
                  <a:pt x="8223637" y="-21516"/>
                  <a:pt x="8479117" y="0"/>
                </a:cubicBezTo>
                <a:cubicBezTo>
                  <a:pt x="8734597" y="21516"/>
                  <a:pt x="8870172" y="-1730"/>
                  <a:pt x="9117330" y="0"/>
                </a:cubicBezTo>
                <a:cubicBezTo>
                  <a:pt x="9130217" y="172904"/>
                  <a:pt x="9098980" y="323792"/>
                  <a:pt x="9117330" y="483235"/>
                </a:cubicBezTo>
                <a:cubicBezTo>
                  <a:pt x="9135680" y="642678"/>
                  <a:pt x="9129305" y="812325"/>
                  <a:pt x="9117330" y="922979"/>
                </a:cubicBezTo>
                <a:cubicBezTo>
                  <a:pt x="9105355" y="1033633"/>
                  <a:pt x="9133590" y="1334503"/>
                  <a:pt x="9117330" y="1449705"/>
                </a:cubicBezTo>
                <a:cubicBezTo>
                  <a:pt x="8861473" y="1422341"/>
                  <a:pt x="8600475" y="1456128"/>
                  <a:pt x="8374919" y="1449705"/>
                </a:cubicBezTo>
                <a:cubicBezTo>
                  <a:pt x="8149363" y="1443282"/>
                  <a:pt x="7945319" y="1418708"/>
                  <a:pt x="7632508" y="1449705"/>
                </a:cubicBezTo>
                <a:cubicBezTo>
                  <a:pt x="7319697" y="1480702"/>
                  <a:pt x="7276745" y="1455343"/>
                  <a:pt x="7163616" y="1449705"/>
                </a:cubicBezTo>
                <a:cubicBezTo>
                  <a:pt x="7050487" y="1444067"/>
                  <a:pt x="6900423" y="1429856"/>
                  <a:pt x="6694725" y="1449705"/>
                </a:cubicBezTo>
                <a:cubicBezTo>
                  <a:pt x="6489027" y="1469554"/>
                  <a:pt x="6138901" y="1447640"/>
                  <a:pt x="5952314" y="1449705"/>
                </a:cubicBezTo>
                <a:cubicBezTo>
                  <a:pt x="5765727" y="1451770"/>
                  <a:pt x="5673112" y="1467500"/>
                  <a:pt x="5483423" y="1449705"/>
                </a:cubicBezTo>
                <a:cubicBezTo>
                  <a:pt x="5293734" y="1431910"/>
                  <a:pt x="5211626" y="1457791"/>
                  <a:pt x="5014532" y="1449705"/>
                </a:cubicBezTo>
                <a:cubicBezTo>
                  <a:pt x="4817438" y="1441619"/>
                  <a:pt x="4762623" y="1441012"/>
                  <a:pt x="4636814" y="1449705"/>
                </a:cubicBezTo>
                <a:cubicBezTo>
                  <a:pt x="4511005" y="1458398"/>
                  <a:pt x="4255396" y="1422085"/>
                  <a:pt x="4076749" y="1449705"/>
                </a:cubicBezTo>
                <a:cubicBezTo>
                  <a:pt x="3898102" y="1477325"/>
                  <a:pt x="3750351" y="1452045"/>
                  <a:pt x="3516684" y="1449705"/>
                </a:cubicBezTo>
                <a:cubicBezTo>
                  <a:pt x="3283017" y="1447365"/>
                  <a:pt x="3070151" y="1451265"/>
                  <a:pt x="2865447" y="1449705"/>
                </a:cubicBezTo>
                <a:cubicBezTo>
                  <a:pt x="2660743" y="1448145"/>
                  <a:pt x="2668432" y="1435700"/>
                  <a:pt x="2487729" y="1449705"/>
                </a:cubicBezTo>
                <a:cubicBezTo>
                  <a:pt x="2307026" y="1463710"/>
                  <a:pt x="2054164" y="1421196"/>
                  <a:pt x="1745317" y="1449705"/>
                </a:cubicBezTo>
                <a:cubicBezTo>
                  <a:pt x="1436470" y="1478214"/>
                  <a:pt x="1505041" y="1464486"/>
                  <a:pt x="1367600" y="1449705"/>
                </a:cubicBezTo>
                <a:cubicBezTo>
                  <a:pt x="1230159" y="1434924"/>
                  <a:pt x="1039213" y="1454542"/>
                  <a:pt x="807535" y="1449705"/>
                </a:cubicBezTo>
                <a:cubicBezTo>
                  <a:pt x="575858" y="1444868"/>
                  <a:pt x="162017" y="1461332"/>
                  <a:pt x="0" y="1449705"/>
                </a:cubicBezTo>
                <a:cubicBezTo>
                  <a:pt x="-5759" y="1284277"/>
                  <a:pt x="15449" y="1152015"/>
                  <a:pt x="0" y="951973"/>
                </a:cubicBezTo>
                <a:cubicBezTo>
                  <a:pt x="-15449" y="751931"/>
                  <a:pt x="-10464" y="675826"/>
                  <a:pt x="0" y="468738"/>
                </a:cubicBezTo>
                <a:cubicBezTo>
                  <a:pt x="10464" y="261650"/>
                  <a:pt x="-5591" y="211471"/>
                  <a:pt x="0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dk1"/>
                </a:solidFill>
              </a:defRPr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loria Hallelujah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Với số tiền trên, có thể mua được hộp bút nào dưới đây?</a:t>
            </a:r>
          </a:p>
        </p:txBody>
      </p:sp>
      <p:pic>
        <p:nvPicPr>
          <p:cNvPr id="69" name="Picture 68" descr="92-924724_cartoon-child-clip-art-little-boy-cartoon-removebg-preview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8315" y="459105"/>
            <a:ext cx="1490345" cy="236283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73" name="Title 2"/>
          <p:cNvSpPr>
            <a:spLocks noGrp="1"/>
          </p:cNvSpPr>
          <p:nvPr/>
        </p:nvSpPr>
        <p:spPr>
          <a:xfrm>
            <a:off x="4114165" y="213360"/>
            <a:ext cx="3963035" cy="1449705"/>
          </a:xfrm>
          <a:custGeom>
            <a:avLst>
              <a:gd name="connsiteX0" fmla="*/ 0 w 9117330"/>
              <a:gd name="connsiteY0" fmla="*/ 0 h 1449705"/>
              <a:gd name="connsiteX1" fmla="*/ 560065 w 9117330"/>
              <a:gd name="connsiteY1" fmla="*/ 0 h 1449705"/>
              <a:gd name="connsiteX2" fmla="*/ 1211302 w 9117330"/>
              <a:gd name="connsiteY2" fmla="*/ 0 h 1449705"/>
              <a:gd name="connsiteX3" fmla="*/ 2044887 w 9117330"/>
              <a:gd name="connsiteY3" fmla="*/ 0 h 1449705"/>
              <a:gd name="connsiteX4" fmla="*/ 2604951 w 9117330"/>
              <a:gd name="connsiteY4" fmla="*/ 0 h 1449705"/>
              <a:gd name="connsiteX5" fmla="*/ 3438536 w 9117330"/>
              <a:gd name="connsiteY5" fmla="*/ 0 h 1449705"/>
              <a:gd name="connsiteX6" fmla="*/ 3998600 w 9117330"/>
              <a:gd name="connsiteY6" fmla="*/ 0 h 1449705"/>
              <a:gd name="connsiteX7" fmla="*/ 4467492 w 9117330"/>
              <a:gd name="connsiteY7" fmla="*/ 0 h 1449705"/>
              <a:gd name="connsiteX8" fmla="*/ 5118730 w 9117330"/>
              <a:gd name="connsiteY8" fmla="*/ 0 h 1449705"/>
              <a:gd name="connsiteX9" fmla="*/ 5861141 w 9117330"/>
              <a:gd name="connsiteY9" fmla="*/ 0 h 1449705"/>
              <a:gd name="connsiteX10" fmla="*/ 6330032 w 9117330"/>
              <a:gd name="connsiteY10" fmla="*/ 0 h 1449705"/>
              <a:gd name="connsiteX11" fmla="*/ 6798923 w 9117330"/>
              <a:gd name="connsiteY11" fmla="*/ 0 h 1449705"/>
              <a:gd name="connsiteX12" fmla="*/ 7632508 w 9117330"/>
              <a:gd name="connsiteY12" fmla="*/ 0 h 1449705"/>
              <a:gd name="connsiteX13" fmla="*/ 8010226 w 9117330"/>
              <a:gd name="connsiteY13" fmla="*/ 0 h 1449705"/>
              <a:gd name="connsiteX14" fmla="*/ 9117330 w 9117330"/>
              <a:gd name="connsiteY14" fmla="*/ 0 h 1449705"/>
              <a:gd name="connsiteX15" fmla="*/ 9117330 w 9117330"/>
              <a:gd name="connsiteY15" fmla="*/ 468738 h 1449705"/>
              <a:gd name="connsiteX16" fmla="*/ 9117330 w 9117330"/>
              <a:gd name="connsiteY16" fmla="*/ 966470 h 1449705"/>
              <a:gd name="connsiteX17" fmla="*/ 9117330 w 9117330"/>
              <a:gd name="connsiteY17" fmla="*/ 1449705 h 1449705"/>
              <a:gd name="connsiteX18" fmla="*/ 8283746 w 9117330"/>
              <a:gd name="connsiteY18" fmla="*/ 1449705 h 1449705"/>
              <a:gd name="connsiteX19" fmla="*/ 7814854 w 9117330"/>
              <a:gd name="connsiteY19" fmla="*/ 1449705 h 1449705"/>
              <a:gd name="connsiteX20" fmla="*/ 7437136 w 9117330"/>
              <a:gd name="connsiteY20" fmla="*/ 1449705 h 1449705"/>
              <a:gd name="connsiteX21" fmla="*/ 6877072 w 9117330"/>
              <a:gd name="connsiteY21" fmla="*/ 1449705 h 1449705"/>
              <a:gd name="connsiteX22" fmla="*/ 6225834 w 9117330"/>
              <a:gd name="connsiteY22" fmla="*/ 1449705 h 1449705"/>
              <a:gd name="connsiteX23" fmla="*/ 5848116 w 9117330"/>
              <a:gd name="connsiteY23" fmla="*/ 1449705 h 1449705"/>
              <a:gd name="connsiteX24" fmla="*/ 5014532 w 9117330"/>
              <a:gd name="connsiteY24" fmla="*/ 1449705 h 1449705"/>
              <a:gd name="connsiteX25" fmla="*/ 4363294 w 9117330"/>
              <a:gd name="connsiteY25" fmla="*/ 1449705 h 1449705"/>
              <a:gd name="connsiteX26" fmla="*/ 3712056 w 9117330"/>
              <a:gd name="connsiteY26" fmla="*/ 1449705 h 1449705"/>
              <a:gd name="connsiteX27" fmla="*/ 2878471 w 9117330"/>
              <a:gd name="connsiteY27" fmla="*/ 1449705 h 1449705"/>
              <a:gd name="connsiteX28" fmla="*/ 2409580 w 9117330"/>
              <a:gd name="connsiteY28" fmla="*/ 1449705 h 1449705"/>
              <a:gd name="connsiteX29" fmla="*/ 1940689 w 9117330"/>
              <a:gd name="connsiteY29" fmla="*/ 1449705 h 1449705"/>
              <a:gd name="connsiteX30" fmla="*/ 1471798 w 9117330"/>
              <a:gd name="connsiteY30" fmla="*/ 1449705 h 1449705"/>
              <a:gd name="connsiteX31" fmla="*/ 1094080 w 9117330"/>
              <a:gd name="connsiteY31" fmla="*/ 1449705 h 1449705"/>
              <a:gd name="connsiteX32" fmla="*/ 0 w 9117330"/>
              <a:gd name="connsiteY32" fmla="*/ 1449705 h 1449705"/>
              <a:gd name="connsiteX33" fmla="*/ 0 w 9117330"/>
              <a:gd name="connsiteY33" fmla="*/ 980967 h 1449705"/>
              <a:gd name="connsiteX34" fmla="*/ 0 w 9117330"/>
              <a:gd name="connsiteY34" fmla="*/ 483235 h 1449705"/>
              <a:gd name="connsiteX35" fmla="*/ 0 w 9117330"/>
              <a:gd name="connsiteY35" fmla="*/ 0 h 1449705"/>
            </a:avLst>
            <a:gdLst>
              <a:gd name="connsiteX0-1" fmla="*/ 0 w 9117330"/>
              <a:gd name="connsiteY0-2" fmla="*/ 0 h 1449705"/>
              <a:gd name="connsiteX1-3" fmla="*/ 560065 w 9117330"/>
              <a:gd name="connsiteY1-4" fmla="*/ 0 h 1449705"/>
              <a:gd name="connsiteX2-5" fmla="*/ 1211302 w 9117330"/>
              <a:gd name="connsiteY2-6" fmla="*/ 0 h 1449705"/>
              <a:gd name="connsiteX3-7" fmla="*/ 2044887 w 9117330"/>
              <a:gd name="connsiteY3-8" fmla="*/ 0 h 1449705"/>
              <a:gd name="connsiteX4-9" fmla="*/ 2604951 w 9117330"/>
              <a:gd name="connsiteY4-10" fmla="*/ 0 h 1449705"/>
              <a:gd name="connsiteX5-11" fmla="*/ 3438536 w 9117330"/>
              <a:gd name="connsiteY5-12" fmla="*/ 0 h 1449705"/>
              <a:gd name="connsiteX6-13" fmla="*/ 3998600 w 9117330"/>
              <a:gd name="connsiteY6-14" fmla="*/ 0 h 1449705"/>
              <a:gd name="connsiteX7-15" fmla="*/ 4467492 w 9117330"/>
              <a:gd name="connsiteY7-16" fmla="*/ 0 h 1449705"/>
              <a:gd name="connsiteX8-17" fmla="*/ 5118730 w 9117330"/>
              <a:gd name="connsiteY8-18" fmla="*/ 0 h 1449705"/>
              <a:gd name="connsiteX9-19" fmla="*/ 5861141 w 9117330"/>
              <a:gd name="connsiteY9-20" fmla="*/ 0 h 1449705"/>
              <a:gd name="connsiteX10-21" fmla="*/ 6330032 w 9117330"/>
              <a:gd name="connsiteY10-22" fmla="*/ 0 h 1449705"/>
              <a:gd name="connsiteX11-23" fmla="*/ 6798923 w 9117330"/>
              <a:gd name="connsiteY11-24" fmla="*/ 0 h 1449705"/>
              <a:gd name="connsiteX12-25" fmla="*/ 7632508 w 9117330"/>
              <a:gd name="connsiteY12-26" fmla="*/ 0 h 1449705"/>
              <a:gd name="connsiteX13-27" fmla="*/ 8010226 w 9117330"/>
              <a:gd name="connsiteY13-28" fmla="*/ 0 h 1449705"/>
              <a:gd name="connsiteX14-29" fmla="*/ 9117330 w 9117330"/>
              <a:gd name="connsiteY14-30" fmla="*/ 0 h 1449705"/>
              <a:gd name="connsiteX15-31" fmla="*/ 9117330 w 9117330"/>
              <a:gd name="connsiteY15-32" fmla="*/ 468738 h 1449705"/>
              <a:gd name="connsiteX16-33" fmla="*/ 9117330 w 9117330"/>
              <a:gd name="connsiteY16-34" fmla="*/ 966470 h 1449705"/>
              <a:gd name="connsiteX17-35" fmla="*/ 9117330 w 9117330"/>
              <a:gd name="connsiteY17-36" fmla="*/ 1449705 h 1449705"/>
              <a:gd name="connsiteX18-37" fmla="*/ 8283746 w 9117330"/>
              <a:gd name="connsiteY18-38" fmla="*/ 1449705 h 1449705"/>
              <a:gd name="connsiteX19-39" fmla="*/ 7814854 w 9117330"/>
              <a:gd name="connsiteY19-40" fmla="*/ 1449705 h 1449705"/>
              <a:gd name="connsiteX20-41" fmla="*/ 7437136 w 9117330"/>
              <a:gd name="connsiteY20-42" fmla="*/ 1449705 h 1449705"/>
              <a:gd name="connsiteX21-43" fmla="*/ 6877072 w 9117330"/>
              <a:gd name="connsiteY21-44" fmla="*/ 1449705 h 1449705"/>
              <a:gd name="connsiteX22-45" fmla="*/ 6225834 w 9117330"/>
              <a:gd name="connsiteY22-46" fmla="*/ 1449705 h 1449705"/>
              <a:gd name="connsiteX23-47" fmla="*/ 5848116 w 9117330"/>
              <a:gd name="connsiteY23-48" fmla="*/ 1449705 h 1449705"/>
              <a:gd name="connsiteX24-49" fmla="*/ 5014532 w 9117330"/>
              <a:gd name="connsiteY24-50" fmla="*/ 1449705 h 1449705"/>
              <a:gd name="connsiteX25-51" fmla="*/ 4363294 w 9117330"/>
              <a:gd name="connsiteY25-52" fmla="*/ 1449705 h 1449705"/>
              <a:gd name="connsiteX26-53" fmla="*/ 3712056 w 9117330"/>
              <a:gd name="connsiteY26-54" fmla="*/ 1449705 h 1449705"/>
              <a:gd name="connsiteX27-55" fmla="*/ 2878471 w 9117330"/>
              <a:gd name="connsiteY27-56" fmla="*/ 1449705 h 1449705"/>
              <a:gd name="connsiteX28-57" fmla="*/ 2409580 w 9117330"/>
              <a:gd name="connsiteY28-58" fmla="*/ 1449705 h 1449705"/>
              <a:gd name="connsiteX29-59" fmla="*/ 1940689 w 9117330"/>
              <a:gd name="connsiteY29-60" fmla="*/ 1449705 h 1449705"/>
              <a:gd name="connsiteX30-61" fmla="*/ 1471798 w 9117330"/>
              <a:gd name="connsiteY30-62" fmla="*/ 1449705 h 1449705"/>
              <a:gd name="connsiteX31-63" fmla="*/ 1094080 w 9117330"/>
              <a:gd name="connsiteY31-64" fmla="*/ 1449705 h 1449705"/>
              <a:gd name="connsiteX32-65" fmla="*/ 0 w 9117330"/>
              <a:gd name="connsiteY32-66" fmla="*/ 1449705 h 1449705"/>
              <a:gd name="connsiteX33-67" fmla="*/ 0 w 9117330"/>
              <a:gd name="connsiteY33-68" fmla="*/ 980967 h 1449705"/>
              <a:gd name="connsiteX34-69" fmla="*/ 0 w 9117330"/>
              <a:gd name="connsiteY34-70" fmla="*/ 483235 h 1449705"/>
              <a:gd name="connsiteX35-71" fmla="*/ 0 w 9117330"/>
              <a:gd name="connsiteY35-72" fmla="*/ 0 h 144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</a:cxnLst>
            <a:rect l="l" t="t" r="r" b="b"/>
            <a:pathLst>
              <a:path w="9117330" h="1449705" fill="none" extrusionOk="0">
                <a:moveTo>
                  <a:pt x="0" y="0"/>
                </a:moveTo>
                <a:cubicBezTo>
                  <a:pt x="179337" y="5997"/>
                  <a:pt x="288930" y="23302"/>
                  <a:pt x="560065" y="0"/>
                </a:cubicBezTo>
                <a:cubicBezTo>
                  <a:pt x="831201" y="-23302"/>
                  <a:pt x="1057783" y="-20290"/>
                  <a:pt x="1211302" y="0"/>
                </a:cubicBezTo>
                <a:cubicBezTo>
                  <a:pt x="1364821" y="20290"/>
                  <a:pt x="1642670" y="26666"/>
                  <a:pt x="2044887" y="0"/>
                </a:cubicBezTo>
                <a:cubicBezTo>
                  <a:pt x="2447105" y="-26666"/>
                  <a:pt x="2401718" y="2194"/>
                  <a:pt x="2604951" y="0"/>
                </a:cubicBezTo>
                <a:cubicBezTo>
                  <a:pt x="2808184" y="-2194"/>
                  <a:pt x="3170957" y="-39766"/>
                  <a:pt x="3438536" y="0"/>
                </a:cubicBezTo>
                <a:cubicBezTo>
                  <a:pt x="3706116" y="39766"/>
                  <a:pt x="3736454" y="26957"/>
                  <a:pt x="3998600" y="0"/>
                </a:cubicBezTo>
                <a:cubicBezTo>
                  <a:pt x="4260746" y="-26957"/>
                  <a:pt x="4340317" y="-19288"/>
                  <a:pt x="4467492" y="0"/>
                </a:cubicBezTo>
                <a:cubicBezTo>
                  <a:pt x="4594667" y="19288"/>
                  <a:pt x="4898511" y="-17578"/>
                  <a:pt x="5118730" y="0"/>
                </a:cubicBezTo>
                <a:cubicBezTo>
                  <a:pt x="5338949" y="17578"/>
                  <a:pt x="5534489" y="-18085"/>
                  <a:pt x="5861141" y="0"/>
                </a:cubicBezTo>
                <a:cubicBezTo>
                  <a:pt x="6187793" y="18085"/>
                  <a:pt x="6210351" y="-9283"/>
                  <a:pt x="6330032" y="0"/>
                </a:cubicBezTo>
                <a:cubicBezTo>
                  <a:pt x="6449713" y="9283"/>
                  <a:pt x="6619728" y="14670"/>
                  <a:pt x="6798923" y="0"/>
                </a:cubicBezTo>
                <a:cubicBezTo>
                  <a:pt x="6978118" y="-14670"/>
                  <a:pt x="7406090" y="-18600"/>
                  <a:pt x="7632508" y="0"/>
                </a:cubicBezTo>
                <a:cubicBezTo>
                  <a:pt x="7858927" y="18600"/>
                  <a:pt x="7891631" y="-6729"/>
                  <a:pt x="8010226" y="0"/>
                </a:cubicBezTo>
                <a:cubicBezTo>
                  <a:pt x="8128821" y="6729"/>
                  <a:pt x="8717472" y="20058"/>
                  <a:pt x="9117330" y="0"/>
                </a:cubicBezTo>
                <a:cubicBezTo>
                  <a:pt x="9130307" y="102232"/>
                  <a:pt x="9112401" y="338209"/>
                  <a:pt x="9117330" y="468738"/>
                </a:cubicBezTo>
                <a:cubicBezTo>
                  <a:pt x="9122259" y="599267"/>
                  <a:pt x="9127938" y="723709"/>
                  <a:pt x="9117330" y="966470"/>
                </a:cubicBezTo>
                <a:cubicBezTo>
                  <a:pt x="9106722" y="1209231"/>
                  <a:pt x="9106763" y="1208799"/>
                  <a:pt x="9117330" y="1449705"/>
                </a:cubicBezTo>
                <a:cubicBezTo>
                  <a:pt x="8737510" y="1437291"/>
                  <a:pt x="8455316" y="1448798"/>
                  <a:pt x="8283746" y="1449705"/>
                </a:cubicBezTo>
                <a:cubicBezTo>
                  <a:pt x="8112176" y="1450612"/>
                  <a:pt x="7962764" y="1470481"/>
                  <a:pt x="7814854" y="1449705"/>
                </a:cubicBezTo>
                <a:cubicBezTo>
                  <a:pt x="7666944" y="1428929"/>
                  <a:pt x="7565557" y="1448507"/>
                  <a:pt x="7437136" y="1449705"/>
                </a:cubicBezTo>
                <a:cubicBezTo>
                  <a:pt x="7308715" y="1450903"/>
                  <a:pt x="7085232" y="1431027"/>
                  <a:pt x="6877072" y="1449705"/>
                </a:cubicBezTo>
                <a:cubicBezTo>
                  <a:pt x="6668912" y="1468383"/>
                  <a:pt x="6545444" y="1456464"/>
                  <a:pt x="6225834" y="1449705"/>
                </a:cubicBezTo>
                <a:cubicBezTo>
                  <a:pt x="5906224" y="1442946"/>
                  <a:pt x="6020657" y="1443214"/>
                  <a:pt x="5848116" y="1449705"/>
                </a:cubicBezTo>
                <a:cubicBezTo>
                  <a:pt x="5675575" y="1456196"/>
                  <a:pt x="5382905" y="1425348"/>
                  <a:pt x="5014532" y="1449705"/>
                </a:cubicBezTo>
                <a:cubicBezTo>
                  <a:pt x="4646159" y="1474062"/>
                  <a:pt x="4656278" y="1444375"/>
                  <a:pt x="4363294" y="1449705"/>
                </a:cubicBezTo>
                <a:cubicBezTo>
                  <a:pt x="4070310" y="1455035"/>
                  <a:pt x="3846374" y="1448631"/>
                  <a:pt x="3712056" y="1449705"/>
                </a:cubicBezTo>
                <a:cubicBezTo>
                  <a:pt x="3577738" y="1450779"/>
                  <a:pt x="3061666" y="1438160"/>
                  <a:pt x="2878471" y="1449705"/>
                </a:cubicBezTo>
                <a:cubicBezTo>
                  <a:pt x="2695277" y="1461250"/>
                  <a:pt x="2558474" y="1470734"/>
                  <a:pt x="2409580" y="1449705"/>
                </a:cubicBezTo>
                <a:cubicBezTo>
                  <a:pt x="2260686" y="1428676"/>
                  <a:pt x="2075374" y="1447811"/>
                  <a:pt x="1940689" y="1449705"/>
                </a:cubicBezTo>
                <a:cubicBezTo>
                  <a:pt x="1806004" y="1451599"/>
                  <a:pt x="1675967" y="1431780"/>
                  <a:pt x="1471798" y="1449705"/>
                </a:cubicBezTo>
                <a:cubicBezTo>
                  <a:pt x="1267629" y="1467630"/>
                  <a:pt x="1203344" y="1466003"/>
                  <a:pt x="1094080" y="1449705"/>
                </a:cubicBezTo>
                <a:cubicBezTo>
                  <a:pt x="984816" y="1433407"/>
                  <a:pt x="520961" y="1424187"/>
                  <a:pt x="0" y="1449705"/>
                </a:cubicBezTo>
                <a:cubicBezTo>
                  <a:pt x="18018" y="1312357"/>
                  <a:pt x="13513" y="1184457"/>
                  <a:pt x="0" y="980967"/>
                </a:cubicBezTo>
                <a:cubicBezTo>
                  <a:pt x="-13513" y="777477"/>
                  <a:pt x="-13009" y="618449"/>
                  <a:pt x="0" y="483235"/>
                </a:cubicBezTo>
                <a:cubicBezTo>
                  <a:pt x="13009" y="348021"/>
                  <a:pt x="18493" y="215213"/>
                  <a:pt x="0" y="0"/>
                </a:cubicBezTo>
                <a:close/>
              </a:path>
              <a:path w="9117330" h="1449705" stroke="0" extrusionOk="0">
                <a:moveTo>
                  <a:pt x="0" y="0"/>
                </a:moveTo>
                <a:cubicBezTo>
                  <a:pt x="238677" y="-25577"/>
                  <a:pt x="406686" y="-4670"/>
                  <a:pt x="560065" y="0"/>
                </a:cubicBezTo>
                <a:cubicBezTo>
                  <a:pt x="713445" y="4670"/>
                  <a:pt x="907808" y="6191"/>
                  <a:pt x="1120129" y="0"/>
                </a:cubicBezTo>
                <a:cubicBezTo>
                  <a:pt x="1332450" y="-6191"/>
                  <a:pt x="1373844" y="7084"/>
                  <a:pt x="1589020" y="0"/>
                </a:cubicBezTo>
                <a:cubicBezTo>
                  <a:pt x="1804196" y="-7084"/>
                  <a:pt x="1966408" y="-30770"/>
                  <a:pt x="2331432" y="0"/>
                </a:cubicBezTo>
                <a:cubicBezTo>
                  <a:pt x="2696456" y="30770"/>
                  <a:pt x="2811446" y="13227"/>
                  <a:pt x="2982669" y="0"/>
                </a:cubicBezTo>
                <a:cubicBezTo>
                  <a:pt x="3153892" y="-13227"/>
                  <a:pt x="3175249" y="12164"/>
                  <a:pt x="3360387" y="0"/>
                </a:cubicBezTo>
                <a:cubicBezTo>
                  <a:pt x="3545525" y="-12164"/>
                  <a:pt x="3693272" y="24094"/>
                  <a:pt x="4011625" y="0"/>
                </a:cubicBezTo>
                <a:cubicBezTo>
                  <a:pt x="4329978" y="-24094"/>
                  <a:pt x="4387212" y="36805"/>
                  <a:pt x="4754036" y="0"/>
                </a:cubicBezTo>
                <a:cubicBezTo>
                  <a:pt x="5120860" y="-36805"/>
                  <a:pt x="4962495" y="17788"/>
                  <a:pt x="5131754" y="0"/>
                </a:cubicBezTo>
                <a:cubicBezTo>
                  <a:pt x="5301013" y="-17788"/>
                  <a:pt x="5621168" y="15392"/>
                  <a:pt x="5782992" y="0"/>
                </a:cubicBezTo>
                <a:cubicBezTo>
                  <a:pt x="5944816" y="-15392"/>
                  <a:pt x="6315683" y="-7168"/>
                  <a:pt x="6525403" y="0"/>
                </a:cubicBezTo>
                <a:cubicBezTo>
                  <a:pt x="6735123" y="7168"/>
                  <a:pt x="6922481" y="17960"/>
                  <a:pt x="7085468" y="0"/>
                </a:cubicBezTo>
                <a:cubicBezTo>
                  <a:pt x="7248455" y="-17960"/>
                  <a:pt x="7636697" y="-37574"/>
                  <a:pt x="7919052" y="0"/>
                </a:cubicBezTo>
                <a:cubicBezTo>
                  <a:pt x="8201407" y="37574"/>
                  <a:pt x="8223637" y="-21516"/>
                  <a:pt x="8479117" y="0"/>
                </a:cubicBezTo>
                <a:cubicBezTo>
                  <a:pt x="8734597" y="21516"/>
                  <a:pt x="8870172" y="-1730"/>
                  <a:pt x="9117330" y="0"/>
                </a:cubicBezTo>
                <a:cubicBezTo>
                  <a:pt x="9130217" y="172904"/>
                  <a:pt x="9098980" y="323792"/>
                  <a:pt x="9117330" y="483235"/>
                </a:cubicBezTo>
                <a:cubicBezTo>
                  <a:pt x="9135680" y="642678"/>
                  <a:pt x="9129305" y="812325"/>
                  <a:pt x="9117330" y="922979"/>
                </a:cubicBezTo>
                <a:cubicBezTo>
                  <a:pt x="9105355" y="1033633"/>
                  <a:pt x="9133590" y="1334503"/>
                  <a:pt x="9117330" y="1449705"/>
                </a:cubicBezTo>
                <a:cubicBezTo>
                  <a:pt x="8861473" y="1422341"/>
                  <a:pt x="8600475" y="1456128"/>
                  <a:pt x="8374919" y="1449705"/>
                </a:cubicBezTo>
                <a:cubicBezTo>
                  <a:pt x="8149363" y="1443282"/>
                  <a:pt x="7945319" y="1418708"/>
                  <a:pt x="7632508" y="1449705"/>
                </a:cubicBezTo>
                <a:cubicBezTo>
                  <a:pt x="7319697" y="1480702"/>
                  <a:pt x="7276745" y="1455343"/>
                  <a:pt x="7163616" y="1449705"/>
                </a:cubicBezTo>
                <a:cubicBezTo>
                  <a:pt x="7050487" y="1444067"/>
                  <a:pt x="6900423" y="1429856"/>
                  <a:pt x="6694725" y="1449705"/>
                </a:cubicBezTo>
                <a:cubicBezTo>
                  <a:pt x="6489027" y="1469554"/>
                  <a:pt x="6138901" y="1447640"/>
                  <a:pt x="5952314" y="1449705"/>
                </a:cubicBezTo>
                <a:cubicBezTo>
                  <a:pt x="5765727" y="1451770"/>
                  <a:pt x="5673112" y="1467500"/>
                  <a:pt x="5483423" y="1449705"/>
                </a:cubicBezTo>
                <a:cubicBezTo>
                  <a:pt x="5293734" y="1431910"/>
                  <a:pt x="5211626" y="1457791"/>
                  <a:pt x="5014532" y="1449705"/>
                </a:cubicBezTo>
                <a:cubicBezTo>
                  <a:pt x="4817438" y="1441619"/>
                  <a:pt x="4762623" y="1441012"/>
                  <a:pt x="4636814" y="1449705"/>
                </a:cubicBezTo>
                <a:cubicBezTo>
                  <a:pt x="4511005" y="1458398"/>
                  <a:pt x="4255396" y="1422085"/>
                  <a:pt x="4076749" y="1449705"/>
                </a:cubicBezTo>
                <a:cubicBezTo>
                  <a:pt x="3898102" y="1477325"/>
                  <a:pt x="3750351" y="1452045"/>
                  <a:pt x="3516684" y="1449705"/>
                </a:cubicBezTo>
                <a:cubicBezTo>
                  <a:pt x="3283017" y="1447365"/>
                  <a:pt x="3070151" y="1451265"/>
                  <a:pt x="2865447" y="1449705"/>
                </a:cubicBezTo>
                <a:cubicBezTo>
                  <a:pt x="2660743" y="1448145"/>
                  <a:pt x="2668432" y="1435700"/>
                  <a:pt x="2487729" y="1449705"/>
                </a:cubicBezTo>
                <a:cubicBezTo>
                  <a:pt x="2307026" y="1463710"/>
                  <a:pt x="2054164" y="1421196"/>
                  <a:pt x="1745317" y="1449705"/>
                </a:cubicBezTo>
                <a:cubicBezTo>
                  <a:pt x="1436470" y="1478214"/>
                  <a:pt x="1505041" y="1464486"/>
                  <a:pt x="1367600" y="1449705"/>
                </a:cubicBezTo>
                <a:cubicBezTo>
                  <a:pt x="1230159" y="1434924"/>
                  <a:pt x="1039213" y="1454542"/>
                  <a:pt x="807535" y="1449705"/>
                </a:cubicBezTo>
                <a:cubicBezTo>
                  <a:pt x="575858" y="1444868"/>
                  <a:pt x="162017" y="1461332"/>
                  <a:pt x="0" y="1449705"/>
                </a:cubicBezTo>
                <a:cubicBezTo>
                  <a:pt x="-5759" y="1284277"/>
                  <a:pt x="15449" y="1152015"/>
                  <a:pt x="0" y="951973"/>
                </a:cubicBezTo>
                <a:cubicBezTo>
                  <a:pt x="-15449" y="751931"/>
                  <a:pt x="-10464" y="675826"/>
                  <a:pt x="0" y="468738"/>
                </a:cubicBezTo>
                <a:cubicBezTo>
                  <a:pt x="10464" y="261650"/>
                  <a:pt x="-5591" y="211471"/>
                  <a:pt x="0" y="0"/>
                </a:cubicBezTo>
                <a:close/>
              </a:path>
              <a:path w="9117330" h="1449705" fill="none" extrusionOk="0">
                <a:moveTo>
                  <a:pt x="0" y="0"/>
                </a:moveTo>
                <a:cubicBezTo>
                  <a:pt x="179337" y="5997"/>
                  <a:pt x="288930" y="23302"/>
                  <a:pt x="560065" y="0"/>
                </a:cubicBezTo>
                <a:cubicBezTo>
                  <a:pt x="831201" y="-23302"/>
                  <a:pt x="1057783" y="-20290"/>
                  <a:pt x="1211302" y="0"/>
                </a:cubicBezTo>
                <a:cubicBezTo>
                  <a:pt x="1364821" y="20290"/>
                  <a:pt x="1642670" y="26666"/>
                  <a:pt x="2044887" y="0"/>
                </a:cubicBezTo>
                <a:cubicBezTo>
                  <a:pt x="2447105" y="-26666"/>
                  <a:pt x="2401718" y="2194"/>
                  <a:pt x="2604951" y="0"/>
                </a:cubicBezTo>
                <a:cubicBezTo>
                  <a:pt x="2808184" y="-2194"/>
                  <a:pt x="3170957" y="-39766"/>
                  <a:pt x="3438536" y="0"/>
                </a:cubicBezTo>
                <a:cubicBezTo>
                  <a:pt x="3706116" y="39766"/>
                  <a:pt x="3736454" y="26957"/>
                  <a:pt x="3998600" y="0"/>
                </a:cubicBezTo>
                <a:cubicBezTo>
                  <a:pt x="4260746" y="-26957"/>
                  <a:pt x="4340317" y="-19288"/>
                  <a:pt x="4467492" y="0"/>
                </a:cubicBezTo>
                <a:cubicBezTo>
                  <a:pt x="4594667" y="19288"/>
                  <a:pt x="4898511" y="-17578"/>
                  <a:pt x="5118730" y="0"/>
                </a:cubicBezTo>
                <a:cubicBezTo>
                  <a:pt x="5338949" y="17578"/>
                  <a:pt x="5534489" y="-18085"/>
                  <a:pt x="5861141" y="0"/>
                </a:cubicBezTo>
                <a:cubicBezTo>
                  <a:pt x="6187793" y="18085"/>
                  <a:pt x="6210351" y="-9283"/>
                  <a:pt x="6330032" y="0"/>
                </a:cubicBezTo>
                <a:cubicBezTo>
                  <a:pt x="6449713" y="9283"/>
                  <a:pt x="6619728" y="14670"/>
                  <a:pt x="6798923" y="0"/>
                </a:cubicBezTo>
                <a:cubicBezTo>
                  <a:pt x="6978118" y="-14670"/>
                  <a:pt x="7406090" y="-18600"/>
                  <a:pt x="7632508" y="0"/>
                </a:cubicBezTo>
                <a:cubicBezTo>
                  <a:pt x="7858927" y="18600"/>
                  <a:pt x="7891631" y="-6729"/>
                  <a:pt x="8010226" y="0"/>
                </a:cubicBezTo>
                <a:cubicBezTo>
                  <a:pt x="8128821" y="6729"/>
                  <a:pt x="8717472" y="20058"/>
                  <a:pt x="9117330" y="0"/>
                </a:cubicBezTo>
                <a:cubicBezTo>
                  <a:pt x="9130307" y="102232"/>
                  <a:pt x="9112401" y="338209"/>
                  <a:pt x="9117330" y="468738"/>
                </a:cubicBezTo>
                <a:cubicBezTo>
                  <a:pt x="9122259" y="599267"/>
                  <a:pt x="9127938" y="723709"/>
                  <a:pt x="9117330" y="966470"/>
                </a:cubicBezTo>
                <a:cubicBezTo>
                  <a:pt x="9106722" y="1209231"/>
                  <a:pt x="9106763" y="1208799"/>
                  <a:pt x="9117330" y="1449705"/>
                </a:cubicBezTo>
                <a:cubicBezTo>
                  <a:pt x="8737510" y="1437291"/>
                  <a:pt x="8455316" y="1448798"/>
                  <a:pt x="8283746" y="1449705"/>
                </a:cubicBezTo>
                <a:cubicBezTo>
                  <a:pt x="8112176" y="1450612"/>
                  <a:pt x="7962764" y="1470481"/>
                  <a:pt x="7814854" y="1449705"/>
                </a:cubicBezTo>
                <a:cubicBezTo>
                  <a:pt x="7666944" y="1428929"/>
                  <a:pt x="7565557" y="1448507"/>
                  <a:pt x="7437136" y="1449705"/>
                </a:cubicBezTo>
                <a:cubicBezTo>
                  <a:pt x="7308715" y="1450903"/>
                  <a:pt x="7085232" y="1431027"/>
                  <a:pt x="6877072" y="1449705"/>
                </a:cubicBezTo>
                <a:cubicBezTo>
                  <a:pt x="6668912" y="1468383"/>
                  <a:pt x="6545444" y="1456464"/>
                  <a:pt x="6225834" y="1449705"/>
                </a:cubicBezTo>
                <a:cubicBezTo>
                  <a:pt x="5906224" y="1442946"/>
                  <a:pt x="6020657" y="1443214"/>
                  <a:pt x="5848116" y="1449705"/>
                </a:cubicBezTo>
                <a:cubicBezTo>
                  <a:pt x="5675575" y="1456196"/>
                  <a:pt x="5382905" y="1425348"/>
                  <a:pt x="5014532" y="1449705"/>
                </a:cubicBezTo>
                <a:cubicBezTo>
                  <a:pt x="4646159" y="1474062"/>
                  <a:pt x="4656278" y="1444375"/>
                  <a:pt x="4363294" y="1449705"/>
                </a:cubicBezTo>
                <a:cubicBezTo>
                  <a:pt x="4070310" y="1455035"/>
                  <a:pt x="3846374" y="1448631"/>
                  <a:pt x="3712056" y="1449705"/>
                </a:cubicBezTo>
                <a:cubicBezTo>
                  <a:pt x="3577738" y="1450779"/>
                  <a:pt x="3061666" y="1438160"/>
                  <a:pt x="2878471" y="1449705"/>
                </a:cubicBezTo>
                <a:cubicBezTo>
                  <a:pt x="2695277" y="1461250"/>
                  <a:pt x="2558474" y="1470734"/>
                  <a:pt x="2409580" y="1449705"/>
                </a:cubicBezTo>
                <a:cubicBezTo>
                  <a:pt x="2260686" y="1428676"/>
                  <a:pt x="2075374" y="1447811"/>
                  <a:pt x="1940689" y="1449705"/>
                </a:cubicBezTo>
                <a:cubicBezTo>
                  <a:pt x="1806004" y="1451599"/>
                  <a:pt x="1675967" y="1431780"/>
                  <a:pt x="1471798" y="1449705"/>
                </a:cubicBezTo>
                <a:cubicBezTo>
                  <a:pt x="1267629" y="1467630"/>
                  <a:pt x="1203344" y="1466003"/>
                  <a:pt x="1094080" y="1449705"/>
                </a:cubicBezTo>
                <a:cubicBezTo>
                  <a:pt x="984816" y="1433407"/>
                  <a:pt x="520961" y="1424187"/>
                  <a:pt x="0" y="1449705"/>
                </a:cubicBezTo>
                <a:cubicBezTo>
                  <a:pt x="18018" y="1312357"/>
                  <a:pt x="13513" y="1184457"/>
                  <a:pt x="0" y="980967"/>
                </a:cubicBezTo>
                <a:cubicBezTo>
                  <a:pt x="-13513" y="777477"/>
                  <a:pt x="-13009" y="618449"/>
                  <a:pt x="0" y="483235"/>
                </a:cubicBezTo>
                <a:cubicBezTo>
                  <a:pt x="13009" y="348021"/>
                  <a:pt x="18493" y="215213"/>
                  <a:pt x="0" y="0"/>
                </a:cubicBezTo>
                <a:close/>
              </a:path>
              <a:path w="9117330" h="1449705" stroke="0" extrusionOk="0">
                <a:moveTo>
                  <a:pt x="0" y="0"/>
                </a:moveTo>
                <a:cubicBezTo>
                  <a:pt x="238677" y="-25577"/>
                  <a:pt x="406686" y="-4670"/>
                  <a:pt x="560065" y="0"/>
                </a:cubicBezTo>
                <a:cubicBezTo>
                  <a:pt x="713445" y="4670"/>
                  <a:pt x="907808" y="6191"/>
                  <a:pt x="1120129" y="0"/>
                </a:cubicBezTo>
                <a:cubicBezTo>
                  <a:pt x="1332450" y="-6191"/>
                  <a:pt x="1373844" y="7084"/>
                  <a:pt x="1589020" y="0"/>
                </a:cubicBezTo>
                <a:cubicBezTo>
                  <a:pt x="1804196" y="-7084"/>
                  <a:pt x="1966408" y="-30770"/>
                  <a:pt x="2331432" y="0"/>
                </a:cubicBezTo>
                <a:cubicBezTo>
                  <a:pt x="2696456" y="30770"/>
                  <a:pt x="2811446" y="13227"/>
                  <a:pt x="2982669" y="0"/>
                </a:cubicBezTo>
                <a:cubicBezTo>
                  <a:pt x="3153892" y="-13227"/>
                  <a:pt x="3175249" y="12164"/>
                  <a:pt x="3360387" y="0"/>
                </a:cubicBezTo>
                <a:cubicBezTo>
                  <a:pt x="3545525" y="-12164"/>
                  <a:pt x="3693272" y="24094"/>
                  <a:pt x="4011625" y="0"/>
                </a:cubicBezTo>
                <a:cubicBezTo>
                  <a:pt x="4329978" y="-24094"/>
                  <a:pt x="4387212" y="36805"/>
                  <a:pt x="4754036" y="0"/>
                </a:cubicBezTo>
                <a:cubicBezTo>
                  <a:pt x="5120860" y="-36805"/>
                  <a:pt x="4962495" y="17788"/>
                  <a:pt x="5131754" y="0"/>
                </a:cubicBezTo>
                <a:cubicBezTo>
                  <a:pt x="5301013" y="-17788"/>
                  <a:pt x="5621168" y="15392"/>
                  <a:pt x="5782992" y="0"/>
                </a:cubicBezTo>
                <a:cubicBezTo>
                  <a:pt x="5944816" y="-15392"/>
                  <a:pt x="6315683" y="-7168"/>
                  <a:pt x="6525403" y="0"/>
                </a:cubicBezTo>
                <a:cubicBezTo>
                  <a:pt x="6735123" y="7168"/>
                  <a:pt x="6922481" y="17960"/>
                  <a:pt x="7085468" y="0"/>
                </a:cubicBezTo>
                <a:cubicBezTo>
                  <a:pt x="7248455" y="-17960"/>
                  <a:pt x="7636697" y="-37574"/>
                  <a:pt x="7919052" y="0"/>
                </a:cubicBezTo>
                <a:cubicBezTo>
                  <a:pt x="8201407" y="37574"/>
                  <a:pt x="8223637" y="-21516"/>
                  <a:pt x="8479117" y="0"/>
                </a:cubicBezTo>
                <a:cubicBezTo>
                  <a:pt x="8734597" y="21516"/>
                  <a:pt x="8870172" y="-1730"/>
                  <a:pt x="9117330" y="0"/>
                </a:cubicBezTo>
                <a:cubicBezTo>
                  <a:pt x="9130217" y="172904"/>
                  <a:pt x="9098980" y="323792"/>
                  <a:pt x="9117330" y="483235"/>
                </a:cubicBezTo>
                <a:cubicBezTo>
                  <a:pt x="9135680" y="642678"/>
                  <a:pt x="9129305" y="812325"/>
                  <a:pt x="9117330" y="922979"/>
                </a:cubicBezTo>
                <a:cubicBezTo>
                  <a:pt x="9105355" y="1033633"/>
                  <a:pt x="9133590" y="1334503"/>
                  <a:pt x="9117330" y="1449705"/>
                </a:cubicBezTo>
                <a:cubicBezTo>
                  <a:pt x="8861473" y="1422341"/>
                  <a:pt x="8600475" y="1456128"/>
                  <a:pt x="8374919" y="1449705"/>
                </a:cubicBezTo>
                <a:cubicBezTo>
                  <a:pt x="8149363" y="1443282"/>
                  <a:pt x="7945319" y="1418708"/>
                  <a:pt x="7632508" y="1449705"/>
                </a:cubicBezTo>
                <a:cubicBezTo>
                  <a:pt x="7319697" y="1480702"/>
                  <a:pt x="7276745" y="1455343"/>
                  <a:pt x="7163616" y="1449705"/>
                </a:cubicBezTo>
                <a:cubicBezTo>
                  <a:pt x="7050487" y="1444067"/>
                  <a:pt x="6900423" y="1429856"/>
                  <a:pt x="6694725" y="1449705"/>
                </a:cubicBezTo>
                <a:cubicBezTo>
                  <a:pt x="6489027" y="1469554"/>
                  <a:pt x="6138901" y="1447640"/>
                  <a:pt x="5952314" y="1449705"/>
                </a:cubicBezTo>
                <a:cubicBezTo>
                  <a:pt x="5765727" y="1451770"/>
                  <a:pt x="5673112" y="1467500"/>
                  <a:pt x="5483423" y="1449705"/>
                </a:cubicBezTo>
                <a:cubicBezTo>
                  <a:pt x="5293734" y="1431910"/>
                  <a:pt x="5211626" y="1457791"/>
                  <a:pt x="5014532" y="1449705"/>
                </a:cubicBezTo>
                <a:cubicBezTo>
                  <a:pt x="4817438" y="1441619"/>
                  <a:pt x="4762623" y="1441012"/>
                  <a:pt x="4636814" y="1449705"/>
                </a:cubicBezTo>
                <a:cubicBezTo>
                  <a:pt x="4511005" y="1458398"/>
                  <a:pt x="4255396" y="1422085"/>
                  <a:pt x="4076749" y="1449705"/>
                </a:cubicBezTo>
                <a:cubicBezTo>
                  <a:pt x="3898102" y="1477325"/>
                  <a:pt x="3750351" y="1452045"/>
                  <a:pt x="3516684" y="1449705"/>
                </a:cubicBezTo>
                <a:cubicBezTo>
                  <a:pt x="3283017" y="1447365"/>
                  <a:pt x="3070151" y="1451265"/>
                  <a:pt x="2865447" y="1449705"/>
                </a:cubicBezTo>
                <a:cubicBezTo>
                  <a:pt x="2660743" y="1448145"/>
                  <a:pt x="2668432" y="1435700"/>
                  <a:pt x="2487729" y="1449705"/>
                </a:cubicBezTo>
                <a:cubicBezTo>
                  <a:pt x="2307026" y="1463710"/>
                  <a:pt x="2054164" y="1421196"/>
                  <a:pt x="1745317" y="1449705"/>
                </a:cubicBezTo>
                <a:cubicBezTo>
                  <a:pt x="1436470" y="1478214"/>
                  <a:pt x="1505041" y="1464486"/>
                  <a:pt x="1367600" y="1449705"/>
                </a:cubicBezTo>
                <a:cubicBezTo>
                  <a:pt x="1230159" y="1434924"/>
                  <a:pt x="1039213" y="1454542"/>
                  <a:pt x="807535" y="1449705"/>
                </a:cubicBezTo>
                <a:cubicBezTo>
                  <a:pt x="575858" y="1444868"/>
                  <a:pt x="162017" y="1461332"/>
                  <a:pt x="0" y="1449705"/>
                </a:cubicBezTo>
                <a:cubicBezTo>
                  <a:pt x="-5759" y="1284277"/>
                  <a:pt x="15449" y="1152015"/>
                  <a:pt x="0" y="951973"/>
                </a:cubicBezTo>
                <a:cubicBezTo>
                  <a:pt x="-15449" y="751931"/>
                  <a:pt x="-10464" y="675826"/>
                  <a:pt x="0" y="468738"/>
                </a:cubicBezTo>
                <a:cubicBezTo>
                  <a:pt x="10464" y="261650"/>
                  <a:pt x="-5591" y="211471"/>
                  <a:pt x="0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dk1"/>
                </a:solidFill>
              </a:defRPr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loria Hallelujah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47 000 đồng</a:t>
            </a:r>
          </a:p>
        </p:txBody>
      </p:sp>
      <p:pic>
        <p:nvPicPr>
          <p:cNvPr id="79" name="Picture 78"/>
          <p:cNvPicPr/>
          <p:nvPr/>
        </p:nvPicPr>
        <p:blipFill>
          <a:blip r:embed="rId9"/>
          <a:srcRect t="21481" r="19185" b="16185"/>
          <a:stretch>
            <a:fillRect/>
          </a:stretch>
        </p:blipFill>
        <p:spPr>
          <a:xfrm>
            <a:off x="8559165" y="2818130"/>
            <a:ext cx="3046095" cy="2747645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0" name="Title 2"/>
          <p:cNvSpPr>
            <a:spLocks noGrp="1"/>
          </p:cNvSpPr>
          <p:nvPr/>
        </p:nvSpPr>
        <p:spPr>
          <a:xfrm>
            <a:off x="8589010" y="5659120"/>
            <a:ext cx="3110865" cy="695325"/>
          </a:xfrm>
          <a:custGeom>
            <a:avLst>
              <a:gd name="connsiteX0" fmla="*/ 0 w 9117330"/>
              <a:gd name="connsiteY0" fmla="*/ 0 h 1449705"/>
              <a:gd name="connsiteX1" fmla="*/ 560065 w 9117330"/>
              <a:gd name="connsiteY1" fmla="*/ 0 h 1449705"/>
              <a:gd name="connsiteX2" fmla="*/ 1211302 w 9117330"/>
              <a:gd name="connsiteY2" fmla="*/ 0 h 1449705"/>
              <a:gd name="connsiteX3" fmla="*/ 2044887 w 9117330"/>
              <a:gd name="connsiteY3" fmla="*/ 0 h 1449705"/>
              <a:gd name="connsiteX4" fmla="*/ 2604951 w 9117330"/>
              <a:gd name="connsiteY4" fmla="*/ 0 h 1449705"/>
              <a:gd name="connsiteX5" fmla="*/ 3438536 w 9117330"/>
              <a:gd name="connsiteY5" fmla="*/ 0 h 1449705"/>
              <a:gd name="connsiteX6" fmla="*/ 3998600 w 9117330"/>
              <a:gd name="connsiteY6" fmla="*/ 0 h 1449705"/>
              <a:gd name="connsiteX7" fmla="*/ 4467492 w 9117330"/>
              <a:gd name="connsiteY7" fmla="*/ 0 h 1449705"/>
              <a:gd name="connsiteX8" fmla="*/ 5118730 w 9117330"/>
              <a:gd name="connsiteY8" fmla="*/ 0 h 1449705"/>
              <a:gd name="connsiteX9" fmla="*/ 5861141 w 9117330"/>
              <a:gd name="connsiteY9" fmla="*/ 0 h 1449705"/>
              <a:gd name="connsiteX10" fmla="*/ 6330032 w 9117330"/>
              <a:gd name="connsiteY10" fmla="*/ 0 h 1449705"/>
              <a:gd name="connsiteX11" fmla="*/ 6798923 w 9117330"/>
              <a:gd name="connsiteY11" fmla="*/ 0 h 1449705"/>
              <a:gd name="connsiteX12" fmla="*/ 7632508 w 9117330"/>
              <a:gd name="connsiteY12" fmla="*/ 0 h 1449705"/>
              <a:gd name="connsiteX13" fmla="*/ 8010226 w 9117330"/>
              <a:gd name="connsiteY13" fmla="*/ 0 h 1449705"/>
              <a:gd name="connsiteX14" fmla="*/ 9117330 w 9117330"/>
              <a:gd name="connsiteY14" fmla="*/ 0 h 1449705"/>
              <a:gd name="connsiteX15" fmla="*/ 9117330 w 9117330"/>
              <a:gd name="connsiteY15" fmla="*/ 468738 h 1449705"/>
              <a:gd name="connsiteX16" fmla="*/ 9117330 w 9117330"/>
              <a:gd name="connsiteY16" fmla="*/ 966470 h 1449705"/>
              <a:gd name="connsiteX17" fmla="*/ 9117330 w 9117330"/>
              <a:gd name="connsiteY17" fmla="*/ 1449705 h 1449705"/>
              <a:gd name="connsiteX18" fmla="*/ 8283746 w 9117330"/>
              <a:gd name="connsiteY18" fmla="*/ 1449705 h 1449705"/>
              <a:gd name="connsiteX19" fmla="*/ 7814854 w 9117330"/>
              <a:gd name="connsiteY19" fmla="*/ 1449705 h 1449705"/>
              <a:gd name="connsiteX20" fmla="*/ 7437136 w 9117330"/>
              <a:gd name="connsiteY20" fmla="*/ 1449705 h 1449705"/>
              <a:gd name="connsiteX21" fmla="*/ 6877072 w 9117330"/>
              <a:gd name="connsiteY21" fmla="*/ 1449705 h 1449705"/>
              <a:gd name="connsiteX22" fmla="*/ 6225834 w 9117330"/>
              <a:gd name="connsiteY22" fmla="*/ 1449705 h 1449705"/>
              <a:gd name="connsiteX23" fmla="*/ 5848116 w 9117330"/>
              <a:gd name="connsiteY23" fmla="*/ 1449705 h 1449705"/>
              <a:gd name="connsiteX24" fmla="*/ 5014532 w 9117330"/>
              <a:gd name="connsiteY24" fmla="*/ 1449705 h 1449705"/>
              <a:gd name="connsiteX25" fmla="*/ 4363294 w 9117330"/>
              <a:gd name="connsiteY25" fmla="*/ 1449705 h 1449705"/>
              <a:gd name="connsiteX26" fmla="*/ 3712056 w 9117330"/>
              <a:gd name="connsiteY26" fmla="*/ 1449705 h 1449705"/>
              <a:gd name="connsiteX27" fmla="*/ 2878471 w 9117330"/>
              <a:gd name="connsiteY27" fmla="*/ 1449705 h 1449705"/>
              <a:gd name="connsiteX28" fmla="*/ 2409580 w 9117330"/>
              <a:gd name="connsiteY28" fmla="*/ 1449705 h 1449705"/>
              <a:gd name="connsiteX29" fmla="*/ 1940689 w 9117330"/>
              <a:gd name="connsiteY29" fmla="*/ 1449705 h 1449705"/>
              <a:gd name="connsiteX30" fmla="*/ 1471798 w 9117330"/>
              <a:gd name="connsiteY30" fmla="*/ 1449705 h 1449705"/>
              <a:gd name="connsiteX31" fmla="*/ 1094080 w 9117330"/>
              <a:gd name="connsiteY31" fmla="*/ 1449705 h 1449705"/>
              <a:gd name="connsiteX32" fmla="*/ 0 w 9117330"/>
              <a:gd name="connsiteY32" fmla="*/ 1449705 h 1449705"/>
              <a:gd name="connsiteX33" fmla="*/ 0 w 9117330"/>
              <a:gd name="connsiteY33" fmla="*/ 980967 h 1449705"/>
              <a:gd name="connsiteX34" fmla="*/ 0 w 9117330"/>
              <a:gd name="connsiteY34" fmla="*/ 483235 h 1449705"/>
              <a:gd name="connsiteX35" fmla="*/ 0 w 9117330"/>
              <a:gd name="connsiteY35" fmla="*/ 0 h 1449705"/>
            </a:avLst>
            <a:gdLst>
              <a:gd name="connsiteX0-1" fmla="*/ 0 w 9117330"/>
              <a:gd name="connsiteY0-2" fmla="*/ 0 h 1449705"/>
              <a:gd name="connsiteX1-3" fmla="*/ 560065 w 9117330"/>
              <a:gd name="connsiteY1-4" fmla="*/ 0 h 1449705"/>
              <a:gd name="connsiteX2-5" fmla="*/ 1211302 w 9117330"/>
              <a:gd name="connsiteY2-6" fmla="*/ 0 h 1449705"/>
              <a:gd name="connsiteX3-7" fmla="*/ 2044887 w 9117330"/>
              <a:gd name="connsiteY3-8" fmla="*/ 0 h 1449705"/>
              <a:gd name="connsiteX4-9" fmla="*/ 2604951 w 9117330"/>
              <a:gd name="connsiteY4-10" fmla="*/ 0 h 1449705"/>
              <a:gd name="connsiteX5-11" fmla="*/ 3438536 w 9117330"/>
              <a:gd name="connsiteY5-12" fmla="*/ 0 h 1449705"/>
              <a:gd name="connsiteX6-13" fmla="*/ 3998600 w 9117330"/>
              <a:gd name="connsiteY6-14" fmla="*/ 0 h 1449705"/>
              <a:gd name="connsiteX7-15" fmla="*/ 4467492 w 9117330"/>
              <a:gd name="connsiteY7-16" fmla="*/ 0 h 1449705"/>
              <a:gd name="connsiteX8-17" fmla="*/ 5118730 w 9117330"/>
              <a:gd name="connsiteY8-18" fmla="*/ 0 h 1449705"/>
              <a:gd name="connsiteX9-19" fmla="*/ 5861141 w 9117330"/>
              <a:gd name="connsiteY9-20" fmla="*/ 0 h 1449705"/>
              <a:gd name="connsiteX10-21" fmla="*/ 6330032 w 9117330"/>
              <a:gd name="connsiteY10-22" fmla="*/ 0 h 1449705"/>
              <a:gd name="connsiteX11-23" fmla="*/ 6798923 w 9117330"/>
              <a:gd name="connsiteY11-24" fmla="*/ 0 h 1449705"/>
              <a:gd name="connsiteX12-25" fmla="*/ 7632508 w 9117330"/>
              <a:gd name="connsiteY12-26" fmla="*/ 0 h 1449705"/>
              <a:gd name="connsiteX13-27" fmla="*/ 8010226 w 9117330"/>
              <a:gd name="connsiteY13-28" fmla="*/ 0 h 1449705"/>
              <a:gd name="connsiteX14-29" fmla="*/ 9117330 w 9117330"/>
              <a:gd name="connsiteY14-30" fmla="*/ 0 h 1449705"/>
              <a:gd name="connsiteX15-31" fmla="*/ 9117330 w 9117330"/>
              <a:gd name="connsiteY15-32" fmla="*/ 468738 h 1449705"/>
              <a:gd name="connsiteX16-33" fmla="*/ 9117330 w 9117330"/>
              <a:gd name="connsiteY16-34" fmla="*/ 966470 h 1449705"/>
              <a:gd name="connsiteX17-35" fmla="*/ 9117330 w 9117330"/>
              <a:gd name="connsiteY17-36" fmla="*/ 1449705 h 1449705"/>
              <a:gd name="connsiteX18-37" fmla="*/ 8283746 w 9117330"/>
              <a:gd name="connsiteY18-38" fmla="*/ 1449705 h 1449705"/>
              <a:gd name="connsiteX19-39" fmla="*/ 7814854 w 9117330"/>
              <a:gd name="connsiteY19-40" fmla="*/ 1449705 h 1449705"/>
              <a:gd name="connsiteX20-41" fmla="*/ 7437136 w 9117330"/>
              <a:gd name="connsiteY20-42" fmla="*/ 1449705 h 1449705"/>
              <a:gd name="connsiteX21-43" fmla="*/ 6877072 w 9117330"/>
              <a:gd name="connsiteY21-44" fmla="*/ 1449705 h 1449705"/>
              <a:gd name="connsiteX22-45" fmla="*/ 6225834 w 9117330"/>
              <a:gd name="connsiteY22-46" fmla="*/ 1449705 h 1449705"/>
              <a:gd name="connsiteX23-47" fmla="*/ 5848116 w 9117330"/>
              <a:gd name="connsiteY23-48" fmla="*/ 1449705 h 1449705"/>
              <a:gd name="connsiteX24-49" fmla="*/ 5014532 w 9117330"/>
              <a:gd name="connsiteY24-50" fmla="*/ 1449705 h 1449705"/>
              <a:gd name="connsiteX25-51" fmla="*/ 4363294 w 9117330"/>
              <a:gd name="connsiteY25-52" fmla="*/ 1449705 h 1449705"/>
              <a:gd name="connsiteX26-53" fmla="*/ 3712056 w 9117330"/>
              <a:gd name="connsiteY26-54" fmla="*/ 1449705 h 1449705"/>
              <a:gd name="connsiteX27-55" fmla="*/ 2878471 w 9117330"/>
              <a:gd name="connsiteY27-56" fmla="*/ 1449705 h 1449705"/>
              <a:gd name="connsiteX28-57" fmla="*/ 2409580 w 9117330"/>
              <a:gd name="connsiteY28-58" fmla="*/ 1449705 h 1449705"/>
              <a:gd name="connsiteX29-59" fmla="*/ 1940689 w 9117330"/>
              <a:gd name="connsiteY29-60" fmla="*/ 1449705 h 1449705"/>
              <a:gd name="connsiteX30-61" fmla="*/ 1471798 w 9117330"/>
              <a:gd name="connsiteY30-62" fmla="*/ 1449705 h 1449705"/>
              <a:gd name="connsiteX31-63" fmla="*/ 1094080 w 9117330"/>
              <a:gd name="connsiteY31-64" fmla="*/ 1449705 h 1449705"/>
              <a:gd name="connsiteX32-65" fmla="*/ 0 w 9117330"/>
              <a:gd name="connsiteY32-66" fmla="*/ 1449705 h 1449705"/>
              <a:gd name="connsiteX33-67" fmla="*/ 0 w 9117330"/>
              <a:gd name="connsiteY33-68" fmla="*/ 980967 h 1449705"/>
              <a:gd name="connsiteX34-69" fmla="*/ 0 w 9117330"/>
              <a:gd name="connsiteY34-70" fmla="*/ 483235 h 1449705"/>
              <a:gd name="connsiteX35-71" fmla="*/ 0 w 9117330"/>
              <a:gd name="connsiteY35-72" fmla="*/ 0 h 144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</a:cxnLst>
            <a:rect l="l" t="t" r="r" b="b"/>
            <a:pathLst>
              <a:path w="9117330" h="1449705" fill="none" extrusionOk="0">
                <a:moveTo>
                  <a:pt x="0" y="0"/>
                </a:moveTo>
                <a:cubicBezTo>
                  <a:pt x="179337" y="5997"/>
                  <a:pt x="288930" y="23302"/>
                  <a:pt x="560065" y="0"/>
                </a:cubicBezTo>
                <a:cubicBezTo>
                  <a:pt x="831201" y="-23302"/>
                  <a:pt x="1057783" y="-20290"/>
                  <a:pt x="1211302" y="0"/>
                </a:cubicBezTo>
                <a:cubicBezTo>
                  <a:pt x="1364821" y="20290"/>
                  <a:pt x="1642670" y="26666"/>
                  <a:pt x="2044887" y="0"/>
                </a:cubicBezTo>
                <a:cubicBezTo>
                  <a:pt x="2447105" y="-26666"/>
                  <a:pt x="2401718" y="2194"/>
                  <a:pt x="2604951" y="0"/>
                </a:cubicBezTo>
                <a:cubicBezTo>
                  <a:pt x="2808184" y="-2194"/>
                  <a:pt x="3170957" y="-39766"/>
                  <a:pt x="3438536" y="0"/>
                </a:cubicBezTo>
                <a:cubicBezTo>
                  <a:pt x="3706116" y="39766"/>
                  <a:pt x="3736454" y="26957"/>
                  <a:pt x="3998600" y="0"/>
                </a:cubicBezTo>
                <a:cubicBezTo>
                  <a:pt x="4260746" y="-26957"/>
                  <a:pt x="4340317" y="-19288"/>
                  <a:pt x="4467492" y="0"/>
                </a:cubicBezTo>
                <a:cubicBezTo>
                  <a:pt x="4594667" y="19288"/>
                  <a:pt x="4898511" y="-17578"/>
                  <a:pt x="5118730" y="0"/>
                </a:cubicBezTo>
                <a:cubicBezTo>
                  <a:pt x="5338949" y="17578"/>
                  <a:pt x="5534489" y="-18085"/>
                  <a:pt x="5861141" y="0"/>
                </a:cubicBezTo>
                <a:cubicBezTo>
                  <a:pt x="6187793" y="18085"/>
                  <a:pt x="6210351" y="-9283"/>
                  <a:pt x="6330032" y="0"/>
                </a:cubicBezTo>
                <a:cubicBezTo>
                  <a:pt x="6449713" y="9283"/>
                  <a:pt x="6619728" y="14670"/>
                  <a:pt x="6798923" y="0"/>
                </a:cubicBezTo>
                <a:cubicBezTo>
                  <a:pt x="6978118" y="-14670"/>
                  <a:pt x="7406090" y="-18600"/>
                  <a:pt x="7632508" y="0"/>
                </a:cubicBezTo>
                <a:cubicBezTo>
                  <a:pt x="7858927" y="18600"/>
                  <a:pt x="7891631" y="-6729"/>
                  <a:pt x="8010226" y="0"/>
                </a:cubicBezTo>
                <a:cubicBezTo>
                  <a:pt x="8128821" y="6729"/>
                  <a:pt x="8717472" y="20058"/>
                  <a:pt x="9117330" y="0"/>
                </a:cubicBezTo>
                <a:cubicBezTo>
                  <a:pt x="9130307" y="102232"/>
                  <a:pt x="9112401" y="338209"/>
                  <a:pt x="9117330" y="468738"/>
                </a:cubicBezTo>
                <a:cubicBezTo>
                  <a:pt x="9122259" y="599267"/>
                  <a:pt x="9127938" y="723709"/>
                  <a:pt x="9117330" y="966470"/>
                </a:cubicBezTo>
                <a:cubicBezTo>
                  <a:pt x="9106722" y="1209231"/>
                  <a:pt x="9106763" y="1208799"/>
                  <a:pt x="9117330" y="1449705"/>
                </a:cubicBezTo>
                <a:cubicBezTo>
                  <a:pt x="8737510" y="1437291"/>
                  <a:pt x="8455316" y="1448798"/>
                  <a:pt x="8283746" y="1449705"/>
                </a:cubicBezTo>
                <a:cubicBezTo>
                  <a:pt x="8112176" y="1450612"/>
                  <a:pt x="7962764" y="1470481"/>
                  <a:pt x="7814854" y="1449705"/>
                </a:cubicBezTo>
                <a:cubicBezTo>
                  <a:pt x="7666944" y="1428929"/>
                  <a:pt x="7565557" y="1448507"/>
                  <a:pt x="7437136" y="1449705"/>
                </a:cubicBezTo>
                <a:cubicBezTo>
                  <a:pt x="7308715" y="1450903"/>
                  <a:pt x="7085232" y="1431027"/>
                  <a:pt x="6877072" y="1449705"/>
                </a:cubicBezTo>
                <a:cubicBezTo>
                  <a:pt x="6668912" y="1468383"/>
                  <a:pt x="6545444" y="1456464"/>
                  <a:pt x="6225834" y="1449705"/>
                </a:cubicBezTo>
                <a:cubicBezTo>
                  <a:pt x="5906224" y="1442946"/>
                  <a:pt x="6020657" y="1443214"/>
                  <a:pt x="5848116" y="1449705"/>
                </a:cubicBezTo>
                <a:cubicBezTo>
                  <a:pt x="5675575" y="1456196"/>
                  <a:pt x="5382905" y="1425348"/>
                  <a:pt x="5014532" y="1449705"/>
                </a:cubicBezTo>
                <a:cubicBezTo>
                  <a:pt x="4646159" y="1474062"/>
                  <a:pt x="4656278" y="1444375"/>
                  <a:pt x="4363294" y="1449705"/>
                </a:cubicBezTo>
                <a:cubicBezTo>
                  <a:pt x="4070310" y="1455035"/>
                  <a:pt x="3846374" y="1448631"/>
                  <a:pt x="3712056" y="1449705"/>
                </a:cubicBezTo>
                <a:cubicBezTo>
                  <a:pt x="3577738" y="1450779"/>
                  <a:pt x="3061666" y="1438160"/>
                  <a:pt x="2878471" y="1449705"/>
                </a:cubicBezTo>
                <a:cubicBezTo>
                  <a:pt x="2695277" y="1461250"/>
                  <a:pt x="2558474" y="1470734"/>
                  <a:pt x="2409580" y="1449705"/>
                </a:cubicBezTo>
                <a:cubicBezTo>
                  <a:pt x="2260686" y="1428676"/>
                  <a:pt x="2075374" y="1447811"/>
                  <a:pt x="1940689" y="1449705"/>
                </a:cubicBezTo>
                <a:cubicBezTo>
                  <a:pt x="1806004" y="1451599"/>
                  <a:pt x="1675967" y="1431780"/>
                  <a:pt x="1471798" y="1449705"/>
                </a:cubicBezTo>
                <a:cubicBezTo>
                  <a:pt x="1267629" y="1467630"/>
                  <a:pt x="1203344" y="1466003"/>
                  <a:pt x="1094080" y="1449705"/>
                </a:cubicBezTo>
                <a:cubicBezTo>
                  <a:pt x="984816" y="1433407"/>
                  <a:pt x="520961" y="1424187"/>
                  <a:pt x="0" y="1449705"/>
                </a:cubicBezTo>
                <a:cubicBezTo>
                  <a:pt x="18018" y="1312357"/>
                  <a:pt x="13513" y="1184457"/>
                  <a:pt x="0" y="980967"/>
                </a:cubicBezTo>
                <a:cubicBezTo>
                  <a:pt x="-13513" y="777477"/>
                  <a:pt x="-13009" y="618449"/>
                  <a:pt x="0" y="483235"/>
                </a:cubicBezTo>
                <a:cubicBezTo>
                  <a:pt x="13009" y="348021"/>
                  <a:pt x="18493" y="215213"/>
                  <a:pt x="0" y="0"/>
                </a:cubicBezTo>
                <a:close/>
              </a:path>
              <a:path w="9117330" h="1449705" stroke="0" extrusionOk="0">
                <a:moveTo>
                  <a:pt x="0" y="0"/>
                </a:moveTo>
                <a:cubicBezTo>
                  <a:pt x="238677" y="-25577"/>
                  <a:pt x="406686" y="-4670"/>
                  <a:pt x="560065" y="0"/>
                </a:cubicBezTo>
                <a:cubicBezTo>
                  <a:pt x="713445" y="4670"/>
                  <a:pt x="907808" y="6191"/>
                  <a:pt x="1120129" y="0"/>
                </a:cubicBezTo>
                <a:cubicBezTo>
                  <a:pt x="1332450" y="-6191"/>
                  <a:pt x="1373844" y="7084"/>
                  <a:pt x="1589020" y="0"/>
                </a:cubicBezTo>
                <a:cubicBezTo>
                  <a:pt x="1804196" y="-7084"/>
                  <a:pt x="1966408" y="-30770"/>
                  <a:pt x="2331432" y="0"/>
                </a:cubicBezTo>
                <a:cubicBezTo>
                  <a:pt x="2696456" y="30770"/>
                  <a:pt x="2811446" y="13227"/>
                  <a:pt x="2982669" y="0"/>
                </a:cubicBezTo>
                <a:cubicBezTo>
                  <a:pt x="3153892" y="-13227"/>
                  <a:pt x="3175249" y="12164"/>
                  <a:pt x="3360387" y="0"/>
                </a:cubicBezTo>
                <a:cubicBezTo>
                  <a:pt x="3545525" y="-12164"/>
                  <a:pt x="3693272" y="24094"/>
                  <a:pt x="4011625" y="0"/>
                </a:cubicBezTo>
                <a:cubicBezTo>
                  <a:pt x="4329978" y="-24094"/>
                  <a:pt x="4387212" y="36805"/>
                  <a:pt x="4754036" y="0"/>
                </a:cubicBezTo>
                <a:cubicBezTo>
                  <a:pt x="5120860" y="-36805"/>
                  <a:pt x="4962495" y="17788"/>
                  <a:pt x="5131754" y="0"/>
                </a:cubicBezTo>
                <a:cubicBezTo>
                  <a:pt x="5301013" y="-17788"/>
                  <a:pt x="5621168" y="15392"/>
                  <a:pt x="5782992" y="0"/>
                </a:cubicBezTo>
                <a:cubicBezTo>
                  <a:pt x="5944816" y="-15392"/>
                  <a:pt x="6315683" y="-7168"/>
                  <a:pt x="6525403" y="0"/>
                </a:cubicBezTo>
                <a:cubicBezTo>
                  <a:pt x="6735123" y="7168"/>
                  <a:pt x="6922481" y="17960"/>
                  <a:pt x="7085468" y="0"/>
                </a:cubicBezTo>
                <a:cubicBezTo>
                  <a:pt x="7248455" y="-17960"/>
                  <a:pt x="7636697" y="-37574"/>
                  <a:pt x="7919052" y="0"/>
                </a:cubicBezTo>
                <a:cubicBezTo>
                  <a:pt x="8201407" y="37574"/>
                  <a:pt x="8223637" y="-21516"/>
                  <a:pt x="8479117" y="0"/>
                </a:cubicBezTo>
                <a:cubicBezTo>
                  <a:pt x="8734597" y="21516"/>
                  <a:pt x="8870172" y="-1730"/>
                  <a:pt x="9117330" y="0"/>
                </a:cubicBezTo>
                <a:cubicBezTo>
                  <a:pt x="9130217" y="172904"/>
                  <a:pt x="9098980" y="323792"/>
                  <a:pt x="9117330" y="483235"/>
                </a:cubicBezTo>
                <a:cubicBezTo>
                  <a:pt x="9135680" y="642678"/>
                  <a:pt x="9129305" y="812325"/>
                  <a:pt x="9117330" y="922979"/>
                </a:cubicBezTo>
                <a:cubicBezTo>
                  <a:pt x="9105355" y="1033633"/>
                  <a:pt x="9133590" y="1334503"/>
                  <a:pt x="9117330" y="1449705"/>
                </a:cubicBezTo>
                <a:cubicBezTo>
                  <a:pt x="8861473" y="1422341"/>
                  <a:pt x="8600475" y="1456128"/>
                  <a:pt x="8374919" y="1449705"/>
                </a:cubicBezTo>
                <a:cubicBezTo>
                  <a:pt x="8149363" y="1443282"/>
                  <a:pt x="7945319" y="1418708"/>
                  <a:pt x="7632508" y="1449705"/>
                </a:cubicBezTo>
                <a:cubicBezTo>
                  <a:pt x="7319697" y="1480702"/>
                  <a:pt x="7276745" y="1455343"/>
                  <a:pt x="7163616" y="1449705"/>
                </a:cubicBezTo>
                <a:cubicBezTo>
                  <a:pt x="7050487" y="1444067"/>
                  <a:pt x="6900423" y="1429856"/>
                  <a:pt x="6694725" y="1449705"/>
                </a:cubicBezTo>
                <a:cubicBezTo>
                  <a:pt x="6489027" y="1469554"/>
                  <a:pt x="6138901" y="1447640"/>
                  <a:pt x="5952314" y="1449705"/>
                </a:cubicBezTo>
                <a:cubicBezTo>
                  <a:pt x="5765727" y="1451770"/>
                  <a:pt x="5673112" y="1467500"/>
                  <a:pt x="5483423" y="1449705"/>
                </a:cubicBezTo>
                <a:cubicBezTo>
                  <a:pt x="5293734" y="1431910"/>
                  <a:pt x="5211626" y="1457791"/>
                  <a:pt x="5014532" y="1449705"/>
                </a:cubicBezTo>
                <a:cubicBezTo>
                  <a:pt x="4817438" y="1441619"/>
                  <a:pt x="4762623" y="1441012"/>
                  <a:pt x="4636814" y="1449705"/>
                </a:cubicBezTo>
                <a:cubicBezTo>
                  <a:pt x="4511005" y="1458398"/>
                  <a:pt x="4255396" y="1422085"/>
                  <a:pt x="4076749" y="1449705"/>
                </a:cubicBezTo>
                <a:cubicBezTo>
                  <a:pt x="3898102" y="1477325"/>
                  <a:pt x="3750351" y="1452045"/>
                  <a:pt x="3516684" y="1449705"/>
                </a:cubicBezTo>
                <a:cubicBezTo>
                  <a:pt x="3283017" y="1447365"/>
                  <a:pt x="3070151" y="1451265"/>
                  <a:pt x="2865447" y="1449705"/>
                </a:cubicBezTo>
                <a:cubicBezTo>
                  <a:pt x="2660743" y="1448145"/>
                  <a:pt x="2668432" y="1435700"/>
                  <a:pt x="2487729" y="1449705"/>
                </a:cubicBezTo>
                <a:cubicBezTo>
                  <a:pt x="2307026" y="1463710"/>
                  <a:pt x="2054164" y="1421196"/>
                  <a:pt x="1745317" y="1449705"/>
                </a:cubicBezTo>
                <a:cubicBezTo>
                  <a:pt x="1436470" y="1478214"/>
                  <a:pt x="1505041" y="1464486"/>
                  <a:pt x="1367600" y="1449705"/>
                </a:cubicBezTo>
                <a:cubicBezTo>
                  <a:pt x="1230159" y="1434924"/>
                  <a:pt x="1039213" y="1454542"/>
                  <a:pt x="807535" y="1449705"/>
                </a:cubicBezTo>
                <a:cubicBezTo>
                  <a:pt x="575858" y="1444868"/>
                  <a:pt x="162017" y="1461332"/>
                  <a:pt x="0" y="1449705"/>
                </a:cubicBezTo>
                <a:cubicBezTo>
                  <a:pt x="-5759" y="1284277"/>
                  <a:pt x="15449" y="1152015"/>
                  <a:pt x="0" y="951973"/>
                </a:cubicBezTo>
                <a:cubicBezTo>
                  <a:pt x="-15449" y="751931"/>
                  <a:pt x="-10464" y="675826"/>
                  <a:pt x="0" y="468738"/>
                </a:cubicBezTo>
                <a:cubicBezTo>
                  <a:pt x="10464" y="261650"/>
                  <a:pt x="-5591" y="211471"/>
                  <a:pt x="0" y="0"/>
                </a:cubicBezTo>
                <a:close/>
              </a:path>
              <a:path w="9117330" h="1449705" fill="none" extrusionOk="0">
                <a:moveTo>
                  <a:pt x="0" y="0"/>
                </a:moveTo>
                <a:cubicBezTo>
                  <a:pt x="179337" y="5997"/>
                  <a:pt x="288930" y="23302"/>
                  <a:pt x="560065" y="0"/>
                </a:cubicBezTo>
                <a:cubicBezTo>
                  <a:pt x="831201" y="-23302"/>
                  <a:pt x="1057783" y="-20290"/>
                  <a:pt x="1211302" y="0"/>
                </a:cubicBezTo>
                <a:cubicBezTo>
                  <a:pt x="1364821" y="20290"/>
                  <a:pt x="1642670" y="26666"/>
                  <a:pt x="2044887" y="0"/>
                </a:cubicBezTo>
                <a:cubicBezTo>
                  <a:pt x="2447105" y="-26666"/>
                  <a:pt x="2401718" y="2194"/>
                  <a:pt x="2604951" y="0"/>
                </a:cubicBezTo>
                <a:cubicBezTo>
                  <a:pt x="2808184" y="-2194"/>
                  <a:pt x="3170957" y="-39766"/>
                  <a:pt x="3438536" y="0"/>
                </a:cubicBezTo>
                <a:cubicBezTo>
                  <a:pt x="3706116" y="39766"/>
                  <a:pt x="3736454" y="26957"/>
                  <a:pt x="3998600" y="0"/>
                </a:cubicBezTo>
                <a:cubicBezTo>
                  <a:pt x="4260746" y="-26957"/>
                  <a:pt x="4340317" y="-19288"/>
                  <a:pt x="4467492" y="0"/>
                </a:cubicBezTo>
                <a:cubicBezTo>
                  <a:pt x="4594667" y="19288"/>
                  <a:pt x="4898511" y="-17578"/>
                  <a:pt x="5118730" y="0"/>
                </a:cubicBezTo>
                <a:cubicBezTo>
                  <a:pt x="5338949" y="17578"/>
                  <a:pt x="5534489" y="-18085"/>
                  <a:pt x="5861141" y="0"/>
                </a:cubicBezTo>
                <a:cubicBezTo>
                  <a:pt x="6187793" y="18085"/>
                  <a:pt x="6210351" y="-9283"/>
                  <a:pt x="6330032" y="0"/>
                </a:cubicBezTo>
                <a:cubicBezTo>
                  <a:pt x="6449713" y="9283"/>
                  <a:pt x="6619728" y="14670"/>
                  <a:pt x="6798923" y="0"/>
                </a:cubicBezTo>
                <a:cubicBezTo>
                  <a:pt x="6978118" y="-14670"/>
                  <a:pt x="7406090" y="-18600"/>
                  <a:pt x="7632508" y="0"/>
                </a:cubicBezTo>
                <a:cubicBezTo>
                  <a:pt x="7858927" y="18600"/>
                  <a:pt x="7891631" y="-6729"/>
                  <a:pt x="8010226" y="0"/>
                </a:cubicBezTo>
                <a:cubicBezTo>
                  <a:pt x="8128821" y="6729"/>
                  <a:pt x="8717472" y="20058"/>
                  <a:pt x="9117330" y="0"/>
                </a:cubicBezTo>
                <a:cubicBezTo>
                  <a:pt x="9130307" y="102232"/>
                  <a:pt x="9112401" y="338209"/>
                  <a:pt x="9117330" y="468738"/>
                </a:cubicBezTo>
                <a:cubicBezTo>
                  <a:pt x="9122259" y="599267"/>
                  <a:pt x="9127938" y="723709"/>
                  <a:pt x="9117330" y="966470"/>
                </a:cubicBezTo>
                <a:cubicBezTo>
                  <a:pt x="9106722" y="1209231"/>
                  <a:pt x="9106763" y="1208799"/>
                  <a:pt x="9117330" y="1449705"/>
                </a:cubicBezTo>
                <a:cubicBezTo>
                  <a:pt x="8737510" y="1437291"/>
                  <a:pt x="8455316" y="1448798"/>
                  <a:pt x="8283746" y="1449705"/>
                </a:cubicBezTo>
                <a:cubicBezTo>
                  <a:pt x="8112176" y="1450612"/>
                  <a:pt x="7962764" y="1470481"/>
                  <a:pt x="7814854" y="1449705"/>
                </a:cubicBezTo>
                <a:cubicBezTo>
                  <a:pt x="7666944" y="1428929"/>
                  <a:pt x="7565557" y="1448507"/>
                  <a:pt x="7437136" y="1449705"/>
                </a:cubicBezTo>
                <a:cubicBezTo>
                  <a:pt x="7308715" y="1450903"/>
                  <a:pt x="7085232" y="1431027"/>
                  <a:pt x="6877072" y="1449705"/>
                </a:cubicBezTo>
                <a:cubicBezTo>
                  <a:pt x="6668912" y="1468383"/>
                  <a:pt x="6545444" y="1456464"/>
                  <a:pt x="6225834" y="1449705"/>
                </a:cubicBezTo>
                <a:cubicBezTo>
                  <a:pt x="5906224" y="1442946"/>
                  <a:pt x="6020657" y="1443214"/>
                  <a:pt x="5848116" y="1449705"/>
                </a:cubicBezTo>
                <a:cubicBezTo>
                  <a:pt x="5675575" y="1456196"/>
                  <a:pt x="5382905" y="1425348"/>
                  <a:pt x="5014532" y="1449705"/>
                </a:cubicBezTo>
                <a:cubicBezTo>
                  <a:pt x="4646159" y="1474062"/>
                  <a:pt x="4656278" y="1444375"/>
                  <a:pt x="4363294" y="1449705"/>
                </a:cubicBezTo>
                <a:cubicBezTo>
                  <a:pt x="4070310" y="1455035"/>
                  <a:pt x="3846374" y="1448631"/>
                  <a:pt x="3712056" y="1449705"/>
                </a:cubicBezTo>
                <a:cubicBezTo>
                  <a:pt x="3577738" y="1450779"/>
                  <a:pt x="3061666" y="1438160"/>
                  <a:pt x="2878471" y="1449705"/>
                </a:cubicBezTo>
                <a:cubicBezTo>
                  <a:pt x="2695277" y="1461250"/>
                  <a:pt x="2558474" y="1470734"/>
                  <a:pt x="2409580" y="1449705"/>
                </a:cubicBezTo>
                <a:cubicBezTo>
                  <a:pt x="2260686" y="1428676"/>
                  <a:pt x="2075374" y="1447811"/>
                  <a:pt x="1940689" y="1449705"/>
                </a:cubicBezTo>
                <a:cubicBezTo>
                  <a:pt x="1806004" y="1451599"/>
                  <a:pt x="1675967" y="1431780"/>
                  <a:pt x="1471798" y="1449705"/>
                </a:cubicBezTo>
                <a:cubicBezTo>
                  <a:pt x="1267629" y="1467630"/>
                  <a:pt x="1203344" y="1466003"/>
                  <a:pt x="1094080" y="1449705"/>
                </a:cubicBezTo>
                <a:cubicBezTo>
                  <a:pt x="984816" y="1433407"/>
                  <a:pt x="520961" y="1424187"/>
                  <a:pt x="0" y="1449705"/>
                </a:cubicBezTo>
                <a:cubicBezTo>
                  <a:pt x="18018" y="1312357"/>
                  <a:pt x="13513" y="1184457"/>
                  <a:pt x="0" y="980967"/>
                </a:cubicBezTo>
                <a:cubicBezTo>
                  <a:pt x="-13513" y="777477"/>
                  <a:pt x="-13009" y="618449"/>
                  <a:pt x="0" y="483235"/>
                </a:cubicBezTo>
                <a:cubicBezTo>
                  <a:pt x="13009" y="348021"/>
                  <a:pt x="18493" y="215213"/>
                  <a:pt x="0" y="0"/>
                </a:cubicBezTo>
                <a:close/>
              </a:path>
              <a:path w="9117330" h="1449705" stroke="0" extrusionOk="0">
                <a:moveTo>
                  <a:pt x="0" y="0"/>
                </a:moveTo>
                <a:cubicBezTo>
                  <a:pt x="238677" y="-25577"/>
                  <a:pt x="406686" y="-4670"/>
                  <a:pt x="560065" y="0"/>
                </a:cubicBezTo>
                <a:cubicBezTo>
                  <a:pt x="713445" y="4670"/>
                  <a:pt x="907808" y="6191"/>
                  <a:pt x="1120129" y="0"/>
                </a:cubicBezTo>
                <a:cubicBezTo>
                  <a:pt x="1332450" y="-6191"/>
                  <a:pt x="1373844" y="7084"/>
                  <a:pt x="1589020" y="0"/>
                </a:cubicBezTo>
                <a:cubicBezTo>
                  <a:pt x="1804196" y="-7084"/>
                  <a:pt x="1966408" y="-30770"/>
                  <a:pt x="2331432" y="0"/>
                </a:cubicBezTo>
                <a:cubicBezTo>
                  <a:pt x="2696456" y="30770"/>
                  <a:pt x="2811446" y="13227"/>
                  <a:pt x="2982669" y="0"/>
                </a:cubicBezTo>
                <a:cubicBezTo>
                  <a:pt x="3153892" y="-13227"/>
                  <a:pt x="3175249" y="12164"/>
                  <a:pt x="3360387" y="0"/>
                </a:cubicBezTo>
                <a:cubicBezTo>
                  <a:pt x="3545525" y="-12164"/>
                  <a:pt x="3693272" y="24094"/>
                  <a:pt x="4011625" y="0"/>
                </a:cubicBezTo>
                <a:cubicBezTo>
                  <a:pt x="4329978" y="-24094"/>
                  <a:pt x="4387212" y="36805"/>
                  <a:pt x="4754036" y="0"/>
                </a:cubicBezTo>
                <a:cubicBezTo>
                  <a:pt x="5120860" y="-36805"/>
                  <a:pt x="4962495" y="17788"/>
                  <a:pt x="5131754" y="0"/>
                </a:cubicBezTo>
                <a:cubicBezTo>
                  <a:pt x="5301013" y="-17788"/>
                  <a:pt x="5621168" y="15392"/>
                  <a:pt x="5782992" y="0"/>
                </a:cubicBezTo>
                <a:cubicBezTo>
                  <a:pt x="5944816" y="-15392"/>
                  <a:pt x="6315683" y="-7168"/>
                  <a:pt x="6525403" y="0"/>
                </a:cubicBezTo>
                <a:cubicBezTo>
                  <a:pt x="6735123" y="7168"/>
                  <a:pt x="6922481" y="17960"/>
                  <a:pt x="7085468" y="0"/>
                </a:cubicBezTo>
                <a:cubicBezTo>
                  <a:pt x="7248455" y="-17960"/>
                  <a:pt x="7636697" y="-37574"/>
                  <a:pt x="7919052" y="0"/>
                </a:cubicBezTo>
                <a:cubicBezTo>
                  <a:pt x="8201407" y="37574"/>
                  <a:pt x="8223637" y="-21516"/>
                  <a:pt x="8479117" y="0"/>
                </a:cubicBezTo>
                <a:cubicBezTo>
                  <a:pt x="8734597" y="21516"/>
                  <a:pt x="8870172" y="-1730"/>
                  <a:pt x="9117330" y="0"/>
                </a:cubicBezTo>
                <a:cubicBezTo>
                  <a:pt x="9130217" y="172904"/>
                  <a:pt x="9098980" y="323792"/>
                  <a:pt x="9117330" y="483235"/>
                </a:cubicBezTo>
                <a:cubicBezTo>
                  <a:pt x="9135680" y="642678"/>
                  <a:pt x="9129305" y="812325"/>
                  <a:pt x="9117330" y="922979"/>
                </a:cubicBezTo>
                <a:cubicBezTo>
                  <a:pt x="9105355" y="1033633"/>
                  <a:pt x="9133590" y="1334503"/>
                  <a:pt x="9117330" y="1449705"/>
                </a:cubicBezTo>
                <a:cubicBezTo>
                  <a:pt x="8861473" y="1422341"/>
                  <a:pt x="8600475" y="1456128"/>
                  <a:pt x="8374919" y="1449705"/>
                </a:cubicBezTo>
                <a:cubicBezTo>
                  <a:pt x="8149363" y="1443282"/>
                  <a:pt x="7945319" y="1418708"/>
                  <a:pt x="7632508" y="1449705"/>
                </a:cubicBezTo>
                <a:cubicBezTo>
                  <a:pt x="7319697" y="1480702"/>
                  <a:pt x="7276745" y="1455343"/>
                  <a:pt x="7163616" y="1449705"/>
                </a:cubicBezTo>
                <a:cubicBezTo>
                  <a:pt x="7050487" y="1444067"/>
                  <a:pt x="6900423" y="1429856"/>
                  <a:pt x="6694725" y="1449705"/>
                </a:cubicBezTo>
                <a:cubicBezTo>
                  <a:pt x="6489027" y="1469554"/>
                  <a:pt x="6138901" y="1447640"/>
                  <a:pt x="5952314" y="1449705"/>
                </a:cubicBezTo>
                <a:cubicBezTo>
                  <a:pt x="5765727" y="1451770"/>
                  <a:pt x="5673112" y="1467500"/>
                  <a:pt x="5483423" y="1449705"/>
                </a:cubicBezTo>
                <a:cubicBezTo>
                  <a:pt x="5293734" y="1431910"/>
                  <a:pt x="5211626" y="1457791"/>
                  <a:pt x="5014532" y="1449705"/>
                </a:cubicBezTo>
                <a:cubicBezTo>
                  <a:pt x="4817438" y="1441619"/>
                  <a:pt x="4762623" y="1441012"/>
                  <a:pt x="4636814" y="1449705"/>
                </a:cubicBezTo>
                <a:cubicBezTo>
                  <a:pt x="4511005" y="1458398"/>
                  <a:pt x="4255396" y="1422085"/>
                  <a:pt x="4076749" y="1449705"/>
                </a:cubicBezTo>
                <a:cubicBezTo>
                  <a:pt x="3898102" y="1477325"/>
                  <a:pt x="3750351" y="1452045"/>
                  <a:pt x="3516684" y="1449705"/>
                </a:cubicBezTo>
                <a:cubicBezTo>
                  <a:pt x="3283017" y="1447365"/>
                  <a:pt x="3070151" y="1451265"/>
                  <a:pt x="2865447" y="1449705"/>
                </a:cubicBezTo>
                <a:cubicBezTo>
                  <a:pt x="2660743" y="1448145"/>
                  <a:pt x="2668432" y="1435700"/>
                  <a:pt x="2487729" y="1449705"/>
                </a:cubicBezTo>
                <a:cubicBezTo>
                  <a:pt x="2307026" y="1463710"/>
                  <a:pt x="2054164" y="1421196"/>
                  <a:pt x="1745317" y="1449705"/>
                </a:cubicBezTo>
                <a:cubicBezTo>
                  <a:pt x="1436470" y="1478214"/>
                  <a:pt x="1505041" y="1464486"/>
                  <a:pt x="1367600" y="1449705"/>
                </a:cubicBezTo>
                <a:cubicBezTo>
                  <a:pt x="1230159" y="1434924"/>
                  <a:pt x="1039213" y="1454542"/>
                  <a:pt x="807535" y="1449705"/>
                </a:cubicBezTo>
                <a:cubicBezTo>
                  <a:pt x="575858" y="1444868"/>
                  <a:pt x="162017" y="1461332"/>
                  <a:pt x="0" y="1449705"/>
                </a:cubicBezTo>
                <a:cubicBezTo>
                  <a:pt x="-5759" y="1284277"/>
                  <a:pt x="15449" y="1152015"/>
                  <a:pt x="0" y="951973"/>
                </a:cubicBezTo>
                <a:cubicBezTo>
                  <a:pt x="-15449" y="751931"/>
                  <a:pt x="-10464" y="675826"/>
                  <a:pt x="0" y="468738"/>
                </a:cubicBezTo>
                <a:cubicBezTo>
                  <a:pt x="10464" y="261650"/>
                  <a:pt x="-5591" y="211471"/>
                  <a:pt x="0" y="0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dk1"/>
                </a:solidFill>
              </a:defRPr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loria Hallelujah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l" eaLnBrk="1" hangingPunct="1">
              <a:buClrTx/>
              <a:buSzTx/>
              <a:buFontTx/>
              <a:buNone/>
            </a:pP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46 000 đồng/hộp</a:t>
            </a:r>
          </a:p>
        </p:txBody>
      </p:sp>
      <p:pic>
        <p:nvPicPr>
          <p:cNvPr id="81" name="Picture 80"/>
          <p:cNvPicPr/>
          <p:nvPr/>
        </p:nvPicPr>
        <p:blipFill>
          <a:blip r:embed="rId9"/>
          <a:srcRect t="21481" r="19185" b="16185"/>
          <a:stretch>
            <a:fillRect/>
          </a:stretch>
        </p:blipFill>
        <p:spPr>
          <a:xfrm>
            <a:off x="4743450" y="2534920"/>
            <a:ext cx="3046095" cy="2747645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2" name="Title 2"/>
          <p:cNvSpPr>
            <a:spLocks noGrp="1"/>
          </p:cNvSpPr>
          <p:nvPr/>
        </p:nvSpPr>
        <p:spPr>
          <a:xfrm>
            <a:off x="4924425" y="5372735"/>
            <a:ext cx="3110865" cy="695325"/>
          </a:xfrm>
          <a:custGeom>
            <a:avLst>
              <a:gd name="connsiteX0" fmla="*/ 0 w 9117330"/>
              <a:gd name="connsiteY0" fmla="*/ 0 h 1449705"/>
              <a:gd name="connsiteX1" fmla="*/ 560065 w 9117330"/>
              <a:gd name="connsiteY1" fmla="*/ 0 h 1449705"/>
              <a:gd name="connsiteX2" fmla="*/ 1211302 w 9117330"/>
              <a:gd name="connsiteY2" fmla="*/ 0 h 1449705"/>
              <a:gd name="connsiteX3" fmla="*/ 2044887 w 9117330"/>
              <a:gd name="connsiteY3" fmla="*/ 0 h 1449705"/>
              <a:gd name="connsiteX4" fmla="*/ 2604951 w 9117330"/>
              <a:gd name="connsiteY4" fmla="*/ 0 h 1449705"/>
              <a:gd name="connsiteX5" fmla="*/ 3438536 w 9117330"/>
              <a:gd name="connsiteY5" fmla="*/ 0 h 1449705"/>
              <a:gd name="connsiteX6" fmla="*/ 3998600 w 9117330"/>
              <a:gd name="connsiteY6" fmla="*/ 0 h 1449705"/>
              <a:gd name="connsiteX7" fmla="*/ 4467492 w 9117330"/>
              <a:gd name="connsiteY7" fmla="*/ 0 h 1449705"/>
              <a:gd name="connsiteX8" fmla="*/ 5118730 w 9117330"/>
              <a:gd name="connsiteY8" fmla="*/ 0 h 1449705"/>
              <a:gd name="connsiteX9" fmla="*/ 5861141 w 9117330"/>
              <a:gd name="connsiteY9" fmla="*/ 0 h 1449705"/>
              <a:gd name="connsiteX10" fmla="*/ 6330032 w 9117330"/>
              <a:gd name="connsiteY10" fmla="*/ 0 h 1449705"/>
              <a:gd name="connsiteX11" fmla="*/ 6798923 w 9117330"/>
              <a:gd name="connsiteY11" fmla="*/ 0 h 1449705"/>
              <a:gd name="connsiteX12" fmla="*/ 7632508 w 9117330"/>
              <a:gd name="connsiteY12" fmla="*/ 0 h 1449705"/>
              <a:gd name="connsiteX13" fmla="*/ 8010226 w 9117330"/>
              <a:gd name="connsiteY13" fmla="*/ 0 h 1449705"/>
              <a:gd name="connsiteX14" fmla="*/ 9117330 w 9117330"/>
              <a:gd name="connsiteY14" fmla="*/ 0 h 1449705"/>
              <a:gd name="connsiteX15" fmla="*/ 9117330 w 9117330"/>
              <a:gd name="connsiteY15" fmla="*/ 468738 h 1449705"/>
              <a:gd name="connsiteX16" fmla="*/ 9117330 w 9117330"/>
              <a:gd name="connsiteY16" fmla="*/ 966470 h 1449705"/>
              <a:gd name="connsiteX17" fmla="*/ 9117330 w 9117330"/>
              <a:gd name="connsiteY17" fmla="*/ 1449705 h 1449705"/>
              <a:gd name="connsiteX18" fmla="*/ 8283746 w 9117330"/>
              <a:gd name="connsiteY18" fmla="*/ 1449705 h 1449705"/>
              <a:gd name="connsiteX19" fmla="*/ 7814854 w 9117330"/>
              <a:gd name="connsiteY19" fmla="*/ 1449705 h 1449705"/>
              <a:gd name="connsiteX20" fmla="*/ 7437136 w 9117330"/>
              <a:gd name="connsiteY20" fmla="*/ 1449705 h 1449705"/>
              <a:gd name="connsiteX21" fmla="*/ 6877072 w 9117330"/>
              <a:gd name="connsiteY21" fmla="*/ 1449705 h 1449705"/>
              <a:gd name="connsiteX22" fmla="*/ 6225834 w 9117330"/>
              <a:gd name="connsiteY22" fmla="*/ 1449705 h 1449705"/>
              <a:gd name="connsiteX23" fmla="*/ 5848116 w 9117330"/>
              <a:gd name="connsiteY23" fmla="*/ 1449705 h 1449705"/>
              <a:gd name="connsiteX24" fmla="*/ 5014532 w 9117330"/>
              <a:gd name="connsiteY24" fmla="*/ 1449705 h 1449705"/>
              <a:gd name="connsiteX25" fmla="*/ 4363294 w 9117330"/>
              <a:gd name="connsiteY25" fmla="*/ 1449705 h 1449705"/>
              <a:gd name="connsiteX26" fmla="*/ 3712056 w 9117330"/>
              <a:gd name="connsiteY26" fmla="*/ 1449705 h 1449705"/>
              <a:gd name="connsiteX27" fmla="*/ 2878471 w 9117330"/>
              <a:gd name="connsiteY27" fmla="*/ 1449705 h 1449705"/>
              <a:gd name="connsiteX28" fmla="*/ 2409580 w 9117330"/>
              <a:gd name="connsiteY28" fmla="*/ 1449705 h 1449705"/>
              <a:gd name="connsiteX29" fmla="*/ 1940689 w 9117330"/>
              <a:gd name="connsiteY29" fmla="*/ 1449705 h 1449705"/>
              <a:gd name="connsiteX30" fmla="*/ 1471798 w 9117330"/>
              <a:gd name="connsiteY30" fmla="*/ 1449705 h 1449705"/>
              <a:gd name="connsiteX31" fmla="*/ 1094080 w 9117330"/>
              <a:gd name="connsiteY31" fmla="*/ 1449705 h 1449705"/>
              <a:gd name="connsiteX32" fmla="*/ 0 w 9117330"/>
              <a:gd name="connsiteY32" fmla="*/ 1449705 h 1449705"/>
              <a:gd name="connsiteX33" fmla="*/ 0 w 9117330"/>
              <a:gd name="connsiteY33" fmla="*/ 980967 h 1449705"/>
              <a:gd name="connsiteX34" fmla="*/ 0 w 9117330"/>
              <a:gd name="connsiteY34" fmla="*/ 483235 h 1449705"/>
              <a:gd name="connsiteX35" fmla="*/ 0 w 9117330"/>
              <a:gd name="connsiteY35" fmla="*/ 0 h 1449705"/>
            </a:avLst>
            <a:gdLst>
              <a:gd name="connsiteX0-1" fmla="*/ 0 w 9117330"/>
              <a:gd name="connsiteY0-2" fmla="*/ 0 h 1449705"/>
              <a:gd name="connsiteX1-3" fmla="*/ 560065 w 9117330"/>
              <a:gd name="connsiteY1-4" fmla="*/ 0 h 1449705"/>
              <a:gd name="connsiteX2-5" fmla="*/ 1211302 w 9117330"/>
              <a:gd name="connsiteY2-6" fmla="*/ 0 h 1449705"/>
              <a:gd name="connsiteX3-7" fmla="*/ 2044887 w 9117330"/>
              <a:gd name="connsiteY3-8" fmla="*/ 0 h 1449705"/>
              <a:gd name="connsiteX4-9" fmla="*/ 2604951 w 9117330"/>
              <a:gd name="connsiteY4-10" fmla="*/ 0 h 1449705"/>
              <a:gd name="connsiteX5-11" fmla="*/ 3438536 w 9117330"/>
              <a:gd name="connsiteY5-12" fmla="*/ 0 h 1449705"/>
              <a:gd name="connsiteX6-13" fmla="*/ 3998600 w 9117330"/>
              <a:gd name="connsiteY6-14" fmla="*/ 0 h 1449705"/>
              <a:gd name="connsiteX7-15" fmla="*/ 4467492 w 9117330"/>
              <a:gd name="connsiteY7-16" fmla="*/ 0 h 1449705"/>
              <a:gd name="connsiteX8-17" fmla="*/ 5118730 w 9117330"/>
              <a:gd name="connsiteY8-18" fmla="*/ 0 h 1449705"/>
              <a:gd name="connsiteX9-19" fmla="*/ 5861141 w 9117330"/>
              <a:gd name="connsiteY9-20" fmla="*/ 0 h 1449705"/>
              <a:gd name="connsiteX10-21" fmla="*/ 6330032 w 9117330"/>
              <a:gd name="connsiteY10-22" fmla="*/ 0 h 1449705"/>
              <a:gd name="connsiteX11-23" fmla="*/ 6798923 w 9117330"/>
              <a:gd name="connsiteY11-24" fmla="*/ 0 h 1449705"/>
              <a:gd name="connsiteX12-25" fmla="*/ 7632508 w 9117330"/>
              <a:gd name="connsiteY12-26" fmla="*/ 0 h 1449705"/>
              <a:gd name="connsiteX13-27" fmla="*/ 8010226 w 9117330"/>
              <a:gd name="connsiteY13-28" fmla="*/ 0 h 1449705"/>
              <a:gd name="connsiteX14-29" fmla="*/ 9117330 w 9117330"/>
              <a:gd name="connsiteY14-30" fmla="*/ 0 h 1449705"/>
              <a:gd name="connsiteX15-31" fmla="*/ 9117330 w 9117330"/>
              <a:gd name="connsiteY15-32" fmla="*/ 468738 h 1449705"/>
              <a:gd name="connsiteX16-33" fmla="*/ 9117330 w 9117330"/>
              <a:gd name="connsiteY16-34" fmla="*/ 966470 h 1449705"/>
              <a:gd name="connsiteX17-35" fmla="*/ 9117330 w 9117330"/>
              <a:gd name="connsiteY17-36" fmla="*/ 1449705 h 1449705"/>
              <a:gd name="connsiteX18-37" fmla="*/ 8283746 w 9117330"/>
              <a:gd name="connsiteY18-38" fmla="*/ 1449705 h 1449705"/>
              <a:gd name="connsiteX19-39" fmla="*/ 7814854 w 9117330"/>
              <a:gd name="connsiteY19-40" fmla="*/ 1449705 h 1449705"/>
              <a:gd name="connsiteX20-41" fmla="*/ 7437136 w 9117330"/>
              <a:gd name="connsiteY20-42" fmla="*/ 1449705 h 1449705"/>
              <a:gd name="connsiteX21-43" fmla="*/ 6877072 w 9117330"/>
              <a:gd name="connsiteY21-44" fmla="*/ 1449705 h 1449705"/>
              <a:gd name="connsiteX22-45" fmla="*/ 6225834 w 9117330"/>
              <a:gd name="connsiteY22-46" fmla="*/ 1449705 h 1449705"/>
              <a:gd name="connsiteX23-47" fmla="*/ 5848116 w 9117330"/>
              <a:gd name="connsiteY23-48" fmla="*/ 1449705 h 1449705"/>
              <a:gd name="connsiteX24-49" fmla="*/ 5014532 w 9117330"/>
              <a:gd name="connsiteY24-50" fmla="*/ 1449705 h 1449705"/>
              <a:gd name="connsiteX25-51" fmla="*/ 4363294 w 9117330"/>
              <a:gd name="connsiteY25-52" fmla="*/ 1449705 h 1449705"/>
              <a:gd name="connsiteX26-53" fmla="*/ 3712056 w 9117330"/>
              <a:gd name="connsiteY26-54" fmla="*/ 1449705 h 1449705"/>
              <a:gd name="connsiteX27-55" fmla="*/ 2878471 w 9117330"/>
              <a:gd name="connsiteY27-56" fmla="*/ 1449705 h 1449705"/>
              <a:gd name="connsiteX28-57" fmla="*/ 2409580 w 9117330"/>
              <a:gd name="connsiteY28-58" fmla="*/ 1449705 h 1449705"/>
              <a:gd name="connsiteX29-59" fmla="*/ 1940689 w 9117330"/>
              <a:gd name="connsiteY29-60" fmla="*/ 1449705 h 1449705"/>
              <a:gd name="connsiteX30-61" fmla="*/ 1471798 w 9117330"/>
              <a:gd name="connsiteY30-62" fmla="*/ 1449705 h 1449705"/>
              <a:gd name="connsiteX31-63" fmla="*/ 1094080 w 9117330"/>
              <a:gd name="connsiteY31-64" fmla="*/ 1449705 h 1449705"/>
              <a:gd name="connsiteX32-65" fmla="*/ 0 w 9117330"/>
              <a:gd name="connsiteY32-66" fmla="*/ 1449705 h 1449705"/>
              <a:gd name="connsiteX33-67" fmla="*/ 0 w 9117330"/>
              <a:gd name="connsiteY33-68" fmla="*/ 980967 h 1449705"/>
              <a:gd name="connsiteX34-69" fmla="*/ 0 w 9117330"/>
              <a:gd name="connsiteY34-70" fmla="*/ 483235 h 1449705"/>
              <a:gd name="connsiteX35-71" fmla="*/ 0 w 9117330"/>
              <a:gd name="connsiteY35-72" fmla="*/ 0 h 144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</a:cxnLst>
            <a:rect l="l" t="t" r="r" b="b"/>
            <a:pathLst>
              <a:path w="9117330" h="1449705" fill="none" extrusionOk="0">
                <a:moveTo>
                  <a:pt x="0" y="0"/>
                </a:moveTo>
                <a:cubicBezTo>
                  <a:pt x="179337" y="5997"/>
                  <a:pt x="288930" y="23302"/>
                  <a:pt x="560065" y="0"/>
                </a:cubicBezTo>
                <a:cubicBezTo>
                  <a:pt x="831201" y="-23302"/>
                  <a:pt x="1057783" y="-20290"/>
                  <a:pt x="1211302" y="0"/>
                </a:cubicBezTo>
                <a:cubicBezTo>
                  <a:pt x="1364821" y="20290"/>
                  <a:pt x="1642670" y="26666"/>
                  <a:pt x="2044887" y="0"/>
                </a:cubicBezTo>
                <a:cubicBezTo>
                  <a:pt x="2447105" y="-26666"/>
                  <a:pt x="2401718" y="2194"/>
                  <a:pt x="2604951" y="0"/>
                </a:cubicBezTo>
                <a:cubicBezTo>
                  <a:pt x="2808184" y="-2194"/>
                  <a:pt x="3170957" y="-39766"/>
                  <a:pt x="3438536" y="0"/>
                </a:cubicBezTo>
                <a:cubicBezTo>
                  <a:pt x="3706116" y="39766"/>
                  <a:pt x="3736454" y="26957"/>
                  <a:pt x="3998600" y="0"/>
                </a:cubicBezTo>
                <a:cubicBezTo>
                  <a:pt x="4260746" y="-26957"/>
                  <a:pt x="4340317" y="-19288"/>
                  <a:pt x="4467492" y="0"/>
                </a:cubicBezTo>
                <a:cubicBezTo>
                  <a:pt x="4594667" y="19288"/>
                  <a:pt x="4898511" y="-17578"/>
                  <a:pt x="5118730" y="0"/>
                </a:cubicBezTo>
                <a:cubicBezTo>
                  <a:pt x="5338949" y="17578"/>
                  <a:pt x="5534489" y="-18085"/>
                  <a:pt x="5861141" y="0"/>
                </a:cubicBezTo>
                <a:cubicBezTo>
                  <a:pt x="6187793" y="18085"/>
                  <a:pt x="6210351" y="-9283"/>
                  <a:pt x="6330032" y="0"/>
                </a:cubicBezTo>
                <a:cubicBezTo>
                  <a:pt x="6449713" y="9283"/>
                  <a:pt x="6619728" y="14670"/>
                  <a:pt x="6798923" y="0"/>
                </a:cubicBezTo>
                <a:cubicBezTo>
                  <a:pt x="6978118" y="-14670"/>
                  <a:pt x="7406090" y="-18600"/>
                  <a:pt x="7632508" y="0"/>
                </a:cubicBezTo>
                <a:cubicBezTo>
                  <a:pt x="7858927" y="18600"/>
                  <a:pt x="7891631" y="-6729"/>
                  <a:pt x="8010226" y="0"/>
                </a:cubicBezTo>
                <a:cubicBezTo>
                  <a:pt x="8128821" y="6729"/>
                  <a:pt x="8717472" y="20058"/>
                  <a:pt x="9117330" y="0"/>
                </a:cubicBezTo>
                <a:cubicBezTo>
                  <a:pt x="9130307" y="102232"/>
                  <a:pt x="9112401" y="338209"/>
                  <a:pt x="9117330" y="468738"/>
                </a:cubicBezTo>
                <a:cubicBezTo>
                  <a:pt x="9122259" y="599267"/>
                  <a:pt x="9127938" y="723709"/>
                  <a:pt x="9117330" y="966470"/>
                </a:cubicBezTo>
                <a:cubicBezTo>
                  <a:pt x="9106722" y="1209231"/>
                  <a:pt x="9106763" y="1208799"/>
                  <a:pt x="9117330" y="1449705"/>
                </a:cubicBezTo>
                <a:cubicBezTo>
                  <a:pt x="8737510" y="1437291"/>
                  <a:pt x="8455316" y="1448798"/>
                  <a:pt x="8283746" y="1449705"/>
                </a:cubicBezTo>
                <a:cubicBezTo>
                  <a:pt x="8112176" y="1450612"/>
                  <a:pt x="7962764" y="1470481"/>
                  <a:pt x="7814854" y="1449705"/>
                </a:cubicBezTo>
                <a:cubicBezTo>
                  <a:pt x="7666944" y="1428929"/>
                  <a:pt x="7565557" y="1448507"/>
                  <a:pt x="7437136" y="1449705"/>
                </a:cubicBezTo>
                <a:cubicBezTo>
                  <a:pt x="7308715" y="1450903"/>
                  <a:pt x="7085232" y="1431027"/>
                  <a:pt x="6877072" y="1449705"/>
                </a:cubicBezTo>
                <a:cubicBezTo>
                  <a:pt x="6668912" y="1468383"/>
                  <a:pt x="6545444" y="1456464"/>
                  <a:pt x="6225834" y="1449705"/>
                </a:cubicBezTo>
                <a:cubicBezTo>
                  <a:pt x="5906224" y="1442946"/>
                  <a:pt x="6020657" y="1443214"/>
                  <a:pt x="5848116" y="1449705"/>
                </a:cubicBezTo>
                <a:cubicBezTo>
                  <a:pt x="5675575" y="1456196"/>
                  <a:pt x="5382905" y="1425348"/>
                  <a:pt x="5014532" y="1449705"/>
                </a:cubicBezTo>
                <a:cubicBezTo>
                  <a:pt x="4646159" y="1474062"/>
                  <a:pt x="4656278" y="1444375"/>
                  <a:pt x="4363294" y="1449705"/>
                </a:cubicBezTo>
                <a:cubicBezTo>
                  <a:pt x="4070310" y="1455035"/>
                  <a:pt x="3846374" y="1448631"/>
                  <a:pt x="3712056" y="1449705"/>
                </a:cubicBezTo>
                <a:cubicBezTo>
                  <a:pt x="3577738" y="1450779"/>
                  <a:pt x="3061666" y="1438160"/>
                  <a:pt x="2878471" y="1449705"/>
                </a:cubicBezTo>
                <a:cubicBezTo>
                  <a:pt x="2695277" y="1461250"/>
                  <a:pt x="2558474" y="1470734"/>
                  <a:pt x="2409580" y="1449705"/>
                </a:cubicBezTo>
                <a:cubicBezTo>
                  <a:pt x="2260686" y="1428676"/>
                  <a:pt x="2075374" y="1447811"/>
                  <a:pt x="1940689" y="1449705"/>
                </a:cubicBezTo>
                <a:cubicBezTo>
                  <a:pt x="1806004" y="1451599"/>
                  <a:pt x="1675967" y="1431780"/>
                  <a:pt x="1471798" y="1449705"/>
                </a:cubicBezTo>
                <a:cubicBezTo>
                  <a:pt x="1267629" y="1467630"/>
                  <a:pt x="1203344" y="1466003"/>
                  <a:pt x="1094080" y="1449705"/>
                </a:cubicBezTo>
                <a:cubicBezTo>
                  <a:pt x="984816" y="1433407"/>
                  <a:pt x="520961" y="1424187"/>
                  <a:pt x="0" y="1449705"/>
                </a:cubicBezTo>
                <a:cubicBezTo>
                  <a:pt x="18018" y="1312357"/>
                  <a:pt x="13513" y="1184457"/>
                  <a:pt x="0" y="980967"/>
                </a:cubicBezTo>
                <a:cubicBezTo>
                  <a:pt x="-13513" y="777477"/>
                  <a:pt x="-13009" y="618449"/>
                  <a:pt x="0" y="483235"/>
                </a:cubicBezTo>
                <a:cubicBezTo>
                  <a:pt x="13009" y="348021"/>
                  <a:pt x="18493" y="215213"/>
                  <a:pt x="0" y="0"/>
                </a:cubicBezTo>
                <a:close/>
              </a:path>
              <a:path w="9117330" h="1449705" stroke="0" extrusionOk="0">
                <a:moveTo>
                  <a:pt x="0" y="0"/>
                </a:moveTo>
                <a:cubicBezTo>
                  <a:pt x="238677" y="-25577"/>
                  <a:pt x="406686" y="-4670"/>
                  <a:pt x="560065" y="0"/>
                </a:cubicBezTo>
                <a:cubicBezTo>
                  <a:pt x="713445" y="4670"/>
                  <a:pt x="907808" y="6191"/>
                  <a:pt x="1120129" y="0"/>
                </a:cubicBezTo>
                <a:cubicBezTo>
                  <a:pt x="1332450" y="-6191"/>
                  <a:pt x="1373844" y="7084"/>
                  <a:pt x="1589020" y="0"/>
                </a:cubicBezTo>
                <a:cubicBezTo>
                  <a:pt x="1804196" y="-7084"/>
                  <a:pt x="1966408" y="-30770"/>
                  <a:pt x="2331432" y="0"/>
                </a:cubicBezTo>
                <a:cubicBezTo>
                  <a:pt x="2696456" y="30770"/>
                  <a:pt x="2811446" y="13227"/>
                  <a:pt x="2982669" y="0"/>
                </a:cubicBezTo>
                <a:cubicBezTo>
                  <a:pt x="3153892" y="-13227"/>
                  <a:pt x="3175249" y="12164"/>
                  <a:pt x="3360387" y="0"/>
                </a:cubicBezTo>
                <a:cubicBezTo>
                  <a:pt x="3545525" y="-12164"/>
                  <a:pt x="3693272" y="24094"/>
                  <a:pt x="4011625" y="0"/>
                </a:cubicBezTo>
                <a:cubicBezTo>
                  <a:pt x="4329978" y="-24094"/>
                  <a:pt x="4387212" y="36805"/>
                  <a:pt x="4754036" y="0"/>
                </a:cubicBezTo>
                <a:cubicBezTo>
                  <a:pt x="5120860" y="-36805"/>
                  <a:pt x="4962495" y="17788"/>
                  <a:pt x="5131754" y="0"/>
                </a:cubicBezTo>
                <a:cubicBezTo>
                  <a:pt x="5301013" y="-17788"/>
                  <a:pt x="5621168" y="15392"/>
                  <a:pt x="5782992" y="0"/>
                </a:cubicBezTo>
                <a:cubicBezTo>
                  <a:pt x="5944816" y="-15392"/>
                  <a:pt x="6315683" y="-7168"/>
                  <a:pt x="6525403" y="0"/>
                </a:cubicBezTo>
                <a:cubicBezTo>
                  <a:pt x="6735123" y="7168"/>
                  <a:pt x="6922481" y="17960"/>
                  <a:pt x="7085468" y="0"/>
                </a:cubicBezTo>
                <a:cubicBezTo>
                  <a:pt x="7248455" y="-17960"/>
                  <a:pt x="7636697" y="-37574"/>
                  <a:pt x="7919052" y="0"/>
                </a:cubicBezTo>
                <a:cubicBezTo>
                  <a:pt x="8201407" y="37574"/>
                  <a:pt x="8223637" y="-21516"/>
                  <a:pt x="8479117" y="0"/>
                </a:cubicBezTo>
                <a:cubicBezTo>
                  <a:pt x="8734597" y="21516"/>
                  <a:pt x="8870172" y="-1730"/>
                  <a:pt x="9117330" y="0"/>
                </a:cubicBezTo>
                <a:cubicBezTo>
                  <a:pt x="9130217" y="172904"/>
                  <a:pt x="9098980" y="323792"/>
                  <a:pt x="9117330" y="483235"/>
                </a:cubicBezTo>
                <a:cubicBezTo>
                  <a:pt x="9135680" y="642678"/>
                  <a:pt x="9129305" y="812325"/>
                  <a:pt x="9117330" y="922979"/>
                </a:cubicBezTo>
                <a:cubicBezTo>
                  <a:pt x="9105355" y="1033633"/>
                  <a:pt x="9133590" y="1334503"/>
                  <a:pt x="9117330" y="1449705"/>
                </a:cubicBezTo>
                <a:cubicBezTo>
                  <a:pt x="8861473" y="1422341"/>
                  <a:pt x="8600475" y="1456128"/>
                  <a:pt x="8374919" y="1449705"/>
                </a:cubicBezTo>
                <a:cubicBezTo>
                  <a:pt x="8149363" y="1443282"/>
                  <a:pt x="7945319" y="1418708"/>
                  <a:pt x="7632508" y="1449705"/>
                </a:cubicBezTo>
                <a:cubicBezTo>
                  <a:pt x="7319697" y="1480702"/>
                  <a:pt x="7276745" y="1455343"/>
                  <a:pt x="7163616" y="1449705"/>
                </a:cubicBezTo>
                <a:cubicBezTo>
                  <a:pt x="7050487" y="1444067"/>
                  <a:pt x="6900423" y="1429856"/>
                  <a:pt x="6694725" y="1449705"/>
                </a:cubicBezTo>
                <a:cubicBezTo>
                  <a:pt x="6489027" y="1469554"/>
                  <a:pt x="6138901" y="1447640"/>
                  <a:pt x="5952314" y="1449705"/>
                </a:cubicBezTo>
                <a:cubicBezTo>
                  <a:pt x="5765727" y="1451770"/>
                  <a:pt x="5673112" y="1467500"/>
                  <a:pt x="5483423" y="1449705"/>
                </a:cubicBezTo>
                <a:cubicBezTo>
                  <a:pt x="5293734" y="1431910"/>
                  <a:pt x="5211626" y="1457791"/>
                  <a:pt x="5014532" y="1449705"/>
                </a:cubicBezTo>
                <a:cubicBezTo>
                  <a:pt x="4817438" y="1441619"/>
                  <a:pt x="4762623" y="1441012"/>
                  <a:pt x="4636814" y="1449705"/>
                </a:cubicBezTo>
                <a:cubicBezTo>
                  <a:pt x="4511005" y="1458398"/>
                  <a:pt x="4255396" y="1422085"/>
                  <a:pt x="4076749" y="1449705"/>
                </a:cubicBezTo>
                <a:cubicBezTo>
                  <a:pt x="3898102" y="1477325"/>
                  <a:pt x="3750351" y="1452045"/>
                  <a:pt x="3516684" y="1449705"/>
                </a:cubicBezTo>
                <a:cubicBezTo>
                  <a:pt x="3283017" y="1447365"/>
                  <a:pt x="3070151" y="1451265"/>
                  <a:pt x="2865447" y="1449705"/>
                </a:cubicBezTo>
                <a:cubicBezTo>
                  <a:pt x="2660743" y="1448145"/>
                  <a:pt x="2668432" y="1435700"/>
                  <a:pt x="2487729" y="1449705"/>
                </a:cubicBezTo>
                <a:cubicBezTo>
                  <a:pt x="2307026" y="1463710"/>
                  <a:pt x="2054164" y="1421196"/>
                  <a:pt x="1745317" y="1449705"/>
                </a:cubicBezTo>
                <a:cubicBezTo>
                  <a:pt x="1436470" y="1478214"/>
                  <a:pt x="1505041" y="1464486"/>
                  <a:pt x="1367600" y="1449705"/>
                </a:cubicBezTo>
                <a:cubicBezTo>
                  <a:pt x="1230159" y="1434924"/>
                  <a:pt x="1039213" y="1454542"/>
                  <a:pt x="807535" y="1449705"/>
                </a:cubicBezTo>
                <a:cubicBezTo>
                  <a:pt x="575858" y="1444868"/>
                  <a:pt x="162017" y="1461332"/>
                  <a:pt x="0" y="1449705"/>
                </a:cubicBezTo>
                <a:cubicBezTo>
                  <a:pt x="-5759" y="1284277"/>
                  <a:pt x="15449" y="1152015"/>
                  <a:pt x="0" y="951973"/>
                </a:cubicBezTo>
                <a:cubicBezTo>
                  <a:pt x="-15449" y="751931"/>
                  <a:pt x="-10464" y="675826"/>
                  <a:pt x="0" y="468738"/>
                </a:cubicBezTo>
                <a:cubicBezTo>
                  <a:pt x="10464" y="261650"/>
                  <a:pt x="-5591" y="211471"/>
                  <a:pt x="0" y="0"/>
                </a:cubicBezTo>
                <a:close/>
              </a:path>
              <a:path w="9117330" h="1449705" fill="none" extrusionOk="0">
                <a:moveTo>
                  <a:pt x="0" y="0"/>
                </a:moveTo>
                <a:cubicBezTo>
                  <a:pt x="179337" y="5997"/>
                  <a:pt x="288930" y="23302"/>
                  <a:pt x="560065" y="0"/>
                </a:cubicBezTo>
                <a:cubicBezTo>
                  <a:pt x="831201" y="-23302"/>
                  <a:pt x="1057783" y="-20290"/>
                  <a:pt x="1211302" y="0"/>
                </a:cubicBezTo>
                <a:cubicBezTo>
                  <a:pt x="1364821" y="20290"/>
                  <a:pt x="1642670" y="26666"/>
                  <a:pt x="2044887" y="0"/>
                </a:cubicBezTo>
                <a:cubicBezTo>
                  <a:pt x="2447105" y="-26666"/>
                  <a:pt x="2401718" y="2194"/>
                  <a:pt x="2604951" y="0"/>
                </a:cubicBezTo>
                <a:cubicBezTo>
                  <a:pt x="2808184" y="-2194"/>
                  <a:pt x="3170957" y="-39766"/>
                  <a:pt x="3438536" y="0"/>
                </a:cubicBezTo>
                <a:cubicBezTo>
                  <a:pt x="3706116" y="39766"/>
                  <a:pt x="3736454" y="26957"/>
                  <a:pt x="3998600" y="0"/>
                </a:cubicBezTo>
                <a:cubicBezTo>
                  <a:pt x="4260746" y="-26957"/>
                  <a:pt x="4340317" y="-19288"/>
                  <a:pt x="4467492" y="0"/>
                </a:cubicBezTo>
                <a:cubicBezTo>
                  <a:pt x="4594667" y="19288"/>
                  <a:pt x="4898511" y="-17578"/>
                  <a:pt x="5118730" y="0"/>
                </a:cubicBezTo>
                <a:cubicBezTo>
                  <a:pt x="5338949" y="17578"/>
                  <a:pt x="5534489" y="-18085"/>
                  <a:pt x="5861141" y="0"/>
                </a:cubicBezTo>
                <a:cubicBezTo>
                  <a:pt x="6187793" y="18085"/>
                  <a:pt x="6210351" y="-9283"/>
                  <a:pt x="6330032" y="0"/>
                </a:cubicBezTo>
                <a:cubicBezTo>
                  <a:pt x="6449713" y="9283"/>
                  <a:pt x="6619728" y="14670"/>
                  <a:pt x="6798923" y="0"/>
                </a:cubicBezTo>
                <a:cubicBezTo>
                  <a:pt x="6978118" y="-14670"/>
                  <a:pt x="7406090" y="-18600"/>
                  <a:pt x="7632508" y="0"/>
                </a:cubicBezTo>
                <a:cubicBezTo>
                  <a:pt x="7858927" y="18600"/>
                  <a:pt x="7891631" y="-6729"/>
                  <a:pt x="8010226" y="0"/>
                </a:cubicBezTo>
                <a:cubicBezTo>
                  <a:pt x="8128821" y="6729"/>
                  <a:pt x="8717472" y="20058"/>
                  <a:pt x="9117330" y="0"/>
                </a:cubicBezTo>
                <a:cubicBezTo>
                  <a:pt x="9130307" y="102232"/>
                  <a:pt x="9112401" y="338209"/>
                  <a:pt x="9117330" y="468738"/>
                </a:cubicBezTo>
                <a:cubicBezTo>
                  <a:pt x="9122259" y="599267"/>
                  <a:pt x="9127938" y="723709"/>
                  <a:pt x="9117330" y="966470"/>
                </a:cubicBezTo>
                <a:cubicBezTo>
                  <a:pt x="9106722" y="1209231"/>
                  <a:pt x="9106763" y="1208799"/>
                  <a:pt x="9117330" y="1449705"/>
                </a:cubicBezTo>
                <a:cubicBezTo>
                  <a:pt x="8737510" y="1437291"/>
                  <a:pt x="8455316" y="1448798"/>
                  <a:pt x="8283746" y="1449705"/>
                </a:cubicBezTo>
                <a:cubicBezTo>
                  <a:pt x="8112176" y="1450612"/>
                  <a:pt x="7962764" y="1470481"/>
                  <a:pt x="7814854" y="1449705"/>
                </a:cubicBezTo>
                <a:cubicBezTo>
                  <a:pt x="7666944" y="1428929"/>
                  <a:pt x="7565557" y="1448507"/>
                  <a:pt x="7437136" y="1449705"/>
                </a:cubicBezTo>
                <a:cubicBezTo>
                  <a:pt x="7308715" y="1450903"/>
                  <a:pt x="7085232" y="1431027"/>
                  <a:pt x="6877072" y="1449705"/>
                </a:cubicBezTo>
                <a:cubicBezTo>
                  <a:pt x="6668912" y="1468383"/>
                  <a:pt x="6545444" y="1456464"/>
                  <a:pt x="6225834" y="1449705"/>
                </a:cubicBezTo>
                <a:cubicBezTo>
                  <a:pt x="5906224" y="1442946"/>
                  <a:pt x="6020657" y="1443214"/>
                  <a:pt x="5848116" y="1449705"/>
                </a:cubicBezTo>
                <a:cubicBezTo>
                  <a:pt x="5675575" y="1456196"/>
                  <a:pt x="5382905" y="1425348"/>
                  <a:pt x="5014532" y="1449705"/>
                </a:cubicBezTo>
                <a:cubicBezTo>
                  <a:pt x="4646159" y="1474062"/>
                  <a:pt x="4656278" y="1444375"/>
                  <a:pt x="4363294" y="1449705"/>
                </a:cubicBezTo>
                <a:cubicBezTo>
                  <a:pt x="4070310" y="1455035"/>
                  <a:pt x="3846374" y="1448631"/>
                  <a:pt x="3712056" y="1449705"/>
                </a:cubicBezTo>
                <a:cubicBezTo>
                  <a:pt x="3577738" y="1450779"/>
                  <a:pt x="3061666" y="1438160"/>
                  <a:pt x="2878471" y="1449705"/>
                </a:cubicBezTo>
                <a:cubicBezTo>
                  <a:pt x="2695277" y="1461250"/>
                  <a:pt x="2558474" y="1470734"/>
                  <a:pt x="2409580" y="1449705"/>
                </a:cubicBezTo>
                <a:cubicBezTo>
                  <a:pt x="2260686" y="1428676"/>
                  <a:pt x="2075374" y="1447811"/>
                  <a:pt x="1940689" y="1449705"/>
                </a:cubicBezTo>
                <a:cubicBezTo>
                  <a:pt x="1806004" y="1451599"/>
                  <a:pt x="1675967" y="1431780"/>
                  <a:pt x="1471798" y="1449705"/>
                </a:cubicBezTo>
                <a:cubicBezTo>
                  <a:pt x="1267629" y="1467630"/>
                  <a:pt x="1203344" y="1466003"/>
                  <a:pt x="1094080" y="1449705"/>
                </a:cubicBezTo>
                <a:cubicBezTo>
                  <a:pt x="984816" y="1433407"/>
                  <a:pt x="520961" y="1424187"/>
                  <a:pt x="0" y="1449705"/>
                </a:cubicBezTo>
                <a:cubicBezTo>
                  <a:pt x="18018" y="1312357"/>
                  <a:pt x="13513" y="1184457"/>
                  <a:pt x="0" y="980967"/>
                </a:cubicBezTo>
                <a:cubicBezTo>
                  <a:pt x="-13513" y="777477"/>
                  <a:pt x="-13009" y="618449"/>
                  <a:pt x="0" y="483235"/>
                </a:cubicBezTo>
                <a:cubicBezTo>
                  <a:pt x="13009" y="348021"/>
                  <a:pt x="18493" y="215213"/>
                  <a:pt x="0" y="0"/>
                </a:cubicBezTo>
                <a:close/>
              </a:path>
              <a:path w="9117330" h="1449705" stroke="0" extrusionOk="0">
                <a:moveTo>
                  <a:pt x="0" y="0"/>
                </a:moveTo>
                <a:cubicBezTo>
                  <a:pt x="238677" y="-25577"/>
                  <a:pt x="406686" y="-4670"/>
                  <a:pt x="560065" y="0"/>
                </a:cubicBezTo>
                <a:cubicBezTo>
                  <a:pt x="713445" y="4670"/>
                  <a:pt x="907808" y="6191"/>
                  <a:pt x="1120129" y="0"/>
                </a:cubicBezTo>
                <a:cubicBezTo>
                  <a:pt x="1332450" y="-6191"/>
                  <a:pt x="1373844" y="7084"/>
                  <a:pt x="1589020" y="0"/>
                </a:cubicBezTo>
                <a:cubicBezTo>
                  <a:pt x="1804196" y="-7084"/>
                  <a:pt x="1966408" y="-30770"/>
                  <a:pt x="2331432" y="0"/>
                </a:cubicBezTo>
                <a:cubicBezTo>
                  <a:pt x="2696456" y="30770"/>
                  <a:pt x="2811446" y="13227"/>
                  <a:pt x="2982669" y="0"/>
                </a:cubicBezTo>
                <a:cubicBezTo>
                  <a:pt x="3153892" y="-13227"/>
                  <a:pt x="3175249" y="12164"/>
                  <a:pt x="3360387" y="0"/>
                </a:cubicBezTo>
                <a:cubicBezTo>
                  <a:pt x="3545525" y="-12164"/>
                  <a:pt x="3693272" y="24094"/>
                  <a:pt x="4011625" y="0"/>
                </a:cubicBezTo>
                <a:cubicBezTo>
                  <a:pt x="4329978" y="-24094"/>
                  <a:pt x="4387212" y="36805"/>
                  <a:pt x="4754036" y="0"/>
                </a:cubicBezTo>
                <a:cubicBezTo>
                  <a:pt x="5120860" y="-36805"/>
                  <a:pt x="4962495" y="17788"/>
                  <a:pt x="5131754" y="0"/>
                </a:cubicBezTo>
                <a:cubicBezTo>
                  <a:pt x="5301013" y="-17788"/>
                  <a:pt x="5621168" y="15392"/>
                  <a:pt x="5782992" y="0"/>
                </a:cubicBezTo>
                <a:cubicBezTo>
                  <a:pt x="5944816" y="-15392"/>
                  <a:pt x="6315683" y="-7168"/>
                  <a:pt x="6525403" y="0"/>
                </a:cubicBezTo>
                <a:cubicBezTo>
                  <a:pt x="6735123" y="7168"/>
                  <a:pt x="6922481" y="17960"/>
                  <a:pt x="7085468" y="0"/>
                </a:cubicBezTo>
                <a:cubicBezTo>
                  <a:pt x="7248455" y="-17960"/>
                  <a:pt x="7636697" y="-37574"/>
                  <a:pt x="7919052" y="0"/>
                </a:cubicBezTo>
                <a:cubicBezTo>
                  <a:pt x="8201407" y="37574"/>
                  <a:pt x="8223637" y="-21516"/>
                  <a:pt x="8479117" y="0"/>
                </a:cubicBezTo>
                <a:cubicBezTo>
                  <a:pt x="8734597" y="21516"/>
                  <a:pt x="8870172" y="-1730"/>
                  <a:pt x="9117330" y="0"/>
                </a:cubicBezTo>
                <a:cubicBezTo>
                  <a:pt x="9130217" y="172904"/>
                  <a:pt x="9098980" y="323792"/>
                  <a:pt x="9117330" y="483235"/>
                </a:cubicBezTo>
                <a:cubicBezTo>
                  <a:pt x="9135680" y="642678"/>
                  <a:pt x="9129305" y="812325"/>
                  <a:pt x="9117330" y="922979"/>
                </a:cubicBezTo>
                <a:cubicBezTo>
                  <a:pt x="9105355" y="1033633"/>
                  <a:pt x="9133590" y="1334503"/>
                  <a:pt x="9117330" y="1449705"/>
                </a:cubicBezTo>
                <a:cubicBezTo>
                  <a:pt x="8861473" y="1422341"/>
                  <a:pt x="8600475" y="1456128"/>
                  <a:pt x="8374919" y="1449705"/>
                </a:cubicBezTo>
                <a:cubicBezTo>
                  <a:pt x="8149363" y="1443282"/>
                  <a:pt x="7945319" y="1418708"/>
                  <a:pt x="7632508" y="1449705"/>
                </a:cubicBezTo>
                <a:cubicBezTo>
                  <a:pt x="7319697" y="1480702"/>
                  <a:pt x="7276745" y="1455343"/>
                  <a:pt x="7163616" y="1449705"/>
                </a:cubicBezTo>
                <a:cubicBezTo>
                  <a:pt x="7050487" y="1444067"/>
                  <a:pt x="6900423" y="1429856"/>
                  <a:pt x="6694725" y="1449705"/>
                </a:cubicBezTo>
                <a:cubicBezTo>
                  <a:pt x="6489027" y="1469554"/>
                  <a:pt x="6138901" y="1447640"/>
                  <a:pt x="5952314" y="1449705"/>
                </a:cubicBezTo>
                <a:cubicBezTo>
                  <a:pt x="5765727" y="1451770"/>
                  <a:pt x="5673112" y="1467500"/>
                  <a:pt x="5483423" y="1449705"/>
                </a:cubicBezTo>
                <a:cubicBezTo>
                  <a:pt x="5293734" y="1431910"/>
                  <a:pt x="5211626" y="1457791"/>
                  <a:pt x="5014532" y="1449705"/>
                </a:cubicBezTo>
                <a:cubicBezTo>
                  <a:pt x="4817438" y="1441619"/>
                  <a:pt x="4762623" y="1441012"/>
                  <a:pt x="4636814" y="1449705"/>
                </a:cubicBezTo>
                <a:cubicBezTo>
                  <a:pt x="4511005" y="1458398"/>
                  <a:pt x="4255396" y="1422085"/>
                  <a:pt x="4076749" y="1449705"/>
                </a:cubicBezTo>
                <a:cubicBezTo>
                  <a:pt x="3898102" y="1477325"/>
                  <a:pt x="3750351" y="1452045"/>
                  <a:pt x="3516684" y="1449705"/>
                </a:cubicBezTo>
                <a:cubicBezTo>
                  <a:pt x="3283017" y="1447365"/>
                  <a:pt x="3070151" y="1451265"/>
                  <a:pt x="2865447" y="1449705"/>
                </a:cubicBezTo>
                <a:cubicBezTo>
                  <a:pt x="2660743" y="1448145"/>
                  <a:pt x="2668432" y="1435700"/>
                  <a:pt x="2487729" y="1449705"/>
                </a:cubicBezTo>
                <a:cubicBezTo>
                  <a:pt x="2307026" y="1463710"/>
                  <a:pt x="2054164" y="1421196"/>
                  <a:pt x="1745317" y="1449705"/>
                </a:cubicBezTo>
                <a:cubicBezTo>
                  <a:pt x="1436470" y="1478214"/>
                  <a:pt x="1505041" y="1464486"/>
                  <a:pt x="1367600" y="1449705"/>
                </a:cubicBezTo>
                <a:cubicBezTo>
                  <a:pt x="1230159" y="1434924"/>
                  <a:pt x="1039213" y="1454542"/>
                  <a:pt x="807535" y="1449705"/>
                </a:cubicBezTo>
                <a:cubicBezTo>
                  <a:pt x="575858" y="1444868"/>
                  <a:pt x="162017" y="1461332"/>
                  <a:pt x="0" y="1449705"/>
                </a:cubicBezTo>
                <a:cubicBezTo>
                  <a:pt x="-5759" y="1284277"/>
                  <a:pt x="15449" y="1152015"/>
                  <a:pt x="0" y="951973"/>
                </a:cubicBezTo>
                <a:cubicBezTo>
                  <a:pt x="-15449" y="751931"/>
                  <a:pt x="-10464" y="675826"/>
                  <a:pt x="0" y="468738"/>
                </a:cubicBezTo>
                <a:cubicBezTo>
                  <a:pt x="10464" y="261650"/>
                  <a:pt x="-5591" y="211471"/>
                  <a:pt x="0" y="0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dk1"/>
                </a:solidFill>
              </a:defRPr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loria Hallelujah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l" eaLnBrk="1" hangingPunct="1">
              <a:buClrTx/>
              <a:buSzTx/>
              <a:buFontTx/>
              <a:buNone/>
            </a:pP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46 000 đồng/hộp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drap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1000" fill="hold"/>
                                        <p:tgtEl>
                                          <p:spTgt spid="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8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bldLvl="0" animBg="1"/>
      <p:bldP spid="64" grpId="1" bldLvl="0" animBg="1"/>
      <p:bldP spid="65" grpId="0" bldLvl="0" animBg="1"/>
      <p:bldP spid="65" grpId="1" bldLvl="0" animBg="1"/>
      <p:bldP spid="68" grpId="0" bldLvl="0" animBg="1"/>
      <p:bldP spid="68" grpId="1" bldLvl="0" animBg="1"/>
      <p:bldP spid="73" grpId="0" bldLvl="0" animBg="1"/>
      <p:bldP spid="73" grpId="1" animBg="1"/>
      <p:bldP spid="80" grpId="0" bldLvl="0" animBg="1"/>
      <p:bldP spid="80" grpId="1" bldLvl="0" animBg="1"/>
      <p:bldP spid="82" grpId="0" bldLvl="0" animBg="1"/>
      <p:bldP spid="82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任意多边形 91"/>
          <p:cNvSpPr/>
          <p:nvPr/>
        </p:nvSpPr>
        <p:spPr>
          <a:xfrm>
            <a:off x="-6577" y="6168692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44" name="任意多边形 110"/>
          <p:cNvSpPr/>
          <p:nvPr/>
        </p:nvSpPr>
        <p:spPr>
          <a:xfrm>
            <a:off x="-6577" y="6291729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45" name="任意多边形 111"/>
          <p:cNvSpPr/>
          <p:nvPr/>
        </p:nvSpPr>
        <p:spPr>
          <a:xfrm>
            <a:off x="-6577" y="6487465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7" name="Rounded Rectangle 17"/>
          <p:cNvSpPr/>
          <p:nvPr/>
        </p:nvSpPr>
        <p:spPr>
          <a:xfrm>
            <a:off x="118110" y="765175"/>
            <a:ext cx="11836400" cy="4014470"/>
          </a:xfrm>
          <a:prstGeom prst="roundRect">
            <a:avLst/>
          </a:prstGeom>
          <a:solidFill>
            <a:schemeClr val="bg1"/>
          </a:solidFill>
          <a:ln w="76200" cmpd="thickThin">
            <a:solidFill>
              <a:schemeClr val="accent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4776470" y="1020445"/>
            <a:ext cx="84594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Mỗi toa tàu che số nào?</a:t>
            </a:r>
          </a:p>
        </p:txBody>
      </p:sp>
      <p:sp>
        <p:nvSpPr>
          <p:cNvPr id="4" name="Text Box 5"/>
          <p:cNvSpPr txBox="1"/>
          <p:nvPr/>
        </p:nvSpPr>
        <p:spPr>
          <a:xfrm>
            <a:off x="1264920" y="2219325"/>
            <a:ext cx="1000823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34 512 ; 34 522 ; 34 532 ; 34 542 ; 34 552</a:t>
            </a:r>
          </a:p>
        </p:txBody>
      </p:sp>
      <p:sp>
        <p:nvSpPr>
          <p:cNvPr id="5" name="Text Box 5"/>
          <p:cNvSpPr txBox="1"/>
          <p:nvPr/>
        </p:nvSpPr>
        <p:spPr>
          <a:xfrm>
            <a:off x="1189990" y="3098800"/>
            <a:ext cx="100831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67 825 ; 67 925 ; 68 015 ; 68 125 ; 68 225</a:t>
            </a:r>
          </a:p>
        </p:txBody>
      </p:sp>
      <p:pic>
        <p:nvPicPr>
          <p:cNvPr id="9" name="Picture 8" descr="kisspng-train-rail-transport-clip-art-image-transportation-google-books-free-clipart-clipart-f-5c892a18e59666.2754872215524930809404-removebg-preview"/>
          <p:cNvPicPr>
            <a:picLocks noChangeAspect="1"/>
          </p:cNvPicPr>
          <p:nvPr/>
        </p:nvPicPr>
        <p:blipFill>
          <a:blip r:embed="rId4"/>
          <a:srcRect t="93348"/>
          <a:stretch>
            <a:fillRect/>
          </a:stretch>
        </p:blipFill>
        <p:spPr>
          <a:xfrm>
            <a:off x="0" y="6631305"/>
            <a:ext cx="12191365" cy="254000"/>
          </a:xfrm>
          <a:prstGeom prst="rect">
            <a:avLst/>
          </a:prstGeom>
        </p:spPr>
      </p:pic>
      <p:pic>
        <p:nvPicPr>
          <p:cNvPr id="15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405" y="4140835"/>
            <a:ext cx="2490470" cy="2490470"/>
          </a:xfrm>
          <a:prstGeom prst="rect">
            <a:avLst/>
          </a:prstGeom>
        </p:spPr>
      </p:pic>
      <p:pic>
        <p:nvPicPr>
          <p:cNvPr id="10" name="Picture 9" descr="kisspng-train-rail-transport-clip-art-image-transportation-google-books-free-clipart-clipart-f-5c892a18e59666.2754872215524930809404-removebg-preview"/>
          <p:cNvPicPr>
            <a:picLocks noChangeAspect="1"/>
          </p:cNvPicPr>
          <p:nvPr/>
        </p:nvPicPr>
        <p:blipFill>
          <a:blip r:embed="rId4"/>
          <a:srcRect r="65063"/>
          <a:stretch>
            <a:fillRect/>
          </a:stretch>
        </p:blipFill>
        <p:spPr>
          <a:xfrm>
            <a:off x="815340" y="2926080"/>
            <a:ext cx="2859405" cy="3999230"/>
          </a:xfrm>
          <a:prstGeom prst="rect">
            <a:avLst/>
          </a:prstGeom>
          <a:ln>
            <a:solidFill>
              <a:srgbClr val="000000">
                <a:alpha val="0"/>
              </a:srgb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4" name="Picture 13" descr="kisspng-train-rail-transport-clip-art-image-transportation-google-books-free-clipart-clipart-f-5c892a18e59666.2754872215524930809404-removebg-preview"/>
          <p:cNvPicPr>
            <a:picLocks noChangeAspect="1"/>
          </p:cNvPicPr>
          <p:nvPr/>
        </p:nvPicPr>
        <p:blipFill>
          <a:blip r:embed="rId4"/>
          <a:srcRect l="77190" b="6419"/>
          <a:stretch>
            <a:fillRect/>
          </a:stretch>
        </p:blipFill>
        <p:spPr>
          <a:xfrm>
            <a:off x="7022465" y="-361950"/>
            <a:ext cx="2124710" cy="357314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542665" y="1615440"/>
            <a:ext cx="3052445" cy="5133340"/>
            <a:chOff x="7197" y="2544"/>
            <a:chExt cx="4807" cy="8084"/>
          </a:xfrm>
        </p:grpSpPr>
        <p:pic>
          <p:nvPicPr>
            <p:cNvPr id="11" name="Picture 10" descr="kisspng-train-rail-transport-clip-art-image-transportation-google-books-free-clipart-clipart-f-5c892a18e59666.2754872215524930809404-removebg-preview"/>
            <p:cNvPicPr>
              <a:picLocks noChangeAspect="1"/>
            </p:cNvPicPr>
            <p:nvPr/>
          </p:nvPicPr>
          <p:blipFill>
            <a:blip r:embed="rId4"/>
            <a:srcRect l="77190" b="6419"/>
            <a:stretch>
              <a:fillRect/>
            </a:stretch>
          </p:blipFill>
          <p:spPr>
            <a:xfrm>
              <a:off x="7197" y="2544"/>
              <a:ext cx="4807" cy="8084"/>
            </a:xfrm>
            <a:prstGeom prst="rect">
              <a:avLst/>
            </a:prstGeom>
          </p:spPr>
        </p:pic>
        <p:cxnSp>
          <p:nvCxnSpPr>
            <p:cNvPr id="16" name="Straight Connector 15"/>
            <p:cNvCxnSpPr/>
            <p:nvPr/>
          </p:nvCxnSpPr>
          <p:spPr>
            <a:xfrm>
              <a:off x="7240" y="8985"/>
              <a:ext cx="723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061075" y="1615440"/>
            <a:ext cx="3228975" cy="5133340"/>
            <a:chOff x="6919" y="2544"/>
            <a:chExt cx="5085" cy="80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1" name="Picture 20" descr="kisspng-train-rail-transport-clip-art-image-transportation-google-books-free-clipart-clipart-f-5c892a18e59666.2754872215524930809404-removebg-preview"/>
            <p:cNvPicPr>
              <a:picLocks noChangeAspect="1"/>
            </p:cNvPicPr>
            <p:nvPr/>
          </p:nvPicPr>
          <p:blipFill>
            <a:blip r:embed="rId4"/>
            <a:srcRect l="77190" b="6419"/>
            <a:stretch>
              <a:fillRect/>
            </a:stretch>
          </p:blipFill>
          <p:spPr>
            <a:xfrm>
              <a:off x="7197" y="2544"/>
              <a:ext cx="4807" cy="8084"/>
            </a:xfrm>
            <a:prstGeom prst="rect">
              <a:avLst/>
            </a:prstGeom>
          </p:spPr>
        </p:pic>
        <p:cxnSp>
          <p:nvCxnSpPr>
            <p:cNvPr id="22" name="Straight Connector 21"/>
            <p:cNvCxnSpPr/>
            <p:nvPr/>
          </p:nvCxnSpPr>
          <p:spPr>
            <a:xfrm>
              <a:off x="6919" y="9065"/>
              <a:ext cx="980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8715375" y="1604010"/>
            <a:ext cx="3228975" cy="5133340"/>
            <a:chOff x="6919" y="2544"/>
            <a:chExt cx="5085" cy="8084"/>
          </a:xfrm>
        </p:grpSpPr>
        <p:pic>
          <p:nvPicPr>
            <p:cNvPr id="24" name="Picture 23" descr="kisspng-train-rail-transport-clip-art-image-transportation-google-books-free-clipart-clipart-f-5c892a18e59666.2754872215524930809404-removebg-preview"/>
            <p:cNvPicPr>
              <a:picLocks noChangeAspect="1"/>
            </p:cNvPicPr>
            <p:nvPr/>
          </p:nvPicPr>
          <p:blipFill>
            <a:blip r:embed="rId4"/>
            <a:srcRect l="77190" b="6419"/>
            <a:stretch>
              <a:fillRect/>
            </a:stretch>
          </p:blipFill>
          <p:spPr>
            <a:xfrm>
              <a:off x="7197" y="2544"/>
              <a:ext cx="4807" cy="8084"/>
            </a:xfrm>
            <a:prstGeom prst="rect">
              <a:avLst/>
            </a:prstGeom>
          </p:spPr>
        </p:pic>
        <p:cxnSp>
          <p:nvCxnSpPr>
            <p:cNvPr id="25" name="Straight Connector 24"/>
            <p:cNvCxnSpPr/>
            <p:nvPr/>
          </p:nvCxnSpPr>
          <p:spPr>
            <a:xfrm>
              <a:off x="6919" y="9065"/>
              <a:ext cx="980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6" name="Picture 25" descr="kisspng-train-rail-transport-clip-art-image-transportation-google-books-free-clipart-clipart-f-5c892a18e59666.2754872215524930809404-removebg-preview"/>
          <p:cNvPicPr>
            <a:picLocks noChangeAspect="1"/>
          </p:cNvPicPr>
          <p:nvPr/>
        </p:nvPicPr>
        <p:blipFill>
          <a:blip r:embed="rId4"/>
          <a:srcRect l="77190" b="6419"/>
          <a:stretch>
            <a:fillRect/>
          </a:stretch>
        </p:blipFill>
        <p:spPr>
          <a:xfrm>
            <a:off x="5169535" y="765175"/>
            <a:ext cx="2124710" cy="3573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 descr="kisspng-train-rail-transport-clip-art-image-transportation-google-books-free-clipart-clipart-f-5c892a18e59666.2754872215524930809404-removebg-preview"/>
          <p:cNvPicPr>
            <a:picLocks noChangeAspect="1"/>
          </p:cNvPicPr>
          <p:nvPr/>
        </p:nvPicPr>
        <p:blipFill>
          <a:blip r:embed="rId4"/>
          <a:srcRect l="77190" b="6419"/>
          <a:stretch>
            <a:fillRect/>
          </a:stretch>
        </p:blipFill>
        <p:spPr>
          <a:xfrm>
            <a:off x="8891905" y="795020"/>
            <a:ext cx="2124710" cy="3573145"/>
          </a:xfrm>
          <a:prstGeom prst="rect">
            <a:avLst/>
          </a:prstGeom>
        </p:spPr>
      </p:pic>
      <p:pic>
        <p:nvPicPr>
          <p:cNvPr id="29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" y="0"/>
            <a:ext cx="4495165" cy="1868805"/>
          </a:xfrm>
          <a:prstGeom prst="rect">
            <a:avLst/>
          </a:prstGeom>
        </p:spPr>
      </p:pic>
      <p:sp>
        <p:nvSpPr>
          <p:cNvPr id="32" name="Title 2"/>
          <p:cNvSpPr>
            <a:spLocks noGrp="1"/>
          </p:cNvSpPr>
          <p:nvPr/>
        </p:nvSpPr>
        <p:spPr>
          <a:xfrm>
            <a:off x="790575" y="952500"/>
            <a:ext cx="3963035" cy="916305"/>
          </a:xfrm>
          <a:custGeom>
            <a:avLst>
              <a:gd name="connsiteX0" fmla="*/ 0 w 9117330"/>
              <a:gd name="connsiteY0" fmla="*/ 0 h 1449705"/>
              <a:gd name="connsiteX1" fmla="*/ 560065 w 9117330"/>
              <a:gd name="connsiteY1" fmla="*/ 0 h 1449705"/>
              <a:gd name="connsiteX2" fmla="*/ 1211302 w 9117330"/>
              <a:gd name="connsiteY2" fmla="*/ 0 h 1449705"/>
              <a:gd name="connsiteX3" fmla="*/ 2044887 w 9117330"/>
              <a:gd name="connsiteY3" fmla="*/ 0 h 1449705"/>
              <a:gd name="connsiteX4" fmla="*/ 2604951 w 9117330"/>
              <a:gd name="connsiteY4" fmla="*/ 0 h 1449705"/>
              <a:gd name="connsiteX5" fmla="*/ 3438536 w 9117330"/>
              <a:gd name="connsiteY5" fmla="*/ 0 h 1449705"/>
              <a:gd name="connsiteX6" fmla="*/ 3998600 w 9117330"/>
              <a:gd name="connsiteY6" fmla="*/ 0 h 1449705"/>
              <a:gd name="connsiteX7" fmla="*/ 4467492 w 9117330"/>
              <a:gd name="connsiteY7" fmla="*/ 0 h 1449705"/>
              <a:gd name="connsiteX8" fmla="*/ 5118730 w 9117330"/>
              <a:gd name="connsiteY8" fmla="*/ 0 h 1449705"/>
              <a:gd name="connsiteX9" fmla="*/ 5861141 w 9117330"/>
              <a:gd name="connsiteY9" fmla="*/ 0 h 1449705"/>
              <a:gd name="connsiteX10" fmla="*/ 6330032 w 9117330"/>
              <a:gd name="connsiteY10" fmla="*/ 0 h 1449705"/>
              <a:gd name="connsiteX11" fmla="*/ 6798923 w 9117330"/>
              <a:gd name="connsiteY11" fmla="*/ 0 h 1449705"/>
              <a:gd name="connsiteX12" fmla="*/ 7632508 w 9117330"/>
              <a:gd name="connsiteY12" fmla="*/ 0 h 1449705"/>
              <a:gd name="connsiteX13" fmla="*/ 8010226 w 9117330"/>
              <a:gd name="connsiteY13" fmla="*/ 0 h 1449705"/>
              <a:gd name="connsiteX14" fmla="*/ 9117330 w 9117330"/>
              <a:gd name="connsiteY14" fmla="*/ 0 h 1449705"/>
              <a:gd name="connsiteX15" fmla="*/ 9117330 w 9117330"/>
              <a:gd name="connsiteY15" fmla="*/ 468738 h 1449705"/>
              <a:gd name="connsiteX16" fmla="*/ 9117330 w 9117330"/>
              <a:gd name="connsiteY16" fmla="*/ 966470 h 1449705"/>
              <a:gd name="connsiteX17" fmla="*/ 9117330 w 9117330"/>
              <a:gd name="connsiteY17" fmla="*/ 1449705 h 1449705"/>
              <a:gd name="connsiteX18" fmla="*/ 8283746 w 9117330"/>
              <a:gd name="connsiteY18" fmla="*/ 1449705 h 1449705"/>
              <a:gd name="connsiteX19" fmla="*/ 7814854 w 9117330"/>
              <a:gd name="connsiteY19" fmla="*/ 1449705 h 1449705"/>
              <a:gd name="connsiteX20" fmla="*/ 7437136 w 9117330"/>
              <a:gd name="connsiteY20" fmla="*/ 1449705 h 1449705"/>
              <a:gd name="connsiteX21" fmla="*/ 6877072 w 9117330"/>
              <a:gd name="connsiteY21" fmla="*/ 1449705 h 1449705"/>
              <a:gd name="connsiteX22" fmla="*/ 6225834 w 9117330"/>
              <a:gd name="connsiteY22" fmla="*/ 1449705 h 1449705"/>
              <a:gd name="connsiteX23" fmla="*/ 5848116 w 9117330"/>
              <a:gd name="connsiteY23" fmla="*/ 1449705 h 1449705"/>
              <a:gd name="connsiteX24" fmla="*/ 5014532 w 9117330"/>
              <a:gd name="connsiteY24" fmla="*/ 1449705 h 1449705"/>
              <a:gd name="connsiteX25" fmla="*/ 4363294 w 9117330"/>
              <a:gd name="connsiteY25" fmla="*/ 1449705 h 1449705"/>
              <a:gd name="connsiteX26" fmla="*/ 3712056 w 9117330"/>
              <a:gd name="connsiteY26" fmla="*/ 1449705 h 1449705"/>
              <a:gd name="connsiteX27" fmla="*/ 2878471 w 9117330"/>
              <a:gd name="connsiteY27" fmla="*/ 1449705 h 1449705"/>
              <a:gd name="connsiteX28" fmla="*/ 2409580 w 9117330"/>
              <a:gd name="connsiteY28" fmla="*/ 1449705 h 1449705"/>
              <a:gd name="connsiteX29" fmla="*/ 1940689 w 9117330"/>
              <a:gd name="connsiteY29" fmla="*/ 1449705 h 1449705"/>
              <a:gd name="connsiteX30" fmla="*/ 1471798 w 9117330"/>
              <a:gd name="connsiteY30" fmla="*/ 1449705 h 1449705"/>
              <a:gd name="connsiteX31" fmla="*/ 1094080 w 9117330"/>
              <a:gd name="connsiteY31" fmla="*/ 1449705 h 1449705"/>
              <a:gd name="connsiteX32" fmla="*/ 0 w 9117330"/>
              <a:gd name="connsiteY32" fmla="*/ 1449705 h 1449705"/>
              <a:gd name="connsiteX33" fmla="*/ 0 w 9117330"/>
              <a:gd name="connsiteY33" fmla="*/ 980967 h 1449705"/>
              <a:gd name="connsiteX34" fmla="*/ 0 w 9117330"/>
              <a:gd name="connsiteY34" fmla="*/ 483235 h 1449705"/>
              <a:gd name="connsiteX35" fmla="*/ 0 w 9117330"/>
              <a:gd name="connsiteY35" fmla="*/ 0 h 1449705"/>
            </a:avLst>
            <a:gdLst>
              <a:gd name="connsiteX0-1" fmla="*/ 0 w 9117330"/>
              <a:gd name="connsiteY0-2" fmla="*/ 0 h 1449705"/>
              <a:gd name="connsiteX1-3" fmla="*/ 560065 w 9117330"/>
              <a:gd name="connsiteY1-4" fmla="*/ 0 h 1449705"/>
              <a:gd name="connsiteX2-5" fmla="*/ 1211302 w 9117330"/>
              <a:gd name="connsiteY2-6" fmla="*/ 0 h 1449705"/>
              <a:gd name="connsiteX3-7" fmla="*/ 2044887 w 9117330"/>
              <a:gd name="connsiteY3-8" fmla="*/ 0 h 1449705"/>
              <a:gd name="connsiteX4-9" fmla="*/ 2604951 w 9117330"/>
              <a:gd name="connsiteY4-10" fmla="*/ 0 h 1449705"/>
              <a:gd name="connsiteX5-11" fmla="*/ 3438536 w 9117330"/>
              <a:gd name="connsiteY5-12" fmla="*/ 0 h 1449705"/>
              <a:gd name="connsiteX6-13" fmla="*/ 3998600 w 9117330"/>
              <a:gd name="connsiteY6-14" fmla="*/ 0 h 1449705"/>
              <a:gd name="connsiteX7-15" fmla="*/ 4467492 w 9117330"/>
              <a:gd name="connsiteY7-16" fmla="*/ 0 h 1449705"/>
              <a:gd name="connsiteX8-17" fmla="*/ 5118730 w 9117330"/>
              <a:gd name="connsiteY8-18" fmla="*/ 0 h 1449705"/>
              <a:gd name="connsiteX9-19" fmla="*/ 5861141 w 9117330"/>
              <a:gd name="connsiteY9-20" fmla="*/ 0 h 1449705"/>
              <a:gd name="connsiteX10-21" fmla="*/ 6330032 w 9117330"/>
              <a:gd name="connsiteY10-22" fmla="*/ 0 h 1449705"/>
              <a:gd name="connsiteX11-23" fmla="*/ 6798923 w 9117330"/>
              <a:gd name="connsiteY11-24" fmla="*/ 0 h 1449705"/>
              <a:gd name="connsiteX12-25" fmla="*/ 7632508 w 9117330"/>
              <a:gd name="connsiteY12-26" fmla="*/ 0 h 1449705"/>
              <a:gd name="connsiteX13-27" fmla="*/ 8010226 w 9117330"/>
              <a:gd name="connsiteY13-28" fmla="*/ 0 h 1449705"/>
              <a:gd name="connsiteX14-29" fmla="*/ 9117330 w 9117330"/>
              <a:gd name="connsiteY14-30" fmla="*/ 0 h 1449705"/>
              <a:gd name="connsiteX15-31" fmla="*/ 9117330 w 9117330"/>
              <a:gd name="connsiteY15-32" fmla="*/ 468738 h 1449705"/>
              <a:gd name="connsiteX16-33" fmla="*/ 9117330 w 9117330"/>
              <a:gd name="connsiteY16-34" fmla="*/ 966470 h 1449705"/>
              <a:gd name="connsiteX17-35" fmla="*/ 9117330 w 9117330"/>
              <a:gd name="connsiteY17-36" fmla="*/ 1449705 h 1449705"/>
              <a:gd name="connsiteX18-37" fmla="*/ 8283746 w 9117330"/>
              <a:gd name="connsiteY18-38" fmla="*/ 1449705 h 1449705"/>
              <a:gd name="connsiteX19-39" fmla="*/ 7814854 w 9117330"/>
              <a:gd name="connsiteY19-40" fmla="*/ 1449705 h 1449705"/>
              <a:gd name="connsiteX20-41" fmla="*/ 7437136 w 9117330"/>
              <a:gd name="connsiteY20-42" fmla="*/ 1449705 h 1449705"/>
              <a:gd name="connsiteX21-43" fmla="*/ 6877072 w 9117330"/>
              <a:gd name="connsiteY21-44" fmla="*/ 1449705 h 1449705"/>
              <a:gd name="connsiteX22-45" fmla="*/ 6225834 w 9117330"/>
              <a:gd name="connsiteY22-46" fmla="*/ 1449705 h 1449705"/>
              <a:gd name="connsiteX23-47" fmla="*/ 5848116 w 9117330"/>
              <a:gd name="connsiteY23-48" fmla="*/ 1449705 h 1449705"/>
              <a:gd name="connsiteX24-49" fmla="*/ 5014532 w 9117330"/>
              <a:gd name="connsiteY24-50" fmla="*/ 1449705 h 1449705"/>
              <a:gd name="connsiteX25-51" fmla="*/ 4363294 w 9117330"/>
              <a:gd name="connsiteY25-52" fmla="*/ 1449705 h 1449705"/>
              <a:gd name="connsiteX26-53" fmla="*/ 3712056 w 9117330"/>
              <a:gd name="connsiteY26-54" fmla="*/ 1449705 h 1449705"/>
              <a:gd name="connsiteX27-55" fmla="*/ 2878471 w 9117330"/>
              <a:gd name="connsiteY27-56" fmla="*/ 1449705 h 1449705"/>
              <a:gd name="connsiteX28-57" fmla="*/ 2409580 w 9117330"/>
              <a:gd name="connsiteY28-58" fmla="*/ 1449705 h 1449705"/>
              <a:gd name="connsiteX29-59" fmla="*/ 1940689 w 9117330"/>
              <a:gd name="connsiteY29-60" fmla="*/ 1449705 h 1449705"/>
              <a:gd name="connsiteX30-61" fmla="*/ 1471798 w 9117330"/>
              <a:gd name="connsiteY30-62" fmla="*/ 1449705 h 1449705"/>
              <a:gd name="connsiteX31-63" fmla="*/ 1094080 w 9117330"/>
              <a:gd name="connsiteY31-64" fmla="*/ 1449705 h 1449705"/>
              <a:gd name="connsiteX32-65" fmla="*/ 0 w 9117330"/>
              <a:gd name="connsiteY32-66" fmla="*/ 1449705 h 1449705"/>
              <a:gd name="connsiteX33-67" fmla="*/ 0 w 9117330"/>
              <a:gd name="connsiteY33-68" fmla="*/ 980967 h 1449705"/>
              <a:gd name="connsiteX34-69" fmla="*/ 0 w 9117330"/>
              <a:gd name="connsiteY34-70" fmla="*/ 483235 h 1449705"/>
              <a:gd name="connsiteX35-71" fmla="*/ 0 w 9117330"/>
              <a:gd name="connsiteY35-72" fmla="*/ 0 h 144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</a:cxnLst>
            <a:rect l="l" t="t" r="r" b="b"/>
            <a:pathLst>
              <a:path w="9117330" h="1449705" fill="none" extrusionOk="0">
                <a:moveTo>
                  <a:pt x="0" y="0"/>
                </a:moveTo>
                <a:cubicBezTo>
                  <a:pt x="179337" y="5997"/>
                  <a:pt x="288930" y="23302"/>
                  <a:pt x="560065" y="0"/>
                </a:cubicBezTo>
                <a:cubicBezTo>
                  <a:pt x="831201" y="-23302"/>
                  <a:pt x="1057783" y="-20290"/>
                  <a:pt x="1211302" y="0"/>
                </a:cubicBezTo>
                <a:cubicBezTo>
                  <a:pt x="1364821" y="20290"/>
                  <a:pt x="1642670" y="26666"/>
                  <a:pt x="2044887" y="0"/>
                </a:cubicBezTo>
                <a:cubicBezTo>
                  <a:pt x="2447105" y="-26666"/>
                  <a:pt x="2401718" y="2194"/>
                  <a:pt x="2604951" y="0"/>
                </a:cubicBezTo>
                <a:cubicBezTo>
                  <a:pt x="2808184" y="-2194"/>
                  <a:pt x="3170957" y="-39766"/>
                  <a:pt x="3438536" y="0"/>
                </a:cubicBezTo>
                <a:cubicBezTo>
                  <a:pt x="3706116" y="39766"/>
                  <a:pt x="3736454" y="26957"/>
                  <a:pt x="3998600" y="0"/>
                </a:cubicBezTo>
                <a:cubicBezTo>
                  <a:pt x="4260746" y="-26957"/>
                  <a:pt x="4340317" y="-19288"/>
                  <a:pt x="4467492" y="0"/>
                </a:cubicBezTo>
                <a:cubicBezTo>
                  <a:pt x="4594667" y="19288"/>
                  <a:pt x="4898511" y="-17578"/>
                  <a:pt x="5118730" y="0"/>
                </a:cubicBezTo>
                <a:cubicBezTo>
                  <a:pt x="5338949" y="17578"/>
                  <a:pt x="5534489" y="-18085"/>
                  <a:pt x="5861141" y="0"/>
                </a:cubicBezTo>
                <a:cubicBezTo>
                  <a:pt x="6187793" y="18085"/>
                  <a:pt x="6210351" y="-9283"/>
                  <a:pt x="6330032" y="0"/>
                </a:cubicBezTo>
                <a:cubicBezTo>
                  <a:pt x="6449713" y="9283"/>
                  <a:pt x="6619728" y="14670"/>
                  <a:pt x="6798923" y="0"/>
                </a:cubicBezTo>
                <a:cubicBezTo>
                  <a:pt x="6978118" y="-14670"/>
                  <a:pt x="7406090" y="-18600"/>
                  <a:pt x="7632508" y="0"/>
                </a:cubicBezTo>
                <a:cubicBezTo>
                  <a:pt x="7858927" y="18600"/>
                  <a:pt x="7891631" y="-6729"/>
                  <a:pt x="8010226" y="0"/>
                </a:cubicBezTo>
                <a:cubicBezTo>
                  <a:pt x="8128821" y="6729"/>
                  <a:pt x="8717472" y="20058"/>
                  <a:pt x="9117330" y="0"/>
                </a:cubicBezTo>
                <a:cubicBezTo>
                  <a:pt x="9130307" y="102232"/>
                  <a:pt x="9112401" y="338209"/>
                  <a:pt x="9117330" y="468738"/>
                </a:cubicBezTo>
                <a:cubicBezTo>
                  <a:pt x="9122259" y="599267"/>
                  <a:pt x="9127938" y="723709"/>
                  <a:pt x="9117330" y="966470"/>
                </a:cubicBezTo>
                <a:cubicBezTo>
                  <a:pt x="9106722" y="1209231"/>
                  <a:pt x="9106763" y="1208799"/>
                  <a:pt x="9117330" y="1449705"/>
                </a:cubicBezTo>
                <a:cubicBezTo>
                  <a:pt x="8737510" y="1437291"/>
                  <a:pt x="8455316" y="1448798"/>
                  <a:pt x="8283746" y="1449705"/>
                </a:cubicBezTo>
                <a:cubicBezTo>
                  <a:pt x="8112176" y="1450612"/>
                  <a:pt x="7962764" y="1470481"/>
                  <a:pt x="7814854" y="1449705"/>
                </a:cubicBezTo>
                <a:cubicBezTo>
                  <a:pt x="7666944" y="1428929"/>
                  <a:pt x="7565557" y="1448507"/>
                  <a:pt x="7437136" y="1449705"/>
                </a:cubicBezTo>
                <a:cubicBezTo>
                  <a:pt x="7308715" y="1450903"/>
                  <a:pt x="7085232" y="1431027"/>
                  <a:pt x="6877072" y="1449705"/>
                </a:cubicBezTo>
                <a:cubicBezTo>
                  <a:pt x="6668912" y="1468383"/>
                  <a:pt x="6545444" y="1456464"/>
                  <a:pt x="6225834" y="1449705"/>
                </a:cubicBezTo>
                <a:cubicBezTo>
                  <a:pt x="5906224" y="1442946"/>
                  <a:pt x="6020657" y="1443214"/>
                  <a:pt x="5848116" y="1449705"/>
                </a:cubicBezTo>
                <a:cubicBezTo>
                  <a:pt x="5675575" y="1456196"/>
                  <a:pt x="5382905" y="1425348"/>
                  <a:pt x="5014532" y="1449705"/>
                </a:cubicBezTo>
                <a:cubicBezTo>
                  <a:pt x="4646159" y="1474062"/>
                  <a:pt x="4656278" y="1444375"/>
                  <a:pt x="4363294" y="1449705"/>
                </a:cubicBezTo>
                <a:cubicBezTo>
                  <a:pt x="4070310" y="1455035"/>
                  <a:pt x="3846374" y="1448631"/>
                  <a:pt x="3712056" y="1449705"/>
                </a:cubicBezTo>
                <a:cubicBezTo>
                  <a:pt x="3577738" y="1450779"/>
                  <a:pt x="3061666" y="1438160"/>
                  <a:pt x="2878471" y="1449705"/>
                </a:cubicBezTo>
                <a:cubicBezTo>
                  <a:pt x="2695277" y="1461250"/>
                  <a:pt x="2558474" y="1470734"/>
                  <a:pt x="2409580" y="1449705"/>
                </a:cubicBezTo>
                <a:cubicBezTo>
                  <a:pt x="2260686" y="1428676"/>
                  <a:pt x="2075374" y="1447811"/>
                  <a:pt x="1940689" y="1449705"/>
                </a:cubicBezTo>
                <a:cubicBezTo>
                  <a:pt x="1806004" y="1451599"/>
                  <a:pt x="1675967" y="1431780"/>
                  <a:pt x="1471798" y="1449705"/>
                </a:cubicBezTo>
                <a:cubicBezTo>
                  <a:pt x="1267629" y="1467630"/>
                  <a:pt x="1203344" y="1466003"/>
                  <a:pt x="1094080" y="1449705"/>
                </a:cubicBezTo>
                <a:cubicBezTo>
                  <a:pt x="984816" y="1433407"/>
                  <a:pt x="520961" y="1424187"/>
                  <a:pt x="0" y="1449705"/>
                </a:cubicBezTo>
                <a:cubicBezTo>
                  <a:pt x="18018" y="1312357"/>
                  <a:pt x="13513" y="1184457"/>
                  <a:pt x="0" y="980967"/>
                </a:cubicBezTo>
                <a:cubicBezTo>
                  <a:pt x="-13513" y="777477"/>
                  <a:pt x="-13009" y="618449"/>
                  <a:pt x="0" y="483235"/>
                </a:cubicBezTo>
                <a:cubicBezTo>
                  <a:pt x="13009" y="348021"/>
                  <a:pt x="18493" y="215213"/>
                  <a:pt x="0" y="0"/>
                </a:cubicBezTo>
                <a:close/>
              </a:path>
              <a:path w="9117330" h="1449705" stroke="0" extrusionOk="0">
                <a:moveTo>
                  <a:pt x="0" y="0"/>
                </a:moveTo>
                <a:cubicBezTo>
                  <a:pt x="238677" y="-25577"/>
                  <a:pt x="406686" y="-4670"/>
                  <a:pt x="560065" y="0"/>
                </a:cubicBezTo>
                <a:cubicBezTo>
                  <a:pt x="713445" y="4670"/>
                  <a:pt x="907808" y="6191"/>
                  <a:pt x="1120129" y="0"/>
                </a:cubicBezTo>
                <a:cubicBezTo>
                  <a:pt x="1332450" y="-6191"/>
                  <a:pt x="1373844" y="7084"/>
                  <a:pt x="1589020" y="0"/>
                </a:cubicBezTo>
                <a:cubicBezTo>
                  <a:pt x="1804196" y="-7084"/>
                  <a:pt x="1966408" y="-30770"/>
                  <a:pt x="2331432" y="0"/>
                </a:cubicBezTo>
                <a:cubicBezTo>
                  <a:pt x="2696456" y="30770"/>
                  <a:pt x="2811446" y="13227"/>
                  <a:pt x="2982669" y="0"/>
                </a:cubicBezTo>
                <a:cubicBezTo>
                  <a:pt x="3153892" y="-13227"/>
                  <a:pt x="3175249" y="12164"/>
                  <a:pt x="3360387" y="0"/>
                </a:cubicBezTo>
                <a:cubicBezTo>
                  <a:pt x="3545525" y="-12164"/>
                  <a:pt x="3693272" y="24094"/>
                  <a:pt x="4011625" y="0"/>
                </a:cubicBezTo>
                <a:cubicBezTo>
                  <a:pt x="4329978" y="-24094"/>
                  <a:pt x="4387212" y="36805"/>
                  <a:pt x="4754036" y="0"/>
                </a:cubicBezTo>
                <a:cubicBezTo>
                  <a:pt x="5120860" y="-36805"/>
                  <a:pt x="4962495" y="17788"/>
                  <a:pt x="5131754" y="0"/>
                </a:cubicBezTo>
                <a:cubicBezTo>
                  <a:pt x="5301013" y="-17788"/>
                  <a:pt x="5621168" y="15392"/>
                  <a:pt x="5782992" y="0"/>
                </a:cubicBezTo>
                <a:cubicBezTo>
                  <a:pt x="5944816" y="-15392"/>
                  <a:pt x="6315683" y="-7168"/>
                  <a:pt x="6525403" y="0"/>
                </a:cubicBezTo>
                <a:cubicBezTo>
                  <a:pt x="6735123" y="7168"/>
                  <a:pt x="6922481" y="17960"/>
                  <a:pt x="7085468" y="0"/>
                </a:cubicBezTo>
                <a:cubicBezTo>
                  <a:pt x="7248455" y="-17960"/>
                  <a:pt x="7636697" y="-37574"/>
                  <a:pt x="7919052" y="0"/>
                </a:cubicBezTo>
                <a:cubicBezTo>
                  <a:pt x="8201407" y="37574"/>
                  <a:pt x="8223637" y="-21516"/>
                  <a:pt x="8479117" y="0"/>
                </a:cubicBezTo>
                <a:cubicBezTo>
                  <a:pt x="8734597" y="21516"/>
                  <a:pt x="8870172" y="-1730"/>
                  <a:pt x="9117330" y="0"/>
                </a:cubicBezTo>
                <a:cubicBezTo>
                  <a:pt x="9130217" y="172904"/>
                  <a:pt x="9098980" y="323792"/>
                  <a:pt x="9117330" y="483235"/>
                </a:cubicBezTo>
                <a:cubicBezTo>
                  <a:pt x="9135680" y="642678"/>
                  <a:pt x="9129305" y="812325"/>
                  <a:pt x="9117330" y="922979"/>
                </a:cubicBezTo>
                <a:cubicBezTo>
                  <a:pt x="9105355" y="1033633"/>
                  <a:pt x="9133590" y="1334503"/>
                  <a:pt x="9117330" y="1449705"/>
                </a:cubicBezTo>
                <a:cubicBezTo>
                  <a:pt x="8861473" y="1422341"/>
                  <a:pt x="8600475" y="1456128"/>
                  <a:pt x="8374919" y="1449705"/>
                </a:cubicBezTo>
                <a:cubicBezTo>
                  <a:pt x="8149363" y="1443282"/>
                  <a:pt x="7945319" y="1418708"/>
                  <a:pt x="7632508" y="1449705"/>
                </a:cubicBezTo>
                <a:cubicBezTo>
                  <a:pt x="7319697" y="1480702"/>
                  <a:pt x="7276745" y="1455343"/>
                  <a:pt x="7163616" y="1449705"/>
                </a:cubicBezTo>
                <a:cubicBezTo>
                  <a:pt x="7050487" y="1444067"/>
                  <a:pt x="6900423" y="1429856"/>
                  <a:pt x="6694725" y="1449705"/>
                </a:cubicBezTo>
                <a:cubicBezTo>
                  <a:pt x="6489027" y="1469554"/>
                  <a:pt x="6138901" y="1447640"/>
                  <a:pt x="5952314" y="1449705"/>
                </a:cubicBezTo>
                <a:cubicBezTo>
                  <a:pt x="5765727" y="1451770"/>
                  <a:pt x="5673112" y="1467500"/>
                  <a:pt x="5483423" y="1449705"/>
                </a:cubicBezTo>
                <a:cubicBezTo>
                  <a:pt x="5293734" y="1431910"/>
                  <a:pt x="5211626" y="1457791"/>
                  <a:pt x="5014532" y="1449705"/>
                </a:cubicBezTo>
                <a:cubicBezTo>
                  <a:pt x="4817438" y="1441619"/>
                  <a:pt x="4762623" y="1441012"/>
                  <a:pt x="4636814" y="1449705"/>
                </a:cubicBezTo>
                <a:cubicBezTo>
                  <a:pt x="4511005" y="1458398"/>
                  <a:pt x="4255396" y="1422085"/>
                  <a:pt x="4076749" y="1449705"/>
                </a:cubicBezTo>
                <a:cubicBezTo>
                  <a:pt x="3898102" y="1477325"/>
                  <a:pt x="3750351" y="1452045"/>
                  <a:pt x="3516684" y="1449705"/>
                </a:cubicBezTo>
                <a:cubicBezTo>
                  <a:pt x="3283017" y="1447365"/>
                  <a:pt x="3070151" y="1451265"/>
                  <a:pt x="2865447" y="1449705"/>
                </a:cubicBezTo>
                <a:cubicBezTo>
                  <a:pt x="2660743" y="1448145"/>
                  <a:pt x="2668432" y="1435700"/>
                  <a:pt x="2487729" y="1449705"/>
                </a:cubicBezTo>
                <a:cubicBezTo>
                  <a:pt x="2307026" y="1463710"/>
                  <a:pt x="2054164" y="1421196"/>
                  <a:pt x="1745317" y="1449705"/>
                </a:cubicBezTo>
                <a:cubicBezTo>
                  <a:pt x="1436470" y="1478214"/>
                  <a:pt x="1505041" y="1464486"/>
                  <a:pt x="1367600" y="1449705"/>
                </a:cubicBezTo>
                <a:cubicBezTo>
                  <a:pt x="1230159" y="1434924"/>
                  <a:pt x="1039213" y="1454542"/>
                  <a:pt x="807535" y="1449705"/>
                </a:cubicBezTo>
                <a:cubicBezTo>
                  <a:pt x="575858" y="1444868"/>
                  <a:pt x="162017" y="1461332"/>
                  <a:pt x="0" y="1449705"/>
                </a:cubicBezTo>
                <a:cubicBezTo>
                  <a:pt x="-5759" y="1284277"/>
                  <a:pt x="15449" y="1152015"/>
                  <a:pt x="0" y="951973"/>
                </a:cubicBezTo>
                <a:cubicBezTo>
                  <a:pt x="-15449" y="751931"/>
                  <a:pt x="-10464" y="675826"/>
                  <a:pt x="0" y="468738"/>
                </a:cubicBezTo>
                <a:cubicBezTo>
                  <a:pt x="10464" y="261650"/>
                  <a:pt x="-5591" y="211471"/>
                  <a:pt x="0" y="0"/>
                </a:cubicBezTo>
                <a:close/>
              </a:path>
              <a:path w="9117330" h="1449705" fill="none" extrusionOk="0">
                <a:moveTo>
                  <a:pt x="0" y="0"/>
                </a:moveTo>
                <a:cubicBezTo>
                  <a:pt x="179337" y="5997"/>
                  <a:pt x="288930" y="23302"/>
                  <a:pt x="560065" y="0"/>
                </a:cubicBezTo>
                <a:cubicBezTo>
                  <a:pt x="831201" y="-23302"/>
                  <a:pt x="1057783" y="-20290"/>
                  <a:pt x="1211302" y="0"/>
                </a:cubicBezTo>
                <a:cubicBezTo>
                  <a:pt x="1364821" y="20290"/>
                  <a:pt x="1642670" y="26666"/>
                  <a:pt x="2044887" y="0"/>
                </a:cubicBezTo>
                <a:cubicBezTo>
                  <a:pt x="2447105" y="-26666"/>
                  <a:pt x="2401718" y="2194"/>
                  <a:pt x="2604951" y="0"/>
                </a:cubicBezTo>
                <a:cubicBezTo>
                  <a:pt x="2808184" y="-2194"/>
                  <a:pt x="3170957" y="-39766"/>
                  <a:pt x="3438536" y="0"/>
                </a:cubicBezTo>
                <a:cubicBezTo>
                  <a:pt x="3706116" y="39766"/>
                  <a:pt x="3736454" y="26957"/>
                  <a:pt x="3998600" y="0"/>
                </a:cubicBezTo>
                <a:cubicBezTo>
                  <a:pt x="4260746" y="-26957"/>
                  <a:pt x="4340317" y="-19288"/>
                  <a:pt x="4467492" y="0"/>
                </a:cubicBezTo>
                <a:cubicBezTo>
                  <a:pt x="4594667" y="19288"/>
                  <a:pt x="4898511" y="-17578"/>
                  <a:pt x="5118730" y="0"/>
                </a:cubicBezTo>
                <a:cubicBezTo>
                  <a:pt x="5338949" y="17578"/>
                  <a:pt x="5534489" y="-18085"/>
                  <a:pt x="5861141" y="0"/>
                </a:cubicBezTo>
                <a:cubicBezTo>
                  <a:pt x="6187793" y="18085"/>
                  <a:pt x="6210351" y="-9283"/>
                  <a:pt x="6330032" y="0"/>
                </a:cubicBezTo>
                <a:cubicBezTo>
                  <a:pt x="6449713" y="9283"/>
                  <a:pt x="6619728" y="14670"/>
                  <a:pt x="6798923" y="0"/>
                </a:cubicBezTo>
                <a:cubicBezTo>
                  <a:pt x="6978118" y="-14670"/>
                  <a:pt x="7406090" y="-18600"/>
                  <a:pt x="7632508" y="0"/>
                </a:cubicBezTo>
                <a:cubicBezTo>
                  <a:pt x="7858927" y="18600"/>
                  <a:pt x="7891631" y="-6729"/>
                  <a:pt x="8010226" y="0"/>
                </a:cubicBezTo>
                <a:cubicBezTo>
                  <a:pt x="8128821" y="6729"/>
                  <a:pt x="8717472" y="20058"/>
                  <a:pt x="9117330" y="0"/>
                </a:cubicBezTo>
                <a:cubicBezTo>
                  <a:pt x="9130307" y="102232"/>
                  <a:pt x="9112401" y="338209"/>
                  <a:pt x="9117330" y="468738"/>
                </a:cubicBezTo>
                <a:cubicBezTo>
                  <a:pt x="9122259" y="599267"/>
                  <a:pt x="9127938" y="723709"/>
                  <a:pt x="9117330" y="966470"/>
                </a:cubicBezTo>
                <a:cubicBezTo>
                  <a:pt x="9106722" y="1209231"/>
                  <a:pt x="9106763" y="1208799"/>
                  <a:pt x="9117330" y="1449705"/>
                </a:cubicBezTo>
                <a:cubicBezTo>
                  <a:pt x="8737510" y="1437291"/>
                  <a:pt x="8455316" y="1448798"/>
                  <a:pt x="8283746" y="1449705"/>
                </a:cubicBezTo>
                <a:cubicBezTo>
                  <a:pt x="8112176" y="1450612"/>
                  <a:pt x="7962764" y="1470481"/>
                  <a:pt x="7814854" y="1449705"/>
                </a:cubicBezTo>
                <a:cubicBezTo>
                  <a:pt x="7666944" y="1428929"/>
                  <a:pt x="7565557" y="1448507"/>
                  <a:pt x="7437136" y="1449705"/>
                </a:cubicBezTo>
                <a:cubicBezTo>
                  <a:pt x="7308715" y="1450903"/>
                  <a:pt x="7085232" y="1431027"/>
                  <a:pt x="6877072" y="1449705"/>
                </a:cubicBezTo>
                <a:cubicBezTo>
                  <a:pt x="6668912" y="1468383"/>
                  <a:pt x="6545444" y="1456464"/>
                  <a:pt x="6225834" y="1449705"/>
                </a:cubicBezTo>
                <a:cubicBezTo>
                  <a:pt x="5906224" y="1442946"/>
                  <a:pt x="6020657" y="1443214"/>
                  <a:pt x="5848116" y="1449705"/>
                </a:cubicBezTo>
                <a:cubicBezTo>
                  <a:pt x="5675575" y="1456196"/>
                  <a:pt x="5382905" y="1425348"/>
                  <a:pt x="5014532" y="1449705"/>
                </a:cubicBezTo>
                <a:cubicBezTo>
                  <a:pt x="4646159" y="1474062"/>
                  <a:pt x="4656278" y="1444375"/>
                  <a:pt x="4363294" y="1449705"/>
                </a:cubicBezTo>
                <a:cubicBezTo>
                  <a:pt x="4070310" y="1455035"/>
                  <a:pt x="3846374" y="1448631"/>
                  <a:pt x="3712056" y="1449705"/>
                </a:cubicBezTo>
                <a:cubicBezTo>
                  <a:pt x="3577738" y="1450779"/>
                  <a:pt x="3061666" y="1438160"/>
                  <a:pt x="2878471" y="1449705"/>
                </a:cubicBezTo>
                <a:cubicBezTo>
                  <a:pt x="2695277" y="1461250"/>
                  <a:pt x="2558474" y="1470734"/>
                  <a:pt x="2409580" y="1449705"/>
                </a:cubicBezTo>
                <a:cubicBezTo>
                  <a:pt x="2260686" y="1428676"/>
                  <a:pt x="2075374" y="1447811"/>
                  <a:pt x="1940689" y="1449705"/>
                </a:cubicBezTo>
                <a:cubicBezTo>
                  <a:pt x="1806004" y="1451599"/>
                  <a:pt x="1675967" y="1431780"/>
                  <a:pt x="1471798" y="1449705"/>
                </a:cubicBezTo>
                <a:cubicBezTo>
                  <a:pt x="1267629" y="1467630"/>
                  <a:pt x="1203344" y="1466003"/>
                  <a:pt x="1094080" y="1449705"/>
                </a:cubicBezTo>
                <a:cubicBezTo>
                  <a:pt x="984816" y="1433407"/>
                  <a:pt x="520961" y="1424187"/>
                  <a:pt x="0" y="1449705"/>
                </a:cubicBezTo>
                <a:cubicBezTo>
                  <a:pt x="18018" y="1312357"/>
                  <a:pt x="13513" y="1184457"/>
                  <a:pt x="0" y="980967"/>
                </a:cubicBezTo>
                <a:cubicBezTo>
                  <a:pt x="-13513" y="777477"/>
                  <a:pt x="-13009" y="618449"/>
                  <a:pt x="0" y="483235"/>
                </a:cubicBezTo>
                <a:cubicBezTo>
                  <a:pt x="13009" y="348021"/>
                  <a:pt x="18493" y="215213"/>
                  <a:pt x="0" y="0"/>
                </a:cubicBezTo>
                <a:close/>
              </a:path>
              <a:path w="9117330" h="1449705" stroke="0" extrusionOk="0">
                <a:moveTo>
                  <a:pt x="0" y="0"/>
                </a:moveTo>
                <a:cubicBezTo>
                  <a:pt x="238677" y="-25577"/>
                  <a:pt x="406686" y="-4670"/>
                  <a:pt x="560065" y="0"/>
                </a:cubicBezTo>
                <a:cubicBezTo>
                  <a:pt x="713445" y="4670"/>
                  <a:pt x="907808" y="6191"/>
                  <a:pt x="1120129" y="0"/>
                </a:cubicBezTo>
                <a:cubicBezTo>
                  <a:pt x="1332450" y="-6191"/>
                  <a:pt x="1373844" y="7084"/>
                  <a:pt x="1589020" y="0"/>
                </a:cubicBezTo>
                <a:cubicBezTo>
                  <a:pt x="1804196" y="-7084"/>
                  <a:pt x="1966408" y="-30770"/>
                  <a:pt x="2331432" y="0"/>
                </a:cubicBezTo>
                <a:cubicBezTo>
                  <a:pt x="2696456" y="30770"/>
                  <a:pt x="2811446" y="13227"/>
                  <a:pt x="2982669" y="0"/>
                </a:cubicBezTo>
                <a:cubicBezTo>
                  <a:pt x="3153892" y="-13227"/>
                  <a:pt x="3175249" y="12164"/>
                  <a:pt x="3360387" y="0"/>
                </a:cubicBezTo>
                <a:cubicBezTo>
                  <a:pt x="3545525" y="-12164"/>
                  <a:pt x="3693272" y="24094"/>
                  <a:pt x="4011625" y="0"/>
                </a:cubicBezTo>
                <a:cubicBezTo>
                  <a:pt x="4329978" y="-24094"/>
                  <a:pt x="4387212" y="36805"/>
                  <a:pt x="4754036" y="0"/>
                </a:cubicBezTo>
                <a:cubicBezTo>
                  <a:pt x="5120860" y="-36805"/>
                  <a:pt x="4962495" y="17788"/>
                  <a:pt x="5131754" y="0"/>
                </a:cubicBezTo>
                <a:cubicBezTo>
                  <a:pt x="5301013" y="-17788"/>
                  <a:pt x="5621168" y="15392"/>
                  <a:pt x="5782992" y="0"/>
                </a:cubicBezTo>
                <a:cubicBezTo>
                  <a:pt x="5944816" y="-15392"/>
                  <a:pt x="6315683" y="-7168"/>
                  <a:pt x="6525403" y="0"/>
                </a:cubicBezTo>
                <a:cubicBezTo>
                  <a:pt x="6735123" y="7168"/>
                  <a:pt x="6922481" y="17960"/>
                  <a:pt x="7085468" y="0"/>
                </a:cubicBezTo>
                <a:cubicBezTo>
                  <a:pt x="7248455" y="-17960"/>
                  <a:pt x="7636697" y="-37574"/>
                  <a:pt x="7919052" y="0"/>
                </a:cubicBezTo>
                <a:cubicBezTo>
                  <a:pt x="8201407" y="37574"/>
                  <a:pt x="8223637" y="-21516"/>
                  <a:pt x="8479117" y="0"/>
                </a:cubicBezTo>
                <a:cubicBezTo>
                  <a:pt x="8734597" y="21516"/>
                  <a:pt x="8870172" y="-1730"/>
                  <a:pt x="9117330" y="0"/>
                </a:cubicBezTo>
                <a:cubicBezTo>
                  <a:pt x="9130217" y="172904"/>
                  <a:pt x="9098980" y="323792"/>
                  <a:pt x="9117330" y="483235"/>
                </a:cubicBezTo>
                <a:cubicBezTo>
                  <a:pt x="9135680" y="642678"/>
                  <a:pt x="9129305" y="812325"/>
                  <a:pt x="9117330" y="922979"/>
                </a:cubicBezTo>
                <a:cubicBezTo>
                  <a:pt x="9105355" y="1033633"/>
                  <a:pt x="9133590" y="1334503"/>
                  <a:pt x="9117330" y="1449705"/>
                </a:cubicBezTo>
                <a:cubicBezTo>
                  <a:pt x="8861473" y="1422341"/>
                  <a:pt x="8600475" y="1456128"/>
                  <a:pt x="8374919" y="1449705"/>
                </a:cubicBezTo>
                <a:cubicBezTo>
                  <a:pt x="8149363" y="1443282"/>
                  <a:pt x="7945319" y="1418708"/>
                  <a:pt x="7632508" y="1449705"/>
                </a:cubicBezTo>
                <a:cubicBezTo>
                  <a:pt x="7319697" y="1480702"/>
                  <a:pt x="7276745" y="1455343"/>
                  <a:pt x="7163616" y="1449705"/>
                </a:cubicBezTo>
                <a:cubicBezTo>
                  <a:pt x="7050487" y="1444067"/>
                  <a:pt x="6900423" y="1429856"/>
                  <a:pt x="6694725" y="1449705"/>
                </a:cubicBezTo>
                <a:cubicBezTo>
                  <a:pt x="6489027" y="1469554"/>
                  <a:pt x="6138901" y="1447640"/>
                  <a:pt x="5952314" y="1449705"/>
                </a:cubicBezTo>
                <a:cubicBezTo>
                  <a:pt x="5765727" y="1451770"/>
                  <a:pt x="5673112" y="1467500"/>
                  <a:pt x="5483423" y="1449705"/>
                </a:cubicBezTo>
                <a:cubicBezTo>
                  <a:pt x="5293734" y="1431910"/>
                  <a:pt x="5211626" y="1457791"/>
                  <a:pt x="5014532" y="1449705"/>
                </a:cubicBezTo>
                <a:cubicBezTo>
                  <a:pt x="4817438" y="1441619"/>
                  <a:pt x="4762623" y="1441012"/>
                  <a:pt x="4636814" y="1449705"/>
                </a:cubicBezTo>
                <a:cubicBezTo>
                  <a:pt x="4511005" y="1458398"/>
                  <a:pt x="4255396" y="1422085"/>
                  <a:pt x="4076749" y="1449705"/>
                </a:cubicBezTo>
                <a:cubicBezTo>
                  <a:pt x="3898102" y="1477325"/>
                  <a:pt x="3750351" y="1452045"/>
                  <a:pt x="3516684" y="1449705"/>
                </a:cubicBezTo>
                <a:cubicBezTo>
                  <a:pt x="3283017" y="1447365"/>
                  <a:pt x="3070151" y="1451265"/>
                  <a:pt x="2865447" y="1449705"/>
                </a:cubicBezTo>
                <a:cubicBezTo>
                  <a:pt x="2660743" y="1448145"/>
                  <a:pt x="2668432" y="1435700"/>
                  <a:pt x="2487729" y="1449705"/>
                </a:cubicBezTo>
                <a:cubicBezTo>
                  <a:pt x="2307026" y="1463710"/>
                  <a:pt x="2054164" y="1421196"/>
                  <a:pt x="1745317" y="1449705"/>
                </a:cubicBezTo>
                <a:cubicBezTo>
                  <a:pt x="1436470" y="1478214"/>
                  <a:pt x="1505041" y="1464486"/>
                  <a:pt x="1367600" y="1449705"/>
                </a:cubicBezTo>
                <a:cubicBezTo>
                  <a:pt x="1230159" y="1434924"/>
                  <a:pt x="1039213" y="1454542"/>
                  <a:pt x="807535" y="1449705"/>
                </a:cubicBezTo>
                <a:cubicBezTo>
                  <a:pt x="575858" y="1444868"/>
                  <a:pt x="162017" y="1461332"/>
                  <a:pt x="0" y="1449705"/>
                </a:cubicBezTo>
                <a:cubicBezTo>
                  <a:pt x="-5759" y="1284277"/>
                  <a:pt x="15449" y="1152015"/>
                  <a:pt x="0" y="951973"/>
                </a:cubicBezTo>
                <a:cubicBezTo>
                  <a:pt x="-15449" y="751931"/>
                  <a:pt x="-10464" y="675826"/>
                  <a:pt x="0" y="468738"/>
                </a:cubicBezTo>
                <a:cubicBezTo>
                  <a:pt x="10464" y="261650"/>
                  <a:pt x="-5591" y="211471"/>
                  <a:pt x="0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0"/>
                  </a:srgbClr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dk1"/>
                </a:solidFill>
              </a:defRPr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loria Hallelujah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6000" b="1" dirty="0">
                <a:ln w="2222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Thử</a:t>
            </a:r>
            <a:r>
              <a:rPr lang="vi-VN" altLang="en-US" sz="6000" b="1" dirty="0">
                <a:ln w="22225">
                  <a:solidFill>
                    <a:schemeClr val="accent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6000" b="1" dirty="0">
                <a:ln w="2222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thách</a:t>
            </a:r>
          </a:p>
        </p:txBody>
      </p:sp>
      <p:pic>
        <p:nvPicPr>
          <p:cNvPr id="64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713" y="86324"/>
            <a:ext cx="909430" cy="15291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drap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oi-tau-khi-o-xa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oi-tau-khi-o-xa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oi-tau-khi-o-xa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oi-tau-khi-o-xa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bldLvl="0" animBg="1"/>
      <p:bldP spid="44" grpId="0" bldLvl="0" animBg="1"/>
      <p:bldP spid="45" grpId="0" bldLvl="0" animBg="1"/>
      <p:bldP spid="30" grpId="0"/>
      <p:bldP spid="30" grpId="1"/>
      <p:bldP spid="32" grpId="0" bldLvl="0"/>
      <p:bldP spid="3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6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rcRect t="23339" b="28100"/>
          <a:stretch>
            <a:fillRect/>
          </a:stretch>
        </p:blipFill>
        <p:spPr>
          <a:xfrm>
            <a:off x="-846455" y="-73025"/>
            <a:ext cx="13716000" cy="6661150"/>
          </a:xfrm>
          <a:prstGeom prst="rect">
            <a:avLst/>
          </a:prstGeom>
        </p:spPr>
      </p:pic>
      <p:pic>
        <p:nvPicPr>
          <p:cNvPr id="26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265" y="99410"/>
            <a:ext cx="2225040" cy="2668905"/>
          </a:xfrm>
          <a:prstGeom prst="rect">
            <a:avLst/>
          </a:prstGeom>
        </p:spPr>
      </p:pic>
      <p:sp>
        <p:nvSpPr>
          <p:cNvPr id="49" name="Title 1"/>
          <p:cNvSpPr>
            <a:spLocks noGrp="1"/>
          </p:cNvSpPr>
          <p:nvPr/>
        </p:nvSpPr>
        <p:spPr>
          <a:xfrm>
            <a:off x="3492500" y="750570"/>
            <a:ext cx="2981325" cy="1524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121920" tIns="60960" rIns="121920" bIns="60960"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l" eaLnBrk="1" hangingPunct="1"/>
            <a:r>
              <a:rPr lang="en-US" altLang="en-US" sz="5865" b="1" dirty="0">
                <a:solidFill>
                  <a:srgbClr val="FFC000"/>
                </a:solidFill>
                <a:latin typeface="SVN-Egregio Script" panose="02000500000000000000" pitchFamily="2" charset="0"/>
                <a:cs typeface="Arial" panose="020B0604020202020204" pitchFamily="34" charset="0"/>
              </a:rPr>
              <a:t>Dặn dò</a:t>
            </a:r>
            <a:endParaRPr lang="en-US" altLang="en-US" sz="5865" b="1" dirty="0">
              <a:solidFill>
                <a:srgbClr val="FFC000"/>
              </a:solidFill>
              <a:latin typeface="SVN-Egregio Script" panose="02000500000000000000" pitchFamily="2" charset="0"/>
              <a:ea typeface="Arial" panose="020B0604020202020204" pitchFamily="34" charset="0"/>
            </a:endParaRPr>
          </a:p>
        </p:txBody>
      </p:sp>
      <p:sp>
        <p:nvSpPr>
          <p:cNvPr id="50" name="Title 1"/>
          <p:cNvSpPr txBox="1"/>
          <p:nvPr/>
        </p:nvSpPr>
        <p:spPr>
          <a:xfrm>
            <a:off x="1165436" y="2274570"/>
            <a:ext cx="9861127" cy="2895600"/>
          </a:xfrm>
          <a:prstGeom prst="rect">
            <a:avLst/>
          </a:prstGeom>
        </p:spPr>
        <p:txBody>
          <a:bodyPr anchor="ctr"/>
          <a:lstStyle/>
          <a:p>
            <a:pPr algn="l" eaLnBrk="1" hangingPunct="1">
              <a:buNone/>
            </a:pPr>
            <a:r>
              <a:rPr lang="vi-VN" altLang="en-US" sz="533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bài</a:t>
            </a:r>
            <a:r>
              <a:rPr lang="en-US" sz="533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vào vở toán.</a:t>
            </a:r>
          </a:p>
          <a:p>
            <a:pPr eaLnBrk="1" hangingPunct="1">
              <a:buNone/>
            </a:pPr>
            <a:r>
              <a:rPr sz="533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Xem trước bài mới</a:t>
            </a:r>
            <a:r>
              <a:rPr lang="en-US" sz="533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sz="5335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None/>
            </a:pPr>
            <a:endParaRPr lang="en-US" sz="5335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任意多边形 3"/>
          <p:cNvSpPr/>
          <p:nvPr/>
        </p:nvSpPr>
        <p:spPr>
          <a:xfrm>
            <a:off x="3063240" y="594360"/>
            <a:ext cx="3248025" cy="1680210"/>
          </a:xfrm>
          <a:custGeom>
            <a:avLst/>
            <a:gdLst>
              <a:gd name="connsiteX0" fmla="*/ 0 w 3482366"/>
              <a:gd name="connsiteY0" fmla="*/ 1024911 h 1680030"/>
              <a:gd name="connsiteX1" fmla="*/ 818866 w 3482366"/>
              <a:gd name="connsiteY1" fmla="*/ 1598117 h 1680030"/>
              <a:gd name="connsiteX2" fmla="*/ 2975212 w 3482366"/>
              <a:gd name="connsiteY2" fmla="*/ 1543526 h 1680030"/>
              <a:gd name="connsiteX3" fmla="*/ 3398293 w 3482366"/>
              <a:gd name="connsiteY3" fmla="*/ 369819 h 1680030"/>
              <a:gd name="connsiteX4" fmla="*/ 1705970 w 3482366"/>
              <a:gd name="connsiteY4" fmla="*/ 1329 h 1680030"/>
              <a:gd name="connsiteX5" fmla="*/ 723332 w 3482366"/>
              <a:gd name="connsiteY5" fmla="*/ 465353 h 1680030"/>
              <a:gd name="connsiteX6" fmla="*/ 423081 w 3482366"/>
              <a:gd name="connsiteY6" fmla="*/ 1079502 h 168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2366" h="1680030">
                <a:moveTo>
                  <a:pt x="0" y="1024911"/>
                </a:moveTo>
                <a:cubicBezTo>
                  <a:pt x="161498" y="1268296"/>
                  <a:pt x="322997" y="1511681"/>
                  <a:pt x="818866" y="1598117"/>
                </a:cubicBezTo>
                <a:cubicBezTo>
                  <a:pt x="1314735" y="1684553"/>
                  <a:pt x="2545308" y="1748242"/>
                  <a:pt x="2975212" y="1543526"/>
                </a:cubicBezTo>
                <a:cubicBezTo>
                  <a:pt x="3405116" y="1338810"/>
                  <a:pt x="3609833" y="626852"/>
                  <a:pt x="3398293" y="369819"/>
                </a:cubicBezTo>
                <a:cubicBezTo>
                  <a:pt x="3186753" y="112786"/>
                  <a:pt x="2151797" y="-14593"/>
                  <a:pt x="1705970" y="1329"/>
                </a:cubicBezTo>
                <a:cubicBezTo>
                  <a:pt x="1260143" y="17251"/>
                  <a:pt x="937147" y="285658"/>
                  <a:pt x="723332" y="465353"/>
                </a:cubicBezTo>
                <a:cubicBezTo>
                  <a:pt x="509517" y="645048"/>
                  <a:pt x="466299" y="862275"/>
                  <a:pt x="423081" y="1079502"/>
                </a:cubicBezTo>
              </a:path>
            </a:pathLst>
          </a:custGeom>
          <a:noFill/>
          <a:ln w="28575">
            <a:solidFill>
              <a:srgbClr val="F15B29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8" name="Group 44"/>
          <p:cNvGrpSpPr/>
          <p:nvPr/>
        </p:nvGrpSpPr>
        <p:grpSpPr>
          <a:xfrm>
            <a:off x="609176" y="2605193"/>
            <a:ext cx="440690" cy="514985"/>
            <a:chOff x="0" y="0"/>
            <a:chExt cx="807366" cy="906807"/>
          </a:xfrm>
          <a:solidFill>
            <a:schemeClr val="bg1"/>
          </a:solidFill>
        </p:grpSpPr>
        <p:sp>
          <p:nvSpPr>
            <p:cNvPr id="59" name="Shape 42"/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 dirty="0">
                <a:cs typeface="+mn-ea"/>
                <a:sym typeface="+mn-lt"/>
              </a:endParaRPr>
            </a:p>
          </p:txBody>
        </p:sp>
        <p:sp>
          <p:nvSpPr>
            <p:cNvPr id="60" name="Shape 43"/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 dirty="0">
                <a:cs typeface="+mn-ea"/>
                <a:sym typeface="+mn-lt"/>
              </a:endParaRPr>
            </a:p>
          </p:txBody>
        </p:sp>
      </p:grpSp>
      <p:grpSp>
        <p:nvGrpSpPr>
          <p:cNvPr id="61" name="Group 44"/>
          <p:cNvGrpSpPr/>
          <p:nvPr/>
        </p:nvGrpSpPr>
        <p:grpSpPr>
          <a:xfrm>
            <a:off x="609176" y="3436408"/>
            <a:ext cx="440690" cy="514985"/>
            <a:chOff x="0" y="0"/>
            <a:chExt cx="807366" cy="906807"/>
          </a:xfrm>
          <a:solidFill>
            <a:schemeClr val="bg1"/>
          </a:solidFill>
        </p:grpSpPr>
        <p:sp>
          <p:nvSpPr>
            <p:cNvPr id="62" name="Shape 42"/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 dirty="0">
                <a:cs typeface="+mn-ea"/>
                <a:sym typeface="+mn-lt"/>
              </a:endParaRPr>
            </a:p>
          </p:txBody>
        </p:sp>
        <p:sp>
          <p:nvSpPr>
            <p:cNvPr id="63" name="Shape 43"/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 dirty="0">
                <a:cs typeface="+mn-ea"/>
                <a:sym typeface="+mn-lt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56BB70F-1801-6B99-5A72-24ED8733C23B}"/>
              </a:ext>
            </a:extLst>
          </p:cNvPr>
          <p:cNvSpPr txBox="1"/>
          <p:nvPr/>
        </p:nvSpPr>
        <p:spPr>
          <a:xfrm>
            <a:off x="11235152" y="5535"/>
            <a:ext cx="861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7B86B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pic>
        <p:nvPicPr>
          <p:cNvPr id="6" name="Picture 5" descr="A group of kids reading books&#10;&#10;Description automatically generated">
            <a:extLst>
              <a:ext uri="{FF2B5EF4-FFF2-40B4-BE49-F238E27FC236}">
                <a16:creationId xmlns:a16="http://schemas.microsoft.com/office/drawing/2014/main" id="{EFC6446E-78B5-CE64-D1FF-D022FEC356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570" y="3393852"/>
            <a:ext cx="6868484" cy="34961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drap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6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95" y="4025900"/>
            <a:ext cx="972820" cy="97282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3455"/>
            <a:ext cx="12192000" cy="21717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038" y="0"/>
            <a:ext cx="6852962" cy="39032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323" y="-1"/>
            <a:ext cx="2752725" cy="16287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10" y="139973"/>
            <a:ext cx="3895725" cy="3562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2" y="4783138"/>
            <a:ext cx="3113793" cy="200843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971" y="4021961"/>
            <a:ext cx="990600" cy="9620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896" y="0"/>
            <a:ext cx="1171575" cy="11715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900" y="814386"/>
            <a:ext cx="1562100" cy="17907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1235152" y="5535"/>
            <a:ext cx="861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7B86B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pic>
        <p:nvPicPr>
          <p:cNvPr id="12" name="图片 3">
            <a:extLst>
              <a:ext uri="{FF2B5EF4-FFF2-40B4-BE49-F238E27FC236}">
                <a16:creationId xmlns:a16="http://schemas.microsoft.com/office/drawing/2014/main" id="{4F305799-9B9A-433B-B313-7661A5C632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1812" y="1113668"/>
            <a:ext cx="8356008" cy="5972931"/>
          </a:xfrm>
          <a:prstGeom prst="rect">
            <a:avLst/>
          </a:prstGeom>
        </p:spPr>
      </p:pic>
      <p:sp>
        <p:nvSpPr>
          <p:cNvPr id="24" name="Rectangle 70"/>
          <p:cNvSpPr>
            <a:spLocks noChangeArrowheads="1"/>
          </p:cNvSpPr>
          <p:nvPr/>
        </p:nvSpPr>
        <p:spPr bwMode="auto">
          <a:xfrm>
            <a:off x="1624143" y="2202331"/>
            <a:ext cx="10577830" cy="304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9600" b="1" noProof="1">
                <a:ln w="53975">
                  <a:solidFill>
                    <a:schemeClr val="bg1"/>
                  </a:solidFill>
                </a:ln>
                <a:solidFill>
                  <a:srgbClr val="BB4192"/>
                </a:solidFill>
                <a:effectLst>
                  <a:outerShdw blurRad="254000" dist="127000" dir="5400000" algn="t" rotWithShape="0">
                    <a:srgbClr val="BB4192">
                      <a:alpha val="32000"/>
                    </a:srgbClr>
                  </a:outerShdw>
                </a:effectLst>
                <a:latin typeface="SVN-Nexa Rust Sans Black" panose="020B0606040200020203" charset="0"/>
                <a:ea typeface="字魂27号-布丁体" panose="00000500000000000000" pitchFamily="2" charset="-122"/>
                <a:cs typeface="SVN-Nexa Rust Sans Black" panose="020B0606040200020203" charset="0"/>
                <a:sym typeface="+mn-lt"/>
              </a:rPr>
              <a:t>chúc các em học tốt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drap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76194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232525" y="683260"/>
            <a:ext cx="5623560" cy="45999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374140" y="1191260"/>
            <a:ext cx="4313555" cy="3093085"/>
          </a:xfrm>
          <a:prstGeom prst="rect">
            <a:avLst/>
          </a:prstGeom>
        </p:spPr>
      </p:pic>
      <p:sp>
        <p:nvSpPr>
          <p:cNvPr id="9" name="Rectangle 33"/>
          <p:cNvSpPr>
            <a:spLocks noChangeArrowheads="1"/>
          </p:cNvSpPr>
          <p:nvPr/>
        </p:nvSpPr>
        <p:spPr bwMode="auto">
          <a:xfrm>
            <a:off x="1597025" y="1865630"/>
            <a:ext cx="3867785" cy="132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vi-VN" alt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 6 789 được </a:t>
            </a:r>
            <a:r>
              <a:rPr lang="vi-VN" altLang="en-US" sz="4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đọc là:</a:t>
            </a:r>
            <a:endParaRPr lang="vi-VN" alt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0" name="Rectangle 33"/>
          <p:cNvSpPr>
            <a:spLocks noChangeArrowheads="1"/>
          </p:cNvSpPr>
          <p:nvPr/>
        </p:nvSpPr>
        <p:spPr bwMode="auto">
          <a:xfrm>
            <a:off x="6418761" y="1771461"/>
            <a:ext cx="5048323" cy="2553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vi-VN" alt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Sáu nghìn bảy trăm tám mươi chín</a:t>
            </a:r>
          </a:p>
          <a:p>
            <a:pPr algn="ctr"/>
            <a:endParaRPr lang="vi-VN" alt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1" name="Rectangle 33"/>
          <p:cNvSpPr>
            <a:spLocks noChangeArrowheads="1"/>
          </p:cNvSpPr>
          <p:nvPr/>
        </p:nvSpPr>
        <p:spPr bwMode="auto">
          <a:xfrm>
            <a:off x="1374150" y="8458917"/>
            <a:ext cx="871777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Click </a:t>
            </a:r>
            <a:r>
              <a:rPr lang="en-US" alt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toa</a:t>
            </a:r>
            <a:r>
              <a:rPr lang="en-US" alt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tàu</a:t>
            </a:r>
            <a:r>
              <a:rPr lang="en-US" alt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quay </a:t>
            </a:r>
            <a:r>
              <a:rPr lang="en-US" alt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về</a:t>
            </a:r>
            <a:r>
              <a:rPr lang="en-US" alt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slide 3</a:t>
            </a:r>
          </a:p>
        </p:txBody>
      </p:sp>
      <p:pic>
        <p:nvPicPr>
          <p:cNvPr id="6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03" y="4205170"/>
            <a:ext cx="990600" cy="9620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4040" cy="2223135"/>
          </a:xfrm>
          <a:prstGeom prst="rect">
            <a:avLst/>
          </a:prstGeom>
        </p:spPr>
      </p:pic>
      <p:pic>
        <p:nvPicPr>
          <p:cNvPr id="2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1596DAEF-3C6D-1156-9F42-3570E1C654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816231" y="4239631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drap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6" y="0"/>
            <a:ext cx="12191999" cy="76194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232525" y="683260"/>
            <a:ext cx="5623560" cy="45999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76835" y="151130"/>
            <a:ext cx="6745605" cy="4133215"/>
          </a:xfrm>
          <a:prstGeom prst="rect">
            <a:avLst/>
          </a:prstGeom>
        </p:spPr>
      </p:pic>
      <p:sp>
        <p:nvSpPr>
          <p:cNvPr id="9" name="Rectangle 33"/>
          <p:cNvSpPr>
            <a:spLocks noChangeArrowheads="1"/>
          </p:cNvSpPr>
          <p:nvPr/>
        </p:nvSpPr>
        <p:spPr bwMode="auto">
          <a:xfrm>
            <a:off x="1374140" y="841375"/>
            <a:ext cx="4411345" cy="1938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vi-VN" alt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 gồm </a:t>
            </a:r>
          </a:p>
          <a:p>
            <a:pPr algn="ctr"/>
            <a:r>
              <a:rPr lang="vi-VN" alt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“2 nghìn, 5 trăm và 7 chục” là:</a:t>
            </a:r>
          </a:p>
        </p:txBody>
      </p:sp>
      <p:sp>
        <p:nvSpPr>
          <p:cNvPr id="10" name="Rectangle 33"/>
          <p:cNvSpPr>
            <a:spLocks noChangeArrowheads="1"/>
          </p:cNvSpPr>
          <p:nvPr/>
        </p:nvSpPr>
        <p:spPr bwMode="auto">
          <a:xfrm>
            <a:off x="6418761" y="1568896"/>
            <a:ext cx="5048323" cy="1938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vi-VN" altLang="en-US" sz="6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 </a:t>
            </a:r>
          </a:p>
          <a:p>
            <a:pPr algn="ctr"/>
            <a:r>
              <a:rPr lang="vi-VN" altLang="en-US" sz="6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2 570 </a:t>
            </a:r>
          </a:p>
        </p:txBody>
      </p:sp>
      <p:sp>
        <p:nvSpPr>
          <p:cNvPr id="11" name="Rectangle 33"/>
          <p:cNvSpPr>
            <a:spLocks noChangeArrowheads="1"/>
          </p:cNvSpPr>
          <p:nvPr/>
        </p:nvSpPr>
        <p:spPr bwMode="auto">
          <a:xfrm>
            <a:off x="1374150" y="8458917"/>
            <a:ext cx="871777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Click </a:t>
            </a:r>
            <a:r>
              <a:rPr lang="en-US" alt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toa</a:t>
            </a:r>
            <a:r>
              <a:rPr lang="en-US" alt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tàu</a:t>
            </a:r>
            <a:r>
              <a:rPr lang="en-US" alt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quay </a:t>
            </a:r>
            <a:r>
              <a:rPr lang="en-US" alt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về</a:t>
            </a:r>
            <a:r>
              <a:rPr lang="en-US" alt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slide 3</a:t>
            </a:r>
          </a:p>
        </p:txBody>
      </p:sp>
      <p:pic>
        <p:nvPicPr>
          <p:cNvPr id="6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03" y="4205170"/>
            <a:ext cx="990600" cy="9620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4040" cy="2223135"/>
          </a:xfrm>
          <a:prstGeom prst="rect">
            <a:avLst/>
          </a:prstGeom>
        </p:spPr>
      </p:pic>
      <p:pic>
        <p:nvPicPr>
          <p:cNvPr id="2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9C0595CA-BB73-3D9D-A169-B934C1820F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816231" y="4239631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drap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76194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232525" y="683260"/>
            <a:ext cx="5623560" cy="45999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130175" y="1191260"/>
            <a:ext cx="5817870" cy="3093085"/>
          </a:xfrm>
          <a:prstGeom prst="rect">
            <a:avLst/>
          </a:prstGeom>
        </p:spPr>
      </p:pic>
      <p:sp>
        <p:nvSpPr>
          <p:cNvPr id="9" name="Rectangle 33"/>
          <p:cNvSpPr>
            <a:spLocks noChangeArrowheads="1"/>
          </p:cNvSpPr>
          <p:nvPr/>
        </p:nvSpPr>
        <p:spPr bwMode="auto">
          <a:xfrm>
            <a:off x="107314" y="2276475"/>
            <a:ext cx="5053965" cy="70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vi-VN" alt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5000 + 200 + 6 = ? </a:t>
            </a:r>
          </a:p>
        </p:txBody>
      </p:sp>
      <p:sp>
        <p:nvSpPr>
          <p:cNvPr id="10" name="Rectangle 33"/>
          <p:cNvSpPr>
            <a:spLocks noChangeArrowheads="1"/>
          </p:cNvSpPr>
          <p:nvPr/>
        </p:nvSpPr>
        <p:spPr bwMode="auto">
          <a:xfrm>
            <a:off x="6520361" y="1987996"/>
            <a:ext cx="5048323" cy="110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vi-VN" altLang="en-US" sz="6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5 206 </a:t>
            </a:r>
          </a:p>
        </p:txBody>
      </p:sp>
      <p:sp>
        <p:nvSpPr>
          <p:cNvPr id="11" name="Rectangle 33"/>
          <p:cNvSpPr>
            <a:spLocks noChangeArrowheads="1"/>
          </p:cNvSpPr>
          <p:nvPr/>
        </p:nvSpPr>
        <p:spPr bwMode="auto">
          <a:xfrm>
            <a:off x="1374150" y="8458917"/>
            <a:ext cx="871777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Click </a:t>
            </a:r>
            <a:r>
              <a:rPr lang="en-US" alt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toa</a:t>
            </a:r>
            <a:r>
              <a:rPr lang="en-US" alt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tàu</a:t>
            </a:r>
            <a:r>
              <a:rPr lang="en-US" alt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quay </a:t>
            </a:r>
            <a:r>
              <a:rPr lang="en-US" alt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về</a:t>
            </a:r>
            <a:r>
              <a:rPr lang="en-US" alt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slide 3</a:t>
            </a:r>
          </a:p>
        </p:txBody>
      </p:sp>
      <p:pic>
        <p:nvPicPr>
          <p:cNvPr id="6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03" y="4205170"/>
            <a:ext cx="990600" cy="9620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4040" cy="2223135"/>
          </a:xfrm>
          <a:prstGeom prst="rect">
            <a:avLst/>
          </a:prstGeom>
        </p:spPr>
      </p:pic>
      <p:pic>
        <p:nvPicPr>
          <p:cNvPr id="2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FCD0F4A9-890B-9D57-C70D-E8F7463755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816231" y="4239631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drap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6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e93f49669616f82afc3aeb26989c1d4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0000" flipH="1">
            <a:off x="495796" y="1294252"/>
            <a:ext cx="6136774" cy="4924485"/>
          </a:xfrm>
          <a:prstGeom prst="rect">
            <a:avLst/>
          </a:prstGeom>
        </p:spPr>
      </p:pic>
      <p:pic>
        <p:nvPicPr>
          <p:cNvPr id="8" name="图片 7" descr="38cab4ca9d5281220df6efde5fc107d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667" y="312056"/>
            <a:ext cx="2545777" cy="2545777"/>
          </a:xfrm>
          <a:prstGeom prst="rect">
            <a:avLst/>
          </a:prstGeom>
        </p:spPr>
      </p:pic>
      <p:pic>
        <p:nvPicPr>
          <p:cNvPr id="11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180" y="0"/>
            <a:ext cx="6858000" cy="6858000"/>
          </a:xfrm>
          <a:prstGeom prst="rect">
            <a:avLst/>
          </a:prstGeom>
        </p:spPr>
      </p:pic>
      <p:pic>
        <p:nvPicPr>
          <p:cNvPr id="13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976" y="0"/>
            <a:ext cx="2752725" cy="1628775"/>
          </a:xfrm>
          <a:prstGeom prst="rect">
            <a:avLst/>
          </a:prstGeom>
        </p:spPr>
      </p:pic>
      <p:pic>
        <p:nvPicPr>
          <p:cNvPr id="14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501" y="627730"/>
            <a:ext cx="3789553" cy="270370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2300"/>
            <a:ext cx="5274490" cy="1155700"/>
          </a:xfrm>
          <a:prstGeom prst="rect">
            <a:avLst/>
          </a:prstGeom>
        </p:spPr>
      </p:pic>
      <p:pic>
        <p:nvPicPr>
          <p:cNvPr id="15" name="图片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190" y="3896995"/>
            <a:ext cx="2670810" cy="2670810"/>
          </a:xfrm>
          <a:prstGeom prst="rect">
            <a:avLst/>
          </a:prstGeom>
        </p:spPr>
      </p:pic>
      <p:sp>
        <p:nvSpPr>
          <p:cNvPr id="24" name="Rectangle 70"/>
          <p:cNvSpPr>
            <a:spLocks noChangeArrowheads="1"/>
          </p:cNvSpPr>
          <p:nvPr/>
        </p:nvSpPr>
        <p:spPr bwMode="auto">
          <a:xfrm>
            <a:off x="334767" y="1830588"/>
            <a:ext cx="7009390" cy="304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perspectiveAbove"/>
              <a:lightRig rig="threePt" dir="t"/>
            </a:scene3d>
            <a:sp3d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9600" b="1" noProof="1">
                <a:ln w="50800">
                  <a:solidFill>
                    <a:schemeClr val="bg1"/>
                  </a:solidFill>
                </a:ln>
                <a:solidFill>
                  <a:srgbClr val="BB4192"/>
                </a:solidFill>
                <a:effectLst>
                  <a:outerShdw blurRad="254000" dist="127000" dir="5400000" algn="t" rotWithShape="0">
                    <a:srgbClr val="BB4192">
                      <a:alpha val="32000"/>
                    </a:srgbClr>
                  </a:outerShdw>
                </a:effectLst>
                <a:latin typeface="SVN-Zero" panose="02040603050506020204" charset="0"/>
                <a:ea typeface="字魂27号-布丁体" panose="00000500000000000000" pitchFamily="2" charset="-122"/>
                <a:cs typeface="SVN-Zero" panose="02040603050506020204" charset="0"/>
                <a:sym typeface="+mn-lt"/>
              </a:rPr>
              <a:t>KHỞI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9600" b="1" noProof="1">
                <a:ln w="50800">
                  <a:solidFill>
                    <a:schemeClr val="bg1"/>
                  </a:solidFill>
                </a:ln>
                <a:solidFill>
                  <a:srgbClr val="BB4192"/>
                </a:solidFill>
                <a:effectLst>
                  <a:outerShdw blurRad="254000" dist="127000" dir="5400000" algn="t" rotWithShape="0">
                    <a:srgbClr val="BB4192">
                      <a:alpha val="32000"/>
                    </a:srgbClr>
                  </a:outerShdw>
                </a:effectLst>
                <a:latin typeface="SVN-Zero" panose="02040603050506020204" charset="0"/>
                <a:ea typeface="字魂27号-布丁体" panose="00000500000000000000" pitchFamily="2" charset="-122"/>
                <a:cs typeface="SVN-Zero" panose="02040603050506020204" charset="0"/>
                <a:sym typeface="+mn-lt"/>
              </a:rPr>
              <a:t>ĐỘNG</a:t>
            </a:r>
          </a:p>
        </p:txBody>
      </p:sp>
      <p:pic>
        <p:nvPicPr>
          <p:cNvPr id="16" name="图片 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34" y="-236"/>
            <a:ext cx="4348613" cy="312928"/>
          </a:xfrm>
          <a:prstGeom prst="rect">
            <a:avLst/>
          </a:prstGeom>
        </p:spPr>
      </p:pic>
      <p:pic>
        <p:nvPicPr>
          <p:cNvPr id="17" name="图片 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64" y="-871"/>
            <a:ext cx="4348613" cy="312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drape"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>
          <a:xfrm>
            <a:off x="-7620" y="-193675"/>
            <a:ext cx="1219962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2A8CF0-8601-C0D3-34C3-E7A87F24F6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1" t="44973" r="27149" b="12260"/>
          <a:stretch/>
        </p:blipFill>
        <p:spPr>
          <a:xfrm>
            <a:off x="277970" y="3665666"/>
            <a:ext cx="2978310" cy="3057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A05FCB-8E3A-D100-37E5-398DDE672A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847" y="3699061"/>
            <a:ext cx="3346966" cy="3346966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2008EEB-9F46-B5D1-4A13-60D1CD3D64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391077" y="3908611"/>
            <a:ext cx="3128396" cy="2455791"/>
          </a:xfrm>
          <a:prstGeom prst="rect">
            <a:avLst/>
          </a:prstGeom>
        </p:spPr>
      </p:pic>
      <p:pic>
        <p:nvPicPr>
          <p:cNvPr id="15" name="图片 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29" t="35313" b="20813"/>
          <a:stretch>
            <a:fillRect/>
          </a:stretch>
        </p:blipFill>
        <p:spPr>
          <a:xfrm>
            <a:off x="0" y="3201670"/>
            <a:ext cx="3256280" cy="3810000"/>
          </a:xfrm>
          <a:prstGeom prst="rect">
            <a:avLst/>
          </a:prstGeom>
          <a:ln>
            <a:noFill/>
          </a:ln>
        </p:spPr>
      </p:pic>
      <p:pic>
        <p:nvPicPr>
          <p:cNvPr id="11" name="图片 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4" t="35313" r="22222" b="20813"/>
          <a:stretch>
            <a:fillRect/>
          </a:stretch>
        </p:blipFill>
        <p:spPr>
          <a:xfrm>
            <a:off x="4160575" y="3201766"/>
            <a:ext cx="3535680" cy="3810000"/>
          </a:xfrm>
          <a:prstGeom prst="rect">
            <a:avLst/>
          </a:prstGeom>
          <a:ln>
            <a:noFill/>
          </a:ln>
        </p:spPr>
      </p:pic>
      <p:pic>
        <p:nvPicPr>
          <p:cNvPr id="14" name="图片 4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r="72459" b="20813"/>
          <a:stretch>
            <a:fillRect/>
          </a:stretch>
        </p:blipFill>
        <p:spPr>
          <a:xfrm>
            <a:off x="8831052" y="3201778"/>
            <a:ext cx="3361944" cy="3810000"/>
          </a:xfrm>
          <a:prstGeom prst="rect">
            <a:avLst/>
          </a:prstGeom>
          <a:ln>
            <a:noFill/>
          </a:ln>
        </p:spPr>
      </p:pic>
      <p:grpSp>
        <p:nvGrpSpPr>
          <p:cNvPr id="16" name="组合 12"/>
          <p:cNvGrpSpPr/>
          <p:nvPr/>
        </p:nvGrpSpPr>
        <p:grpSpPr>
          <a:xfrm>
            <a:off x="1628140" y="865478"/>
            <a:ext cx="9126216" cy="1922312"/>
            <a:chOff x="2604152" y="873043"/>
            <a:chExt cx="9126216" cy="1922312"/>
          </a:xfrm>
        </p:grpSpPr>
        <p:grpSp>
          <p:nvGrpSpPr>
            <p:cNvPr id="17" name="组合 6"/>
            <p:cNvGrpSpPr/>
            <p:nvPr/>
          </p:nvGrpSpPr>
          <p:grpSpPr>
            <a:xfrm>
              <a:off x="2604152" y="931698"/>
              <a:ext cx="9126216" cy="1863657"/>
              <a:chOff x="3771007" y="1083236"/>
              <a:chExt cx="9126216" cy="1863657"/>
            </a:xfrm>
          </p:grpSpPr>
          <p:sp>
            <p:nvSpPr>
              <p:cNvPr id="23" name="矩形 7"/>
              <p:cNvSpPr/>
              <p:nvPr/>
            </p:nvSpPr>
            <p:spPr>
              <a:xfrm>
                <a:off x="3771007" y="1083236"/>
                <a:ext cx="9126216" cy="18620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altLang="zh-CN" sz="11500">
                    <a:ln w="1524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Deutsch Gothic" panose="02040603050506020204" pitchFamily="18" charset="0"/>
                    <a:ea typeface="字魂27号-布丁体" panose="00000500000000000000" pitchFamily="2" charset="-122"/>
                  </a:rPr>
                  <a:t>Quà tặng bất ngờ</a:t>
                </a:r>
                <a:endParaRPr lang="zh-CN" altLang="en-US" sz="11500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Deutsch Gothic" panose="02040603050506020204" pitchFamily="18" charset="0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4" name="矩形 8"/>
              <p:cNvSpPr/>
              <p:nvPr/>
            </p:nvSpPr>
            <p:spPr>
              <a:xfrm>
                <a:off x="3771007" y="1084845"/>
                <a:ext cx="9126216" cy="18620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altLang="zh-CN" sz="11500">
                    <a:gradFill>
                      <a:gsLst>
                        <a:gs pos="54000">
                          <a:srgbClr val="FE9998"/>
                        </a:gs>
                        <a:gs pos="27000">
                          <a:srgbClr val="CF2665"/>
                        </a:gs>
                        <a:gs pos="80000">
                          <a:srgbClr val="CF2665"/>
                        </a:gs>
                      </a:gsLst>
                      <a:lin ang="5400000" scaled="1"/>
                    </a:gradFill>
                    <a:latin typeface="UTM Deutsch Gothic" panose="02040603050506020204" pitchFamily="18" charset="0"/>
                    <a:ea typeface="字魂27号-布丁体" panose="00000500000000000000" pitchFamily="2" charset="-122"/>
                  </a:rPr>
                  <a:t>Quà tặng bất ngờ</a:t>
                </a:r>
                <a:endParaRPr lang="zh-CN" altLang="en-US" sz="11500" dirty="0">
                  <a:gradFill>
                    <a:gsLst>
                      <a:gs pos="54000">
                        <a:srgbClr val="92AEEE"/>
                      </a:gs>
                      <a:gs pos="27000">
                        <a:srgbClr val="6183D0"/>
                      </a:gs>
                      <a:gs pos="80000">
                        <a:srgbClr val="6183D0"/>
                      </a:gs>
                    </a:gsLst>
                    <a:lin ang="5400000" scaled="1"/>
                  </a:gradFill>
                  <a:latin typeface="UTM Deutsch Gothic" panose="02040603050506020204" pitchFamily="18" charset="0"/>
                  <a:ea typeface="字魂27号-布丁体" panose="00000500000000000000" pitchFamily="2" charset="-122"/>
                </a:endParaRPr>
              </a:p>
            </p:txBody>
          </p:sp>
        </p:grpSp>
        <p:grpSp>
          <p:nvGrpSpPr>
            <p:cNvPr id="18" name="组合 9"/>
            <p:cNvGrpSpPr/>
            <p:nvPr/>
          </p:nvGrpSpPr>
          <p:grpSpPr>
            <a:xfrm>
              <a:off x="3583560" y="873043"/>
              <a:ext cx="184731" cy="1875649"/>
              <a:chOff x="3771007" y="1083236"/>
              <a:chExt cx="184731" cy="1875649"/>
            </a:xfrm>
          </p:grpSpPr>
          <p:sp>
            <p:nvSpPr>
              <p:cNvPr id="19" name="矩形 10"/>
              <p:cNvSpPr/>
              <p:nvPr/>
            </p:nvSpPr>
            <p:spPr>
              <a:xfrm>
                <a:off x="3771007" y="1083236"/>
                <a:ext cx="184731" cy="18620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endParaRPr lang="zh-CN" altLang="en-US" sz="11500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Deutsch Gothic" panose="02040603050506020204" pitchFamily="18" charset="0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0" name="矩形 11"/>
              <p:cNvSpPr/>
              <p:nvPr/>
            </p:nvSpPr>
            <p:spPr>
              <a:xfrm>
                <a:off x="3771007" y="1096837"/>
                <a:ext cx="184731" cy="18620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endParaRPr lang="zh-CN" altLang="en-US" sz="11500" dirty="0"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latin typeface="UTM Deutsch Gothic" panose="02040603050506020204" pitchFamily="18" charset="0"/>
                  <a:ea typeface="字魂27号-布丁体" panose="00000500000000000000" pitchFamily="2" charset="-122"/>
                </a:endParaRPr>
              </a:p>
            </p:txBody>
          </p:sp>
        </p:grpSp>
      </p:grpSp>
      <p:pic>
        <p:nvPicPr>
          <p:cNvPr id="2" name="Picture 18">
            <a:extLst>
              <a:ext uri="{FF2B5EF4-FFF2-40B4-BE49-F238E27FC236}">
                <a16:creationId xmlns:a16="http://schemas.microsoft.com/office/drawing/2014/main" id="{2327AFCE-3B98-2273-1ADE-A84742D9E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599" y="-111840"/>
            <a:ext cx="4225771" cy="103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8">
            <a:extLst>
              <a:ext uri="{FF2B5EF4-FFF2-40B4-BE49-F238E27FC236}">
                <a16:creationId xmlns:a16="http://schemas.microsoft.com/office/drawing/2014/main" id="{93ED9F70-2916-7025-941C-4C38EFE04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059" y="-65676"/>
            <a:ext cx="4225771" cy="103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5180AEAC-432A-A3A1-EF1D-8DDD2F09B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904" y="-19512"/>
            <a:ext cx="4225771" cy="103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D4EBA0-B8FF-1B1C-6595-4C5BDC979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54356" y="1515506"/>
            <a:ext cx="1158340" cy="15241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281685-9FD3-8656-EABD-F31113E5E66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889" y="1339775"/>
            <a:ext cx="1341236" cy="1780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drap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6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e93f49669616f82afc3aeb26989c1d4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745490" y="1099820"/>
            <a:ext cx="9511665" cy="4924425"/>
          </a:xfrm>
          <a:prstGeom prst="rect">
            <a:avLst/>
          </a:prstGeom>
        </p:spPr>
      </p:pic>
      <p:pic>
        <p:nvPicPr>
          <p:cNvPr id="8" name="图片 7" descr="38cab4ca9d5281220df6efde5fc107d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6455" y="-152066"/>
            <a:ext cx="3009900" cy="30099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19" y="-47861"/>
            <a:ext cx="4348613" cy="312928"/>
          </a:xfrm>
          <a:prstGeom prst="rect">
            <a:avLst/>
          </a:prstGeom>
        </p:spPr>
      </p:pic>
      <p:pic>
        <p:nvPicPr>
          <p:cNvPr id="11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390" y="833755"/>
            <a:ext cx="6073775" cy="6073775"/>
          </a:xfrm>
          <a:prstGeom prst="rect">
            <a:avLst/>
          </a:prstGeom>
        </p:spPr>
      </p:pic>
      <p:pic>
        <p:nvPicPr>
          <p:cNvPr id="13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386" y="0"/>
            <a:ext cx="2752725" cy="1628775"/>
          </a:xfrm>
          <a:prstGeom prst="rect">
            <a:avLst/>
          </a:prstGeom>
        </p:spPr>
      </p:pic>
      <p:pic>
        <p:nvPicPr>
          <p:cNvPr id="14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501" y="627730"/>
            <a:ext cx="3789553" cy="270370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2300"/>
            <a:ext cx="5274490" cy="1155700"/>
          </a:xfrm>
          <a:prstGeom prst="rect">
            <a:avLst/>
          </a:prstGeom>
        </p:spPr>
      </p:pic>
      <p:pic>
        <p:nvPicPr>
          <p:cNvPr id="15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397" y="4209642"/>
            <a:ext cx="2266382" cy="2266382"/>
          </a:xfrm>
          <a:prstGeom prst="rect">
            <a:avLst/>
          </a:prstGeom>
        </p:spPr>
      </p:pic>
      <p:sp>
        <p:nvSpPr>
          <p:cNvPr id="24" name="Rectangle 70"/>
          <p:cNvSpPr>
            <a:spLocks noChangeArrowheads="1"/>
          </p:cNvSpPr>
          <p:nvPr/>
        </p:nvSpPr>
        <p:spPr bwMode="auto">
          <a:xfrm>
            <a:off x="334767" y="1830588"/>
            <a:ext cx="7009390" cy="304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perspectiveAbove"/>
              <a:lightRig rig="threePt" dir="t"/>
            </a:scene3d>
            <a:sp3d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9600" b="1" noProof="1">
                <a:ln w="50800">
                  <a:solidFill>
                    <a:schemeClr val="bg1"/>
                  </a:solidFill>
                </a:ln>
                <a:solidFill>
                  <a:srgbClr val="BB4192"/>
                </a:solidFill>
                <a:effectLst>
                  <a:outerShdw blurRad="254000" dist="127000" dir="5400000" algn="t" rotWithShape="0">
                    <a:srgbClr val="BB4192">
                      <a:alpha val="32000"/>
                    </a:srgbClr>
                  </a:outerShdw>
                </a:effectLst>
                <a:latin typeface="SVN-Zero" panose="02040603050506020204" charset="0"/>
                <a:ea typeface="字魂27号-布丁体" panose="00000500000000000000" pitchFamily="2" charset="-122"/>
                <a:cs typeface="SVN-Zero" panose="02040603050506020204" charset="0"/>
                <a:sym typeface="+mn-lt"/>
              </a:rPr>
              <a:t>thực hành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9600" b="1" noProof="1">
                <a:ln w="50800">
                  <a:solidFill>
                    <a:schemeClr val="bg1"/>
                  </a:solidFill>
                </a:ln>
                <a:solidFill>
                  <a:srgbClr val="BB4192"/>
                </a:solidFill>
                <a:effectLst>
                  <a:outerShdw blurRad="254000" dist="127000" dir="5400000" algn="t" rotWithShape="0">
                    <a:srgbClr val="BB4192">
                      <a:alpha val="32000"/>
                    </a:srgbClr>
                  </a:outerShdw>
                </a:effectLst>
                <a:latin typeface="SVN-Zero" panose="02040603050506020204" charset="0"/>
                <a:ea typeface="字魂27号-布丁体" panose="00000500000000000000" pitchFamily="2" charset="-122"/>
                <a:cs typeface="SVN-Zero" panose="02040603050506020204" charset="0"/>
                <a:sym typeface="+mn-lt"/>
              </a:rPr>
              <a:t>luyện tập</a:t>
            </a:r>
          </a:p>
        </p:txBody>
      </p:sp>
      <p:pic>
        <p:nvPicPr>
          <p:cNvPr id="16" name="图片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34" y="-236"/>
            <a:ext cx="4348613" cy="312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drape"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605" y="807199"/>
            <a:ext cx="6279682" cy="45188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802" y="1"/>
            <a:ext cx="4883198" cy="27813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900" y="1380887"/>
            <a:ext cx="1562100" cy="17907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362" y="-619237"/>
            <a:ext cx="3895725" cy="3562350"/>
          </a:xfrm>
          <a:prstGeom prst="rect">
            <a:avLst/>
          </a:prstGeom>
        </p:spPr>
      </p:pic>
      <p:sp>
        <p:nvSpPr>
          <p:cNvPr id="3" name="Text Box 5"/>
          <p:cNvSpPr txBox="1"/>
          <p:nvPr/>
        </p:nvSpPr>
        <p:spPr>
          <a:xfrm>
            <a:off x="1029970" y="163195"/>
            <a:ext cx="811911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4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5:</a:t>
            </a:r>
            <a:r>
              <a:rPr lang="vi-VN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Làm tròn số rồi nói theo mẫu</a:t>
            </a:r>
          </a:p>
        </p:txBody>
      </p:sp>
      <p:sp>
        <p:nvSpPr>
          <p:cNvPr id="48" name="Title 2"/>
          <p:cNvSpPr>
            <a:spLocks noGrp="1"/>
          </p:cNvSpPr>
          <p:nvPr/>
        </p:nvSpPr>
        <p:spPr>
          <a:xfrm>
            <a:off x="154940" y="1330960"/>
            <a:ext cx="11859260" cy="876935"/>
          </a:xfrm>
          <a:custGeom>
            <a:avLst>
              <a:gd name="connsiteX0" fmla="*/ 0 w 9117330"/>
              <a:gd name="connsiteY0" fmla="*/ 0 h 1449705"/>
              <a:gd name="connsiteX1" fmla="*/ 560065 w 9117330"/>
              <a:gd name="connsiteY1" fmla="*/ 0 h 1449705"/>
              <a:gd name="connsiteX2" fmla="*/ 1211302 w 9117330"/>
              <a:gd name="connsiteY2" fmla="*/ 0 h 1449705"/>
              <a:gd name="connsiteX3" fmla="*/ 2044887 w 9117330"/>
              <a:gd name="connsiteY3" fmla="*/ 0 h 1449705"/>
              <a:gd name="connsiteX4" fmla="*/ 2604951 w 9117330"/>
              <a:gd name="connsiteY4" fmla="*/ 0 h 1449705"/>
              <a:gd name="connsiteX5" fmla="*/ 3438536 w 9117330"/>
              <a:gd name="connsiteY5" fmla="*/ 0 h 1449705"/>
              <a:gd name="connsiteX6" fmla="*/ 3998600 w 9117330"/>
              <a:gd name="connsiteY6" fmla="*/ 0 h 1449705"/>
              <a:gd name="connsiteX7" fmla="*/ 4467492 w 9117330"/>
              <a:gd name="connsiteY7" fmla="*/ 0 h 1449705"/>
              <a:gd name="connsiteX8" fmla="*/ 5118730 w 9117330"/>
              <a:gd name="connsiteY8" fmla="*/ 0 h 1449705"/>
              <a:gd name="connsiteX9" fmla="*/ 5861141 w 9117330"/>
              <a:gd name="connsiteY9" fmla="*/ 0 h 1449705"/>
              <a:gd name="connsiteX10" fmla="*/ 6330032 w 9117330"/>
              <a:gd name="connsiteY10" fmla="*/ 0 h 1449705"/>
              <a:gd name="connsiteX11" fmla="*/ 6798923 w 9117330"/>
              <a:gd name="connsiteY11" fmla="*/ 0 h 1449705"/>
              <a:gd name="connsiteX12" fmla="*/ 7632508 w 9117330"/>
              <a:gd name="connsiteY12" fmla="*/ 0 h 1449705"/>
              <a:gd name="connsiteX13" fmla="*/ 8010226 w 9117330"/>
              <a:gd name="connsiteY13" fmla="*/ 0 h 1449705"/>
              <a:gd name="connsiteX14" fmla="*/ 9117330 w 9117330"/>
              <a:gd name="connsiteY14" fmla="*/ 0 h 1449705"/>
              <a:gd name="connsiteX15" fmla="*/ 9117330 w 9117330"/>
              <a:gd name="connsiteY15" fmla="*/ 468738 h 1449705"/>
              <a:gd name="connsiteX16" fmla="*/ 9117330 w 9117330"/>
              <a:gd name="connsiteY16" fmla="*/ 966470 h 1449705"/>
              <a:gd name="connsiteX17" fmla="*/ 9117330 w 9117330"/>
              <a:gd name="connsiteY17" fmla="*/ 1449705 h 1449705"/>
              <a:gd name="connsiteX18" fmla="*/ 8283746 w 9117330"/>
              <a:gd name="connsiteY18" fmla="*/ 1449705 h 1449705"/>
              <a:gd name="connsiteX19" fmla="*/ 7814854 w 9117330"/>
              <a:gd name="connsiteY19" fmla="*/ 1449705 h 1449705"/>
              <a:gd name="connsiteX20" fmla="*/ 7437136 w 9117330"/>
              <a:gd name="connsiteY20" fmla="*/ 1449705 h 1449705"/>
              <a:gd name="connsiteX21" fmla="*/ 6877072 w 9117330"/>
              <a:gd name="connsiteY21" fmla="*/ 1449705 h 1449705"/>
              <a:gd name="connsiteX22" fmla="*/ 6225834 w 9117330"/>
              <a:gd name="connsiteY22" fmla="*/ 1449705 h 1449705"/>
              <a:gd name="connsiteX23" fmla="*/ 5848116 w 9117330"/>
              <a:gd name="connsiteY23" fmla="*/ 1449705 h 1449705"/>
              <a:gd name="connsiteX24" fmla="*/ 5014532 w 9117330"/>
              <a:gd name="connsiteY24" fmla="*/ 1449705 h 1449705"/>
              <a:gd name="connsiteX25" fmla="*/ 4363294 w 9117330"/>
              <a:gd name="connsiteY25" fmla="*/ 1449705 h 1449705"/>
              <a:gd name="connsiteX26" fmla="*/ 3712056 w 9117330"/>
              <a:gd name="connsiteY26" fmla="*/ 1449705 h 1449705"/>
              <a:gd name="connsiteX27" fmla="*/ 2878471 w 9117330"/>
              <a:gd name="connsiteY27" fmla="*/ 1449705 h 1449705"/>
              <a:gd name="connsiteX28" fmla="*/ 2409580 w 9117330"/>
              <a:gd name="connsiteY28" fmla="*/ 1449705 h 1449705"/>
              <a:gd name="connsiteX29" fmla="*/ 1940689 w 9117330"/>
              <a:gd name="connsiteY29" fmla="*/ 1449705 h 1449705"/>
              <a:gd name="connsiteX30" fmla="*/ 1471798 w 9117330"/>
              <a:gd name="connsiteY30" fmla="*/ 1449705 h 1449705"/>
              <a:gd name="connsiteX31" fmla="*/ 1094080 w 9117330"/>
              <a:gd name="connsiteY31" fmla="*/ 1449705 h 1449705"/>
              <a:gd name="connsiteX32" fmla="*/ 0 w 9117330"/>
              <a:gd name="connsiteY32" fmla="*/ 1449705 h 1449705"/>
              <a:gd name="connsiteX33" fmla="*/ 0 w 9117330"/>
              <a:gd name="connsiteY33" fmla="*/ 980967 h 1449705"/>
              <a:gd name="connsiteX34" fmla="*/ 0 w 9117330"/>
              <a:gd name="connsiteY34" fmla="*/ 483235 h 1449705"/>
              <a:gd name="connsiteX35" fmla="*/ 0 w 9117330"/>
              <a:gd name="connsiteY35" fmla="*/ 0 h 1449705"/>
            </a:avLst>
            <a:gdLst>
              <a:gd name="connsiteX0-1" fmla="*/ 0 w 9117330"/>
              <a:gd name="connsiteY0-2" fmla="*/ 0 h 1449705"/>
              <a:gd name="connsiteX1-3" fmla="*/ 560065 w 9117330"/>
              <a:gd name="connsiteY1-4" fmla="*/ 0 h 1449705"/>
              <a:gd name="connsiteX2-5" fmla="*/ 1211302 w 9117330"/>
              <a:gd name="connsiteY2-6" fmla="*/ 0 h 1449705"/>
              <a:gd name="connsiteX3-7" fmla="*/ 2044887 w 9117330"/>
              <a:gd name="connsiteY3-8" fmla="*/ 0 h 1449705"/>
              <a:gd name="connsiteX4-9" fmla="*/ 2604951 w 9117330"/>
              <a:gd name="connsiteY4-10" fmla="*/ 0 h 1449705"/>
              <a:gd name="connsiteX5-11" fmla="*/ 3438536 w 9117330"/>
              <a:gd name="connsiteY5-12" fmla="*/ 0 h 1449705"/>
              <a:gd name="connsiteX6-13" fmla="*/ 3998600 w 9117330"/>
              <a:gd name="connsiteY6-14" fmla="*/ 0 h 1449705"/>
              <a:gd name="connsiteX7-15" fmla="*/ 4467492 w 9117330"/>
              <a:gd name="connsiteY7-16" fmla="*/ 0 h 1449705"/>
              <a:gd name="connsiteX8-17" fmla="*/ 5118730 w 9117330"/>
              <a:gd name="connsiteY8-18" fmla="*/ 0 h 1449705"/>
              <a:gd name="connsiteX9-19" fmla="*/ 5861141 w 9117330"/>
              <a:gd name="connsiteY9-20" fmla="*/ 0 h 1449705"/>
              <a:gd name="connsiteX10-21" fmla="*/ 6330032 w 9117330"/>
              <a:gd name="connsiteY10-22" fmla="*/ 0 h 1449705"/>
              <a:gd name="connsiteX11-23" fmla="*/ 6798923 w 9117330"/>
              <a:gd name="connsiteY11-24" fmla="*/ 0 h 1449705"/>
              <a:gd name="connsiteX12-25" fmla="*/ 7632508 w 9117330"/>
              <a:gd name="connsiteY12-26" fmla="*/ 0 h 1449705"/>
              <a:gd name="connsiteX13-27" fmla="*/ 8010226 w 9117330"/>
              <a:gd name="connsiteY13-28" fmla="*/ 0 h 1449705"/>
              <a:gd name="connsiteX14-29" fmla="*/ 9117330 w 9117330"/>
              <a:gd name="connsiteY14-30" fmla="*/ 0 h 1449705"/>
              <a:gd name="connsiteX15-31" fmla="*/ 9117330 w 9117330"/>
              <a:gd name="connsiteY15-32" fmla="*/ 468738 h 1449705"/>
              <a:gd name="connsiteX16-33" fmla="*/ 9117330 w 9117330"/>
              <a:gd name="connsiteY16-34" fmla="*/ 966470 h 1449705"/>
              <a:gd name="connsiteX17-35" fmla="*/ 9117330 w 9117330"/>
              <a:gd name="connsiteY17-36" fmla="*/ 1449705 h 1449705"/>
              <a:gd name="connsiteX18-37" fmla="*/ 8283746 w 9117330"/>
              <a:gd name="connsiteY18-38" fmla="*/ 1449705 h 1449705"/>
              <a:gd name="connsiteX19-39" fmla="*/ 7814854 w 9117330"/>
              <a:gd name="connsiteY19-40" fmla="*/ 1449705 h 1449705"/>
              <a:gd name="connsiteX20-41" fmla="*/ 7437136 w 9117330"/>
              <a:gd name="connsiteY20-42" fmla="*/ 1449705 h 1449705"/>
              <a:gd name="connsiteX21-43" fmla="*/ 6877072 w 9117330"/>
              <a:gd name="connsiteY21-44" fmla="*/ 1449705 h 1449705"/>
              <a:gd name="connsiteX22-45" fmla="*/ 6225834 w 9117330"/>
              <a:gd name="connsiteY22-46" fmla="*/ 1449705 h 1449705"/>
              <a:gd name="connsiteX23-47" fmla="*/ 5848116 w 9117330"/>
              <a:gd name="connsiteY23-48" fmla="*/ 1449705 h 1449705"/>
              <a:gd name="connsiteX24-49" fmla="*/ 5014532 w 9117330"/>
              <a:gd name="connsiteY24-50" fmla="*/ 1449705 h 1449705"/>
              <a:gd name="connsiteX25-51" fmla="*/ 4363294 w 9117330"/>
              <a:gd name="connsiteY25-52" fmla="*/ 1449705 h 1449705"/>
              <a:gd name="connsiteX26-53" fmla="*/ 3712056 w 9117330"/>
              <a:gd name="connsiteY26-54" fmla="*/ 1449705 h 1449705"/>
              <a:gd name="connsiteX27-55" fmla="*/ 2878471 w 9117330"/>
              <a:gd name="connsiteY27-56" fmla="*/ 1449705 h 1449705"/>
              <a:gd name="connsiteX28-57" fmla="*/ 2409580 w 9117330"/>
              <a:gd name="connsiteY28-58" fmla="*/ 1449705 h 1449705"/>
              <a:gd name="connsiteX29-59" fmla="*/ 1940689 w 9117330"/>
              <a:gd name="connsiteY29-60" fmla="*/ 1449705 h 1449705"/>
              <a:gd name="connsiteX30-61" fmla="*/ 1471798 w 9117330"/>
              <a:gd name="connsiteY30-62" fmla="*/ 1449705 h 1449705"/>
              <a:gd name="connsiteX31-63" fmla="*/ 1094080 w 9117330"/>
              <a:gd name="connsiteY31-64" fmla="*/ 1449705 h 1449705"/>
              <a:gd name="connsiteX32-65" fmla="*/ 0 w 9117330"/>
              <a:gd name="connsiteY32-66" fmla="*/ 1449705 h 1449705"/>
              <a:gd name="connsiteX33-67" fmla="*/ 0 w 9117330"/>
              <a:gd name="connsiteY33-68" fmla="*/ 980967 h 1449705"/>
              <a:gd name="connsiteX34-69" fmla="*/ 0 w 9117330"/>
              <a:gd name="connsiteY34-70" fmla="*/ 483235 h 1449705"/>
              <a:gd name="connsiteX35-71" fmla="*/ 0 w 9117330"/>
              <a:gd name="connsiteY35-72" fmla="*/ 0 h 144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</a:cxnLst>
            <a:rect l="l" t="t" r="r" b="b"/>
            <a:pathLst>
              <a:path w="9117330" h="1449705" fill="none" extrusionOk="0">
                <a:moveTo>
                  <a:pt x="0" y="0"/>
                </a:moveTo>
                <a:cubicBezTo>
                  <a:pt x="179337" y="5997"/>
                  <a:pt x="288930" y="23302"/>
                  <a:pt x="560065" y="0"/>
                </a:cubicBezTo>
                <a:cubicBezTo>
                  <a:pt x="831201" y="-23302"/>
                  <a:pt x="1057783" y="-20290"/>
                  <a:pt x="1211302" y="0"/>
                </a:cubicBezTo>
                <a:cubicBezTo>
                  <a:pt x="1364821" y="20290"/>
                  <a:pt x="1642670" y="26666"/>
                  <a:pt x="2044887" y="0"/>
                </a:cubicBezTo>
                <a:cubicBezTo>
                  <a:pt x="2447105" y="-26666"/>
                  <a:pt x="2401718" y="2194"/>
                  <a:pt x="2604951" y="0"/>
                </a:cubicBezTo>
                <a:cubicBezTo>
                  <a:pt x="2808184" y="-2194"/>
                  <a:pt x="3170957" y="-39766"/>
                  <a:pt x="3438536" y="0"/>
                </a:cubicBezTo>
                <a:cubicBezTo>
                  <a:pt x="3706116" y="39766"/>
                  <a:pt x="3736454" y="26957"/>
                  <a:pt x="3998600" y="0"/>
                </a:cubicBezTo>
                <a:cubicBezTo>
                  <a:pt x="4260746" y="-26957"/>
                  <a:pt x="4340317" y="-19288"/>
                  <a:pt x="4467492" y="0"/>
                </a:cubicBezTo>
                <a:cubicBezTo>
                  <a:pt x="4594667" y="19288"/>
                  <a:pt x="4898511" y="-17578"/>
                  <a:pt x="5118730" y="0"/>
                </a:cubicBezTo>
                <a:cubicBezTo>
                  <a:pt x="5338949" y="17578"/>
                  <a:pt x="5534489" y="-18085"/>
                  <a:pt x="5861141" y="0"/>
                </a:cubicBezTo>
                <a:cubicBezTo>
                  <a:pt x="6187793" y="18085"/>
                  <a:pt x="6210351" y="-9283"/>
                  <a:pt x="6330032" y="0"/>
                </a:cubicBezTo>
                <a:cubicBezTo>
                  <a:pt x="6449713" y="9283"/>
                  <a:pt x="6619728" y="14670"/>
                  <a:pt x="6798923" y="0"/>
                </a:cubicBezTo>
                <a:cubicBezTo>
                  <a:pt x="6978118" y="-14670"/>
                  <a:pt x="7406090" y="-18600"/>
                  <a:pt x="7632508" y="0"/>
                </a:cubicBezTo>
                <a:cubicBezTo>
                  <a:pt x="7858927" y="18600"/>
                  <a:pt x="7891631" y="-6729"/>
                  <a:pt x="8010226" y="0"/>
                </a:cubicBezTo>
                <a:cubicBezTo>
                  <a:pt x="8128821" y="6729"/>
                  <a:pt x="8717472" y="20058"/>
                  <a:pt x="9117330" y="0"/>
                </a:cubicBezTo>
                <a:cubicBezTo>
                  <a:pt x="9130307" y="102232"/>
                  <a:pt x="9112401" y="338209"/>
                  <a:pt x="9117330" y="468738"/>
                </a:cubicBezTo>
                <a:cubicBezTo>
                  <a:pt x="9122259" y="599267"/>
                  <a:pt x="9127938" y="723709"/>
                  <a:pt x="9117330" y="966470"/>
                </a:cubicBezTo>
                <a:cubicBezTo>
                  <a:pt x="9106722" y="1209231"/>
                  <a:pt x="9106763" y="1208799"/>
                  <a:pt x="9117330" y="1449705"/>
                </a:cubicBezTo>
                <a:cubicBezTo>
                  <a:pt x="8737510" y="1437291"/>
                  <a:pt x="8455316" y="1448798"/>
                  <a:pt x="8283746" y="1449705"/>
                </a:cubicBezTo>
                <a:cubicBezTo>
                  <a:pt x="8112176" y="1450612"/>
                  <a:pt x="7962764" y="1470481"/>
                  <a:pt x="7814854" y="1449705"/>
                </a:cubicBezTo>
                <a:cubicBezTo>
                  <a:pt x="7666944" y="1428929"/>
                  <a:pt x="7565557" y="1448507"/>
                  <a:pt x="7437136" y="1449705"/>
                </a:cubicBezTo>
                <a:cubicBezTo>
                  <a:pt x="7308715" y="1450903"/>
                  <a:pt x="7085232" y="1431027"/>
                  <a:pt x="6877072" y="1449705"/>
                </a:cubicBezTo>
                <a:cubicBezTo>
                  <a:pt x="6668912" y="1468383"/>
                  <a:pt x="6545444" y="1456464"/>
                  <a:pt x="6225834" y="1449705"/>
                </a:cubicBezTo>
                <a:cubicBezTo>
                  <a:pt x="5906224" y="1442946"/>
                  <a:pt x="6020657" y="1443214"/>
                  <a:pt x="5848116" y="1449705"/>
                </a:cubicBezTo>
                <a:cubicBezTo>
                  <a:pt x="5675575" y="1456196"/>
                  <a:pt x="5382905" y="1425348"/>
                  <a:pt x="5014532" y="1449705"/>
                </a:cubicBezTo>
                <a:cubicBezTo>
                  <a:pt x="4646159" y="1474062"/>
                  <a:pt x="4656278" y="1444375"/>
                  <a:pt x="4363294" y="1449705"/>
                </a:cubicBezTo>
                <a:cubicBezTo>
                  <a:pt x="4070310" y="1455035"/>
                  <a:pt x="3846374" y="1448631"/>
                  <a:pt x="3712056" y="1449705"/>
                </a:cubicBezTo>
                <a:cubicBezTo>
                  <a:pt x="3577738" y="1450779"/>
                  <a:pt x="3061666" y="1438160"/>
                  <a:pt x="2878471" y="1449705"/>
                </a:cubicBezTo>
                <a:cubicBezTo>
                  <a:pt x="2695277" y="1461250"/>
                  <a:pt x="2558474" y="1470734"/>
                  <a:pt x="2409580" y="1449705"/>
                </a:cubicBezTo>
                <a:cubicBezTo>
                  <a:pt x="2260686" y="1428676"/>
                  <a:pt x="2075374" y="1447811"/>
                  <a:pt x="1940689" y="1449705"/>
                </a:cubicBezTo>
                <a:cubicBezTo>
                  <a:pt x="1806004" y="1451599"/>
                  <a:pt x="1675967" y="1431780"/>
                  <a:pt x="1471798" y="1449705"/>
                </a:cubicBezTo>
                <a:cubicBezTo>
                  <a:pt x="1267629" y="1467630"/>
                  <a:pt x="1203344" y="1466003"/>
                  <a:pt x="1094080" y="1449705"/>
                </a:cubicBezTo>
                <a:cubicBezTo>
                  <a:pt x="984816" y="1433407"/>
                  <a:pt x="520961" y="1424187"/>
                  <a:pt x="0" y="1449705"/>
                </a:cubicBezTo>
                <a:cubicBezTo>
                  <a:pt x="18018" y="1312357"/>
                  <a:pt x="13513" y="1184457"/>
                  <a:pt x="0" y="980967"/>
                </a:cubicBezTo>
                <a:cubicBezTo>
                  <a:pt x="-13513" y="777477"/>
                  <a:pt x="-13009" y="618449"/>
                  <a:pt x="0" y="483235"/>
                </a:cubicBezTo>
                <a:cubicBezTo>
                  <a:pt x="13009" y="348021"/>
                  <a:pt x="18493" y="215213"/>
                  <a:pt x="0" y="0"/>
                </a:cubicBezTo>
                <a:close/>
              </a:path>
              <a:path w="9117330" h="1449705" stroke="0" extrusionOk="0">
                <a:moveTo>
                  <a:pt x="0" y="0"/>
                </a:moveTo>
                <a:cubicBezTo>
                  <a:pt x="238677" y="-25577"/>
                  <a:pt x="406686" y="-4670"/>
                  <a:pt x="560065" y="0"/>
                </a:cubicBezTo>
                <a:cubicBezTo>
                  <a:pt x="713445" y="4670"/>
                  <a:pt x="907808" y="6191"/>
                  <a:pt x="1120129" y="0"/>
                </a:cubicBezTo>
                <a:cubicBezTo>
                  <a:pt x="1332450" y="-6191"/>
                  <a:pt x="1373844" y="7084"/>
                  <a:pt x="1589020" y="0"/>
                </a:cubicBezTo>
                <a:cubicBezTo>
                  <a:pt x="1804196" y="-7084"/>
                  <a:pt x="1966408" y="-30770"/>
                  <a:pt x="2331432" y="0"/>
                </a:cubicBezTo>
                <a:cubicBezTo>
                  <a:pt x="2696456" y="30770"/>
                  <a:pt x="2811446" y="13227"/>
                  <a:pt x="2982669" y="0"/>
                </a:cubicBezTo>
                <a:cubicBezTo>
                  <a:pt x="3153892" y="-13227"/>
                  <a:pt x="3175249" y="12164"/>
                  <a:pt x="3360387" y="0"/>
                </a:cubicBezTo>
                <a:cubicBezTo>
                  <a:pt x="3545525" y="-12164"/>
                  <a:pt x="3693272" y="24094"/>
                  <a:pt x="4011625" y="0"/>
                </a:cubicBezTo>
                <a:cubicBezTo>
                  <a:pt x="4329978" y="-24094"/>
                  <a:pt x="4387212" y="36805"/>
                  <a:pt x="4754036" y="0"/>
                </a:cubicBezTo>
                <a:cubicBezTo>
                  <a:pt x="5120860" y="-36805"/>
                  <a:pt x="4962495" y="17788"/>
                  <a:pt x="5131754" y="0"/>
                </a:cubicBezTo>
                <a:cubicBezTo>
                  <a:pt x="5301013" y="-17788"/>
                  <a:pt x="5621168" y="15392"/>
                  <a:pt x="5782992" y="0"/>
                </a:cubicBezTo>
                <a:cubicBezTo>
                  <a:pt x="5944816" y="-15392"/>
                  <a:pt x="6315683" y="-7168"/>
                  <a:pt x="6525403" y="0"/>
                </a:cubicBezTo>
                <a:cubicBezTo>
                  <a:pt x="6735123" y="7168"/>
                  <a:pt x="6922481" y="17960"/>
                  <a:pt x="7085468" y="0"/>
                </a:cubicBezTo>
                <a:cubicBezTo>
                  <a:pt x="7248455" y="-17960"/>
                  <a:pt x="7636697" y="-37574"/>
                  <a:pt x="7919052" y="0"/>
                </a:cubicBezTo>
                <a:cubicBezTo>
                  <a:pt x="8201407" y="37574"/>
                  <a:pt x="8223637" y="-21516"/>
                  <a:pt x="8479117" y="0"/>
                </a:cubicBezTo>
                <a:cubicBezTo>
                  <a:pt x="8734597" y="21516"/>
                  <a:pt x="8870172" y="-1730"/>
                  <a:pt x="9117330" y="0"/>
                </a:cubicBezTo>
                <a:cubicBezTo>
                  <a:pt x="9130217" y="172904"/>
                  <a:pt x="9098980" y="323792"/>
                  <a:pt x="9117330" y="483235"/>
                </a:cubicBezTo>
                <a:cubicBezTo>
                  <a:pt x="9135680" y="642678"/>
                  <a:pt x="9129305" y="812325"/>
                  <a:pt x="9117330" y="922979"/>
                </a:cubicBezTo>
                <a:cubicBezTo>
                  <a:pt x="9105355" y="1033633"/>
                  <a:pt x="9133590" y="1334503"/>
                  <a:pt x="9117330" y="1449705"/>
                </a:cubicBezTo>
                <a:cubicBezTo>
                  <a:pt x="8861473" y="1422341"/>
                  <a:pt x="8600475" y="1456128"/>
                  <a:pt x="8374919" y="1449705"/>
                </a:cubicBezTo>
                <a:cubicBezTo>
                  <a:pt x="8149363" y="1443282"/>
                  <a:pt x="7945319" y="1418708"/>
                  <a:pt x="7632508" y="1449705"/>
                </a:cubicBezTo>
                <a:cubicBezTo>
                  <a:pt x="7319697" y="1480702"/>
                  <a:pt x="7276745" y="1455343"/>
                  <a:pt x="7163616" y="1449705"/>
                </a:cubicBezTo>
                <a:cubicBezTo>
                  <a:pt x="7050487" y="1444067"/>
                  <a:pt x="6900423" y="1429856"/>
                  <a:pt x="6694725" y="1449705"/>
                </a:cubicBezTo>
                <a:cubicBezTo>
                  <a:pt x="6489027" y="1469554"/>
                  <a:pt x="6138901" y="1447640"/>
                  <a:pt x="5952314" y="1449705"/>
                </a:cubicBezTo>
                <a:cubicBezTo>
                  <a:pt x="5765727" y="1451770"/>
                  <a:pt x="5673112" y="1467500"/>
                  <a:pt x="5483423" y="1449705"/>
                </a:cubicBezTo>
                <a:cubicBezTo>
                  <a:pt x="5293734" y="1431910"/>
                  <a:pt x="5211626" y="1457791"/>
                  <a:pt x="5014532" y="1449705"/>
                </a:cubicBezTo>
                <a:cubicBezTo>
                  <a:pt x="4817438" y="1441619"/>
                  <a:pt x="4762623" y="1441012"/>
                  <a:pt x="4636814" y="1449705"/>
                </a:cubicBezTo>
                <a:cubicBezTo>
                  <a:pt x="4511005" y="1458398"/>
                  <a:pt x="4255396" y="1422085"/>
                  <a:pt x="4076749" y="1449705"/>
                </a:cubicBezTo>
                <a:cubicBezTo>
                  <a:pt x="3898102" y="1477325"/>
                  <a:pt x="3750351" y="1452045"/>
                  <a:pt x="3516684" y="1449705"/>
                </a:cubicBezTo>
                <a:cubicBezTo>
                  <a:pt x="3283017" y="1447365"/>
                  <a:pt x="3070151" y="1451265"/>
                  <a:pt x="2865447" y="1449705"/>
                </a:cubicBezTo>
                <a:cubicBezTo>
                  <a:pt x="2660743" y="1448145"/>
                  <a:pt x="2668432" y="1435700"/>
                  <a:pt x="2487729" y="1449705"/>
                </a:cubicBezTo>
                <a:cubicBezTo>
                  <a:pt x="2307026" y="1463710"/>
                  <a:pt x="2054164" y="1421196"/>
                  <a:pt x="1745317" y="1449705"/>
                </a:cubicBezTo>
                <a:cubicBezTo>
                  <a:pt x="1436470" y="1478214"/>
                  <a:pt x="1505041" y="1464486"/>
                  <a:pt x="1367600" y="1449705"/>
                </a:cubicBezTo>
                <a:cubicBezTo>
                  <a:pt x="1230159" y="1434924"/>
                  <a:pt x="1039213" y="1454542"/>
                  <a:pt x="807535" y="1449705"/>
                </a:cubicBezTo>
                <a:cubicBezTo>
                  <a:pt x="575858" y="1444868"/>
                  <a:pt x="162017" y="1461332"/>
                  <a:pt x="0" y="1449705"/>
                </a:cubicBezTo>
                <a:cubicBezTo>
                  <a:pt x="-5759" y="1284277"/>
                  <a:pt x="15449" y="1152015"/>
                  <a:pt x="0" y="951973"/>
                </a:cubicBezTo>
                <a:cubicBezTo>
                  <a:pt x="-15449" y="751931"/>
                  <a:pt x="-10464" y="675826"/>
                  <a:pt x="0" y="468738"/>
                </a:cubicBezTo>
                <a:cubicBezTo>
                  <a:pt x="10464" y="261650"/>
                  <a:pt x="-5591" y="211471"/>
                  <a:pt x="0" y="0"/>
                </a:cubicBezTo>
                <a:close/>
              </a:path>
              <a:path w="9117330" h="1449705" fill="none" extrusionOk="0">
                <a:moveTo>
                  <a:pt x="0" y="0"/>
                </a:moveTo>
                <a:cubicBezTo>
                  <a:pt x="179337" y="5997"/>
                  <a:pt x="288930" y="23302"/>
                  <a:pt x="560065" y="0"/>
                </a:cubicBezTo>
                <a:cubicBezTo>
                  <a:pt x="831201" y="-23302"/>
                  <a:pt x="1057783" y="-20290"/>
                  <a:pt x="1211302" y="0"/>
                </a:cubicBezTo>
                <a:cubicBezTo>
                  <a:pt x="1364821" y="20290"/>
                  <a:pt x="1642670" y="26666"/>
                  <a:pt x="2044887" y="0"/>
                </a:cubicBezTo>
                <a:cubicBezTo>
                  <a:pt x="2447105" y="-26666"/>
                  <a:pt x="2401718" y="2194"/>
                  <a:pt x="2604951" y="0"/>
                </a:cubicBezTo>
                <a:cubicBezTo>
                  <a:pt x="2808184" y="-2194"/>
                  <a:pt x="3170957" y="-39766"/>
                  <a:pt x="3438536" y="0"/>
                </a:cubicBezTo>
                <a:cubicBezTo>
                  <a:pt x="3706116" y="39766"/>
                  <a:pt x="3736454" y="26957"/>
                  <a:pt x="3998600" y="0"/>
                </a:cubicBezTo>
                <a:cubicBezTo>
                  <a:pt x="4260746" y="-26957"/>
                  <a:pt x="4340317" y="-19288"/>
                  <a:pt x="4467492" y="0"/>
                </a:cubicBezTo>
                <a:cubicBezTo>
                  <a:pt x="4594667" y="19288"/>
                  <a:pt x="4898511" y="-17578"/>
                  <a:pt x="5118730" y="0"/>
                </a:cubicBezTo>
                <a:cubicBezTo>
                  <a:pt x="5338949" y="17578"/>
                  <a:pt x="5534489" y="-18085"/>
                  <a:pt x="5861141" y="0"/>
                </a:cubicBezTo>
                <a:cubicBezTo>
                  <a:pt x="6187793" y="18085"/>
                  <a:pt x="6210351" y="-9283"/>
                  <a:pt x="6330032" y="0"/>
                </a:cubicBezTo>
                <a:cubicBezTo>
                  <a:pt x="6449713" y="9283"/>
                  <a:pt x="6619728" y="14670"/>
                  <a:pt x="6798923" y="0"/>
                </a:cubicBezTo>
                <a:cubicBezTo>
                  <a:pt x="6978118" y="-14670"/>
                  <a:pt x="7406090" y="-18600"/>
                  <a:pt x="7632508" y="0"/>
                </a:cubicBezTo>
                <a:cubicBezTo>
                  <a:pt x="7858927" y="18600"/>
                  <a:pt x="7891631" y="-6729"/>
                  <a:pt x="8010226" y="0"/>
                </a:cubicBezTo>
                <a:cubicBezTo>
                  <a:pt x="8128821" y="6729"/>
                  <a:pt x="8717472" y="20058"/>
                  <a:pt x="9117330" y="0"/>
                </a:cubicBezTo>
                <a:cubicBezTo>
                  <a:pt x="9130307" y="102232"/>
                  <a:pt x="9112401" y="338209"/>
                  <a:pt x="9117330" y="468738"/>
                </a:cubicBezTo>
                <a:cubicBezTo>
                  <a:pt x="9122259" y="599267"/>
                  <a:pt x="9127938" y="723709"/>
                  <a:pt x="9117330" y="966470"/>
                </a:cubicBezTo>
                <a:cubicBezTo>
                  <a:pt x="9106722" y="1209231"/>
                  <a:pt x="9106763" y="1208799"/>
                  <a:pt x="9117330" y="1449705"/>
                </a:cubicBezTo>
                <a:cubicBezTo>
                  <a:pt x="8737510" y="1437291"/>
                  <a:pt x="8455316" y="1448798"/>
                  <a:pt x="8283746" y="1449705"/>
                </a:cubicBezTo>
                <a:cubicBezTo>
                  <a:pt x="8112176" y="1450612"/>
                  <a:pt x="7962764" y="1470481"/>
                  <a:pt x="7814854" y="1449705"/>
                </a:cubicBezTo>
                <a:cubicBezTo>
                  <a:pt x="7666944" y="1428929"/>
                  <a:pt x="7565557" y="1448507"/>
                  <a:pt x="7437136" y="1449705"/>
                </a:cubicBezTo>
                <a:cubicBezTo>
                  <a:pt x="7308715" y="1450903"/>
                  <a:pt x="7085232" y="1431027"/>
                  <a:pt x="6877072" y="1449705"/>
                </a:cubicBezTo>
                <a:cubicBezTo>
                  <a:pt x="6668912" y="1468383"/>
                  <a:pt x="6545444" y="1456464"/>
                  <a:pt x="6225834" y="1449705"/>
                </a:cubicBezTo>
                <a:cubicBezTo>
                  <a:pt x="5906224" y="1442946"/>
                  <a:pt x="6020657" y="1443214"/>
                  <a:pt x="5848116" y="1449705"/>
                </a:cubicBezTo>
                <a:cubicBezTo>
                  <a:pt x="5675575" y="1456196"/>
                  <a:pt x="5382905" y="1425348"/>
                  <a:pt x="5014532" y="1449705"/>
                </a:cubicBezTo>
                <a:cubicBezTo>
                  <a:pt x="4646159" y="1474062"/>
                  <a:pt x="4656278" y="1444375"/>
                  <a:pt x="4363294" y="1449705"/>
                </a:cubicBezTo>
                <a:cubicBezTo>
                  <a:pt x="4070310" y="1455035"/>
                  <a:pt x="3846374" y="1448631"/>
                  <a:pt x="3712056" y="1449705"/>
                </a:cubicBezTo>
                <a:cubicBezTo>
                  <a:pt x="3577738" y="1450779"/>
                  <a:pt x="3061666" y="1438160"/>
                  <a:pt x="2878471" y="1449705"/>
                </a:cubicBezTo>
                <a:cubicBezTo>
                  <a:pt x="2695277" y="1461250"/>
                  <a:pt x="2558474" y="1470734"/>
                  <a:pt x="2409580" y="1449705"/>
                </a:cubicBezTo>
                <a:cubicBezTo>
                  <a:pt x="2260686" y="1428676"/>
                  <a:pt x="2075374" y="1447811"/>
                  <a:pt x="1940689" y="1449705"/>
                </a:cubicBezTo>
                <a:cubicBezTo>
                  <a:pt x="1806004" y="1451599"/>
                  <a:pt x="1675967" y="1431780"/>
                  <a:pt x="1471798" y="1449705"/>
                </a:cubicBezTo>
                <a:cubicBezTo>
                  <a:pt x="1267629" y="1467630"/>
                  <a:pt x="1203344" y="1466003"/>
                  <a:pt x="1094080" y="1449705"/>
                </a:cubicBezTo>
                <a:cubicBezTo>
                  <a:pt x="984816" y="1433407"/>
                  <a:pt x="520961" y="1424187"/>
                  <a:pt x="0" y="1449705"/>
                </a:cubicBezTo>
                <a:cubicBezTo>
                  <a:pt x="18018" y="1312357"/>
                  <a:pt x="13513" y="1184457"/>
                  <a:pt x="0" y="980967"/>
                </a:cubicBezTo>
                <a:cubicBezTo>
                  <a:pt x="-13513" y="777477"/>
                  <a:pt x="-13009" y="618449"/>
                  <a:pt x="0" y="483235"/>
                </a:cubicBezTo>
                <a:cubicBezTo>
                  <a:pt x="13009" y="348021"/>
                  <a:pt x="18493" y="215213"/>
                  <a:pt x="0" y="0"/>
                </a:cubicBezTo>
                <a:close/>
              </a:path>
              <a:path w="9117330" h="1449705" stroke="0" extrusionOk="0">
                <a:moveTo>
                  <a:pt x="0" y="0"/>
                </a:moveTo>
                <a:cubicBezTo>
                  <a:pt x="238677" y="-25577"/>
                  <a:pt x="406686" y="-4670"/>
                  <a:pt x="560065" y="0"/>
                </a:cubicBezTo>
                <a:cubicBezTo>
                  <a:pt x="713445" y="4670"/>
                  <a:pt x="907808" y="6191"/>
                  <a:pt x="1120129" y="0"/>
                </a:cubicBezTo>
                <a:cubicBezTo>
                  <a:pt x="1332450" y="-6191"/>
                  <a:pt x="1373844" y="7084"/>
                  <a:pt x="1589020" y="0"/>
                </a:cubicBezTo>
                <a:cubicBezTo>
                  <a:pt x="1804196" y="-7084"/>
                  <a:pt x="1966408" y="-30770"/>
                  <a:pt x="2331432" y="0"/>
                </a:cubicBezTo>
                <a:cubicBezTo>
                  <a:pt x="2696456" y="30770"/>
                  <a:pt x="2811446" y="13227"/>
                  <a:pt x="2982669" y="0"/>
                </a:cubicBezTo>
                <a:cubicBezTo>
                  <a:pt x="3153892" y="-13227"/>
                  <a:pt x="3175249" y="12164"/>
                  <a:pt x="3360387" y="0"/>
                </a:cubicBezTo>
                <a:cubicBezTo>
                  <a:pt x="3545525" y="-12164"/>
                  <a:pt x="3693272" y="24094"/>
                  <a:pt x="4011625" y="0"/>
                </a:cubicBezTo>
                <a:cubicBezTo>
                  <a:pt x="4329978" y="-24094"/>
                  <a:pt x="4387212" y="36805"/>
                  <a:pt x="4754036" y="0"/>
                </a:cubicBezTo>
                <a:cubicBezTo>
                  <a:pt x="5120860" y="-36805"/>
                  <a:pt x="4962495" y="17788"/>
                  <a:pt x="5131754" y="0"/>
                </a:cubicBezTo>
                <a:cubicBezTo>
                  <a:pt x="5301013" y="-17788"/>
                  <a:pt x="5621168" y="15392"/>
                  <a:pt x="5782992" y="0"/>
                </a:cubicBezTo>
                <a:cubicBezTo>
                  <a:pt x="5944816" y="-15392"/>
                  <a:pt x="6315683" y="-7168"/>
                  <a:pt x="6525403" y="0"/>
                </a:cubicBezTo>
                <a:cubicBezTo>
                  <a:pt x="6735123" y="7168"/>
                  <a:pt x="6922481" y="17960"/>
                  <a:pt x="7085468" y="0"/>
                </a:cubicBezTo>
                <a:cubicBezTo>
                  <a:pt x="7248455" y="-17960"/>
                  <a:pt x="7636697" y="-37574"/>
                  <a:pt x="7919052" y="0"/>
                </a:cubicBezTo>
                <a:cubicBezTo>
                  <a:pt x="8201407" y="37574"/>
                  <a:pt x="8223637" y="-21516"/>
                  <a:pt x="8479117" y="0"/>
                </a:cubicBezTo>
                <a:cubicBezTo>
                  <a:pt x="8734597" y="21516"/>
                  <a:pt x="8870172" y="-1730"/>
                  <a:pt x="9117330" y="0"/>
                </a:cubicBezTo>
                <a:cubicBezTo>
                  <a:pt x="9130217" y="172904"/>
                  <a:pt x="9098980" y="323792"/>
                  <a:pt x="9117330" y="483235"/>
                </a:cubicBezTo>
                <a:cubicBezTo>
                  <a:pt x="9135680" y="642678"/>
                  <a:pt x="9129305" y="812325"/>
                  <a:pt x="9117330" y="922979"/>
                </a:cubicBezTo>
                <a:cubicBezTo>
                  <a:pt x="9105355" y="1033633"/>
                  <a:pt x="9133590" y="1334503"/>
                  <a:pt x="9117330" y="1449705"/>
                </a:cubicBezTo>
                <a:cubicBezTo>
                  <a:pt x="8861473" y="1422341"/>
                  <a:pt x="8600475" y="1456128"/>
                  <a:pt x="8374919" y="1449705"/>
                </a:cubicBezTo>
                <a:cubicBezTo>
                  <a:pt x="8149363" y="1443282"/>
                  <a:pt x="7945319" y="1418708"/>
                  <a:pt x="7632508" y="1449705"/>
                </a:cubicBezTo>
                <a:cubicBezTo>
                  <a:pt x="7319697" y="1480702"/>
                  <a:pt x="7276745" y="1455343"/>
                  <a:pt x="7163616" y="1449705"/>
                </a:cubicBezTo>
                <a:cubicBezTo>
                  <a:pt x="7050487" y="1444067"/>
                  <a:pt x="6900423" y="1429856"/>
                  <a:pt x="6694725" y="1449705"/>
                </a:cubicBezTo>
                <a:cubicBezTo>
                  <a:pt x="6489027" y="1469554"/>
                  <a:pt x="6138901" y="1447640"/>
                  <a:pt x="5952314" y="1449705"/>
                </a:cubicBezTo>
                <a:cubicBezTo>
                  <a:pt x="5765727" y="1451770"/>
                  <a:pt x="5673112" y="1467500"/>
                  <a:pt x="5483423" y="1449705"/>
                </a:cubicBezTo>
                <a:cubicBezTo>
                  <a:pt x="5293734" y="1431910"/>
                  <a:pt x="5211626" y="1457791"/>
                  <a:pt x="5014532" y="1449705"/>
                </a:cubicBezTo>
                <a:cubicBezTo>
                  <a:pt x="4817438" y="1441619"/>
                  <a:pt x="4762623" y="1441012"/>
                  <a:pt x="4636814" y="1449705"/>
                </a:cubicBezTo>
                <a:cubicBezTo>
                  <a:pt x="4511005" y="1458398"/>
                  <a:pt x="4255396" y="1422085"/>
                  <a:pt x="4076749" y="1449705"/>
                </a:cubicBezTo>
                <a:cubicBezTo>
                  <a:pt x="3898102" y="1477325"/>
                  <a:pt x="3750351" y="1452045"/>
                  <a:pt x="3516684" y="1449705"/>
                </a:cubicBezTo>
                <a:cubicBezTo>
                  <a:pt x="3283017" y="1447365"/>
                  <a:pt x="3070151" y="1451265"/>
                  <a:pt x="2865447" y="1449705"/>
                </a:cubicBezTo>
                <a:cubicBezTo>
                  <a:pt x="2660743" y="1448145"/>
                  <a:pt x="2668432" y="1435700"/>
                  <a:pt x="2487729" y="1449705"/>
                </a:cubicBezTo>
                <a:cubicBezTo>
                  <a:pt x="2307026" y="1463710"/>
                  <a:pt x="2054164" y="1421196"/>
                  <a:pt x="1745317" y="1449705"/>
                </a:cubicBezTo>
                <a:cubicBezTo>
                  <a:pt x="1436470" y="1478214"/>
                  <a:pt x="1505041" y="1464486"/>
                  <a:pt x="1367600" y="1449705"/>
                </a:cubicBezTo>
                <a:cubicBezTo>
                  <a:pt x="1230159" y="1434924"/>
                  <a:pt x="1039213" y="1454542"/>
                  <a:pt x="807535" y="1449705"/>
                </a:cubicBezTo>
                <a:cubicBezTo>
                  <a:pt x="575858" y="1444868"/>
                  <a:pt x="162017" y="1461332"/>
                  <a:pt x="0" y="1449705"/>
                </a:cubicBezTo>
                <a:cubicBezTo>
                  <a:pt x="-5759" y="1284277"/>
                  <a:pt x="15449" y="1152015"/>
                  <a:pt x="0" y="951973"/>
                </a:cubicBezTo>
                <a:cubicBezTo>
                  <a:pt x="-15449" y="751931"/>
                  <a:pt x="-10464" y="675826"/>
                  <a:pt x="0" y="468738"/>
                </a:cubicBezTo>
                <a:cubicBezTo>
                  <a:pt x="10464" y="261650"/>
                  <a:pt x="-5591" y="211471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dk1"/>
                </a:solidFill>
              </a:defRPr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loria Hallelujah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l" eaLnBrk="1" hangingPunct="1">
              <a:buClrTx/>
              <a:buSzTx/>
              <a:buFontTx/>
              <a:buNone/>
            </a:pP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Mẫu: Làm tròn số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81 425</a:t>
            </a: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hàng chục thì được số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81 430</a:t>
            </a:r>
          </a:p>
        </p:txBody>
      </p:sp>
      <p:sp>
        <p:nvSpPr>
          <p:cNvPr id="7" name="Title 2"/>
          <p:cNvSpPr>
            <a:spLocks noGrp="1"/>
          </p:cNvSpPr>
          <p:nvPr/>
        </p:nvSpPr>
        <p:spPr>
          <a:xfrm>
            <a:off x="584200" y="2719070"/>
            <a:ext cx="11000740" cy="876935"/>
          </a:xfrm>
          <a:custGeom>
            <a:avLst>
              <a:gd name="connsiteX0" fmla="*/ 0 w 9117330"/>
              <a:gd name="connsiteY0" fmla="*/ 0 h 1449705"/>
              <a:gd name="connsiteX1" fmla="*/ 560065 w 9117330"/>
              <a:gd name="connsiteY1" fmla="*/ 0 h 1449705"/>
              <a:gd name="connsiteX2" fmla="*/ 1211302 w 9117330"/>
              <a:gd name="connsiteY2" fmla="*/ 0 h 1449705"/>
              <a:gd name="connsiteX3" fmla="*/ 2044887 w 9117330"/>
              <a:gd name="connsiteY3" fmla="*/ 0 h 1449705"/>
              <a:gd name="connsiteX4" fmla="*/ 2604951 w 9117330"/>
              <a:gd name="connsiteY4" fmla="*/ 0 h 1449705"/>
              <a:gd name="connsiteX5" fmla="*/ 3438536 w 9117330"/>
              <a:gd name="connsiteY5" fmla="*/ 0 h 1449705"/>
              <a:gd name="connsiteX6" fmla="*/ 3998600 w 9117330"/>
              <a:gd name="connsiteY6" fmla="*/ 0 h 1449705"/>
              <a:gd name="connsiteX7" fmla="*/ 4467492 w 9117330"/>
              <a:gd name="connsiteY7" fmla="*/ 0 h 1449705"/>
              <a:gd name="connsiteX8" fmla="*/ 5118730 w 9117330"/>
              <a:gd name="connsiteY8" fmla="*/ 0 h 1449705"/>
              <a:gd name="connsiteX9" fmla="*/ 5861141 w 9117330"/>
              <a:gd name="connsiteY9" fmla="*/ 0 h 1449705"/>
              <a:gd name="connsiteX10" fmla="*/ 6330032 w 9117330"/>
              <a:gd name="connsiteY10" fmla="*/ 0 h 1449705"/>
              <a:gd name="connsiteX11" fmla="*/ 6798923 w 9117330"/>
              <a:gd name="connsiteY11" fmla="*/ 0 h 1449705"/>
              <a:gd name="connsiteX12" fmla="*/ 7632508 w 9117330"/>
              <a:gd name="connsiteY12" fmla="*/ 0 h 1449705"/>
              <a:gd name="connsiteX13" fmla="*/ 8010226 w 9117330"/>
              <a:gd name="connsiteY13" fmla="*/ 0 h 1449705"/>
              <a:gd name="connsiteX14" fmla="*/ 9117330 w 9117330"/>
              <a:gd name="connsiteY14" fmla="*/ 0 h 1449705"/>
              <a:gd name="connsiteX15" fmla="*/ 9117330 w 9117330"/>
              <a:gd name="connsiteY15" fmla="*/ 468738 h 1449705"/>
              <a:gd name="connsiteX16" fmla="*/ 9117330 w 9117330"/>
              <a:gd name="connsiteY16" fmla="*/ 966470 h 1449705"/>
              <a:gd name="connsiteX17" fmla="*/ 9117330 w 9117330"/>
              <a:gd name="connsiteY17" fmla="*/ 1449705 h 1449705"/>
              <a:gd name="connsiteX18" fmla="*/ 8283746 w 9117330"/>
              <a:gd name="connsiteY18" fmla="*/ 1449705 h 1449705"/>
              <a:gd name="connsiteX19" fmla="*/ 7814854 w 9117330"/>
              <a:gd name="connsiteY19" fmla="*/ 1449705 h 1449705"/>
              <a:gd name="connsiteX20" fmla="*/ 7437136 w 9117330"/>
              <a:gd name="connsiteY20" fmla="*/ 1449705 h 1449705"/>
              <a:gd name="connsiteX21" fmla="*/ 6877072 w 9117330"/>
              <a:gd name="connsiteY21" fmla="*/ 1449705 h 1449705"/>
              <a:gd name="connsiteX22" fmla="*/ 6225834 w 9117330"/>
              <a:gd name="connsiteY22" fmla="*/ 1449705 h 1449705"/>
              <a:gd name="connsiteX23" fmla="*/ 5848116 w 9117330"/>
              <a:gd name="connsiteY23" fmla="*/ 1449705 h 1449705"/>
              <a:gd name="connsiteX24" fmla="*/ 5014532 w 9117330"/>
              <a:gd name="connsiteY24" fmla="*/ 1449705 h 1449705"/>
              <a:gd name="connsiteX25" fmla="*/ 4363294 w 9117330"/>
              <a:gd name="connsiteY25" fmla="*/ 1449705 h 1449705"/>
              <a:gd name="connsiteX26" fmla="*/ 3712056 w 9117330"/>
              <a:gd name="connsiteY26" fmla="*/ 1449705 h 1449705"/>
              <a:gd name="connsiteX27" fmla="*/ 2878471 w 9117330"/>
              <a:gd name="connsiteY27" fmla="*/ 1449705 h 1449705"/>
              <a:gd name="connsiteX28" fmla="*/ 2409580 w 9117330"/>
              <a:gd name="connsiteY28" fmla="*/ 1449705 h 1449705"/>
              <a:gd name="connsiteX29" fmla="*/ 1940689 w 9117330"/>
              <a:gd name="connsiteY29" fmla="*/ 1449705 h 1449705"/>
              <a:gd name="connsiteX30" fmla="*/ 1471798 w 9117330"/>
              <a:gd name="connsiteY30" fmla="*/ 1449705 h 1449705"/>
              <a:gd name="connsiteX31" fmla="*/ 1094080 w 9117330"/>
              <a:gd name="connsiteY31" fmla="*/ 1449705 h 1449705"/>
              <a:gd name="connsiteX32" fmla="*/ 0 w 9117330"/>
              <a:gd name="connsiteY32" fmla="*/ 1449705 h 1449705"/>
              <a:gd name="connsiteX33" fmla="*/ 0 w 9117330"/>
              <a:gd name="connsiteY33" fmla="*/ 980967 h 1449705"/>
              <a:gd name="connsiteX34" fmla="*/ 0 w 9117330"/>
              <a:gd name="connsiteY34" fmla="*/ 483235 h 1449705"/>
              <a:gd name="connsiteX35" fmla="*/ 0 w 9117330"/>
              <a:gd name="connsiteY35" fmla="*/ 0 h 1449705"/>
            </a:avLst>
            <a:gdLst>
              <a:gd name="connsiteX0-1" fmla="*/ 0 w 9117330"/>
              <a:gd name="connsiteY0-2" fmla="*/ 0 h 1449705"/>
              <a:gd name="connsiteX1-3" fmla="*/ 560065 w 9117330"/>
              <a:gd name="connsiteY1-4" fmla="*/ 0 h 1449705"/>
              <a:gd name="connsiteX2-5" fmla="*/ 1211302 w 9117330"/>
              <a:gd name="connsiteY2-6" fmla="*/ 0 h 1449705"/>
              <a:gd name="connsiteX3-7" fmla="*/ 2044887 w 9117330"/>
              <a:gd name="connsiteY3-8" fmla="*/ 0 h 1449705"/>
              <a:gd name="connsiteX4-9" fmla="*/ 2604951 w 9117330"/>
              <a:gd name="connsiteY4-10" fmla="*/ 0 h 1449705"/>
              <a:gd name="connsiteX5-11" fmla="*/ 3438536 w 9117330"/>
              <a:gd name="connsiteY5-12" fmla="*/ 0 h 1449705"/>
              <a:gd name="connsiteX6-13" fmla="*/ 3998600 w 9117330"/>
              <a:gd name="connsiteY6-14" fmla="*/ 0 h 1449705"/>
              <a:gd name="connsiteX7-15" fmla="*/ 4467492 w 9117330"/>
              <a:gd name="connsiteY7-16" fmla="*/ 0 h 1449705"/>
              <a:gd name="connsiteX8-17" fmla="*/ 5118730 w 9117330"/>
              <a:gd name="connsiteY8-18" fmla="*/ 0 h 1449705"/>
              <a:gd name="connsiteX9-19" fmla="*/ 5861141 w 9117330"/>
              <a:gd name="connsiteY9-20" fmla="*/ 0 h 1449705"/>
              <a:gd name="connsiteX10-21" fmla="*/ 6330032 w 9117330"/>
              <a:gd name="connsiteY10-22" fmla="*/ 0 h 1449705"/>
              <a:gd name="connsiteX11-23" fmla="*/ 6798923 w 9117330"/>
              <a:gd name="connsiteY11-24" fmla="*/ 0 h 1449705"/>
              <a:gd name="connsiteX12-25" fmla="*/ 7632508 w 9117330"/>
              <a:gd name="connsiteY12-26" fmla="*/ 0 h 1449705"/>
              <a:gd name="connsiteX13-27" fmla="*/ 8010226 w 9117330"/>
              <a:gd name="connsiteY13-28" fmla="*/ 0 h 1449705"/>
              <a:gd name="connsiteX14-29" fmla="*/ 9117330 w 9117330"/>
              <a:gd name="connsiteY14-30" fmla="*/ 0 h 1449705"/>
              <a:gd name="connsiteX15-31" fmla="*/ 9117330 w 9117330"/>
              <a:gd name="connsiteY15-32" fmla="*/ 468738 h 1449705"/>
              <a:gd name="connsiteX16-33" fmla="*/ 9117330 w 9117330"/>
              <a:gd name="connsiteY16-34" fmla="*/ 966470 h 1449705"/>
              <a:gd name="connsiteX17-35" fmla="*/ 9117330 w 9117330"/>
              <a:gd name="connsiteY17-36" fmla="*/ 1449705 h 1449705"/>
              <a:gd name="connsiteX18-37" fmla="*/ 8283746 w 9117330"/>
              <a:gd name="connsiteY18-38" fmla="*/ 1449705 h 1449705"/>
              <a:gd name="connsiteX19-39" fmla="*/ 7814854 w 9117330"/>
              <a:gd name="connsiteY19-40" fmla="*/ 1449705 h 1449705"/>
              <a:gd name="connsiteX20-41" fmla="*/ 7437136 w 9117330"/>
              <a:gd name="connsiteY20-42" fmla="*/ 1449705 h 1449705"/>
              <a:gd name="connsiteX21-43" fmla="*/ 6877072 w 9117330"/>
              <a:gd name="connsiteY21-44" fmla="*/ 1449705 h 1449705"/>
              <a:gd name="connsiteX22-45" fmla="*/ 6225834 w 9117330"/>
              <a:gd name="connsiteY22-46" fmla="*/ 1449705 h 1449705"/>
              <a:gd name="connsiteX23-47" fmla="*/ 5848116 w 9117330"/>
              <a:gd name="connsiteY23-48" fmla="*/ 1449705 h 1449705"/>
              <a:gd name="connsiteX24-49" fmla="*/ 5014532 w 9117330"/>
              <a:gd name="connsiteY24-50" fmla="*/ 1449705 h 1449705"/>
              <a:gd name="connsiteX25-51" fmla="*/ 4363294 w 9117330"/>
              <a:gd name="connsiteY25-52" fmla="*/ 1449705 h 1449705"/>
              <a:gd name="connsiteX26-53" fmla="*/ 3712056 w 9117330"/>
              <a:gd name="connsiteY26-54" fmla="*/ 1449705 h 1449705"/>
              <a:gd name="connsiteX27-55" fmla="*/ 2878471 w 9117330"/>
              <a:gd name="connsiteY27-56" fmla="*/ 1449705 h 1449705"/>
              <a:gd name="connsiteX28-57" fmla="*/ 2409580 w 9117330"/>
              <a:gd name="connsiteY28-58" fmla="*/ 1449705 h 1449705"/>
              <a:gd name="connsiteX29-59" fmla="*/ 1940689 w 9117330"/>
              <a:gd name="connsiteY29-60" fmla="*/ 1449705 h 1449705"/>
              <a:gd name="connsiteX30-61" fmla="*/ 1471798 w 9117330"/>
              <a:gd name="connsiteY30-62" fmla="*/ 1449705 h 1449705"/>
              <a:gd name="connsiteX31-63" fmla="*/ 1094080 w 9117330"/>
              <a:gd name="connsiteY31-64" fmla="*/ 1449705 h 1449705"/>
              <a:gd name="connsiteX32-65" fmla="*/ 0 w 9117330"/>
              <a:gd name="connsiteY32-66" fmla="*/ 1449705 h 1449705"/>
              <a:gd name="connsiteX33-67" fmla="*/ 0 w 9117330"/>
              <a:gd name="connsiteY33-68" fmla="*/ 980967 h 1449705"/>
              <a:gd name="connsiteX34-69" fmla="*/ 0 w 9117330"/>
              <a:gd name="connsiteY34-70" fmla="*/ 483235 h 1449705"/>
              <a:gd name="connsiteX35-71" fmla="*/ 0 w 9117330"/>
              <a:gd name="connsiteY35-72" fmla="*/ 0 h 144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</a:cxnLst>
            <a:rect l="l" t="t" r="r" b="b"/>
            <a:pathLst>
              <a:path w="9117330" h="1449705" fill="none" extrusionOk="0">
                <a:moveTo>
                  <a:pt x="0" y="0"/>
                </a:moveTo>
                <a:cubicBezTo>
                  <a:pt x="179337" y="5997"/>
                  <a:pt x="288930" y="23302"/>
                  <a:pt x="560065" y="0"/>
                </a:cubicBezTo>
                <a:cubicBezTo>
                  <a:pt x="831201" y="-23302"/>
                  <a:pt x="1057783" y="-20290"/>
                  <a:pt x="1211302" y="0"/>
                </a:cubicBezTo>
                <a:cubicBezTo>
                  <a:pt x="1364821" y="20290"/>
                  <a:pt x="1642670" y="26666"/>
                  <a:pt x="2044887" y="0"/>
                </a:cubicBezTo>
                <a:cubicBezTo>
                  <a:pt x="2447105" y="-26666"/>
                  <a:pt x="2401718" y="2194"/>
                  <a:pt x="2604951" y="0"/>
                </a:cubicBezTo>
                <a:cubicBezTo>
                  <a:pt x="2808184" y="-2194"/>
                  <a:pt x="3170957" y="-39766"/>
                  <a:pt x="3438536" y="0"/>
                </a:cubicBezTo>
                <a:cubicBezTo>
                  <a:pt x="3706116" y="39766"/>
                  <a:pt x="3736454" y="26957"/>
                  <a:pt x="3998600" y="0"/>
                </a:cubicBezTo>
                <a:cubicBezTo>
                  <a:pt x="4260746" y="-26957"/>
                  <a:pt x="4340317" y="-19288"/>
                  <a:pt x="4467492" y="0"/>
                </a:cubicBezTo>
                <a:cubicBezTo>
                  <a:pt x="4594667" y="19288"/>
                  <a:pt x="4898511" y="-17578"/>
                  <a:pt x="5118730" y="0"/>
                </a:cubicBezTo>
                <a:cubicBezTo>
                  <a:pt x="5338949" y="17578"/>
                  <a:pt x="5534489" y="-18085"/>
                  <a:pt x="5861141" y="0"/>
                </a:cubicBezTo>
                <a:cubicBezTo>
                  <a:pt x="6187793" y="18085"/>
                  <a:pt x="6210351" y="-9283"/>
                  <a:pt x="6330032" y="0"/>
                </a:cubicBezTo>
                <a:cubicBezTo>
                  <a:pt x="6449713" y="9283"/>
                  <a:pt x="6619728" y="14670"/>
                  <a:pt x="6798923" y="0"/>
                </a:cubicBezTo>
                <a:cubicBezTo>
                  <a:pt x="6978118" y="-14670"/>
                  <a:pt x="7406090" y="-18600"/>
                  <a:pt x="7632508" y="0"/>
                </a:cubicBezTo>
                <a:cubicBezTo>
                  <a:pt x="7858927" y="18600"/>
                  <a:pt x="7891631" y="-6729"/>
                  <a:pt x="8010226" y="0"/>
                </a:cubicBezTo>
                <a:cubicBezTo>
                  <a:pt x="8128821" y="6729"/>
                  <a:pt x="8717472" y="20058"/>
                  <a:pt x="9117330" y="0"/>
                </a:cubicBezTo>
                <a:cubicBezTo>
                  <a:pt x="9130307" y="102232"/>
                  <a:pt x="9112401" y="338209"/>
                  <a:pt x="9117330" y="468738"/>
                </a:cubicBezTo>
                <a:cubicBezTo>
                  <a:pt x="9122259" y="599267"/>
                  <a:pt x="9127938" y="723709"/>
                  <a:pt x="9117330" y="966470"/>
                </a:cubicBezTo>
                <a:cubicBezTo>
                  <a:pt x="9106722" y="1209231"/>
                  <a:pt x="9106763" y="1208799"/>
                  <a:pt x="9117330" y="1449705"/>
                </a:cubicBezTo>
                <a:cubicBezTo>
                  <a:pt x="8737510" y="1437291"/>
                  <a:pt x="8455316" y="1448798"/>
                  <a:pt x="8283746" y="1449705"/>
                </a:cubicBezTo>
                <a:cubicBezTo>
                  <a:pt x="8112176" y="1450612"/>
                  <a:pt x="7962764" y="1470481"/>
                  <a:pt x="7814854" y="1449705"/>
                </a:cubicBezTo>
                <a:cubicBezTo>
                  <a:pt x="7666944" y="1428929"/>
                  <a:pt x="7565557" y="1448507"/>
                  <a:pt x="7437136" y="1449705"/>
                </a:cubicBezTo>
                <a:cubicBezTo>
                  <a:pt x="7308715" y="1450903"/>
                  <a:pt x="7085232" y="1431027"/>
                  <a:pt x="6877072" y="1449705"/>
                </a:cubicBezTo>
                <a:cubicBezTo>
                  <a:pt x="6668912" y="1468383"/>
                  <a:pt x="6545444" y="1456464"/>
                  <a:pt x="6225834" y="1449705"/>
                </a:cubicBezTo>
                <a:cubicBezTo>
                  <a:pt x="5906224" y="1442946"/>
                  <a:pt x="6020657" y="1443214"/>
                  <a:pt x="5848116" y="1449705"/>
                </a:cubicBezTo>
                <a:cubicBezTo>
                  <a:pt x="5675575" y="1456196"/>
                  <a:pt x="5382905" y="1425348"/>
                  <a:pt x="5014532" y="1449705"/>
                </a:cubicBezTo>
                <a:cubicBezTo>
                  <a:pt x="4646159" y="1474062"/>
                  <a:pt x="4656278" y="1444375"/>
                  <a:pt x="4363294" y="1449705"/>
                </a:cubicBezTo>
                <a:cubicBezTo>
                  <a:pt x="4070310" y="1455035"/>
                  <a:pt x="3846374" y="1448631"/>
                  <a:pt x="3712056" y="1449705"/>
                </a:cubicBezTo>
                <a:cubicBezTo>
                  <a:pt x="3577738" y="1450779"/>
                  <a:pt x="3061666" y="1438160"/>
                  <a:pt x="2878471" y="1449705"/>
                </a:cubicBezTo>
                <a:cubicBezTo>
                  <a:pt x="2695277" y="1461250"/>
                  <a:pt x="2558474" y="1470734"/>
                  <a:pt x="2409580" y="1449705"/>
                </a:cubicBezTo>
                <a:cubicBezTo>
                  <a:pt x="2260686" y="1428676"/>
                  <a:pt x="2075374" y="1447811"/>
                  <a:pt x="1940689" y="1449705"/>
                </a:cubicBezTo>
                <a:cubicBezTo>
                  <a:pt x="1806004" y="1451599"/>
                  <a:pt x="1675967" y="1431780"/>
                  <a:pt x="1471798" y="1449705"/>
                </a:cubicBezTo>
                <a:cubicBezTo>
                  <a:pt x="1267629" y="1467630"/>
                  <a:pt x="1203344" y="1466003"/>
                  <a:pt x="1094080" y="1449705"/>
                </a:cubicBezTo>
                <a:cubicBezTo>
                  <a:pt x="984816" y="1433407"/>
                  <a:pt x="520961" y="1424187"/>
                  <a:pt x="0" y="1449705"/>
                </a:cubicBezTo>
                <a:cubicBezTo>
                  <a:pt x="18018" y="1312357"/>
                  <a:pt x="13513" y="1184457"/>
                  <a:pt x="0" y="980967"/>
                </a:cubicBezTo>
                <a:cubicBezTo>
                  <a:pt x="-13513" y="777477"/>
                  <a:pt x="-13009" y="618449"/>
                  <a:pt x="0" y="483235"/>
                </a:cubicBezTo>
                <a:cubicBezTo>
                  <a:pt x="13009" y="348021"/>
                  <a:pt x="18493" y="215213"/>
                  <a:pt x="0" y="0"/>
                </a:cubicBezTo>
                <a:close/>
              </a:path>
              <a:path w="9117330" h="1449705" stroke="0" extrusionOk="0">
                <a:moveTo>
                  <a:pt x="0" y="0"/>
                </a:moveTo>
                <a:cubicBezTo>
                  <a:pt x="238677" y="-25577"/>
                  <a:pt x="406686" y="-4670"/>
                  <a:pt x="560065" y="0"/>
                </a:cubicBezTo>
                <a:cubicBezTo>
                  <a:pt x="713445" y="4670"/>
                  <a:pt x="907808" y="6191"/>
                  <a:pt x="1120129" y="0"/>
                </a:cubicBezTo>
                <a:cubicBezTo>
                  <a:pt x="1332450" y="-6191"/>
                  <a:pt x="1373844" y="7084"/>
                  <a:pt x="1589020" y="0"/>
                </a:cubicBezTo>
                <a:cubicBezTo>
                  <a:pt x="1804196" y="-7084"/>
                  <a:pt x="1966408" y="-30770"/>
                  <a:pt x="2331432" y="0"/>
                </a:cubicBezTo>
                <a:cubicBezTo>
                  <a:pt x="2696456" y="30770"/>
                  <a:pt x="2811446" y="13227"/>
                  <a:pt x="2982669" y="0"/>
                </a:cubicBezTo>
                <a:cubicBezTo>
                  <a:pt x="3153892" y="-13227"/>
                  <a:pt x="3175249" y="12164"/>
                  <a:pt x="3360387" y="0"/>
                </a:cubicBezTo>
                <a:cubicBezTo>
                  <a:pt x="3545525" y="-12164"/>
                  <a:pt x="3693272" y="24094"/>
                  <a:pt x="4011625" y="0"/>
                </a:cubicBezTo>
                <a:cubicBezTo>
                  <a:pt x="4329978" y="-24094"/>
                  <a:pt x="4387212" y="36805"/>
                  <a:pt x="4754036" y="0"/>
                </a:cubicBezTo>
                <a:cubicBezTo>
                  <a:pt x="5120860" y="-36805"/>
                  <a:pt x="4962495" y="17788"/>
                  <a:pt x="5131754" y="0"/>
                </a:cubicBezTo>
                <a:cubicBezTo>
                  <a:pt x="5301013" y="-17788"/>
                  <a:pt x="5621168" y="15392"/>
                  <a:pt x="5782992" y="0"/>
                </a:cubicBezTo>
                <a:cubicBezTo>
                  <a:pt x="5944816" y="-15392"/>
                  <a:pt x="6315683" y="-7168"/>
                  <a:pt x="6525403" y="0"/>
                </a:cubicBezTo>
                <a:cubicBezTo>
                  <a:pt x="6735123" y="7168"/>
                  <a:pt x="6922481" y="17960"/>
                  <a:pt x="7085468" y="0"/>
                </a:cubicBezTo>
                <a:cubicBezTo>
                  <a:pt x="7248455" y="-17960"/>
                  <a:pt x="7636697" y="-37574"/>
                  <a:pt x="7919052" y="0"/>
                </a:cubicBezTo>
                <a:cubicBezTo>
                  <a:pt x="8201407" y="37574"/>
                  <a:pt x="8223637" y="-21516"/>
                  <a:pt x="8479117" y="0"/>
                </a:cubicBezTo>
                <a:cubicBezTo>
                  <a:pt x="8734597" y="21516"/>
                  <a:pt x="8870172" y="-1730"/>
                  <a:pt x="9117330" y="0"/>
                </a:cubicBezTo>
                <a:cubicBezTo>
                  <a:pt x="9130217" y="172904"/>
                  <a:pt x="9098980" y="323792"/>
                  <a:pt x="9117330" y="483235"/>
                </a:cubicBezTo>
                <a:cubicBezTo>
                  <a:pt x="9135680" y="642678"/>
                  <a:pt x="9129305" y="812325"/>
                  <a:pt x="9117330" y="922979"/>
                </a:cubicBezTo>
                <a:cubicBezTo>
                  <a:pt x="9105355" y="1033633"/>
                  <a:pt x="9133590" y="1334503"/>
                  <a:pt x="9117330" y="1449705"/>
                </a:cubicBezTo>
                <a:cubicBezTo>
                  <a:pt x="8861473" y="1422341"/>
                  <a:pt x="8600475" y="1456128"/>
                  <a:pt x="8374919" y="1449705"/>
                </a:cubicBezTo>
                <a:cubicBezTo>
                  <a:pt x="8149363" y="1443282"/>
                  <a:pt x="7945319" y="1418708"/>
                  <a:pt x="7632508" y="1449705"/>
                </a:cubicBezTo>
                <a:cubicBezTo>
                  <a:pt x="7319697" y="1480702"/>
                  <a:pt x="7276745" y="1455343"/>
                  <a:pt x="7163616" y="1449705"/>
                </a:cubicBezTo>
                <a:cubicBezTo>
                  <a:pt x="7050487" y="1444067"/>
                  <a:pt x="6900423" y="1429856"/>
                  <a:pt x="6694725" y="1449705"/>
                </a:cubicBezTo>
                <a:cubicBezTo>
                  <a:pt x="6489027" y="1469554"/>
                  <a:pt x="6138901" y="1447640"/>
                  <a:pt x="5952314" y="1449705"/>
                </a:cubicBezTo>
                <a:cubicBezTo>
                  <a:pt x="5765727" y="1451770"/>
                  <a:pt x="5673112" y="1467500"/>
                  <a:pt x="5483423" y="1449705"/>
                </a:cubicBezTo>
                <a:cubicBezTo>
                  <a:pt x="5293734" y="1431910"/>
                  <a:pt x="5211626" y="1457791"/>
                  <a:pt x="5014532" y="1449705"/>
                </a:cubicBezTo>
                <a:cubicBezTo>
                  <a:pt x="4817438" y="1441619"/>
                  <a:pt x="4762623" y="1441012"/>
                  <a:pt x="4636814" y="1449705"/>
                </a:cubicBezTo>
                <a:cubicBezTo>
                  <a:pt x="4511005" y="1458398"/>
                  <a:pt x="4255396" y="1422085"/>
                  <a:pt x="4076749" y="1449705"/>
                </a:cubicBezTo>
                <a:cubicBezTo>
                  <a:pt x="3898102" y="1477325"/>
                  <a:pt x="3750351" y="1452045"/>
                  <a:pt x="3516684" y="1449705"/>
                </a:cubicBezTo>
                <a:cubicBezTo>
                  <a:pt x="3283017" y="1447365"/>
                  <a:pt x="3070151" y="1451265"/>
                  <a:pt x="2865447" y="1449705"/>
                </a:cubicBezTo>
                <a:cubicBezTo>
                  <a:pt x="2660743" y="1448145"/>
                  <a:pt x="2668432" y="1435700"/>
                  <a:pt x="2487729" y="1449705"/>
                </a:cubicBezTo>
                <a:cubicBezTo>
                  <a:pt x="2307026" y="1463710"/>
                  <a:pt x="2054164" y="1421196"/>
                  <a:pt x="1745317" y="1449705"/>
                </a:cubicBezTo>
                <a:cubicBezTo>
                  <a:pt x="1436470" y="1478214"/>
                  <a:pt x="1505041" y="1464486"/>
                  <a:pt x="1367600" y="1449705"/>
                </a:cubicBezTo>
                <a:cubicBezTo>
                  <a:pt x="1230159" y="1434924"/>
                  <a:pt x="1039213" y="1454542"/>
                  <a:pt x="807535" y="1449705"/>
                </a:cubicBezTo>
                <a:cubicBezTo>
                  <a:pt x="575858" y="1444868"/>
                  <a:pt x="162017" y="1461332"/>
                  <a:pt x="0" y="1449705"/>
                </a:cubicBezTo>
                <a:cubicBezTo>
                  <a:pt x="-5759" y="1284277"/>
                  <a:pt x="15449" y="1152015"/>
                  <a:pt x="0" y="951973"/>
                </a:cubicBezTo>
                <a:cubicBezTo>
                  <a:pt x="-15449" y="751931"/>
                  <a:pt x="-10464" y="675826"/>
                  <a:pt x="0" y="468738"/>
                </a:cubicBezTo>
                <a:cubicBezTo>
                  <a:pt x="10464" y="261650"/>
                  <a:pt x="-5591" y="211471"/>
                  <a:pt x="0" y="0"/>
                </a:cubicBezTo>
                <a:close/>
              </a:path>
              <a:path w="9117330" h="1449705" fill="none" extrusionOk="0">
                <a:moveTo>
                  <a:pt x="0" y="0"/>
                </a:moveTo>
                <a:cubicBezTo>
                  <a:pt x="179337" y="5997"/>
                  <a:pt x="288930" y="23302"/>
                  <a:pt x="560065" y="0"/>
                </a:cubicBezTo>
                <a:cubicBezTo>
                  <a:pt x="831201" y="-23302"/>
                  <a:pt x="1057783" y="-20290"/>
                  <a:pt x="1211302" y="0"/>
                </a:cubicBezTo>
                <a:cubicBezTo>
                  <a:pt x="1364821" y="20290"/>
                  <a:pt x="1642670" y="26666"/>
                  <a:pt x="2044887" y="0"/>
                </a:cubicBezTo>
                <a:cubicBezTo>
                  <a:pt x="2447105" y="-26666"/>
                  <a:pt x="2401718" y="2194"/>
                  <a:pt x="2604951" y="0"/>
                </a:cubicBezTo>
                <a:cubicBezTo>
                  <a:pt x="2808184" y="-2194"/>
                  <a:pt x="3170957" y="-39766"/>
                  <a:pt x="3438536" y="0"/>
                </a:cubicBezTo>
                <a:cubicBezTo>
                  <a:pt x="3706116" y="39766"/>
                  <a:pt x="3736454" y="26957"/>
                  <a:pt x="3998600" y="0"/>
                </a:cubicBezTo>
                <a:cubicBezTo>
                  <a:pt x="4260746" y="-26957"/>
                  <a:pt x="4340317" y="-19288"/>
                  <a:pt x="4467492" y="0"/>
                </a:cubicBezTo>
                <a:cubicBezTo>
                  <a:pt x="4594667" y="19288"/>
                  <a:pt x="4898511" y="-17578"/>
                  <a:pt x="5118730" y="0"/>
                </a:cubicBezTo>
                <a:cubicBezTo>
                  <a:pt x="5338949" y="17578"/>
                  <a:pt x="5534489" y="-18085"/>
                  <a:pt x="5861141" y="0"/>
                </a:cubicBezTo>
                <a:cubicBezTo>
                  <a:pt x="6187793" y="18085"/>
                  <a:pt x="6210351" y="-9283"/>
                  <a:pt x="6330032" y="0"/>
                </a:cubicBezTo>
                <a:cubicBezTo>
                  <a:pt x="6449713" y="9283"/>
                  <a:pt x="6619728" y="14670"/>
                  <a:pt x="6798923" y="0"/>
                </a:cubicBezTo>
                <a:cubicBezTo>
                  <a:pt x="6978118" y="-14670"/>
                  <a:pt x="7406090" y="-18600"/>
                  <a:pt x="7632508" y="0"/>
                </a:cubicBezTo>
                <a:cubicBezTo>
                  <a:pt x="7858927" y="18600"/>
                  <a:pt x="7891631" y="-6729"/>
                  <a:pt x="8010226" y="0"/>
                </a:cubicBezTo>
                <a:cubicBezTo>
                  <a:pt x="8128821" y="6729"/>
                  <a:pt x="8717472" y="20058"/>
                  <a:pt x="9117330" y="0"/>
                </a:cubicBezTo>
                <a:cubicBezTo>
                  <a:pt x="9130307" y="102232"/>
                  <a:pt x="9112401" y="338209"/>
                  <a:pt x="9117330" y="468738"/>
                </a:cubicBezTo>
                <a:cubicBezTo>
                  <a:pt x="9122259" y="599267"/>
                  <a:pt x="9127938" y="723709"/>
                  <a:pt x="9117330" y="966470"/>
                </a:cubicBezTo>
                <a:cubicBezTo>
                  <a:pt x="9106722" y="1209231"/>
                  <a:pt x="9106763" y="1208799"/>
                  <a:pt x="9117330" y="1449705"/>
                </a:cubicBezTo>
                <a:cubicBezTo>
                  <a:pt x="8737510" y="1437291"/>
                  <a:pt x="8455316" y="1448798"/>
                  <a:pt x="8283746" y="1449705"/>
                </a:cubicBezTo>
                <a:cubicBezTo>
                  <a:pt x="8112176" y="1450612"/>
                  <a:pt x="7962764" y="1470481"/>
                  <a:pt x="7814854" y="1449705"/>
                </a:cubicBezTo>
                <a:cubicBezTo>
                  <a:pt x="7666944" y="1428929"/>
                  <a:pt x="7565557" y="1448507"/>
                  <a:pt x="7437136" y="1449705"/>
                </a:cubicBezTo>
                <a:cubicBezTo>
                  <a:pt x="7308715" y="1450903"/>
                  <a:pt x="7085232" y="1431027"/>
                  <a:pt x="6877072" y="1449705"/>
                </a:cubicBezTo>
                <a:cubicBezTo>
                  <a:pt x="6668912" y="1468383"/>
                  <a:pt x="6545444" y="1456464"/>
                  <a:pt x="6225834" y="1449705"/>
                </a:cubicBezTo>
                <a:cubicBezTo>
                  <a:pt x="5906224" y="1442946"/>
                  <a:pt x="6020657" y="1443214"/>
                  <a:pt x="5848116" y="1449705"/>
                </a:cubicBezTo>
                <a:cubicBezTo>
                  <a:pt x="5675575" y="1456196"/>
                  <a:pt x="5382905" y="1425348"/>
                  <a:pt x="5014532" y="1449705"/>
                </a:cubicBezTo>
                <a:cubicBezTo>
                  <a:pt x="4646159" y="1474062"/>
                  <a:pt x="4656278" y="1444375"/>
                  <a:pt x="4363294" y="1449705"/>
                </a:cubicBezTo>
                <a:cubicBezTo>
                  <a:pt x="4070310" y="1455035"/>
                  <a:pt x="3846374" y="1448631"/>
                  <a:pt x="3712056" y="1449705"/>
                </a:cubicBezTo>
                <a:cubicBezTo>
                  <a:pt x="3577738" y="1450779"/>
                  <a:pt x="3061666" y="1438160"/>
                  <a:pt x="2878471" y="1449705"/>
                </a:cubicBezTo>
                <a:cubicBezTo>
                  <a:pt x="2695277" y="1461250"/>
                  <a:pt x="2558474" y="1470734"/>
                  <a:pt x="2409580" y="1449705"/>
                </a:cubicBezTo>
                <a:cubicBezTo>
                  <a:pt x="2260686" y="1428676"/>
                  <a:pt x="2075374" y="1447811"/>
                  <a:pt x="1940689" y="1449705"/>
                </a:cubicBezTo>
                <a:cubicBezTo>
                  <a:pt x="1806004" y="1451599"/>
                  <a:pt x="1675967" y="1431780"/>
                  <a:pt x="1471798" y="1449705"/>
                </a:cubicBezTo>
                <a:cubicBezTo>
                  <a:pt x="1267629" y="1467630"/>
                  <a:pt x="1203344" y="1466003"/>
                  <a:pt x="1094080" y="1449705"/>
                </a:cubicBezTo>
                <a:cubicBezTo>
                  <a:pt x="984816" y="1433407"/>
                  <a:pt x="520961" y="1424187"/>
                  <a:pt x="0" y="1449705"/>
                </a:cubicBezTo>
                <a:cubicBezTo>
                  <a:pt x="18018" y="1312357"/>
                  <a:pt x="13513" y="1184457"/>
                  <a:pt x="0" y="980967"/>
                </a:cubicBezTo>
                <a:cubicBezTo>
                  <a:pt x="-13513" y="777477"/>
                  <a:pt x="-13009" y="618449"/>
                  <a:pt x="0" y="483235"/>
                </a:cubicBezTo>
                <a:cubicBezTo>
                  <a:pt x="13009" y="348021"/>
                  <a:pt x="18493" y="215213"/>
                  <a:pt x="0" y="0"/>
                </a:cubicBezTo>
                <a:close/>
              </a:path>
              <a:path w="9117330" h="1449705" stroke="0" extrusionOk="0">
                <a:moveTo>
                  <a:pt x="0" y="0"/>
                </a:moveTo>
                <a:cubicBezTo>
                  <a:pt x="238677" y="-25577"/>
                  <a:pt x="406686" y="-4670"/>
                  <a:pt x="560065" y="0"/>
                </a:cubicBezTo>
                <a:cubicBezTo>
                  <a:pt x="713445" y="4670"/>
                  <a:pt x="907808" y="6191"/>
                  <a:pt x="1120129" y="0"/>
                </a:cubicBezTo>
                <a:cubicBezTo>
                  <a:pt x="1332450" y="-6191"/>
                  <a:pt x="1373844" y="7084"/>
                  <a:pt x="1589020" y="0"/>
                </a:cubicBezTo>
                <a:cubicBezTo>
                  <a:pt x="1804196" y="-7084"/>
                  <a:pt x="1966408" y="-30770"/>
                  <a:pt x="2331432" y="0"/>
                </a:cubicBezTo>
                <a:cubicBezTo>
                  <a:pt x="2696456" y="30770"/>
                  <a:pt x="2811446" y="13227"/>
                  <a:pt x="2982669" y="0"/>
                </a:cubicBezTo>
                <a:cubicBezTo>
                  <a:pt x="3153892" y="-13227"/>
                  <a:pt x="3175249" y="12164"/>
                  <a:pt x="3360387" y="0"/>
                </a:cubicBezTo>
                <a:cubicBezTo>
                  <a:pt x="3545525" y="-12164"/>
                  <a:pt x="3693272" y="24094"/>
                  <a:pt x="4011625" y="0"/>
                </a:cubicBezTo>
                <a:cubicBezTo>
                  <a:pt x="4329978" y="-24094"/>
                  <a:pt x="4387212" y="36805"/>
                  <a:pt x="4754036" y="0"/>
                </a:cubicBezTo>
                <a:cubicBezTo>
                  <a:pt x="5120860" y="-36805"/>
                  <a:pt x="4962495" y="17788"/>
                  <a:pt x="5131754" y="0"/>
                </a:cubicBezTo>
                <a:cubicBezTo>
                  <a:pt x="5301013" y="-17788"/>
                  <a:pt x="5621168" y="15392"/>
                  <a:pt x="5782992" y="0"/>
                </a:cubicBezTo>
                <a:cubicBezTo>
                  <a:pt x="5944816" y="-15392"/>
                  <a:pt x="6315683" y="-7168"/>
                  <a:pt x="6525403" y="0"/>
                </a:cubicBezTo>
                <a:cubicBezTo>
                  <a:pt x="6735123" y="7168"/>
                  <a:pt x="6922481" y="17960"/>
                  <a:pt x="7085468" y="0"/>
                </a:cubicBezTo>
                <a:cubicBezTo>
                  <a:pt x="7248455" y="-17960"/>
                  <a:pt x="7636697" y="-37574"/>
                  <a:pt x="7919052" y="0"/>
                </a:cubicBezTo>
                <a:cubicBezTo>
                  <a:pt x="8201407" y="37574"/>
                  <a:pt x="8223637" y="-21516"/>
                  <a:pt x="8479117" y="0"/>
                </a:cubicBezTo>
                <a:cubicBezTo>
                  <a:pt x="8734597" y="21516"/>
                  <a:pt x="8870172" y="-1730"/>
                  <a:pt x="9117330" y="0"/>
                </a:cubicBezTo>
                <a:cubicBezTo>
                  <a:pt x="9130217" y="172904"/>
                  <a:pt x="9098980" y="323792"/>
                  <a:pt x="9117330" y="483235"/>
                </a:cubicBezTo>
                <a:cubicBezTo>
                  <a:pt x="9135680" y="642678"/>
                  <a:pt x="9129305" y="812325"/>
                  <a:pt x="9117330" y="922979"/>
                </a:cubicBezTo>
                <a:cubicBezTo>
                  <a:pt x="9105355" y="1033633"/>
                  <a:pt x="9133590" y="1334503"/>
                  <a:pt x="9117330" y="1449705"/>
                </a:cubicBezTo>
                <a:cubicBezTo>
                  <a:pt x="8861473" y="1422341"/>
                  <a:pt x="8600475" y="1456128"/>
                  <a:pt x="8374919" y="1449705"/>
                </a:cubicBezTo>
                <a:cubicBezTo>
                  <a:pt x="8149363" y="1443282"/>
                  <a:pt x="7945319" y="1418708"/>
                  <a:pt x="7632508" y="1449705"/>
                </a:cubicBezTo>
                <a:cubicBezTo>
                  <a:pt x="7319697" y="1480702"/>
                  <a:pt x="7276745" y="1455343"/>
                  <a:pt x="7163616" y="1449705"/>
                </a:cubicBezTo>
                <a:cubicBezTo>
                  <a:pt x="7050487" y="1444067"/>
                  <a:pt x="6900423" y="1429856"/>
                  <a:pt x="6694725" y="1449705"/>
                </a:cubicBezTo>
                <a:cubicBezTo>
                  <a:pt x="6489027" y="1469554"/>
                  <a:pt x="6138901" y="1447640"/>
                  <a:pt x="5952314" y="1449705"/>
                </a:cubicBezTo>
                <a:cubicBezTo>
                  <a:pt x="5765727" y="1451770"/>
                  <a:pt x="5673112" y="1467500"/>
                  <a:pt x="5483423" y="1449705"/>
                </a:cubicBezTo>
                <a:cubicBezTo>
                  <a:pt x="5293734" y="1431910"/>
                  <a:pt x="5211626" y="1457791"/>
                  <a:pt x="5014532" y="1449705"/>
                </a:cubicBezTo>
                <a:cubicBezTo>
                  <a:pt x="4817438" y="1441619"/>
                  <a:pt x="4762623" y="1441012"/>
                  <a:pt x="4636814" y="1449705"/>
                </a:cubicBezTo>
                <a:cubicBezTo>
                  <a:pt x="4511005" y="1458398"/>
                  <a:pt x="4255396" y="1422085"/>
                  <a:pt x="4076749" y="1449705"/>
                </a:cubicBezTo>
                <a:cubicBezTo>
                  <a:pt x="3898102" y="1477325"/>
                  <a:pt x="3750351" y="1452045"/>
                  <a:pt x="3516684" y="1449705"/>
                </a:cubicBezTo>
                <a:cubicBezTo>
                  <a:pt x="3283017" y="1447365"/>
                  <a:pt x="3070151" y="1451265"/>
                  <a:pt x="2865447" y="1449705"/>
                </a:cubicBezTo>
                <a:cubicBezTo>
                  <a:pt x="2660743" y="1448145"/>
                  <a:pt x="2668432" y="1435700"/>
                  <a:pt x="2487729" y="1449705"/>
                </a:cubicBezTo>
                <a:cubicBezTo>
                  <a:pt x="2307026" y="1463710"/>
                  <a:pt x="2054164" y="1421196"/>
                  <a:pt x="1745317" y="1449705"/>
                </a:cubicBezTo>
                <a:cubicBezTo>
                  <a:pt x="1436470" y="1478214"/>
                  <a:pt x="1505041" y="1464486"/>
                  <a:pt x="1367600" y="1449705"/>
                </a:cubicBezTo>
                <a:cubicBezTo>
                  <a:pt x="1230159" y="1434924"/>
                  <a:pt x="1039213" y="1454542"/>
                  <a:pt x="807535" y="1449705"/>
                </a:cubicBezTo>
                <a:cubicBezTo>
                  <a:pt x="575858" y="1444868"/>
                  <a:pt x="162017" y="1461332"/>
                  <a:pt x="0" y="1449705"/>
                </a:cubicBezTo>
                <a:cubicBezTo>
                  <a:pt x="-5759" y="1284277"/>
                  <a:pt x="15449" y="1152015"/>
                  <a:pt x="0" y="951973"/>
                </a:cubicBezTo>
                <a:cubicBezTo>
                  <a:pt x="-15449" y="751931"/>
                  <a:pt x="-10464" y="675826"/>
                  <a:pt x="0" y="468738"/>
                </a:cubicBezTo>
                <a:cubicBezTo>
                  <a:pt x="10464" y="261650"/>
                  <a:pt x="-5591" y="211471"/>
                  <a:pt x="0" y="0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dk1"/>
                </a:solidFill>
              </a:defRPr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loria Hallelujah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l" eaLnBrk="1" hangingPunct="1">
              <a:buClrTx/>
              <a:buSzTx/>
              <a:buFontTx/>
              <a:buNone/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a) Làm tròn các số sau đến hàng chục  356 ; 2 8473</a:t>
            </a:r>
          </a:p>
        </p:txBody>
      </p:sp>
      <p:sp>
        <p:nvSpPr>
          <p:cNvPr id="12" name="Title 2"/>
          <p:cNvSpPr>
            <a:spLocks noGrp="1"/>
          </p:cNvSpPr>
          <p:nvPr/>
        </p:nvSpPr>
        <p:spPr>
          <a:xfrm>
            <a:off x="605790" y="3649980"/>
            <a:ext cx="10979785" cy="876935"/>
          </a:xfrm>
          <a:custGeom>
            <a:avLst>
              <a:gd name="connsiteX0" fmla="*/ 0 w 9117330"/>
              <a:gd name="connsiteY0" fmla="*/ 0 h 1449705"/>
              <a:gd name="connsiteX1" fmla="*/ 560065 w 9117330"/>
              <a:gd name="connsiteY1" fmla="*/ 0 h 1449705"/>
              <a:gd name="connsiteX2" fmla="*/ 1211302 w 9117330"/>
              <a:gd name="connsiteY2" fmla="*/ 0 h 1449705"/>
              <a:gd name="connsiteX3" fmla="*/ 2044887 w 9117330"/>
              <a:gd name="connsiteY3" fmla="*/ 0 h 1449705"/>
              <a:gd name="connsiteX4" fmla="*/ 2604951 w 9117330"/>
              <a:gd name="connsiteY4" fmla="*/ 0 h 1449705"/>
              <a:gd name="connsiteX5" fmla="*/ 3438536 w 9117330"/>
              <a:gd name="connsiteY5" fmla="*/ 0 h 1449705"/>
              <a:gd name="connsiteX6" fmla="*/ 3998600 w 9117330"/>
              <a:gd name="connsiteY6" fmla="*/ 0 h 1449705"/>
              <a:gd name="connsiteX7" fmla="*/ 4467492 w 9117330"/>
              <a:gd name="connsiteY7" fmla="*/ 0 h 1449705"/>
              <a:gd name="connsiteX8" fmla="*/ 5118730 w 9117330"/>
              <a:gd name="connsiteY8" fmla="*/ 0 h 1449705"/>
              <a:gd name="connsiteX9" fmla="*/ 5861141 w 9117330"/>
              <a:gd name="connsiteY9" fmla="*/ 0 h 1449705"/>
              <a:gd name="connsiteX10" fmla="*/ 6330032 w 9117330"/>
              <a:gd name="connsiteY10" fmla="*/ 0 h 1449705"/>
              <a:gd name="connsiteX11" fmla="*/ 6798923 w 9117330"/>
              <a:gd name="connsiteY11" fmla="*/ 0 h 1449705"/>
              <a:gd name="connsiteX12" fmla="*/ 7632508 w 9117330"/>
              <a:gd name="connsiteY12" fmla="*/ 0 h 1449705"/>
              <a:gd name="connsiteX13" fmla="*/ 8010226 w 9117330"/>
              <a:gd name="connsiteY13" fmla="*/ 0 h 1449705"/>
              <a:gd name="connsiteX14" fmla="*/ 9117330 w 9117330"/>
              <a:gd name="connsiteY14" fmla="*/ 0 h 1449705"/>
              <a:gd name="connsiteX15" fmla="*/ 9117330 w 9117330"/>
              <a:gd name="connsiteY15" fmla="*/ 468738 h 1449705"/>
              <a:gd name="connsiteX16" fmla="*/ 9117330 w 9117330"/>
              <a:gd name="connsiteY16" fmla="*/ 966470 h 1449705"/>
              <a:gd name="connsiteX17" fmla="*/ 9117330 w 9117330"/>
              <a:gd name="connsiteY17" fmla="*/ 1449705 h 1449705"/>
              <a:gd name="connsiteX18" fmla="*/ 8283746 w 9117330"/>
              <a:gd name="connsiteY18" fmla="*/ 1449705 h 1449705"/>
              <a:gd name="connsiteX19" fmla="*/ 7814854 w 9117330"/>
              <a:gd name="connsiteY19" fmla="*/ 1449705 h 1449705"/>
              <a:gd name="connsiteX20" fmla="*/ 7437136 w 9117330"/>
              <a:gd name="connsiteY20" fmla="*/ 1449705 h 1449705"/>
              <a:gd name="connsiteX21" fmla="*/ 6877072 w 9117330"/>
              <a:gd name="connsiteY21" fmla="*/ 1449705 h 1449705"/>
              <a:gd name="connsiteX22" fmla="*/ 6225834 w 9117330"/>
              <a:gd name="connsiteY22" fmla="*/ 1449705 h 1449705"/>
              <a:gd name="connsiteX23" fmla="*/ 5848116 w 9117330"/>
              <a:gd name="connsiteY23" fmla="*/ 1449705 h 1449705"/>
              <a:gd name="connsiteX24" fmla="*/ 5014532 w 9117330"/>
              <a:gd name="connsiteY24" fmla="*/ 1449705 h 1449705"/>
              <a:gd name="connsiteX25" fmla="*/ 4363294 w 9117330"/>
              <a:gd name="connsiteY25" fmla="*/ 1449705 h 1449705"/>
              <a:gd name="connsiteX26" fmla="*/ 3712056 w 9117330"/>
              <a:gd name="connsiteY26" fmla="*/ 1449705 h 1449705"/>
              <a:gd name="connsiteX27" fmla="*/ 2878471 w 9117330"/>
              <a:gd name="connsiteY27" fmla="*/ 1449705 h 1449705"/>
              <a:gd name="connsiteX28" fmla="*/ 2409580 w 9117330"/>
              <a:gd name="connsiteY28" fmla="*/ 1449705 h 1449705"/>
              <a:gd name="connsiteX29" fmla="*/ 1940689 w 9117330"/>
              <a:gd name="connsiteY29" fmla="*/ 1449705 h 1449705"/>
              <a:gd name="connsiteX30" fmla="*/ 1471798 w 9117330"/>
              <a:gd name="connsiteY30" fmla="*/ 1449705 h 1449705"/>
              <a:gd name="connsiteX31" fmla="*/ 1094080 w 9117330"/>
              <a:gd name="connsiteY31" fmla="*/ 1449705 h 1449705"/>
              <a:gd name="connsiteX32" fmla="*/ 0 w 9117330"/>
              <a:gd name="connsiteY32" fmla="*/ 1449705 h 1449705"/>
              <a:gd name="connsiteX33" fmla="*/ 0 w 9117330"/>
              <a:gd name="connsiteY33" fmla="*/ 980967 h 1449705"/>
              <a:gd name="connsiteX34" fmla="*/ 0 w 9117330"/>
              <a:gd name="connsiteY34" fmla="*/ 483235 h 1449705"/>
              <a:gd name="connsiteX35" fmla="*/ 0 w 9117330"/>
              <a:gd name="connsiteY35" fmla="*/ 0 h 1449705"/>
            </a:avLst>
            <a:gdLst>
              <a:gd name="connsiteX0-1" fmla="*/ 0 w 9117330"/>
              <a:gd name="connsiteY0-2" fmla="*/ 0 h 1449705"/>
              <a:gd name="connsiteX1-3" fmla="*/ 560065 w 9117330"/>
              <a:gd name="connsiteY1-4" fmla="*/ 0 h 1449705"/>
              <a:gd name="connsiteX2-5" fmla="*/ 1211302 w 9117330"/>
              <a:gd name="connsiteY2-6" fmla="*/ 0 h 1449705"/>
              <a:gd name="connsiteX3-7" fmla="*/ 2044887 w 9117330"/>
              <a:gd name="connsiteY3-8" fmla="*/ 0 h 1449705"/>
              <a:gd name="connsiteX4-9" fmla="*/ 2604951 w 9117330"/>
              <a:gd name="connsiteY4-10" fmla="*/ 0 h 1449705"/>
              <a:gd name="connsiteX5-11" fmla="*/ 3438536 w 9117330"/>
              <a:gd name="connsiteY5-12" fmla="*/ 0 h 1449705"/>
              <a:gd name="connsiteX6-13" fmla="*/ 3998600 w 9117330"/>
              <a:gd name="connsiteY6-14" fmla="*/ 0 h 1449705"/>
              <a:gd name="connsiteX7-15" fmla="*/ 4467492 w 9117330"/>
              <a:gd name="connsiteY7-16" fmla="*/ 0 h 1449705"/>
              <a:gd name="connsiteX8-17" fmla="*/ 5118730 w 9117330"/>
              <a:gd name="connsiteY8-18" fmla="*/ 0 h 1449705"/>
              <a:gd name="connsiteX9-19" fmla="*/ 5861141 w 9117330"/>
              <a:gd name="connsiteY9-20" fmla="*/ 0 h 1449705"/>
              <a:gd name="connsiteX10-21" fmla="*/ 6330032 w 9117330"/>
              <a:gd name="connsiteY10-22" fmla="*/ 0 h 1449705"/>
              <a:gd name="connsiteX11-23" fmla="*/ 6798923 w 9117330"/>
              <a:gd name="connsiteY11-24" fmla="*/ 0 h 1449705"/>
              <a:gd name="connsiteX12-25" fmla="*/ 7632508 w 9117330"/>
              <a:gd name="connsiteY12-26" fmla="*/ 0 h 1449705"/>
              <a:gd name="connsiteX13-27" fmla="*/ 8010226 w 9117330"/>
              <a:gd name="connsiteY13-28" fmla="*/ 0 h 1449705"/>
              <a:gd name="connsiteX14-29" fmla="*/ 9117330 w 9117330"/>
              <a:gd name="connsiteY14-30" fmla="*/ 0 h 1449705"/>
              <a:gd name="connsiteX15-31" fmla="*/ 9117330 w 9117330"/>
              <a:gd name="connsiteY15-32" fmla="*/ 468738 h 1449705"/>
              <a:gd name="connsiteX16-33" fmla="*/ 9117330 w 9117330"/>
              <a:gd name="connsiteY16-34" fmla="*/ 966470 h 1449705"/>
              <a:gd name="connsiteX17-35" fmla="*/ 9117330 w 9117330"/>
              <a:gd name="connsiteY17-36" fmla="*/ 1449705 h 1449705"/>
              <a:gd name="connsiteX18-37" fmla="*/ 8283746 w 9117330"/>
              <a:gd name="connsiteY18-38" fmla="*/ 1449705 h 1449705"/>
              <a:gd name="connsiteX19-39" fmla="*/ 7814854 w 9117330"/>
              <a:gd name="connsiteY19-40" fmla="*/ 1449705 h 1449705"/>
              <a:gd name="connsiteX20-41" fmla="*/ 7437136 w 9117330"/>
              <a:gd name="connsiteY20-42" fmla="*/ 1449705 h 1449705"/>
              <a:gd name="connsiteX21-43" fmla="*/ 6877072 w 9117330"/>
              <a:gd name="connsiteY21-44" fmla="*/ 1449705 h 1449705"/>
              <a:gd name="connsiteX22-45" fmla="*/ 6225834 w 9117330"/>
              <a:gd name="connsiteY22-46" fmla="*/ 1449705 h 1449705"/>
              <a:gd name="connsiteX23-47" fmla="*/ 5848116 w 9117330"/>
              <a:gd name="connsiteY23-48" fmla="*/ 1449705 h 1449705"/>
              <a:gd name="connsiteX24-49" fmla="*/ 5014532 w 9117330"/>
              <a:gd name="connsiteY24-50" fmla="*/ 1449705 h 1449705"/>
              <a:gd name="connsiteX25-51" fmla="*/ 4363294 w 9117330"/>
              <a:gd name="connsiteY25-52" fmla="*/ 1449705 h 1449705"/>
              <a:gd name="connsiteX26-53" fmla="*/ 3712056 w 9117330"/>
              <a:gd name="connsiteY26-54" fmla="*/ 1449705 h 1449705"/>
              <a:gd name="connsiteX27-55" fmla="*/ 2878471 w 9117330"/>
              <a:gd name="connsiteY27-56" fmla="*/ 1449705 h 1449705"/>
              <a:gd name="connsiteX28-57" fmla="*/ 2409580 w 9117330"/>
              <a:gd name="connsiteY28-58" fmla="*/ 1449705 h 1449705"/>
              <a:gd name="connsiteX29-59" fmla="*/ 1940689 w 9117330"/>
              <a:gd name="connsiteY29-60" fmla="*/ 1449705 h 1449705"/>
              <a:gd name="connsiteX30-61" fmla="*/ 1471798 w 9117330"/>
              <a:gd name="connsiteY30-62" fmla="*/ 1449705 h 1449705"/>
              <a:gd name="connsiteX31-63" fmla="*/ 1094080 w 9117330"/>
              <a:gd name="connsiteY31-64" fmla="*/ 1449705 h 1449705"/>
              <a:gd name="connsiteX32-65" fmla="*/ 0 w 9117330"/>
              <a:gd name="connsiteY32-66" fmla="*/ 1449705 h 1449705"/>
              <a:gd name="connsiteX33-67" fmla="*/ 0 w 9117330"/>
              <a:gd name="connsiteY33-68" fmla="*/ 980967 h 1449705"/>
              <a:gd name="connsiteX34-69" fmla="*/ 0 w 9117330"/>
              <a:gd name="connsiteY34-70" fmla="*/ 483235 h 1449705"/>
              <a:gd name="connsiteX35-71" fmla="*/ 0 w 9117330"/>
              <a:gd name="connsiteY35-72" fmla="*/ 0 h 144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</a:cxnLst>
            <a:rect l="l" t="t" r="r" b="b"/>
            <a:pathLst>
              <a:path w="9117330" h="1449705" fill="none" extrusionOk="0">
                <a:moveTo>
                  <a:pt x="0" y="0"/>
                </a:moveTo>
                <a:cubicBezTo>
                  <a:pt x="179337" y="5997"/>
                  <a:pt x="288930" y="23302"/>
                  <a:pt x="560065" y="0"/>
                </a:cubicBezTo>
                <a:cubicBezTo>
                  <a:pt x="831201" y="-23302"/>
                  <a:pt x="1057783" y="-20290"/>
                  <a:pt x="1211302" y="0"/>
                </a:cubicBezTo>
                <a:cubicBezTo>
                  <a:pt x="1364821" y="20290"/>
                  <a:pt x="1642670" y="26666"/>
                  <a:pt x="2044887" y="0"/>
                </a:cubicBezTo>
                <a:cubicBezTo>
                  <a:pt x="2447105" y="-26666"/>
                  <a:pt x="2401718" y="2194"/>
                  <a:pt x="2604951" y="0"/>
                </a:cubicBezTo>
                <a:cubicBezTo>
                  <a:pt x="2808184" y="-2194"/>
                  <a:pt x="3170957" y="-39766"/>
                  <a:pt x="3438536" y="0"/>
                </a:cubicBezTo>
                <a:cubicBezTo>
                  <a:pt x="3706116" y="39766"/>
                  <a:pt x="3736454" y="26957"/>
                  <a:pt x="3998600" y="0"/>
                </a:cubicBezTo>
                <a:cubicBezTo>
                  <a:pt x="4260746" y="-26957"/>
                  <a:pt x="4340317" y="-19288"/>
                  <a:pt x="4467492" y="0"/>
                </a:cubicBezTo>
                <a:cubicBezTo>
                  <a:pt x="4594667" y="19288"/>
                  <a:pt x="4898511" y="-17578"/>
                  <a:pt x="5118730" y="0"/>
                </a:cubicBezTo>
                <a:cubicBezTo>
                  <a:pt x="5338949" y="17578"/>
                  <a:pt x="5534489" y="-18085"/>
                  <a:pt x="5861141" y="0"/>
                </a:cubicBezTo>
                <a:cubicBezTo>
                  <a:pt x="6187793" y="18085"/>
                  <a:pt x="6210351" y="-9283"/>
                  <a:pt x="6330032" y="0"/>
                </a:cubicBezTo>
                <a:cubicBezTo>
                  <a:pt x="6449713" y="9283"/>
                  <a:pt x="6619728" y="14670"/>
                  <a:pt x="6798923" y="0"/>
                </a:cubicBezTo>
                <a:cubicBezTo>
                  <a:pt x="6978118" y="-14670"/>
                  <a:pt x="7406090" y="-18600"/>
                  <a:pt x="7632508" y="0"/>
                </a:cubicBezTo>
                <a:cubicBezTo>
                  <a:pt x="7858927" y="18600"/>
                  <a:pt x="7891631" y="-6729"/>
                  <a:pt x="8010226" y="0"/>
                </a:cubicBezTo>
                <a:cubicBezTo>
                  <a:pt x="8128821" y="6729"/>
                  <a:pt x="8717472" y="20058"/>
                  <a:pt x="9117330" y="0"/>
                </a:cubicBezTo>
                <a:cubicBezTo>
                  <a:pt x="9130307" y="102232"/>
                  <a:pt x="9112401" y="338209"/>
                  <a:pt x="9117330" y="468738"/>
                </a:cubicBezTo>
                <a:cubicBezTo>
                  <a:pt x="9122259" y="599267"/>
                  <a:pt x="9127938" y="723709"/>
                  <a:pt x="9117330" y="966470"/>
                </a:cubicBezTo>
                <a:cubicBezTo>
                  <a:pt x="9106722" y="1209231"/>
                  <a:pt x="9106763" y="1208799"/>
                  <a:pt x="9117330" y="1449705"/>
                </a:cubicBezTo>
                <a:cubicBezTo>
                  <a:pt x="8737510" y="1437291"/>
                  <a:pt x="8455316" y="1448798"/>
                  <a:pt x="8283746" y="1449705"/>
                </a:cubicBezTo>
                <a:cubicBezTo>
                  <a:pt x="8112176" y="1450612"/>
                  <a:pt x="7962764" y="1470481"/>
                  <a:pt x="7814854" y="1449705"/>
                </a:cubicBezTo>
                <a:cubicBezTo>
                  <a:pt x="7666944" y="1428929"/>
                  <a:pt x="7565557" y="1448507"/>
                  <a:pt x="7437136" y="1449705"/>
                </a:cubicBezTo>
                <a:cubicBezTo>
                  <a:pt x="7308715" y="1450903"/>
                  <a:pt x="7085232" y="1431027"/>
                  <a:pt x="6877072" y="1449705"/>
                </a:cubicBezTo>
                <a:cubicBezTo>
                  <a:pt x="6668912" y="1468383"/>
                  <a:pt x="6545444" y="1456464"/>
                  <a:pt x="6225834" y="1449705"/>
                </a:cubicBezTo>
                <a:cubicBezTo>
                  <a:pt x="5906224" y="1442946"/>
                  <a:pt x="6020657" y="1443214"/>
                  <a:pt x="5848116" y="1449705"/>
                </a:cubicBezTo>
                <a:cubicBezTo>
                  <a:pt x="5675575" y="1456196"/>
                  <a:pt x="5382905" y="1425348"/>
                  <a:pt x="5014532" y="1449705"/>
                </a:cubicBezTo>
                <a:cubicBezTo>
                  <a:pt x="4646159" y="1474062"/>
                  <a:pt x="4656278" y="1444375"/>
                  <a:pt x="4363294" y="1449705"/>
                </a:cubicBezTo>
                <a:cubicBezTo>
                  <a:pt x="4070310" y="1455035"/>
                  <a:pt x="3846374" y="1448631"/>
                  <a:pt x="3712056" y="1449705"/>
                </a:cubicBezTo>
                <a:cubicBezTo>
                  <a:pt x="3577738" y="1450779"/>
                  <a:pt x="3061666" y="1438160"/>
                  <a:pt x="2878471" y="1449705"/>
                </a:cubicBezTo>
                <a:cubicBezTo>
                  <a:pt x="2695277" y="1461250"/>
                  <a:pt x="2558474" y="1470734"/>
                  <a:pt x="2409580" y="1449705"/>
                </a:cubicBezTo>
                <a:cubicBezTo>
                  <a:pt x="2260686" y="1428676"/>
                  <a:pt x="2075374" y="1447811"/>
                  <a:pt x="1940689" y="1449705"/>
                </a:cubicBezTo>
                <a:cubicBezTo>
                  <a:pt x="1806004" y="1451599"/>
                  <a:pt x="1675967" y="1431780"/>
                  <a:pt x="1471798" y="1449705"/>
                </a:cubicBezTo>
                <a:cubicBezTo>
                  <a:pt x="1267629" y="1467630"/>
                  <a:pt x="1203344" y="1466003"/>
                  <a:pt x="1094080" y="1449705"/>
                </a:cubicBezTo>
                <a:cubicBezTo>
                  <a:pt x="984816" y="1433407"/>
                  <a:pt x="520961" y="1424187"/>
                  <a:pt x="0" y="1449705"/>
                </a:cubicBezTo>
                <a:cubicBezTo>
                  <a:pt x="18018" y="1312357"/>
                  <a:pt x="13513" y="1184457"/>
                  <a:pt x="0" y="980967"/>
                </a:cubicBezTo>
                <a:cubicBezTo>
                  <a:pt x="-13513" y="777477"/>
                  <a:pt x="-13009" y="618449"/>
                  <a:pt x="0" y="483235"/>
                </a:cubicBezTo>
                <a:cubicBezTo>
                  <a:pt x="13009" y="348021"/>
                  <a:pt x="18493" y="215213"/>
                  <a:pt x="0" y="0"/>
                </a:cubicBezTo>
                <a:close/>
              </a:path>
              <a:path w="9117330" h="1449705" stroke="0" extrusionOk="0">
                <a:moveTo>
                  <a:pt x="0" y="0"/>
                </a:moveTo>
                <a:cubicBezTo>
                  <a:pt x="238677" y="-25577"/>
                  <a:pt x="406686" y="-4670"/>
                  <a:pt x="560065" y="0"/>
                </a:cubicBezTo>
                <a:cubicBezTo>
                  <a:pt x="713445" y="4670"/>
                  <a:pt x="907808" y="6191"/>
                  <a:pt x="1120129" y="0"/>
                </a:cubicBezTo>
                <a:cubicBezTo>
                  <a:pt x="1332450" y="-6191"/>
                  <a:pt x="1373844" y="7084"/>
                  <a:pt x="1589020" y="0"/>
                </a:cubicBezTo>
                <a:cubicBezTo>
                  <a:pt x="1804196" y="-7084"/>
                  <a:pt x="1966408" y="-30770"/>
                  <a:pt x="2331432" y="0"/>
                </a:cubicBezTo>
                <a:cubicBezTo>
                  <a:pt x="2696456" y="30770"/>
                  <a:pt x="2811446" y="13227"/>
                  <a:pt x="2982669" y="0"/>
                </a:cubicBezTo>
                <a:cubicBezTo>
                  <a:pt x="3153892" y="-13227"/>
                  <a:pt x="3175249" y="12164"/>
                  <a:pt x="3360387" y="0"/>
                </a:cubicBezTo>
                <a:cubicBezTo>
                  <a:pt x="3545525" y="-12164"/>
                  <a:pt x="3693272" y="24094"/>
                  <a:pt x="4011625" y="0"/>
                </a:cubicBezTo>
                <a:cubicBezTo>
                  <a:pt x="4329978" y="-24094"/>
                  <a:pt x="4387212" y="36805"/>
                  <a:pt x="4754036" y="0"/>
                </a:cubicBezTo>
                <a:cubicBezTo>
                  <a:pt x="5120860" y="-36805"/>
                  <a:pt x="4962495" y="17788"/>
                  <a:pt x="5131754" y="0"/>
                </a:cubicBezTo>
                <a:cubicBezTo>
                  <a:pt x="5301013" y="-17788"/>
                  <a:pt x="5621168" y="15392"/>
                  <a:pt x="5782992" y="0"/>
                </a:cubicBezTo>
                <a:cubicBezTo>
                  <a:pt x="5944816" y="-15392"/>
                  <a:pt x="6315683" y="-7168"/>
                  <a:pt x="6525403" y="0"/>
                </a:cubicBezTo>
                <a:cubicBezTo>
                  <a:pt x="6735123" y="7168"/>
                  <a:pt x="6922481" y="17960"/>
                  <a:pt x="7085468" y="0"/>
                </a:cubicBezTo>
                <a:cubicBezTo>
                  <a:pt x="7248455" y="-17960"/>
                  <a:pt x="7636697" y="-37574"/>
                  <a:pt x="7919052" y="0"/>
                </a:cubicBezTo>
                <a:cubicBezTo>
                  <a:pt x="8201407" y="37574"/>
                  <a:pt x="8223637" y="-21516"/>
                  <a:pt x="8479117" y="0"/>
                </a:cubicBezTo>
                <a:cubicBezTo>
                  <a:pt x="8734597" y="21516"/>
                  <a:pt x="8870172" y="-1730"/>
                  <a:pt x="9117330" y="0"/>
                </a:cubicBezTo>
                <a:cubicBezTo>
                  <a:pt x="9130217" y="172904"/>
                  <a:pt x="9098980" y="323792"/>
                  <a:pt x="9117330" y="483235"/>
                </a:cubicBezTo>
                <a:cubicBezTo>
                  <a:pt x="9135680" y="642678"/>
                  <a:pt x="9129305" y="812325"/>
                  <a:pt x="9117330" y="922979"/>
                </a:cubicBezTo>
                <a:cubicBezTo>
                  <a:pt x="9105355" y="1033633"/>
                  <a:pt x="9133590" y="1334503"/>
                  <a:pt x="9117330" y="1449705"/>
                </a:cubicBezTo>
                <a:cubicBezTo>
                  <a:pt x="8861473" y="1422341"/>
                  <a:pt x="8600475" y="1456128"/>
                  <a:pt x="8374919" y="1449705"/>
                </a:cubicBezTo>
                <a:cubicBezTo>
                  <a:pt x="8149363" y="1443282"/>
                  <a:pt x="7945319" y="1418708"/>
                  <a:pt x="7632508" y="1449705"/>
                </a:cubicBezTo>
                <a:cubicBezTo>
                  <a:pt x="7319697" y="1480702"/>
                  <a:pt x="7276745" y="1455343"/>
                  <a:pt x="7163616" y="1449705"/>
                </a:cubicBezTo>
                <a:cubicBezTo>
                  <a:pt x="7050487" y="1444067"/>
                  <a:pt x="6900423" y="1429856"/>
                  <a:pt x="6694725" y="1449705"/>
                </a:cubicBezTo>
                <a:cubicBezTo>
                  <a:pt x="6489027" y="1469554"/>
                  <a:pt x="6138901" y="1447640"/>
                  <a:pt x="5952314" y="1449705"/>
                </a:cubicBezTo>
                <a:cubicBezTo>
                  <a:pt x="5765727" y="1451770"/>
                  <a:pt x="5673112" y="1467500"/>
                  <a:pt x="5483423" y="1449705"/>
                </a:cubicBezTo>
                <a:cubicBezTo>
                  <a:pt x="5293734" y="1431910"/>
                  <a:pt x="5211626" y="1457791"/>
                  <a:pt x="5014532" y="1449705"/>
                </a:cubicBezTo>
                <a:cubicBezTo>
                  <a:pt x="4817438" y="1441619"/>
                  <a:pt x="4762623" y="1441012"/>
                  <a:pt x="4636814" y="1449705"/>
                </a:cubicBezTo>
                <a:cubicBezTo>
                  <a:pt x="4511005" y="1458398"/>
                  <a:pt x="4255396" y="1422085"/>
                  <a:pt x="4076749" y="1449705"/>
                </a:cubicBezTo>
                <a:cubicBezTo>
                  <a:pt x="3898102" y="1477325"/>
                  <a:pt x="3750351" y="1452045"/>
                  <a:pt x="3516684" y="1449705"/>
                </a:cubicBezTo>
                <a:cubicBezTo>
                  <a:pt x="3283017" y="1447365"/>
                  <a:pt x="3070151" y="1451265"/>
                  <a:pt x="2865447" y="1449705"/>
                </a:cubicBezTo>
                <a:cubicBezTo>
                  <a:pt x="2660743" y="1448145"/>
                  <a:pt x="2668432" y="1435700"/>
                  <a:pt x="2487729" y="1449705"/>
                </a:cubicBezTo>
                <a:cubicBezTo>
                  <a:pt x="2307026" y="1463710"/>
                  <a:pt x="2054164" y="1421196"/>
                  <a:pt x="1745317" y="1449705"/>
                </a:cubicBezTo>
                <a:cubicBezTo>
                  <a:pt x="1436470" y="1478214"/>
                  <a:pt x="1505041" y="1464486"/>
                  <a:pt x="1367600" y="1449705"/>
                </a:cubicBezTo>
                <a:cubicBezTo>
                  <a:pt x="1230159" y="1434924"/>
                  <a:pt x="1039213" y="1454542"/>
                  <a:pt x="807535" y="1449705"/>
                </a:cubicBezTo>
                <a:cubicBezTo>
                  <a:pt x="575858" y="1444868"/>
                  <a:pt x="162017" y="1461332"/>
                  <a:pt x="0" y="1449705"/>
                </a:cubicBezTo>
                <a:cubicBezTo>
                  <a:pt x="-5759" y="1284277"/>
                  <a:pt x="15449" y="1152015"/>
                  <a:pt x="0" y="951973"/>
                </a:cubicBezTo>
                <a:cubicBezTo>
                  <a:pt x="-15449" y="751931"/>
                  <a:pt x="-10464" y="675826"/>
                  <a:pt x="0" y="468738"/>
                </a:cubicBezTo>
                <a:cubicBezTo>
                  <a:pt x="10464" y="261650"/>
                  <a:pt x="-5591" y="211471"/>
                  <a:pt x="0" y="0"/>
                </a:cubicBezTo>
                <a:close/>
              </a:path>
              <a:path w="9117330" h="1449705" fill="none" extrusionOk="0">
                <a:moveTo>
                  <a:pt x="0" y="0"/>
                </a:moveTo>
                <a:cubicBezTo>
                  <a:pt x="179337" y="5997"/>
                  <a:pt x="288930" y="23302"/>
                  <a:pt x="560065" y="0"/>
                </a:cubicBezTo>
                <a:cubicBezTo>
                  <a:pt x="831201" y="-23302"/>
                  <a:pt x="1057783" y="-20290"/>
                  <a:pt x="1211302" y="0"/>
                </a:cubicBezTo>
                <a:cubicBezTo>
                  <a:pt x="1364821" y="20290"/>
                  <a:pt x="1642670" y="26666"/>
                  <a:pt x="2044887" y="0"/>
                </a:cubicBezTo>
                <a:cubicBezTo>
                  <a:pt x="2447105" y="-26666"/>
                  <a:pt x="2401718" y="2194"/>
                  <a:pt x="2604951" y="0"/>
                </a:cubicBezTo>
                <a:cubicBezTo>
                  <a:pt x="2808184" y="-2194"/>
                  <a:pt x="3170957" y="-39766"/>
                  <a:pt x="3438536" y="0"/>
                </a:cubicBezTo>
                <a:cubicBezTo>
                  <a:pt x="3706116" y="39766"/>
                  <a:pt x="3736454" y="26957"/>
                  <a:pt x="3998600" y="0"/>
                </a:cubicBezTo>
                <a:cubicBezTo>
                  <a:pt x="4260746" y="-26957"/>
                  <a:pt x="4340317" y="-19288"/>
                  <a:pt x="4467492" y="0"/>
                </a:cubicBezTo>
                <a:cubicBezTo>
                  <a:pt x="4594667" y="19288"/>
                  <a:pt x="4898511" y="-17578"/>
                  <a:pt x="5118730" y="0"/>
                </a:cubicBezTo>
                <a:cubicBezTo>
                  <a:pt x="5338949" y="17578"/>
                  <a:pt x="5534489" y="-18085"/>
                  <a:pt x="5861141" y="0"/>
                </a:cubicBezTo>
                <a:cubicBezTo>
                  <a:pt x="6187793" y="18085"/>
                  <a:pt x="6210351" y="-9283"/>
                  <a:pt x="6330032" y="0"/>
                </a:cubicBezTo>
                <a:cubicBezTo>
                  <a:pt x="6449713" y="9283"/>
                  <a:pt x="6619728" y="14670"/>
                  <a:pt x="6798923" y="0"/>
                </a:cubicBezTo>
                <a:cubicBezTo>
                  <a:pt x="6978118" y="-14670"/>
                  <a:pt x="7406090" y="-18600"/>
                  <a:pt x="7632508" y="0"/>
                </a:cubicBezTo>
                <a:cubicBezTo>
                  <a:pt x="7858927" y="18600"/>
                  <a:pt x="7891631" y="-6729"/>
                  <a:pt x="8010226" y="0"/>
                </a:cubicBezTo>
                <a:cubicBezTo>
                  <a:pt x="8128821" y="6729"/>
                  <a:pt x="8717472" y="20058"/>
                  <a:pt x="9117330" y="0"/>
                </a:cubicBezTo>
                <a:cubicBezTo>
                  <a:pt x="9130307" y="102232"/>
                  <a:pt x="9112401" y="338209"/>
                  <a:pt x="9117330" y="468738"/>
                </a:cubicBezTo>
                <a:cubicBezTo>
                  <a:pt x="9122259" y="599267"/>
                  <a:pt x="9127938" y="723709"/>
                  <a:pt x="9117330" y="966470"/>
                </a:cubicBezTo>
                <a:cubicBezTo>
                  <a:pt x="9106722" y="1209231"/>
                  <a:pt x="9106763" y="1208799"/>
                  <a:pt x="9117330" y="1449705"/>
                </a:cubicBezTo>
                <a:cubicBezTo>
                  <a:pt x="8737510" y="1437291"/>
                  <a:pt x="8455316" y="1448798"/>
                  <a:pt x="8283746" y="1449705"/>
                </a:cubicBezTo>
                <a:cubicBezTo>
                  <a:pt x="8112176" y="1450612"/>
                  <a:pt x="7962764" y="1470481"/>
                  <a:pt x="7814854" y="1449705"/>
                </a:cubicBezTo>
                <a:cubicBezTo>
                  <a:pt x="7666944" y="1428929"/>
                  <a:pt x="7565557" y="1448507"/>
                  <a:pt x="7437136" y="1449705"/>
                </a:cubicBezTo>
                <a:cubicBezTo>
                  <a:pt x="7308715" y="1450903"/>
                  <a:pt x="7085232" y="1431027"/>
                  <a:pt x="6877072" y="1449705"/>
                </a:cubicBezTo>
                <a:cubicBezTo>
                  <a:pt x="6668912" y="1468383"/>
                  <a:pt x="6545444" y="1456464"/>
                  <a:pt x="6225834" y="1449705"/>
                </a:cubicBezTo>
                <a:cubicBezTo>
                  <a:pt x="5906224" y="1442946"/>
                  <a:pt x="6020657" y="1443214"/>
                  <a:pt x="5848116" y="1449705"/>
                </a:cubicBezTo>
                <a:cubicBezTo>
                  <a:pt x="5675575" y="1456196"/>
                  <a:pt x="5382905" y="1425348"/>
                  <a:pt x="5014532" y="1449705"/>
                </a:cubicBezTo>
                <a:cubicBezTo>
                  <a:pt x="4646159" y="1474062"/>
                  <a:pt x="4656278" y="1444375"/>
                  <a:pt x="4363294" y="1449705"/>
                </a:cubicBezTo>
                <a:cubicBezTo>
                  <a:pt x="4070310" y="1455035"/>
                  <a:pt x="3846374" y="1448631"/>
                  <a:pt x="3712056" y="1449705"/>
                </a:cubicBezTo>
                <a:cubicBezTo>
                  <a:pt x="3577738" y="1450779"/>
                  <a:pt x="3061666" y="1438160"/>
                  <a:pt x="2878471" y="1449705"/>
                </a:cubicBezTo>
                <a:cubicBezTo>
                  <a:pt x="2695277" y="1461250"/>
                  <a:pt x="2558474" y="1470734"/>
                  <a:pt x="2409580" y="1449705"/>
                </a:cubicBezTo>
                <a:cubicBezTo>
                  <a:pt x="2260686" y="1428676"/>
                  <a:pt x="2075374" y="1447811"/>
                  <a:pt x="1940689" y="1449705"/>
                </a:cubicBezTo>
                <a:cubicBezTo>
                  <a:pt x="1806004" y="1451599"/>
                  <a:pt x="1675967" y="1431780"/>
                  <a:pt x="1471798" y="1449705"/>
                </a:cubicBezTo>
                <a:cubicBezTo>
                  <a:pt x="1267629" y="1467630"/>
                  <a:pt x="1203344" y="1466003"/>
                  <a:pt x="1094080" y="1449705"/>
                </a:cubicBezTo>
                <a:cubicBezTo>
                  <a:pt x="984816" y="1433407"/>
                  <a:pt x="520961" y="1424187"/>
                  <a:pt x="0" y="1449705"/>
                </a:cubicBezTo>
                <a:cubicBezTo>
                  <a:pt x="18018" y="1312357"/>
                  <a:pt x="13513" y="1184457"/>
                  <a:pt x="0" y="980967"/>
                </a:cubicBezTo>
                <a:cubicBezTo>
                  <a:pt x="-13513" y="777477"/>
                  <a:pt x="-13009" y="618449"/>
                  <a:pt x="0" y="483235"/>
                </a:cubicBezTo>
                <a:cubicBezTo>
                  <a:pt x="13009" y="348021"/>
                  <a:pt x="18493" y="215213"/>
                  <a:pt x="0" y="0"/>
                </a:cubicBezTo>
                <a:close/>
              </a:path>
              <a:path w="9117330" h="1449705" stroke="0" extrusionOk="0">
                <a:moveTo>
                  <a:pt x="0" y="0"/>
                </a:moveTo>
                <a:cubicBezTo>
                  <a:pt x="238677" y="-25577"/>
                  <a:pt x="406686" y="-4670"/>
                  <a:pt x="560065" y="0"/>
                </a:cubicBezTo>
                <a:cubicBezTo>
                  <a:pt x="713445" y="4670"/>
                  <a:pt x="907808" y="6191"/>
                  <a:pt x="1120129" y="0"/>
                </a:cubicBezTo>
                <a:cubicBezTo>
                  <a:pt x="1332450" y="-6191"/>
                  <a:pt x="1373844" y="7084"/>
                  <a:pt x="1589020" y="0"/>
                </a:cubicBezTo>
                <a:cubicBezTo>
                  <a:pt x="1804196" y="-7084"/>
                  <a:pt x="1966408" y="-30770"/>
                  <a:pt x="2331432" y="0"/>
                </a:cubicBezTo>
                <a:cubicBezTo>
                  <a:pt x="2696456" y="30770"/>
                  <a:pt x="2811446" y="13227"/>
                  <a:pt x="2982669" y="0"/>
                </a:cubicBezTo>
                <a:cubicBezTo>
                  <a:pt x="3153892" y="-13227"/>
                  <a:pt x="3175249" y="12164"/>
                  <a:pt x="3360387" y="0"/>
                </a:cubicBezTo>
                <a:cubicBezTo>
                  <a:pt x="3545525" y="-12164"/>
                  <a:pt x="3693272" y="24094"/>
                  <a:pt x="4011625" y="0"/>
                </a:cubicBezTo>
                <a:cubicBezTo>
                  <a:pt x="4329978" y="-24094"/>
                  <a:pt x="4387212" y="36805"/>
                  <a:pt x="4754036" y="0"/>
                </a:cubicBezTo>
                <a:cubicBezTo>
                  <a:pt x="5120860" y="-36805"/>
                  <a:pt x="4962495" y="17788"/>
                  <a:pt x="5131754" y="0"/>
                </a:cubicBezTo>
                <a:cubicBezTo>
                  <a:pt x="5301013" y="-17788"/>
                  <a:pt x="5621168" y="15392"/>
                  <a:pt x="5782992" y="0"/>
                </a:cubicBezTo>
                <a:cubicBezTo>
                  <a:pt x="5944816" y="-15392"/>
                  <a:pt x="6315683" y="-7168"/>
                  <a:pt x="6525403" y="0"/>
                </a:cubicBezTo>
                <a:cubicBezTo>
                  <a:pt x="6735123" y="7168"/>
                  <a:pt x="6922481" y="17960"/>
                  <a:pt x="7085468" y="0"/>
                </a:cubicBezTo>
                <a:cubicBezTo>
                  <a:pt x="7248455" y="-17960"/>
                  <a:pt x="7636697" y="-37574"/>
                  <a:pt x="7919052" y="0"/>
                </a:cubicBezTo>
                <a:cubicBezTo>
                  <a:pt x="8201407" y="37574"/>
                  <a:pt x="8223637" y="-21516"/>
                  <a:pt x="8479117" y="0"/>
                </a:cubicBezTo>
                <a:cubicBezTo>
                  <a:pt x="8734597" y="21516"/>
                  <a:pt x="8870172" y="-1730"/>
                  <a:pt x="9117330" y="0"/>
                </a:cubicBezTo>
                <a:cubicBezTo>
                  <a:pt x="9130217" y="172904"/>
                  <a:pt x="9098980" y="323792"/>
                  <a:pt x="9117330" y="483235"/>
                </a:cubicBezTo>
                <a:cubicBezTo>
                  <a:pt x="9135680" y="642678"/>
                  <a:pt x="9129305" y="812325"/>
                  <a:pt x="9117330" y="922979"/>
                </a:cubicBezTo>
                <a:cubicBezTo>
                  <a:pt x="9105355" y="1033633"/>
                  <a:pt x="9133590" y="1334503"/>
                  <a:pt x="9117330" y="1449705"/>
                </a:cubicBezTo>
                <a:cubicBezTo>
                  <a:pt x="8861473" y="1422341"/>
                  <a:pt x="8600475" y="1456128"/>
                  <a:pt x="8374919" y="1449705"/>
                </a:cubicBezTo>
                <a:cubicBezTo>
                  <a:pt x="8149363" y="1443282"/>
                  <a:pt x="7945319" y="1418708"/>
                  <a:pt x="7632508" y="1449705"/>
                </a:cubicBezTo>
                <a:cubicBezTo>
                  <a:pt x="7319697" y="1480702"/>
                  <a:pt x="7276745" y="1455343"/>
                  <a:pt x="7163616" y="1449705"/>
                </a:cubicBezTo>
                <a:cubicBezTo>
                  <a:pt x="7050487" y="1444067"/>
                  <a:pt x="6900423" y="1429856"/>
                  <a:pt x="6694725" y="1449705"/>
                </a:cubicBezTo>
                <a:cubicBezTo>
                  <a:pt x="6489027" y="1469554"/>
                  <a:pt x="6138901" y="1447640"/>
                  <a:pt x="5952314" y="1449705"/>
                </a:cubicBezTo>
                <a:cubicBezTo>
                  <a:pt x="5765727" y="1451770"/>
                  <a:pt x="5673112" y="1467500"/>
                  <a:pt x="5483423" y="1449705"/>
                </a:cubicBezTo>
                <a:cubicBezTo>
                  <a:pt x="5293734" y="1431910"/>
                  <a:pt x="5211626" y="1457791"/>
                  <a:pt x="5014532" y="1449705"/>
                </a:cubicBezTo>
                <a:cubicBezTo>
                  <a:pt x="4817438" y="1441619"/>
                  <a:pt x="4762623" y="1441012"/>
                  <a:pt x="4636814" y="1449705"/>
                </a:cubicBezTo>
                <a:cubicBezTo>
                  <a:pt x="4511005" y="1458398"/>
                  <a:pt x="4255396" y="1422085"/>
                  <a:pt x="4076749" y="1449705"/>
                </a:cubicBezTo>
                <a:cubicBezTo>
                  <a:pt x="3898102" y="1477325"/>
                  <a:pt x="3750351" y="1452045"/>
                  <a:pt x="3516684" y="1449705"/>
                </a:cubicBezTo>
                <a:cubicBezTo>
                  <a:pt x="3283017" y="1447365"/>
                  <a:pt x="3070151" y="1451265"/>
                  <a:pt x="2865447" y="1449705"/>
                </a:cubicBezTo>
                <a:cubicBezTo>
                  <a:pt x="2660743" y="1448145"/>
                  <a:pt x="2668432" y="1435700"/>
                  <a:pt x="2487729" y="1449705"/>
                </a:cubicBezTo>
                <a:cubicBezTo>
                  <a:pt x="2307026" y="1463710"/>
                  <a:pt x="2054164" y="1421196"/>
                  <a:pt x="1745317" y="1449705"/>
                </a:cubicBezTo>
                <a:cubicBezTo>
                  <a:pt x="1436470" y="1478214"/>
                  <a:pt x="1505041" y="1464486"/>
                  <a:pt x="1367600" y="1449705"/>
                </a:cubicBezTo>
                <a:cubicBezTo>
                  <a:pt x="1230159" y="1434924"/>
                  <a:pt x="1039213" y="1454542"/>
                  <a:pt x="807535" y="1449705"/>
                </a:cubicBezTo>
                <a:cubicBezTo>
                  <a:pt x="575858" y="1444868"/>
                  <a:pt x="162017" y="1461332"/>
                  <a:pt x="0" y="1449705"/>
                </a:cubicBezTo>
                <a:cubicBezTo>
                  <a:pt x="-5759" y="1284277"/>
                  <a:pt x="15449" y="1152015"/>
                  <a:pt x="0" y="951973"/>
                </a:cubicBezTo>
                <a:cubicBezTo>
                  <a:pt x="-15449" y="751931"/>
                  <a:pt x="-10464" y="675826"/>
                  <a:pt x="0" y="468738"/>
                </a:cubicBezTo>
                <a:cubicBezTo>
                  <a:pt x="10464" y="261650"/>
                  <a:pt x="-5591" y="211471"/>
                  <a:pt x="0" y="0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dk1"/>
                </a:solidFill>
              </a:defRPr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loria Hallelujah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l" eaLnBrk="1" hangingPunct="1">
              <a:buClrTx/>
              <a:buSzTx/>
              <a:buFontTx/>
              <a:buNone/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b)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Làm tròn các số sau đến hàng trăm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2021 ; 76 892</a:t>
            </a:r>
          </a:p>
        </p:txBody>
      </p:sp>
      <p:sp>
        <p:nvSpPr>
          <p:cNvPr id="13" name="Title 2"/>
          <p:cNvSpPr>
            <a:spLocks noGrp="1"/>
          </p:cNvSpPr>
          <p:nvPr/>
        </p:nvSpPr>
        <p:spPr>
          <a:xfrm>
            <a:off x="605790" y="4580890"/>
            <a:ext cx="10979785" cy="876935"/>
          </a:xfrm>
          <a:custGeom>
            <a:avLst>
              <a:gd name="connsiteX0" fmla="*/ 0 w 9117330"/>
              <a:gd name="connsiteY0" fmla="*/ 0 h 1449705"/>
              <a:gd name="connsiteX1" fmla="*/ 560065 w 9117330"/>
              <a:gd name="connsiteY1" fmla="*/ 0 h 1449705"/>
              <a:gd name="connsiteX2" fmla="*/ 1211302 w 9117330"/>
              <a:gd name="connsiteY2" fmla="*/ 0 h 1449705"/>
              <a:gd name="connsiteX3" fmla="*/ 2044887 w 9117330"/>
              <a:gd name="connsiteY3" fmla="*/ 0 h 1449705"/>
              <a:gd name="connsiteX4" fmla="*/ 2604951 w 9117330"/>
              <a:gd name="connsiteY4" fmla="*/ 0 h 1449705"/>
              <a:gd name="connsiteX5" fmla="*/ 3438536 w 9117330"/>
              <a:gd name="connsiteY5" fmla="*/ 0 h 1449705"/>
              <a:gd name="connsiteX6" fmla="*/ 3998600 w 9117330"/>
              <a:gd name="connsiteY6" fmla="*/ 0 h 1449705"/>
              <a:gd name="connsiteX7" fmla="*/ 4467492 w 9117330"/>
              <a:gd name="connsiteY7" fmla="*/ 0 h 1449705"/>
              <a:gd name="connsiteX8" fmla="*/ 5118730 w 9117330"/>
              <a:gd name="connsiteY8" fmla="*/ 0 h 1449705"/>
              <a:gd name="connsiteX9" fmla="*/ 5861141 w 9117330"/>
              <a:gd name="connsiteY9" fmla="*/ 0 h 1449705"/>
              <a:gd name="connsiteX10" fmla="*/ 6330032 w 9117330"/>
              <a:gd name="connsiteY10" fmla="*/ 0 h 1449705"/>
              <a:gd name="connsiteX11" fmla="*/ 6798923 w 9117330"/>
              <a:gd name="connsiteY11" fmla="*/ 0 h 1449705"/>
              <a:gd name="connsiteX12" fmla="*/ 7632508 w 9117330"/>
              <a:gd name="connsiteY12" fmla="*/ 0 h 1449705"/>
              <a:gd name="connsiteX13" fmla="*/ 8010226 w 9117330"/>
              <a:gd name="connsiteY13" fmla="*/ 0 h 1449705"/>
              <a:gd name="connsiteX14" fmla="*/ 9117330 w 9117330"/>
              <a:gd name="connsiteY14" fmla="*/ 0 h 1449705"/>
              <a:gd name="connsiteX15" fmla="*/ 9117330 w 9117330"/>
              <a:gd name="connsiteY15" fmla="*/ 468738 h 1449705"/>
              <a:gd name="connsiteX16" fmla="*/ 9117330 w 9117330"/>
              <a:gd name="connsiteY16" fmla="*/ 966470 h 1449705"/>
              <a:gd name="connsiteX17" fmla="*/ 9117330 w 9117330"/>
              <a:gd name="connsiteY17" fmla="*/ 1449705 h 1449705"/>
              <a:gd name="connsiteX18" fmla="*/ 8283746 w 9117330"/>
              <a:gd name="connsiteY18" fmla="*/ 1449705 h 1449705"/>
              <a:gd name="connsiteX19" fmla="*/ 7814854 w 9117330"/>
              <a:gd name="connsiteY19" fmla="*/ 1449705 h 1449705"/>
              <a:gd name="connsiteX20" fmla="*/ 7437136 w 9117330"/>
              <a:gd name="connsiteY20" fmla="*/ 1449705 h 1449705"/>
              <a:gd name="connsiteX21" fmla="*/ 6877072 w 9117330"/>
              <a:gd name="connsiteY21" fmla="*/ 1449705 h 1449705"/>
              <a:gd name="connsiteX22" fmla="*/ 6225834 w 9117330"/>
              <a:gd name="connsiteY22" fmla="*/ 1449705 h 1449705"/>
              <a:gd name="connsiteX23" fmla="*/ 5848116 w 9117330"/>
              <a:gd name="connsiteY23" fmla="*/ 1449705 h 1449705"/>
              <a:gd name="connsiteX24" fmla="*/ 5014532 w 9117330"/>
              <a:gd name="connsiteY24" fmla="*/ 1449705 h 1449705"/>
              <a:gd name="connsiteX25" fmla="*/ 4363294 w 9117330"/>
              <a:gd name="connsiteY25" fmla="*/ 1449705 h 1449705"/>
              <a:gd name="connsiteX26" fmla="*/ 3712056 w 9117330"/>
              <a:gd name="connsiteY26" fmla="*/ 1449705 h 1449705"/>
              <a:gd name="connsiteX27" fmla="*/ 2878471 w 9117330"/>
              <a:gd name="connsiteY27" fmla="*/ 1449705 h 1449705"/>
              <a:gd name="connsiteX28" fmla="*/ 2409580 w 9117330"/>
              <a:gd name="connsiteY28" fmla="*/ 1449705 h 1449705"/>
              <a:gd name="connsiteX29" fmla="*/ 1940689 w 9117330"/>
              <a:gd name="connsiteY29" fmla="*/ 1449705 h 1449705"/>
              <a:gd name="connsiteX30" fmla="*/ 1471798 w 9117330"/>
              <a:gd name="connsiteY30" fmla="*/ 1449705 h 1449705"/>
              <a:gd name="connsiteX31" fmla="*/ 1094080 w 9117330"/>
              <a:gd name="connsiteY31" fmla="*/ 1449705 h 1449705"/>
              <a:gd name="connsiteX32" fmla="*/ 0 w 9117330"/>
              <a:gd name="connsiteY32" fmla="*/ 1449705 h 1449705"/>
              <a:gd name="connsiteX33" fmla="*/ 0 w 9117330"/>
              <a:gd name="connsiteY33" fmla="*/ 980967 h 1449705"/>
              <a:gd name="connsiteX34" fmla="*/ 0 w 9117330"/>
              <a:gd name="connsiteY34" fmla="*/ 483235 h 1449705"/>
              <a:gd name="connsiteX35" fmla="*/ 0 w 9117330"/>
              <a:gd name="connsiteY35" fmla="*/ 0 h 1449705"/>
            </a:avLst>
            <a:gdLst>
              <a:gd name="connsiteX0-1" fmla="*/ 0 w 9117330"/>
              <a:gd name="connsiteY0-2" fmla="*/ 0 h 1449705"/>
              <a:gd name="connsiteX1-3" fmla="*/ 560065 w 9117330"/>
              <a:gd name="connsiteY1-4" fmla="*/ 0 h 1449705"/>
              <a:gd name="connsiteX2-5" fmla="*/ 1211302 w 9117330"/>
              <a:gd name="connsiteY2-6" fmla="*/ 0 h 1449705"/>
              <a:gd name="connsiteX3-7" fmla="*/ 2044887 w 9117330"/>
              <a:gd name="connsiteY3-8" fmla="*/ 0 h 1449705"/>
              <a:gd name="connsiteX4-9" fmla="*/ 2604951 w 9117330"/>
              <a:gd name="connsiteY4-10" fmla="*/ 0 h 1449705"/>
              <a:gd name="connsiteX5-11" fmla="*/ 3438536 w 9117330"/>
              <a:gd name="connsiteY5-12" fmla="*/ 0 h 1449705"/>
              <a:gd name="connsiteX6-13" fmla="*/ 3998600 w 9117330"/>
              <a:gd name="connsiteY6-14" fmla="*/ 0 h 1449705"/>
              <a:gd name="connsiteX7-15" fmla="*/ 4467492 w 9117330"/>
              <a:gd name="connsiteY7-16" fmla="*/ 0 h 1449705"/>
              <a:gd name="connsiteX8-17" fmla="*/ 5118730 w 9117330"/>
              <a:gd name="connsiteY8-18" fmla="*/ 0 h 1449705"/>
              <a:gd name="connsiteX9-19" fmla="*/ 5861141 w 9117330"/>
              <a:gd name="connsiteY9-20" fmla="*/ 0 h 1449705"/>
              <a:gd name="connsiteX10-21" fmla="*/ 6330032 w 9117330"/>
              <a:gd name="connsiteY10-22" fmla="*/ 0 h 1449705"/>
              <a:gd name="connsiteX11-23" fmla="*/ 6798923 w 9117330"/>
              <a:gd name="connsiteY11-24" fmla="*/ 0 h 1449705"/>
              <a:gd name="connsiteX12-25" fmla="*/ 7632508 w 9117330"/>
              <a:gd name="connsiteY12-26" fmla="*/ 0 h 1449705"/>
              <a:gd name="connsiteX13-27" fmla="*/ 8010226 w 9117330"/>
              <a:gd name="connsiteY13-28" fmla="*/ 0 h 1449705"/>
              <a:gd name="connsiteX14-29" fmla="*/ 9117330 w 9117330"/>
              <a:gd name="connsiteY14-30" fmla="*/ 0 h 1449705"/>
              <a:gd name="connsiteX15-31" fmla="*/ 9117330 w 9117330"/>
              <a:gd name="connsiteY15-32" fmla="*/ 468738 h 1449705"/>
              <a:gd name="connsiteX16-33" fmla="*/ 9117330 w 9117330"/>
              <a:gd name="connsiteY16-34" fmla="*/ 966470 h 1449705"/>
              <a:gd name="connsiteX17-35" fmla="*/ 9117330 w 9117330"/>
              <a:gd name="connsiteY17-36" fmla="*/ 1449705 h 1449705"/>
              <a:gd name="connsiteX18-37" fmla="*/ 8283746 w 9117330"/>
              <a:gd name="connsiteY18-38" fmla="*/ 1449705 h 1449705"/>
              <a:gd name="connsiteX19-39" fmla="*/ 7814854 w 9117330"/>
              <a:gd name="connsiteY19-40" fmla="*/ 1449705 h 1449705"/>
              <a:gd name="connsiteX20-41" fmla="*/ 7437136 w 9117330"/>
              <a:gd name="connsiteY20-42" fmla="*/ 1449705 h 1449705"/>
              <a:gd name="connsiteX21-43" fmla="*/ 6877072 w 9117330"/>
              <a:gd name="connsiteY21-44" fmla="*/ 1449705 h 1449705"/>
              <a:gd name="connsiteX22-45" fmla="*/ 6225834 w 9117330"/>
              <a:gd name="connsiteY22-46" fmla="*/ 1449705 h 1449705"/>
              <a:gd name="connsiteX23-47" fmla="*/ 5848116 w 9117330"/>
              <a:gd name="connsiteY23-48" fmla="*/ 1449705 h 1449705"/>
              <a:gd name="connsiteX24-49" fmla="*/ 5014532 w 9117330"/>
              <a:gd name="connsiteY24-50" fmla="*/ 1449705 h 1449705"/>
              <a:gd name="connsiteX25-51" fmla="*/ 4363294 w 9117330"/>
              <a:gd name="connsiteY25-52" fmla="*/ 1449705 h 1449705"/>
              <a:gd name="connsiteX26-53" fmla="*/ 3712056 w 9117330"/>
              <a:gd name="connsiteY26-54" fmla="*/ 1449705 h 1449705"/>
              <a:gd name="connsiteX27-55" fmla="*/ 2878471 w 9117330"/>
              <a:gd name="connsiteY27-56" fmla="*/ 1449705 h 1449705"/>
              <a:gd name="connsiteX28-57" fmla="*/ 2409580 w 9117330"/>
              <a:gd name="connsiteY28-58" fmla="*/ 1449705 h 1449705"/>
              <a:gd name="connsiteX29-59" fmla="*/ 1940689 w 9117330"/>
              <a:gd name="connsiteY29-60" fmla="*/ 1449705 h 1449705"/>
              <a:gd name="connsiteX30-61" fmla="*/ 1471798 w 9117330"/>
              <a:gd name="connsiteY30-62" fmla="*/ 1449705 h 1449705"/>
              <a:gd name="connsiteX31-63" fmla="*/ 1094080 w 9117330"/>
              <a:gd name="connsiteY31-64" fmla="*/ 1449705 h 1449705"/>
              <a:gd name="connsiteX32-65" fmla="*/ 0 w 9117330"/>
              <a:gd name="connsiteY32-66" fmla="*/ 1449705 h 1449705"/>
              <a:gd name="connsiteX33-67" fmla="*/ 0 w 9117330"/>
              <a:gd name="connsiteY33-68" fmla="*/ 980967 h 1449705"/>
              <a:gd name="connsiteX34-69" fmla="*/ 0 w 9117330"/>
              <a:gd name="connsiteY34-70" fmla="*/ 483235 h 1449705"/>
              <a:gd name="connsiteX35-71" fmla="*/ 0 w 9117330"/>
              <a:gd name="connsiteY35-72" fmla="*/ 0 h 144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</a:cxnLst>
            <a:rect l="l" t="t" r="r" b="b"/>
            <a:pathLst>
              <a:path w="9117330" h="1449705" fill="none" extrusionOk="0">
                <a:moveTo>
                  <a:pt x="0" y="0"/>
                </a:moveTo>
                <a:cubicBezTo>
                  <a:pt x="179337" y="5997"/>
                  <a:pt x="288930" y="23302"/>
                  <a:pt x="560065" y="0"/>
                </a:cubicBezTo>
                <a:cubicBezTo>
                  <a:pt x="831201" y="-23302"/>
                  <a:pt x="1057783" y="-20290"/>
                  <a:pt x="1211302" y="0"/>
                </a:cubicBezTo>
                <a:cubicBezTo>
                  <a:pt x="1364821" y="20290"/>
                  <a:pt x="1642670" y="26666"/>
                  <a:pt x="2044887" y="0"/>
                </a:cubicBezTo>
                <a:cubicBezTo>
                  <a:pt x="2447105" y="-26666"/>
                  <a:pt x="2401718" y="2194"/>
                  <a:pt x="2604951" y="0"/>
                </a:cubicBezTo>
                <a:cubicBezTo>
                  <a:pt x="2808184" y="-2194"/>
                  <a:pt x="3170957" y="-39766"/>
                  <a:pt x="3438536" y="0"/>
                </a:cubicBezTo>
                <a:cubicBezTo>
                  <a:pt x="3706116" y="39766"/>
                  <a:pt x="3736454" y="26957"/>
                  <a:pt x="3998600" y="0"/>
                </a:cubicBezTo>
                <a:cubicBezTo>
                  <a:pt x="4260746" y="-26957"/>
                  <a:pt x="4340317" y="-19288"/>
                  <a:pt x="4467492" y="0"/>
                </a:cubicBezTo>
                <a:cubicBezTo>
                  <a:pt x="4594667" y="19288"/>
                  <a:pt x="4898511" y="-17578"/>
                  <a:pt x="5118730" y="0"/>
                </a:cubicBezTo>
                <a:cubicBezTo>
                  <a:pt x="5338949" y="17578"/>
                  <a:pt x="5534489" y="-18085"/>
                  <a:pt x="5861141" y="0"/>
                </a:cubicBezTo>
                <a:cubicBezTo>
                  <a:pt x="6187793" y="18085"/>
                  <a:pt x="6210351" y="-9283"/>
                  <a:pt x="6330032" y="0"/>
                </a:cubicBezTo>
                <a:cubicBezTo>
                  <a:pt x="6449713" y="9283"/>
                  <a:pt x="6619728" y="14670"/>
                  <a:pt x="6798923" y="0"/>
                </a:cubicBezTo>
                <a:cubicBezTo>
                  <a:pt x="6978118" y="-14670"/>
                  <a:pt x="7406090" y="-18600"/>
                  <a:pt x="7632508" y="0"/>
                </a:cubicBezTo>
                <a:cubicBezTo>
                  <a:pt x="7858927" y="18600"/>
                  <a:pt x="7891631" y="-6729"/>
                  <a:pt x="8010226" y="0"/>
                </a:cubicBezTo>
                <a:cubicBezTo>
                  <a:pt x="8128821" y="6729"/>
                  <a:pt x="8717472" y="20058"/>
                  <a:pt x="9117330" y="0"/>
                </a:cubicBezTo>
                <a:cubicBezTo>
                  <a:pt x="9130307" y="102232"/>
                  <a:pt x="9112401" y="338209"/>
                  <a:pt x="9117330" y="468738"/>
                </a:cubicBezTo>
                <a:cubicBezTo>
                  <a:pt x="9122259" y="599267"/>
                  <a:pt x="9127938" y="723709"/>
                  <a:pt x="9117330" y="966470"/>
                </a:cubicBezTo>
                <a:cubicBezTo>
                  <a:pt x="9106722" y="1209231"/>
                  <a:pt x="9106763" y="1208799"/>
                  <a:pt x="9117330" y="1449705"/>
                </a:cubicBezTo>
                <a:cubicBezTo>
                  <a:pt x="8737510" y="1437291"/>
                  <a:pt x="8455316" y="1448798"/>
                  <a:pt x="8283746" y="1449705"/>
                </a:cubicBezTo>
                <a:cubicBezTo>
                  <a:pt x="8112176" y="1450612"/>
                  <a:pt x="7962764" y="1470481"/>
                  <a:pt x="7814854" y="1449705"/>
                </a:cubicBezTo>
                <a:cubicBezTo>
                  <a:pt x="7666944" y="1428929"/>
                  <a:pt x="7565557" y="1448507"/>
                  <a:pt x="7437136" y="1449705"/>
                </a:cubicBezTo>
                <a:cubicBezTo>
                  <a:pt x="7308715" y="1450903"/>
                  <a:pt x="7085232" y="1431027"/>
                  <a:pt x="6877072" y="1449705"/>
                </a:cubicBezTo>
                <a:cubicBezTo>
                  <a:pt x="6668912" y="1468383"/>
                  <a:pt x="6545444" y="1456464"/>
                  <a:pt x="6225834" y="1449705"/>
                </a:cubicBezTo>
                <a:cubicBezTo>
                  <a:pt x="5906224" y="1442946"/>
                  <a:pt x="6020657" y="1443214"/>
                  <a:pt x="5848116" y="1449705"/>
                </a:cubicBezTo>
                <a:cubicBezTo>
                  <a:pt x="5675575" y="1456196"/>
                  <a:pt x="5382905" y="1425348"/>
                  <a:pt x="5014532" y="1449705"/>
                </a:cubicBezTo>
                <a:cubicBezTo>
                  <a:pt x="4646159" y="1474062"/>
                  <a:pt x="4656278" y="1444375"/>
                  <a:pt x="4363294" y="1449705"/>
                </a:cubicBezTo>
                <a:cubicBezTo>
                  <a:pt x="4070310" y="1455035"/>
                  <a:pt x="3846374" y="1448631"/>
                  <a:pt x="3712056" y="1449705"/>
                </a:cubicBezTo>
                <a:cubicBezTo>
                  <a:pt x="3577738" y="1450779"/>
                  <a:pt x="3061666" y="1438160"/>
                  <a:pt x="2878471" y="1449705"/>
                </a:cubicBezTo>
                <a:cubicBezTo>
                  <a:pt x="2695277" y="1461250"/>
                  <a:pt x="2558474" y="1470734"/>
                  <a:pt x="2409580" y="1449705"/>
                </a:cubicBezTo>
                <a:cubicBezTo>
                  <a:pt x="2260686" y="1428676"/>
                  <a:pt x="2075374" y="1447811"/>
                  <a:pt x="1940689" y="1449705"/>
                </a:cubicBezTo>
                <a:cubicBezTo>
                  <a:pt x="1806004" y="1451599"/>
                  <a:pt x="1675967" y="1431780"/>
                  <a:pt x="1471798" y="1449705"/>
                </a:cubicBezTo>
                <a:cubicBezTo>
                  <a:pt x="1267629" y="1467630"/>
                  <a:pt x="1203344" y="1466003"/>
                  <a:pt x="1094080" y="1449705"/>
                </a:cubicBezTo>
                <a:cubicBezTo>
                  <a:pt x="984816" y="1433407"/>
                  <a:pt x="520961" y="1424187"/>
                  <a:pt x="0" y="1449705"/>
                </a:cubicBezTo>
                <a:cubicBezTo>
                  <a:pt x="18018" y="1312357"/>
                  <a:pt x="13513" y="1184457"/>
                  <a:pt x="0" y="980967"/>
                </a:cubicBezTo>
                <a:cubicBezTo>
                  <a:pt x="-13513" y="777477"/>
                  <a:pt x="-13009" y="618449"/>
                  <a:pt x="0" y="483235"/>
                </a:cubicBezTo>
                <a:cubicBezTo>
                  <a:pt x="13009" y="348021"/>
                  <a:pt x="18493" y="215213"/>
                  <a:pt x="0" y="0"/>
                </a:cubicBezTo>
                <a:close/>
              </a:path>
              <a:path w="9117330" h="1449705" stroke="0" extrusionOk="0">
                <a:moveTo>
                  <a:pt x="0" y="0"/>
                </a:moveTo>
                <a:cubicBezTo>
                  <a:pt x="238677" y="-25577"/>
                  <a:pt x="406686" y="-4670"/>
                  <a:pt x="560065" y="0"/>
                </a:cubicBezTo>
                <a:cubicBezTo>
                  <a:pt x="713445" y="4670"/>
                  <a:pt x="907808" y="6191"/>
                  <a:pt x="1120129" y="0"/>
                </a:cubicBezTo>
                <a:cubicBezTo>
                  <a:pt x="1332450" y="-6191"/>
                  <a:pt x="1373844" y="7084"/>
                  <a:pt x="1589020" y="0"/>
                </a:cubicBezTo>
                <a:cubicBezTo>
                  <a:pt x="1804196" y="-7084"/>
                  <a:pt x="1966408" y="-30770"/>
                  <a:pt x="2331432" y="0"/>
                </a:cubicBezTo>
                <a:cubicBezTo>
                  <a:pt x="2696456" y="30770"/>
                  <a:pt x="2811446" y="13227"/>
                  <a:pt x="2982669" y="0"/>
                </a:cubicBezTo>
                <a:cubicBezTo>
                  <a:pt x="3153892" y="-13227"/>
                  <a:pt x="3175249" y="12164"/>
                  <a:pt x="3360387" y="0"/>
                </a:cubicBezTo>
                <a:cubicBezTo>
                  <a:pt x="3545525" y="-12164"/>
                  <a:pt x="3693272" y="24094"/>
                  <a:pt x="4011625" y="0"/>
                </a:cubicBezTo>
                <a:cubicBezTo>
                  <a:pt x="4329978" y="-24094"/>
                  <a:pt x="4387212" y="36805"/>
                  <a:pt x="4754036" y="0"/>
                </a:cubicBezTo>
                <a:cubicBezTo>
                  <a:pt x="5120860" y="-36805"/>
                  <a:pt x="4962495" y="17788"/>
                  <a:pt x="5131754" y="0"/>
                </a:cubicBezTo>
                <a:cubicBezTo>
                  <a:pt x="5301013" y="-17788"/>
                  <a:pt x="5621168" y="15392"/>
                  <a:pt x="5782992" y="0"/>
                </a:cubicBezTo>
                <a:cubicBezTo>
                  <a:pt x="5944816" y="-15392"/>
                  <a:pt x="6315683" y="-7168"/>
                  <a:pt x="6525403" y="0"/>
                </a:cubicBezTo>
                <a:cubicBezTo>
                  <a:pt x="6735123" y="7168"/>
                  <a:pt x="6922481" y="17960"/>
                  <a:pt x="7085468" y="0"/>
                </a:cubicBezTo>
                <a:cubicBezTo>
                  <a:pt x="7248455" y="-17960"/>
                  <a:pt x="7636697" y="-37574"/>
                  <a:pt x="7919052" y="0"/>
                </a:cubicBezTo>
                <a:cubicBezTo>
                  <a:pt x="8201407" y="37574"/>
                  <a:pt x="8223637" y="-21516"/>
                  <a:pt x="8479117" y="0"/>
                </a:cubicBezTo>
                <a:cubicBezTo>
                  <a:pt x="8734597" y="21516"/>
                  <a:pt x="8870172" y="-1730"/>
                  <a:pt x="9117330" y="0"/>
                </a:cubicBezTo>
                <a:cubicBezTo>
                  <a:pt x="9130217" y="172904"/>
                  <a:pt x="9098980" y="323792"/>
                  <a:pt x="9117330" y="483235"/>
                </a:cubicBezTo>
                <a:cubicBezTo>
                  <a:pt x="9135680" y="642678"/>
                  <a:pt x="9129305" y="812325"/>
                  <a:pt x="9117330" y="922979"/>
                </a:cubicBezTo>
                <a:cubicBezTo>
                  <a:pt x="9105355" y="1033633"/>
                  <a:pt x="9133590" y="1334503"/>
                  <a:pt x="9117330" y="1449705"/>
                </a:cubicBezTo>
                <a:cubicBezTo>
                  <a:pt x="8861473" y="1422341"/>
                  <a:pt x="8600475" y="1456128"/>
                  <a:pt x="8374919" y="1449705"/>
                </a:cubicBezTo>
                <a:cubicBezTo>
                  <a:pt x="8149363" y="1443282"/>
                  <a:pt x="7945319" y="1418708"/>
                  <a:pt x="7632508" y="1449705"/>
                </a:cubicBezTo>
                <a:cubicBezTo>
                  <a:pt x="7319697" y="1480702"/>
                  <a:pt x="7276745" y="1455343"/>
                  <a:pt x="7163616" y="1449705"/>
                </a:cubicBezTo>
                <a:cubicBezTo>
                  <a:pt x="7050487" y="1444067"/>
                  <a:pt x="6900423" y="1429856"/>
                  <a:pt x="6694725" y="1449705"/>
                </a:cubicBezTo>
                <a:cubicBezTo>
                  <a:pt x="6489027" y="1469554"/>
                  <a:pt x="6138901" y="1447640"/>
                  <a:pt x="5952314" y="1449705"/>
                </a:cubicBezTo>
                <a:cubicBezTo>
                  <a:pt x="5765727" y="1451770"/>
                  <a:pt x="5673112" y="1467500"/>
                  <a:pt x="5483423" y="1449705"/>
                </a:cubicBezTo>
                <a:cubicBezTo>
                  <a:pt x="5293734" y="1431910"/>
                  <a:pt x="5211626" y="1457791"/>
                  <a:pt x="5014532" y="1449705"/>
                </a:cubicBezTo>
                <a:cubicBezTo>
                  <a:pt x="4817438" y="1441619"/>
                  <a:pt x="4762623" y="1441012"/>
                  <a:pt x="4636814" y="1449705"/>
                </a:cubicBezTo>
                <a:cubicBezTo>
                  <a:pt x="4511005" y="1458398"/>
                  <a:pt x="4255396" y="1422085"/>
                  <a:pt x="4076749" y="1449705"/>
                </a:cubicBezTo>
                <a:cubicBezTo>
                  <a:pt x="3898102" y="1477325"/>
                  <a:pt x="3750351" y="1452045"/>
                  <a:pt x="3516684" y="1449705"/>
                </a:cubicBezTo>
                <a:cubicBezTo>
                  <a:pt x="3283017" y="1447365"/>
                  <a:pt x="3070151" y="1451265"/>
                  <a:pt x="2865447" y="1449705"/>
                </a:cubicBezTo>
                <a:cubicBezTo>
                  <a:pt x="2660743" y="1448145"/>
                  <a:pt x="2668432" y="1435700"/>
                  <a:pt x="2487729" y="1449705"/>
                </a:cubicBezTo>
                <a:cubicBezTo>
                  <a:pt x="2307026" y="1463710"/>
                  <a:pt x="2054164" y="1421196"/>
                  <a:pt x="1745317" y="1449705"/>
                </a:cubicBezTo>
                <a:cubicBezTo>
                  <a:pt x="1436470" y="1478214"/>
                  <a:pt x="1505041" y="1464486"/>
                  <a:pt x="1367600" y="1449705"/>
                </a:cubicBezTo>
                <a:cubicBezTo>
                  <a:pt x="1230159" y="1434924"/>
                  <a:pt x="1039213" y="1454542"/>
                  <a:pt x="807535" y="1449705"/>
                </a:cubicBezTo>
                <a:cubicBezTo>
                  <a:pt x="575858" y="1444868"/>
                  <a:pt x="162017" y="1461332"/>
                  <a:pt x="0" y="1449705"/>
                </a:cubicBezTo>
                <a:cubicBezTo>
                  <a:pt x="-5759" y="1284277"/>
                  <a:pt x="15449" y="1152015"/>
                  <a:pt x="0" y="951973"/>
                </a:cubicBezTo>
                <a:cubicBezTo>
                  <a:pt x="-15449" y="751931"/>
                  <a:pt x="-10464" y="675826"/>
                  <a:pt x="0" y="468738"/>
                </a:cubicBezTo>
                <a:cubicBezTo>
                  <a:pt x="10464" y="261650"/>
                  <a:pt x="-5591" y="211471"/>
                  <a:pt x="0" y="0"/>
                </a:cubicBezTo>
                <a:close/>
              </a:path>
              <a:path w="9117330" h="1449705" fill="none" extrusionOk="0">
                <a:moveTo>
                  <a:pt x="0" y="0"/>
                </a:moveTo>
                <a:cubicBezTo>
                  <a:pt x="179337" y="5997"/>
                  <a:pt x="288930" y="23302"/>
                  <a:pt x="560065" y="0"/>
                </a:cubicBezTo>
                <a:cubicBezTo>
                  <a:pt x="831201" y="-23302"/>
                  <a:pt x="1057783" y="-20290"/>
                  <a:pt x="1211302" y="0"/>
                </a:cubicBezTo>
                <a:cubicBezTo>
                  <a:pt x="1364821" y="20290"/>
                  <a:pt x="1642670" y="26666"/>
                  <a:pt x="2044887" y="0"/>
                </a:cubicBezTo>
                <a:cubicBezTo>
                  <a:pt x="2447105" y="-26666"/>
                  <a:pt x="2401718" y="2194"/>
                  <a:pt x="2604951" y="0"/>
                </a:cubicBezTo>
                <a:cubicBezTo>
                  <a:pt x="2808184" y="-2194"/>
                  <a:pt x="3170957" y="-39766"/>
                  <a:pt x="3438536" y="0"/>
                </a:cubicBezTo>
                <a:cubicBezTo>
                  <a:pt x="3706116" y="39766"/>
                  <a:pt x="3736454" y="26957"/>
                  <a:pt x="3998600" y="0"/>
                </a:cubicBezTo>
                <a:cubicBezTo>
                  <a:pt x="4260746" y="-26957"/>
                  <a:pt x="4340317" y="-19288"/>
                  <a:pt x="4467492" y="0"/>
                </a:cubicBezTo>
                <a:cubicBezTo>
                  <a:pt x="4594667" y="19288"/>
                  <a:pt x="4898511" y="-17578"/>
                  <a:pt x="5118730" y="0"/>
                </a:cubicBezTo>
                <a:cubicBezTo>
                  <a:pt x="5338949" y="17578"/>
                  <a:pt x="5534489" y="-18085"/>
                  <a:pt x="5861141" y="0"/>
                </a:cubicBezTo>
                <a:cubicBezTo>
                  <a:pt x="6187793" y="18085"/>
                  <a:pt x="6210351" y="-9283"/>
                  <a:pt x="6330032" y="0"/>
                </a:cubicBezTo>
                <a:cubicBezTo>
                  <a:pt x="6449713" y="9283"/>
                  <a:pt x="6619728" y="14670"/>
                  <a:pt x="6798923" y="0"/>
                </a:cubicBezTo>
                <a:cubicBezTo>
                  <a:pt x="6978118" y="-14670"/>
                  <a:pt x="7406090" y="-18600"/>
                  <a:pt x="7632508" y="0"/>
                </a:cubicBezTo>
                <a:cubicBezTo>
                  <a:pt x="7858927" y="18600"/>
                  <a:pt x="7891631" y="-6729"/>
                  <a:pt x="8010226" y="0"/>
                </a:cubicBezTo>
                <a:cubicBezTo>
                  <a:pt x="8128821" y="6729"/>
                  <a:pt x="8717472" y="20058"/>
                  <a:pt x="9117330" y="0"/>
                </a:cubicBezTo>
                <a:cubicBezTo>
                  <a:pt x="9130307" y="102232"/>
                  <a:pt x="9112401" y="338209"/>
                  <a:pt x="9117330" y="468738"/>
                </a:cubicBezTo>
                <a:cubicBezTo>
                  <a:pt x="9122259" y="599267"/>
                  <a:pt x="9127938" y="723709"/>
                  <a:pt x="9117330" y="966470"/>
                </a:cubicBezTo>
                <a:cubicBezTo>
                  <a:pt x="9106722" y="1209231"/>
                  <a:pt x="9106763" y="1208799"/>
                  <a:pt x="9117330" y="1449705"/>
                </a:cubicBezTo>
                <a:cubicBezTo>
                  <a:pt x="8737510" y="1437291"/>
                  <a:pt x="8455316" y="1448798"/>
                  <a:pt x="8283746" y="1449705"/>
                </a:cubicBezTo>
                <a:cubicBezTo>
                  <a:pt x="8112176" y="1450612"/>
                  <a:pt x="7962764" y="1470481"/>
                  <a:pt x="7814854" y="1449705"/>
                </a:cubicBezTo>
                <a:cubicBezTo>
                  <a:pt x="7666944" y="1428929"/>
                  <a:pt x="7565557" y="1448507"/>
                  <a:pt x="7437136" y="1449705"/>
                </a:cubicBezTo>
                <a:cubicBezTo>
                  <a:pt x="7308715" y="1450903"/>
                  <a:pt x="7085232" y="1431027"/>
                  <a:pt x="6877072" y="1449705"/>
                </a:cubicBezTo>
                <a:cubicBezTo>
                  <a:pt x="6668912" y="1468383"/>
                  <a:pt x="6545444" y="1456464"/>
                  <a:pt x="6225834" y="1449705"/>
                </a:cubicBezTo>
                <a:cubicBezTo>
                  <a:pt x="5906224" y="1442946"/>
                  <a:pt x="6020657" y="1443214"/>
                  <a:pt x="5848116" y="1449705"/>
                </a:cubicBezTo>
                <a:cubicBezTo>
                  <a:pt x="5675575" y="1456196"/>
                  <a:pt x="5382905" y="1425348"/>
                  <a:pt x="5014532" y="1449705"/>
                </a:cubicBezTo>
                <a:cubicBezTo>
                  <a:pt x="4646159" y="1474062"/>
                  <a:pt x="4656278" y="1444375"/>
                  <a:pt x="4363294" y="1449705"/>
                </a:cubicBezTo>
                <a:cubicBezTo>
                  <a:pt x="4070310" y="1455035"/>
                  <a:pt x="3846374" y="1448631"/>
                  <a:pt x="3712056" y="1449705"/>
                </a:cubicBezTo>
                <a:cubicBezTo>
                  <a:pt x="3577738" y="1450779"/>
                  <a:pt x="3061666" y="1438160"/>
                  <a:pt x="2878471" y="1449705"/>
                </a:cubicBezTo>
                <a:cubicBezTo>
                  <a:pt x="2695277" y="1461250"/>
                  <a:pt x="2558474" y="1470734"/>
                  <a:pt x="2409580" y="1449705"/>
                </a:cubicBezTo>
                <a:cubicBezTo>
                  <a:pt x="2260686" y="1428676"/>
                  <a:pt x="2075374" y="1447811"/>
                  <a:pt x="1940689" y="1449705"/>
                </a:cubicBezTo>
                <a:cubicBezTo>
                  <a:pt x="1806004" y="1451599"/>
                  <a:pt x="1675967" y="1431780"/>
                  <a:pt x="1471798" y="1449705"/>
                </a:cubicBezTo>
                <a:cubicBezTo>
                  <a:pt x="1267629" y="1467630"/>
                  <a:pt x="1203344" y="1466003"/>
                  <a:pt x="1094080" y="1449705"/>
                </a:cubicBezTo>
                <a:cubicBezTo>
                  <a:pt x="984816" y="1433407"/>
                  <a:pt x="520961" y="1424187"/>
                  <a:pt x="0" y="1449705"/>
                </a:cubicBezTo>
                <a:cubicBezTo>
                  <a:pt x="18018" y="1312357"/>
                  <a:pt x="13513" y="1184457"/>
                  <a:pt x="0" y="980967"/>
                </a:cubicBezTo>
                <a:cubicBezTo>
                  <a:pt x="-13513" y="777477"/>
                  <a:pt x="-13009" y="618449"/>
                  <a:pt x="0" y="483235"/>
                </a:cubicBezTo>
                <a:cubicBezTo>
                  <a:pt x="13009" y="348021"/>
                  <a:pt x="18493" y="215213"/>
                  <a:pt x="0" y="0"/>
                </a:cubicBezTo>
                <a:close/>
              </a:path>
              <a:path w="9117330" h="1449705" stroke="0" extrusionOk="0">
                <a:moveTo>
                  <a:pt x="0" y="0"/>
                </a:moveTo>
                <a:cubicBezTo>
                  <a:pt x="238677" y="-25577"/>
                  <a:pt x="406686" y="-4670"/>
                  <a:pt x="560065" y="0"/>
                </a:cubicBezTo>
                <a:cubicBezTo>
                  <a:pt x="713445" y="4670"/>
                  <a:pt x="907808" y="6191"/>
                  <a:pt x="1120129" y="0"/>
                </a:cubicBezTo>
                <a:cubicBezTo>
                  <a:pt x="1332450" y="-6191"/>
                  <a:pt x="1373844" y="7084"/>
                  <a:pt x="1589020" y="0"/>
                </a:cubicBezTo>
                <a:cubicBezTo>
                  <a:pt x="1804196" y="-7084"/>
                  <a:pt x="1966408" y="-30770"/>
                  <a:pt x="2331432" y="0"/>
                </a:cubicBezTo>
                <a:cubicBezTo>
                  <a:pt x="2696456" y="30770"/>
                  <a:pt x="2811446" y="13227"/>
                  <a:pt x="2982669" y="0"/>
                </a:cubicBezTo>
                <a:cubicBezTo>
                  <a:pt x="3153892" y="-13227"/>
                  <a:pt x="3175249" y="12164"/>
                  <a:pt x="3360387" y="0"/>
                </a:cubicBezTo>
                <a:cubicBezTo>
                  <a:pt x="3545525" y="-12164"/>
                  <a:pt x="3693272" y="24094"/>
                  <a:pt x="4011625" y="0"/>
                </a:cubicBezTo>
                <a:cubicBezTo>
                  <a:pt x="4329978" y="-24094"/>
                  <a:pt x="4387212" y="36805"/>
                  <a:pt x="4754036" y="0"/>
                </a:cubicBezTo>
                <a:cubicBezTo>
                  <a:pt x="5120860" y="-36805"/>
                  <a:pt x="4962495" y="17788"/>
                  <a:pt x="5131754" y="0"/>
                </a:cubicBezTo>
                <a:cubicBezTo>
                  <a:pt x="5301013" y="-17788"/>
                  <a:pt x="5621168" y="15392"/>
                  <a:pt x="5782992" y="0"/>
                </a:cubicBezTo>
                <a:cubicBezTo>
                  <a:pt x="5944816" y="-15392"/>
                  <a:pt x="6315683" y="-7168"/>
                  <a:pt x="6525403" y="0"/>
                </a:cubicBezTo>
                <a:cubicBezTo>
                  <a:pt x="6735123" y="7168"/>
                  <a:pt x="6922481" y="17960"/>
                  <a:pt x="7085468" y="0"/>
                </a:cubicBezTo>
                <a:cubicBezTo>
                  <a:pt x="7248455" y="-17960"/>
                  <a:pt x="7636697" y="-37574"/>
                  <a:pt x="7919052" y="0"/>
                </a:cubicBezTo>
                <a:cubicBezTo>
                  <a:pt x="8201407" y="37574"/>
                  <a:pt x="8223637" y="-21516"/>
                  <a:pt x="8479117" y="0"/>
                </a:cubicBezTo>
                <a:cubicBezTo>
                  <a:pt x="8734597" y="21516"/>
                  <a:pt x="8870172" y="-1730"/>
                  <a:pt x="9117330" y="0"/>
                </a:cubicBezTo>
                <a:cubicBezTo>
                  <a:pt x="9130217" y="172904"/>
                  <a:pt x="9098980" y="323792"/>
                  <a:pt x="9117330" y="483235"/>
                </a:cubicBezTo>
                <a:cubicBezTo>
                  <a:pt x="9135680" y="642678"/>
                  <a:pt x="9129305" y="812325"/>
                  <a:pt x="9117330" y="922979"/>
                </a:cubicBezTo>
                <a:cubicBezTo>
                  <a:pt x="9105355" y="1033633"/>
                  <a:pt x="9133590" y="1334503"/>
                  <a:pt x="9117330" y="1449705"/>
                </a:cubicBezTo>
                <a:cubicBezTo>
                  <a:pt x="8861473" y="1422341"/>
                  <a:pt x="8600475" y="1456128"/>
                  <a:pt x="8374919" y="1449705"/>
                </a:cubicBezTo>
                <a:cubicBezTo>
                  <a:pt x="8149363" y="1443282"/>
                  <a:pt x="7945319" y="1418708"/>
                  <a:pt x="7632508" y="1449705"/>
                </a:cubicBezTo>
                <a:cubicBezTo>
                  <a:pt x="7319697" y="1480702"/>
                  <a:pt x="7276745" y="1455343"/>
                  <a:pt x="7163616" y="1449705"/>
                </a:cubicBezTo>
                <a:cubicBezTo>
                  <a:pt x="7050487" y="1444067"/>
                  <a:pt x="6900423" y="1429856"/>
                  <a:pt x="6694725" y="1449705"/>
                </a:cubicBezTo>
                <a:cubicBezTo>
                  <a:pt x="6489027" y="1469554"/>
                  <a:pt x="6138901" y="1447640"/>
                  <a:pt x="5952314" y="1449705"/>
                </a:cubicBezTo>
                <a:cubicBezTo>
                  <a:pt x="5765727" y="1451770"/>
                  <a:pt x="5673112" y="1467500"/>
                  <a:pt x="5483423" y="1449705"/>
                </a:cubicBezTo>
                <a:cubicBezTo>
                  <a:pt x="5293734" y="1431910"/>
                  <a:pt x="5211626" y="1457791"/>
                  <a:pt x="5014532" y="1449705"/>
                </a:cubicBezTo>
                <a:cubicBezTo>
                  <a:pt x="4817438" y="1441619"/>
                  <a:pt x="4762623" y="1441012"/>
                  <a:pt x="4636814" y="1449705"/>
                </a:cubicBezTo>
                <a:cubicBezTo>
                  <a:pt x="4511005" y="1458398"/>
                  <a:pt x="4255396" y="1422085"/>
                  <a:pt x="4076749" y="1449705"/>
                </a:cubicBezTo>
                <a:cubicBezTo>
                  <a:pt x="3898102" y="1477325"/>
                  <a:pt x="3750351" y="1452045"/>
                  <a:pt x="3516684" y="1449705"/>
                </a:cubicBezTo>
                <a:cubicBezTo>
                  <a:pt x="3283017" y="1447365"/>
                  <a:pt x="3070151" y="1451265"/>
                  <a:pt x="2865447" y="1449705"/>
                </a:cubicBezTo>
                <a:cubicBezTo>
                  <a:pt x="2660743" y="1448145"/>
                  <a:pt x="2668432" y="1435700"/>
                  <a:pt x="2487729" y="1449705"/>
                </a:cubicBezTo>
                <a:cubicBezTo>
                  <a:pt x="2307026" y="1463710"/>
                  <a:pt x="2054164" y="1421196"/>
                  <a:pt x="1745317" y="1449705"/>
                </a:cubicBezTo>
                <a:cubicBezTo>
                  <a:pt x="1436470" y="1478214"/>
                  <a:pt x="1505041" y="1464486"/>
                  <a:pt x="1367600" y="1449705"/>
                </a:cubicBezTo>
                <a:cubicBezTo>
                  <a:pt x="1230159" y="1434924"/>
                  <a:pt x="1039213" y="1454542"/>
                  <a:pt x="807535" y="1449705"/>
                </a:cubicBezTo>
                <a:cubicBezTo>
                  <a:pt x="575858" y="1444868"/>
                  <a:pt x="162017" y="1461332"/>
                  <a:pt x="0" y="1449705"/>
                </a:cubicBezTo>
                <a:cubicBezTo>
                  <a:pt x="-5759" y="1284277"/>
                  <a:pt x="15449" y="1152015"/>
                  <a:pt x="0" y="951973"/>
                </a:cubicBezTo>
                <a:cubicBezTo>
                  <a:pt x="-15449" y="751931"/>
                  <a:pt x="-10464" y="675826"/>
                  <a:pt x="0" y="468738"/>
                </a:cubicBezTo>
                <a:cubicBezTo>
                  <a:pt x="10464" y="261650"/>
                  <a:pt x="-5591" y="211471"/>
                  <a:pt x="0" y="0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dk1"/>
                </a:solidFill>
              </a:defRPr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loria Hallelujah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l" eaLnBrk="1" hangingPunct="1">
              <a:buClrTx/>
              <a:buSzTx/>
              <a:buFontTx/>
              <a:buNone/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c) Làm tròn các số sau đến hàng nghìn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7 428 ; 16 534</a:t>
            </a:r>
          </a:p>
        </p:txBody>
      </p:sp>
      <p:pic>
        <p:nvPicPr>
          <p:cNvPr id="16" name="图片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114" y="-181529"/>
            <a:ext cx="1171575" cy="1171575"/>
          </a:xfrm>
          <a:prstGeom prst="rect">
            <a:avLst/>
          </a:prstGeom>
        </p:spPr>
      </p:pic>
      <p:pic>
        <p:nvPicPr>
          <p:cNvPr id="17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2300"/>
            <a:ext cx="5274490" cy="1155700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 flipV="1">
            <a:off x="11297285" y="1986280"/>
            <a:ext cx="244475" cy="4445"/>
          </a:xfrm>
          <a:prstGeom prst="line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6035040" y="1290320"/>
            <a:ext cx="2141855" cy="961390"/>
          </a:xfrm>
          <a:prstGeom prst="ellipse">
            <a:avLst/>
          </a:prstGeom>
          <a:noFill/>
          <a:ln w="60325" cmpd="thinThick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069965" y="2780665"/>
            <a:ext cx="2141855" cy="788035"/>
          </a:xfrm>
          <a:prstGeom prst="ellipse">
            <a:avLst/>
          </a:prstGeom>
          <a:noFill/>
          <a:ln w="60325" cmpd="thinThick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133465" y="3704590"/>
            <a:ext cx="2141855" cy="793750"/>
          </a:xfrm>
          <a:prstGeom prst="ellipse">
            <a:avLst/>
          </a:prstGeom>
          <a:noFill/>
          <a:ln w="60325" cmpd="thinThick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035040" y="4585970"/>
            <a:ext cx="2360930" cy="871855"/>
          </a:xfrm>
          <a:prstGeom prst="ellipse">
            <a:avLst/>
          </a:prstGeom>
          <a:noFill/>
          <a:ln w="60325" cmpd="thinThick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 flipV="1">
            <a:off x="4702175" y="1985010"/>
            <a:ext cx="244475" cy="4445"/>
          </a:xfrm>
          <a:prstGeom prst="line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10243820" y="3359785"/>
            <a:ext cx="244475" cy="4445"/>
          </a:xfrm>
          <a:prstGeom prst="line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8582660" y="3378200"/>
            <a:ext cx="244475" cy="4445"/>
          </a:xfrm>
          <a:prstGeom prst="line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10201275" y="4300220"/>
            <a:ext cx="244475" cy="4445"/>
          </a:xfrm>
          <a:prstGeom prst="line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8561070" y="4297680"/>
            <a:ext cx="244475" cy="4445"/>
          </a:xfrm>
          <a:prstGeom prst="line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10104755" y="5229860"/>
            <a:ext cx="244475" cy="4445"/>
          </a:xfrm>
          <a:prstGeom prst="line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8443595" y="5206365"/>
            <a:ext cx="244475" cy="4445"/>
          </a:xfrm>
          <a:prstGeom prst="line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drap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ldLvl="0" animBg="1"/>
      <p:bldP spid="7" grpId="0" bldLvl="0" animBg="1"/>
      <p:bldP spid="12" grpId="0" bldLvl="0" animBg="1"/>
      <p:bldP spid="13" grpId="0" bldLvl="0" animBg="1"/>
      <p:bldP spid="27" grpId="0" animBg="1"/>
      <p:bldP spid="27" grpId="1" animBg="1"/>
      <p:bldP spid="28" grpId="0" bldLvl="0" animBg="1"/>
      <p:bldP spid="28" grpId="1" animBg="1"/>
      <p:bldP spid="31" grpId="0" bldLvl="0" animBg="1"/>
      <p:bldP spid="31" grpId="1" animBg="1"/>
      <p:bldP spid="34" grpId="0" bldLvl="0" animBg="1"/>
      <p:bldP spid="3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802" y="1"/>
            <a:ext cx="4883198" cy="27813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900" y="1380887"/>
            <a:ext cx="1562100" cy="17907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362" y="-619237"/>
            <a:ext cx="3895725" cy="3562350"/>
          </a:xfrm>
          <a:prstGeom prst="rect">
            <a:avLst/>
          </a:prstGeom>
        </p:spPr>
      </p:pic>
      <p:sp>
        <p:nvSpPr>
          <p:cNvPr id="3" name="Text Box 5"/>
          <p:cNvSpPr txBox="1"/>
          <p:nvPr/>
        </p:nvSpPr>
        <p:spPr>
          <a:xfrm>
            <a:off x="1029970" y="163195"/>
            <a:ext cx="811911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4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5:</a:t>
            </a:r>
            <a:r>
              <a:rPr lang="vi-VN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Làm tròn số rồi nói theo mẫu</a:t>
            </a:r>
          </a:p>
        </p:txBody>
      </p:sp>
      <p:sp>
        <p:nvSpPr>
          <p:cNvPr id="7" name="Title 2"/>
          <p:cNvSpPr>
            <a:spLocks noGrp="1"/>
          </p:cNvSpPr>
          <p:nvPr/>
        </p:nvSpPr>
        <p:spPr>
          <a:xfrm>
            <a:off x="252095" y="1386840"/>
            <a:ext cx="11000740" cy="876935"/>
          </a:xfrm>
          <a:custGeom>
            <a:avLst>
              <a:gd name="connsiteX0" fmla="*/ 0 w 9117330"/>
              <a:gd name="connsiteY0" fmla="*/ 0 h 1449705"/>
              <a:gd name="connsiteX1" fmla="*/ 560065 w 9117330"/>
              <a:gd name="connsiteY1" fmla="*/ 0 h 1449705"/>
              <a:gd name="connsiteX2" fmla="*/ 1211302 w 9117330"/>
              <a:gd name="connsiteY2" fmla="*/ 0 h 1449705"/>
              <a:gd name="connsiteX3" fmla="*/ 2044887 w 9117330"/>
              <a:gd name="connsiteY3" fmla="*/ 0 h 1449705"/>
              <a:gd name="connsiteX4" fmla="*/ 2604951 w 9117330"/>
              <a:gd name="connsiteY4" fmla="*/ 0 h 1449705"/>
              <a:gd name="connsiteX5" fmla="*/ 3438536 w 9117330"/>
              <a:gd name="connsiteY5" fmla="*/ 0 h 1449705"/>
              <a:gd name="connsiteX6" fmla="*/ 3998600 w 9117330"/>
              <a:gd name="connsiteY6" fmla="*/ 0 h 1449705"/>
              <a:gd name="connsiteX7" fmla="*/ 4467492 w 9117330"/>
              <a:gd name="connsiteY7" fmla="*/ 0 h 1449705"/>
              <a:gd name="connsiteX8" fmla="*/ 5118730 w 9117330"/>
              <a:gd name="connsiteY8" fmla="*/ 0 h 1449705"/>
              <a:gd name="connsiteX9" fmla="*/ 5861141 w 9117330"/>
              <a:gd name="connsiteY9" fmla="*/ 0 h 1449705"/>
              <a:gd name="connsiteX10" fmla="*/ 6330032 w 9117330"/>
              <a:gd name="connsiteY10" fmla="*/ 0 h 1449705"/>
              <a:gd name="connsiteX11" fmla="*/ 6798923 w 9117330"/>
              <a:gd name="connsiteY11" fmla="*/ 0 h 1449705"/>
              <a:gd name="connsiteX12" fmla="*/ 7632508 w 9117330"/>
              <a:gd name="connsiteY12" fmla="*/ 0 h 1449705"/>
              <a:gd name="connsiteX13" fmla="*/ 8010226 w 9117330"/>
              <a:gd name="connsiteY13" fmla="*/ 0 h 1449705"/>
              <a:gd name="connsiteX14" fmla="*/ 9117330 w 9117330"/>
              <a:gd name="connsiteY14" fmla="*/ 0 h 1449705"/>
              <a:gd name="connsiteX15" fmla="*/ 9117330 w 9117330"/>
              <a:gd name="connsiteY15" fmla="*/ 468738 h 1449705"/>
              <a:gd name="connsiteX16" fmla="*/ 9117330 w 9117330"/>
              <a:gd name="connsiteY16" fmla="*/ 966470 h 1449705"/>
              <a:gd name="connsiteX17" fmla="*/ 9117330 w 9117330"/>
              <a:gd name="connsiteY17" fmla="*/ 1449705 h 1449705"/>
              <a:gd name="connsiteX18" fmla="*/ 8283746 w 9117330"/>
              <a:gd name="connsiteY18" fmla="*/ 1449705 h 1449705"/>
              <a:gd name="connsiteX19" fmla="*/ 7814854 w 9117330"/>
              <a:gd name="connsiteY19" fmla="*/ 1449705 h 1449705"/>
              <a:gd name="connsiteX20" fmla="*/ 7437136 w 9117330"/>
              <a:gd name="connsiteY20" fmla="*/ 1449705 h 1449705"/>
              <a:gd name="connsiteX21" fmla="*/ 6877072 w 9117330"/>
              <a:gd name="connsiteY21" fmla="*/ 1449705 h 1449705"/>
              <a:gd name="connsiteX22" fmla="*/ 6225834 w 9117330"/>
              <a:gd name="connsiteY22" fmla="*/ 1449705 h 1449705"/>
              <a:gd name="connsiteX23" fmla="*/ 5848116 w 9117330"/>
              <a:gd name="connsiteY23" fmla="*/ 1449705 h 1449705"/>
              <a:gd name="connsiteX24" fmla="*/ 5014532 w 9117330"/>
              <a:gd name="connsiteY24" fmla="*/ 1449705 h 1449705"/>
              <a:gd name="connsiteX25" fmla="*/ 4363294 w 9117330"/>
              <a:gd name="connsiteY25" fmla="*/ 1449705 h 1449705"/>
              <a:gd name="connsiteX26" fmla="*/ 3712056 w 9117330"/>
              <a:gd name="connsiteY26" fmla="*/ 1449705 h 1449705"/>
              <a:gd name="connsiteX27" fmla="*/ 2878471 w 9117330"/>
              <a:gd name="connsiteY27" fmla="*/ 1449705 h 1449705"/>
              <a:gd name="connsiteX28" fmla="*/ 2409580 w 9117330"/>
              <a:gd name="connsiteY28" fmla="*/ 1449705 h 1449705"/>
              <a:gd name="connsiteX29" fmla="*/ 1940689 w 9117330"/>
              <a:gd name="connsiteY29" fmla="*/ 1449705 h 1449705"/>
              <a:gd name="connsiteX30" fmla="*/ 1471798 w 9117330"/>
              <a:gd name="connsiteY30" fmla="*/ 1449705 h 1449705"/>
              <a:gd name="connsiteX31" fmla="*/ 1094080 w 9117330"/>
              <a:gd name="connsiteY31" fmla="*/ 1449705 h 1449705"/>
              <a:gd name="connsiteX32" fmla="*/ 0 w 9117330"/>
              <a:gd name="connsiteY32" fmla="*/ 1449705 h 1449705"/>
              <a:gd name="connsiteX33" fmla="*/ 0 w 9117330"/>
              <a:gd name="connsiteY33" fmla="*/ 980967 h 1449705"/>
              <a:gd name="connsiteX34" fmla="*/ 0 w 9117330"/>
              <a:gd name="connsiteY34" fmla="*/ 483235 h 1449705"/>
              <a:gd name="connsiteX35" fmla="*/ 0 w 9117330"/>
              <a:gd name="connsiteY35" fmla="*/ 0 h 1449705"/>
            </a:avLst>
            <a:gdLst>
              <a:gd name="connsiteX0-1" fmla="*/ 0 w 9117330"/>
              <a:gd name="connsiteY0-2" fmla="*/ 0 h 1449705"/>
              <a:gd name="connsiteX1-3" fmla="*/ 560065 w 9117330"/>
              <a:gd name="connsiteY1-4" fmla="*/ 0 h 1449705"/>
              <a:gd name="connsiteX2-5" fmla="*/ 1211302 w 9117330"/>
              <a:gd name="connsiteY2-6" fmla="*/ 0 h 1449705"/>
              <a:gd name="connsiteX3-7" fmla="*/ 2044887 w 9117330"/>
              <a:gd name="connsiteY3-8" fmla="*/ 0 h 1449705"/>
              <a:gd name="connsiteX4-9" fmla="*/ 2604951 w 9117330"/>
              <a:gd name="connsiteY4-10" fmla="*/ 0 h 1449705"/>
              <a:gd name="connsiteX5-11" fmla="*/ 3438536 w 9117330"/>
              <a:gd name="connsiteY5-12" fmla="*/ 0 h 1449705"/>
              <a:gd name="connsiteX6-13" fmla="*/ 3998600 w 9117330"/>
              <a:gd name="connsiteY6-14" fmla="*/ 0 h 1449705"/>
              <a:gd name="connsiteX7-15" fmla="*/ 4467492 w 9117330"/>
              <a:gd name="connsiteY7-16" fmla="*/ 0 h 1449705"/>
              <a:gd name="connsiteX8-17" fmla="*/ 5118730 w 9117330"/>
              <a:gd name="connsiteY8-18" fmla="*/ 0 h 1449705"/>
              <a:gd name="connsiteX9-19" fmla="*/ 5861141 w 9117330"/>
              <a:gd name="connsiteY9-20" fmla="*/ 0 h 1449705"/>
              <a:gd name="connsiteX10-21" fmla="*/ 6330032 w 9117330"/>
              <a:gd name="connsiteY10-22" fmla="*/ 0 h 1449705"/>
              <a:gd name="connsiteX11-23" fmla="*/ 6798923 w 9117330"/>
              <a:gd name="connsiteY11-24" fmla="*/ 0 h 1449705"/>
              <a:gd name="connsiteX12-25" fmla="*/ 7632508 w 9117330"/>
              <a:gd name="connsiteY12-26" fmla="*/ 0 h 1449705"/>
              <a:gd name="connsiteX13-27" fmla="*/ 8010226 w 9117330"/>
              <a:gd name="connsiteY13-28" fmla="*/ 0 h 1449705"/>
              <a:gd name="connsiteX14-29" fmla="*/ 9117330 w 9117330"/>
              <a:gd name="connsiteY14-30" fmla="*/ 0 h 1449705"/>
              <a:gd name="connsiteX15-31" fmla="*/ 9117330 w 9117330"/>
              <a:gd name="connsiteY15-32" fmla="*/ 468738 h 1449705"/>
              <a:gd name="connsiteX16-33" fmla="*/ 9117330 w 9117330"/>
              <a:gd name="connsiteY16-34" fmla="*/ 966470 h 1449705"/>
              <a:gd name="connsiteX17-35" fmla="*/ 9117330 w 9117330"/>
              <a:gd name="connsiteY17-36" fmla="*/ 1449705 h 1449705"/>
              <a:gd name="connsiteX18-37" fmla="*/ 8283746 w 9117330"/>
              <a:gd name="connsiteY18-38" fmla="*/ 1449705 h 1449705"/>
              <a:gd name="connsiteX19-39" fmla="*/ 7814854 w 9117330"/>
              <a:gd name="connsiteY19-40" fmla="*/ 1449705 h 1449705"/>
              <a:gd name="connsiteX20-41" fmla="*/ 7437136 w 9117330"/>
              <a:gd name="connsiteY20-42" fmla="*/ 1449705 h 1449705"/>
              <a:gd name="connsiteX21-43" fmla="*/ 6877072 w 9117330"/>
              <a:gd name="connsiteY21-44" fmla="*/ 1449705 h 1449705"/>
              <a:gd name="connsiteX22-45" fmla="*/ 6225834 w 9117330"/>
              <a:gd name="connsiteY22-46" fmla="*/ 1449705 h 1449705"/>
              <a:gd name="connsiteX23-47" fmla="*/ 5848116 w 9117330"/>
              <a:gd name="connsiteY23-48" fmla="*/ 1449705 h 1449705"/>
              <a:gd name="connsiteX24-49" fmla="*/ 5014532 w 9117330"/>
              <a:gd name="connsiteY24-50" fmla="*/ 1449705 h 1449705"/>
              <a:gd name="connsiteX25-51" fmla="*/ 4363294 w 9117330"/>
              <a:gd name="connsiteY25-52" fmla="*/ 1449705 h 1449705"/>
              <a:gd name="connsiteX26-53" fmla="*/ 3712056 w 9117330"/>
              <a:gd name="connsiteY26-54" fmla="*/ 1449705 h 1449705"/>
              <a:gd name="connsiteX27-55" fmla="*/ 2878471 w 9117330"/>
              <a:gd name="connsiteY27-56" fmla="*/ 1449705 h 1449705"/>
              <a:gd name="connsiteX28-57" fmla="*/ 2409580 w 9117330"/>
              <a:gd name="connsiteY28-58" fmla="*/ 1449705 h 1449705"/>
              <a:gd name="connsiteX29-59" fmla="*/ 1940689 w 9117330"/>
              <a:gd name="connsiteY29-60" fmla="*/ 1449705 h 1449705"/>
              <a:gd name="connsiteX30-61" fmla="*/ 1471798 w 9117330"/>
              <a:gd name="connsiteY30-62" fmla="*/ 1449705 h 1449705"/>
              <a:gd name="connsiteX31-63" fmla="*/ 1094080 w 9117330"/>
              <a:gd name="connsiteY31-64" fmla="*/ 1449705 h 1449705"/>
              <a:gd name="connsiteX32-65" fmla="*/ 0 w 9117330"/>
              <a:gd name="connsiteY32-66" fmla="*/ 1449705 h 1449705"/>
              <a:gd name="connsiteX33-67" fmla="*/ 0 w 9117330"/>
              <a:gd name="connsiteY33-68" fmla="*/ 980967 h 1449705"/>
              <a:gd name="connsiteX34-69" fmla="*/ 0 w 9117330"/>
              <a:gd name="connsiteY34-70" fmla="*/ 483235 h 1449705"/>
              <a:gd name="connsiteX35-71" fmla="*/ 0 w 9117330"/>
              <a:gd name="connsiteY35-72" fmla="*/ 0 h 144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</a:cxnLst>
            <a:rect l="l" t="t" r="r" b="b"/>
            <a:pathLst>
              <a:path w="9117330" h="1449705" fill="none" extrusionOk="0">
                <a:moveTo>
                  <a:pt x="0" y="0"/>
                </a:moveTo>
                <a:cubicBezTo>
                  <a:pt x="179337" y="5997"/>
                  <a:pt x="288930" y="23302"/>
                  <a:pt x="560065" y="0"/>
                </a:cubicBezTo>
                <a:cubicBezTo>
                  <a:pt x="831201" y="-23302"/>
                  <a:pt x="1057783" y="-20290"/>
                  <a:pt x="1211302" y="0"/>
                </a:cubicBezTo>
                <a:cubicBezTo>
                  <a:pt x="1364821" y="20290"/>
                  <a:pt x="1642670" y="26666"/>
                  <a:pt x="2044887" y="0"/>
                </a:cubicBezTo>
                <a:cubicBezTo>
                  <a:pt x="2447105" y="-26666"/>
                  <a:pt x="2401718" y="2194"/>
                  <a:pt x="2604951" y="0"/>
                </a:cubicBezTo>
                <a:cubicBezTo>
                  <a:pt x="2808184" y="-2194"/>
                  <a:pt x="3170957" y="-39766"/>
                  <a:pt x="3438536" y="0"/>
                </a:cubicBezTo>
                <a:cubicBezTo>
                  <a:pt x="3706116" y="39766"/>
                  <a:pt x="3736454" y="26957"/>
                  <a:pt x="3998600" y="0"/>
                </a:cubicBezTo>
                <a:cubicBezTo>
                  <a:pt x="4260746" y="-26957"/>
                  <a:pt x="4340317" y="-19288"/>
                  <a:pt x="4467492" y="0"/>
                </a:cubicBezTo>
                <a:cubicBezTo>
                  <a:pt x="4594667" y="19288"/>
                  <a:pt x="4898511" y="-17578"/>
                  <a:pt x="5118730" y="0"/>
                </a:cubicBezTo>
                <a:cubicBezTo>
                  <a:pt x="5338949" y="17578"/>
                  <a:pt x="5534489" y="-18085"/>
                  <a:pt x="5861141" y="0"/>
                </a:cubicBezTo>
                <a:cubicBezTo>
                  <a:pt x="6187793" y="18085"/>
                  <a:pt x="6210351" y="-9283"/>
                  <a:pt x="6330032" y="0"/>
                </a:cubicBezTo>
                <a:cubicBezTo>
                  <a:pt x="6449713" y="9283"/>
                  <a:pt x="6619728" y="14670"/>
                  <a:pt x="6798923" y="0"/>
                </a:cubicBezTo>
                <a:cubicBezTo>
                  <a:pt x="6978118" y="-14670"/>
                  <a:pt x="7406090" y="-18600"/>
                  <a:pt x="7632508" y="0"/>
                </a:cubicBezTo>
                <a:cubicBezTo>
                  <a:pt x="7858927" y="18600"/>
                  <a:pt x="7891631" y="-6729"/>
                  <a:pt x="8010226" y="0"/>
                </a:cubicBezTo>
                <a:cubicBezTo>
                  <a:pt x="8128821" y="6729"/>
                  <a:pt x="8717472" y="20058"/>
                  <a:pt x="9117330" y="0"/>
                </a:cubicBezTo>
                <a:cubicBezTo>
                  <a:pt x="9130307" y="102232"/>
                  <a:pt x="9112401" y="338209"/>
                  <a:pt x="9117330" y="468738"/>
                </a:cubicBezTo>
                <a:cubicBezTo>
                  <a:pt x="9122259" y="599267"/>
                  <a:pt x="9127938" y="723709"/>
                  <a:pt x="9117330" y="966470"/>
                </a:cubicBezTo>
                <a:cubicBezTo>
                  <a:pt x="9106722" y="1209231"/>
                  <a:pt x="9106763" y="1208799"/>
                  <a:pt x="9117330" y="1449705"/>
                </a:cubicBezTo>
                <a:cubicBezTo>
                  <a:pt x="8737510" y="1437291"/>
                  <a:pt x="8455316" y="1448798"/>
                  <a:pt x="8283746" y="1449705"/>
                </a:cubicBezTo>
                <a:cubicBezTo>
                  <a:pt x="8112176" y="1450612"/>
                  <a:pt x="7962764" y="1470481"/>
                  <a:pt x="7814854" y="1449705"/>
                </a:cubicBezTo>
                <a:cubicBezTo>
                  <a:pt x="7666944" y="1428929"/>
                  <a:pt x="7565557" y="1448507"/>
                  <a:pt x="7437136" y="1449705"/>
                </a:cubicBezTo>
                <a:cubicBezTo>
                  <a:pt x="7308715" y="1450903"/>
                  <a:pt x="7085232" y="1431027"/>
                  <a:pt x="6877072" y="1449705"/>
                </a:cubicBezTo>
                <a:cubicBezTo>
                  <a:pt x="6668912" y="1468383"/>
                  <a:pt x="6545444" y="1456464"/>
                  <a:pt x="6225834" y="1449705"/>
                </a:cubicBezTo>
                <a:cubicBezTo>
                  <a:pt x="5906224" y="1442946"/>
                  <a:pt x="6020657" y="1443214"/>
                  <a:pt x="5848116" y="1449705"/>
                </a:cubicBezTo>
                <a:cubicBezTo>
                  <a:pt x="5675575" y="1456196"/>
                  <a:pt x="5382905" y="1425348"/>
                  <a:pt x="5014532" y="1449705"/>
                </a:cubicBezTo>
                <a:cubicBezTo>
                  <a:pt x="4646159" y="1474062"/>
                  <a:pt x="4656278" y="1444375"/>
                  <a:pt x="4363294" y="1449705"/>
                </a:cubicBezTo>
                <a:cubicBezTo>
                  <a:pt x="4070310" y="1455035"/>
                  <a:pt x="3846374" y="1448631"/>
                  <a:pt x="3712056" y="1449705"/>
                </a:cubicBezTo>
                <a:cubicBezTo>
                  <a:pt x="3577738" y="1450779"/>
                  <a:pt x="3061666" y="1438160"/>
                  <a:pt x="2878471" y="1449705"/>
                </a:cubicBezTo>
                <a:cubicBezTo>
                  <a:pt x="2695277" y="1461250"/>
                  <a:pt x="2558474" y="1470734"/>
                  <a:pt x="2409580" y="1449705"/>
                </a:cubicBezTo>
                <a:cubicBezTo>
                  <a:pt x="2260686" y="1428676"/>
                  <a:pt x="2075374" y="1447811"/>
                  <a:pt x="1940689" y="1449705"/>
                </a:cubicBezTo>
                <a:cubicBezTo>
                  <a:pt x="1806004" y="1451599"/>
                  <a:pt x="1675967" y="1431780"/>
                  <a:pt x="1471798" y="1449705"/>
                </a:cubicBezTo>
                <a:cubicBezTo>
                  <a:pt x="1267629" y="1467630"/>
                  <a:pt x="1203344" y="1466003"/>
                  <a:pt x="1094080" y="1449705"/>
                </a:cubicBezTo>
                <a:cubicBezTo>
                  <a:pt x="984816" y="1433407"/>
                  <a:pt x="520961" y="1424187"/>
                  <a:pt x="0" y="1449705"/>
                </a:cubicBezTo>
                <a:cubicBezTo>
                  <a:pt x="18018" y="1312357"/>
                  <a:pt x="13513" y="1184457"/>
                  <a:pt x="0" y="980967"/>
                </a:cubicBezTo>
                <a:cubicBezTo>
                  <a:pt x="-13513" y="777477"/>
                  <a:pt x="-13009" y="618449"/>
                  <a:pt x="0" y="483235"/>
                </a:cubicBezTo>
                <a:cubicBezTo>
                  <a:pt x="13009" y="348021"/>
                  <a:pt x="18493" y="215213"/>
                  <a:pt x="0" y="0"/>
                </a:cubicBezTo>
                <a:close/>
              </a:path>
              <a:path w="9117330" h="1449705" stroke="0" extrusionOk="0">
                <a:moveTo>
                  <a:pt x="0" y="0"/>
                </a:moveTo>
                <a:cubicBezTo>
                  <a:pt x="238677" y="-25577"/>
                  <a:pt x="406686" y="-4670"/>
                  <a:pt x="560065" y="0"/>
                </a:cubicBezTo>
                <a:cubicBezTo>
                  <a:pt x="713445" y="4670"/>
                  <a:pt x="907808" y="6191"/>
                  <a:pt x="1120129" y="0"/>
                </a:cubicBezTo>
                <a:cubicBezTo>
                  <a:pt x="1332450" y="-6191"/>
                  <a:pt x="1373844" y="7084"/>
                  <a:pt x="1589020" y="0"/>
                </a:cubicBezTo>
                <a:cubicBezTo>
                  <a:pt x="1804196" y="-7084"/>
                  <a:pt x="1966408" y="-30770"/>
                  <a:pt x="2331432" y="0"/>
                </a:cubicBezTo>
                <a:cubicBezTo>
                  <a:pt x="2696456" y="30770"/>
                  <a:pt x="2811446" y="13227"/>
                  <a:pt x="2982669" y="0"/>
                </a:cubicBezTo>
                <a:cubicBezTo>
                  <a:pt x="3153892" y="-13227"/>
                  <a:pt x="3175249" y="12164"/>
                  <a:pt x="3360387" y="0"/>
                </a:cubicBezTo>
                <a:cubicBezTo>
                  <a:pt x="3545525" y="-12164"/>
                  <a:pt x="3693272" y="24094"/>
                  <a:pt x="4011625" y="0"/>
                </a:cubicBezTo>
                <a:cubicBezTo>
                  <a:pt x="4329978" y="-24094"/>
                  <a:pt x="4387212" y="36805"/>
                  <a:pt x="4754036" y="0"/>
                </a:cubicBezTo>
                <a:cubicBezTo>
                  <a:pt x="5120860" y="-36805"/>
                  <a:pt x="4962495" y="17788"/>
                  <a:pt x="5131754" y="0"/>
                </a:cubicBezTo>
                <a:cubicBezTo>
                  <a:pt x="5301013" y="-17788"/>
                  <a:pt x="5621168" y="15392"/>
                  <a:pt x="5782992" y="0"/>
                </a:cubicBezTo>
                <a:cubicBezTo>
                  <a:pt x="5944816" y="-15392"/>
                  <a:pt x="6315683" y="-7168"/>
                  <a:pt x="6525403" y="0"/>
                </a:cubicBezTo>
                <a:cubicBezTo>
                  <a:pt x="6735123" y="7168"/>
                  <a:pt x="6922481" y="17960"/>
                  <a:pt x="7085468" y="0"/>
                </a:cubicBezTo>
                <a:cubicBezTo>
                  <a:pt x="7248455" y="-17960"/>
                  <a:pt x="7636697" y="-37574"/>
                  <a:pt x="7919052" y="0"/>
                </a:cubicBezTo>
                <a:cubicBezTo>
                  <a:pt x="8201407" y="37574"/>
                  <a:pt x="8223637" y="-21516"/>
                  <a:pt x="8479117" y="0"/>
                </a:cubicBezTo>
                <a:cubicBezTo>
                  <a:pt x="8734597" y="21516"/>
                  <a:pt x="8870172" y="-1730"/>
                  <a:pt x="9117330" y="0"/>
                </a:cubicBezTo>
                <a:cubicBezTo>
                  <a:pt x="9130217" y="172904"/>
                  <a:pt x="9098980" y="323792"/>
                  <a:pt x="9117330" y="483235"/>
                </a:cubicBezTo>
                <a:cubicBezTo>
                  <a:pt x="9135680" y="642678"/>
                  <a:pt x="9129305" y="812325"/>
                  <a:pt x="9117330" y="922979"/>
                </a:cubicBezTo>
                <a:cubicBezTo>
                  <a:pt x="9105355" y="1033633"/>
                  <a:pt x="9133590" y="1334503"/>
                  <a:pt x="9117330" y="1449705"/>
                </a:cubicBezTo>
                <a:cubicBezTo>
                  <a:pt x="8861473" y="1422341"/>
                  <a:pt x="8600475" y="1456128"/>
                  <a:pt x="8374919" y="1449705"/>
                </a:cubicBezTo>
                <a:cubicBezTo>
                  <a:pt x="8149363" y="1443282"/>
                  <a:pt x="7945319" y="1418708"/>
                  <a:pt x="7632508" y="1449705"/>
                </a:cubicBezTo>
                <a:cubicBezTo>
                  <a:pt x="7319697" y="1480702"/>
                  <a:pt x="7276745" y="1455343"/>
                  <a:pt x="7163616" y="1449705"/>
                </a:cubicBezTo>
                <a:cubicBezTo>
                  <a:pt x="7050487" y="1444067"/>
                  <a:pt x="6900423" y="1429856"/>
                  <a:pt x="6694725" y="1449705"/>
                </a:cubicBezTo>
                <a:cubicBezTo>
                  <a:pt x="6489027" y="1469554"/>
                  <a:pt x="6138901" y="1447640"/>
                  <a:pt x="5952314" y="1449705"/>
                </a:cubicBezTo>
                <a:cubicBezTo>
                  <a:pt x="5765727" y="1451770"/>
                  <a:pt x="5673112" y="1467500"/>
                  <a:pt x="5483423" y="1449705"/>
                </a:cubicBezTo>
                <a:cubicBezTo>
                  <a:pt x="5293734" y="1431910"/>
                  <a:pt x="5211626" y="1457791"/>
                  <a:pt x="5014532" y="1449705"/>
                </a:cubicBezTo>
                <a:cubicBezTo>
                  <a:pt x="4817438" y="1441619"/>
                  <a:pt x="4762623" y="1441012"/>
                  <a:pt x="4636814" y="1449705"/>
                </a:cubicBezTo>
                <a:cubicBezTo>
                  <a:pt x="4511005" y="1458398"/>
                  <a:pt x="4255396" y="1422085"/>
                  <a:pt x="4076749" y="1449705"/>
                </a:cubicBezTo>
                <a:cubicBezTo>
                  <a:pt x="3898102" y="1477325"/>
                  <a:pt x="3750351" y="1452045"/>
                  <a:pt x="3516684" y="1449705"/>
                </a:cubicBezTo>
                <a:cubicBezTo>
                  <a:pt x="3283017" y="1447365"/>
                  <a:pt x="3070151" y="1451265"/>
                  <a:pt x="2865447" y="1449705"/>
                </a:cubicBezTo>
                <a:cubicBezTo>
                  <a:pt x="2660743" y="1448145"/>
                  <a:pt x="2668432" y="1435700"/>
                  <a:pt x="2487729" y="1449705"/>
                </a:cubicBezTo>
                <a:cubicBezTo>
                  <a:pt x="2307026" y="1463710"/>
                  <a:pt x="2054164" y="1421196"/>
                  <a:pt x="1745317" y="1449705"/>
                </a:cubicBezTo>
                <a:cubicBezTo>
                  <a:pt x="1436470" y="1478214"/>
                  <a:pt x="1505041" y="1464486"/>
                  <a:pt x="1367600" y="1449705"/>
                </a:cubicBezTo>
                <a:cubicBezTo>
                  <a:pt x="1230159" y="1434924"/>
                  <a:pt x="1039213" y="1454542"/>
                  <a:pt x="807535" y="1449705"/>
                </a:cubicBezTo>
                <a:cubicBezTo>
                  <a:pt x="575858" y="1444868"/>
                  <a:pt x="162017" y="1461332"/>
                  <a:pt x="0" y="1449705"/>
                </a:cubicBezTo>
                <a:cubicBezTo>
                  <a:pt x="-5759" y="1284277"/>
                  <a:pt x="15449" y="1152015"/>
                  <a:pt x="0" y="951973"/>
                </a:cubicBezTo>
                <a:cubicBezTo>
                  <a:pt x="-15449" y="751931"/>
                  <a:pt x="-10464" y="675826"/>
                  <a:pt x="0" y="468738"/>
                </a:cubicBezTo>
                <a:cubicBezTo>
                  <a:pt x="10464" y="261650"/>
                  <a:pt x="-5591" y="211471"/>
                  <a:pt x="0" y="0"/>
                </a:cubicBezTo>
                <a:close/>
              </a:path>
              <a:path w="9117330" h="1449705" fill="none" extrusionOk="0">
                <a:moveTo>
                  <a:pt x="0" y="0"/>
                </a:moveTo>
                <a:cubicBezTo>
                  <a:pt x="179337" y="5997"/>
                  <a:pt x="288930" y="23302"/>
                  <a:pt x="560065" y="0"/>
                </a:cubicBezTo>
                <a:cubicBezTo>
                  <a:pt x="831201" y="-23302"/>
                  <a:pt x="1057783" y="-20290"/>
                  <a:pt x="1211302" y="0"/>
                </a:cubicBezTo>
                <a:cubicBezTo>
                  <a:pt x="1364821" y="20290"/>
                  <a:pt x="1642670" y="26666"/>
                  <a:pt x="2044887" y="0"/>
                </a:cubicBezTo>
                <a:cubicBezTo>
                  <a:pt x="2447105" y="-26666"/>
                  <a:pt x="2401718" y="2194"/>
                  <a:pt x="2604951" y="0"/>
                </a:cubicBezTo>
                <a:cubicBezTo>
                  <a:pt x="2808184" y="-2194"/>
                  <a:pt x="3170957" y="-39766"/>
                  <a:pt x="3438536" y="0"/>
                </a:cubicBezTo>
                <a:cubicBezTo>
                  <a:pt x="3706116" y="39766"/>
                  <a:pt x="3736454" y="26957"/>
                  <a:pt x="3998600" y="0"/>
                </a:cubicBezTo>
                <a:cubicBezTo>
                  <a:pt x="4260746" y="-26957"/>
                  <a:pt x="4340317" y="-19288"/>
                  <a:pt x="4467492" y="0"/>
                </a:cubicBezTo>
                <a:cubicBezTo>
                  <a:pt x="4594667" y="19288"/>
                  <a:pt x="4898511" y="-17578"/>
                  <a:pt x="5118730" y="0"/>
                </a:cubicBezTo>
                <a:cubicBezTo>
                  <a:pt x="5338949" y="17578"/>
                  <a:pt x="5534489" y="-18085"/>
                  <a:pt x="5861141" y="0"/>
                </a:cubicBezTo>
                <a:cubicBezTo>
                  <a:pt x="6187793" y="18085"/>
                  <a:pt x="6210351" y="-9283"/>
                  <a:pt x="6330032" y="0"/>
                </a:cubicBezTo>
                <a:cubicBezTo>
                  <a:pt x="6449713" y="9283"/>
                  <a:pt x="6619728" y="14670"/>
                  <a:pt x="6798923" y="0"/>
                </a:cubicBezTo>
                <a:cubicBezTo>
                  <a:pt x="6978118" y="-14670"/>
                  <a:pt x="7406090" y="-18600"/>
                  <a:pt x="7632508" y="0"/>
                </a:cubicBezTo>
                <a:cubicBezTo>
                  <a:pt x="7858927" y="18600"/>
                  <a:pt x="7891631" y="-6729"/>
                  <a:pt x="8010226" y="0"/>
                </a:cubicBezTo>
                <a:cubicBezTo>
                  <a:pt x="8128821" y="6729"/>
                  <a:pt x="8717472" y="20058"/>
                  <a:pt x="9117330" y="0"/>
                </a:cubicBezTo>
                <a:cubicBezTo>
                  <a:pt x="9130307" y="102232"/>
                  <a:pt x="9112401" y="338209"/>
                  <a:pt x="9117330" y="468738"/>
                </a:cubicBezTo>
                <a:cubicBezTo>
                  <a:pt x="9122259" y="599267"/>
                  <a:pt x="9127938" y="723709"/>
                  <a:pt x="9117330" y="966470"/>
                </a:cubicBezTo>
                <a:cubicBezTo>
                  <a:pt x="9106722" y="1209231"/>
                  <a:pt x="9106763" y="1208799"/>
                  <a:pt x="9117330" y="1449705"/>
                </a:cubicBezTo>
                <a:cubicBezTo>
                  <a:pt x="8737510" y="1437291"/>
                  <a:pt x="8455316" y="1448798"/>
                  <a:pt x="8283746" y="1449705"/>
                </a:cubicBezTo>
                <a:cubicBezTo>
                  <a:pt x="8112176" y="1450612"/>
                  <a:pt x="7962764" y="1470481"/>
                  <a:pt x="7814854" y="1449705"/>
                </a:cubicBezTo>
                <a:cubicBezTo>
                  <a:pt x="7666944" y="1428929"/>
                  <a:pt x="7565557" y="1448507"/>
                  <a:pt x="7437136" y="1449705"/>
                </a:cubicBezTo>
                <a:cubicBezTo>
                  <a:pt x="7308715" y="1450903"/>
                  <a:pt x="7085232" y="1431027"/>
                  <a:pt x="6877072" y="1449705"/>
                </a:cubicBezTo>
                <a:cubicBezTo>
                  <a:pt x="6668912" y="1468383"/>
                  <a:pt x="6545444" y="1456464"/>
                  <a:pt x="6225834" y="1449705"/>
                </a:cubicBezTo>
                <a:cubicBezTo>
                  <a:pt x="5906224" y="1442946"/>
                  <a:pt x="6020657" y="1443214"/>
                  <a:pt x="5848116" y="1449705"/>
                </a:cubicBezTo>
                <a:cubicBezTo>
                  <a:pt x="5675575" y="1456196"/>
                  <a:pt x="5382905" y="1425348"/>
                  <a:pt x="5014532" y="1449705"/>
                </a:cubicBezTo>
                <a:cubicBezTo>
                  <a:pt x="4646159" y="1474062"/>
                  <a:pt x="4656278" y="1444375"/>
                  <a:pt x="4363294" y="1449705"/>
                </a:cubicBezTo>
                <a:cubicBezTo>
                  <a:pt x="4070310" y="1455035"/>
                  <a:pt x="3846374" y="1448631"/>
                  <a:pt x="3712056" y="1449705"/>
                </a:cubicBezTo>
                <a:cubicBezTo>
                  <a:pt x="3577738" y="1450779"/>
                  <a:pt x="3061666" y="1438160"/>
                  <a:pt x="2878471" y="1449705"/>
                </a:cubicBezTo>
                <a:cubicBezTo>
                  <a:pt x="2695277" y="1461250"/>
                  <a:pt x="2558474" y="1470734"/>
                  <a:pt x="2409580" y="1449705"/>
                </a:cubicBezTo>
                <a:cubicBezTo>
                  <a:pt x="2260686" y="1428676"/>
                  <a:pt x="2075374" y="1447811"/>
                  <a:pt x="1940689" y="1449705"/>
                </a:cubicBezTo>
                <a:cubicBezTo>
                  <a:pt x="1806004" y="1451599"/>
                  <a:pt x="1675967" y="1431780"/>
                  <a:pt x="1471798" y="1449705"/>
                </a:cubicBezTo>
                <a:cubicBezTo>
                  <a:pt x="1267629" y="1467630"/>
                  <a:pt x="1203344" y="1466003"/>
                  <a:pt x="1094080" y="1449705"/>
                </a:cubicBezTo>
                <a:cubicBezTo>
                  <a:pt x="984816" y="1433407"/>
                  <a:pt x="520961" y="1424187"/>
                  <a:pt x="0" y="1449705"/>
                </a:cubicBezTo>
                <a:cubicBezTo>
                  <a:pt x="18018" y="1312357"/>
                  <a:pt x="13513" y="1184457"/>
                  <a:pt x="0" y="980967"/>
                </a:cubicBezTo>
                <a:cubicBezTo>
                  <a:pt x="-13513" y="777477"/>
                  <a:pt x="-13009" y="618449"/>
                  <a:pt x="0" y="483235"/>
                </a:cubicBezTo>
                <a:cubicBezTo>
                  <a:pt x="13009" y="348021"/>
                  <a:pt x="18493" y="215213"/>
                  <a:pt x="0" y="0"/>
                </a:cubicBezTo>
                <a:close/>
              </a:path>
              <a:path w="9117330" h="1449705" stroke="0" extrusionOk="0">
                <a:moveTo>
                  <a:pt x="0" y="0"/>
                </a:moveTo>
                <a:cubicBezTo>
                  <a:pt x="238677" y="-25577"/>
                  <a:pt x="406686" y="-4670"/>
                  <a:pt x="560065" y="0"/>
                </a:cubicBezTo>
                <a:cubicBezTo>
                  <a:pt x="713445" y="4670"/>
                  <a:pt x="907808" y="6191"/>
                  <a:pt x="1120129" y="0"/>
                </a:cubicBezTo>
                <a:cubicBezTo>
                  <a:pt x="1332450" y="-6191"/>
                  <a:pt x="1373844" y="7084"/>
                  <a:pt x="1589020" y="0"/>
                </a:cubicBezTo>
                <a:cubicBezTo>
                  <a:pt x="1804196" y="-7084"/>
                  <a:pt x="1966408" y="-30770"/>
                  <a:pt x="2331432" y="0"/>
                </a:cubicBezTo>
                <a:cubicBezTo>
                  <a:pt x="2696456" y="30770"/>
                  <a:pt x="2811446" y="13227"/>
                  <a:pt x="2982669" y="0"/>
                </a:cubicBezTo>
                <a:cubicBezTo>
                  <a:pt x="3153892" y="-13227"/>
                  <a:pt x="3175249" y="12164"/>
                  <a:pt x="3360387" y="0"/>
                </a:cubicBezTo>
                <a:cubicBezTo>
                  <a:pt x="3545525" y="-12164"/>
                  <a:pt x="3693272" y="24094"/>
                  <a:pt x="4011625" y="0"/>
                </a:cubicBezTo>
                <a:cubicBezTo>
                  <a:pt x="4329978" y="-24094"/>
                  <a:pt x="4387212" y="36805"/>
                  <a:pt x="4754036" y="0"/>
                </a:cubicBezTo>
                <a:cubicBezTo>
                  <a:pt x="5120860" y="-36805"/>
                  <a:pt x="4962495" y="17788"/>
                  <a:pt x="5131754" y="0"/>
                </a:cubicBezTo>
                <a:cubicBezTo>
                  <a:pt x="5301013" y="-17788"/>
                  <a:pt x="5621168" y="15392"/>
                  <a:pt x="5782992" y="0"/>
                </a:cubicBezTo>
                <a:cubicBezTo>
                  <a:pt x="5944816" y="-15392"/>
                  <a:pt x="6315683" y="-7168"/>
                  <a:pt x="6525403" y="0"/>
                </a:cubicBezTo>
                <a:cubicBezTo>
                  <a:pt x="6735123" y="7168"/>
                  <a:pt x="6922481" y="17960"/>
                  <a:pt x="7085468" y="0"/>
                </a:cubicBezTo>
                <a:cubicBezTo>
                  <a:pt x="7248455" y="-17960"/>
                  <a:pt x="7636697" y="-37574"/>
                  <a:pt x="7919052" y="0"/>
                </a:cubicBezTo>
                <a:cubicBezTo>
                  <a:pt x="8201407" y="37574"/>
                  <a:pt x="8223637" y="-21516"/>
                  <a:pt x="8479117" y="0"/>
                </a:cubicBezTo>
                <a:cubicBezTo>
                  <a:pt x="8734597" y="21516"/>
                  <a:pt x="8870172" y="-1730"/>
                  <a:pt x="9117330" y="0"/>
                </a:cubicBezTo>
                <a:cubicBezTo>
                  <a:pt x="9130217" y="172904"/>
                  <a:pt x="9098980" y="323792"/>
                  <a:pt x="9117330" y="483235"/>
                </a:cubicBezTo>
                <a:cubicBezTo>
                  <a:pt x="9135680" y="642678"/>
                  <a:pt x="9129305" y="812325"/>
                  <a:pt x="9117330" y="922979"/>
                </a:cubicBezTo>
                <a:cubicBezTo>
                  <a:pt x="9105355" y="1033633"/>
                  <a:pt x="9133590" y="1334503"/>
                  <a:pt x="9117330" y="1449705"/>
                </a:cubicBezTo>
                <a:cubicBezTo>
                  <a:pt x="8861473" y="1422341"/>
                  <a:pt x="8600475" y="1456128"/>
                  <a:pt x="8374919" y="1449705"/>
                </a:cubicBezTo>
                <a:cubicBezTo>
                  <a:pt x="8149363" y="1443282"/>
                  <a:pt x="7945319" y="1418708"/>
                  <a:pt x="7632508" y="1449705"/>
                </a:cubicBezTo>
                <a:cubicBezTo>
                  <a:pt x="7319697" y="1480702"/>
                  <a:pt x="7276745" y="1455343"/>
                  <a:pt x="7163616" y="1449705"/>
                </a:cubicBezTo>
                <a:cubicBezTo>
                  <a:pt x="7050487" y="1444067"/>
                  <a:pt x="6900423" y="1429856"/>
                  <a:pt x="6694725" y="1449705"/>
                </a:cubicBezTo>
                <a:cubicBezTo>
                  <a:pt x="6489027" y="1469554"/>
                  <a:pt x="6138901" y="1447640"/>
                  <a:pt x="5952314" y="1449705"/>
                </a:cubicBezTo>
                <a:cubicBezTo>
                  <a:pt x="5765727" y="1451770"/>
                  <a:pt x="5673112" y="1467500"/>
                  <a:pt x="5483423" y="1449705"/>
                </a:cubicBezTo>
                <a:cubicBezTo>
                  <a:pt x="5293734" y="1431910"/>
                  <a:pt x="5211626" y="1457791"/>
                  <a:pt x="5014532" y="1449705"/>
                </a:cubicBezTo>
                <a:cubicBezTo>
                  <a:pt x="4817438" y="1441619"/>
                  <a:pt x="4762623" y="1441012"/>
                  <a:pt x="4636814" y="1449705"/>
                </a:cubicBezTo>
                <a:cubicBezTo>
                  <a:pt x="4511005" y="1458398"/>
                  <a:pt x="4255396" y="1422085"/>
                  <a:pt x="4076749" y="1449705"/>
                </a:cubicBezTo>
                <a:cubicBezTo>
                  <a:pt x="3898102" y="1477325"/>
                  <a:pt x="3750351" y="1452045"/>
                  <a:pt x="3516684" y="1449705"/>
                </a:cubicBezTo>
                <a:cubicBezTo>
                  <a:pt x="3283017" y="1447365"/>
                  <a:pt x="3070151" y="1451265"/>
                  <a:pt x="2865447" y="1449705"/>
                </a:cubicBezTo>
                <a:cubicBezTo>
                  <a:pt x="2660743" y="1448145"/>
                  <a:pt x="2668432" y="1435700"/>
                  <a:pt x="2487729" y="1449705"/>
                </a:cubicBezTo>
                <a:cubicBezTo>
                  <a:pt x="2307026" y="1463710"/>
                  <a:pt x="2054164" y="1421196"/>
                  <a:pt x="1745317" y="1449705"/>
                </a:cubicBezTo>
                <a:cubicBezTo>
                  <a:pt x="1436470" y="1478214"/>
                  <a:pt x="1505041" y="1464486"/>
                  <a:pt x="1367600" y="1449705"/>
                </a:cubicBezTo>
                <a:cubicBezTo>
                  <a:pt x="1230159" y="1434924"/>
                  <a:pt x="1039213" y="1454542"/>
                  <a:pt x="807535" y="1449705"/>
                </a:cubicBezTo>
                <a:cubicBezTo>
                  <a:pt x="575858" y="1444868"/>
                  <a:pt x="162017" y="1461332"/>
                  <a:pt x="0" y="1449705"/>
                </a:cubicBezTo>
                <a:cubicBezTo>
                  <a:pt x="-5759" y="1284277"/>
                  <a:pt x="15449" y="1152015"/>
                  <a:pt x="0" y="951973"/>
                </a:cubicBezTo>
                <a:cubicBezTo>
                  <a:pt x="-15449" y="751931"/>
                  <a:pt x="-10464" y="675826"/>
                  <a:pt x="0" y="468738"/>
                </a:cubicBezTo>
                <a:cubicBezTo>
                  <a:pt x="10464" y="261650"/>
                  <a:pt x="-5591" y="211471"/>
                  <a:pt x="0" y="0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dk1"/>
                </a:solidFill>
              </a:defRPr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loria Hallelujah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l" eaLnBrk="1" hangingPunct="1">
              <a:buClrTx/>
              <a:buSzTx/>
              <a:buFontTx/>
              <a:buNone/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a) Làm tròn các số sau đến hàng chục  356 ; 28 473</a:t>
            </a:r>
          </a:p>
        </p:txBody>
      </p:sp>
      <p:pic>
        <p:nvPicPr>
          <p:cNvPr id="16" name="图片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114" y="-181529"/>
            <a:ext cx="1171575" cy="1171575"/>
          </a:xfrm>
          <a:prstGeom prst="rect">
            <a:avLst/>
          </a:prstGeom>
        </p:spPr>
      </p:pic>
      <p:pic>
        <p:nvPicPr>
          <p:cNvPr id="17" name="图片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2300"/>
            <a:ext cx="5274490" cy="1155700"/>
          </a:xfrm>
          <a:prstGeom prst="rect">
            <a:avLst/>
          </a:prstGeom>
        </p:spPr>
      </p:pic>
      <p:sp>
        <p:nvSpPr>
          <p:cNvPr id="5" name="Title 2"/>
          <p:cNvSpPr>
            <a:spLocks noGrp="1"/>
          </p:cNvSpPr>
          <p:nvPr/>
        </p:nvSpPr>
        <p:spPr>
          <a:xfrm>
            <a:off x="881380" y="2780665"/>
            <a:ext cx="10064115" cy="876935"/>
          </a:xfrm>
          <a:custGeom>
            <a:avLst>
              <a:gd name="connsiteX0" fmla="*/ 0 w 9117330"/>
              <a:gd name="connsiteY0" fmla="*/ 0 h 1449705"/>
              <a:gd name="connsiteX1" fmla="*/ 560065 w 9117330"/>
              <a:gd name="connsiteY1" fmla="*/ 0 h 1449705"/>
              <a:gd name="connsiteX2" fmla="*/ 1211302 w 9117330"/>
              <a:gd name="connsiteY2" fmla="*/ 0 h 1449705"/>
              <a:gd name="connsiteX3" fmla="*/ 2044887 w 9117330"/>
              <a:gd name="connsiteY3" fmla="*/ 0 h 1449705"/>
              <a:gd name="connsiteX4" fmla="*/ 2604951 w 9117330"/>
              <a:gd name="connsiteY4" fmla="*/ 0 h 1449705"/>
              <a:gd name="connsiteX5" fmla="*/ 3438536 w 9117330"/>
              <a:gd name="connsiteY5" fmla="*/ 0 h 1449705"/>
              <a:gd name="connsiteX6" fmla="*/ 3998600 w 9117330"/>
              <a:gd name="connsiteY6" fmla="*/ 0 h 1449705"/>
              <a:gd name="connsiteX7" fmla="*/ 4467492 w 9117330"/>
              <a:gd name="connsiteY7" fmla="*/ 0 h 1449705"/>
              <a:gd name="connsiteX8" fmla="*/ 5118730 w 9117330"/>
              <a:gd name="connsiteY8" fmla="*/ 0 h 1449705"/>
              <a:gd name="connsiteX9" fmla="*/ 5861141 w 9117330"/>
              <a:gd name="connsiteY9" fmla="*/ 0 h 1449705"/>
              <a:gd name="connsiteX10" fmla="*/ 6330032 w 9117330"/>
              <a:gd name="connsiteY10" fmla="*/ 0 h 1449705"/>
              <a:gd name="connsiteX11" fmla="*/ 6798923 w 9117330"/>
              <a:gd name="connsiteY11" fmla="*/ 0 h 1449705"/>
              <a:gd name="connsiteX12" fmla="*/ 7632508 w 9117330"/>
              <a:gd name="connsiteY12" fmla="*/ 0 h 1449705"/>
              <a:gd name="connsiteX13" fmla="*/ 8010226 w 9117330"/>
              <a:gd name="connsiteY13" fmla="*/ 0 h 1449705"/>
              <a:gd name="connsiteX14" fmla="*/ 9117330 w 9117330"/>
              <a:gd name="connsiteY14" fmla="*/ 0 h 1449705"/>
              <a:gd name="connsiteX15" fmla="*/ 9117330 w 9117330"/>
              <a:gd name="connsiteY15" fmla="*/ 468738 h 1449705"/>
              <a:gd name="connsiteX16" fmla="*/ 9117330 w 9117330"/>
              <a:gd name="connsiteY16" fmla="*/ 966470 h 1449705"/>
              <a:gd name="connsiteX17" fmla="*/ 9117330 w 9117330"/>
              <a:gd name="connsiteY17" fmla="*/ 1449705 h 1449705"/>
              <a:gd name="connsiteX18" fmla="*/ 8283746 w 9117330"/>
              <a:gd name="connsiteY18" fmla="*/ 1449705 h 1449705"/>
              <a:gd name="connsiteX19" fmla="*/ 7814854 w 9117330"/>
              <a:gd name="connsiteY19" fmla="*/ 1449705 h 1449705"/>
              <a:gd name="connsiteX20" fmla="*/ 7437136 w 9117330"/>
              <a:gd name="connsiteY20" fmla="*/ 1449705 h 1449705"/>
              <a:gd name="connsiteX21" fmla="*/ 6877072 w 9117330"/>
              <a:gd name="connsiteY21" fmla="*/ 1449705 h 1449705"/>
              <a:gd name="connsiteX22" fmla="*/ 6225834 w 9117330"/>
              <a:gd name="connsiteY22" fmla="*/ 1449705 h 1449705"/>
              <a:gd name="connsiteX23" fmla="*/ 5848116 w 9117330"/>
              <a:gd name="connsiteY23" fmla="*/ 1449705 h 1449705"/>
              <a:gd name="connsiteX24" fmla="*/ 5014532 w 9117330"/>
              <a:gd name="connsiteY24" fmla="*/ 1449705 h 1449705"/>
              <a:gd name="connsiteX25" fmla="*/ 4363294 w 9117330"/>
              <a:gd name="connsiteY25" fmla="*/ 1449705 h 1449705"/>
              <a:gd name="connsiteX26" fmla="*/ 3712056 w 9117330"/>
              <a:gd name="connsiteY26" fmla="*/ 1449705 h 1449705"/>
              <a:gd name="connsiteX27" fmla="*/ 2878471 w 9117330"/>
              <a:gd name="connsiteY27" fmla="*/ 1449705 h 1449705"/>
              <a:gd name="connsiteX28" fmla="*/ 2409580 w 9117330"/>
              <a:gd name="connsiteY28" fmla="*/ 1449705 h 1449705"/>
              <a:gd name="connsiteX29" fmla="*/ 1940689 w 9117330"/>
              <a:gd name="connsiteY29" fmla="*/ 1449705 h 1449705"/>
              <a:gd name="connsiteX30" fmla="*/ 1471798 w 9117330"/>
              <a:gd name="connsiteY30" fmla="*/ 1449705 h 1449705"/>
              <a:gd name="connsiteX31" fmla="*/ 1094080 w 9117330"/>
              <a:gd name="connsiteY31" fmla="*/ 1449705 h 1449705"/>
              <a:gd name="connsiteX32" fmla="*/ 0 w 9117330"/>
              <a:gd name="connsiteY32" fmla="*/ 1449705 h 1449705"/>
              <a:gd name="connsiteX33" fmla="*/ 0 w 9117330"/>
              <a:gd name="connsiteY33" fmla="*/ 980967 h 1449705"/>
              <a:gd name="connsiteX34" fmla="*/ 0 w 9117330"/>
              <a:gd name="connsiteY34" fmla="*/ 483235 h 1449705"/>
              <a:gd name="connsiteX35" fmla="*/ 0 w 9117330"/>
              <a:gd name="connsiteY35" fmla="*/ 0 h 1449705"/>
            </a:avLst>
            <a:gdLst>
              <a:gd name="connsiteX0-1" fmla="*/ 0 w 9117330"/>
              <a:gd name="connsiteY0-2" fmla="*/ 0 h 1449705"/>
              <a:gd name="connsiteX1-3" fmla="*/ 560065 w 9117330"/>
              <a:gd name="connsiteY1-4" fmla="*/ 0 h 1449705"/>
              <a:gd name="connsiteX2-5" fmla="*/ 1211302 w 9117330"/>
              <a:gd name="connsiteY2-6" fmla="*/ 0 h 1449705"/>
              <a:gd name="connsiteX3-7" fmla="*/ 2044887 w 9117330"/>
              <a:gd name="connsiteY3-8" fmla="*/ 0 h 1449705"/>
              <a:gd name="connsiteX4-9" fmla="*/ 2604951 w 9117330"/>
              <a:gd name="connsiteY4-10" fmla="*/ 0 h 1449705"/>
              <a:gd name="connsiteX5-11" fmla="*/ 3438536 w 9117330"/>
              <a:gd name="connsiteY5-12" fmla="*/ 0 h 1449705"/>
              <a:gd name="connsiteX6-13" fmla="*/ 3998600 w 9117330"/>
              <a:gd name="connsiteY6-14" fmla="*/ 0 h 1449705"/>
              <a:gd name="connsiteX7-15" fmla="*/ 4467492 w 9117330"/>
              <a:gd name="connsiteY7-16" fmla="*/ 0 h 1449705"/>
              <a:gd name="connsiteX8-17" fmla="*/ 5118730 w 9117330"/>
              <a:gd name="connsiteY8-18" fmla="*/ 0 h 1449705"/>
              <a:gd name="connsiteX9-19" fmla="*/ 5861141 w 9117330"/>
              <a:gd name="connsiteY9-20" fmla="*/ 0 h 1449705"/>
              <a:gd name="connsiteX10-21" fmla="*/ 6330032 w 9117330"/>
              <a:gd name="connsiteY10-22" fmla="*/ 0 h 1449705"/>
              <a:gd name="connsiteX11-23" fmla="*/ 6798923 w 9117330"/>
              <a:gd name="connsiteY11-24" fmla="*/ 0 h 1449705"/>
              <a:gd name="connsiteX12-25" fmla="*/ 7632508 w 9117330"/>
              <a:gd name="connsiteY12-26" fmla="*/ 0 h 1449705"/>
              <a:gd name="connsiteX13-27" fmla="*/ 8010226 w 9117330"/>
              <a:gd name="connsiteY13-28" fmla="*/ 0 h 1449705"/>
              <a:gd name="connsiteX14-29" fmla="*/ 9117330 w 9117330"/>
              <a:gd name="connsiteY14-30" fmla="*/ 0 h 1449705"/>
              <a:gd name="connsiteX15-31" fmla="*/ 9117330 w 9117330"/>
              <a:gd name="connsiteY15-32" fmla="*/ 468738 h 1449705"/>
              <a:gd name="connsiteX16-33" fmla="*/ 9117330 w 9117330"/>
              <a:gd name="connsiteY16-34" fmla="*/ 966470 h 1449705"/>
              <a:gd name="connsiteX17-35" fmla="*/ 9117330 w 9117330"/>
              <a:gd name="connsiteY17-36" fmla="*/ 1449705 h 1449705"/>
              <a:gd name="connsiteX18-37" fmla="*/ 8283746 w 9117330"/>
              <a:gd name="connsiteY18-38" fmla="*/ 1449705 h 1449705"/>
              <a:gd name="connsiteX19-39" fmla="*/ 7814854 w 9117330"/>
              <a:gd name="connsiteY19-40" fmla="*/ 1449705 h 1449705"/>
              <a:gd name="connsiteX20-41" fmla="*/ 7437136 w 9117330"/>
              <a:gd name="connsiteY20-42" fmla="*/ 1449705 h 1449705"/>
              <a:gd name="connsiteX21-43" fmla="*/ 6877072 w 9117330"/>
              <a:gd name="connsiteY21-44" fmla="*/ 1449705 h 1449705"/>
              <a:gd name="connsiteX22-45" fmla="*/ 6225834 w 9117330"/>
              <a:gd name="connsiteY22-46" fmla="*/ 1449705 h 1449705"/>
              <a:gd name="connsiteX23-47" fmla="*/ 5848116 w 9117330"/>
              <a:gd name="connsiteY23-48" fmla="*/ 1449705 h 1449705"/>
              <a:gd name="connsiteX24-49" fmla="*/ 5014532 w 9117330"/>
              <a:gd name="connsiteY24-50" fmla="*/ 1449705 h 1449705"/>
              <a:gd name="connsiteX25-51" fmla="*/ 4363294 w 9117330"/>
              <a:gd name="connsiteY25-52" fmla="*/ 1449705 h 1449705"/>
              <a:gd name="connsiteX26-53" fmla="*/ 3712056 w 9117330"/>
              <a:gd name="connsiteY26-54" fmla="*/ 1449705 h 1449705"/>
              <a:gd name="connsiteX27-55" fmla="*/ 2878471 w 9117330"/>
              <a:gd name="connsiteY27-56" fmla="*/ 1449705 h 1449705"/>
              <a:gd name="connsiteX28-57" fmla="*/ 2409580 w 9117330"/>
              <a:gd name="connsiteY28-58" fmla="*/ 1449705 h 1449705"/>
              <a:gd name="connsiteX29-59" fmla="*/ 1940689 w 9117330"/>
              <a:gd name="connsiteY29-60" fmla="*/ 1449705 h 1449705"/>
              <a:gd name="connsiteX30-61" fmla="*/ 1471798 w 9117330"/>
              <a:gd name="connsiteY30-62" fmla="*/ 1449705 h 1449705"/>
              <a:gd name="connsiteX31-63" fmla="*/ 1094080 w 9117330"/>
              <a:gd name="connsiteY31-64" fmla="*/ 1449705 h 1449705"/>
              <a:gd name="connsiteX32-65" fmla="*/ 0 w 9117330"/>
              <a:gd name="connsiteY32-66" fmla="*/ 1449705 h 1449705"/>
              <a:gd name="connsiteX33-67" fmla="*/ 0 w 9117330"/>
              <a:gd name="connsiteY33-68" fmla="*/ 980967 h 1449705"/>
              <a:gd name="connsiteX34-69" fmla="*/ 0 w 9117330"/>
              <a:gd name="connsiteY34-70" fmla="*/ 483235 h 1449705"/>
              <a:gd name="connsiteX35-71" fmla="*/ 0 w 9117330"/>
              <a:gd name="connsiteY35-72" fmla="*/ 0 h 144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</a:cxnLst>
            <a:rect l="l" t="t" r="r" b="b"/>
            <a:pathLst>
              <a:path w="9117330" h="1449705" fill="none" extrusionOk="0">
                <a:moveTo>
                  <a:pt x="0" y="0"/>
                </a:moveTo>
                <a:cubicBezTo>
                  <a:pt x="179337" y="5997"/>
                  <a:pt x="288930" y="23302"/>
                  <a:pt x="560065" y="0"/>
                </a:cubicBezTo>
                <a:cubicBezTo>
                  <a:pt x="831201" y="-23302"/>
                  <a:pt x="1057783" y="-20290"/>
                  <a:pt x="1211302" y="0"/>
                </a:cubicBezTo>
                <a:cubicBezTo>
                  <a:pt x="1364821" y="20290"/>
                  <a:pt x="1642670" y="26666"/>
                  <a:pt x="2044887" y="0"/>
                </a:cubicBezTo>
                <a:cubicBezTo>
                  <a:pt x="2447105" y="-26666"/>
                  <a:pt x="2401718" y="2194"/>
                  <a:pt x="2604951" y="0"/>
                </a:cubicBezTo>
                <a:cubicBezTo>
                  <a:pt x="2808184" y="-2194"/>
                  <a:pt x="3170957" y="-39766"/>
                  <a:pt x="3438536" y="0"/>
                </a:cubicBezTo>
                <a:cubicBezTo>
                  <a:pt x="3706116" y="39766"/>
                  <a:pt x="3736454" y="26957"/>
                  <a:pt x="3998600" y="0"/>
                </a:cubicBezTo>
                <a:cubicBezTo>
                  <a:pt x="4260746" y="-26957"/>
                  <a:pt x="4340317" y="-19288"/>
                  <a:pt x="4467492" y="0"/>
                </a:cubicBezTo>
                <a:cubicBezTo>
                  <a:pt x="4594667" y="19288"/>
                  <a:pt x="4898511" y="-17578"/>
                  <a:pt x="5118730" y="0"/>
                </a:cubicBezTo>
                <a:cubicBezTo>
                  <a:pt x="5338949" y="17578"/>
                  <a:pt x="5534489" y="-18085"/>
                  <a:pt x="5861141" y="0"/>
                </a:cubicBezTo>
                <a:cubicBezTo>
                  <a:pt x="6187793" y="18085"/>
                  <a:pt x="6210351" y="-9283"/>
                  <a:pt x="6330032" y="0"/>
                </a:cubicBezTo>
                <a:cubicBezTo>
                  <a:pt x="6449713" y="9283"/>
                  <a:pt x="6619728" y="14670"/>
                  <a:pt x="6798923" y="0"/>
                </a:cubicBezTo>
                <a:cubicBezTo>
                  <a:pt x="6978118" y="-14670"/>
                  <a:pt x="7406090" y="-18600"/>
                  <a:pt x="7632508" y="0"/>
                </a:cubicBezTo>
                <a:cubicBezTo>
                  <a:pt x="7858927" y="18600"/>
                  <a:pt x="7891631" y="-6729"/>
                  <a:pt x="8010226" y="0"/>
                </a:cubicBezTo>
                <a:cubicBezTo>
                  <a:pt x="8128821" y="6729"/>
                  <a:pt x="8717472" y="20058"/>
                  <a:pt x="9117330" y="0"/>
                </a:cubicBezTo>
                <a:cubicBezTo>
                  <a:pt x="9130307" y="102232"/>
                  <a:pt x="9112401" y="338209"/>
                  <a:pt x="9117330" y="468738"/>
                </a:cubicBezTo>
                <a:cubicBezTo>
                  <a:pt x="9122259" y="599267"/>
                  <a:pt x="9127938" y="723709"/>
                  <a:pt x="9117330" y="966470"/>
                </a:cubicBezTo>
                <a:cubicBezTo>
                  <a:pt x="9106722" y="1209231"/>
                  <a:pt x="9106763" y="1208799"/>
                  <a:pt x="9117330" y="1449705"/>
                </a:cubicBezTo>
                <a:cubicBezTo>
                  <a:pt x="8737510" y="1437291"/>
                  <a:pt x="8455316" y="1448798"/>
                  <a:pt x="8283746" y="1449705"/>
                </a:cubicBezTo>
                <a:cubicBezTo>
                  <a:pt x="8112176" y="1450612"/>
                  <a:pt x="7962764" y="1470481"/>
                  <a:pt x="7814854" y="1449705"/>
                </a:cubicBezTo>
                <a:cubicBezTo>
                  <a:pt x="7666944" y="1428929"/>
                  <a:pt x="7565557" y="1448507"/>
                  <a:pt x="7437136" y="1449705"/>
                </a:cubicBezTo>
                <a:cubicBezTo>
                  <a:pt x="7308715" y="1450903"/>
                  <a:pt x="7085232" y="1431027"/>
                  <a:pt x="6877072" y="1449705"/>
                </a:cubicBezTo>
                <a:cubicBezTo>
                  <a:pt x="6668912" y="1468383"/>
                  <a:pt x="6545444" y="1456464"/>
                  <a:pt x="6225834" y="1449705"/>
                </a:cubicBezTo>
                <a:cubicBezTo>
                  <a:pt x="5906224" y="1442946"/>
                  <a:pt x="6020657" y="1443214"/>
                  <a:pt x="5848116" y="1449705"/>
                </a:cubicBezTo>
                <a:cubicBezTo>
                  <a:pt x="5675575" y="1456196"/>
                  <a:pt x="5382905" y="1425348"/>
                  <a:pt x="5014532" y="1449705"/>
                </a:cubicBezTo>
                <a:cubicBezTo>
                  <a:pt x="4646159" y="1474062"/>
                  <a:pt x="4656278" y="1444375"/>
                  <a:pt x="4363294" y="1449705"/>
                </a:cubicBezTo>
                <a:cubicBezTo>
                  <a:pt x="4070310" y="1455035"/>
                  <a:pt x="3846374" y="1448631"/>
                  <a:pt x="3712056" y="1449705"/>
                </a:cubicBezTo>
                <a:cubicBezTo>
                  <a:pt x="3577738" y="1450779"/>
                  <a:pt x="3061666" y="1438160"/>
                  <a:pt x="2878471" y="1449705"/>
                </a:cubicBezTo>
                <a:cubicBezTo>
                  <a:pt x="2695277" y="1461250"/>
                  <a:pt x="2558474" y="1470734"/>
                  <a:pt x="2409580" y="1449705"/>
                </a:cubicBezTo>
                <a:cubicBezTo>
                  <a:pt x="2260686" y="1428676"/>
                  <a:pt x="2075374" y="1447811"/>
                  <a:pt x="1940689" y="1449705"/>
                </a:cubicBezTo>
                <a:cubicBezTo>
                  <a:pt x="1806004" y="1451599"/>
                  <a:pt x="1675967" y="1431780"/>
                  <a:pt x="1471798" y="1449705"/>
                </a:cubicBezTo>
                <a:cubicBezTo>
                  <a:pt x="1267629" y="1467630"/>
                  <a:pt x="1203344" y="1466003"/>
                  <a:pt x="1094080" y="1449705"/>
                </a:cubicBezTo>
                <a:cubicBezTo>
                  <a:pt x="984816" y="1433407"/>
                  <a:pt x="520961" y="1424187"/>
                  <a:pt x="0" y="1449705"/>
                </a:cubicBezTo>
                <a:cubicBezTo>
                  <a:pt x="18018" y="1312357"/>
                  <a:pt x="13513" y="1184457"/>
                  <a:pt x="0" y="980967"/>
                </a:cubicBezTo>
                <a:cubicBezTo>
                  <a:pt x="-13513" y="777477"/>
                  <a:pt x="-13009" y="618449"/>
                  <a:pt x="0" y="483235"/>
                </a:cubicBezTo>
                <a:cubicBezTo>
                  <a:pt x="13009" y="348021"/>
                  <a:pt x="18493" y="215213"/>
                  <a:pt x="0" y="0"/>
                </a:cubicBezTo>
                <a:close/>
              </a:path>
              <a:path w="9117330" h="1449705" stroke="0" extrusionOk="0">
                <a:moveTo>
                  <a:pt x="0" y="0"/>
                </a:moveTo>
                <a:cubicBezTo>
                  <a:pt x="238677" y="-25577"/>
                  <a:pt x="406686" y="-4670"/>
                  <a:pt x="560065" y="0"/>
                </a:cubicBezTo>
                <a:cubicBezTo>
                  <a:pt x="713445" y="4670"/>
                  <a:pt x="907808" y="6191"/>
                  <a:pt x="1120129" y="0"/>
                </a:cubicBezTo>
                <a:cubicBezTo>
                  <a:pt x="1332450" y="-6191"/>
                  <a:pt x="1373844" y="7084"/>
                  <a:pt x="1589020" y="0"/>
                </a:cubicBezTo>
                <a:cubicBezTo>
                  <a:pt x="1804196" y="-7084"/>
                  <a:pt x="1966408" y="-30770"/>
                  <a:pt x="2331432" y="0"/>
                </a:cubicBezTo>
                <a:cubicBezTo>
                  <a:pt x="2696456" y="30770"/>
                  <a:pt x="2811446" y="13227"/>
                  <a:pt x="2982669" y="0"/>
                </a:cubicBezTo>
                <a:cubicBezTo>
                  <a:pt x="3153892" y="-13227"/>
                  <a:pt x="3175249" y="12164"/>
                  <a:pt x="3360387" y="0"/>
                </a:cubicBezTo>
                <a:cubicBezTo>
                  <a:pt x="3545525" y="-12164"/>
                  <a:pt x="3693272" y="24094"/>
                  <a:pt x="4011625" y="0"/>
                </a:cubicBezTo>
                <a:cubicBezTo>
                  <a:pt x="4329978" y="-24094"/>
                  <a:pt x="4387212" y="36805"/>
                  <a:pt x="4754036" y="0"/>
                </a:cubicBezTo>
                <a:cubicBezTo>
                  <a:pt x="5120860" y="-36805"/>
                  <a:pt x="4962495" y="17788"/>
                  <a:pt x="5131754" y="0"/>
                </a:cubicBezTo>
                <a:cubicBezTo>
                  <a:pt x="5301013" y="-17788"/>
                  <a:pt x="5621168" y="15392"/>
                  <a:pt x="5782992" y="0"/>
                </a:cubicBezTo>
                <a:cubicBezTo>
                  <a:pt x="5944816" y="-15392"/>
                  <a:pt x="6315683" y="-7168"/>
                  <a:pt x="6525403" y="0"/>
                </a:cubicBezTo>
                <a:cubicBezTo>
                  <a:pt x="6735123" y="7168"/>
                  <a:pt x="6922481" y="17960"/>
                  <a:pt x="7085468" y="0"/>
                </a:cubicBezTo>
                <a:cubicBezTo>
                  <a:pt x="7248455" y="-17960"/>
                  <a:pt x="7636697" y="-37574"/>
                  <a:pt x="7919052" y="0"/>
                </a:cubicBezTo>
                <a:cubicBezTo>
                  <a:pt x="8201407" y="37574"/>
                  <a:pt x="8223637" y="-21516"/>
                  <a:pt x="8479117" y="0"/>
                </a:cubicBezTo>
                <a:cubicBezTo>
                  <a:pt x="8734597" y="21516"/>
                  <a:pt x="8870172" y="-1730"/>
                  <a:pt x="9117330" y="0"/>
                </a:cubicBezTo>
                <a:cubicBezTo>
                  <a:pt x="9130217" y="172904"/>
                  <a:pt x="9098980" y="323792"/>
                  <a:pt x="9117330" y="483235"/>
                </a:cubicBezTo>
                <a:cubicBezTo>
                  <a:pt x="9135680" y="642678"/>
                  <a:pt x="9129305" y="812325"/>
                  <a:pt x="9117330" y="922979"/>
                </a:cubicBezTo>
                <a:cubicBezTo>
                  <a:pt x="9105355" y="1033633"/>
                  <a:pt x="9133590" y="1334503"/>
                  <a:pt x="9117330" y="1449705"/>
                </a:cubicBezTo>
                <a:cubicBezTo>
                  <a:pt x="8861473" y="1422341"/>
                  <a:pt x="8600475" y="1456128"/>
                  <a:pt x="8374919" y="1449705"/>
                </a:cubicBezTo>
                <a:cubicBezTo>
                  <a:pt x="8149363" y="1443282"/>
                  <a:pt x="7945319" y="1418708"/>
                  <a:pt x="7632508" y="1449705"/>
                </a:cubicBezTo>
                <a:cubicBezTo>
                  <a:pt x="7319697" y="1480702"/>
                  <a:pt x="7276745" y="1455343"/>
                  <a:pt x="7163616" y="1449705"/>
                </a:cubicBezTo>
                <a:cubicBezTo>
                  <a:pt x="7050487" y="1444067"/>
                  <a:pt x="6900423" y="1429856"/>
                  <a:pt x="6694725" y="1449705"/>
                </a:cubicBezTo>
                <a:cubicBezTo>
                  <a:pt x="6489027" y="1469554"/>
                  <a:pt x="6138901" y="1447640"/>
                  <a:pt x="5952314" y="1449705"/>
                </a:cubicBezTo>
                <a:cubicBezTo>
                  <a:pt x="5765727" y="1451770"/>
                  <a:pt x="5673112" y="1467500"/>
                  <a:pt x="5483423" y="1449705"/>
                </a:cubicBezTo>
                <a:cubicBezTo>
                  <a:pt x="5293734" y="1431910"/>
                  <a:pt x="5211626" y="1457791"/>
                  <a:pt x="5014532" y="1449705"/>
                </a:cubicBezTo>
                <a:cubicBezTo>
                  <a:pt x="4817438" y="1441619"/>
                  <a:pt x="4762623" y="1441012"/>
                  <a:pt x="4636814" y="1449705"/>
                </a:cubicBezTo>
                <a:cubicBezTo>
                  <a:pt x="4511005" y="1458398"/>
                  <a:pt x="4255396" y="1422085"/>
                  <a:pt x="4076749" y="1449705"/>
                </a:cubicBezTo>
                <a:cubicBezTo>
                  <a:pt x="3898102" y="1477325"/>
                  <a:pt x="3750351" y="1452045"/>
                  <a:pt x="3516684" y="1449705"/>
                </a:cubicBezTo>
                <a:cubicBezTo>
                  <a:pt x="3283017" y="1447365"/>
                  <a:pt x="3070151" y="1451265"/>
                  <a:pt x="2865447" y="1449705"/>
                </a:cubicBezTo>
                <a:cubicBezTo>
                  <a:pt x="2660743" y="1448145"/>
                  <a:pt x="2668432" y="1435700"/>
                  <a:pt x="2487729" y="1449705"/>
                </a:cubicBezTo>
                <a:cubicBezTo>
                  <a:pt x="2307026" y="1463710"/>
                  <a:pt x="2054164" y="1421196"/>
                  <a:pt x="1745317" y="1449705"/>
                </a:cubicBezTo>
                <a:cubicBezTo>
                  <a:pt x="1436470" y="1478214"/>
                  <a:pt x="1505041" y="1464486"/>
                  <a:pt x="1367600" y="1449705"/>
                </a:cubicBezTo>
                <a:cubicBezTo>
                  <a:pt x="1230159" y="1434924"/>
                  <a:pt x="1039213" y="1454542"/>
                  <a:pt x="807535" y="1449705"/>
                </a:cubicBezTo>
                <a:cubicBezTo>
                  <a:pt x="575858" y="1444868"/>
                  <a:pt x="162017" y="1461332"/>
                  <a:pt x="0" y="1449705"/>
                </a:cubicBezTo>
                <a:cubicBezTo>
                  <a:pt x="-5759" y="1284277"/>
                  <a:pt x="15449" y="1152015"/>
                  <a:pt x="0" y="951973"/>
                </a:cubicBezTo>
                <a:cubicBezTo>
                  <a:pt x="-15449" y="751931"/>
                  <a:pt x="-10464" y="675826"/>
                  <a:pt x="0" y="468738"/>
                </a:cubicBezTo>
                <a:cubicBezTo>
                  <a:pt x="10464" y="261650"/>
                  <a:pt x="-5591" y="211471"/>
                  <a:pt x="0" y="0"/>
                </a:cubicBezTo>
                <a:close/>
              </a:path>
              <a:path w="9117330" h="1449705" fill="none" extrusionOk="0">
                <a:moveTo>
                  <a:pt x="0" y="0"/>
                </a:moveTo>
                <a:cubicBezTo>
                  <a:pt x="179337" y="5997"/>
                  <a:pt x="288930" y="23302"/>
                  <a:pt x="560065" y="0"/>
                </a:cubicBezTo>
                <a:cubicBezTo>
                  <a:pt x="831201" y="-23302"/>
                  <a:pt x="1057783" y="-20290"/>
                  <a:pt x="1211302" y="0"/>
                </a:cubicBezTo>
                <a:cubicBezTo>
                  <a:pt x="1364821" y="20290"/>
                  <a:pt x="1642670" y="26666"/>
                  <a:pt x="2044887" y="0"/>
                </a:cubicBezTo>
                <a:cubicBezTo>
                  <a:pt x="2447105" y="-26666"/>
                  <a:pt x="2401718" y="2194"/>
                  <a:pt x="2604951" y="0"/>
                </a:cubicBezTo>
                <a:cubicBezTo>
                  <a:pt x="2808184" y="-2194"/>
                  <a:pt x="3170957" y="-39766"/>
                  <a:pt x="3438536" y="0"/>
                </a:cubicBezTo>
                <a:cubicBezTo>
                  <a:pt x="3706116" y="39766"/>
                  <a:pt x="3736454" y="26957"/>
                  <a:pt x="3998600" y="0"/>
                </a:cubicBezTo>
                <a:cubicBezTo>
                  <a:pt x="4260746" y="-26957"/>
                  <a:pt x="4340317" y="-19288"/>
                  <a:pt x="4467492" y="0"/>
                </a:cubicBezTo>
                <a:cubicBezTo>
                  <a:pt x="4594667" y="19288"/>
                  <a:pt x="4898511" y="-17578"/>
                  <a:pt x="5118730" y="0"/>
                </a:cubicBezTo>
                <a:cubicBezTo>
                  <a:pt x="5338949" y="17578"/>
                  <a:pt x="5534489" y="-18085"/>
                  <a:pt x="5861141" y="0"/>
                </a:cubicBezTo>
                <a:cubicBezTo>
                  <a:pt x="6187793" y="18085"/>
                  <a:pt x="6210351" y="-9283"/>
                  <a:pt x="6330032" y="0"/>
                </a:cubicBezTo>
                <a:cubicBezTo>
                  <a:pt x="6449713" y="9283"/>
                  <a:pt x="6619728" y="14670"/>
                  <a:pt x="6798923" y="0"/>
                </a:cubicBezTo>
                <a:cubicBezTo>
                  <a:pt x="6978118" y="-14670"/>
                  <a:pt x="7406090" y="-18600"/>
                  <a:pt x="7632508" y="0"/>
                </a:cubicBezTo>
                <a:cubicBezTo>
                  <a:pt x="7858927" y="18600"/>
                  <a:pt x="7891631" y="-6729"/>
                  <a:pt x="8010226" y="0"/>
                </a:cubicBezTo>
                <a:cubicBezTo>
                  <a:pt x="8128821" y="6729"/>
                  <a:pt x="8717472" y="20058"/>
                  <a:pt x="9117330" y="0"/>
                </a:cubicBezTo>
                <a:cubicBezTo>
                  <a:pt x="9130307" y="102232"/>
                  <a:pt x="9112401" y="338209"/>
                  <a:pt x="9117330" y="468738"/>
                </a:cubicBezTo>
                <a:cubicBezTo>
                  <a:pt x="9122259" y="599267"/>
                  <a:pt x="9127938" y="723709"/>
                  <a:pt x="9117330" y="966470"/>
                </a:cubicBezTo>
                <a:cubicBezTo>
                  <a:pt x="9106722" y="1209231"/>
                  <a:pt x="9106763" y="1208799"/>
                  <a:pt x="9117330" y="1449705"/>
                </a:cubicBezTo>
                <a:cubicBezTo>
                  <a:pt x="8737510" y="1437291"/>
                  <a:pt x="8455316" y="1448798"/>
                  <a:pt x="8283746" y="1449705"/>
                </a:cubicBezTo>
                <a:cubicBezTo>
                  <a:pt x="8112176" y="1450612"/>
                  <a:pt x="7962764" y="1470481"/>
                  <a:pt x="7814854" y="1449705"/>
                </a:cubicBezTo>
                <a:cubicBezTo>
                  <a:pt x="7666944" y="1428929"/>
                  <a:pt x="7565557" y="1448507"/>
                  <a:pt x="7437136" y="1449705"/>
                </a:cubicBezTo>
                <a:cubicBezTo>
                  <a:pt x="7308715" y="1450903"/>
                  <a:pt x="7085232" y="1431027"/>
                  <a:pt x="6877072" y="1449705"/>
                </a:cubicBezTo>
                <a:cubicBezTo>
                  <a:pt x="6668912" y="1468383"/>
                  <a:pt x="6545444" y="1456464"/>
                  <a:pt x="6225834" y="1449705"/>
                </a:cubicBezTo>
                <a:cubicBezTo>
                  <a:pt x="5906224" y="1442946"/>
                  <a:pt x="6020657" y="1443214"/>
                  <a:pt x="5848116" y="1449705"/>
                </a:cubicBezTo>
                <a:cubicBezTo>
                  <a:pt x="5675575" y="1456196"/>
                  <a:pt x="5382905" y="1425348"/>
                  <a:pt x="5014532" y="1449705"/>
                </a:cubicBezTo>
                <a:cubicBezTo>
                  <a:pt x="4646159" y="1474062"/>
                  <a:pt x="4656278" y="1444375"/>
                  <a:pt x="4363294" y="1449705"/>
                </a:cubicBezTo>
                <a:cubicBezTo>
                  <a:pt x="4070310" y="1455035"/>
                  <a:pt x="3846374" y="1448631"/>
                  <a:pt x="3712056" y="1449705"/>
                </a:cubicBezTo>
                <a:cubicBezTo>
                  <a:pt x="3577738" y="1450779"/>
                  <a:pt x="3061666" y="1438160"/>
                  <a:pt x="2878471" y="1449705"/>
                </a:cubicBezTo>
                <a:cubicBezTo>
                  <a:pt x="2695277" y="1461250"/>
                  <a:pt x="2558474" y="1470734"/>
                  <a:pt x="2409580" y="1449705"/>
                </a:cubicBezTo>
                <a:cubicBezTo>
                  <a:pt x="2260686" y="1428676"/>
                  <a:pt x="2075374" y="1447811"/>
                  <a:pt x="1940689" y="1449705"/>
                </a:cubicBezTo>
                <a:cubicBezTo>
                  <a:pt x="1806004" y="1451599"/>
                  <a:pt x="1675967" y="1431780"/>
                  <a:pt x="1471798" y="1449705"/>
                </a:cubicBezTo>
                <a:cubicBezTo>
                  <a:pt x="1267629" y="1467630"/>
                  <a:pt x="1203344" y="1466003"/>
                  <a:pt x="1094080" y="1449705"/>
                </a:cubicBezTo>
                <a:cubicBezTo>
                  <a:pt x="984816" y="1433407"/>
                  <a:pt x="520961" y="1424187"/>
                  <a:pt x="0" y="1449705"/>
                </a:cubicBezTo>
                <a:cubicBezTo>
                  <a:pt x="18018" y="1312357"/>
                  <a:pt x="13513" y="1184457"/>
                  <a:pt x="0" y="980967"/>
                </a:cubicBezTo>
                <a:cubicBezTo>
                  <a:pt x="-13513" y="777477"/>
                  <a:pt x="-13009" y="618449"/>
                  <a:pt x="0" y="483235"/>
                </a:cubicBezTo>
                <a:cubicBezTo>
                  <a:pt x="13009" y="348021"/>
                  <a:pt x="18493" y="215213"/>
                  <a:pt x="0" y="0"/>
                </a:cubicBezTo>
                <a:close/>
              </a:path>
              <a:path w="9117330" h="1449705" stroke="0" extrusionOk="0">
                <a:moveTo>
                  <a:pt x="0" y="0"/>
                </a:moveTo>
                <a:cubicBezTo>
                  <a:pt x="238677" y="-25577"/>
                  <a:pt x="406686" y="-4670"/>
                  <a:pt x="560065" y="0"/>
                </a:cubicBezTo>
                <a:cubicBezTo>
                  <a:pt x="713445" y="4670"/>
                  <a:pt x="907808" y="6191"/>
                  <a:pt x="1120129" y="0"/>
                </a:cubicBezTo>
                <a:cubicBezTo>
                  <a:pt x="1332450" y="-6191"/>
                  <a:pt x="1373844" y="7084"/>
                  <a:pt x="1589020" y="0"/>
                </a:cubicBezTo>
                <a:cubicBezTo>
                  <a:pt x="1804196" y="-7084"/>
                  <a:pt x="1966408" y="-30770"/>
                  <a:pt x="2331432" y="0"/>
                </a:cubicBezTo>
                <a:cubicBezTo>
                  <a:pt x="2696456" y="30770"/>
                  <a:pt x="2811446" y="13227"/>
                  <a:pt x="2982669" y="0"/>
                </a:cubicBezTo>
                <a:cubicBezTo>
                  <a:pt x="3153892" y="-13227"/>
                  <a:pt x="3175249" y="12164"/>
                  <a:pt x="3360387" y="0"/>
                </a:cubicBezTo>
                <a:cubicBezTo>
                  <a:pt x="3545525" y="-12164"/>
                  <a:pt x="3693272" y="24094"/>
                  <a:pt x="4011625" y="0"/>
                </a:cubicBezTo>
                <a:cubicBezTo>
                  <a:pt x="4329978" y="-24094"/>
                  <a:pt x="4387212" y="36805"/>
                  <a:pt x="4754036" y="0"/>
                </a:cubicBezTo>
                <a:cubicBezTo>
                  <a:pt x="5120860" y="-36805"/>
                  <a:pt x="4962495" y="17788"/>
                  <a:pt x="5131754" y="0"/>
                </a:cubicBezTo>
                <a:cubicBezTo>
                  <a:pt x="5301013" y="-17788"/>
                  <a:pt x="5621168" y="15392"/>
                  <a:pt x="5782992" y="0"/>
                </a:cubicBezTo>
                <a:cubicBezTo>
                  <a:pt x="5944816" y="-15392"/>
                  <a:pt x="6315683" y="-7168"/>
                  <a:pt x="6525403" y="0"/>
                </a:cubicBezTo>
                <a:cubicBezTo>
                  <a:pt x="6735123" y="7168"/>
                  <a:pt x="6922481" y="17960"/>
                  <a:pt x="7085468" y="0"/>
                </a:cubicBezTo>
                <a:cubicBezTo>
                  <a:pt x="7248455" y="-17960"/>
                  <a:pt x="7636697" y="-37574"/>
                  <a:pt x="7919052" y="0"/>
                </a:cubicBezTo>
                <a:cubicBezTo>
                  <a:pt x="8201407" y="37574"/>
                  <a:pt x="8223637" y="-21516"/>
                  <a:pt x="8479117" y="0"/>
                </a:cubicBezTo>
                <a:cubicBezTo>
                  <a:pt x="8734597" y="21516"/>
                  <a:pt x="8870172" y="-1730"/>
                  <a:pt x="9117330" y="0"/>
                </a:cubicBezTo>
                <a:cubicBezTo>
                  <a:pt x="9130217" y="172904"/>
                  <a:pt x="9098980" y="323792"/>
                  <a:pt x="9117330" y="483235"/>
                </a:cubicBezTo>
                <a:cubicBezTo>
                  <a:pt x="9135680" y="642678"/>
                  <a:pt x="9129305" y="812325"/>
                  <a:pt x="9117330" y="922979"/>
                </a:cubicBezTo>
                <a:cubicBezTo>
                  <a:pt x="9105355" y="1033633"/>
                  <a:pt x="9133590" y="1334503"/>
                  <a:pt x="9117330" y="1449705"/>
                </a:cubicBezTo>
                <a:cubicBezTo>
                  <a:pt x="8861473" y="1422341"/>
                  <a:pt x="8600475" y="1456128"/>
                  <a:pt x="8374919" y="1449705"/>
                </a:cubicBezTo>
                <a:cubicBezTo>
                  <a:pt x="8149363" y="1443282"/>
                  <a:pt x="7945319" y="1418708"/>
                  <a:pt x="7632508" y="1449705"/>
                </a:cubicBezTo>
                <a:cubicBezTo>
                  <a:pt x="7319697" y="1480702"/>
                  <a:pt x="7276745" y="1455343"/>
                  <a:pt x="7163616" y="1449705"/>
                </a:cubicBezTo>
                <a:cubicBezTo>
                  <a:pt x="7050487" y="1444067"/>
                  <a:pt x="6900423" y="1429856"/>
                  <a:pt x="6694725" y="1449705"/>
                </a:cubicBezTo>
                <a:cubicBezTo>
                  <a:pt x="6489027" y="1469554"/>
                  <a:pt x="6138901" y="1447640"/>
                  <a:pt x="5952314" y="1449705"/>
                </a:cubicBezTo>
                <a:cubicBezTo>
                  <a:pt x="5765727" y="1451770"/>
                  <a:pt x="5673112" y="1467500"/>
                  <a:pt x="5483423" y="1449705"/>
                </a:cubicBezTo>
                <a:cubicBezTo>
                  <a:pt x="5293734" y="1431910"/>
                  <a:pt x="5211626" y="1457791"/>
                  <a:pt x="5014532" y="1449705"/>
                </a:cubicBezTo>
                <a:cubicBezTo>
                  <a:pt x="4817438" y="1441619"/>
                  <a:pt x="4762623" y="1441012"/>
                  <a:pt x="4636814" y="1449705"/>
                </a:cubicBezTo>
                <a:cubicBezTo>
                  <a:pt x="4511005" y="1458398"/>
                  <a:pt x="4255396" y="1422085"/>
                  <a:pt x="4076749" y="1449705"/>
                </a:cubicBezTo>
                <a:cubicBezTo>
                  <a:pt x="3898102" y="1477325"/>
                  <a:pt x="3750351" y="1452045"/>
                  <a:pt x="3516684" y="1449705"/>
                </a:cubicBezTo>
                <a:cubicBezTo>
                  <a:pt x="3283017" y="1447365"/>
                  <a:pt x="3070151" y="1451265"/>
                  <a:pt x="2865447" y="1449705"/>
                </a:cubicBezTo>
                <a:cubicBezTo>
                  <a:pt x="2660743" y="1448145"/>
                  <a:pt x="2668432" y="1435700"/>
                  <a:pt x="2487729" y="1449705"/>
                </a:cubicBezTo>
                <a:cubicBezTo>
                  <a:pt x="2307026" y="1463710"/>
                  <a:pt x="2054164" y="1421196"/>
                  <a:pt x="1745317" y="1449705"/>
                </a:cubicBezTo>
                <a:cubicBezTo>
                  <a:pt x="1436470" y="1478214"/>
                  <a:pt x="1505041" y="1464486"/>
                  <a:pt x="1367600" y="1449705"/>
                </a:cubicBezTo>
                <a:cubicBezTo>
                  <a:pt x="1230159" y="1434924"/>
                  <a:pt x="1039213" y="1454542"/>
                  <a:pt x="807535" y="1449705"/>
                </a:cubicBezTo>
                <a:cubicBezTo>
                  <a:pt x="575858" y="1444868"/>
                  <a:pt x="162017" y="1461332"/>
                  <a:pt x="0" y="1449705"/>
                </a:cubicBezTo>
                <a:cubicBezTo>
                  <a:pt x="-5759" y="1284277"/>
                  <a:pt x="15449" y="1152015"/>
                  <a:pt x="0" y="951973"/>
                </a:cubicBezTo>
                <a:cubicBezTo>
                  <a:pt x="-15449" y="751931"/>
                  <a:pt x="-10464" y="675826"/>
                  <a:pt x="0" y="468738"/>
                </a:cubicBezTo>
                <a:cubicBezTo>
                  <a:pt x="10464" y="261650"/>
                  <a:pt x="-5591" y="211471"/>
                  <a:pt x="0" y="0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dk1"/>
                </a:solidFill>
              </a:defRPr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loria Hallelujah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l" eaLnBrk="1" hangingPunct="1">
              <a:buClrTx/>
              <a:buSzTx/>
              <a:buFontTx/>
              <a:buNone/>
            </a:pP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Làm tròn số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356</a:t>
            </a: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hàng chục thì được số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</a:t>
            </a:r>
          </a:p>
        </p:txBody>
      </p:sp>
      <p:sp>
        <p:nvSpPr>
          <p:cNvPr id="6" name="Title 2"/>
          <p:cNvSpPr>
            <a:spLocks noGrp="1"/>
          </p:cNvSpPr>
          <p:nvPr/>
        </p:nvSpPr>
        <p:spPr>
          <a:xfrm>
            <a:off x="881380" y="3947160"/>
            <a:ext cx="10897870" cy="876935"/>
          </a:xfrm>
          <a:custGeom>
            <a:avLst>
              <a:gd name="connsiteX0" fmla="*/ 0 w 9117330"/>
              <a:gd name="connsiteY0" fmla="*/ 0 h 1449705"/>
              <a:gd name="connsiteX1" fmla="*/ 560065 w 9117330"/>
              <a:gd name="connsiteY1" fmla="*/ 0 h 1449705"/>
              <a:gd name="connsiteX2" fmla="*/ 1211302 w 9117330"/>
              <a:gd name="connsiteY2" fmla="*/ 0 h 1449705"/>
              <a:gd name="connsiteX3" fmla="*/ 2044887 w 9117330"/>
              <a:gd name="connsiteY3" fmla="*/ 0 h 1449705"/>
              <a:gd name="connsiteX4" fmla="*/ 2604951 w 9117330"/>
              <a:gd name="connsiteY4" fmla="*/ 0 h 1449705"/>
              <a:gd name="connsiteX5" fmla="*/ 3438536 w 9117330"/>
              <a:gd name="connsiteY5" fmla="*/ 0 h 1449705"/>
              <a:gd name="connsiteX6" fmla="*/ 3998600 w 9117330"/>
              <a:gd name="connsiteY6" fmla="*/ 0 h 1449705"/>
              <a:gd name="connsiteX7" fmla="*/ 4467492 w 9117330"/>
              <a:gd name="connsiteY7" fmla="*/ 0 h 1449705"/>
              <a:gd name="connsiteX8" fmla="*/ 5118730 w 9117330"/>
              <a:gd name="connsiteY8" fmla="*/ 0 h 1449705"/>
              <a:gd name="connsiteX9" fmla="*/ 5861141 w 9117330"/>
              <a:gd name="connsiteY9" fmla="*/ 0 h 1449705"/>
              <a:gd name="connsiteX10" fmla="*/ 6330032 w 9117330"/>
              <a:gd name="connsiteY10" fmla="*/ 0 h 1449705"/>
              <a:gd name="connsiteX11" fmla="*/ 6798923 w 9117330"/>
              <a:gd name="connsiteY11" fmla="*/ 0 h 1449705"/>
              <a:gd name="connsiteX12" fmla="*/ 7632508 w 9117330"/>
              <a:gd name="connsiteY12" fmla="*/ 0 h 1449705"/>
              <a:gd name="connsiteX13" fmla="*/ 8010226 w 9117330"/>
              <a:gd name="connsiteY13" fmla="*/ 0 h 1449705"/>
              <a:gd name="connsiteX14" fmla="*/ 9117330 w 9117330"/>
              <a:gd name="connsiteY14" fmla="*/ 0 h 1449705"/>
              <a:gd name="connsiteX15" fmla="*/ 9117330 w 9117330"/>
              <a:gd name="connsiteY15" fmla="*/ 468738 h 1449705"/>
              <a:gd name="connsiteX16" fmla="*/ 9117330 w 9117330"/>
              <a:gd name="connsiteY16" fmla="*/ 966470 h 1449705"/>
              <a:gd name="connsiteX17" fmla="*/ 9117330 w 9117330"/>
              <a:gd name="connsiteY17" fmla="*/ 1449705 h 1449705"/>
              <a:gd name="connsiteX18" fmla="*/ 8283746 w 9117330"/>
              <a:gd name="connsiteY18" fmla="*/ 1449705 h 1449705"/>
              <a:gd name="connsiteX19" fmla="*/ 7814854 w 9117330"/>
              <a:gd name="connsiteY19" fmla="*/ 1449705 h 1449705"/>
              <a:gd name="connsiteX20" fmla="*/ 7437136 w 9117330"/>
              <a:gd name="connsiteY20" fmla="*/ 1449705 h 1449705"/>
              <a:gd name="connsiteX21" fmla="*/ 6877072 w 9117330"/>
              <a:gd name="connsiteY21" fmla="*/ 1449705 h 1449705"/>
              <a:gd name="connsiteX22" fmla="*/ 6225834 w 9117330"/>
              <a:gd name="connsiteY22" fmla="*/ 1449705 h 1449705"/>
              <a:gd name="connsiteX23" fmla="*/ 5848116 w 9117330"/>
              <a:gd name="connsiteY23" fmla="*/ 1449705 h 1449705"/>
              <a:gd name="connsiteX24" fmla="*/ 5014532 w 9117330"/>
              <a:gd name="connsiteY24" fmla="*/ 1449705 h 1449705"/>
              <a:gd name="connsiteX25" fmla="*/ 4363294 w 9117330"/>
              <a:gd name="connsiteY25" fmla="*/ 1449705 h 1449705"/>
              <a:gd name="connsiteX26" fmla="*/ 3712056 w 9117330"/>
              <a:gd name="connsiteY26" fmla="*/ 1449705 h 1449705"/>
              <a:gd name="connsiteX27" fmla="*/ 2878471 w 9117330"/>
              <a:gd name="connsiteY27" fmla="*/ 1449705 h 1449705"/>
              <a:gd name="connsiteX28" fmla="*/ 2409580 w 9117330"/>
              <a:gd name="connsiteY28" fmla="*/ 1449705 h 1449705"/>
              <a:gd name="connsiteX29" fmla="*/ 1940689 w 9117330"/>
              <a:gd name="connsiteY29" fmla="*/ 1449705 h 1449705"/>
              <a:gd name="connsiteX30" fmla="*/ 1471798 w 9117330"/>
              <a:gd name="connsiteY30" fmla="*/ 1449705 h 1449705"/>
              <a:gd name="connsiteX31" fmla="*/ 1094080 w 9117330"/>
              <a:gd name="connsiteY31" fmla="*/ 1449705 h 1449705"/>
              <a:gd name="connsiteX32" fmla="*/ 0 w 9117330"/>
              <a:gd name="connsiteY32" fmla="*/ 1449705 h 1449705"/>
              <a:gd name="connsiteX33" fmla="*/ 0 w 9117330"/>
              <a:gd name="connsiteY33" fmla="*/ 980967 h 1449705"/>
              <a:gd name="connsiteX34" fmla="*/ 0 w 9117330"/>
              <a:gd name="connsiteY34" fmla="*/ 483235 h 1449705"/>
              <a:gd name="connsiteX35" fmla="*/ 0 w 9117330"/>
              <a:gd name="connsiteY35" fmla="*/ 0 h 1449705"/>
            </a:avLst>
            <a:gdLst>
              <a:gd name="connsiteX0-1" fmla="*/ 0 w 9117330"/>
              <a:gd name="connsiteY0-2" fmla="*/ 0 h 1449705"/>
              <a:gd name="connsiteX1-3" fmla="*/ 560065 w 9117330"/>
              <a:gd name="connsiteY1-4" fmla="*/ 0 h 1449705"/>
              <a:gd name="connsiteX2-5" fmla="*/ 1211302 w 9117330"/>
              <a:gd name="connsiteY2-6" fmla="*/ 0 h 1449705"/>
              <a:gd name="connsiteX3-7" fmla="*/ 2044887 w 9117330"/>
              <a:gd name="connsiteY3-8" fmla="*/ 0 h 1449705"/>
              <a:gd name="connsiteX4-9" fmla="*/ 2604951 w 9117330"/>
              <a:gd name="connsiteY4-10" fmla="*/ 0 h 1449705"/>
              <a:gd name="connsiteX5-11" fmla="*/ 3438536 w 9117330"/>
              <a:gd name="connsiteY5-12" fmla="*/ 0 h 1449705"/>
              <a:gd name="connsiteX6-13" fmla="*/ 3998600 w 9117330"/>
              <a:gd name="connsiteY6-14" fmla="*/ 0 h 1449705"/>
              <a:gd name="connsiteX7-15" fmla="*/ 4467492 w 9117330"/>
              <a:gd name="connsiteY7-16" fmla="*/ 0 h 1449705"/>
              <a:gd name="connsiteX8-17" fmla="*/ 5118730 w 9117330"/>
              <a:gd name="connsiteY8-18" fmla="*/ 0 h 1449705"/>
              <a:gd name="connsiteX9-19" fmla="*/ 5861141 w 9117330"/>
              <a:gd name="connsiteY9-20" fmla="*/ 0 h 1449705"/>
              <a:gd name="connsiteX10-21" fmla="*/ 6330032 w 9117330"/>
              <a:gd name="connsiteY10-22" fmla="*/ 0 h 1449705"/>
              <a:gd name="connsiteX11-23" fmla="*/ 6798923 w 9117330"/>
              <a:gd name="connsiteY11-24" fmla="*/ 0 h 1449705"/>
              <a:gd name="connsiteX12-25" fmla="*/ 7632508 w 9117330"/>
              <a:gd name="connsiteY12-26" fmla="*/ 0 h 1449705"/>
              <a:gd name="connsiteX13-27" fmla="*/ 8010226 w 9117330"/>
              <a:gd name="connsiteY13-28" fmla="*/ 0 h 1449705"/>
              <a:gd name="connsiteX14-29" fmla="*/ 9117330 w 9117330"/>
              <a:gd name="connsiteY14-30" fmla="*/ 0 h 1449705"/>
              <a:gd name="connsiteX15-31" fmla="*/ 9117330 w 9117330"/>
              <a:gd name="connsiteY15-32" fmla="*/ 468738 h 1449705"/>
              <a:gd name="connsiteX16-33" fmla="*/ 9117330 w 9117330"/>
              <a:gd name="connsiteY16-34" fmla="*/ 966470 h 1449705"/>
              <a:gd name="connsiteX17-35" fmla="*/ 9117330 w 9117330"/>
              <a:gd name="connsiteY17-36" fmla="*/ 1449705 h 1449705"/>
              <a:gd name="connsiteX18-37" fmla="*/ 8283746 w 9117330"/>
              <a:gd name="connsiteY18-38" fmla="*/ 1449705 h 1449705"/>
              <a:gd name="connsiteX19-39" fmla="*/ 7814854 w 9117330"/>
              <a:gd name="connsiteY19-40" fmla="*/ 1449705 h 1449705"/>
              <a:gd name="connsiteX20-41" fmla="*/ 7437136 w 9117330"/>
              <a:gd name="connsiteY20-42" fmla="*/ 1449705 h 1449705"/>
              <a:gd name="connsiteX21-43" fmla="*/ 6877072 w 9117330"/>
              <a:gd name="connsiteY21-44" fmla="*/ 1449705 h 1449705"/>
              <a:gd name="connsiteX22-45" fmla="*/ 6225834 w 9117330"/>
              <a:gd name="connsiteY22-46" fmla="*/ 1449705 h 1449705"/>
              <a:gd name="connsiteX23-47" fmla="*/ 5848116 w 9117330"/>
              <a:gd name="connsiteY23-48" fmla="*/ 1449705 h 1449705"/>
              <a:gd name="connsiteX24-49" fmla="*/ 5014532 w 9117330"/>
              <a:gd name="connsiteY24-50" fmla="*/ 1449705 h 1449705"/>
              <a:gd name="connsiteX25-51" fmla="*/ 4363294 w 9117330"/>
              <a:gd name="connsiteY25-52" fmla="*/ 1449705 h 1449705"/>
              <a:gd name="connsiteX26-53" fmla="*/ 3712056 w 9117330"/>
              <a:gd name="connsiteY26-54" fmla="*/ 1449705 h 1449705"/>
              <a:gd name="connsiteX27-55" fmla="*/ 2878471 w 9117330"/>
              <a:gd name="connsiteY27-56" fmla="*/ 1449705 h 1449705"/>
              <a:gd name="connsiteX28-57" fmla="*/ 2409580 w 9117330"/>
              <a:gd name="connsiteY28-58" fmla="*/ 1449705 h 1449705"/>
              <a:gd name="connsiteX29-59" fmla="*/ 1940689 w 9117330"/>
              <a:gd name="connsiteY29-60" fmla="*/ 1449705 h 1449705"/>
              <a:gd name="connsiteX30-61" fmla="*/ 1471798 w 9117330"/>
              <a:gd name="connsiteY30-62" fmla="*/ 1449705 h 1449705"/>
              <a:gd name="connsiteX31-63" fmla="*/ 1094080 w 9117330"/>
              <a:gd name="connsiteY31-64" fmla="*/ 1449705 h 1449705"/>
              <a:gd name="connsiteX32-65" fmla="*/ 0 w 9117330"/>
              <a:gd name="connsiteY32-66" fmla="*/ 1449705 h 1449705"/>
              <a:gd name="connsiteX33-67" fmla="*/ 0 w 9117330"/>
              <a:gd name="connsiteY33-68" fmla="*/ 980967 h 1449705"/>
              <a:gd name="connsiteX34-69" fmla="*/ 0 w 9117330"/>
              <a:gd name="connsiteY34-70" fmla="*/ 483235 h 1449705"/>
              <a:gd name="connsiteX35-71" fmla="*/ 0 w 9117330"/>
              <a:gd name="connsiteY35-72" fmla="*/ 0 h 144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</a:cxnLst>
            <a:rect l="l" t="t" r="r" b="b"/>
            <a:pathLst>
              <a:path w="9117330" h="1449705" fill="none" extrusionOk="0">
                <a:moveTo>
                  <a:pt x="0" y="0"/>
                </a:moveTo>
                <a:cubicBezTo>
                  <a:pt x="179337" y="5997"/>
                  <a:pt x="288930" y="23302"/>
                  <a:pt x="560065" y="0"/>
                </a:cubicBezTo>
                <a:cubicBezTo>
                  <a:pt x="831201" y="-23302"/>
                  <a:pt x="1057783" y="-20290"/>
                  <a:pt x="1211302" y="0"/>
                </a:cubicBezTo>
                <a:cubicBezTo>
                  <a:pt x="1364821" y="20290"/>
                  <a:pt x="1642670" y="26666"/>
                  <a:pt x="2044887" y="0"/>
                </a:cubicBezTo>
                <a:cubicBezTo>
                  <a:pt x="2447105" y="-26666"/>
                  <a:pt x="2401718" y="2194"/>
                  <a:pt x="2604951" y="0"/>
                </a:cubicBezTo>
                <a:cubicBezTo>
                  <a:pt x="2808184" y="-2194"/>
                  <a:pt x="3170957" y="-39766"/>
                  <a:pt x="3438536" y="0"/>
                </a:cubicBezTo>
                <a:cubicBezTo>
                  <a:pt x="3706116" y="39766"/>
                  <a:pt x="3736454" y="26957"/>
                  <a:pt x="3998600" y="0"/>
                </a:cubicBezTo>
                <a:cubicBezTo>
                  <a:pt x="4260746" y="-26957"/>
                  <a:pt x="4340317" y="-19288"/>
                  <a:pt x="4467492" y="0"/>
                </a:cubicBezTo>
                <a:cubicBezTo>
                  <a:pt x="4594667" y="19288"/>
                  <a:pt x="4898511" y="-17578"/>
                  <a:pt x="5118730" y="0"/>
                </a:cubicBezTo>
                <a:cubicBezTo>
                  <a:pt x="5338949" y="17578"/>
                  <a:pt x="5534489" y="-18085"/>
                  <a:pt x="5861141" y="0"/>
                </a:cubicBezTo>
                <a:cubicBezTo>
                  <a:pt x="6187793" y="18085"/>
                  <a:pt x="6210351" y="-9283"/>
                  <a:pt x="6330032" y="0"/>
                </a:cubicBezTo>
                <a:cubicBezTo>
                  <a:pt x="6449713" y="9283"/>
                  <a:pt x="6619728" y="14670"/>
                  <a:pt x="6798923" y="0"/>
                </a:cubicBezTo>
                <a:cubicBezTo>
                  <a:pt x="6978118" y="-14670"/>
                  <a:pt x="7406090" y="-18600"/>
                  <a:pt x="7632508" y="0"/>
                </a:cubicBezTo>
                <a:cubicBezTo>
                  <a:pt x="7858927" y="18600"/>
                  <a:pt x="7891631" y="-6729"/>
                  <a:pt x="8010226" y="0"/>
                </a:cubicBezTo>
                <a:cubicBezTo>
                  <a:pt x="8128821" y="6729"/>
                  <a:pt x="8717472" y="20058"/>
                  <a:pt x="9117330" y="0"/>
                </a:cubicBezTo>
                <a:cubicBezTo>
                  <a:pt x="9130307" y="102232"/>
                  <a:pt x="9112401" y="338209"/>
                  <a:pt x="9117330" y="468738"/>
                </a:cubicBezTo>
                <a:cubicBezTo>
                  <a:pt x="9122259" y="599267"/>
                  <a:pt x="9127938" y="723709"/>
                  <a:pt x="9117330" y="966470"/>
                </a:cubicBezTo>
                <a:cubicBezTo>
                  <a:pt x="9106722" y="1209231"/>
                  <a:pt x="9106763" y="1208799"/>
                  <a:pt x="9117330" y="1449705"/>
                </a:cubicBezTo>
                <a:cubicBezTo>
                  <a:pt x="8737510" y="1437291"/>
                  <a:pt x="8455316" y="1448798"/>
                  <a:pt x="8283746" y="1449705"/>
                </a:cubicBezTo>
                <a:cubicBezTo>
                  <a:pt x="8112176" y="1450612"/>
                  <a:pt x="7962764" y="1470481"/>
                  <a:pt x="7814854" y="1449705"/>
                </a:cubicBezTo>
                <a:cubicBezTo>
                  <a:pt x="7666944" y="1428929"/>
                  <a:pt x="7565557" y="1448507"/>
                  <a:pt x="7437136" y="1449705"/>
                </a:cubicBezTo>
                <a:cubicBezTo>
                  <a:pt x="7308715" y="1450903"/>
                  <a:pt x="7085232" y="1431027"/>
                  <a:pt x="6877072" y="1449705"/>
                </a:cubicBezTo>
                <a:cubicBezTo>
                  <a:pt x="6668912" y="1468383"/>
                  <a:pt x="6545444" y="1456464"/>
                  <a:pt x="6225834" y="1449705"/>
                </a:cubicBezTo>
                <a:cubicBezTo>
                  <a:pt x="5906224" y="1442946"/>
                  <a:pt x="6020657" y="1443214"/>
                  <a:pt x="5848116" y="1449705"/>
                </a:cubicBezTo>
                <a:cubicBezTo>
                  <a:pt x="5675575" y="1456196"/>
                  <a:pt x="5382905" y="1425348"/>
                  <a:pt x="5014532" y="1449705"/>
                </a:cubicBezTo>
                <a:cubicBezTo>
                  <a:pt x="4646159" y="1474062"/>
                  <a:pt x="4656278" y="1444375"/>
                  <a:pt x="4363294" y="1449705"/>
                </a:cubicBezTo>
                <a:cubicBezTo>
                  <a:pt x="4070310" y="1455035"/>
                  <a:pt x="3846374" y="1448631"/>
                  <a:pt x="3712056" y="1449705"/>
                </a:cubicBezTo>
                <a:cubicBezTo>
                  <a:pt x="3577738" y="1450779"/>
                  <a:pt x="3061666" y="1438160"/>
                  <a:pt x="2878471" y="1449705"/>
                </a:cubicBezTo>
                <a:cubicBezTo>
                  <a:pt x="2695277" y="1461250"/>
                  <a:pt x="2558474" y="1470734"/>
                  <a:pt x="2409580" y="1449705"/>
                </a:cubicBezTo>
                <a:cubicBezTo>
                  <a:pt x="2260686" y="1428676"/>
                  <a:pt x="2075374" y="1447811"/>
                  <a:pt x="1940689" y="1449705"/>
                </a:cubicBezTo>
                <a:cubicBezTo>
                  <a:pt x="1806004" y="1451599"/>
                  <a:pt x="1675967" y="1431780"/>
                  <a:pt x="1471798" y="1449705"/>
                </a:cubicBezTo>
                <a:cubicBezTo>
                  <a:pt x="1267629" y="1467630"/>
                  <a:pt x="1203344" y="1466003"/>
                  <a:pt x="1094080" y="1449705"/>
                </a:cubicBezTo>
                <a:cubicBezTo>
                  <a:pt x="984816" y="1433407"/>
                  <a:pt x="520961" y="1424187"/>
                  <a:pt x="0" y="1449705"/>
                </a:cubicBezTo>
                <a:cubicBezTo>
                  <a:pt x="18018" y="1312357"/>
                  <a:pt x="13513" y="1184457"/>
                  <a:pt x="0" y="980967"/>
                </a:cubicBezTo>
                <a:cubicBezTo>
                  <a:pt x="-13513" y="777477"/>
                  <a:pt x="-13009" y="618449"/>
                  <a:pt x="0" y="483235"/>
                </a:cubicBezTo>
                <a:cubicBezTo>
                  <a:pt x="13009" y="348021"/>
                  <a:pt x="18493" y="215213"/>
                  <a:pt x="0" y="0"/>
                </a:cubicBezTo>
                <a:close/>
              </a:path>
              <a:path w="9117330" h="1449705" stroke="0" extrusionOk="0">
                <a:moveTo>
                  <a:pt x="0" y="0"/>
                </a:moveTo>
                <a:cubicBezTo>
                  <a:pt x="238677" y="-25577"/>
                  <a:pt x="406686" y="-4670"/>
                  <a:pt x="560065" y="0"/>
                </a:cubicBezTo>
                <a:cubicBezTo>
                  <a:pt x="713445" y="4670"/>
                  <a:pt x="907808" y="6191"/>
                  <a:pt x="1120129" y="0"/>
                </a:cubicBezTo>
                <a:cubicBezTo>
                  <a:pt x="1332450" y="-6191"/>
                  <a:pt x="1373844" y="7084"/>
                  <a:pt x="1589020" y="0"/>
                </a:cubicBezTo>
                <a:cubicBezTo>
                  <a:pt x="1804196" y="-7084"/>
                  <a:pt x="1966408" y="-30770"/>
                  <a:pt x="2331432" y="0"/>
                </a:cubicBezTo>
                <a:cubicBezTo>
                  <a:pt x="2696456" y="30770"/>
                  <a:pt x="2811446" y="13227"/>
                  <a:pt x="2982669" y="0"/>
                </a:cubicBezTo>
                <a:cubicBezTo>
                  <a:pt x="3153892" y="-13227"/>
                  <a:pt x="3175249" y="12164"/>
                  <a:pt x="3360387" y="0"/>
                </a:cubicBezTo>
                <a:cubicBezTo>
                  <a:pt x="3545525" y="-12164"/>
                  <a:pt x="3693272" y="24094"/>
                  <a:pt x="4011625" y="0"/>
                </a:cubicBezTo>
                <a:cubicBezTo>
                  <a:pt x="4329978" y="-24094"/>
                  <a:pt x="4387212" y="36805"/>
                  <a:pt x="4754036" y="0"/>
                </a:cubicBezTo>
                <a:cubicBezTo>
                  <a:pt x="5120860" y="-36805"/>
                  <a:pt x="4962495" y="17788"/>
                  <a:pt x="5131754" y="0"/>
                </a:cubicBezTo>
                <a:cubicBezTo>
                  <a:pt x="5301013" y="-17788"/>
                  <a:pt x="5621168" y="15392"/>
                  <a:pt x="5782992" y="0"/>
                </a:cubicBezTo>
                <a:cubicBezTo>
                  <a:pt x="5944816" y="-15392"/>
                  <a:pt x="6315683" y="-7168"/>
                  <a:pt x="6525403" y="0"/>
                </a:cubicBezTo>
                <a:cubicBezTo>
                  <a:pt x="6735123" y="7168"/>
                  <a:pt x="6922481" y="17960"/>
                  <a:pt x="7085468" y="0"/>
                </a:cubicBezTo>
                <a:cubicBezTo>
                  <a:pt x="7248455" y="-17960"/>
                  <a:pt x="7636697" y="-37574"/>
                  <a:pt x="7919052" y="0"/>
                </a:cubicBezTo>
                <a:cubicBezTo>
                  <a:pt x="8201407" y="37574"/>
                  <a:pt x="8223637" y="-21516"/>
                  <a:pt x="8479117" y="0"/>
                </a:cubicBezTo>
                <a:cubicBezTo>
                  <a:pt x="8734597" y="21516"/>
                  <a:pt x="8870172" y="-1730"/>
                  <a:pt x="9117330" y="0"/>
                </a:cubicBezTo>
                <a:cubicBezTo>
                  <a:pt x="9130217" y="172904"/>
                  <a:pt x="9098980" y="323792"/>
                  <a:pt x="9117330" y="483235"/>
                </a:cubicBezTo>
                <a:cubicBezTo>
                  <a:pt x="9135680" y="642678"/>
                  <a:pt x="9129305" y="812325"/>
                  <a:pt x="9117330" y="922979"/>
                </a:cubicBezTo>
                <a:cubicBezTo>
                  <a:pt x="9105355" y="1033633"/>
                  <a:pt x="9133590" y="1334503"/>
                  <a:pt x="9117330" y="1449705"/>
                </a:cubicBezTo>
                <a:cubicBezTo>
                  <a:pt x="8861473" y="1422341"/>
                  <a:pt x="8600475" y="1456128"/>
                  <a:pt x="8374919" y="1449705"/>
                </a:cubicBezTo>
                <a:cubicBezTo>
                  <a:pt x="8149363" y="1443282"/>
                  <a:pt x="7945319" y="1418708"/>
                  <a:pt x="7632508" y="1449705"/>
                </a:cubicBezTo>
                <a:cubicBezTo>
                  <a:pt x="7319697" y="1480702"/>
                  <a:pt x="7276745" y="1455343"/>
                  <a:pt x="7163616" y="1449705"/>
                </a:cubicBezTo>
                <a:cubicBezTo>
                  <a:pt x="7050487" y="1444067"/>
                  <a:pt x="6900423" y="1429856"/>
                  <a:pt x="6694725" y="1449705"/>
                </a:cubicBezTo>
                <a:cubicBezTo>
                  <a:pt x="6489027" y="1469554"/>
                  <a:pt x="6138901" y="1447640"/>
                  <a:pt x="5952314" y="1449705"/>
                </a:cubicBezTo>
                <a:cubicBezTo>
                  <a:pt x="5765727" y="1451770"/>
                  <a:pt x="5673112" y="1467500"/>
                  <a:pt x="5483423" y="1449705"/>
                </a:cubicBezTo>
                <a:cubicBezTo>
                  <a:pt x="5293734" y="1431910"/>
                  <a:pt x="5211626" y="1457791"/>
                  <a:pt x="5014532" y="1449705"/>
                </a:cubicBezTo>
                <a:cubicBezTo>
                  <a:pt x="4817438" y="1441619"/>
                  <a:pt x="4762623" y="1441012"/>
                  <a:pt x="4636814" y="1449705"/>
                </a:cubicBezTo>
                <a:cubicBezTo>
                  <a:pt x="4511005" y="1458398"/>
                  <a:pt x="4255396" y="1422085"/>
                  <a:pt x="4076749" y="1449705"/>
                </a:cubicBezTo>
                <a:cubicBezTo>
                  <a:pt x="3898102" y="1477325"/>
                  <a:pt x="3750351" y="1452045"/>
                  <a:pt x="3516684" y="1449705"/>
                </a:cubicBezTo>
                <a:cubicBezTo>
                  <a:pt x="3283017" y="1447365"/>
                  <a:pt x="3070151" y="1451265"/>
                  <a:pt x="2865447" y="1449705"/>
                </a:cubicBezTo>
                <a:cubicBezTo>
                  <a:pt x="2660743" y="1448145"/>
                  <a:pt x="2668432" y="1435700"/>
                  <a:pt x="2487729" y="1449705"/>
                </a:cubicBezTo>
                <a:cubicBezTo>
                  <a:pt x="2307026" y="1463710"/>
                  <a:pt x="2054164" y="1421196"/>
                  <a:pt x="1745317" y="1449705"/>
                </a:cubicBezTo>
                <a:cubicBezTo>
                  <a:pt x="1436470" y="1478214"/>
                  <a:pt x="1505041" y="1464486"/>
                  <a:pt x="1367600" y="1449705"/>
                </a:cubicBezTo>
                <a:cubicBezTo>
                  <a:pt x="1230159" y="1434924"/>
                  <a:pt x="1039213" y="1454542"/>
                  <a:pt x="807535" y="1449705"/>
                </a:cubicBezTo>
                <a:cubicBezTo>
                  <a:pt x="575858" y="1444868"/>
                  <a:pt x="162017" y="1461332"/>
                  <a:pt x="0" y="1449705"/>
                </a:cubicBezTo>
                <a:cubicBezTo>
                  <a:pt x="-5759" y="1284277"/>
                  <a:pt x="15449" y="1152015"/>
                  <a:pt x="0" y="951973"/>
                </a:cubicBezTo>
                <a:cubicBezTo>
                  <a:pt x="-15449" y="751931"/>
                  <a:pt x="-10464" y="675826"/>
                  <a:pt x="0" y="468738"/>
                </a:cubicBezTo>
                <a:cubicBezTo>
                  <a:pt x="10464" y="261650"/>
                  <a:pt x="-5591" y="211471"/>
                  <a:pt x="0" y="0"/>
                </a:cubicBezTo>
                <a:close/>
              </a:path>
              <a:path w="9117330" h="1449705" fill="none" extrusionOk="0">
                <a:moveTo>
                  <a:pt x="0" y="0"/>
                </a:moveTo>
                <a:cubicBezTo>
                  <a:pt x="179337" y="5997"/>
                  <a:pt x="288930" y="23302"/>
                  <a:pt x="560065" y="0"/>
                </a:cubicBezTo>
                <a:cubicBezTo>
                  <a:pt x="831201" y="-23302"/>
                  <a:pt x="1057783" y="-20290"/>
                  <a:pt x="1211302" y="0"/>
                </a:cubicBezTo>
                <a:cubicBezTo>
                  <a:pt x="1364821" y="20290"/>
                  <a:pt x="1642670" y="26666"/>
                  <a:pt x="2044887" y="0"/>
                </a:cubicBezTo>
                <a:cubicBezTo>
                  <a:pt x="2447105" y="-26666"/>
                  <a:pt x="2401718" y="2194"/>
                  <a:pt x="2604951" y="0"/>
                </a:cubicBezTo>
                <a:cubicBezTo>
                  <a:pt x="2808184" y="-2194"/>
                  <a:pt x="3170957" y="-39766"/>
                  <a:pt x="3438536" y="0"/>
                </a:cubicBezTo>
                <a:cubicBezTo>
                  <a:pt x="3706116" y="39766"/>
                  <a:pt x="3736454" y="26957"/>
                  <a:pt x="3998600" y="0"/>
                </a:cubicBezTo>
                <a:cubicBezTo>
                  <a:pt x="4260746" y="-26957"/>
                  <a:pt x="4340317" y="-19288"/>
                  <a:pt x="4467492" y="0"/>
                </a:cubicBezTo>
                <a:cubicBezTo>
                  <a:pt x="4594667" y="19288"/>
                  <a:pt x="4898511" y="-17578"/>
                  <a:pt x="5118730" y="0"/>
                </a:cubicBezTo>
                <a:cubicBezTo>
                  <a:pt x="5338949" y="17578"/>
                  <a:pt x="5534489" y="-18085"/>
                  <a:pt x="5861141" y="0"/>
                </a:cubicBezTo>
                <a:cubicBezTo>
                  <a:pt x="6187793" y="18085"/>
                  <a:pt x="6210351" y="-9283"/>
                  <a:pt x="6330032" y="0"/>
                </a:cubicBezTo>
                <a:cubicBezTo>
                  <a:pt x="6449713" y="9283"/>
                  <a:pt x="6619728" y="14670"/>
                  <a:pt x="6798923" y="0"/>
                </a:cubicBezTo>
                <a:cubicBezTo>
                  <a:pt x="6978118" y="-14670"/>
                  <a:pt x="7406090" y="-18600"/>
                  <a:pt x="7632508" y="0"/>
                </a:cubicBezTo>
                <a:cubicBezTo>
                  <a:pt x="7858927" y="18600"/>
                  <a:pt x="7891631" y="-6729"/>
                  <a:pt x="8010226" y="0"/>
                </a:cubicBezTo>
                <a:cubicBezTo>
                  <a:pt x="8128821" y="6729"/>
                  <a:pt x="8717472" y="20058"/>
                  <a:pt x="9117330" y="0"/>
                </a:cubicBezTo>
                <a:cubicBezTo>
                  <a:pt x="9130307" y="102232"/>
                  <a:pt x="9112401" y="338209"/>
                  <a:pt x="9117330" y="468738"/>
                </a:cubicBezTo>
                <a:cubicBezTo>
                  <a:pt x="9122259" y="599267"/>
                  <a:pt x="9127938" y="723709"/>
                  <a:pt x="9117330" y="966470"/>
                </a:cubicBezTo>
                <a:cubicBezTo>
                  <a:pt x="9106722" y="1209231"/>
                  <a:pt x="9106763" y="1208799"/>
                  <a:pt x="9117330" y="1449705"/>
                </a:cubicBezTo>
                <a:cubicBezTo>
                  <a:pt x="8737510" y="1437291"/>
                  <a:pt x="8455316" y="1448798"/>
                  <a:pt x="8283746" y="1449705"/>
                </a:cubicBezTo>
                <a:cubicBezTo>
                  <a:pt x="8112176" y="1450612"/>
                  <a:pt x="7962764" y="1470481"/>
                  <a:pt x="7814854" y="1449705"/>
                </a:cubicBezTo>
                <a:cubicBezTo>
                  <a:pt x="7666944" y="1428929"/>
                  <a:pt x="7565557" y="1448507"/>
                  <a:pt x="7437136" y="1449705"/>
                </a:cubicBezTo>
                <a:cubicBezTo>
                  <a:pt x="7308715" y="1450903"/>
                  <a:pt x="7085232" y="1431027"/>
                  <a:pt x="6877072" y="1449705"/>
                </a:cubicBezTo>
                <a:cubicBezTo>
                  <a:pt x="6668912" y="1468383"/>
                  <a:pt x="6545444" y="1456464"/>
                  <a:pt x="6225834" y="1449705"/>
                </a:cubicBezTo>
                <a:cubicBezTo>
                  <a:pt x="5906224" y="1442946"/>
                  <a:pt x="6020657" y="1443214"/>
                  <a:pt x="5848116" y="1449705"/>
                </a:cubicBezTo>
                <a:cubicBezTo>
                  <a:pt x="5675575" y="1456196"/>
                  <a:pt x="5382905" y="1425348"/>
                  <a:pt x="5014532" y="1449705"/>
                </a:cubicBezTo>
                <a:cubicBezTo>
                  <a:pt x="4646159" y="1474062"/>
                  <a:pt x="4656278" y="1444375"/>
                  <a:pt x="4363294" y="1449705"/>
                </a:cubicBezTo>
                <a:cubicBezTo>
                  <a:pt x="4070310" y="1455035"/>
                  <a:pt x="3846374" y="1448631"/>
                  <a:pt x="3712056" y="1449705"/>
                </a:cubicBezTo>
                <a:cubicBezTo>
                  <a:pt x="3577738" y="1450779"/>
                  <a:pt x="3061666" y="1438160"/>
                  <a:pt x="2878471" y="1449705"/>
                </a:cubicBezTo>
                <a:cubicBezTo>
                  <a:pt x="2695277" y="1461250"/>
                  <a:pt x="2558474" y="1470734"/>
                  <a:pt x="2409580" y="1449705"/>
                </a:cubicBezTo>
                <a:cubicBezTo>
                  <a:pt x="2260686" y="1428676"/>
                  <a:pt x="2075374" y="1447811"/>
                  <a:pt x="1940689" y="1449705"/>
                </a:cubicBezTo>
                <a:cubicBezTo>
                  <a:pt x="1806004" y="1451599"/>
                  <a:pt x="1675967" y="1431780"/>
                  <a:pt x="1471798" y="1449705"/>
                </a:cubicBezTo>
                <a:cubicBezTo>
                  <a:pt x="1267629" y="1467630"/>
                  <a:pt x="1203344" y="1466003"/>
                  <a:pt x="1094080" y="1449705"/>
                </a:cubicBezTo>
                <a:cubicBezTo>
                  <a:pt x="984816" y="1433407"/>
                  <a:pt x="520961" y="1424187"/>
                  <a:pt x="0" y="1449705"/>
                </a:cubicBezTo>
                <a:cubicBezTo>
                  <a:pt x="18018" y="1312357"/>
                  <a:pt x="13513" y="1184457"/>
                  <a:pt x="0" y="980967"/>
                </a:cubicBezTo>
                <a:cubicBezTo>
                  <a:pt x="-13513" y="777477"/>
                  <a:pt x="-13009" y="618449"/>
                  <a:pt x="0" y="483235"/>
                </a:cubicBezTo>
                <a:cubicBezTo>
                  <a:pt x="13009" y="348021"/>
                  <a:pt x="18493" y="215213"/>
                  <a:pt x="0" y="0"/>
                </a:cubicBezTo>
                <a:close/>
              </a:path>
              <a:path w="9117330" h="1449705" stroke="0" extrusionOk="0">
                <a:moveTo>
                  <a:pt x="0" y="0"/>
                </a:moveTo>
                <a:cubicBezTo>
                  <a:pt x="238677" y="-25577"/>
                  <a:pt x="406686" y="-4670"/>
                  <a:pt x="560065" y="0"/>
                </a:cubicBezTo>
                <a:cubicBezTo>
                  <a:pt x="713445" y="4670"/>
                  <a:pt x="907808" y="6191"/>
                  <a:pt x="1120129" y="0"/>
                </a:cubicBezTo>
                <a:cubicBezTo>
                  <a:pt x="1332450" y="-6191"/>
                  <a:pt x="1373844" y="7084"/>
                  <a:pt x="1589020" y="0"/>
                </a:cubicBezTo>
                <a:cubicBezTo>
                  <a:pt x="1804196" y="-7084"/>
                  <a:pt x="1966408" y="-30770"/>
                  <a:pt x="2331432" y="0"/>
                </a:cubicBezTo>
                <a:cubicBezTo>
                  <a:pt x="2696456" y="30770"/>
                  <a:pt x="2811446" y="13227"/>
                  <a:pt x="2982669" y="0"/>
                </a:cubicBezTo>
                <a:cubicBezTo>
                  <a:pt x="3153892" y="-13227"/>
                  <a:pt x="3175249" y="12164"/>
                  <a:pt x="3360387" y="0"/>
                </a:cubicBezTo>
                <a:cubicBezTo>
                  <a:pt x="3545525" y="-12164"/>
                  <a:pt x="3693272" y="24094"/>
                  <a:pt x="4011625" y="0"/>
                </a:cubicBezTo>
                <a:cubicBezTo>
                  <a:pt x="4329978" y="-24094"/>
                  <a:pt x="4387212" y="36805"/>
                  <a:pt x="4754036" y="0"/>
                </a:cubicBezTo>
                <a:cubicBezTo>
                  <a:pt x="5120860" y="-36805"/>
                  <a:pt x="4962495" y="17788"/>
                  <a:pt x="5131754" y="0"/>
                </a:cubicBezTo>
                <a:cubicBezTo>
                  <a:pt x="5301013" y="-17788"/>
                  <a:pt x="5621168" y="15392"/>
                  <a:pt x="5782992" y="0"/>
                </a:cubicBezTo>
                <a:cubicBezTo>
                  <a:pt x="5944816" y="-15392"/>
                  <a:pt x="6315683" y="-7168"/>
                  <a:pt x="6525403" y="0"/>
                </a:cubicBezTo>
                <a:cubicBezTo>
                  <a:pt x="6735123" y="7168"/>
                  <a:pt x="6922481" y="17960"/>
                  <a:pt x="7085468" y="0"/>
                </a:cubicBezTo>
                <a:cubicBezTo>
                  <a:pt x="7248455" y="-17960"/>
                  <a:pt x="7636697" y="-37574"/>
                  <a:pt x="7919052" y="0"/>
                </a:cubicBezTo>
                <a:cubicBezTo>
                  <a:pt x="8201407" y="37574"/>
                  <a:pt x="8223637" y="-21516"/>
                  <a:pt x="8479117" y="0"/>
                </a:cubicBezTo>
                <a:cubicBezTo>
                  <a:pt x="8734597" y="21516"/>
                  <a:pt x="8870172" y="-1730"/>
                  <a:pt x="9117330" y="0"/>
                </a:cubicBezTo>
                <a:cubicBezTo>
                  <a:pt x="9130217" y="172904"/>
                  <a:pt x="9098980" y="323792"/>
                  <a:pt x="9117330" y="483235"/>
                </a:cubicBezTo>
                <a:cubicBezTo>
                  <a:pt x="9135680" y="642678"/>
                  <a:pt x="9129305" y="812325"/>
                  <a:pt x="9117330" y="922979"/>
                </a:cubicBezTo>
                <a:cubicBezTo>
                  <a:pt x="9105355" y="1033633"/>
                  <a:pt x="9133590" y="1334503"/>
                  <a:pt x="9117330" y="1449705"/>
                </a:cubicBezTo>
                <a:cubicBezTo>
                  <a:pt x="8861473" y="1422341"/>
                  <a:pt x="8600475" y="1456128"/>
                  <a:pt x="8374919" y="1449705"/>
                </a:cubicBezTo>
                <a:cubicBezTo>
                  <a:pt x="8149363" y="1443282"/>
                  <a:pt x="7945319" y="1418708"/>
                  <a:pt x="7632508" y="1449705"/>
                </a:cubicBezTo>
                <a:cubicBezTo>
                  <a:pt x="7319697" y="1480702"/>
                  <a:pt x="7276745" y="1455343"/>
                  <a:pt x="7163616" y="1449705"/>
                </a:cubicBezTo>
                <a:cubicBezTo>
                  <a:pt x="7050487" y="1444067"/>
                  <a:pt x="6900423" y="1429856"/>
                  <a:pt x="6694725" y="1449705"/>
                </a:cubicBezTo>
                <a:cubicBezTo>
                  <a:pt x="6489027" y="1469554"/>
                  <a:pt x="6138901" y="1447640"/>
                  <a:pt x="5952314" y="1449705"/>
                </a:cubicBezTo>
                <a:cubicBezTo>
                  <a:pt x="5765727" y="1451770"/>
                  <a:pt x="5673112" y="1467500"/>
                  <a:pt x="5483423" y="1449705"/>
                </a:cubicBezTo>
                <a:cubicBezTo>
                  <a:pt x="5293734" y="1431910"/>
                  <a:pt x="5211626" y="1457791"/>
                  <a:pt x="5014532" y="1449705"/>
                </a:cubicBezTo>
                <a:cubicBezTo>
                  <a:pt x="4817438" y="1441619"/>
                  <a:pt x="4762623" y="1441012"/>
                  <a:pt x="4636814" y="1449705"/>
                </a:cubicBezTo>
                <a:cubicBezTo>
                  <a:pt x="4511005" y="1458398"/>
                  <a:pt x="4255396" y="1422085"/>
                  <a:pt x="4076749" y="1449705"/>
                </a:cubicBezTo>
                <a:cubicBezTo>
                  <a:pt x="3898102" y="1477325"/>
                  <a:pt x="3750351" y="1452045"/>
                  <a:pt x="3516684" y="1449705"/>
                </a:cubicBezTo>
                <a:cubicBezTo>
                  <a:pt x="3283017" y="1447365"/>
                  <a:pt x="3070151" y="1451265"/>
                  <a:pt x="2865447" y="1449705"/>
                </a:cubicBezTo>
                <a:cubicBezTo>
                  <a:pt x="2660743" y="1448145"/>
                  <a:pt x="2668432" y="1435700"/>
                  <a:pt x="2487729" y="1449705"/>
                </a:cubicBezTo>
                <a:cubicBezTo>
                  <a:pt x="2307026" y="1463710"/>
                  <a:pt x="2054164" y="1421196"/>
                  <a:pt x="1745317" y="1449705"/>
                </a:cubicBezTo>
                <a:cubicBezTo>
                  <a:pt x="1436470" y="1478214"/>
                  <a:pt x="1505041" y="1464486"/>
                  <a:pt x="1367600" y="1449705"/>
                </a:cubicBezTo>
                <a:cubicBezTo>
                  <a:pt x="1230159" y="1434924"/>
                  <a:pt x="1039213" y="1454542"/>
                  <a:pt x="807535" y="1449705"/>
                </a:cubicBezTo>
                <a:cubicBezTo>
                  <a:pt x="575858" y="1444868"/>
                  <a:pt x="162017" y="1461332"/>
                  <a:pt x="0" y="1449705"/>
                </a:cubicBezTo>
                <a:cubicBezTo>
                  <a:pt x="-5759" y="1284277"/>
                  <a:pt x="15449" y="1152015"/>
                  <a:pt x="0" y="951973"/>
                </a:cubicBezTo>
                <a:cubicBezTo>
                  <a:pt x="-15449" y="751931"/>
                  <a:pt x="-10464" y="675826"/>
                  <a:pt x="0" y="468738"/>
                </a:cubicBezTo>
                <a:cubicBezTo>
                  <a:pt x="10464" y="261650"/>
                  <a:pt x="-5591" y="211471"/>
                  <a:pt x="0" y="0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dk1"/>
                </a:solidFill>
              </a:defRPr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loria Hallelujah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l" eaLnBrk="1" hangingPunct="1">
              <a:buClrTx/>
              <a:buSzTx/>
              <a:buFontTx/>
              <a:buNone/>
            </a:pP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Làm tròn số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28 473</a:t>
            </a: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hàng chục thì được số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28 470</a:t>
            </a:r>
          </a:p>
        </p:txBody>
      </p:sp>
      <p:pic>
        <p:nvPicPr>
          <p:cNvPr id="8" name="图片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49" y="735094"/>
            <a:ext cx="4348613" cy="312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drap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5" grpId="0" bldLvl="0" animBg="1"/>
      <p:bldP spid="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802" y="1"/>
            <a:ext cx="4883198" cy="27813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900" y="1380887"/>
            <a:ext cx="1562100" cy="17907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362" y="-619237"/>
            <a:ext cx="3895725" cy="3562350"/>
          </a:xfrm>
          <a:prstGeom prst="rect">
            <a:avLst/>
          </a:prstGeom>
        </p:spPr>
      </p:pic>
      <p:sp>
        <p:nvSpPr>
          <p:cNvPr id="3" name="Text Box 5"/>
          <p:cNvSpPr txBox="1"/>
          <p:nvPr/>
        </p:nvSpPr>
        <p:spPr>
          <a:xfrm>
            <a:off x="1029970" y="163195"/>
            <a:ext cx="811911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4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5:</a:t>
            </a:r>
            <a:r>
              <a:rPr lang="vi-VN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Làm tròn số rồi nói theo mẫu</a:t>
            </a:r>
          </a:p>
        </p:txBody>
      </p:sp>
      <p:sp>
        <p:nvSpPr>
          <p:cNvPr id="7" name="Title 2"/>
          <p:cNvSpPr>
            <a:spLocks noGrp="1"/>
          </p:cNvSpPr>
          <p:nvPr/>
        </p:nvSpPr>
        <p:spPr>
          <a:xfrm>
            <a:off x="252095" y="1386840"/>
            <a:ext cx="11000740" cy="876935"/>
          </a:xfrm>
          <a:custGeom>
            <a:avLst>
              <a:gd name="connsiteX0" fmla="*/ 0 w 9117330"/>
              <a:gd name="connsiteY0" fmla="*/ 0 h 1449705"/>
              <a:gd name="connsiteX1" fmla="*/ 560065 w 9117330"/>
              <a:gd name="connsiteY1" fmla="*/ 0 h 1449705"/>
              <a:gd name="connsiteX2" fmla="*/ 1211302 w 9117330"/>
              <a:gd name="connsiteY2" fmla="*/ 0 h 1449705"/>
              <a:gd name="connsiteX3" fmla="*/ 2044887 w 9117330"/>
              <a:gd name="connsiteY3" fmla="*/ 0 h 1449705"/>
              <a:gd name="connsiteX4" fmla="*/ 2604951 w 9117330"/>
              <a:gd name="connsiteY4" fmla="*/ 0 h 1449705"/>
              <a:gd name="connsiteX5" fmla="*/ 3438536 w 9117330"/>
              <a:gd name="connsiteY5" fmla="*/ 0 h 1449705"/>
              <a:gd name="connsiteX6" fmla="*/ 3998600 w 9117330"/>
              <a:gd name="connsiteY6" fmla="*/ 0 h 1449705"/>
              <a:gd name="connsiteX7" fmla="*/ 4467492 w 9117330"/>
              <a:gd name="connsiteY7" fmla="*/ 0 h 1449705"/>
              <a:gd name="connsiteX8" fmla="*/ 5118730 w 9117330"/>
              <a:gd name="connsiteY8" fmla="*/ 0 h 1449705"/>
              <a:gd name="connsiteX9" fmla="*/ 5861141 w 9117330"/>
              <a:gd name="connsiteY9" fmla="*/ 0 h 1449705"/>
              <a:gd name="connsiteX10" fmla="*/ 6330032 w 9117330"/>
              <a:gd name="connsiteY10" fmla="*/ 0 h 1449705"/>
              <a:gd name="connsiteX11" fmla="*/ 6798923 w 9117330"/>
              <a:gd name="connsiteY11" fmla="*/ 0 h 1449705"/>
              <a:gd name="connsiteX12" fmla="*/ 7632508 w 9117330"/>
              <a:gd name="connsiteY12" fmla="*/ 0 h 1449705"/>
              <a:gd name="connsiteX13" fmla="*/ 8010226 w 9117330"/>
              <a:gd name="connsiteY13" fmla="*/ 0 h 1449705"/>
              <a:gd name="connsiteX14" fmla="*/ 9117330 w 9117330"/>
              <a:gd name="connsiteY14" fmla="*/ 0 h 1449705"/>
              <a:gd name="connsiteX15" fmla="*/ 9117330 w 9117330"/>
              <a:gd name="connsiteY15" fmla="*/ 468738 h 1449705"/>
              <a:gd name="connsiteX16" fmla="*/ 9117330 w 9117330"/>
              <a:gd name="connsiteY16" fmla="*/ 966470 h 1449705"/>
              <a:gd name="connsiteX17" fmla="*/ 9117330 w 9117330"/>
              <a:gd name="connsiteY17" fmla="*/ 1449705 h 1449705"/>
              <a:gd name="connsiteX18" fmla="*/ 8283746 w 9117330"/>
              <a:gd name="connsiteY18" fmla="*/ 1449705 h 1449705"/>
              <a:gd name="connsiteX19" fmla="*/ 7814854 w 9117330"/>
              <a:gd name="connsiteY19" fmla="*/ 1449705 h 1449705"/>
              <a:gd name="connsiteX20" fmla="*/ 7437136 w 9117330"/>
              <a:gd name="connsiteY20" fmla="*/ 1449705 h 1449705"/>
              <a:gd name="connsiteX21" fmla="*/ 6877072 w 9117330"/>
              <a:gd name="connsiteY21" fmla="*/ 1449705 h 1449705"/>
              <a:gd name="connsiteX22" fmla="*/ 6225834 w 9117330"/>
              <a:gd name="connsiteY22" fmla="*/ 1449705 h 1449705"/>
              <a:gd name="connsiteX23" fmla="*/ 5848116 w 9117330"/>
              <a:gd name="connsiteY23" fmla="*/ 1449705 h 1449705"/>
              <a:gd name="connsiteX24" fmla="*/ 5014532 w 9117330"/>
              <a:gd name="connsiteY24" fmla="*/ 1449705 h 1449705"/>
              <a:gd name="connsiteX25" fmla="*/ 4363294 w 9117330"/>
              <a:gd name="connsiteY25" fmla="*/ 1449705 h 1449705"/>
              <a:gd name="connsiteX26" fmla="*/ 3712056 w 9117330"/>
              <a:gd name="connsiteY26" fmla="*/ 1449705 h 1449705"/>
              <a:gd name="connsiteX27" fmla="*/ 2878471 w 9117330"/>
              <a:gd name="connsiteY27" fmla="*/ 1449705 h 1449705"/>
              <a:gd name="connsiteX28" fmla="*/ 2409580 w 9117330"/>
              <a:gd name="connsiteY28" fmla="*/ 1449705 h 1449705"/>
              <a:gd name="connsiteX29" fmla="*/ 1940689 w 9117330"/>
              <a:gd name="connsiteY29" fmla="*/ 1449705 h 1449705"/>
              <a:gd name="connsiteX30" fmla="*/ 1471798 w 9117330"/>
              <a:gd name="connsiteY30" fmla="*/ 1449705 h 1449705"/>
              <a:gd name="connsiteX31" fmla="*/ 1094080 w 9117330"/>
              <a:gd name="connsiteY31" fmla="*/ 1449705 h 1449705"/>
              <a:gd name="connsiteX32" fmla="*/ 0 w 9117330"/>
              <a:gd name="connsiteY32" fmla="*/ 1449705 h 1449705"/>
              <a:gd name="connsiteX33" fmla="*/ 0 w 9117330"/>
              <a:gd name="connsiteY33" fmla="*/ 980967 h 1449705"/>
              <a:gd name="connsiteX34" fmla="*/ 0 w 9117330"/>
              <a:gd name="connsiteY34" fmla="*/ 483235 h 1449705"/>
              <a:gd name="connsiteX35" fmla="*/ 0 w 9117330"/>
              <a:gd name="connsiteY35" fmla="*/ 0 h 1449705"/>
            </a:avLst>
            <a:gdLst>
              <a:gd name="connsiteX0-1" fmla="*/ 0 w 9117330"/>
              <a:gd name="connsiteY0-2" fmla="*/ 0 h 1449705"/>
              <a:gd name="connsiteX1-3" fmla="*/ 560065 w 9117330"/>
              <a:gd name="connsiteY1-4" fmla="*/ 0 h 1449705"/>
              <a:gd name="connsiteX2-5" fmla="*/ 1211302 w 9117330"/>
              <a:gd name="connsiteY2-6" fmla="*/ 0 h 1449705"/>
              <a:gd name="connsiteX3-7" fmla="*/ 2044887 w 9117330"/>
              <a:gd name="connsiteY3-8" fmla="*/ 0 h 1449705"/>
              <a:gd name="connsiteX4-9" fmla="*/ 2604951 w 9117330"/>
              <a:gd name="connsiteY4-10" fmla="*/ 0 h 1449705"/>
              <a:gd name="connsiteX5-11" fmla="*/ 3438536 w 9117330"/>
              <a:gd name="connsiteY5-12" fmla="*/ 0 h 1449705"/>
              <a:gd name="connsiteX6-13" fmla="*/ 3998600 w 9117330"/>
              <a:gd name="connsiteY6-14" fmla="*/ 0 h 1449705"/>
              <a:gd name="connsiteX7-15" fmla="*/ 4467492 w 9117330"/>
              <a:gd name="connsiteY7-16" fmla="*/ 0 h 1449705"/>
              <a:gd name="connsiteX8-17" fmla="*/ 5118730 w 9117330"/>
              <a:gd name="connsiteY8-18" fmla="*/ 0 h 1449705"/>
              <a:gd name="connsiteX9-19" fmla="*/ 5861141 w 9117330"/>
              <a:gd name="connsiteY9-20" fmla="*/ 0 h 1449705"/>
              <a:gd name="connsiteX10-21" fmla="*/ 6330032 w 9117330"/>
              <a:gd name="connsiteY10-22" fmla="*/ 0 h 1449705"/>
              <a:gd name="connsiteX11-23" fmla="*/ 6798923 w 9117330"/>
              <a:gd name="connsiteY11-24" fmla="*/ 0 h 1449705"/>
              <a:gd name="connsiteX12-25" fmla="*/ 7632508 w 9117330"/>
              <a:gd name="connsiteY12-26" fmla="*/ 0 h 1449705"/>
              <a:gd name="connsiteX13-27" fmla="*/ 8010226 w 9117330"/>
              <a:gd name="connsiteY13-28" fmla="*/ 0 h 1449705"/>
              <a:gd name="connsiteX14-29" fmla="*/ 9117330 w 9117330"/>
              <a:gd name="connsiteY14-30" fmla="*/ 0 h 1449705"/>
              <a:gd name="connsiteX15-31" fmla="*/ 9117330 w 9117330"/>
              <a:gd name="connsiteY15-32" fmla="*/ 468738 h 1449705"/>
              <a:gd name="connsiteX16-33" fmla="*/ 9117330 w 9117330"/>
              <a:gd name="connsiteY16-34" fmla="*/ 966470 h 1449705"/>
              <a:gd name="connsiteX17-35" fmla="*/ 9117330 w 9117330"/>
              <a:gd name="connsiteY17-36" fmla="*/ 1449705 h 1449705"/>
              <a:gd name="connsiteX18-37" fmla="*/ 8283746 w 9117330"/>
              <a:gd name="connsiteY18-38" fmla="*/ 1449705 h 1449705"/>
              <a:gd name="connsiteX19-39" fmla="*/ 7814854 w 9117330"/>
              <a:gd name="connsiteY19-40" fmla="*/ 1449705 h 1449705"/>
              <a:gd name="connsiteX20-41" fmla="*/ 7437136 w 9117330"/>
              <a:gd name="connsiteY20-42" fmla="*/ 1449705 h 1449705"/>
              <a:gd name="connsiteX21-43" fmla="*/ 6877072 w 9117330"/>
              <a:gd name="connsiteY21-44" fmla="*/ 1449705 h 1449705"/>
              <a:gd name="connsiteX22-45" fmla="*/ 6225834 w 9117330"/>
              <a:gd name="connsiteY22-46" fmla="*/ 1449705 h 1449705"/>
              <a:gd name="connsiteX23-47" fmla="*/ 5848116 w 9117330"/>
              <a:gd name="connsiteY23-48" fmla="*/ 1449705 h 1449705"/>
              <a:gd name="connsiteX24-49" fmla="*/ 5014532 w 9117330"/>
              <a:gd name="connsiteY24-50" fmla="*/ 1449705 h 1449705"/>
              <a:gd name="connsiteX25-51" fmla="*/ 4363294 w 9117330"/>
              <a:gd name="connsiteY25-52" fmla="*/ 1449705 h 1449705"/>
              <a:gd name="connsiteX26-53" fmla="*/ 3712056 w 9117330"/>
              <a:gd name="connsiteY26-54" fmla="*/ 1449705 h 1449705"/>
              <a:gd name="connsiteX27-55" fmla="*/ 2878471 w 9117330"/>
              <a:gd name="connsiteY27-56" fmla="*/ 1449705 h 1449705"/>
              <a:gd name="connsiteX28-57" fmla="*/ 2409580 w 9117330"/>
              <a:gd name="connsiteY28-58" fmla="*/ 1449705 h 1449705"/>
              <a:gd name="connsiteX29-59" fmla="*/ 1940689 w 9117330"/>
              <a:gd name="connsiteY29-60" fmla="*/ 1449705 h 1449705"/>
              <a:gd name="connsiteX30-61" fmla="*/ 1471798 w 9117330"/>
              <a:gd name="connsiteY30-62" fmla="*/ 1449705 h 1449705"/>
              <a:gd name="connsiteX31-63" fmla="*/ 1094080 w 9117330"/>
              <a:gd name="connsiteY31-64" fmla="*/ 1449705 h 1449705"/>
              <a:gd name="connsiteX32-65" fmla="*/ 0 w 9117330"/>
              <a:gd name="connsiteY32-66" fmla="*/ 1449705 h 1449705"/>
              <a:gd name="connsiteX33-67" fmla="*/ 0 w 9117330"/>
              <a:gd name="connsiteY33-68" fmla="*/ 980967 h 1449705"/>
              <a:gd name="connsiteX34-69" fmla="*/ 0 w 9117330"/>
              <a:gd name="connsiteY34-70" fmla="*/ 483235 h 1449705"/>
              <a:gd name="connsiteX35-71" fmla="*/ 0 w 9117330"/>
              <a:gd name="connsiteY35-72" fmla="*/ 0 h 144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</a:cxnLst>
            <a:rect l="l" t="t" r="r" b="b"/>
            <a:pathLst>
              <a:path w="9117330" h="1449705" fill="none" extrusionOk="0">
                <a:moveTo>
                  <a:pt x="0" y="0"/>
                </a:moveTo>
                <a:cubicBezTo>
                  <a:pt x="179337" y="5997"/>
                  <a:pt x="288930" y="23302"/>
                  <a:pt x="560065" y="0"/>
                </a:cubicBezTo>
                <a:cubicBezTo>
                  <a:pt x="831201" y="-23302"/>
                  <a:pt x="1057783" y="-20290"/>
                  <a:pt x="1211302" y="0"/>
                </a:cubicBezTo>
                <a:cubicBezTo>
                  <a:pt x="1364821" y="20290"/>
                  <a:pt x="1642670" y="26666"/>
                  <a:pt x="2044887" y="0"/>
                </a:cubicBezTo>
                <a:cubicBezTo>
                  <a:pt x="2447105" y="-26666"/>
                  <a:pt x="2401718" y="2194"/>
                  <a:pt x="2604951" y="0"/>
                </a:cubicBezTo>
                <a:cubicBezTo>
                  <a:pt x="2808184" y="-2194"/>
                  <a:pt x="3170957" y="-39766"/>
                  <a:pt x="3438536" y="0"/>
                </a:cubicBezTo>
                <a:cubicBezTo>
                  <a:pt x="3706116" y="39766"/>
                  <a:pt x="3736454" y="26957"/>
                  <a:pt x="3998600" y="0"/>
                </a:cubicBezTo>
                <a:cubicBezTo>
                  <a:pt x="4260746" y="-26957"/>
                  <a:pt x="4340317" y="-19288"/>
                  <a:pt x="4467492" y="0"/>
                </a:cubicBezTo>
                <a:cubicBezTo>
                  <a:pt x="4594667" y="19288"/>
                  <a:pt x="4898511" y="-17578"/>
                  <a:pt x="5118730" y="0"/>
                </a:cubicBezTo>
                <a:cubicBezTo>
                  <a:pt x="5338949" y="17578"/>
                  <a:pt x="5534489" y="-18085"/>
                  <a:pt x="5861141" y="0"/>
                </a:cubicBezTo>
                <a:cubicBezTo>
                  <a:pt x="6187793" y="18085"/>
                  <a:pt x="6210351" y="-9283"/>
                  <a:pt x="6330032" y="0"/>
                </a:cubicBezTo>
                <a:cubicBezTo>
                  <a:pt x="6449713" y="9283"/>
                  <a:pt x="6619728" y="14670"/>
                  <a:pt x="6798923" y="0"/>
                </a:cubicBezTo>
                <a:cubicBezTo>
                  <a:pt x="6978118" y="-14670"/>
                  <a:pt x="7406090" y="-18600"/>
                  <a:pt x="7632508" y="0"/>
                </a:cubicBezTo>
                <a:cubicBezTo>
                  <a:pt x="7858927" y="18600"/>
                  <a:pt x="7891631" y="-6729"/>
                  <a:pt x="8010226" y="0"/>
                </a:cubicBezTo>
                <a:cubicBezTo>
                  <a:pt x="8128821" y="6729"/>
                  <a:pt x="8717472" y="20058"/>
                  <a:pt x="9117330" y="0"/>
                </a:cubicBezTo>
                <a:cubicBezTo>
                  <a:pt x="9130307" y="102232"/>
                  <a:pt x="9112401" y="338209"/>
                  <a:pt x="9117330" y="468738"/>
                </a:cubicBezTo>
                <a:cubicBezTo>
                  <a:pt x="9122259" y="599267"/>
                  <a:pt x="9127938" y="723709"/>
                  <a:pt x="9117330" y="966470"/>
                </a:cubicBezTo>
                <a:cubicBezTo>
                  <a:pt x="9106722" y="1209231"/>
                  <a:pt x="9106763" y="1208799"/>
                  <a:pt x="9117330" y="1449705"/>
                </a:cubicBezTo>
                <a:cubicBezTo>
                  <a:pt x="8737510" y="1437291"/>
                  <a:pt x="8455316" y="1448798"/>
                  <a:pt x="8283746" y="1449705"/>
                </a:cubicBezTo>
                <a:cubicBezTo>
                  <a:pt x="8112176" y="1450612"/>
                  <a:pt x="7962764" y="1470481"/>
                  <a:pt x="7814854" y="1449705"/>
                </a:cubicBezTo>
                <a:cubicBezTo>
                  <a:pt x="7666944" y="1428929"/>
                  <a:pt x="7565557" y="1448507"/>
                  <a:pt x="7437136" y="1449705"/>
                </a:cubicBezTo>
                <a:cubicBezTo>
                  <a:pt x="7308715" y="1450903"/>
                  <a:pt x="7085232" y="1431027"/>
                  <a:pt x="6877072" y="1449705"/>
                </a:cubicBezTo>
                <a:cubicBezTo>
                  <a:pt x="6668912" y="1468383"/>
                  <a:pt x="6545444" y="1456464"/>
                  <a:pt x="6225834" y="1449705"/>
                </a:cubicBezTo>
                <a:cubicBezTo>
                  <a:pt x="5906224" y="1442946"/>
                  <a:pt x="6020657" y="1443214"/>
                  <a:pt x="5848116" y="1449705"/>
                </a:cubicBezTo>
                <a:cubicBezTo>
                  <a:pt x="5675575" y="1456196"/>
                  <a:pt x="5382905" y="1425348"/>
                  <a:pt x="5014532" y="1449705"/>
                </a:cubicBezTo>
                <a:cubicBezTo>
                  <a:pt x="4646159" y="1474062"/>
                  <a:pt x="4656278" y="1444375"/>
                  <a:pt x="4363294" y="1449705"/>
                </a:cubicBezTo>
                <a:cubicBezTo>
                  <a:pt x="4070310" y="1455035"/>
                  <a:pt x="3846374" y="1448631"/>
                  <a:pt x="3712056" y="1449705"/>
                </a:cubicBezTo>
                <a:cubicBezTo>
                  <a:pt x="3577738" y="1450779"/>
                  <a:pt x="3061666" y="1438160"/>
                  <a:pt x="2878471" y="1449705"/>
                </a:cubicBezTo>
                <a:cubicBezTo>
                  <a:pt x="2695277" y="1461250"/>
                  <a:pt x="2558474" y="1470734"/>
                  <a:pt x="2409580" y="1449705"/>
                </a:cubicBezTo>
                <a:cubicBezTo>
                  <a:pt x="2260686" y="1428676"/>
                  <a:pt x="2075374" y="1447811"/>
                  <a:pt x="1940689" y="1449705"/>
                </a:cubicBezTo>
                <a:cubicBezTo>
                  <a:pt x="1806004" y="1451599"/>
                  <a:pt x="1675967" y="1431780"/>
                  <a:pt x="1471798" y="1449705"/>
                </a:cubicBezTo>
                <a:cubicBezTo>
                  <a:pt x="1267629" y="1467630"/>
                  <a:pt x="1203344" y="1466003"/>
                  <a:pt x="1094080" y="1449705"/>
                </a:cubicBezTo>
                <a:cubicBezTo>
                  <a:pt x="984816" y="1433407"/>
                  <a:pt x="520961" y="1424187"/>
                  <a:pt x="0" y="1449705"/>
                </a:cubicBezTo>
                <a:cubicBezTo>
                  <a:pt x="18018" y="1312357"/>
                  <a:pt x="13513" y="1184457"/>
                  <a:pt x="0" y="980967"/>
                </a:cubicBezTo>
                <a:cubicBezTo>
                  <a:pt x="-13513" y="777477"/>
                  <a:pt x="-13009" y="618449"/>
                  <a:pt x="0" y="483235"/>
                </a:cubicBezTo>
                <a:cubicBezTo>
                  <a:pt x="13009" y="348021"/>
                  <a:pt x="18493" y="215213"/>
                  <a:pt x="0" y="0"/>
                </a:cubicBezTo>
                <a:close/>
              </a:path>
              <a:path w="9117330" h="1449705" stroke="0" extrusionOk="0">
                <a:moveTo>
                  <a:pt x="0" y="0"/>
                </a:moveTo>
                <a:cubicBezTo>
                  <a:pt x="238677" y="-25577"/>
                  <a:pt x="406686" y="-4670"/>
                  <a:pt x="560065" y="0"/>
                </a:cubicBezTo>
                <a:cubicBezTo>
                  <a:pt x="713445" y="4670"/>
                  <a:pt x="907808" y="6191"/>
                  <a:pt x="1120129" y="0"/>
                </a:cubicBezTo>
                <a:cubicBezTo>
                  <a:pt x="1332450" y="-6191"/>
                  <a:pt x="1373844" y="7084"/>
                  <a:pt x="1589020" y="0"/>
                </a:cubicBezTo>
                <a:cubicBezTo>
                  <a:pt x="1804196" y="-7084"/>
                  <a:pt x="1966408" y="-30770"/>
                  <a:pt x="2331432" y="0"/>
                </a:cubicBezTo>
                <a:cubicBezTo>
                  <a:pt x="2696456" y="30770"/>
                  <a:pt x="2811446" y="13227"/>
                  <a:pt x="2982669" y="0"/>
                </a:cubicBezTo>
                <a:cubicBezTo>
                  <a:pt x="3153892" y="-13227"/>
                  <a:pt x="3175249" y="12164"/>
                  <a:pt x="3360387" y="0"/>
                </a:cubicBezTo>
                <a:cubicBezTo>
                  <a:pt x="3545525" y="-12164"/>
                  <a:pt x="3693272" y="24094"/>
                  <a:pt x="4011625" y="0"/>
                </a:cubicBezTo>
                <a:cubicBezTo>
                  <a:pt x="4329978" y="-24094"/>
                  <a:pt x="4387212" y="36805"/>
                  <a:pt x="4754036" y="0"/>
                </a:cubicBezTo>
                <a:cubicBezTo>
                  <a:pt x="5120860" y="-36805"/>
                  <a:pt x="4962495" y="17788"/>
                  <a:pt x="5131754" y="0"/>
                </a:cubicBezTo>
                <a:cubicBezTo>
                  <a:pt x="5301013" y="-17788"/>
                  <a:pt x="5621168" y="15392"/>
                  <a:pt x="5782992" y="0"/>
                </a:cubicBezTo>
                <a:cubicBezTo>
                  <a:pt x="5944816" y="-15392"/>
                  <a:pt x="6315683" y="-7168"/>
                  <a:pt x="6525403" y="0"/>
                </a:cubicBezTo>
                <a:cubicBezTo>
                  <a:pt x="6735123" y="7168"/>
                  <a:pt x="6922481" y="17960"/>
                  <a:pt x="7085468" y="0"/>
                </a:cubicBezTo>
                <a:cubicBezTo>
                  <a:pt x="7248455" y="-17960"/>
                  <a:pt x="7636697" y="-37574"/>
                  <a:pt x="7919052" y="0"/>
                </a:cubicBezTo>
                <a:cubicBezTo>
                  <a:pt x="8201407" y="37574"/>
                  <a:pt x="8223637" y="-21516"/>
                  <a:pt x="8479117" y="0"/>
                </a:cubicBezTo>
                <a:cubicBezTo>
                  <a:pt x="8734597" y="21516"/>
                  <a:pt x="8870172" y="-1730"/>
                  <a:pt x="9117330" y="0"/>
                </a:cubicBezTo>
                <a:cubicBezTo>
                  <a:pt x="9130217" y="172904"/>
                  <a:pt x="9098980" y="323792"/>
                  <a:pt x="9117330" y="483235"/>
                </a:cubicBezTo>
                <a:cubicBezTo>
                  <a:pt x="9135680" y="642678"/>
                  <a:pt x="9129305" y="812325"/>
                  <a:pt x="9117330" y="922979"/>
                </a:cubicBezTo>
                <a:cubicBezTo>
                  <a:pt x="9105355" y="1033633"/>
                  <a:pt x="9133590" y="1334503"/>
                  <a:pt x="9117330" y="1449705"/>
                </a:cubicBezTo>
                <a:cubicBezTo>
                  <a:pt x="8861473" y="1422341"/>
                  <a:pt x="8600475" y="1456128"/>
                  <a:pt x="8374919" y="1449705"/>
                </a:cubicBezTo>
                <a:cubicBezTo>
                  <a:pt x="8149363" y="1443282"/>
                  <a:pt x="7945319" y="1418708"/>
                  <a:pt x="7632508" y="1449705"/>
                </a:cubicBezTo>
                <a:cubicBezTo>
                  <a:pt x="7319697" y="1480702"/>
                  <a:pt x="7276745" y="1455343"/>
                  <a:pt x="7163616" y="1449705"/>
                </a:cubicBezTo>
                <a:cubicBezTo>
                  <a:pt x="7050487" y="1444067"/>
                  <a:pt x="6900423" y="1429856"/>
                  <a:pt x="6694725" y="1449705"/>
                </a:cubicBezTo>
                <a:cubicBezTo>
                  <a:pt x="6489027" y="1469554"/>
                  <a:pt x="6138901" y="1447640"/>
                  <a:pt x="5952314" y="1449705"/>
                </a:cubicBezTo>
                <a:cubicBezTo>
                  <a:pt x="5765727" y="1451770"/>
                  <a:pt x="5673112" y="1467500"/>
                  <a:pt x="5483423" y="1449705"/>
                </a:cubicBezTo>
                <a:cubicBezTo>
                  <a:pt x="5293734" y="1431910"/>
                  <a:pt x="5211626" y="1457791"/>
                  <a:pt x="5014532" y="1449705"/>
                </a:cubicBezTo>
                <a:cubicBezTo>
                  <a:pt x="4817438" y="1441619"/>
                  <a:pt x="4762623" y="1441012"/>
                  <a:pt x="4636814" y="1449705"/>
                </a:cubicBezTo>
                <a:cubicBezTo>
                  <a:pt x="4511005" y="1458398"/>
                  <a:pt x="4255396" y="1422085"/>
                  <a:pt x="4076749" y="1449705"/>
                </a:cubicBezTo>
                <a:cubicBezTo>
                  <a:pt x="3898102" y="1477325"/>
                  <a:pt x="3750351" y="1452045"/>
                  <a:pt x="3516684" y="1449705"/>
                </a:cubicBezTo>
                <a:cubicBezTo>
                  <a:pt x="3283017" y="1447365"/>
                  <a:pt x="3070151" y="1451265"/>
                  <a:pt x="2865447" y="1449705"/>
                </a:cubicBezTo>
                <a:cubicBezTo>
                  <a:pt x="2660743" y="1448145"/>
                  <a:pt x="2668432" y="1435700"/>
                  <a:pt x="2487729" y="1449705"/>
                </a:cubicBezTo>
                <a:cubicBezTo>
                  <a:pt x="2307026" y="1463710"/>
                  <a:pt x="2054164" y="1421196"/>
                  <a:pt x="1745317" y="1449705"/>
                </a:cubicBezTo>
                <a:cubicBezTo>
                  <a:pt x="1436470" y="1478214"/>
                  <a:pt x="1505041" y="1464486"/>
                  <a:pt x="1367600" y="1449705"/>
                </a:cubicBezTo>
                <a:cubicBezTo>
                  <a:pt x="1230159" y="1434924"/>
                  <a:pt x="1039213" y="1454542"/>
                  <a:pt x="807535" y="1449705"/>
                </a:cubicBezTo>
                <a:cubicBezTo>
                  <a:pt x="575858" y="1444868"/>
                  <a:pt x="162017" y="1461332"/>
                  <a:pt x="0" y="1449705"/>
                </a:cubicBezTo>
                <a:cubicBezTo>
                  <a:pt x="-5759" y="1284277"/>
                  <a:pt x="15449" y="1152015"/>
                  <a:pt x="0" y="951973"/>
                </a:cubicBezTo>
                <a:cubicBezTo>
                  <a:pt x="-15449" y="751931"/>
                  <a:pt x="-10464" y="675826"/>
                  <a:pt x="0" y="468738"/>
                </a:cubicBezTo>
                <a:cubicBezTo>
                  <a:pt x="10464" y="261650"/>
                  <a:pt x="-5591" y="211471"/>
                  <a:pt x="0" y="0"/>
                </a:cubicBezTo>
                <a:close/>
              </a:path>
              <a:path w="9117330" h="1449705" fill="none" extrusionOk="0">
                <a:moveTo>
                  <a:pt x="0" y="0"/>
                </a:moveTo>
                <a:cubicBezTo>
                  <a:pt x="179337" y="5997"/>
                  <a:pt x="288930" y="23302"/>
                  <a:pt x="560065" y="0"/>
                </a:cubicBezTo>
                <a:cubicBezTo>
                  <a:pt x="831201" y="-23302"/>
                  <a:pt x="1057783" y="-20290"/>
                  <a:pt x="1211302" y="0"/>
                </a:cubicBezTo>
                <a:cubicBezTo>
                  <a:pt x="1364821" y="20290"/>
                  <a:pt x="1642670" y="26666"/>
                  <a:pt x="2044887" y="0"/>
                </a:cubicBezTo>
                <a:cubicBezTo>
                  <a:pt x="2447105" y="-26666"/>
                  <a:pt x="2401718" y="2194"/>
                  <a:pt x="2604951" y="0"/>
                </a:cubicBezTo>
                <a:cubicBezTo>
                  <a:pt x="2808184" y="-2194"/>
                  <a:pt x="3170957" y="-39766"/>
                  <a:pt x="3438536" y="0"/>
                </a:cubicBezTo>
                <a:cubicBezTo>
                  <a:pt x="3706116" y="39766"/>
                  <a:pt x="3736454" y="26957"/>
                  <a:pt x="3998600" y="0"/>
                </a:cubicBezTo>
                <a:cubicBezTo>
                  <a:pt x="4260746" y="-26957"/>
                  <a:pt x="4340317" y="-19288"/>
                  <a:pt x="4467492" y="0"/>
                </a:cubicBezTo>
                <a:cubicBezTo>
                  <a:pt x="4594667" y="19288"/>
                  <a:pt x="4898511" y="-17578"/>
                  <a:pt x="5118730" y="0"/>
                </a:cubicBezTo>
                <a:cubicBezTo>
                  <a:pt x="5338949" y="17578"/>
                  <a:pt x="5534489" y="-18085"/>
                  <a:pt x="5861141" y="0"/>
                </a:cubicBezTo>
                <a:cubicBezTo>
                  <a:pt x="6187793" y="18085"/>
                  <a:pt x="6210351" y="-9283"/>
                  <a:pt x="6330032" y="0"/>
                </a:cubicBezTo>
                <a:cubicBezTo>
                  <a:pt x="6449713" y="9283"/>
                  <a:pt x="6619728" y="14670"/>
                  <a:pt x="6798923" y="0"/>
                </a:cubicBezTo>
                <a:cubicBezTo>
                  <a:pt x="6978118" y="-14670"/>
                  <a:pt x="7406090" y="-18600"/>
                  <a:pt x="7632508" y="0"/>
                </a:cubicBezTo>
                <a:cubicBezTo>
                  <a:pt x="7858927" y="18600"/>
                  <a:pt x="7891631" y="-6729"/>
                  <a:pt x="8010226" y="0"/>
                </a:cubicBezTo>
                <a:cubicBezTo>
                  <a:pt x="8128821" y="6729"/>
                  <a:pt x="8717472" y="20058"/>
                  <a:pt x="9117330" y="0"/>
                </a:cubicBezTo>
                <a:cubicBezTo>
                  <a:pt x="9130307" y="102232"/>
                  <a:pt x="9112401" y="338209"/>
                  <a:pt x="9117330" y="468738"/>
                </a:cubicBezTo>
                <a:cubicBezTo>
                  <a:pt x="9122259" y="599267"/>
                  <a:pt x="9127938" y="723709"/>
                  <a:pt x="9117330" y="966470"/>
                </a:cubicBezTo>
                <a:cubicBezTo>
                  <a:pt x="9106722" y="1209231"/>
                  <a:pt x="9106763" y="1208799"/>
                  <a:pt x="9117330" y="1449705"/>
                </a:cubicBezTo>
                <a:cubicBezTo>
                  <a:pt x="8737510" y="1437291"/>
                  <a:pt x="8455316" y="1448798"/>
                  <a:pt x="8283746" y="1449705"/>
                </a:cubicBezTo>
                <a:cubicBezTo>
                  <a:pt x="8112176" y="1450612"/>
                  <a:pt x="7962764" y="1470481"/>
                  <a:pt x="7814854" y="1449705"/>
                </a:cubicBezTo>
                <a:cubicBezTo>
                  <a:pt x="7666944" y="1428929"/>
                  <a:pt x="7565557" y="1448507"/>
                  <a:pt x="7437136" y="1449705"/>
                </a:cubicBezTo>
                <a:cubicBezTo>
                  <a:pt x="7308715" y="1450903"/>
                  <a:pt x="7085232" y="1431027"/>
                  <a:pt x="6877072" y="1449705"/>
                </a:cubicBezTo>
                <a:cubicBezTo>
                  <a:pt x="6668912" y="1468383"/>
                  <a:pt x="6545444" y="1456464"/>
                  <a:pt x="6225834" y="1449705"/>
                </a:cubicBezTo>
                <a:cubicBezTo>
                  <a:pt x="5906224" y="1442946"/>
                  <a:pt x="6020657" y="1443214"/>
                  <a:pt x="5848116" y="1449705"/>
                </a:cubicBezTo>
                <a:cubicBezTo>
                  <a:pt x="5675575" y="1456196"/>
                  <a:pt x="5382905" y="1425348"/>
                  <a:pt x="5014532" y="1449705"/>
                </a:cubicBezTo>
                <a:cubicBezTo>
                  <a:pt x="4646159" y="1474062"/>
                  <a:pt x="4656278" y="1444375"/>
                  <a:pt x="4363294" y="1449705"/>
                </a:cubicBezTo>
                <a:cubicBezTo>
                  <a:pt x="4070310" y="1455035"/>
                  <a:pt x="3846374" y="1448631"/>
                  <a:pt x="3712056" y="1449705"/>
                </a:cubicBezTo>
                <a:cubicBezTo>
                  <a:pt x="3577738" y="1450779"/>
                  <a:pt x="3061666" y="1438160"/>
                  <a:pt x="2878471" y="1449705"/>
                </a:cubicBezTo>
                <a:cubicBezTo>
                  <a:pt x="2695277" y="1461250"/>
                  <a:pt x="2558474" y="1470734"/>
                  <a:pt x="2409580" y="1449705"/>
                </a:cubicBezTo>
                <a:cubicBezTo>
                  <a:pt x="2260686" y="1428676"/>
                  <a:pt x="2075374" y="1447811"/>
                  <a:pt x="1940689" y="1449705"/>
                </a:cubicBezTo>
                <a:cubicBezTo>
                  <a:pt x="1806004" y="1451599"/>
                  <a:pt x="1675967" y="1431780"/>
                  <a:pt x="1471798" y="1449705"/>
                </a:cubicBezTo>
                <a:cubicBezTo>
                  <a:pt x="1267629" y="1467630"/>
                  <a:pt x="1203344" y="1466003"/>
                  <a:pt x="1094080" y="1449705"/>
                </a:cubicBezTo>
                <a:cubicBezTo>
                  <a:pt x="984816" y="1433407"/>
                  <a:pt x="520961" y="1424187"/>
                  <a:pt x="0" y="1449705"/>
                </a:cubicBezTo>
                <a:cubicBezTo>
                  <a:pt x="18018" y="1312357"/>
                  <a:pt x="13513" y="1184457"/>
                  <a:pt x="0" y="980967"/>
                </a:cubicBezTo>
                <a:cubicBezTo>
                  <a:pt x="-13513" y="777477"/>
                  <a:pt x="-13009" y="618449"/>
                  <a:pt x="0" y="483235"/>
                </a:cubicBezTo>
                <a:cubicBezTo>
                  <a:pt x="13009" y="348021"/>
                  <a:pt x="18493" y="215213"/>
                  <a:pt x="0" y="0"/>
                </a:cubicBezTo>
                <a:close/>
              </a:path>
              <a:path w="9117330" h="1449705" stroke="0" extrusionOk="0">
                <a:moveTo>
                  <a:pt x="0" y="0"/>
                </a:moveTo>
                <a:cubicBezTo>
                  <a:pt x="238677" y="-25577"/>
                  <a:pt x="406686" y="-4670"/>
                  <a:pt x="560065" y="0"/>
                </a:cubicBezTo>
                <a:cubicBezTo>
                  <a:pt x="713445" y="4670"/>
                  <a:pt x="907808" y="6191"/>
                  <a:pt x="1120129" y="0"/>
                </a:cubicBezTo>
                <a:cubicBezTo>
                  <a:pt x="1332450" y="-6191"/>
                  <a:pt x="1373844" y="7084"/>
                  <a:pt x="1589020" y="0"/>
                </a:cubicBezTo>
                <a:cubicBezTo>
                  <a:pt x="1804196" y="-7084"/>
                  <a:pt x="1966408" y="-30770"/>
                  <a:pt x="2331432" y="0"/>
                </a:cubicBezTo>
                <a:cubicBezTo>
                  <a:pt x="2696456" y="30770"/>
                  <a:pt x="2811446" y="13227"/>
                  <a:pt x="2982669" y="0"/>
                </a:cubicBezTo>
                <a:cubicBezTo>
                  <a:pt x="3153892" y="-13227"/>
                  <a:pt x="3175249" y="12164"/>
                  <a:pt x="3360387" y="0"/>
                </a:cubicBezTo>
                <a:cubicBezTo>
                  <a:pt x="3545525" y="-12164"/>
                  <a:pt x="3693272" y="24094"/>
                  <a:pt x="4011625" y="0"/>
                </a:cubicBezTo>
                <a:cubicBezTo>
                  <a:pt x="4329978" y="-24094"/>
                  <a:pt x="4387212" y="36805"/>
                  <a:pt x="4754036" y="0"/>
                </a:cubicBezTo>
                <a:cubicBezTo>
                  <a:pt x="5120860" y="-36805"/>
                  <a:pt x="4962495" y="17788"/>
                  <a:pt x="5131754" y="0"/>
                </a:cubicBezTo>
                <a:cubicBezTo>
                  <a:pt x="5301013" y="-17788"/>
                  <a:pt x="5621168" y="15392"/>
                  <a:pt x="5782992" y="0"/>
                </a:cubicBezTo>
                <a:cubicBezTo>
                  <a:pt x="5944816" y="-15392"/>
                  <a:pt x="6315683" y="-7168"/>
                  <a:pt x="6525403" y="0"/>
                </a:cubicBezTo>
                <a:cubicBezTo>
                  <a:pt x="6735123" y="7168"/>
                  <a:pt x="6922481" y="17960"/>
                  <a:pt x="7085468" y="0"/>
                </a:cubicBezTo>
                <a:cubicBezTo>
                  <a:pt x="7248455" y="-17960"/>
                  <a:pt x="7636697" y="-37574"/>
                  <a:pt x="7919052" y="0"/>
                </a:cubicBezTo>
                <a:cubicBezTo>
                  <a:pt x="8201407" y="37574"/>
                  <a:pt x="8223637" y="-21516"/>
                  <a:pt x="8479117" y="0"/>
                </a:cubicBezTo>
                <a:cubicBezTo>
                  <a:pt x="8734597" y="21516"/>
                  <a:pt x="8870172" y="-1730"/>
                  <a:pt x="9117330" y="0"/>
                </a:cubicBezTo>
                <a:cubicBezTo>
                  <a:pt x="9130217" y="172904"/>
                  <a:pt x="9098980" y="323792"/>
                  <a:pt x="9117330" y="483235"/>
                </a:cubicBezTo>
                <a:cubicBezTo>
                  <a:pt x="9135680" y="642678"/>
                  <a:pt x="9129305" y="812325"/>
                  <a:pt x="9117330" y="922979"/>
                </a:cubicBezTo>
                <a:cubicBezTo>
                  <a:pt x="9105355" y="1033633"/>
                  <a:pt x="9133590" y="1334503"/>
                  <a:pt x="9117330" y="1449705"/>
                </a:cubicBezTo>
                <a:cubicBezTo>
                  <a:pt x="8861473" y="1422341"/>
                  <a:pt x="8600475" y="1456128"/>
                  <a:pt x="8374919" y="1449705"/>
                </a:cubicBezTo>
                <a:cubicBezTo>
                  <a:pt x="8149363" y="1443282"/>
                  <a:pt x="7945319" y="1418708"/>
                  <a:pt x="7632508" y="1449705"/>
                </a:cubicBezTo>
                <a:cubicBezTo>
                  <a:pt x="7319697" y="1480702"/>
                  <a:pt x="7276745" y="1455343"/>
                  <a:pt x="7163616" y="1449705"/>
                </a:cubicBezTo>
                <a:cubicBezTo>
                  <a:pt x="7050487" y="1444067"/>
                  <a:pt x="6900423" y="1429856"/>
                  <a:pt x="6694725" y="1449705"/>
                </a:cubicBezTo>
                <a:cubicBezTo>
                  <a:pt x="6489027" y="1469554"/>
                  <a:pt x="6138901" y="1447640"/>
                  <a:pt x="5952314" y="1449705"/>
                </a:cubicBezTo>
                <a:cubicBezTo>
                  <a:pt x="5765727" y="1451770"/>
                  <a:pt x="5673112" y="1467500"/>
                  <a:pt x="5483423" y="1449705"/>
                </a:cubicBezTo>
                <a:cubicBezTo>
                  <a:pt x="5293734" y="1431910"/>
                  <a:pt x="5211626" y="1457791"/>
                  <a:pt x="5014532" y="1449705"/>
                </a:cubicBezTo>
                <a:cubicBezTo>
                  <a:pt x="4817438" y="1441619"/>
                  <a:pt x="4762623" y="1441012"/>
                  <a:pt x="4636814" y="1449705"/>
                </a:cubicBezTo>
                <a:cubicBezTo>
                  <a:pt x="4511005" y="1458398"/>
                  <a:pt x="4255396" y="1422085"/>
                  <a:pt x="4076749" y="1449705"/>
                </a:cubicBezTo>
                <a:cubicBezTo>
                  <a:pt x="3898102" y="1477325"/>
                  <a:pt x="3750351" y="1452045"/>
                  <a:pt x="3516684" y="1449705"/>
                </a:cubicBezTo>
                <a:cubicBezTo>
                  <a:pt x="3283017" y="1447365"/>
                  <a:pt x="3070151" y="1451265"/>
                  <a:pt x="2865447" y="1449705"/>
                </a:cubicBezTo>
                <a:cubicBezTo>
                  <a:pt x="2660743" y="1448145"/>
                  <a:pt x="2668432" y="1435700"/>
                  <a:pt x="2487729" y="1449705"/>
                </a:cubicBezTo>
                <a:cubicBezTo>
                  <a:pt x="2307026" y="1463710"/>
                  <a:pt x="2054164" y="1421196"/>
                  <a:pt x="1745317" y="1449705"/>
                </a:cubicBezTo>
                <a:cubicBezTo>
                  <a:pt x="1436470" y="1478214"/>
                  <a:pt x="1505041" y="1464486"/>
                  <a:pt x="1367600" y="1449705"/>
                </a:cubicBezTo>
                <a:cubicBezTo>
                  <a:pt x="1230159" y="1434924"/>
                  <a:pt x="1039213" y="1454542"/>
                  <a:pt x="807535" y="1449705"/>
                </a:cubicBezTo>
                <a:cubicBezTo>
                  <a:pt x="575858" y="1444868"/>
                  <a:pt x="162017" y="1461332"/>
                  <a:pt x="0" y="1449705"/>
                </a:cubicBezTo>
                <a:cubicBezTo>
                  <a:pt x="-5759" y="1284277"/>
                  <a:pt x="15449" y="1152015"/>
                  <a:pt x="0" y="951973"/>
                </a:cubicBezTo>
                <a:cubicBezTo>
                  <a:pt x="-15449" y="751931"/>
                  <a:pt x="-10464" y="675826"/>
                  <a:pt x="0" y="468738"/>
                </a:cubicBezTo>
                <a:cubicBezTo>
                  <a:pt x="10464" y="261650"/>
                  <a:pt x="-5591" y="211471"/>
                  <a:pt x="0" y="0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dk1"/>
                </a:solidFill>
              </a:defRPr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loria Hallelujah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l" eaLnBrk="1" hangingPunct="1">
              <a:buClrTx/>
              <a:buSzTx/>
              <a:buFontTx/>
              <a:buNone/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b) Làm tròn các số sau đến hàng trăm 2 021 ; 76 892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114" y="-181529"/>
            <a:ext cx="1171575" cy="1171575"/>
          </a:xfrm>
          <a:prstGeom prst="rect">
            <a:avLst/>
          </a:prstGeom>
        </p:spPr>
      </p:pic>
      <p:pic>
        <p:nvPicPr>
          <p:cNvPr id="17" name="图片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2300"/>
            <a:ext cx="5274490" cy="1155700"/>
          </a:xfrm>
          <a:prstGeom prst="rect">
            <a:avLst/>
          </a:prstGeom>
        </p:spPr>
      </p:pic>
      <p:sp>
        <p:nvSpPr>
          <p:cNvPr id="5" name="Title 2"/>
          <p:cNvSpPr>
            <a:spLocks noGrp="1"/>
          </p:cNvSpPr>
          <p:nvPr/>
        </p:nvSpPr>
        <p:spPr>
          <a:xfrm>
            <a:off x="881380" y="2780665"/>
            <a:ext cx="10883900" cy="876935"/>
          </a:xfrm>
          <a:custGeom>
            <a:avLst>
              <a:gd name="connsiteX0" fmla="*/ 0 w 9117330"/>
              <a:gd name="connsiteY0" fmla="*/ 0 h 1449705"/>
              <a:gd name="connsiteX1" fmla="*/ 560065 w 9117330"/>
              <a:gd name="connsiteY1" fmla="*/ 0 h 1449705"/>
              <a:gd name="connsiteX2" fmla="*/ 1211302 w 9117330"/>
              <a:gd name="connsiteY2" fmla="*/ 0 h 1449705"/>
              <a:gd name="connsiteX3" fmla="*/ 2044887 w 9117330"/>
              <a:gd name="connsiteY3" fmla="*/ 0 h 1449705"/>
              <a:gd name="connsiteX4" fmla="*/ 2604951 w 9117330"/>
              <a:gd name="connsiteY4" fmla="*/ 0 h 1449705"/>
              <a:gd name="connsiteX5" fmla="*/ 3438536 w 9117330"/>
              <a:gd name="connsiteY5" fmla="*/ 0 h 1449705"/>
              <a:gd name="connsiteX6" fmla="*/ 3998600 w 9117330"/>
              <a:gd name="connsiteY6" fmla="*/ 0 h 1449705"/>
              <a:gd name="connsiteX7" fmla="*/ 4467492 w 9117330"/>
              <a:gd name="connsiteY7" fmla="*/ 0 h 1449705"/>
              <a:gd name="connsiteX8" fmla="*/ 5118730 w 9117330"/>
              <a:gd name="connsiteY8" fmla="*/ 0 h 1449705"/>
              <a:gd name="connsiteX9" fmla="*/ 5861141 w 9117330"/>
              <a:gd name="connsiteY9" fmla="*/ 0 h 1449705"/>
              <a:gd name="connsiteX10" fmla="*/ 6330032 w 9117330"/>
              <a:gd name="connsiteY10" fmla="*/ 0 h 1449705"/>
              <a:gd name="connsiteX11" fmla="*/ 6798923 w 9117330"/>
              <a:gd name="connsiteY11" fmla="*/ 0 h 1449705"/>
              <a:gd name="connsiteX12" fmla="*/ 7632508 w 9117330"/>
              <a:gd name="connsiteY12" fmla="*/ 0 h 1449705"/>
              <a:gd name="connsiteX13" fmla="*/ 8010226 w 9117330"/>
              <a:gd name="connsiteY13" fmla="*/ 0 h 1449705"/>
              <a:gd name="connsiteX14" fmla="*/ 9117330 w 9117330"/>
              <a:gd name="connsiteY14" fmla="*/ 0 h 1449705"/>
              <a:gd name="connsiteX15" fmla="*/ 9117330 w 9117330"/>
              <a:gd name="connsiteY15" fmla="*/ 468738 h 1449705"/>
              <a:gd name="connsiteX16" fmla="*/ 9117330 w 9117330"/>
              <a:gd name="connsiteY16" fmla="*/ 966470 h 1449705"/>
              <a:gd name="connsiteX17" fmla="*/ 9117330 w 9117330"/>
              <a:gd name="connsiteY17" fmla="*/ 1449705 h 1449705"/>
              <a:gd name="connsiteX18" fmla="*/ 8283746 w 9117330"/>
              <a:gd name="connsiteY18" fmla="*/ 1449705 h 1449705"/>
              <a:gd name="connsiteX19" fmla="*/ 7814854 w 9117330"/>
              <a:gd name="connsiteY19" fmla="*/ 1449705 h 1449705"/>
              <a:gd name="connsiteX20" fmla="*/ 7437136 w 9117330"/>
              <a:gd name="connsiteY20" fmla="*/ 1449705 h 1449705"/>
              <a:gd name="connsiteX21" fmla="*/ 6877072 w 9117330"/>
              <a:gd name="connsiteY21" fmla="*/ 1449705 h 1449705"/>
              <a:gd name="connsiteX22" fmla="*/ 6225834 w 9117330"/>
              <a:gd name="connsiteY22" fmla="*/ 1449705 h 1449705"/>
              <a:gd name="connsiteX23" fmla="*/ 5848116 w 9117330"/>
              <a:gd name="connsiteY23" fmla="*/ 1449705 h 1449705"/>
              <a:gd name="connsiteX24" fmla="*/ 5014532 w 9117330"/>
              <a:gd name="connsiteY24" fmla="*/ 1449705 h 1449705"/>
              <a:gd name="connsiteX25" fmla="*/ 4363294 w 9117330"/>
              <a:gd name="connsiteY25" fmla="*/ 1449705 h 1449705"/>
              <a:gd name="connsiteX26" fmla="*/ 3712056 w 9117330"/>
              <a:gd name="connsiteY26" fmla="*/ 1449705 h 1449705"/>
              <a:gd name="connsiteX27" fmla="*/ 2878471 w 9117330"/>
              <a:gd name="connsiteY27" fmla="*/ 1449705 h 1449705"/>
              <a:gd name="connsiteX28" fmla="*/ 2409580 w 9117330"/>
              <a:gd name="connsiteY28" fmla="*/ 1449705 h 1449705"/>
              <a:gd name="connsiteX29" fmla="*/ 1940689 w 9117330"/>
              <a:gd name="connsiteY29" fmla="*/ 1449705 h 1449705"/>
              <a:gd name="connsiteX30" fmla="*/ 1471798 w 9117330"/>
              <a:gd name="connsiteY30" fmla="*/ 1449705 h 1449705"/>
              <a:gd name="connsiteX31" fmla="*/ 1094080 w 9117330"/>
              <a:gd name="connsiteY31" fmla="*/ 1449705 h 1449705"/>
              <a:gd name="connsiteX32" fmla="*/ 0 w 9117330"/>
              <a:gd name="connsiteY32" fmla="*/ 1449705 h 1449705"/>
              <a:gd name="connsiteX33" fmla="*/ 0 w 9117330"/>
              <a:gd name="connsiteY33" fmla="*/ 980967 h 1449705"/>
              <a:gd name="connsiteX34" fmla="*/ 0 w 9117330"/>
              <a:gd name="connsiteY34" fmla="*/ 483235 h 1449705"/>
              <a:gd name="connsiteX35" fmla="*/ 0 w 9117330"/>
              <a:gd name="connsiteY35" fmla="*/ 0 h 1449705"/>
            </a:avLst>
            <a:gdLst>
              <a:gd name="connsiteX0-1" fmla="*/ 0 w 9117330"/>
              <a:gd name="connsiteY0-2" fmla="*/ 0 h 1449705"/>
              <a:gd name="connsiteX1-3" fmla="*/ 560065 w 9117330"/>
              <a:gd name="connsiteY1-4" fmla="*/ 0 h 1449705"/>
              <a:gd name="connsiteX2-5" fmla="*/ 1211302 w 9117330"/>
              <a:gd name="connsiteY2-6" fmla="*/ 0 h 1449705"/>
              <a:gd name="connsiteX3-7" fmla="*/ 2044887 w 9117330"/>
              <a:gd name="connsiteY3-8" fmla="*/ 0 h 1449705"/>
              <a:gd name="connsiteX4-9" fmla="*/ 2604951 w 9117330"/>
              <a:gd name="connsiteY4-10" fmla="*/ 0 h 1449705"/>
              <a:gd name="connsiteX5-11" fmla="*/ 3438536 w 9117330"/>
              <a:gd name="connsiteY5-12" fmla="*/ 0 h 1449705"/>
              <a:gd name="connsiteX6-13" fmla="*/ 3998600 w 9117330"/>
              <a:gd name="connsiteY6-14" fmla="*/ 0 h 1449705"/>
              <a:gd name="connsiteX7-15" fmla="*/ 4467492 w 9117330"/>
              <a:gd name="connsiteY7-16" fmla="*/ 0 h 1449705"/>
              <a:gd name="connsiteX8-17" fmla="*/ 5118730 w 9117330"/>
              <a:gd name="connsiteY8-18" fmla="*/ 0 h 1449705"/>
              <a:gd name="connsiteX9-19" fmla="*/ 5861141 w 9117330"/>
              <a:gd name="connsiteY9-20" fmla="*/ 0 h 1449705"/>
              <a:gd name="connsiteX10-21" fmla="*/ 6330032 w 9117330"/>
              <a:gd name="connsiteY10-22" fmla="*/ 0 h 1449705"/>
              <a:gd name="connsiteX11-23" fmla="*/ 6798923 w 9117330"/>
              <a:gd name="connsiteY11-24" fmla="*/ 0 h 1449705"/>
              <a:gd name="connsiteX12-25" fmla="*/ 7632508 w 9117330"/>
              <a:gd name="connsiteY12-26" fmla="*/ 0 h 1449705"/>
              <a:gd name="connsiteX13-27" fmla="*/ 8010226 w 9117330"/>
              <a:gd name="connsiteY13-28" fmla="*/ 0 h 1449705"/>
              <a:gd name="connsiteX14-29" fmla="*/ 9117330 w 9117330"/>
              <a:gd name="connsiteY14-30" fmla="*/ 0 h 1449705"/>
              <a:gd name="connsiteX15-31" fmla="*/ 9117330 w 9117330"/>
              <a:gd name="connsiteY15-32" fmla="*/ 468738 h 1449705"/>
              <a:gd name="connsiteX16-33" fmla="*/ 9117330 w 9117330"/>
              <a:gd name="connsiteY16-34" fmla="*/ 966470 h 1449705"/>
              <a:gd name="connsiteX17-35" fmla="*/ 9117330 w 9117330"/>
              <a:gd name="connsiteY17-36" fmla="*/ 1449705 h 1449705"/>
              <a:gd name="connsiteX18-37" fmla="*/ 8283746 w 9117330"/>
              <a:gd name="connsiteY18-38" fmla="*/ 1449705 h 1449705"/>
              <a:gd name="connsiteX19-39" fmla="*/ 7814854 w 9117330"/>
              <a:gd name="connsiteY19-40" fmla="*/ 1449705 h 1449705"/>
              <a:gd name="connsiteX20-41" fmla="*/ 7437136 w 9117330"/>
              <a:gd name="connsiteY20-42" fmla="*/ 1449705 h 1449705"/>
              <a:gd name="connsiteX21-43" fmla="*/ 6877072 w 9117330"/>
              <a:gd name="connsiteY21-44" fmla="*/ 1449705 h 1449705"/>
              <a:gd name="connsiteX22-45" fmla="*/ 6225834 w 9117330"/>
              <a:gd name="connsiteY22-46" fmla="*/ 1449705 h 1449705"/>
              <a:gd name="connsiteX23-47" fmla="*/ 5848116 w 9117330"/>
              <a:gd name="connsiteY23-48" fmla="*/ 1449705 h 1449705"/>
              <a:gd name="connsiteX24-49" fmla="*/ 5014532 w 9117330"/>
              <a:gd name="connsiteY24-50" fmla="*/ 1449705 h 1449705"/>
              <a:gd name="connsiteX25-51" fmla="*/ 4363294 w 9117330"/>
              <a:gd name="connsiteY25-52" fmla="*/ 1449705 h 1449705"/>
              <a:gd name="connsiteX26-53" fmla="*/ 3712056 w 9117330"/>
              <a:gd name="connsiteY26-54" fmla="*/ 1449705 h 1449705"/>
              <a:gd name="connsiteX27-55" fmla="*/ 2878471 w 9117330"/>
              <a:gd name="connsiteY27-56" fmla="*/ 1449705 h 1449705"/>
              <a:gd name="connsiteX28-57" fmla="*/ 2409580 w 9117330"/>
              <a:gd name="connsiteY28-58" fmla="*/ 1449705 h 1449705"/>
              <a:gd name="connsiteX29-59" fmla="*/ 1940689 w 9117330"/>
              <a:gd name="connsiteY29-60" fmla="*/ 1449705 h 1449705"/>
              <a:gd name="connsiteX30-61" fmla="*/ 1471798 w 9117330"/>
              <a:gd name="connsiteY30-62" fmla="*/ 1449705 h 1449705"/>
              <a:gd name="connsiteX31-63" fmla="*/ 1094080 w 9117330"/>
              <a:gd name="connsiteY31-64" fmla="*/ 1449705 h 1449705"/>
              <a:gd name="connsiteX32-65" fmla="*/ 0 w 9117330"/>
              <a:gd name="connsiteY32-66" fmla="*/ 1449705 h 1449705"/>
              <a:gd name="connsiteX33-67" fmla="*/ 0 w 9117330"/>
              <a:gd name="connsiteY33-68" fmla="*/ 980967 h 1449705"/>
              <a:gd name="connsiteX34-69" fmla="*/ 0 w 9117330"/>
              <a:gd name="connsiteY34-70" fmla="*/ 483235 h 1449705"/>
              <a:gd name="connsiteX35-71" fmla="*/ 0 w 9117330"/>
              <a:gd name="connsiteY35-72" fmla="*/ 0 h 144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</a:cxnLst>
            <a:rect l="l" t="t" r="r" b="b"/>
            <a:pathLst>
              <a:path w="9117330" h="1449705" fill="none" extrusionOk="0">
                <a:moveTo>
                  <a:pt x="0" y="0"/>
                </a:moveTo>
                <a:cubicBezTo>
                  <a:pt x="179337" y="5997"/>
                  <a:pt x="288930" y="23302"/>
                  <a:pt x="560065" y="0"/>
                </a:cubicBezTo>
                <a:cubicBezTo>
                  <a:pt x="831201" y="-23302"/>
                  <a:pt x="1057783" y="-20290"/>
                  <a:pt x="1211302" y="0"/>
                </a:cubicBezTo>
                <a:cubicBezTo>
                  <a:pt x="1364821" y="20290"/>
                  <a:pt x="1642670" y="26666"/>
                  <a:pt x="2044887" y="0"/>
                </a:cubicBezTo>
                <a:cubicBezTo>
                  <a:pt x="2447105" y="-26666"/>
                  <a:pt x="2401718" y="2194"/>
                  <a:pt x="2604951" y="0"/>
                </a:cubicBezTo>
                <a:cubicBezTo>
                  <a:pt x="2808184" y="-2194"/>
                  <a:pt x="3170957" y="-39766"/>
                  <a:pt x="3438536" y="0"/>
                </a:cubicBezTo>
                <a:cubicBezTo>
                  <a:pt x="3706116" y="39766"/>
                  <a:pt x="3736454" y="26957"/>
                  <a:pt x="3998600" y="0"/>
                </a:cubicBezTo>
                <a:cubicBezTo>
                  <a:pt x="4260746" y="-26957"/>
                  <a:pt x="4340317" y="-19288"/>
                  <a:pt x="4467492" y="0"/>
                </a:cubicBezTo>
                <a:cubicBezTo>
                  <a:pt x="4594667" y="19288"/>
                  <a:pt x="4898511" y="-17578"/>
                  <a:pt x="5118730" y="0"/>
                </a:cubicBezTo>
                <a:cubicBezTo>
                  <a:pt x="5338949" y="17578"/>
                  <a:pt x="5534489" y="-18085"/>
                  <a:pt x="5861141" y="0"/>
                </a:cubicBezTo>
                <a:cubicBezTo>
                  <a:pt x="6187793" y="18085"/>
                  <a:pt x="6210351" y="-9283"/>
                  <a:pt x="6330032" y="0"/>
                </a:cubicBezTo>
                <a:cubicBezTo>
                  <a:pt x="6449713" y="9283"/>
                  <a:pt x="6619728" y="14670"/>
                  <a:pt x="6798923" y="0"/>
                </a:cubicBezTo>
                <a:cubicBezTo>
                  <a:pt x="6978118" y="-14670"/>
                  <a:pt x="7406090" y="-18600"/>
                  <a:pt x="7632508" y="0"/>
                </a:cubicBezTo>
                <a:cubicBezTo>
                  <a:pt x="7858927" y="18600"/>
                  <a:pt x="7891631" y="-6729"/>
                  <a:pt x="8010226" y="0"/>
                </a:cubicBezTo>
                <a:cubicBezTo>
                  <a:pt x="8128821" y="6729"/>
                  <a:pt x="8717472" y="20058"/>
                  <a:pt x="9117330" y="0"/>
                </a:cubicBezTo>
                <a:cubicBezTo>
                  <a:pt x="9130307" y="102232"/>
                  <a:pt x="9112401" y="338209"/>
                  <a:pt x="9117330" y="468738"/>
                </a:cubicBezTo>
                <a:cubicBezTo>
                  <a:pt x="9122259" y="599267"/>
                  <a:pt x="9127938" y="723709"/>
                  <a:pt x="9117330" y="966470"/>
                </a:cubicBezTo>
                <a:cubicBezTo>
                  <a:pt x="9106722" y="1209231"/>
                  <a:pt x="9106763" y="1208799"/>
                  <a:pt x="9117330" y="1449705"/>
                </a:cubicBezTo>
                <a:cubicBezTo>
                  <a:pt x="8737510" y="1437291"/>
                  <a:pt x="8455316" y="1448798"/>
                  <a:pt x="8283746" y="1449705"/>
                </a:cubicBezTo>
                <a:cubicBezTo>
                  <a:pt x="8112176" y="1450612"/>
                  <a:pt x="7962764" y="1470481"/>
                  <a:pt x="7814854" y="1449705"/>
                </a:cubicBezTo>
                <a:cubicBezTo>
                  <a:pt x="7666944" y="1428929"/>
                  <a:pt x="7565557" y="1448507"/>
                  <a:pt x="7437136" y="1449705"/>
                </a:cubicBezTo>
                <a:cubicBezTo>
                  <a:pt x="7308715" y="1450903"/>
                  <a:pt x="7085232" y="1431027"/>
                  <a:pt x="6877072" y="1449705"/>
                </a:cubicBezTo>
                <a:cubicBezTo>
                  <a:pt x="6668912" y="1468383"/>
                  <a:pt x="6545444" y="1456464"/>
                  <a:pt x="6225834" y="1449705"/>
                </a:cubicBezTo>
                <a:cubicBezTo>
                  <a:pt x="5906224" y="1442946"/>
                  <a:pt x="6020657" y="1443214"/>
                  <a:pt x="5848116" y="1449705"/>
                </a:cubicBezTo>
                <a:cubicBezTo>
                  <a:pt x="5675575" y="1456196"/>
                  <a:pt x="5382905" y="1425348"/>
                  <a:pt x="5014532" y="1449705"/>
                </a:cubicBezTo>
                <a:cubicBezTo>
                  <a:pt x="4646159" y="1474062"/>
                  <a:pt x="4656278" y="1444375"/>
                  <a:pt x="4363294" y="1449705"/>
                </a:cubicBezTo>
                <a:cubicBezTo>
                  <a:pt x="4070310" y="1455035"/>
                  <a:pt x="3846374" y="1448631"/>
                  <a:pt x="3712056" y="1449705"/>
                </a:cubicBezTo>
                <a:cubicBezTo>
                  <a:pt x="3577738" y="1450779"/>
                  <a:pt x="3061666" y="1438160"/>
                  <a:pt x="2878471" y="1449705"/>
                </a:cubicBezTo>
                <a:cubicBezTo>
                  <a:pt x="2695277" y="1461250"/>
                  <a:pt x="2558474" y="1470734"/>
                  <a:pt x="2409580" y="1449705"/>
                </a:cubicBezTo>
                <a:cubicBezTo>
                  <a:pt x="2260686" y="1428676"/>
                  <a:pt x="2075374" y="1447811"/>
                  <a:pt x="1940689" y="1449705"/>
                </a:cubicBezTo>
                <a:cubicBezTo>
                  <a:pt x="1806004" y="1451599"/>
                  <a:pt x="1675967" y="1431780"/>
                  <a:pt x="1471798" y="1449705"/>
                </a:cubicBezTo>
                <a:cubicBezTo>
                  <a:pt x="1267629" y="1467630"/>
                  <a:pt x="1203344" y="1466003"/>
                  <a:pt x="1094080" y="1449705"/>
                </a:cubicBezTo>
                <a:cubicBezTo>
                  <a:pt x="984816" y="1433407"/>
                  <a:pt x="520961" y="1424187"/>
                  <a:pt x="0" y="1449705"/>
                </a:cubicBezTo>
                <a:cubicBezTo>
                  <a:pt x="18018" y="1312357"/>
                  <a:pt x="13513" y="1184457"/>
                  <a:pt x="0" y="980967"/>
                </a:cubicBezTo>
                <a:cubicBezTo>
                  <a:pt x="-13513" y="777477"/>
                  <a:pt x="-13009" y="618449"/>
                  <a:pt x="0" y="483235"/>
                </a:cubicBezTo>
                <a:cubicBezTo>
                  <a:pt x="13009" y="348021"/>
                  <a:pt x="18493" y="215213"/>
                  <a:pt x="0" y="0"/>
                </a:cubicBezTo>
                <a:close/>
              </a:path>
              <a:path w="9117330" h="1449705" stroke="0" extrusionOk="0">
                <a:moveTo>
                  <a:pt x="0" y="0"/>
                </a:moveTo>
                <a:cubicBezTo>
                  <a:pt x="238677" y="-25577"/>
                  <a:pt x="406686" y="-4670"/>
                  <a:pt x="560065" y="0"/>
                </a:cubicBezTo>
                <a:cubicBezTo>
                  <a:pt x="713445" y="4670"/>
                  <a:pt x="907808" y="6191"/>
                  <a:pt x="1120129" y="0"/>
                </a:cubicBezTo>
                <a:cubicBezTo>
                  <a:pt x="1332450" y="-6191"/>
                  <a:pt x="1373844" y="7084"/>
                  <a:pt x="1589020" y="0"/>
                </a:cubicBezTo>
                <a:cubicBezTo>
                  <a:pt x="1804196" y="-7084"/>
                  <a:pt x="1966408" y="-30770"/>
                  <a:pt x="2331432" y="0"/>
                </a:cubicBezTo>
                <a:cubicBezTo>
                  <a:pt x="2696456" y="30770"/>
                  <a:pt x="2811446" y="13227"/>
                  <a:pt x="2982669" y="0"/>
                </a:cubicBezTo>
                <a:cubicBezTo>
                  <a:pt x="3153892" y="-13227"/>
                  <a:pt x="3175249" y="12164"/>
                  <a:pt x="3360387" y="0"/>
                </a:cubicBezTo>
                <a:cubicBezTo>
                  <a:pt x="3545525" y="-12164"/>
                  <a:pt x="3693272" y="24094"/>
                  <a:pt x="4011625" y="0"/>
                </a:cubicBezTo>
                <a:cubicBezTo>
                  <a:pt x="4329978" y="-24094"/>
                  <a:pt x="4387212" y="36805"/>
                  <a:pt x="4754036" y="0"/>
                </a:cubicBezTo>
                <a:cubicBezTo>
                  <a:pt x="5120860" y="-36805"/>
                  <a:pt x="4962495" y="17788"/>
                  <a:pt x="5131754" y="0"/>
                </a:cubicBezTo>
                <a:cubicBezTo>
                  <a:pt x="5301013" y="-17788"/>
                  <a:pt x="5621168" y="15392"/>
                  <a:pt x="5782992" y="0"/>
                </a:cubicBezTo>
                <a:cubicBezTo>
                  <a:pt x="5944816" y="-15392"/>
                  <a:pt x="6315683" y="-7168"/>
                  <a:pt x="6525403" y="0"/>
                </a:cubicBezTo>
                <a:cubicBezTo>
                  <a:pt x="6735123" y="7168"/>
                  <a:pt x="6922481" y="17960"/>
                  <a:pt x="7085468" y="0"/>
                </a:cubicBezTo>
                <a:cubicBezTo>
                  <a:pt x="7248455" y="-17960"/>
                  <a:pt x="7636697" y="-37574"/>
                  <a:pt x="7919052" y="0"/>
                </a:cubicBezTo>
                <a:cubicBezTo>
                  <a:pt x="8201407" y="37574"/>
                  <a:pt x="8223637" y="-21516"/>
                  <a:pt x="8479117" y="0"/>
                </a:cubicBezTo>
                <a:cubicBezTo>
                  <a:pt x="8734597" y="21516"/>
                  <a:pt x="8870172" y="-1730"/>
                  <a:pt x="9117330" y="0"/>
                </a:cubicBezTo>
                <a:cubicBezTo>
                  <a:pt x="9130217" y="172904"/>
                  <a:pt x="9098980" y="323792"/>
                  <a:pt x="9117330" y="483235"/>
                </a:cubicBezTo>
                <a:cubicBezTo>
                  <a:pt x="9135680" y="642678"/>
                  <a:pt x="9129305" y="812325"/>
                  <a:pt x="9117330" y="922979"/>
                </a:cubicBezTo>
                <a:cubicBezTo>
                  <a:pt x="9105355" y="1033633"/>
                  <a:pt x="9133590" y="1334503"/>
                  <a:pt x="9117330" y="1449705"/>
                </a:cubicBezTo>
                <a:cubicBezTo>
                  <a:pt x="8861473" y="1422341"/>
                  <a:pt x="8600475" y="1456128"/>
                  <a:pt x="8374919" y="1449705"/>
                </a:cubicBezTo>
                <a:cubicBezTo>
                  <a:pt x="8149363" y="1443282"/>
                  <a:pt x="7945319" y="1418708"/>
                  <a:pt x="7632508" y="1449705"/>
                </a:cubicBezTo>
                <a:cubicBezTo>
                  <a:pt x="7319697" y="1480702"/>
                  <a:pt x="7276745" y="1455343"/>
                  <a:pt x="7163616" y="1449705"/>
                </a:cubicBezTo>
                <a:cubicBezTo>
                  <a:pt x="7050487" y="1444067"/>
                  <a:pt x="6900423" y="1429856"/>
                  <a:pt x="6694725" y="1449705"/>
                </a:cubicBezTo>
                <a:cubicBezTo>
                  <a:pt x="6489027" y="1469554"/>
                  <a:pt x="6138901" y="1447640"/>
                  <a:pt x="5952314" y="1449705"/>
                </a:cubicBezTo>
                <a:cubicBezTo>
                  <a:pt x="5765727" y="1451770"/>
                  <a:pt x="5673112" y="1467500"/>
                  <a:pt x="5483423" y="1449705"/>
                </a:cubicBezTo>
                <a:cubicBezTo>
                  <a:pt x="5293734" y="1431910"/>
                  <a:pt x="5211626" y="1457791"/>
                  <a:pt x="5014532" y="1449705"/>
                </a:cubicBezTo>
                <a:cubicBezTo>
                  <a:pt x="4817438" y="1441619"/>
                  <a:pt x="4762623" y="1441012"/>
                  <a:pt x="4636814" y="1449705"/>
                </a:cubicBezTo>
                <a:cubicBezTo>
                  <a:pt x="4511005" y="1458398"/>
                  <a:pt x="4255396" y="1422085"/>
                  <a:pt x="4076749" y="1449705"/>
                </a:cubicBezTo>
                <a:cubicBezTo>
                  <a:pt x="3898102" y="1477325"/>
                  <a:pt x="3750351" y="1452045"/>
                  <a:pt x="3516684" y="1449705"/>
                </a:cubicBezTo>
                <a:cubicBezTo>
                  <a:pt x="3283017" y="1447365"/>
                  <a:pt x="3070151" y="1451265"/>
                  <a:pt x="2865447" y="1449705"/>
                </a:cubicBezTo>
                <a:cubicBezTo>
                  <a:pt x="2660743" y="1448145"/>
                  <a:pt x="2668432" y="1435700"/>
                  <a:pt x="2487729" y="1449705"/>
                </a:cubicBezTo>
                <a:cubicBezTo>
                  <a:pt x="2307026" y="1463710"/>
                  <a:pt x="2054164" y="1421196"/>
                  <a:pt x="1745317" y="1449705"/>
                </a:cubicBezTo>
                <a:cubicBezTo>
                  <a:pt x="1436470" y="1478214"/>
                  <a:pt x="1505041" y="1464486"/>
                  <a:pt x="1367600" y="1449705"/>
                </a:cubicBezTo>
                <a:cubicBezTo>
                  <a:pt x="1230159" y="1434924"/>
                  <a:pt x="1039213" y="1454542"/>
                  <a:pt x="807535" y="1449705"/>
                </a:cubicBezTo>
                <a:cubicBezTo>
                  <a:pt x="575858" y="1444868"/>
                  <a:pt x="162017" y="1461332"/>
                  <a:pt x="0" y="1449705"/>
                </a:cubicBezTo>
                <a:cubicBezTo>
                  <a:pt x="-5759" y="1284277"/>
                  <a:pt x="15449" y="1152015"/>
                  <a:pt x="0" y="951973"/>
                </a:cubicBezTo>
                <a:cubicBezTo>
                  <a:pt x="-15449" y="751931"/>
                  <a:pt x="-10464" y="675826"/>
                  <a:pt x="0" y="468738"/>
                </a:cubicBezTo>
                <a:cubicBezTo>
                  <a:pt x="10464" y="261650"/>
                  <a:pt x="-5591" y="211471"/>
                  <a:pt x="0" y="0"/>
                </a:cubicBezTo>
                <a:close/>
              </a:path>
              <a:path w="9117330" h="1449705" fill="none" extrusionOk="0">
                <a:moveTo>
                  <a:pt x="0" y="0"/>
                </a:moveTo>
                <a:cubicBezTo>
                  <a:pt x="179337" y="5997"/>
                  <a:pt x="288930" y="23302"/>
                  <a:pt x="560065" y="0"/>
                </a:cubicBezTo>
                <a:cubicBezTo>
                  <a:pt x="831201" y="-23302"/>
                  <a:pt x="1057783" y="-20290"/>
                  <a:pt x="1211302" y="0"/>
                </a:cubicBezTo>
                <a:cubicBezTo>
                  <a:pt x="1364821" y="20290"/>
                  <a:pt x="1642670" y="26666"/>
                  <a:pt x="2044887" y="0"/>
                </a:cubicBezTo>
                <a:cubicBezTo>
                  <a:pt x="2447105" y="-26666"/>
                  <a:pt x="2401718" y="2194"/>
                  <a:pt x="2604951" y="0"/>
                </a:cubicBezTo>
                <a:cubicBezTo>
                  <a:pt x="2808184" y="-2194"/>
                  <a:pt x="3170957" y="-39766"/>
                  <a:pt x="3438536" y="0"/>
                </a:cubicBezTo>
                <a:cubicBezTo>
                  <a:pt x="3706116" y="39766"/>
                  <a:pt x="3736454" y="26957"/>
                  <a:pt x="3998600" y="0"/>
                </a:cubicBezTo>
                <a:cubicBezTo>
                  <a:pt x="4260746" y="-26957"/>
                  <a:pt x="4340317" y="-19288"/>
                  <a:pt x="4467492" y="0"/>
                </a:cubicBezTo>
                <a:cubicBezTo>
                  <a:pt x="4594667" y="19288"/>
                  <a:pt x="4898511" y="-17578"/>
                  <a:pt x="5118730" y="0"/>
                </a:cubicBezTo>
                <a:cubicBezTo>
                  <a:pt x="5338949" y="17578"/>
                  <a:pt x="5534489" y="-18085"/>
                  <a:pt x="5861141" y="0"/>
                </a:cubicBezTo>
                <a:cubicBezTo>
                  <a:pt x="6187793" y="18085"/>
                  <a:pt x="6210351" y="-9283"/>
                  <a:pt x="6330032" y="0"/>
                </a:cubicBezTo>
                <a:cubicBezTo>
                  <a:pt x="6449713" y="9283"/>
                  <a:pt x="6619728" y="14670"/>
                  <a:pt x="6798923" y="0"/>
                </a:cubicBezTo>
                <a:cubicBezTo>
                  <a:pt x="6978118" y="-14670"/>
                  <a:pt x="7406090" y="-18600"/>
                  <a:pt x="7632508" y="0"/>
                </a:cubicBezTo>
                <a:cubicBezTo>
                  <a:pt x="7858927" y="18600"/>
                  <a:pt x="7891631" y="-6729"/>
                  <a:pt x="8010226" y="0"/>
                </a:cubicBezTo>
                <a:cubicBezTo>
                  <a:pt x="8128821" y="6729"/>
                  <a:pt x="8717472" y="20058"/>
                  <a:pt x="9117330" y="0"/>
                </a:cubicBezTo>
                <a:cubicBezTo>
                  <a:pt x="9130307" y="102232"/>
                  <a:pt x="9112401" y="338209"/>
                  <a:pt x="9117330" y="468738"/>
                </a:cubicBezTo>
                <a:cubicBezTo>
                  <a:pt x="9122259" y="599267"/>
                  <a:pt x="9127938" y="723709"/>
                  <a:pt x="9117330" y="966470"/>
                </a:cubicBezTo>
                <a:cubicBezTo>
                  <a:pt x="9106722" y="1209231"/>
                  <a:pt x="9106763" y="1208799"/>
                  <a:pt x="9117330" y="1449705"/>
                </a:cubicBezTo>
                <a:cubicBezTo>
                  <a:pt x="8737510" y="1437291"/>
                  <a:pt x="8455316" y="1448798"/>
                  <a:pt x="8283746" y="1449705"/>
                </a:cubicBezTo>
                <a:cubicBezTo>
                  <a:pt x="8112176" y="1450612"/>
                  <a:pt x="7962764" y="1470481"/>
                  <a:pt x="7814854" y="1449705"/>
                </a:cubicBezTo>
                <a:cubicBezTo>
                  <a:pt x="7666944" y="1428929"/>
                  <a:pt x="7565557" y="1448507"/>
                  <a:pt x="7437136" y="1449705"/>
                </a:cubicBezTo>
                <a:cubicBezTo>
                  <a:pt x="7308715" y="1450903"/>
                  <a:pt x="7085232" y="1431027"/>
                  <a:pt x="6877072" y="1449705"/>
                </a:cubicBezTo>
                <a:cubicBezTo>
                  <a:pt x="6668912" y="1468383"/>
                  <a:pt x="6545444" y="1456464"/>
                  <a:pt x="6225834" y="1449705"/>
                </a:cubicBezTo>
                <a:cubicBezTo>
                  <a:pt x="5906224" y="1442946"/>
                  <a:pt x="6020657" y="1443214"/>
                  <a:pt x="5848116" y="1449705"/>
                </a:cubicBezTo>
                <a:cubicBezTo>
                  <a:pt x="5675575" y="1456196"/>
                  <a:pt x="5382905" y="1425348"/>
                  <a:pt x="5014532" y="1449705"/>
                </a:cubicBezTo>
                <a:cubicBezTo>
                  <a:pt x="4646159" y="1474062"/>
                  <a:pt x="4656278" y="1444375"/>
                  <a:pt x="4363294" y="1449705"/>
                </a:cubicBezTo>
                <a:cubicBezTo>
                  <a:pt x="4070310" y="1455035"/>
                  <a:pt x="3846374" y="1448631"/>
                  <a:pt x="3712056" y="1449705"/>
                </a:cubicBezTo>
                <a:cubicBezTo>
                  <a:pt x="3577738" y="1450779"/>
                  <a:pt x="3061666" y="1438160"/>
                  <a:pt x="2878471" y="1449705"/>
                </a:cubicBezTo>
                <a:cubicBezTo>
                  <a:pt x="2695277" y="1461250"/>
                  <a:pt x="2558474" y="1470734"/>
                  <a:pt x="2409580" y="1449705"/>
                </a:cubicBezTo>
                <a:cubicBezTo>
                  <a:pt x="2260686" y="1428676"/>
                  <a:pt x="2075374" y="1447811"/>
                  <a:pt x="1940689" y="1449705"/>
                </a:cubicBezTo>
                <a:cubicBezTo>
                  <a:pt x="1806004" y="1451599"/>
                  <a:pt x="1675967" y="1431780"/>
                  <a:pt x="1471798" y="1449705"/>
                </a:cubicBezTo>
                <a:cubicBezTo>
                  <a:pt x="1267629" y="1467630"/>
                  <a:pt x="1203344" y="1466003"/>
                  <a:pt x="1094080" y="1449705"/>
                </a:cubicBezTo>
                <a:cubicBezTo>
                  <a:pt x="984816" y="1433407"/>
                  <a:pt x="520961" y="1424187"/>
                  <a:pt x="0" y="1449705"/>
                </a:cubicBezTo>
                <a:cubicBezTo>
                  <a:pt x="18018" y="1312357"/>
                  <a:pt x="13513" y="1184457"/>
                  <a:pt x="0" y="980967"/>
                </a:cubicBezTo>
                <a:cubicBezTo>
                  <a:pt x="-13513" y="777477"/>
                  <a:pt x="-13009" y="618449"/>
                  <a:pt x="0" y="483235"/>
                </a:cubicBezTo>
                <a:cubicBezTo>
                  <a:pt x="13009" y="348021"/>
                  <a:pt x="18493" y="215213"/>
                  <a:pt x="0" y="0"/>
                </a:cubicBezTo>
                <a:close/>
              </a:path>
              <a:path w="9117330" h="1449705" stroke="0" extrusionOk="0">
                <a:moveTo>
                  <a:pt x="0" y="0"/>
                </a:moveTo>
                <a:cubicBezTo>
                  <a:pt x="238677" y="-25577"/>
                  <a:pt x="406686" y="-4670"/>
                  <a:pt x="560065" y="0"/>
                </a:cubicBezTo>
                <a:cubicBezTo>
                  <a:pt x="713445" y="4670"/>
                  <a:pt x="907808" y="6191"/>
                  <a:pt x="1120129" y="0"/>
                </a:cubicBezTo>
                <a:cubicBezTo>
                  <a:pt x="1332450" y="-6191"/>
                  <a:pt x="1373844" y="7084"/>
                  <a:pt x="1589020" y="0"/>
                </a:cubicBezTo>
                <a:cubicBezTo>
                  <a:pt x="1804196" y="-7084"/>
                  <a:pt x="1966408" y="-30770"/>
                  <a:pt x="2331432" y="0"/>
                </a:cubicBezTo>
                <a:cubicBezTo>
                  <a:pt x="2696456" y="30770"/>
                  <a:pt x="2811446" y="13227"/>
                  <a:pt x="2982669" y="0"/>
                </a:cubicBezTo>
                <a:cubicBezTo>
                  <a:pt x="3153892" y="-13227"/>
                  <a:pt x="3175249" y="12164"/>
                  <a:pt x="3360387" y="0"/>
                </a:cubicBezTo>
                <a:cubicBezTo>
                  <a:pt x="3545525" y="-12164"/>
                  <a:pt x="3693272" y="24094"/>
                  <a:pt x="4011625" y="0"/>
                </a:cubicBezTo>
                <a:cubicBezTo>
                  <a:pt x="4329978" y="-24094"/>
                  <a:pt x="4387212" y="36805"/>
                  <a:pt x="4754036" y="0"/>
                </a:cubicBezTo>
                <a:cubicBezTo>
                  <a:pt x="5120860" y="-36805"/>
                  <a:pt x="4962495" y="17788"/>
                  <a:pt x="5131754" y="0"/>
                </a:cubicBezTo>
                <a:cubicBezTo>
                  <a:pt x="5301013" y="-17788"/>
                  <a:pt x="5621168" y="15392"/>
                  <a:pt x="5782992" y="0"/>
                </a:cubicBezTo>
                <a:cubicBezTo>
                  <a:pt x="5944816" y="-15392"/>
                  <a:pt x="6315683" y="-7168"/>
                  <a:pt x="6525403" y="0"/>
                </a:cubicBezTo>
                <a:cubicBezTo>
                  <a:pt x="6735123" y="7168"/>
                  <a:pt x="6922481" y="17960"/>
                  <a:pt x="7085468" y="0"/>
                </a:cubicBezTo>
                <a:cubicBezTo>
                  <a:pt x="7248455" y="-17960"/>
                  <a:pt x="7636697" y="-37574"/>
                  <a:pt x="7919052" y="0"/>
                </a:cubicBezTo>
                <a:cubicBezTo>
                  <a:pt x="8201407" y="37574"/>
                  <a:pt x="8223637" y="-21516"/>
                  <a:pt x="8479117" y="0"/>
                </a:cubicBezTo>
                <a:cubicBezTo>
                  <a:pt x="8734597" y="21516"/>
                  <a:pt x="8870172" y="-1730"/>
                  <a:pt x="9117330" y="0"/>
                </a:cubicBezTo>
                <a:cubicBezTo>
                  <a:pt x="9130217" y="172904"/>
                  <a:pt x="9098980" y="323792"/>
                  <a:pt x="9117330" y="483235"/>
                </a:cubicBezTo>
                <a:cubicBezTo>
                  <a:pt x="9135680" y="642678"/>
                  <a:pt x="9129305" y="812325"/>
                  <a:pt x="9117330" y="922979"/>
                </a:cubicBezTo>
                <a:cubicBezTo>
                  <a:pt x="9105355" y="1033633"/>
                  <a:pt x="9133590" y="1334503"/>
                  <a:pt x="9117330" y="1449705"/>
                </a:cubicBezTo>
                <a:cubicBezTo>
                  <a:pt x="8861473" y="1422341"/>
                  <a:pt x="8600475" y="1456128"/>
                  <a:pt x="8374919" y="1449705"/>
                </a:cubicBezTo>
                <a:cubicBezTo>
                  <a:pt x="8149363" y="1443282"/>
                  <a:pt x="7945319" y="1418708"/>
                  <a:pt x="7632508" y="1449705"/>
                </a:cubicBezTo>
                <a:cubicBezTo>
                  <a:pt x="7319697" y="1480702"/>
                  <a:pt x="7276745" y="1455343"/>
                  <a:pt x="7163616" y="1449705"/>
                </a:cubicBezTo>
                <a:cubicBezTo>
                  <a:pt x="7050487" y="1444067"/>
                  <a:pt x="6900423" y="1429856"/>
                  <a:pt x="6694725" y="1449705"/>
                </a:cubicBezTo>
                <a:cubicBezTo>
                  <a:pt x="6489027" y="1469554"/>
                  <a:pt x="6138901" y="1447640"/>
                  <a:pt x="5952314" y="1449705"/>
                </a:cubicBezTo>
                <a:cubicBezTo>
                  <a:pt x="5765727" y="1451770"/>
                  <a:pt x="5673112" y="1467500"/>
                  <a:pt x="5483423" y="1449705"/>
                </a:cubicBezTo>
                <a:cubicBezTo>
                  <a:pt x="5293734" y="1431910"/>
                  <a:pt x="5211626" y="1457791"/>
                  <a:pt x="5014532" y="1449705"/>
                </a:cubicBezTo>
                <a:cubicBezTo>
                  <a:pt x="4817438" y="1441619"/>
                  <a:pt x="4762623" y="1441012"/>
                  <a:pt x="4636814" y="1449705"/>
                </a:cubicBezTo>
                <a:cubicBezTo>
                  <a:pt x="4511005" y="1458398"/>
                  <a:pt x="4255396" y="1422085"/>
                  <a:pt x="4076749" y="1449705"/>
                </a:cubicBezTo>
                <a:cubicBezTo>
                  <a:pt x="3898102" y="1477325"/>
                  <a:pt x="3750351" y="1452045"/>
                  <a:pt x="3516684" y="1449705"/>
                </a:cubicBezTo>
                <a:cubicBezTo>
                  <a:pt x="3283017" y="1447365"/>
                  <a:pt x="3070151" y="1451265"/>
                  <a:pt x="2865447" y="1449705"/>
                </a:cubicBezTo>
                <a:cubicBezTo>
                  <a:pt x="2660743" y="1448145"/>
                  <a:pt x="2668432" y="1435700"/>
                  <a:pt x="2487729" y="1449705"/>
                </a:cubicBezTo>
                <a:cubicBezTo>
                  <a:pt x="2307026" y="1463710"/>
                  <a:pt x="2054164" y="1421196"/>
                  <a:pt x="1745317" y="1449705"/>
                </a:cubicBezTo>
                <a:cubicBezTo>
                  <a:pt x="1436470" y="1478214"/>
                  <a:pt x="1505041" y="1464486"/>
                  <a:pt x="1367600" y="1449705"/>
                </a:cubicBezTo>
                <a:cubicBezTo>
                  <a:pt x="1230159" y="1434924"/>
                  <a:pt x="1039213" y="1454542"/>
                  <a:pt x="807535" y="1449705"/>
                </a:cubicBezTo>
                <a:cubicBezTo>
                  <a:pt x="575858" y="1444868"/>
                  <a:pt x="162017" y="1461332"/>
                  <a:pt x="0" y="1449705"/>
                </a:cubicBezTo>
                <a:cubicBezTo>
                  <a:pt x="-5759" y="1284277"/>
                  <a:pt x="15449" y="1152015"/>
                  <a:pt x="0" y="951973"/>
                </a:cubicBezTo>
                <a:cubicBezTo>
                  <a:pt x="-15449" y="751931"/>
                  <a:pt x="-10464" y="675826"/>
                  <a:pt x="0" y="468738"/>
                </a:cubicBezTo>
                <a:cubicBezTo>
                  <a:pt x="10464" y="261650"/>
                  <a:pt x="-5591" y="211471"/>
                  <a:pt x="0" y="0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dk1"/>
                </a:solidFill>
              </a:defRPr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loria Hallelujah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l" eaLnBrk="1" hangingPunct="1">
              <a:buClrTx/>
              <a:buSzTx/>
              <a:buFontTx/>
              <a:buNone/>
            </a:pP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Làm tròn số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2 021</a:t>
            </a: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hàng trăm thì được số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2 000</a:t>
            </a:r>
          </a:p>
        </p:txBody>
      </p:sp>
      <p:sp>
        <p:nvSpPr>
          <p:cNvPr id="6" name="Title 2"/>
          <p:cNvSpPr>
            <a:spLocks noGrp="1"/>
          </p:cNvSpPr>
          <p:nvPr/>
        </p:nvSpPr>
        <p:spPr>
          <a:xfrm>
            <a:off x="881380" y="3947160"/>
            <a:ext cx="11025505" cy="876935"/>
          </a:xfrm>
          <a:custGeom>
            <a:avLst>
              <a:gd name="connsiteX0" fmla="*/ 0 w 9117330"/>
              <a:gd name="connsiteY0" fmla="*/ 0 h 1449705"/>
              <a:gd name="connsiteX1" fmla="*/ 560065 w 9117330"/>
              <a:gd name="connsiteY1" fmla="*/ 0 h 1449705"/>
              <a:gd name="connsiteX2" fmla="*/ 1211302 w 9117330"/>
              <a:gd name="connsiteY2" fmla="*/ 0 h 1449705"/>
              <a:gd name="connsiteX3" fmla="*/ 2044887 w 9117330"/>
              <a:gd name="connsiteY3" fmla="*/ 0 h 1449705"/>
              <a:gd name="connsiteX4" fmla="*/ 2604951 w 9117330"/>
              <a:gd name="connsiteY4" fmla="*/ 0 h 1449705"/>
              <a:gd name="connsiteX5" fmla="*/ 3438536 w 9117330"/>
              <a:gd name="connsiteY5" fmla="*/ 0 h 1449705"/>
              <a:gd name="connsiteX6" fmla="*/ 3998600 w 9117330"/>
              <a:gd name="connsiteY6" fmla="*/ 0 h 1449705"/>
              <a:gd name="connsiteX7" fmla="*/ 4467492 w 9117330"/>
              <a:gd name="connsiteY7" fmla="*/ 0 h 1449705"/>
              <a:gd name="connsiteX8" fmla="*/ 5118730 w 9117330"/>
              <a:gd name="connsiteY8" fmla="*/ 0 h 1449705"/>
              <a:gd name="connsiteX9" fmla="*/ 5861141 w 9117330"/>
              <a:gd name="connsiteY9" fmla="*/ 0 h 1449705"/>
              <a:gd name="connsiteX10" fmla="*/ 6330032 w 9117330"/>
              <a:gd name="connsiteY10" fmla="*/ 0 h 1449705"/>
              <a:gd name="connsiteX11" fmla="*/ 6798923 w 9117330"/>
              <a:gd name="connsiteY11" fmla="*/ 0 h 1449705"/>
              <a:gd name="connsiteX12" fmla="*/ 7632508 w 9117330"/>
              <a:gd name="connsiteY12" fmla="*/ 0 h 1449705"/>
              <a:gd name="connsiteX13" fmla="*/ 8010226 w 9117330"/>
              <a:gd name="connsiteY13" fmla="*/ 0 h 1449705"/>
              <a:gd name="connsiteX14" fmla="*/ 9117330 w 9117330"/>
              <a:gd name="connsiteY14" fmla="*/ 0 h 1449705"/>
              <a:gd name="connsiteX15" fmla="*/ 9117330 w 9117330"/>
              <a:gd name="connsiteY15" fmla="*/ 468738 h 1449705"/>
              <a:gd name="connsiteX16" fmla="*/ 9117330 w 9117330"/>
              <a:gd name="connsiteY16" fmla="*/ 966470 h 1449705"/>
              <a:gd name="connsiteX17" fmla="*/ 9117330 w 9117330"/>
              <a:gd name="connsiteY17" fmla="*/ 1449705 h 1449705"/>
              <a:gd name="connsiteX18" fmla="*/ 8283746 w 9117330"/>
              <a:gd name="connsiteY18" fmla="*/ 1449705 h 1449705"/>
              <a:gd name="connsiteX19" fmla="*/ 7814854 w 9117330"/>
              <a:gd name="connsiteY19" fmla="*/ 1449705 h 1449705"/>
              <a:gd name="connsiteX20" fmla="*/ 7437136 w 9117330"/>
              <a:gd name="connsiteY20" fmla="*/ 1449705 h 1449705"/>
              <a:gd name="connsiteX21" fmla="*/ 6877072 w 9117330"/>
              <a:gd name="connsiteY21" fmla="*/ 1449705 h 1449705"/>
              <a:gd name="connsiteX22" fmla="*/ 6225834 w 9117330"/>
              <a:gd name="connsiteY22" fmla="*/ 1449705 h 1449705"/>
              <a:gd name="connsiteX23" fmla="*/ 5848116 w 9117330"/>
              <a:gd name="connsiteY23" fmla="*/ 1449705 h 1449705"/>
              <a:gd name="connsiteX24" fmla="*/ 5014532 w 9117330"/>
              <a:gd name="connsiteY24" fmla="*/ 1449705 h 1449705"/>
              <a:gd name="connsiteX25" fmla="*/ 4363294 w 9117330"/>
              <a:gd name="connsiteY25" fmla="*/ 1449705 h 1449705"/>
              <a:gd name="connsiteX26" fmla="*/ 3712056 w 9117330"/>
              <a:gd name="connsiteY26" fmla="*/ 1449705 h 1449705"/>
              <a:gd name="connsiteX27" fmla="*/ 2878471 w 9117330"/>
              <a:gd name="connsiteY27" fmla="*/ 1449705 h 1449705"/>
              <a:gd name="connsiteX28" fmla="*/ 2409580 w 9117330"/>
              <a:gd name="connsiteY28" fmla="*/ 1449705 h 1449705"/>
              <a:gd name="connsiteX29" fmla="*/ 1940689 w 9117330"/>
              <a:gd name="connsiteY29" fmla="*/ 1449705 h 1449705"/>
              <a:gd name="connsiteX30" fmla="*/ 1471798 w 9117330"/>
              <a:gd name="connsiteY30" fmla="*/ 1449705 h 1449705"/>
              <a:gd name="connsiteX31" fmla="*/ 1094080 w 9117330"/>
              <a:gd name="connsiteY31" fmla="*/ 1449705 h 1449705"/>
              <a:gd name="connsiteX32" fmla="*/ 0 w 9117330"/>
              <a:gd name="connsiteY32" fmla="*/ 1449705 h 1449705"/>
              <a:gd name="connsiteX33" fmla="*/ 0 w 9117330"/>
              <a:gd name="connsiteY33" fmla="*/ 980967 h 1449705"/>
              <a:gd name="connsiteX34" fmla="*/ 0 w 9117330"/>
              <a:gd name="connsiteY34" fmla="*/ 483235 h 1449705"/>
              <a:gd name="connsiteX35" fmla="*/ 0 w 9117330"/>
              <a:gd name="connsiteY35" fmla="*/ 0 h 1449705"/>
            </a:avLst>
            <a:gdLst>
              <a:gd name="connsiteX0-1" fmla="*/ 0 w 9117330"/>
              <a:gd name="connsiteY0-2" fmla="*/ 0 h 1449705"/>
              <a:gd name="connsiteX1-3" fmla="*/ 560065 w 9117330"/>
              <a:gd name="connsiteY1-4" fmla="*/ 0 h 1449705"/>
              <a:gd name="connsiteX2-5" fmla="*/ 1211302 w 9117330"/>
              <a:gd name="connsiteY2-6" fmla="*/ 0 h 1449705"/>
              <a:gd name="connsiteX3-7" fmla="*/ 2044887 w 9117330"/>
              <a:gd name="connsiteY3-8" fmla="*/ 0 h 1449705"/>
              <a:gd name="connsiteX4-9" fmla="*/ 2604951 w 9117330"/>
              <a:gd name="connsiteY4-10" fmla="*/ 0 h 1449705"/>
              <a:gd name="connsiteX5-11" fmla="*/ 3438536 w 9117330"/>
              <a:gd name="connsiteY5-12" fmla="*/ 0 h 1449705"/>
              <a:gd name="connsiteX6-13" fmla="*/ 3998600 w 9117330"/>
              <a:gd name="connsiteY6-14" fmla="*/ 0 h 1449705"/>
              <a:gd name="connsiteX7-15" fmla="*/ 4467492 w 9117330"/>
              <a:gd name="connsiteY7-16" fmla="*/ 0 h 1449705"/>
              <a:gd name="connsiteX8-17" fmla="*/ 5118730 w 9117330"/>
              <a:gd name="connsiteY8-18" fmla="*/ 0 h 1449705"/>
              <a:gd name="connsiteX9-19" fmla="*/ 5861141 w 9117330"/>
              <a:gd name="connsiteY9-20" fmla="*/ 0 h 1449705"/>
              <a:gd name="connsiteX10-21" fmla="*/ 6330032 w 9117330"/>
              <a:gd name="connsiteY10-22" fmla="*/ 0 h 1449705"/>
              <a:gd name="connsiteX11-23" fmla="*/ 6798923 w 9117330"/>
              <a:gd name="connsiteY11-24" fmla="*/ 0 h 1449705"/>
              <a:gd name="connsiteX12-25" fmla="*/ 7632508 w 9117330"/>
              <a:gd name="connsiteY12-26" fmla="*/ 0 h 1449705"/>
              <a:gd name="connsiteX13-27" fmla="*/ 8010226 w 9117330"/>
              <a:gd name="connsiteY13-28" fmla="*/ 0 h 1449705"/>
              <a:gd name="connsiteX14-29" fmla="*/ 9117330 w 9117330"/>
              <a:gd name="connsiteY14-30" fmla="*/ 0 h 1449705"/>
              <a:gd name="connsiteX15-31" fmla="*/ 9117330 w 9117330"/>
              <a:gd name="connsiteY15-32" fmla="*/ 468738 h 1449705"/>
              <a:gd name="connsiteX16-33" fmla="*/ 9117330 w 9117330"/>
              <a:gd name="connsiteY16-34" fmla="*/ 966470 h 1449705"/>
              <a:gd name="connsiteX17-35" fmla="*/ 9117330 w 9117330"/>
              <a:gd name="connsiteY17-36" fmla="*/ 1449705 h 1449705"/>
              <a:gd name="connsiteX18-37" fmla="*/ 8283746 w 9117330"/>
              <a:gd name="connsiteY18-38" fmla="*/ 1449705 h 1449705"/>
              <a:gd name="connsiteX19-39" fmla="*/ 7814854 w 9117330"/>
              <a:gd name="connsiteY19-40" fmla="*/ 1449705 h 1449705"/>
              <a:gd name="connsiteX20-41" fmla="*/ 7437136 w 9117330"/>
              <a:gd name="connsiteY20-42" fmla="*/ 1449705 h 1449705"/>
              <a:gd name="connsiteX21-43" fmla="*/ 6877072 w 9117330"/>
              <a:gd name="connsiteY21-44" fmla="*/ 1449705 h 1449705"/>
              <a:gd name="connsiteX22-45" fmla="*/ 6225834 w 9117330"/>
              <a:gd name="connsiteY22-46" fmla="*/ 1449705 h 1449705"/>
              <a:gd name="connsiteX23-47" fmla="*/ 5848116 w 9117330"/>
              <a:gd name="connsiteY23-48" fmla="*/ 1449705 h 1449705"/>
              <a:gd name="connsiteX24-49" fmla="*/ 5014532 w 9117330"/>
              <a:gd name="connsiteY24-50" fmla="*/ 1449705 h 1449705"/>
              <a:gd name="connsiteX25-51" fmla="*/ 4363294 w 9117330"/>
              <a:gd name="connsiteY25-52" fmla="*/ 1449705 h 1449705"/>
              <a:gd name="connsiteX26-53" fmla="*/ 3712056 w 9117330"/>
              <a:gd name="connsiteY26-54" fmla="*/ 1449705 h 1449705"/>
              <a:gd name="connsiteX27-55" fmla="*/ 2878471 w 9117330"/>
              <a:gd name="connsiteY27-56" fmla="*/ 1449705 h 1449705"/>
              <a:gd name="connsiteX28-57" fmla="*/ 2409580 w 9117330"/>
              <a:gd name="connsiteY28-58" fmla="*/ 1449705 h 1449705"/>
              <a:gd name="connsiteX29-59" fmla="*/ 1940689 w 9117330"/>
              <a:gd name="connsiteY29-60" fmla="*/ 1449705 h 1449705"/>
              <a:gd name="connsiteX30-61" fmla="*/ 1471798 w 9117330"/>
              <a:gd name="connsiteY30-62" fmla="*/ 1449705 h 1449705"/>
              <a:gd name="connsiteX31-63" fmla="*/ 1094080 w 9117330"/>
              <a:gd name="connsiteY31-64" fmla="*/ 1449705 h 1449705"/>
              <a:gd name="connsiteX32-65" fmla="*/ 0 w 9117330"/>
              <a:gd name="connsiteY32-66" fmla="*/ 1449705 h 1449705"/>
              <a:gd name="connsiteX33-67" fmla="*/ 0 w 9117330"/>
              <a:gd name="connsiteY33-68" fmla="*/ 980967 h 1449705"/>
              <a:gd name="connsiteX34-69" fmla="*/ 0 w 9117330"/>
              <a:gd name="connsiteY34-70" fmla="*/ 483235 h 1449705"/>
              <a:gd name="connsiteX35-71" fmla="*/ 0 w 9117330"/>
              <a:gd name="connsiteY35-72" fmla="*/ 0 h 144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</a:cxnLst>
            <a:rect l="l" t="t" r="r" b="b"/>
            <a:pathLst>
              <a:path w="9117330" h="1449705" fill="none" extrusionOk="0">
                <a:moveTo>
                  <a:pt x="0" y="0"/>
                </a:moveTo>
                <a:cubicBezTo>
                  <a:pt x="179337" y="5997"/>
                  <a:pt x="288930" y="23302"/>
                  <a:pt x="560065" y="0"/>
                </a:cubicBezTo>
                <a:cubicBezTo>
                  <a:pt x="831201" y="-23302"/>
                  <a:pt x="1057783" y="-20290"/>
                  <a:pt x="1211302" y="0"/>
                </a:cubicBezTo>
                <a:cubicBezTo>
                  <a:pt x="1364821" y="20290"/>
                  <a:pt x="1642670" y="26666"/>
                  <a:pt x="2044887" y="0"/>
                </a:cubicBezTo>
                <a:cubicBezTo>
                  <a:pt x="2447105" y="-26666"/>
                  <a:pt x="2401718" y="2194"/>
                  <a:pt x="2604951" y="0"/>
                </a:cubicBezTo>
                <a:cubicBezTo>
                  <a:pt x="2808184" y="-2194"/>
                  <a:pt x="3170957" y="-39766"/>
                  <a:pt x="3438536" y="0"/>
                </a:cubicBezTo>
                <a:cubicBezTo>
                  <a:pt x="3706116" y="39766"/>
                  <a:pt x="3736454" y="26957"/>
                  <a:pt x="3998600" y="0"/>
                </a:cubicBezTo>
                <a:cubicBezTo>
                  <a:pt x="4260746" y="-26957"/>
                  <a:pt x="4340317" y="-19288"/>
                  <a:pt x="4467492" y="0"/>
                </a:cubicBezTo>
                <a:cubicBezTo>
                  <a:pt x="4594667" y="19288"/>
                  <a:pt x="4898511" y="-17578"/>
                  <a:pt x="5118730" y="0"/>
                </a:cubicBezTo>
                <a:cubicBezTo>
                  <a:pt x="5338949" y="17578"/>
                  <a:pt x="5534489" y="-18085"/>
                  <a:pt x="5861141" y="0"/>
                </a:cubicBezTo>
                <a:cubicBezTo>
                  <a:pt x="6187793" y="18085"/>
                  <a:pt x="6210351" y="-9283"/>
                  <a:pt x="6330032" y="0"/>
                </a:cubicBezTo>
                <a:cubicBezTo>
                  <a:pt x="6449713" y="9283"/>
                  <a:pt x="6619728" y="14670"/>
                  <a:pt x="6798923" y="0"/>
                </a:cubicBezTo>
                <a:cubicBezTo>
                  <a:pt x="6978118" y="-14670"/>
                  <a:pt x="7406090" y="-18600"/>
                  <a:pt x="7632508" y="0"/>
                </a:cubicBezTo>
                <a:cubicBezTo>
                  <a:pt x="7858927" y="18600"/>
                  <a:pt x="7891631" y="-6729"/>
                  <a:pt x="8010226" y="0"/>
                </a:cubicBezTo>
                <a:cubicBezTo>
                  <a:pt x="8128821" y="6729"/>
                  <a:pt x="8717472" y="20058"/>
                  <a:pt x="9117330" y="0"/>
                </a:cubicBezTo>
                <a:cubicBezTo>
                  <a:pt x="9130307" y="102232"/>
                  <a:pt x="9112401" y="338209"/>
                  <a:pt x="9117330" y="468738"/>
                </a:cubicBezTo>
                <a:cubicBezTo>
                  <a:pt x="9122259" y="599267"/>
                  <a:pt x="9127938" y="723709"/>
                  <a:pt x="9117330" y="966470"/>
                </a:cubicBezTo>
                <a:cubicBezTo>
                  <a:pt x="9106722" y="1209231"/>
                  <a:pt x="9106763" y="1208799"/>
                  <a:pt x="9117330" y="1449705"/>
                </a:cubicBezTo>
                <a:cubicBezTo>
                  <a:pt x="8737510" y="1437291"/>
                  <a:pt x="8455316" y="1448798"/>
                  <a:pt x="8283746" y="1449705"/>
                </a:cubicBezTo>
                <a:cubicBezTo>
                  <a:pt x="8112176" y="1450612"/>
                  <a:pt x="7962764" y="1470481"/>
                  <a:pt x="7814854" y="1449705"/>
                </a:cubicBezTo>
                <a:cubicBezTo>
                  <a:pt x="7666944" y="1428929"/>
                  <a:pt x="7565557" y="1448507"/>
                  <a:pt x="7437136" y="1449705"/>
                </a:cubicBezTo>
                <a:cubicBezTo>
                  <a:pt x="7308715" y="1450903"/>
                  <a:pt x="7085232" y="1431027"/>
                  <a:pt x="6877072" y="1449705"/>
                </a:cubicBezTo>
                <a:cubicBezTo>
                  <a:pt x="6668912" y="1468383"/>
                  <a:pt x="6545444" y="1456464"/>
                  <a:pt x="6225834" y="1449705"/>
                </a:cubicBezTo>
                <a:cubicBezTo>
                  <a:pt x="5906224" y="1442946"/>
                  <a:pt x="6020657" y="1443214"/>
                  <a:pt x="5848116" y="1449705"/>
                </a:cubicBezTo>
                <a:cubicBezTo>
                  <a:pt x="5675575" y="1456196"/>
                  <a:pt x="5382905" y="1425348"/>
                  <a:pt x="5014532" y="1449705"/>
                </a:cubicBezTo>
                <a:cubicBezTo>
                  <a:pt x="4646159" y="1474062"/>
                  <a:pt x="4656278" y="1444375"/>
                  <a:pt x="4363294" y="1449705"/>
                </a:cubicBezTo>
                <a:cubicBezTo>
                  <a:pt x="4070310" y="1455035"/>
                  <a:pt x="3846374" y="1448631"/>
                  <a:pt x="3712056" y="1449705"/>
                </a:cubicBezTo>
                <a:cubicBezTo>
                  <a:pt x="3577738" y="1450779"/>
                  <a:pt x="3061666" y="1438160"/>
                  <a:pt x="2878471" y="1449705"/>
                </a:cubicBezTo>
                <a:cubicBezTo>
                  <a:pt x="2695277" y="1461250"/>
                  <a:pt x="2558474" y="1470734"/>
                  <a:pt x="2409580" y="1449705"/>
                </a:cubicBezTo>
                <a:cubicBezTo>
                  <a:pt x="2260686" y="1428676"/>
                  <a:pt x="2075374" y="1447811"/>
                  <a:pt x="1940689" y="1449705"/>
                </a:cubicBezTo>
                <a:cubicBezTo>
                  <a:pt x="1806004" y="1451599"/>
                  <a:pt x="1675967" y="1431780"/>
                  <a:pt x="1471798" y="1449705"/>
                </a:cubicBezTo>
                <a:cubicBezTo>
                  <a:pt x="1267629" y="1467630"/>
                  <a:pt x="1203344" y="1466003"/>
                  <a:pt x="1094080" y="1449705"/>
                </a:cubicBezTo>
                <a:cubicBezTo>
                  <a:pt x="984816" y="1433407"/>
                  <a:pt x="520961" y="1424187"/>
                  <a:pt x="0" y="1449705"/>
                </a:cubicBezTo>
                <a:cubicBezTo>
                  <a:pt x="18018" y="1312357"/>
                  <a:pt x="13513" y="1184457"/>
                  <a:pt x="0" y="980967"/>
                </a:cubicBezTo>
                <a:cubicBezTo>
                  <a:pt x="-13513" y="777477"/>
                  <a:pt x="-13009" y="618449"/>
                  <a:pt x="0" y="483235"/>
                </a:cubicBezTo>
                <a:cubicBezTo>
                  <a:pt x="13009" y="348021"/>
                  <a:pt x="18493" y="215213"/>
                  <a:pt x="0" y="0"/>
                </a:cubicBezTo>
                <a:close/>
              </a:path>
              <a:path w="9117330" h="1449705" stroke="0" extrusionOk="0">
                <a:moveTo>
                  <a:pt x="0" y="0"/>
                </a:moveTo>
                <a:cubicBezTo>
                  <a:pt x="238677" y="-25577"/>
                  <a:pt x="406686" y="-4670"/>
                  <a:pt x="560065" y="0"/>
                </a:cubicBezTo>
                <a:cubicBezTo>
                  <a:pt x="713445" y="4670"/>
                  <a:pt x="907808" y="6191"/>
                  <a:pt x="1120129" y="0"/>
                </a:cubicBezTo>
                <a:cubicBezTo>
                  <a:pt x="1332450" y="-6191"/>
                  <a:pt x="1373844" y="7084"/>
                  <a:pt x="1589020" y="0"/>
                </a:cubicBezTo>
                <a:cubicBezTo>
                  <a:pt x="1804196" y="-7084"/>
                  <a:pt x="1966408" y="-30770"/>
                  <a:pt x="2331432" y="0"/>
                </a:cubicBezTo>
                <a:cubicBezTo>
                  <a:pt x="2696456" y="30770"/>
                  <a:pt x="2811446" y="13227"/>
                  <a:pt x="2982669" y="0"/>
                </a:cubicBezTo>
                <a:cubicBezTo>
                  <a:pt x="3153892" y="-13227"/>
                  <a:pt x="3175249" y="12164"/>
                  <a:pt x="3360387" y="0"/>
                </a:cubicBezTo>
                <a:cubicBezTo>
                  <a:pt x="3545525" y="-12164"/>
                  <a:pt x="3693272" y="24094"/>
                  <a:pt x="4011625" y="0"/>
                </a:cubicBezTo>
                <a:cubicBezTo>
                  <a:pt x="4329978" y="-24094"/>
                  <a:pt x="4387212" y="36805"/>
                  <a:pt x="4754036" y="0"/>
                </a:cubicBezTo>
                <a:cubicBezTo>
                  <a:pt x="5120860" y="-36805"/>
                  <a:pt x="4962495" y="17788"/>
                  <a:pt x="5131754" y="0"/>
                </a:cubicBezTo>
                <a:cubicBezTo>
                  <a:pt x="5301013" y="-17788"/>
                  <a:pt x="5621168" y="15392"/>
                  <a:pt x="5782992" y="0"/>
                </a:cubicBezTo>
                <a:cubicBezTo>
                  <a:pt x="5944816" y="-15392"/>
                  <a:pt x="6315683" y="-7168"/>
                  <a:pt x="6525403" y="0"/>
                </a:cubicBezTo>
                <a:cubicBezTo>
                  <a:pt x="6735123" y="7168"/>
                  <a:pt x="6922481" y="17960"/>
                  <a:pt x="7085468" y="0"/>
                </a:cubicBezTo>
                <a:cubicBezTo>
                  <a:pt x="7248455" y="-17960"/>
                  <a:pt x="7636697" y="-37574"/>
                  <a:pt x="7919052" y="0"/>
                </a:cubicBezTo>
                <a:cubicBezTo>
                  <a:pt x="8201407" y="37574"/>
                  <a:pt x="8223637" y="-21516"/>
                  <a:pt x="8479117" y="0"/>
                </a:cubicBezTo>
                <a:cubicBezTo>
                  <a:pt x="8734597" y="21516"/>
                  <a:pt x="8870172" y="-1730"/>
                  <a:pt x="9117330" y="0"/>
                </a:cubicBezTo>
                <a:cubicBezTo>
                  <a:pt x="9130217" y="172904"/>
                  <a:pt x="9098980" y="323792"/>
                  <a:pt x="9117330" y="483235"/>
                </a:cubicBezTo>
                <a:cubicBezTo>
                  <a:pt x="9135680" y="642678"/>
                  <a:pt x="9129305" y="812325"/>
                  <a:pt x="9117330" y="922979"/>
                </a:cubicBezTo>
                <a:cubicBezTo>
                  <a:pt x="9105355" y="1033633"/>
                  <a:pt x="9133590" y="1334503"/>
                  <a:pt x="9117330" y="1449705"/>
                </a:cubicBezTo>
                <a:cubicBezTo>
                  <a:pt x="8861473" y="1422341"/>
                  <a:pt x="8600475" y="1456128"/>
                  <a:pt x="8374919" y="1449705"/>
                </a:cubicBezTo>
                <a:cubicBezTo>
                  <a:pt x="8149363" y="1443282"/>
                  <a:pt x="7945319" y="1418708"/>
                  <a:pt x="7632508" y="1449705"/>
                </a:cubicBezTo>
                <a:cubicBezTo>
                  <a:pt x="7319697" y="1480702"/>
                  <a:pt x="7276745" y="1455343"/>
                  <a:pt x="7163616" y="1449705"/>
                </a:cubicBezTo>
                <a:cubicBezTo>
                  <a:pt x="7050487" y="1444067"/>
                  <a:pt x="6900423" y="1429856"/>
                  <a:pt x="6694725" y="1449705"/>
                </a:cubicBezTo>
                <a:cubicBezTo>
                  <a:pt x="6489027" y="1469554"/>
                  <a:pt x="6138901" y="1447640"/>
                  <a:pt x="5952314" y="1449705"/>
                </a:cubicBezTo>
                <a:cubicBezTo>
                  <a:pt x="5765727" y="1451770"/>
                  <a:pt x="5673112" y="1467500"/>
                  <a:pt x="5483423" y="1449705"/>
                </a:cubicBezTo>
                <a:cubicBezTo>
                  <a:pt x="5293734" y="1431910"/>
                  <a:pt x="5211626" y="1457791"/>
                  <a:pt x="5014532" y="1449705"/>
                </a:cubicBezTo>
                <a:cubicBezTo>
                  <a:pt x="4817438" y="1441619"/>
                  <a:pt x="4762623" y="1441012"/>
                  <a:pt x="4636814" y="1449705"/>
                </a:cubicBezTo>
                <a:cubicBezTo>
                  <a:pt x="4511005" y="1458398"/>
                  <a:pt x="4255396" y="1422085"/>
                  <a:pt x="4076749" y="1449705"/>
                </a:cubicBezTo>
                <a:cubicBezTo>
                  <a:pt x="3898102" y="1477325"/>
                  <a:pt x="3750351" y="1452045"/>
                  <a:pt x="3516684" y="1449705"/>
                </a:cubicBezTo>
                <a:cubicBezTo>
                  <a:pt x="3283017" y="1447365"/>
                  <a:pt x="3070151" y="1451265"/>
                  <a:pt x="2865447" y="1449705"/>
                </a:cubicBezTo>
                <a:cubicBezTo>
                  <a:pt x="2660743" y="1448145"/>
                  <a:pt x="2668432" y="1435700"/>
                  <a:pt x="2487729" y="1449705"/>
                </a:cubicBezTo>
                <a:cubicBezTo>
                  <a:pt x="2307026" y="1463710"/>
                  <a:pt x="2054164" y="1421196"/>
                  <a:pt x="1745317" y="1449705"/>
                </a:cubicBezTo>
                <a:cubicBezTo>
                  <a:pt x="1436470" y="1478214"/>
                  <a:pt x="1505041" y="1464486"/>
                  <a:pt x="1367600" y="1449705"/>
                </a:cubicBezTo>
                <a:cubicBezTo>
                  <a:pt x="1230159" y="1434924"/>
                  <a:pt x="1039213" y="1454542"/>
                  <a:pt x="807535" y="1449705"/>
                </a:cubicBezTo>
                <a:cubicBezTo>
                  <a:pt x="575858" y="1444868"/>
                  <a:pt x="162017" y="1461332"/>
                  <a:pt x="0" y="1449705"/>
                </a:cubicBezTo>
                <a:cubicBezTo>
                  <a:pt x="-5759" y="1284277"/>
                  <a:pt x="15449" y="1152015"/>
                  <a:pt x="0" y="951973"/>
                </a:cubicBezTo>
                <a:cubicBezTo>
                  <a:pt x="-15449" y="751931"/>
                  <a:pt x="-10464" y="675826"/>
                  <a:pt x="0" y="468738"/>
                </a:cubicBezTo>
                <a:cubicBezTo>
                  <a:pt x="10464" y="261650"/>
                  <a:pt x="-5591" y="211471"/>
                  <a:pt x="0" y="0"/>
                </a:cubicBezTo>
                <a:close/>
              </a:path>
              <a:path w="9117330" h="1449705" fill="none" extrusionOk="0">
                <a:moveTo>
                  <a:pt x="0" y="0"/>
                </a:moveTo>
                <a:cubicBezTo>
                  <a:pt x="179337" y="5997"/>
                  <a:pt x="288930" y="23302"/>
                  <a:pt x="560065" y="0"/>
                </a:cubicBezTo>
                <a:cubicBezTo>
                  <a:pt x="831201" y="-23302"/>
                  <a:pt x="1057783" y="-20290"/>
                  <a:pt x="1211302" y="0"/>
                </a:cubicBezTo>
                <a:cubicBezTo>
                  <a:pt x="1364821" y="20290"/>
                  <a:pt x="1642670" y="26666"/>
                  <a:pt x="2044887" y="0"/>
                </a:cubicBezTo>
                <a:cubicBezTo>
                  <a:pt x="2447105" y="-26666"/>
                  <a:pt x="2401718" y="2194"/>
                  <a:pt x="2604951" y="0"/>
                </a:cubicBezTo>
                <a:cubicBezTo>
                  <a:pt x="2808184" y="-2194"/>
                  <a:pt x="3170957" y="-39766"/>
                  <a:pt x="3438536" y="0"/>
                </a:cubicBezTo>
                <a:cubicBezTo>
                  <a:pt x="3706116" y="39766"/>
                  <a:pt x="3736454" y="26957"/>
                  <a:pt x="3998600" y="0"/>
                </a:cubicBezTo>
                <a:cubicBezTo>
                  <a:pt x="4260746" y="-26957"/>
                  <a:pt x="4340317" y="-19288"/>
                  <a:pt x="4467492" y="0"/>
                </a:cubicBezTo>
                <a:cubicBezTo>
                  <a:pt x="4594667" y="19288"/>
                  <a:pt x="4898511" y="-17578"/>
                  <a:pt x="5118730" y="0"/>
                </a:cubicBezTo>
                <a:cubicBezTo>
                  <a:pt x="5338949" y="17578"/>
                  <a:pt x="5534489" y="-18085"/>
                  <a:pt x="5861141" y="0"/>
                </a:cubicBezTo>
                <a:cubicBezTo>
                  <a:pt x="6187793" y="18085"/>
                  <a:pt x="6210351" y="-9283"/>
                  <a:pt x="6330032" y="0"/>
                </a:cubicBezTo>
                <a:cubicBezTo>
                  <a:pt x="6449713" y="9283"/>
                  <a:pt x="6619728" y="14670"/>
                  <a:pt x="6798923" y="0"/>
                </a:cubicBezTo>
                <a:cubicBezTo>
                  <a:pt x="6978118" y="-14670"/>
                  <a:pt x="7406090" y="-18600"/>
                  <a:pt x="7632508" y="0"/>
                </a:cubicBezTo>
                <a:cubicBezTo>
                  <a:pt x="7858927" y="18600"/>
                  <a:pt x="7891631" y="-6729"/>
                  <a:pt x="8010226" y="0"/>
                </a:cubicBezTo>
                <a:cubicBezTo>
                  <a:pt x="8128821" y="6729"/>
                  <a:pt x="8717472" y="20058"/>
                  <a:pt x="9117330" y="0"/>
                </a:cubicBezTo>
                <a:cubicBezTo>
                  <a:pt x="9130307" y="102232"/>
                  <a:pt x="9112401" y="338209"/>
                  <a:pt x="9117330" y="468738"/>
                </a:cubicBezTo>
                <a:cubicBezTo>
                  <a:pt x="9122259" y="599267"/>
                  <a:pt x="9127938" y="723709"/>
                  <a:pt x="9117330" y="966470"/>
                </a:cubicBezTo>
                <a:cubicBezTo>
                  <a:pt x="9106722" y="1209231"/>
                  <a:pt x="9106763" y="1208799"/>
                  <a:pt x="9117330" y="1449705"/>
                </a:cubicBezTo>
                <a:cubicBezTo>
                  <a:pt x="8737510" y="1437291"/>
                  <a:pt x="8455316" y="1448798"/>
                  <a:pt x="8283746" y="1449705"/>
                </a:cubicBezTo>
                <a:cubicBezTo>
                  <a:pt x="8112176" y="1450612"/>
                  <a:pt x="7962764" y="1470481"/>
                  <a:pt x="7814854" y="1449705"/>
                </a:cubicBezTo>
                <a:cubicBezTo>
                  <a:pt x="7666944" y="1428929"/>
                  <a:pt x="7565557" y="1448507"/>
                  <a:pt x="7437136" y="1449705"/>
                </a:cubicBezTo>
                <a:cubicBezTo>
                  <a:pt x="7308715" y="1450903"/>
                  <a:pt x="7085232" y="1431027"/>
                  <a:pt x="6877072" y="1449705"/>
                </a:cubicBezTo>
                <a:cubicBezTo>
                  <a:pt x="6668912" y="1468383"/>
                  <a:pt x="6545444" y="1456464"/>
                  <a:pt x="6225834" y="1449705"/>
                </a:cubicBezTo>
                <a:cubicBezTo>
                  <a:pt x="5906224" y="1442946"/>
                  <a:pt x="6020657" y="1443214"/>
                  <a:pt x="5848116" y="1449705"/>
                </a:cubicBezTo>
                <a:cubicBezTo>
                  <a:pt x="5675575" y="1456196"/>
                  <a:pt x="5382905" y="1425348"/>
                  <a:pt x="5014532" y="1449705"/>
                </a:cubicBezTo>
                <a:cubicBezTo>
                  <a:pt x="4646159" y="1474062"/>
                  <a:pt x="4656278" y="1444375"/>
                  <a:pt x="4363294" y="1449705"/>
                </a:cubicBezTo>
                <a:cubicBezTo>
                  <a:pt x="4070310" y="1455035"/>
                  <a:pt x="3846374" y="1448631"/>
                  <a:pt x="3712056" y="1449705"/>
                </a:cubicBezTo>
                <a:cubicBezTo>
                  <a:pt x="3577738" y="1450779"/>
                  <a:pt x="3061666" y="1438160"/>
                  <a:pt x="2878471" y="1449705"/>
                </a:cubicBezTo>
                <a:cubicBezTo>
                  <a:pt x="2695277" y="1461250"/>
                  <a:pt x="2558474" y="1470734"/>
                  <a:pt x="2409580" y="1449705"/>
                </a:cubicBezTo>
                <a:cubicBezTo>
                  <a:pt x="2260686" y="1428676"/>
                  <a:pt x="2075374" y="1447811"/>
                  <a:pt x="1940689" y="1449705"/>
                </a:cubicBezTo>
                <a:cubicBezTo>
                  <a:pt x="1806004" y="1451599"/>
                  <a:pt x="1675967" y="1431780"/>
                  <a:pt x="1471798" y="1449705"/>
                </a:cubicBezTo>
                <a:cubicBezTo>
                  <a:pt x="1267629" y="1467630"/>
                  <a:pt x="1203344" y="1466003"/>
                  <a:pt x="1094080" y="1449705"/>
                </a:cubicBezTo>
                <a:cubicBezTo>
                  <a:pt x="984816" y="1433407"/>
                  <a:pt x="520961" y="1424187"/>
                  <a:pt x="0" y="1449705"/>
                </a:cubicBezTo>
                <a:cubicBezTo>
                  <a:pt x="18018" y="1312357"/>
                  <a:pt x="13513" y="1184457"/>
                  <a:pt x="0" y="980967"/>
                </a:cubicBezTo>
                <a:cubicBezTo>
                  <a:pt x="-13513" y="777477"/>
                  <a:pt x="-13009" y="618449"/>
                  <a:pt x="0" y="483235"/>
                </a:cubicBezTo>
                <a:cubicBezTo>
                  <a:pt x="13009" y="348021"/>
                  <a:pt x="18493" y="215213"/>
                  <a:pt x="0" y="0"/>
                </a:cubicBezTo>
                <a:close/>
              </a:path>
              <a:path w="9117330" h="1449705" stroke="0" extrusionOk="0">
                <a:moveTo>
                  <a:pt x="0" y="0"/>
                </a:moveTo>
                <a:cubicBezTo>
                  <a:pt x="238677" y="-25577"/>
                  <a:pt x="406686" y="-4670"/>
                  <a:pt x="560065" y="0"/>
                </a:cubicBezTo>
                <a:cubicBezTo>
                  <a:pt x="713445" y="4670"/>
                  <a:pt x="907808" y="6191"/>
                  <a:pt x="1120129" y="0"/>
                </a:cubicBezTo>
                <a:cubicBezTo>
                  <a:pt x="1332450" y="-6191"/>
                  <a:pt x="1373844" y="7084"/>
                  <a:pt x="1589020" y="0"/>
                </a:cubicBezTo>
                <a:cubicBezTo>
                  <a:pt x="1804196" y="-7084"/>
                  <a:pt x="1966408" y="-30770"/>
                  <a:pt x="2331432" y="0"/>
                </a:cubicBezTo>
                <a:cubicBezTo>
                  <a:pt x="2696456" y="30770"/>
                  <a:pt x="2811446" y="13227"/>
                  <a:pt x="2982669" y="0"/>
                </a:cubicBezTo>
                <a:cubicBezTo>
                  <a:pt x="3153892" y="-13227"/>
                  <a:pt x="3175249" y="12164"/>
                  <a:pt x="3360387" y="0"/>
                </a:cubicBezTo>
                <a:cubicBezTo>
                  <a:pt x="3545525" y="-12164"/>
                  <a:pt x="3693272" y="24094"/>
                  <a:pt x="4011625" y="0"/>
                </a:cubicBezTo>
                <a:cubicBezTo>
                  <a:pt x="4329978" y="-24094"/>
                  <a:pt x="4387212" y="36805"/>
                  <a:pt x="4754036" y="0"/>
                </a:cubicBezTo>
                <a:cubicBezTo>
                  <a:pt x="5120860" y="-36805"/>
                  <a:pt x="4962495" y="17788"/>
                  <a:pt x="5131754" y="0"/>
                </a:cubicBezTo>
                <a:cubicBezTo>
                  <a:pt x="5301013" y="-17788"/>
                  <a:pt x="5621168" y="15392"/>
                  <a:pt x="5782992" y="0"/>
                </a:cubicBezTo>
                <a:cubicBezTo>
                  <a:pt x="5944816" y="-15392"/>
                  <a:pt x="6315683" y="-7168"/>
                  <a:pt x="6525403" y="0"/>
                </a:cubicBezTo>
                <a:cubicBezTo>
                  <a:pt x="6735123" y="7168"/>
                  <a:pt x="6922481" y="17960"/>
                  <a:pt x="7085468" y="0"/>
                </a:cubicBezTo>
                <a:cubicBezTo>
                  <a:pt x="7248455" y="-17960"/>
                  <a:pt x="7636697" y="-37574"/>
                  <a:pt x="7919052" y="0"/>
                </a:cubicBezTo>
                <a:cubicBezTo>
                  <a:pt x="8201407" y="37574"/>
                  <a:pt x="8223637" y="-21516"/>
                  <a:pt x="8479117" y="0"/>
                </a:cubicBezTo>
                <a:cubicBezTo>
                  <a:pt x="8734597" y="21516"/>
                  <a:pt x="8870172" y="-1730"/>
                  <a:pt x="9117330" y="0"/>
                </a:cubicBezTo>
                <a:cubicBezTo>
                  <a:pt x="9130217" y="172904"/>
                  <a:pt x="9098980" y="323792"/>
                  <a:pt x="9117330" y="483235"/>
                </a:cubicBezTo>
                <a:cubicBezTo>
                  <a:pt x="9135680" y="642678"/>
                  <a:pt x="9129305" y="812325"/>
                  <a:pt x="9117330" y="922979"/>
                </a:cubicBezTo>
                <a:cubicBezTo>
                  <a:pt x="9105355" y="1033633"/>
                  <a:pt x="9133590" y="1334503"/>
                  <a:pt x="9117330" y="1449705"/>
                </a:cubicBezTo>
                <a:cubicBezTo>
                  <a:pt x="8861473" y="1422341"/>
                  <a:pt x="8600475" y="1456128"/>
                  <a:pt x="8374919" y="1449705"/>
                </a:cubicBezTo>
                <a:cubicBezTo>
                  <a:pt x="8149363" y="1443282"/>
                  <a:pt x="7945319" y="1418708"/>
                  <a:pt x="7632508" y="1449705"/>
                </a:cubicBezTo>
                <a:cubicBezTo>
                  <a:pt x="7319697" y="1480702"/>
                  <a:pt x="7276745" y="1455343"/>
                  <a:pt x="7163616" y="1449705"/>
                </a:cubicBezTo>
                <a:cubicBezTo>
                  <a:pt x="7050487" y="1444067"/>
                  <a:pt x="6900423" y="1429856"/>
                  <a:pt x="6694725" y="1449705"/>
                </a:cubicBezTo>
                <a:cubicBezTo>
                  <a:pt x="6489027" y="1469554"/>
                  <a:pt x="6138901" y="1447640"/>
                  <a:pt x="5952314" y="1449705"/>
                </a:cubicBezTo>
                <a:cubicBezTo>
                  <a:pt x="5765727" y="1451770"/>
                  <a:pt x="5673112" y="1467500"/>
                  <a:pt x="5483423" y="1449705"/>
                </a:cubicBezTo>
                <a:cubicBezTo>
                  <a:pt x="5293734" y="1431910"/>
                  <a:pt x="5211626" y="1457791"/>
                  <a:pt x="5014532" y="1449705"/>
                </a:cubicBezTo>
                <a:cubicBezTo>
                  <a:pt x="4817438" y="1441619"/>
                  <a:pt x="4762623" y="1441012"/>
                  <a:pt x="4636814" y="1449705"/>
                </a:cubicBezTo>
                <a:cubicBezTo>
                  <a:pt x="4511005" y="1458398"/>
                  <a:pt x="4255396" y="1422085"/>
                  <a:pt x="4076749" y="1449705"/>
                </a:cubicBezTo>
                <a:cubicBezTo>
                  <a:pt x="3898102" y="1477325"/>
                  <a:pt x="3750351" y="1452045"/>
                  <a:pt x="3516684" y="1449705"/>
                </a:cubicBezTo>
                <a:cubicBezTo>
                  <a:pt x="3283017" y="1447365"/>
                  <a:pt x="3070151" y="1451265"/>
                  <a:pt x="2865447" y="1449705"/>
                </a:cubicBezTo>
                <a:cubicBezTo>
                  <a:pt x="2660743" y="1448145"/>
                  <a:pt x="2668432" y="1435700"/>
                  <a:pt x="2487729" y="1449705"/>
                </a:cubicBezTo>
                <a:cubicBezTo>
                  <a:pt x="2307026" y="1463710"/>
                  <a:pt x="2054164" y="1421196"/>
                  <a:pt x="1745317" y="1449705"/>
                </a:cubicBezTo>
                <a:cubicBezTo>
                  <a:pt x="1436470" y="1478214"/>
                  <a:pt x="1505041" y="1464486"/>
                  <a:pt x="1367600" y="1449705"/>
                </a:cubicBezTo>
                <a:cubicBezTo>
                  <a:pt x="1230159" y="1434924"/>
                  <a:pt x="1039213" y="1454542"/>
                  <a:pt x="807535" y="1449705"/>
                </a:cubicBezTo>
                <a:cubicBezTo>
                  <a:pt x="575858" y="1444868"/>
                  <a:pt x="162017" y="1461332"/>
                  <a:pt x="0" y="1449705"/>
                </a:cubicBezTo>
                <a:cubicBezTo>
                  <a:pt x="-5759" y="1284277"/>
                  <a:pt x="15449" y="1152015"/>
                  <a:pt x="0" y="951973"/>
                </a:cubicBezTo>
                <a:cubicBezTo>
                  <a:pt x="-15449" y="751931"/>
                  <a:pt x="-10464" y="675826"/>
                  <a:pt x="0" y="468738"/>
                </a:cubicBezTo>
                <a:cubicBezTo>
                  <a:pt x="10464" y="261650"/>
                  <a:pt x="-5591" y="211471"/>
                  <a:pt x="0" y="0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dk1"/>
                </a:solidFill>
              </a:defRPr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loria Hallelujah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l" eaLnBrk="1" hangingPunct="1">
              <a:buClrTx/>
              <a:buSzTx/>
              <a:buFontTx/>
              <a:buNone/>
            </a:pP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Làm tròn số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76 892</a:t>
            </a: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hàng trăm thì được số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76 900</a:t>
            </a:r>
          </a:p>
        </p:txBody>
      </p:sp>
      <p:pic>
        <p:nvPicPr>
          <p:cNvPr id="2" name="图片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49" y="735094"/>
            <a:ext cx="4348613" cy="312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drap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5" grpId="0" bldLvl="0" animBg="1"/>
      <p:bldP spid="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802" y="1"/>
            <a:ext cx="4883198" cy="27813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900" y="1380887"/>
            <a:ext cx="1562100" cy="17907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362" y="-619237"/>
            <a:ext cx="3895725" cy="3562350"/>
          </a:xfrm>
          <a:prstGeom prst="rect">
            <a:avLst/>
          </a:prstGeom>
        </p:spPr>
      </p:pic>
      <p:sp>
        <p:nvSpPr>
          <p:cNvPr id="3" name="Text Box 5"/>
          <p:cNvSpPr txBox="1"/>
          <p:nvPr/>
        </p:nvSpPr>
        <p:spPr>
          <a:xfrm>
            <a:off x="1029970" y="163195"/>
            <a:ext cx="811911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4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5:</a:t>
            </a:r>
            <a:r>
              <a:rPr lang="vi-VN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Làm tròn số rồi nói theo mẫu</a:t>
            </a:r>
          </a:p>
        </p:txBody>
      </p:sp>
      <p:sp>
        <p:nvSpPr>
          <p:cNvPr id="7" name="Title 2"/>
          <p:cNvSpPr>
            <a:spLocks noGrp="1"/>
          </p:cNvSpPr>
          <p:nvPr/>
        </p:nvSpPr>
        <p:spPr>
          <a:xfrm>
            <a:off x="252095" y="1386840"/>
            <a:ext cx="11000740" cy="876935"/>
          </a:xfrm>
          <a:custGeom>
            <a:avLst>
              <a:gd name="connsiteX0" fmla="*/ 0 w 9117330"/>
              <a:gd name="connsiteY0" fmla="*/ 0 h 1449705"/>
              <a:gd name="connsiteX1" fmla="*/ 560065 w 9117330"/>
              <a:gd name="connsiteY1" fmla="*/ 0 h 1449705"/>
              <a:gd name="connsiteX2" fmla="*/ 1211302 w 9117330"/>
              <a:gd name="connsiteY2" fmla="*/ 0 h 1449705"/>
              <a:gd name="connsiteX3" fmla="*/ 2044887 w 9117330"/>
              <a:gd name="connsiteY3" fmla="*/ 0 h 1449705"/>
              <a:gd name="connsiteX4" fmla="*/ 2604951 w 9117330"/>
              <a:gd name="connsiteY4" fmla="*/ 0 h 1449705"/>
              <a:gd name="connsiteX5" fmla="*/ 3438536 w 9117330"/>
              <a:gd name="connsiteY5" fmla="*/ 0 h 1449705"/>
              <a:gd name="connsiteX6" fmla="*/ 3998600 w 9117330"/>
              <a:gd name="connsiteY6" fmla="*/ 0 h 1449705"/>
              <a:gd name="connsiteX7" fmla="*/ 4467492 w 9117330"/>
              <a:gd name="connsiteY7" fmla="*/ 0 h 1449705"/>
              <a:gd name="connsiteX8" fmla="*/ 5118730 w 9117330"/>
              <a:gd name="connsiteY8" fmla="*/ 0 h 1449705"/>
              <a:gd name="connsiteX9" fmla="*/ 5861141 w 9117330"/>
              <a:gd name="connsiteY9" fmla="*/ 0 h 1449705"/>
              <a:gd name="connsiteX10" fmla="*/ 6330032 w 9117330"/>
              <a:gd name="connsiteY10" fmla="*/ 0 h 1449705"/>
              <a:gd name="connsiteX11" fmla="*/ 6798923 w 9117330"/>
              <a:gd name="connsiteY11" fmla="*/ 0 h 1449705"/>
              <a:gd name="connsiteX12" fmla="*/ 7632508 w 9117330"/>
              <a:gd name="connsiteY12" fmla="*/ 0 h 1449705"/>
              <a:gd name="connsiteX13" fmla="*/ 8010226 w 9117330"/>
              <a:gd name="connsiteY13" fmla="*/ 0 h 1449705"/>
              <a:gd name="connsiteX14" fmla="*/ 9117330 w 9117330"/>
              <a:gd name="connsiteY14" fmla="*/ 0 h 1449705"/>
              <a:gd name="connsiteX15" fmla="*/ 9117330 w 9117330"/>
              <a:gd name="connsiteY15" fmla="*/ 468738 h 1449705"/>
              <a:gd name="connsiteX16" fmla="*/ 9117330 w 9117330"/>
              <a:gd name="connsiteY16" fmla="*/ 966470 h 1449705"/>
              <a:gd name="connsiteX17" fmla="*/ 9117330 w 9117330"/>
              <a:gd name="connsiteY17" fmla="*/ 1449705 h 1449705"/>
              <a:gd name="connsiteX18" fmla="*/ 8283746 w 9117330"/>
              <a:gd name="connsiteY18" fmla="*/ 1449705 h 1449705"/>
              <a:gd name="connsiteX19" fmla="*/ 7814854 w 9117330"/>
              <a:gd name="connsiteY19" fmla="*/ 1449705 h 1449705"/>
              <a:gd name="connsiteX20" fmla="*/ 7437136 w 9117330"/>
              <a:gd name="connsiteY20" fmla="*/ 1449705 h 1449705"/>
              <a:gd name="connsiteX21" fmla="*/ 6877072 w 9117330"/>
              <a:gd name="connsiteY21" fmla="*/ 1449705 h 1449705"/>
              <a:gd name="connsiteX22" fmla="*/ 6225834 w 9117330"/>
              <a:gd name="connsiteY22" fmla="*/ 1449705 h 1449705"/>
              <a:gd name="connsiteX23" fmla="*/ 5848116 w 9117330"/>
              <a:gd name="connsiteY23" fmla="*/ 1449705 h 1449705"/>
              <a:gd name="connsiteX24" fmla="*/ 5014532 w 9117330"/>
              <a:gd name="connsiteY24" fmla="*/ 1449705 h 1449705"/>
              <a:gd name="connsiteX25" fmla="*/ 4363294 w 9117330"/>
              <a:gd name="connsiteY25" fmla="*/ 1449705 h 1449705"/>
              <a:gd name="connsiteX26" fmla="*/ 3712056 w 9117330"/>
              <a:gd name="connsiteY26" fmla="*/ 1449705 h 1449705"/>
              <a:gd name="connsiteX27" fmla="*/ 2878471 w 9117330"/>
              <a:gd name="connsiteY27" fmla="*/ 1449705 h 1449705"/>
              <a:gd name="connsiteX28" fmla="*/ 2409580 w 9117330"/>
              <a:gd name="connsiteY28" fmla="*/ 1449705 h 1449705"/>
              <a:gd name="connsiteX29" fmla="*/ 1940689 w 9117330"/>
              <a:gd name="connsiteY29" fmla="*/ 1449705 h 1449705"/>
              <a:gd name="connsiteX30" fmla="*/ 1471798 w 9117330"/>
              <a:gd name="connsiteY30" fmla="*/ 1449705 h 1449705"/>
              <a:gd name="connsiteX31" fmla="*/ 1094080 w 9117330"/>
              <a:gd name="connsiteY31" fmla="*/ 1449705 h 1449705"/>
              <a:gd name="connsiteX32" fmla="*/ 0 w 9117330"/>
              <a:gd name="connsiteY32" fmla="*/ 1449705 h 1449705"/>
              <a:gd name="connsiteX33" fmla="*/ 0 w 9117330"/>
              <a:gd name="connsiteY33" fmla="*/ 980967 h 1449705"/>
              <a:gd name="connsiteX34" fmla="*/ 0 w 9117330"/>
              <a:gd name="connsiteY34" fmla="*/ 483235 h 1449705"/>
              <a:gd name="connsiteX35" fmla="*/ 0 w 9117330"/>
              <a:gd name="connsiteY35" fmla="*/ 0 h 1449705"/>
            </a:avLst>
            <a:gdLst>
              <a:gd name="connsiteX0-1" fmla="*/ 0 w 9117330"/>
              <a:gd name="connsiteY0-2" fmla="*/ 0 h 1449705"/>
              <a:gd name="connsiteX1-3" fmla="*/ 560065 w 9117330"/>
              <a:gd name="connsiteY1-4" fmla="*/ 0 h 1449705"/>
              <a:gd name="connsiteX2-5" fmla="*/ 1211302 w 9117330"/>
              <a:gd name="connsiteY2-6" fmla="*/ 0 h 1449705"/>
              <a:gd name="connsiteX3-7" fmla="*/ 2044887 w 9117330"/>
              <a:gd name="connsiteY3-8" fmla="*/ 0 h 1449705"/>
              <a:gd name="connsiteX4-9" fmla="*/ 2604951 w 9117330"/>
              <a:gd name="connsiteY4-10" fmla="*/ 0 h 1449705"/>
              <a:gd name="connsiteX5-11" fmla="*/ 3438536 w 9117330"/>
              <a:gd name="connsiteY5-12" fmla="*/ 0 h 1449705"/>
              <a:gd name="connsiteX6-13" fmla="*/ 3998600 w 9117330"/>
              <a:gd name="connsiteY6-14" fmla="*/ 0 h 1449705"/>
              <a:gd name="connsiteX7-15" fmla="*/ 4467492 w 9117330"/>
              <a:gd name="connsiteY7-16" fmla="*/ 0 h 1449705"/>
              <a:gd name="connsiteX8-17" fmla="*/ 5118730 w 9117330"/>
              <a:gd name="connsiteY8-18" fmla="*/ 0 h 1449705"/>
              <a:gd name="connsiteX9-19" fmla="*/ 5861141 w 9117330"/>
              <a:gd name="connsiteY9-20" fmla="*/ 0 h 1449705"/>
              <a:gd name="connsiteX10-21" fmla="*/ 6330032 w 9117330"/>
              <a:gd name="connsiteY10-22" fmla="*/ 0 h 1449705"/>
              <a:gd name="connsiteX11-23" fmla="*/ 6798923 w 9117330"/>
              <a:gd name="connsiteY11-24" fmla="*/ 0 h 1449705"/>
              <a:gd name="connsiteX12-25" fmla="*/ 7632508 w 9117330"/>
              <a:gd name="connsiteY12-26" fmla="*/ 0 h 1449705"/>
              <a:gd name="connsiteX13-27" fmla="*/ 8010226 w 9117330"/>
              <a:gd name="connsiteY13-28" fmla="*/ 0 h 1449705"/>
              <a:gd name="connsiteX14-29" fmla="*/ 9117330 w 9117330"/>
              <a:gd name="connsiteY14-30" fmla="*/ 0 h 1449705"/>
              <a:gd name="connsiteX15-31" fmla="*/ 9117330 w 9117330"/>
              <a:gd name="connsiteY15-32" fmla="*/ 468738 h 1449705"/>
              <a:gd name="connsiteX16-33" fmla="*/ 9117330 w 9117330"/>
              <a:gd name="connsiteY16-34" fmla="*/ 966470 h 1449705"/>
              <a:gd name="connsiteX17-35" fmla="*/ 9117330 w 9117330"/>
              <a:gd name="connsiteY17-36" fmla="*/ 1449705 h 1449705"/>
              <a:gd name="connsiteX18-37" fmla="*/ 8283746 w 9117330"/>
              <a:gd name="connsiteY18-38" fmla="*/ 1449705 h 1449705"/>
              <a:gd name="connsiteX19-39" fmla="*/ 7814854 w 9117330"/>
              <a:gd name="connsiteY19-40" fmla="*/ 1449705 h 1449705"/>
              <a:gd name="connsiteX20-41" fmla="*/ 7437136 w 9117330"/>
              <a:gd name="connsiteY20-42" fmla="*/ 1449705 h 1449705"/>
              <a:gd name="connsiteX21-43" fmla="*/ 6877072 w 9117330"/>
              <a:gd name="connsiteY21-44" fmla="*/ 1449705 h 1449705"/>
              <a:gd name="connsiteX22-45" fmla="*/ 6225834 w 9117330"/>
              <a:gd name="connsiteY22-46" fmla="*/ 1449705 h 1449705"/>
              <a:gd name="connsiteX23-47" fmla="*/ 5848116 w 9117330"/>
              <a:gd name="connsiteY23-48" fmla="*/ 1449705 h 1449705"/>
              <a:gd name="connsiteX24-49" fmla="*/ 5014532 w 9117330"/>
              <a:gd name="connsiteY24-50" fmla="*/ 1449705 h 1449705"/>
              <a:gd name="connsiteX25-51" fmla="*/ 4363294 w 9117330"/>
              <a:gd name="connsiteY25-52" fmla="*/ 1449705 h 1449705"/>
              <a:gd name="connsiteX26-53" fmla="*/ 3712056 w 9117330"/>
              <a:gd name="connsiteY26-54" fmla="*/ 1449705 h 1449705"/>
              <a:gd name="connsiteX27-55" fmla="*/ 2878471 w 9117330"/>
              <a:gd name="connsiteY27-56" fmla="*/ 1449705 h 1449705"/>
              <a:gd name="connsiteX28-57" fmla="*/ 2409580 w 9117330"/>
              <a:gd name="connsiteY28-58" fmla="*/ 1449705 h 1449705"/>
              <a:gd name="connsiteX29-59" fmla="*/ 1940689 w 9117330"/>
              <a:gd name="connsiteY29-60" fmla="*/ 1449705 h 1449705"/>
              <a:gd name="connsiteX30-61" fmla="*/ 1471798 w 9117330"/>
              <a:gd name="connsiteY30-62" fmla="*/ 1449705 h 1449705"/>
              <a:gd name="connsiteX31-63" fmla="*/ 1094080 w 9117330"/>
              <a:gd name="connsiteY31-64" fmla="*/ 1449705 h 1449705"/>
              <a:gd name="connsiteX32-65" fmla="*/ 0 w 9117330"/>
              <a:gd name="connsiteY32-66" fmla="*/ 1449705 h 1449705"/>
              <a:gd name="connsiteX33-67" fmla="*/ 0 w 9117330"/>
              <a:gd name="connsiteY33-68" fmla="*/ 980967 h 1449705"/>
              <a:gd name="connsiteX34-69" fmla="*/ 0 w 9117330"/>
              <a:gd name="connsiteY34-70" fmla="*/ 483235 h 1449705"/>
              <a:gd name="connsiteX35-71" fmla="*/ 0 w 9117330"/>
              <a:gd name="connsiteY35-72" fmla="*/ 0 h 144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</a:cxnLst>
            <a:rect l="l" t="t" r="r" b="b"/>
            <a:pathLst>
              <a:path w="9117330" h="1449705" fill="none" extrusionOk="0">
                <a:moveTo>
                  <a:pt x="0" y="0"/>
                </a:moveTo>
                <a:cubicBezTo>
                  <a:pt x="179337" y="5997"/>
                  <a:pt x="288930" y="23302"/>
                  <a:pt x="560065" y="0"/>
                </a:cubicBezTo>
                <a:cubicBezTo>
                  <a:pt x="831201" y="-23302"/>
                  <a:pt x="1057783" y="-20290"/>
                  <a:pt x="1211302" y="0"/>
                </a:cubicBezTo>
                <a:cubicBezTo>
                  <a:pt x="1364821" y="20290"/>
                  <a:pt x="1642670" y="26666"/>
                  <a:pt x="2044887" y="0"/>
                </a:cubicBezTo>
                <a:cubicBezTo>
                  <a:pt x="2447105" y="-26666"/>
                  <a:pt x="2401718" y="2194"/>
                  <a:pt x="2604951" y="0"/>
                </a:cubicBezTo>
                <a:cubicBezTo>
                  <a:pt x="2808184" y="-2194"/>
                  <a:pt x="3170957" y="-39766"/>
                  <a:pt x="3438536" y="0"/>
                </a:cubicBezTo>
                <a:cubicBezTo>
                  <a:pt x="3706116" y="39766"/>
                  <a:pt x="3736454" y="26957"/>
                  <a:pt x="3998600" y="0"/>
                </a:cubicBezTo>
                <a:cubicBezTo>
                  <a:pt x="4260746" y="-26957"/>
                  <a:pt x="4340317" y="-19288"/>
                  <a:pt x="4467492" y="0"/>
                </a:cubicBezTo>
                <a:cubicBezTo>
                  <a:pt x="4594667" y="19288"/>
                  <a:pt x="4898511" y="-17578"/>
                  <a:pt x="5118730" y="0"/>
                </a:cubicBezTo>
                <a:cubicBezTo>
                  <a:pt x="5338949" y="17578"/>
                  <a:pt x="5534489" y="-18085"/>
                  <a:pt x="5861141" y="0"/>
                </a:cubicBezTo>
                <a:cubicBezTo>
                  <a:pt x="6187793" y="18085"/>
                  <a:pt x="6210351" y="-9283"/>
                  <a:pt x="6330032" y="0"/>
                </a:cubicBezTo>
                <a:cubicBezTo>
                  <a:pt x="6449713" y="9283"/>
                  <a:pt x="6619728" y="14670"/>
                  <a:pt x="6798923" y="0"/>
                </a:cubicBezTo>
                <a:cubicBezTo>
                  <a:pt x="6978118" y="-14670"/>
                  <a:pt x="7406090" y="-18600"/>
                  <a:pt x="7632508" y="0"/>
                </a:cubicBezTo>
                <a:cubicBezTo>
                  <a:pt x="7858927" y="18600"/>
                  <a:pt x="7891631" y="-6729"/>
                  <a:pt x="8010226" y="0"/>
                </a:cubicBezTo>
                <a:cubicBezTo>
                  <a:pt x="8128821" y="6729"/>
                  <a:pt x="8717472" y="20058"/>
                  <a:pt x="9117330" y="0"/>
                </a:cubicBezTo>
                <a:cubicBezTo>
                  <a:pt x="9130307" y="102232"/>
                  <a:pt x="9112401" y="338209"/>
                  <a:pt x="9117330" y="468738"/>
                </a:cubicBezTo>
                <a:cubicBezTo>
                  <a:pt x="9122259" y="599267"/>
                  <a:pt x="9127938" y="723709"/>
                  <a:pt x="9117330" y="966470"/>
                </a:cubicBezTo>
                <a:cubicBezTo>
                  <a:pt x="9106722" y="1209231"/>
                  <a:pt x="9106763" y="1208799"/>
                  <a:pt x="9117330" y="1449705"/>
                </a:cubicBezTo>
                <a:cubicBezTo>
                  <a:pt x="8737510" y="1437291"/>
                  <a:pt x="8455316" y="1448798"/>
                  <a:pt x="8283746" y="1449705"/>
                </a:cubicBezTo>
                <a:cubicBezTo>
                  <a:pt x="8112176" y="1450612"/>
                  <a:pt x="7962764" y="1470481"/>
                  <a:pt x="7814854" y="1449705"/>
                </a:cubicBezTo>
                <a:cubicBezTo>
                  <a:pt x="7666944" y="1428929"/>
                  <a:pt x="7565557" y="1448507"/>
                  <a:pt x="7437136" y="1449705"/>
                </a:cubicBezTo>
                <a:cubicBezTo>
                  <a:pt x="7308715" y="1450903"/>
                  <a:pt x="7085232" y="1431027"/>
                  <a:pt x="6877072" y="1449705"/>
                </a:cubicBezTo>
                <a:cubicBezTo>
                  <a:pt x="6668912" y="1468383"/>
                  <a:pt x="6545444" y="1456464"/>
                  <a:pt x="6225834" y="1449705"/>
                </a:cubicBezTo>
                <a:cubicBezTo>
                  <a:pt x="5906224" y="1442946"/>
                  <a:pt x="6020657" y="1443214"/>
                  <a:pt x="5848116" y="1449705"/>
                </a:cubicBezTo>
                <a:cubicBezTo>
                  <a:pt x="5675575" y="1456196"/>
                  <a:pt x="5382905" y="1425348"/>
                  <a:pt x="5014532" y="1449705"/>
                </a:cubicBezTo>
                <a:cubicBezTo>
                  <a:pt x="4646159" y="1474062"/>
                  <a:pt x="4656278" y="1444375"/>
                  <a:pt x="4363294" y="1449705"/>
                </a:cubicBezTo>
                <a:cubicBezTo>
                  <a:pt x="4070310" y="1455035"/>
                  <a:pt x="3846374" y="1448631"/>
                  <a:pt x="3712056" y="1449705"/>
                </a:cubicBezTo>
                <a:cubicBezTo>
                  <a:pt x="3577738" y="1450779"/>
                  <a:pt x="3061666" y="1438160"/>
                  <a:pt x="2878471" y="1449705"/>
                </a:cubicBezTo>
                <a:cubicBezTo>
                  <a:pt x="2695277" y="1461250"/>
                  <a:pt x="2558474" y="1470734"/>
                  <a:pt x="2409580" y="1449705"/>
                </a:cubicBezTo>
                <a:cubicBezTo>
                  <a:pt x="2260686" y="1428676"/>
                  <a:pt x="2075374" y="1447811"/>
                  <a:pt x="1940689" y="1449705"/>
                </a:cubicBezTo>
                <a:cubicBezTo>
                  <a:pt x="1806004" y="1451599"/>
                  <a:pt x="1675967" y="1431780"/>
                  <a:pt x="1471798" y="1449705"/>
                </a:cubicBezTo>
                <a:cubicBezTo>
                  <a:pt x="1267629" y="1467630"/>
                  <a:pt x="1203344" y="1466003"/>
                  <a:pt x="1094080" y="1449705"/>
                </a:cubicBezTo>
                <a:cubicBezTo>
                  <a:pt x="984816" y="1433407"/>
                  <a:pt x="520961" y="1424187"/>
                  <a:pt x="0" y="1449705"/>
                </a:cubicBezTo>
                <a:cubicBezTo>
                  <a:pt x="18018" y="1312357"/>
                  <a:pt x="13513" y="1184457"/>
                  <a:pt x="0" y="980967"/>
                </a:cubicBezTo>
                <a:cubicBezTo>
                  <a:pt x="-13513" y="777477"/>
                  <a:pt x="-13009" y="618449"/>
                  <a:pt x="0" y="483235"/>
                </a:cubicBezTo>
                <a:cubicBezTo>
                  <a:pt x="13009" y="348021"/>
                  <a:pt x="18493" y="215213"/>
                  <a:pt x="0" y="0"/>
                </a:cubicBezTo>
                <a:close/>
              </a:path>
              <a:path w="9117330" h="1449705" stroke="0" extrusionOk="0">
                <a:moveTo>
                  <a:pt x="0" y="0"/>
                </a:moveTo>
                <a:cubicBezTo>
                  <a:pt x="238677" y="-25577"/>
                  <a:pt x="406686" y="-4670"/>
                  <a:pt x="560065" y="0"/>
                </a:cubicBezTo>
                <a:cubicBezTo>
                  <a:pt x="713445" y="4670"/>
                  <a:pt x="907808" y="6191"/>
                  <a:pt x="1120129" y="0"/>
                </a:cubicBezTo>
                <a:cubicBezTo>
                  <a:pt x="1332450" y="-6191"/>
                  <a:pt x="1373844" y="7084"/>
                  <a:pt x="1589020" y="0"/>
                </a:cubicBezTo>
                <a:cubicBezTo>
                  <a:pt x="1804196" y="-7084"/>
                  <a:pt x="1966408" y="-30770"/>
                  <a:pt x="2331432" y="0"/>
                </a:cubicBezTo>
                <a:cubicBezTo>
                  <a:pt x="2696456" y="30770"/>
                  <a:pt x="2811446" y="13227"/>
                  <a:pt x="2982669" y="0"/>
                </a:cubicBezTo>
                <a:cubicBezTo>
                  <a:pt x="3153892" y="-13227"/>
                  <a:pt x="3175249" y="12164"/>
                  <a:pt x="3360387" y="0"/>
                </a:cubicBezTo>
                <a:cubicBezTo>
                  <a:pt x="3545525" y="-12164"/>
                  <a:pt x="3693272" y="24094"/>
                  <a:pt x="4011625" y="0"/>
                </a:cubicBezTo>
                <a:cubicBezTo>
                  <a:pt x="4329978" y="-24094"/>
                  <a:pt x="4387212" y="36805"/>
                  <a:pt x="4754036" y="0"/>
                </a:cubicBezTo>
                <a:cubicBezTo>
                  <a:pt x="5120860" y="-36805"/>
                  <a:pt x="4962495" y="17788"/>
                  <a:pt x="5131754" y="0"/>
                </a:cubicBezTo>
                <a:cubicBezTo>
                  <a:pt x="5301013" y="-17788"/>
                  <a:pt x="5621168" y="15392"/>
                  <a:pt x="5782992" y="0"/>
                </a:cubicBezTo>
                <a:cubicBezTo>
                  <a:pt x="5944816" y="-15392"/>
                  <a:pt x="6315683" y="-7168"/>
                  <a:pt x="6525403" y="0"/>
                </a:cubicBezTo>
                <a:cubicBezTo>
                  <a:pt x="6735123" y="7168"/>
                  <a:pt x="6922481" y="17960"/>
                  <a:pt x="7085468" y="0"/>
                </a:cubicBezTo>
                <a:cubicBezTo>
                  <a:pt x="7248455" y="-17960"/>
                  <a:pt x="7636697" y="-37574"/>
                  <a:pt x="7919052" y="0"/>
                </a:cubicBezTo>
                <a:cubicBezTo>
                  <a:pt x="8201407" y="37574"/>
                  <a:pt x="8223637" y="-21516"/>
                  <a:pt x="8479117" y="0"/>
                </a:cubicBezTo>
                <a:cubicBezTo>
                  <a:pt x="8734597" y="21516"/>
                  <a:pt x="8870172" y="-1730"/>
                  <a:pt x="9117330" y="0"/>
                </a:cubicBezTo>
                <a:cubicBezTo>
                  <a:pt x="9130217" y="172904"/>
                  <a:pt x="9098980" y="323792"/>
                  <a:pt x="9117330" y="483235"/>
                </a:cubicBezTo>
                <a:cubicBezTo>
                  <a:pt x="9135680" y="642678"/>
                  <a:pt x="9129305" y="812325"/>
                  <a:pt x="9117330" y="922979"/>
                </a:cubicBezTo>
                <a:cubicBezTo>
                  <a:pt x="9105355" y="1033633"/>
                  <a:pt x="9133590" y="1334503"/>
                  <a:pt x="9117330" y="1449705"/>
                </a:cubicBezTo>
                <a:cubicBezTo>
                  <a:pt x="8861473" y="1422341"/>
                  <a:pt x="8600475" y="1456128"/>
                  <a:pt x="8374919" y="1449705"/>
                </a:cubicBezTo>
                <a:cubicBezTo>
                  <a:pt x="8149363" y="1443282"/>
                  <a:pt x="7945319" y="1418708"/>
                  <a:pt x="7632508" y="1449705"/>
                </a:cubicBezTo>
                <a:cubicBezTo>
                  <a:pt x="7319697" y="1480702"/>
                  <a:pt x="7276745" y="1455343"/>
                  <a:pt x="7163616" y="1449705"/>
                </a:cubicBezTo>
                <a:cubicBezTo>
                  <a:pt x="7050487" y="1444067"/>
                  <a:pt x="6900423" y="1429856"/>
                  <a:pt x="6694725" y="1449705"/>
                </a:cubicBezTo>
                <a:cubicBezTo>
                  <a:pt x="6489027" y="1469554"/>
                  <a:pt x="6138901" y="1447640"/>
                  <a:pt x="5952314" y="1449705"/>
                </a:cubicBezTo>
                <a:cubicBezTo>
                  <a:pt x="5765727" y="1451770"/>
                  <a:pt x="5673112" y="1467500"/>
                  <a:pt x="5483423" y="1449705"/>
                </a:cubicBezTo>
                <a:cubicBezTo>
                  <a:pt x="5293734" y="1431910"/>
                  <a:pt x="5211626" y="1457791"/>
                  <a:pt x="5014532" y="1449705"/>
                </a:cubicBezTo>
                <a:cubicBezTo>
                  <a:pt x="4817438" y="1441619"/>
                  <a:pt x="4762623" y="1441012"/>
                  <a:pt x="4636814" y="1449705"/>
                </a:cubicBezTo>
                <a:cubicBezTo>
                  <a:pt x="4511005" y="1458398"/>
                  <a:pt x="4255396" y="1422085"/>
                  <a:pt x="4076749" y="1449705"/>
                </a:cubicBezTo>
                <a:cubicBezTo>
                  <a:pt x="3898102" y="1477325"/>
                  <a:pt x="3750351" y="1452045"/>
                  <a:pt x="3516684" y="1449705"/>
                </a:cubicBezTo>
                <a:cubicBezTo>
                  <a:pt x="3283017" y="1447365"/>
                  <a:pt x="3070151" y="1451265"/>
                  <a:pt x="2865447" y="1449705"/>
                </a:cubicBezTo>
                <a:cubicBezTo>
                  <a:pt x="2660743" y="1448145"/>
                  <a:pt x="2668432" y="1435700"/>
                  <a:pt x="2487729" y="1449705"/>
                </a:cubicBezTo>
                <a:cubicBezTo>
                  <a:pt x="2307026" y="1463710"/>
                  <a:pt x="2054164" y="1421196"/>
                  <a:pt x="1745317" y="1449705"/>
                </a:cubicBezTo>
                <a:cubicBezTo>
                  <a:pt x="1436470" y="1478214"/>
                  <a:pt x="1505041" y="1464486"/>
                  <a:pt x="1367600" y="1449705"/>
                </a:cubicBezTo>
                <a:cubicBezTo>
                  <a:pt x="1230159" y="1434924"/>
                  <a:pt x="1039213" y="1454542"/>
                  <a:pt x="807535" y="1449705"/>
                </a:cubicBezTo>
                <a:cubicBezTo>
                  <a:pt x="575858" y="1444868"/>
                  <a:pt x="162017" y="1461332"/>
                  <a:pt x="0" y="1449705"/>
                </a:cubicBezTo>
                <a:cubicBezTo>
                  <a:pt x="-5759" y="1284277"/>
                  <a:pt x="15449" y="1152015"/>
                  <a:pt x="0" y="951973"/>
                </a:cubicBezTo>
                <a:cubicBezTo>
                  <a:pt x="-15449" y="751931"/>
                  <a:pt x="-10464" y="675826"/>
                  <a:pt x="0" y="468738"/>
                </a:cubicBezTo>
                <a:cubicBezTo>
                  <a:pt x="10464" y="261650"/>
                  <a:pt x="-5591" y="211471"/>
                  <a:pt x="0" y="0"/>
                </a:cubicBezTo>
                <a:close/>
              </a:path>
              <a:path w="9117330" h="1449705" fill="none" extrusionOk="0">
                <a:moveTo>
                  <a:pt x="0" y="0"/>
                </a:moveTo>
                <a:cubicBezTo>
                  <a:pt x="179337" y="5997"/>
                  <a:pt x="288930" y="23302"/>
                  <a:pt x="560065" y="0"/>
                </a:cubicBezTo>
                <a:cubicBezTo>
                  <a:pt x="831201" y="-23302"/>
                  <a:pt x="1057783" y="-20290"/>
                  <a:pt x="1211302" y="0"/>
                </a:cubicBezTo>
                <a:cubicBezTo>
                  <a:pt x="1364821" y="20290"/>
                  <a:pt x="1642670" y="26666"/>
                  <a:pt x="2044887" y="0"/>
                </a:cubicBezTo>
                <a:cubicBezTo>
                  <a:pt x="2447105" y="-26666"/>
                  <a:pt x="2401718" y="2194"/>
                  <a:pt x="2604951" y="0"/>
                </a:cubicBezTo>
                <a:cubicBezTo>
                  <a:pt x="2808184" y="-2194"/>
                  <a:pt x="3170957" y="-39766"/>
                  <a:pt x="3438536" y="0"/>
                </a:cubicBezTo>
                <a:cubicBezTo>
                  <a:pt x="3706116" y="39766"/>
                  <a:pt x="3736454" y="26957"/>
                  <a:pt x="3998600" y="0"/>
                </a:cubicBezTo>
                <a:cubicBezTo>
                  <a:pt x="4260746" y="-26957"/>
                  <a:pt x="4340317" y="-19288"/>
                  <a:pt x="4467492" y="0"/>
                </a:cubicBezTo>
                <a:cubicBezTo>
                  <a:pt x="4594667" y="19288"/>
                  <a:pt x="4898511" y="-17578"/>
                  <a:pt x="5118730" y="0"/>
                </a:cubicBezTo>
                <a:cubicBezTo>
                  <a:pt x="5338949" y="17578"/>
                  <a:pt x="5534489" y="-18085"/>
                  <a:pt x="5861141" y="0"/>
                </a:cubicBezTo>
                <a:cubicBezTo>
                  <a:pt x="6187793" y="18085"/>
                  <a:pt x="6210351" y="-9283"/>
                  <a:pt x="6330032" y="0"/>
                </a:cubicBezTo>
                <a:cubicBezTo>
                  <a:pt x="6449713" y="9283"/>
                  <a:pt x="6619728" y="14670"/>
                  <a:pt x="6798923" y="0"/>
                </a:cubicBezTo>
                <a:cubicBezTo>
                  <a:pt x="6978118" y="-14670"/>
                  <a:pt x="7406090" y="-18600"/>
                  <a:pt x="7632508" y="0"/>
                </a:cubicBezTo>
                <a:cubicBezTo>
                  <a:pt x="7858927" y="18600"/>
                  <a:pt x="7891631" y="-6729"/>
                  <a:pt x="8010226" y="0"/>
                </a:cubicBezTo>
                <a:cubicBezTo>
                  <a:pt x="8128821" y="6729"/>
                  <a:pt x="8717472" y="20058"/>
                  <a:pt x="9117330" y="0"/>
                </a:cubicBezTo>
                <a:cubicBezTo>
                  <a:pt x="9130307" y="102232"/>
                  <a:pt x="9112401" y="338209"/>
                  <a:pt x="9117330" y="468738"/>
                </a:cubicBezTo>
                <a:cubicBezTo>
                  <a:pt x="9122259" y="599267"/>
                  <a:pt x="9127938" y="723709"/>
                  <a:pt x="9117330" y="966470"/>
                </a:cubicBezTo>
                <a:cubicBezTo>
                  <a:pt x="9106722" y="1209231"/>
                  <a:pt x="9106763" y="1208799"/>
                  <a:pt x="9117330" y="1449705"/>
                </a:cubicBezTo>
                <a:cubicBezTo>
                  <a:pt x="8737510" y="1437291"/>
                  <a:pt x="8455316" y="1448798"/>
                  <a:pt x="8283746" y="1449705"/>
                </a:cubicBezTo>
                <a:cubicBezTo>
                  <a:pt x="8112176" y="1450612"/>
                  <a:pt x="7962764" y="1470481"/>
                  <a:pt x="7814854" y="1449705"/>
                </a:cubicBezTo>
                <a:cubicBezTo>
                  <a:pt x="7666944" y="1428929"/>
                  <a:pt x="7565557" y="1448507"/>
                  <a:pt x="7437136" y="1449705"/>
                </a:cubicBezTo>
                <a:cubicBezTo>
                  <a:pt x="7308715" y="1450903"/>
                  <a:pt x="7085232" y="1431027"/>
                  <a:pt x="6877072" y="1449705"/>
                </a:cubicBezTo>
                <a:cubicBezTo>
                  <a:pt x="6668912" y="1468383"/>
                  <a:pt x="6545444" y="1456464"/>
                  <a:pt x="6225834" y="1449705"/>
                </a:cubicBezTo>
                <a:cubicBezTo>
                  <a:pt x="5906224" y="1442946"/>
                  <a:pt x="6020657" y="1443214"/>
                  <a:pt x="5848116" y="1449705"/>
                </a:cubicBezTo>
                <a:cubicBezTo>
                  <a:pt x="5675575" y="1456196"/>
                  <a:pt x="5382905" y="1425348"/>
                  <a:pt x="5014532" y="1449705"/>
                </a:cubicBezTo>
                <a:cubicBezTo>
                  <a:pt x="4646159" y="1474062"/>
                  <a:pt x="4656278" y="1444375"/>
                  <a:pt x="4363294" y="1449705"/>
                </a:cubicBezTo>
                <a:cubicBezTo>
                  <a:pt x="4070310" y="1455035"/>
                  <a:pt x="3846374" y="1448631"/>
                  <a:pt x="3712056" y="1449705"/>
                </a:cubicBezTo>
                <a:cubicBezTo>
                  <a:pt x="3577738" y="1450779"/>
                  <a:pt x="3061666" y="1438160"/>
                  <a:pt x="2878471" y="1449705"/>
                </a:cubicBezTo>
                <a:cubicBezTo>
                  <a:pt x="2695277" y="1461250"/>
                  <a:pt x="2558474" y="1470734"/>
                  <a:pt x="2409580" y="1449705"/>
                </a:cubicBezTo>
                <a:cubicBezTo>
                  <a:pt x="2260686" y="1428676"/>
                  <a:pt x="2075374" y="1447811"/>
                  <a:pt x="1940689" y="1449705"/>
                </a:cubicBezTo>
                <a:cubicBezTo>
                  <a:pt x="1806004" y="1451599"/>
                  <a:pt x="1675967" y="1431780"/>
                  <a:pt x="1471798" y="1449705"/>
                </a:cubicBezTo>
                <a:cubicBezTo>
                  <a:pt x="1267629" y="1467630"/>
                  <a:pt x="1203344" y="1466003"/>
                  <a:pt x="1094080" y="1449705"/>
                </a:cubicBezTo>
                <a:cubicBezTo>
                  <a:pt x="984816" y="1433407"/>
                  <a:pt x="520961" y="1424187"/>
                  <a:pt x="0" y="1449705"/>
                </a:cubicBezTo>
                <a:cubicBezTo>
                  <a:pt x="18018" y="1312357"/>
                  <a:pt x="13513" y="1184457"/>
                  <a:pt x="0" y="980967"/>
                </a:cubicBezTo>
                <a:cubicBezTo>
                  <a:pt x="-13513" y="777477"/>
                  <a:pt x="-13009" y="618449"/>
                  <a:pt x="0" y="483235"/>
                </a:cubicBezTo>
                <a:cubicBezTo>
                  <a:pt x="13009" y="348021"/>
                  <a:pt x="18493" y="215213"/>
                  <a:pt x="0" y="0"/>
                </a:cubicBezTo>
                <a:close/>
              </a:path>
              <a:path w="9117330" h="1449705" stroke="0" extrusionOk="0">
                <a:moveTo>
                  <a:pt x="0" y="0"/>
                </a:moveTo>
                <a:cubicBezTo>
                  <a:pt x="238677" y="-25577"/>
                  <a:pt x="406686" y="-4670"/>
                  <a:pt x="560065" y="0"/>
                </a:cubicBezTo>
                <a:cubicBezTo>
                  <a:pt x="713445" y="4670"/>
                  <a:pt x="907808" y="6191"/>
                  <a:pt x="1120129" y="0"/>
                </a:cubicBezTo>
                <a:cubicBezTo>
                  <a:pt x="1332450" y="-6191"/>
                  <a:pt x="1373844" y="7084"/>
                  <a:pt x="1589020" y="0"/>
                </a:cubicBezTo>
                <a:cubicBezTo>
                  <a:pt x="1804196" y="-7084"/>
                  <a:pt x="1966408" y="-30770"/>
                  <a:pt x="2331432" y="0"/>
                </a:cubicBezTo>
                <a:cubicBezTo>
                  <a:pt x="2696456" y="30770"/>
                  <a:pt x="2811446" y="13227"/>
                  <a:pt x="2982669" y="0"/>
                </a:cubicBezTo>
                <a:cubicBezTo>
                  <a:pt x="3153892" y="-13227"/>
                  <a:pt x="3175249" y="12164"/>
                  <a:pt x="3360387" y="0"/>
                </a:cubicBezTo>
                <a:cubicBezTo>
                  <a:pt x="3545525" y="-12164"/>
                  <a:pt x="3693272" y="24094"/>
                  <a:pt x="4011625" y="0"/>
                </a:cubicBezTo>
                <a:cubicBezTo>
                  <a:pt x="4329978" y="-24094"/>
                  <a:pt x="4387212" y="36805"/>
                  <a:pt x="4754036" y="0"/>
                </a:cubicBezTo>
                <a:cubicBezTo>
                  <a:pt x="5120860" y="-36805"/>
                  <a:pt x="4962495" y="17788"/>
                  <a:pt x="5131754" y="0"/>
                </a:cubicBezTo>
                <a:cubicBezTo>
                  <a:pt x="5301013" y="-17788"/>
                  <a:pt x="5621168" y="15392"/>
                  <a:pt x="5782992" y="0"/>
                </a:cubicBezTo>
                <a:cubicBezTo>
                  <a:pt x="5944816" y="-15392"/>
                  <a:pt x="6315683" y="-7168"/>
                  <a:pt x="6525403" y="0"/>
                </a:cubicBezTo>
                <a:cubicBezTo>
                  <a:pt x="6735123" y="7168"/>
                  <a:pt x="6922481" y="17960"/>
                  <a:pt x="7085468" y="0"/>
                </a:cubicBezTo>
                <a:cubicBezTo>
                  <a:pt x="7248455" y="-17960"/>
                  <a:pt x="7636697" y="-37574"/>
                  <a:pt x="7919052" y="0"/>
                </a:cubicBezTo>
                <a:cubicBezTo>
                  <a:pt x="8201407" y="37574"/>
                  <a:pt x="8223637" y="-21516"/>
                  <a:pt x="8479117" y="0"/>
                </a:cubicBezTo>
                <a:cubicBezTo>
                  <a:pt x="8734597" y="21516"/>
                  <a:pt x="8870172" y="-1730"/>
                  <a:pt x="9117330" y="0"/>
                </a:cubicBezTo>
                <a:cubicBezTo>
                  <a:pt x="9130217" y="172904"/>
                  <a:pt x="9098980" y="323792"/>
                  <a:pt x="9117330" y="483235"/>
                </a:cubicBezTo>
                <a:cubicBezTo>
                  <a:pt x="9135680" y="642678"/>
                  <a:pt x="9129305" y="812325"/>
                  <a:pt x="9117330" y="922979"/>
                </a:cubicBezTo>
                <a:cubicBezTo>
                  <a:pt x="9105355" y="1033633"/>
                  <a:pt x="9133590" y="1334503"/>
                  <a:pt x="9117330" y="1449705"/>
                </a:cubicBezTo>
                <a:cubicBezTo>
                  <a:pt x="8861473" y="1422341"/>
                  <a:pt x="8600475" y="1456128"/>
                  <a:pt x="8374919" y="1449705"/>
                </a:cubicBezTo>
                <a:cubicBezTo>
                  <a:pt x="8149363" y="1443282"/>
                  <a:pt x="7945319" y="1418708"/>
                  <a:pt x="7632508" y="1449705"/>
                </a:cubicBezTo>
                <a:cubicBezTo>
                  <a:pt x="7319697" y="1480702"/>
                  <a:pt x="7276745" y="1455343"/>
                  <a:pt x="7163616" y="1449705"/>
                </a:cubicBezTo>
                <a:cubicBezTo>
                  <a:pt x="7050487" y="1444067"/>
                  <a:pt x="6900423" y="1429856"/>
                  <a:pt x="6694725" y="1449705"/>
                </a:cubicBezTo>
                <a:cubicBezTo>
                  <a:pt x="6489027" y="1469554"/>
                  <a:pt x="6138901" y="1447640"/>
                  <a:pt x="5952314" y="1449705"/>
                </a:cubicBezTo>
                <a:cubicBezTo>
                  <a:pt x="5765727" y="1451770"/>
                  <a:pt x="5673112" y="1467500"/>
                  <a:pt x="5483423" y="1449705"/>
                </a:cubicBezTo>
                <a:cubicBezTo>
                  <a:pt x="5293734" y="1431910"/>
                  <a:pt x="5211626" y="1457791"/>
                  <a:pt x="5014532" y="1449705"/>
                </a:cubicBezTo>
                <a:cubicBezTo>
                  <a:pt x="4817438" y="1441619"/>
                  <a:pt x="4762623" y="1441012"/>
                  <a:pt x="4636814" y="1449705"/>
                </a:cubicBezTo>
                <a:cubicBezTo>
                  <a:pt x="4511005" y="1458398"/>
                  <a:pt x="4255396" y="1422085"/>
                  <a:pt x="4076749" y="1449705"/>
                </a:cubicBezTo>
                <a:cubicBezTo>
                  <a:pt x="3898102" y="1477325"/>
                  <a:pt x="3750351" y="1452045"/>
                  <a:pt x="3516684" y="1449705"/>
                </a:cubicBezTo>
                <a:cubicBezTo>
                  <a:pt x="3283017" y="1447365"/>
                  <a:pt x="3070151" y="1451265"/>
                  <a:pt x="2865447" y="1449705"/>
                </a:cubicBezTo>
                <a:cubicBezTo>
                  <a:pt x="2660743" y="1448145"/>
                  <a:pt x="2668432" y="1435700"/>
                  <a:pt x="2487729" y="1449705"/>
                </a:cubicBezTo>
                <a:cubicBezTo>
                  <a:pt x="2307026" y="1463710"/>
                  <a:pt x="2054164" y="1421196"/>
                  <a:pt x="1745317" y="1449705"/>
                </a:cubicBezTo>
                <a:cubicBezTo>
                  <a:pt x="1436470" y="1478214"/>
                  <a:pt x="1505041" y="1464486"/>
                  <a:pt x="1367600" y="1449705"/>
                </a:cubicBezTo>
                <a:cubicBezTo>
                  <a:pt x="1230159" y="1434924"/>
                  <a:pt x="1039213" y="1454542"/>
                  <a:pt x="807535" y="1449705"/>
                </a:cubicBezTo>
                <a:cubicBezTo>
                  <a:pt x="575858" y="1444868"/>
                  <a:pt x="162017" y="1461332"/>
                  <a:pt x="0" y="1449705"/>
                </a:cubicBezTo>
                <a:cubicBezTo>
                  <a:pt x="-5759" y="1284277"/>
                  <a:pt x="15449" y="1152015"/>
                  <a:pt x="0" y="951973"/>
                </a:cubicBezTo>
                <a:cubicBezTo>
                  <a:pt x="-15449" y="751931"/>
                  <a:pt x="-10464" y="675826"/>
                  <a:pt x="0" y="468738"/>
                </a:cubicBezTo>
                <a:cubicBezTo>
                  <a:pt x="10464" y="261650"/>
                  <a:pt x="-5591" y="211471"/>
                  <a:pt x="0" y="0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dk1"/>
                </a:solidFill>
              </a:defRPr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loria Hallelujah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l" eaLnBrk="1" hangingPunct="1">
              <a:buClrTx/>
              <a:buSzTx/>
              <a:buFontTx/>
              <a:buNone/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c) Làm tròn các số sau đến hàng nghìn 7 428 ; 16 534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114" y="-181529"/>
            <a:ext cx="1171575" cy="1171575"/>
          </a:xfrm>
          <a:prstGeom prst="rect">
            <a:avLst/>
          </a:prstGeom>
        </p:spPr>
      </p:pic>
      <p:pic>
        <p:nvPicPr>
          <p:cNvPr id="17" name="图片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2300"/>
            <a:ext cx="5274490" cy="1155700"/>
          </a:xfrm>
          <a:prstGeom prst="rect">
            <a:avLst/>
          </a:prstGeom>
        </p:spPr>
      </p:pic>
      <p:sp>
        <p:nvSpPr>
          <p:cNvPr id="5" name="Title 2"/>
          <p:cNvSpPr>
            <a:spLocks noGrp="1"/>
          </p:cNvSpPr>
          <p:nvPr/>
        </p:nvSpPr>
        <p:spPr>
          <a:xfrm>
            <a:off x="881380" y="2780665"/>
            <a:ext cx="10883900" cy="876935"/>
          </a:xfrm>
          <a:custGeom>
            <a:avLst>
              <a:gd name="connsiteX0" fmla="*/ 0 w 9117330"/>
              <a:gd name="connsiteY0" fmla="*/ 0 h 1449705"/>
              <a:gd name="connsiteX1" fmla="*/ 560065 w 9117330"/>
              <a:gd name="connsiteY1" fmla="*/ 0 h 1449705"/>
              <a:gd name="connsiteX2" fmla="*/ 1211302 w 9117330"/>
              <a:gd name="connsiteY2" fmla="*/ 0 h 1449705"/>
              <a:gd name="connsiteX3" fmla="*/ 2044887 w 9117330"/>
              <a:gd name="connsiteY3" fmla="*/ 0 h 1449705"/>
              <a:gd name="connsiteX4" fmla="*/ 2604951 w 9117330"/>
              <a:gd name="connsiteY4" fmla="*/ 0 h 1449705"/>
              <a:gd name="connsiteX5" fmla="*/ 3438536 w 9117330"/>
              <a:gd name="connsiteY5" fmla="*/ 0 h 1449705"/>
              <a:gd name="connsiteX6" fmla="*/ 3998600 w 9117330"/>
              <a:gd name="connsiteY6" fmla="*/ 0 h 1449705"/>
              <a:gd name="connsiteX7" fmla="*/ 4467492 w 9117330"/>
              <a:gd name="connsiteY7" fmla="*/ 0 h 1449705"/>
              <a:gd name="connsiteX8" fmla="*/ 5118730 w 9117330"/>
              <a:gd name="connsiteY8" fmla="*/ 0 h 1449705"/>
              <a:gd name="connsiteX9" fmla="*/ 5861141 w 9117330"/>
              <a:gd name="connsiteY9" fmla="*/ 0 h 1449705"/>
              <a:gd name="connsiteX10" fmla="*/ 6330032 w 9117330"/>
              <a:gd name="connsiteY10" fmla="*/ 0 h 1449705"/>
              <a:gd name="connsiteX11" fmla="*/ 6798923 w 9117330"/>
              <a:gd name="connsiteY11" fmla="*/ 0 h 1449705"/>
              <a:gd name="connsiteX12" fmla="*/ 7632508 w 9117330"/>
              <a:gd name="connsiteY12" fmla="*/ 0 h 1449705"/>
              <a:gd name="connsiteX13" fmla="*/ 8010226 w 9117330"/>
              <a:gd name="connsiteY13" fmla="*/ 0 h 1449705"/>
              <a:gd name="connsiteX14" fmla="*/ 9117330 w 9117330"/>
              <a:gd name="connsiteY14" fmla="*/ 0 h 1449705"/>
              <a:gd name="connsiteX15" fmla="*/ 9117330 w 9117330"/>
              <a:gd name="connsiteY15" fmla="*/ 468738 h 1449705"/>
              <a:gd name="connsiteX16" fmla="*/ 9117330 w 9117330"/>
              <a:gd name="connsiteY16" fmla="*/ 966470 h 1449705"/>
              <a:gd name="connsiteX17" fmla="*/ 9117330 w 9117330"/>
              <a:gd name="connsiteY17" fmla="*/ 1449705 h 1449705"/>
              <a:gd name="connsiteX18" fmla="*/ 8283746 w 9117330"/>
              <a:gd name="connsiteY18" fmla="*/ 1449705 h 1449705"/>
              <a:gd name="connsiteX19" fmla="*/ 7814854 w 9117330"/>
              <a:gd name="connsiteY19" fmla="*/ 1449705 h 1449705"/>
              <a:gd name="connsiteX20" fmla="*/ 7437136 w 9117330"/>
              <a:gd name="connsiteY20" fmla="*/ 1449705 h 1449705"/>
              <a:gd name="connsiteX21" fmla="*/ 6877072 w 9117330"/>
              <a:gd name="connsiteY21" fmla="*/ 1449705 h 1449705"/>
              <a:gd name="connsiteX22" fmla="*/ 6225834 w 9117330"/>
              <a:gd name="connsiteY22" fmla="*/ 1449705 h 1449705"/>
              <a:gd name="connsiteX23" fmla="*/ 5848116 w 9117330"/>
              <a:gd name="connsiteY23" fmla="*/ 1449705 h 1449705"/>
              <a:gd name="connsiteX24" fmla="*/ 5014532 w 9117330"/>
              <a:gd name="connsiteY24" fmla="*/ 1449705 h 1449705"/>
              <a:gd name="connsiteX25" fmla="*/ 4363294 w 9117330"/>
              <a:gd name="connsiteY25" fmla="*/ 1449705 h 1449705"/>
              <a:gd name="connsiteX26" fmla="*/ 3712056 w 9117330"/>
              <a:gd name="connsiteY26" fmla="*/ 1449705 h 1449705"/>
              <a:gd name="connsiteX27" fmla="*/ 2878471 w 9117330"/>
              <a:gd name="connsiteY27" fmla="*/ 1449705 h 1449705"/>
              <a:gd name="connsiteX28" fmla="*/ 2409580 w 9117330"/>
              <a:gd name="connsiteY28" fmla="*/ 1449705 h 1449705"/>
              <a:gd name="connsiteX29" fmla="*/ 1940689 w 9117330"/>
              <a:gd name="connsiteY29" fmla="*/ 1449705 h 1449705"/>
              <a:gd name="connsiteX30" fmla="*/ 1471798 w 9117330"/>
              <a:gd name="connsiteY30" fmla="*/ 1449705 h 1449705"/>
              <a:gd name="connsiteX31" fmla="*/ 1094080 w 9117330"/>
              <a:gd name="connsiteY31" fmla="*/ 1449705 h 1449705"/>
              <a:gd name="connsiteX32" fmla="*/ 0 w 9117330"/>
              <a:gd name="connsiteY32" fmla="*/ 1449705 h 1449705"/>
              <a:gd name="connsiteX33" fmla="*/ 0 w 9117330"/>
              <a:gd name="connsiteY33" fmla="*/ 980967 h 1449705"/>
              <a:gd name="connsiteX34" fmla="*/ 0 w 9117330"/>
              <a:gd name="connsiteY34" fmla="*/ 483235 h 1449705"/>
              <a:gd name="connsiteX35" fmla="*/ 0 w 9117330"/>
              <a:gd name="connsiteY35" fmla="*/ 0 h 1449705"/>
            </a:avLst>
            <a:gdLst>
              <a:gd name="connsiteX0-1" fmla="*/ 0 w 9117330"/>
              <a:gd name="connsiteY0-2" fmla="*/ 0 h 1449705"/>
              <a:gd name="connsiteX1-3" fmla="*/ 560065 w 9117330"/>
              <a:gd name="connsiteY1-4" fmla="*/ 0 h 1449705"/>
              <a:gd name="connsiteX2-5" fmla="*/ 1211302 w 9117330"/>
              <a:gd name="connsiteY2-6" fmla="*/ 0 h 1449705"/>
              <a:gd name="connsiteX3-7" fmla="*/ 2044887 w 9117330"/>
              <a:gd name="connsiteY3-8" fmla="*/ 0 h 1449705"/>
              <a:gd name="connsiteX4-9" fmla="*/ 2604951 w 9117330"/>
              <a:gd name="connsiteY4-10" fmla="*/ 0 h 1449705"/>
              <a:gd name="connsiteX5-11" fmla="*/ 3438536 w 9117330"/>
              <a:gd name="connsiteY5-12" fmla="*/ 0 h 1449705"/>
              <a:gd name="connsiteX6-13" fmla="*/ 3998600 w 9117330"/>
              <a:gd name="connsiteY6-14" fmla="*/ 0 h 1449705"/>
              <a:gd name="connsiteX7-15" fmla="*/ 4467492 w 9117330"/>
              <a:gd name="connsiteY7-16" fmla="*/ 0 h 1449705"/>
              <a:gd name="connsiteX8-17" fmla="*/ 5118730 w 9117330"/>
              <a:gd name="connsiteY8-18" fmla="*/ 0 h 1449705"/>
              <a:gd name="connsiteX9-19" fmla="*/ 5861141 w 9117330"/>
              <a:gd name="connsiteY9-20" fmla="*/ 0 h 1449705"/>
              <a:gd name="connsiteX10-21" fmla="*/ 6330032 w 9117330"/>
              <a:gd name="connsiteY10-22" fmla="*/ 0 h 1449705"/>
              <a:gd name="connsiteX11-23" fmla="*/ 6798923 w 9117330"/>
              <a:gd name="connsiteY11-24" fmla="*/ 0 h 1449705"/>
              <a:gd name="connsiteX12-25" fmla="*/ 7632508 w 9117330"/>
              <a:gd name="connsiteY12-26" fmla="*/ 0 h 1449705"/>
              <a:gd name="connsiteX13-27" fmla="*/ 8010226 w 9117330"/>
              <a:gd name="connsiteY13-28" fmla="*/ 0 h 1449705"/>
              <a:gd name="connsiteX14-29" fmla="*/ 9117330 w 9117330"/>
              <a:gd name="connsiteY14-30" fmla="*/ 0 h 1449705"/>
              <a:gd name="connsiteX15-31" fmla="*/ 9117330 w 9117330"/>
              <a:gd name="connsiteY15-32" fmla="*/ 468738 h 1449705"/>
              <a:gd name="connsiteX16-33" fmla="*/ 9117330 w 9117330"/>
              <a:gd name="connsiteY16-34" fmla="*/ 966470 h 1449705"/>
              <a:gd name="connsiteX17-35" fmla="*/ 9117330 w 9117330"/>
              <a:gd name="connsiteY17-36" fmla="*/ 1449705 h 1449705"/>
              <a:gd name="connsiteX18-37" fmla="*/ 8283746 w 9117330"/>
              <a:gd name="connsiteY18-38" fmla="*/ 1449705 h 1449705"/>
              <a:gd name="connsiteX19-39" fmla="*/ 7814854 w 9117330"/>
              <a:gd name="connsiteY19-40" fmla="*/ 1449705 h 1449705"/>
              <a:gd name="connsiteX20-41" fmla="*/ 7437136 w 9117330"/>
              <a:gd name="connsiteY20-42" fmla="*/ 1449705 h 1449705"/>
              <a:gd name="connsiteX21-43" fmla="*/ 6877072 w 9117330"/>
              <a:gd name="connsiteY21-44" fmla="*/ 1449705 h 1449705"/>
              <a:gd name="connsiteX22-45" fmla="*/ 6225834 w 9117330"/>
              <a:gd name="connsiteY22-46" fmla="*/ 1449705 h 1449705"/>
              <a:gd name="connsiteX23-47" fmla="*/ 5848116 w 9117330"/>
              <a:gd name="connsiteY23-48" fmla="*/ 1449705 h 1449705"/>
              <a:gd name="connsiteX24-49" fmla="*/ 5014532 w 9117330"/>
              <a:gd name="connsiteY24-50" fmla="*/ 1449705 h 1449705"/>
              <a:gd name="connsiteX25-51" fmla="*/ 4363294 w 9117330"/>
              <a:gd name="connsiteY25-52" fmla="*/ 1449705 h 1449705"/>
              <a:gd name="connsiteX26-53" fmla="*/ 3712056 w 9117330"/>
              <a:gd name="connsiteY26-54" fmla="*/ 1449705 h 1449705"/>
              <a:gd name="connsiteX27-55" fmla="*/ 2878471 w 9117330"/>
              <a:gd name="connsiteY27-56" fmla="*/ 1449705 h 1449705"/>
              <a:gd name="connsiteX28-57" fmla="*/ 2409580 w 9117330"/>
              <a:gd name="connsiteY28-58" fmla="*/ 1449705 h 1449705"/>
              <a:gd name="connsiteX29-59" fmla="*/ 1940689 w 9117330"/>
              <a:gd name="connsiteY29-60" fmla="*/ 1449705 h 1449705"/>
              <a:gd name="connsiteX30-61" fmla="*/ 1471798 w 9117330"/>
              <a:gd name="connsiteY30-62" fmla="*/ 1449705 h 1449705"/>
              <a:gd name="connsiteX31-63" fmla="*/ 1094080 w 9117330"/>
              <a:gd name="connsiteY31-64" fmla="*/ 1449705 h 1449705"/>
              <a:gd name="connsiteX32-65" fmla="*/ 0 w 9117330"/>
              <a:gd name="connsiteY32-66" fmla="*/ 1449705 h 1449705"/>
              <a:gd name="connsiteX33-67" fmla="*/ 0 w 9117330"/>
              <a:gd name="connsiteY33-68" fmla="*/ 980967 h 1449705"/>
              <a:gd name="connsiteX34-69" fmla="*/ 0 w 9117330"/>
              <a:gd name="connsiteY34-70" fmla="*/ 483235 h 1449705"/>
              <a:gd name="connsiteX35-71" fmla="*/ 0 w 9117330"/>
              <a:gd name="connsiteY35-72" fmla="*/ 0 h 144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</a:cxnLst>
            <a:rect l="l" t="t" r="r" b="b"/>
            <a:pathLst>
              <a:path w="9117330" h="1449705" fill="none" extrusionOk="0">
                <a:moveTo>
                  <a:pt x="0" y="0"/>
                </a:moveTo>
                <a:cubicBezTo>
                  <a:pt x="179337" y="5997"/>
                  <a:pt x="288930" y="23302"/>
                  <a:pt x="560065" y="0"/>
                </a:cubicBezTo>
                <a:cubicBezTo>
                  <a:pt x="831201" y="-23302"/>
                  <a:pt x="1057783" y="-20290"/>
                  <a:pt x="1211302" y="0"/>
                </a:cubicBezTo>
                <a:cubicBezTo>
                  <a:pt x="1364821" y="20290"/>
                  <a:pt x="1642670" y="26666"/>
                  <a:pt x="2044887" y="0"/>
                </a:cubicBezTo>
                <a:cubicBezTo>
                  <a:pt x="2447105" y="-26666"/>
                  <a:pt x="2401718" y="2194"/>
                  <a:pt x="2604951" y="0"/>
                </a:cubicBezTo>
                <a:cubicBezTo>
                  <a:pt x="2808184" y="-2194"/>
                  <a:pt x="3170957" y="-39766"/>
                  <a:pt x="3438536" y="0"/>
                </a:cubicBezTo>
                <a:cubicBezTo>
                  <a:pt x="3706116" y="39766"/>
                  <a:pt x="3736454" y="26957"/>
                  <a:pt x="3998600" y="0"/>
                </a:cubicBezTo>
                <a:cubicBezTo>
                  <a:pt x="4260746" y="-26957"/>
                  <a:pt x="4340317" y="-19288"/>
                  <a:pt x="4467492" y="0"/>
                </a:cubicBezTo>
                <a:cubicBezTo>
                  <a:pt x="4594667" y="19288"/>
                  <a:pt x="4898511" y="-17578"/>
                  <a:pt x="5118730" y="0"/>
                </a:cubicBezTo>
                <a:cubicBezTo>
                  <a:pt x="5338949" y="17578"/>
                  <a:pt x="5534489" y="-18085"/>
                  <a:pt x="5861141" y="0"/>
                </a:cubicBezTo>
                <a:cubicBezTo>
                  <a:pt x="6187793" y="18085"/>
                  <a:pt x="6210351" y="-9283"/>
                  <a:pt x="6330032" y="0"/>
                </a:cubicBezTo>
                <a:cubicBezTo>
                  <a:pt x="6449713" y="9283"/>
                  <a:pt x="6619728" y="14670"/>
                  <a:pt x="6798923" y="0"/>
                </a:cubicBezTo>
                <a:cubicBezTo>
                  <a:pt x="6978118" y="-14670"/>
                  <a:pt x="7406090" y="-18600"/>
                  <a:pt x="7632508" y="0"/>
                </a:cubicBezTo>
                <a:cubicBezTo>
                  <a:pt x="7858927" y="18600"/>
                  <a:pt x="7891631" y="-6729"/>
                  <a:pt x="8010226" y="0"/>
                </a:cubicBezTo>
                <a:cubicBezTo>
                  <a:pt x="8128821" y="6729"/>
                  <a:pt x="8717472" y="20058"/>
                  <a:pt x="9117330" y="0"/>
                </a:cubicBezTo>
                <a:cubicBezTo>
                  <a:pt x="9130307" y="102232"/>
                  <a:pt x="9112401" y="338209"/>
                  <a:pt x="9117330" y="468738"/>
                </a:cubicBezTo>
                <a:cubicBezTo>
                  <a:pt x="9122259" y="599267"/>
                  <a:pt x="9127938" y="723709"/>
                  <a:pt x="9117330" y="966470"/>
                </a:cubicBezTo>
                <a:cubicBezTo>
                  <a:pt x="9106722" y="1209231"/>
                  <a:pt x="9106763" y="1208799"/>
                  <a:pt x="9117330" y="1449705"/>
                </a:cubicBezTo>
                <a:cubicBezTo>
                  <a:pt x="8737510" y="1437291"/>
                  <a:pt x="8455316" y="1448798"/>
                  <a:pt x="8283746" y="1449705"/>
                </a:cubicBezTo>
                <a:cubicBezTo>
                  <a:pt x="8112176" y="1450612"/>
                  <a:pt x="7962764" y="1470481"/>
                  <a:pt x="7814854" y="1449705"/>
                </a:cubicBezTo>
                <a:cubicBezTo>
                  <a:pt x="7666944" y="1428929"/>
                  <a:pt x="7565557" y="1448507"/>
                  <a:pt x="7437136" y="1449705"/>
                </a:cubicBezTo>
                <a:cubicBezTo>
                  <a:pt x="7308715" y="1450903"/>
                  <a:pt x="7085232" y="1431027"/>
                  <a:pt x="6877072" y="1449705"/>
                </a:cubicBezTo>
                <a:cubicBezTo>
                  <a:pt x="6668912" y="1468383"/>
                  <a:pt x="6545444" y="1456464"/>
                  <a:pt x="6225834" y="1449705"/>
                </a:cubicBezTo>
                <a:cubicBezTo>
                  <a:pt x="5906224" y="1442946"/>
                  <a:pt x="6020657" y="1443214"/>
                  <a:pt x="5848116" y="1449705"/>
                </a:cubicBezTo>
                <a:cubicBezTo>
                  <a:pt x="5675575" y="1456196"/>
                  <a:pt x="5382905" y="1425348"/>
                  <a:pt x="5014532" y="1449705"/>
                </a:cubicBezTo>
                <a:cubicBezTo>
                  <a:pt x="4646159" y="1474062"/>
                  <a:pt x="4656278" y="1444375"/>
                  <a:pt x="4363294" y="1449705"/>
                </a:cubicBezTo>
                <a:cubicBezTo>
                  <a:pt x="4070310" y="1455035"/>
                  <a:pt x="3846374" y="1448631"/>
                  <a:pt x="3712056" y="1449705"/>
                </a:cubicBezTo>
                <a:cubicBezTo>
                  <a:pt x="3577738" y="1450779"/>
                  <a:pt x="3061666" y="1438160"/>
                  <a:pt x="2878471" y="1449705"/>
                </a:cubicBezTo>
                <a:cubicBezTo>
                  <a:pt x="2695277" y="1461250"/>
                  <a:pt x="2558474" y="1470734"/>
                  <a:pt x="2409580" y="1449705"/>
                </a:cubicBezTo>
                <a:cubicBezTo>
                  <a:pt x="2260686" y="1428676"/>
                  <a:pt x="2075374" y="1447811"/>
                  <a:pt x="1940689" y="1449705"/>
                </a:cubicBezTo>
                <a:cubicBezTo>
                  <a:pt x="1806004" y="1451599"/>
                  <a:pt x="1675967" y="1431780"/>
                  <a:pt x="1471798" y="1449705"/>
                </a:cubicBezTo>
                <a:cubicBezTo>
                  <a:pt x="1267629" y="1467630"/>
                  <a:pt x="1203344" y="1466003"/>
                  <a:pt x="1094080" y="1449705"/>
                </a:cubicBezTo>
                <a:cubicBezTo>
                  <a:pt x="984816" y="1433407"/>
                  <a:pt x="520961" y="1424187"/>
                  <a:pt x="0" y="1449705"/>
                </a:cubicBezTo>
                <a:cubicBezTo>
                  <a:pt x="18018" y="1312357"/>
                  <a:pt x="13513" y="1184457"/>
                  <a:pt x="0" y="980967"/>
                </a:cubicBezTo>
                <a:cubicBezTo>
                  <a:pt x="-13513" y="777477"/>
                  <a:pt x="-13009" y="618449"/>
                  <a:pt x="0" y="483235"/>
                </a:cubicBezTo>
                <a:cubicBezTo>
                  <a:pt x="13009" y="348021"/>
                  <a:pt x="18493" y="215213"/>
                  <a:pt x="0" y="0"/>
                </a:cubicBezTo>
                <a:close/>
              </a:path>
              <a:path w="9117330" h="1449705" stroke="0" extrusionOk="0">
                <a:moveTo>
                  <a:pt x="0" y="0"/>
                </a:moveTo>
                <a:cubicBezTo>
                  <a:pt x="238677" y="-25577"/>
                  <a:pt x="406686" y="-4670"/>
                  <a:pt x="560065" y="0"/>
                </a:cubicBezTo>
                <a:cubicBezTo>
                  <a:pt x="713445" y="4670"/>
                  <a:pt x="907808" y="6191"/>
                  <a:pt x="1120129" y="0"/>
                </a:cubicBezTo>
                <a:cubicBezTo>
                  <a:pt x="1332450" y="-6191"/>
                  <a:pt x="1373844" y="7084"/>
                  <a:pt x="1589020" y="0"/>
                </a:cubicBezTo>
                <a:cubicBezTo>
                  <a:pt x="1804196" y="-7084"/>
                  <a:pt x="1966408" y="-30770"/>
                  <a:pt x="2331432" y="0"/>
                </a:cubicBezTo>
                <a:cubicBezTo>
                  <a:pt x="2696456" y="30770"/>
                  <a:pt x="2811446" y="13227"/>
                  <a:pt x="2982669" y="0"/>
                </a:cubicBezTo>
                <a:cubicBezTo>
                  <a:pt x="3153892" y="-13227"/>
                  <a:pt x="3175249" y="12164"/>
                  <a:pt x="3360387" y="0"/>
                </a:cubicBezTo>
                <a:cubicBezTo>
                  <a:pt x="3545525" y="-12164"/>
                  <a:pt x="3693272" y="24094"/>
                  <a:pt x="4011625" y="0"/>
                </a:cubicBezTo>
                <a:cubicBezTo>
                  <a:pt x="4329978" y="-24094"/>
                  <a:pt x="4387212" y="36805"/>
                  <a:pt x="4754036" y="0"/>
                </a:cubicBezTo>
                <a:cubicBezTo>
                  <a:pt x="5120860" y="-36805"/>
                  <a:pt x="4962495" y="17788"/>
                  <a:pt x="5131754" y="0"/>
                </a:cubicBezTo>
                <a:cubicBezTo>
                  <a:pt x="5301013" y="-17788"/>
                  <a:pt x="5621168" y="15392"/>
                  <a:pt x="5782992" y="0"/>
                </a:cubicBezTo>
                <a:cubicBezTo>
                  <a:pt x="5944816" y="-15392"/>
                  <a:pt x="6315683" y="-7168"/>
                  <a:pt x="6525403" y="0"/>
                </a:cubicBezTo>
                <a:cubicBezTo>
                  <a:pt x="6735123" y="7168"/>
                  <a:pt x="6922481" y="17960"/>
                  <a:pt x="7085468" y="0"/>
                </a:cubicBezTo>
                <a:cubicBezTo>
                  <a:pt x="7248455" y="-17960"/>
                  <a:pt x="7636697" y="-37574"/>
                  <a:pt x="7919052" y="0"/>
                </a:cubicBezTo>
                <a:cubicBezTo>
                  <a:pt x="8201407" y="37574"/>
                  <a:pt x="8223637" y="-21516"/>
                  <a:pt x="8479117" y="0"/>
                </a:cubicBezTo>
                <a:cubicBezTo>
                  <a:pt x="8734597" y="21516"/>
                  <a:pt x="8870172" y="-1730"/>
                  <a:pt x="9117330" y="0"/>
                </a:cubicBezTo>
                <a:cubicBezTo>
                  <a:pt x="9130217" y="172904"/>
                  <a:pt x="9098980" y="323792"/>
                  <a:pt x="9117330" y="483235"/>
                </a:cubicBezTo>
                <a:cubicBezTo>
                  <a:pt x="9135680" y="642678"/>
                  <a:pt x="9129305" y="812325"/>
                  <a:pt x="9117330" y="922979"/>
                </a:cubicBezTo>
                <a:cubicBezTo>
                  <a:pt x="9105355" y="1033633"/>
                  <a:pt x="9133590" y="1334503"/>
                  <a:pt x="9117330" y="1449705"/>
                </a:cubicBezTo>
                <a:cubicBezTo>
                  <a:pt x="8861473" y="1422341"/>
                  <a:pt x="8600475" y="1456128"/>
                  <a:pt x="8374919" y="1449705"/>
                </a:cubicBezTo>
                <a:cubicBezTo>
                  <a:pt x="8149363" y="1443282"/>
                  <a:pt x="7945319" y="1418708"/>
                  <a:pt x="7632508" y="1449705"/>
                </a:cubicBezTo>
                <a:cubicBezTo>
                  <a:pt x="7319697" y="1480702"/>
                  <a:pt x="7276745" y="1455343"/>
                  <a:pt x="7163616" y="1449705"/>
                </a:cubicBezTo>
                <a:cubicBezTo>
                  <a:pt x="7050487" y="1444067"/>
                  <a:pt x="6900423" y="1429856"/>
                  <a:pt x="6694725" y="1449705"/>
                </a:cubicBezTo>
                <a:cubicBezTo>
                  <a:pt x="6489027" y="1469554"/>
                  <a:pt x="6138901" y="1447640"/>
                  <a:pt x="5952314" y="1449705"/>
                </a:cubicBezTo>
                <a:cubicBezTo>
                  <a:pt x="5765727" y="1451770"/>
                  <a:pt x="5673112" y="1467500"/>
                  <a:pt x="5483423" y="1449705"/>
                </a:cubicBezTo>
                <a:cubicBezTo>
                  <a:pt x="5293734" y="1431910"/>
                  <a:pt x="5211626" y="1457791"/>
                  <a:pt x="5014532" y="1449705"/>
                </a:cubicBezTo>
                <a:cubicBezTo>
                  <a:pt x="4817438" y="1441619"/>
                  <a:pt x="4762623" y="1441012"/>
                  <a:pt x="4636814" y="1449705"/>
                </a:cubicBezTo>
                <a:cubicBezTo>
                  <a:pt x="4511005" y="1458398"/>
                  <a:pt x="4255396" y="1422085"/>
                  <a:pt x="4076749" y="1449705"/>
                </a:cubicBezTo>
                <a:cubicBezTo>
                  <a:pt x="3898102" y="1477325"/>
                  <a:pt x="3750351" y="1452045"/>
                  <a:pt x="3516684" y="1449705"/>
                </a:cubicBezTo>
                <a:cubicBezTo>
                  <a:pt x="3283017" y="1447365"/>
                  <a:pt x="3070151" y="1451265"/>
                  <a:pt x="2865447" y="1449705"/>
                </a:cubicBezTo>
                <a:cubicBezTo>
                  <a:pt x="2660743" y="1448145"/>
                  <a:pt x="2668432" y="1435700"/>
                  <a:pt x="2487729" y="1449705"/>
                </a:cubicBezTo>
                <a:cubicBezTo>
                  <a:pt x="2307026" y="1463710"/>
                  <a:pt x="2054164" y="1421196"/>
                  <a:pt x="1745317" y="1449705"/>
                </a:cubicBezTo>
                <a:cubicBezTo>
                  <a:pt x="1436470" y="1478214"/>
                  <a:pt x="1505041" y="1464486"/>
                  <a:pt x="1367600" y="1449705"/>
                </a:cubicBezTo>
                <a:cubicBezTo>
                  <a:pt x="1230159" y="1434924"/>
                  <a:pt x="1039213" y="1454542"/>
                  <a:pt x="807535" y="1449705"/>
                </a:cubicBezTo>
                <a:cubicBezTo>
                  <a:pt x="575858" y="1444868"/>
                  <a:pt x="162017" y="1461332"/>
                  <a:pt x="0" y="1449705"/>
                </a:cubicBezTo>
                <a:cubicBezTo>
                  <a:pt x="-5759" y="1284277"/>
                  <a:pt x="15449" y="1152015"/>
                  <a:pt x="0" y="951973"/>
                </a:cubicBezTo>
                <a:cubicBezTo>
                  <a:pt x="-15449" y="751931"/>
                  <a:pt x="-10464" y="675826"/>
                  <a:pt x="0" y="468738"/>
                </a:cubicBezTo>
                <a:cubicBezTo>
                  <a:pt x="10464" y="261650"/>
                  <a:pt x="-5591" y="211471"/>
                  <a:pt x="0" y="0"/>
                </a:cubicBezTo>
                <a:close/>
              </a:path>
              <a:path w="9117330" h="1449705" fill="none" extrusionOk="0">
                <a:moveTo>
                  <a:pt x="0" y="0"/>
                </a:moveTo>
                <a:cubicBezTo>
                  <a:pt x="179337" y="5997"/>
                  <a:pt x="288930" y="23302"/>
                  <a:pt x="560065" y="0"/>
                </a:cubicBezTo>
                <a:cubicBezTo>
                  <a:pt x="831201" y="-23302"/>
                  <a:pt x="1057783" y="-20290"/>
                  <a:pt x="1211302" y="0"/>
                </a:cubicBezTo>
                <a:cubicBezTo>
                  <a:pt x="1364821" y="20290"/>
                  <a:pt x="1642670" y="26666"/>
                  <a:pt x="2044887" y="0"/>
                </a:cubicBezTo>
                <a:cubicBezTo>
                  <a:pt x="2447105" y="-26666"/>
                  <a:pt x="2401718" y="2194"/>
                  <a:pt x="2604951" y="0"/>
                </a:cubicBezTo>
                <a:cubicBezTo>
                  <a:pt x="2808184" y="-2194"/>
                  <a:pt x="3170957" y="-39766"/>
                  <a:pt x="3438536" y="0"/>
                </a:cubicBezTo>
                <a:cubicBezTo>
                  <a:pt x="3706116" y="39766"/>
                  <a:pt x="3736454" y="26957"/>
                  <a:pt x="3998600" y="0"/>
                </a:cubicBezTo>
                <a:cubicBezTo>
                  <a:pt x="4260746" y="-26957"/>
                  <a:pt x="4340317" y="-19288"/>
                  <a:pt x="4467492" y="0"/>
                </a:cubicBezTo>
                <a:cubicBezTo>
                  <a:pt x="4594667" y="19288"/>
                  <a:pt x="4898511" y="-17578"/>
                  <a:pt x="5118730" y="0"/>
                </a:cubicBezTo>
                <a:cubicBezTo>
                  <a:pt x="5338949" y="17578"/>
                  <a:pt x="5534489" y="-18085"/>
                  <a:pt x="5861141" y="0"/>
                </a:cubicBezTo>
                <a:cubicBezTo>
                  <a:pt x="6187793" y="18085"/>
                  <a:pt x="6210351" y="-9283"/>
                  <a:pt x="6330032" y="0"/>
                </a:cubicBezTo>
                <a:cubicBezTo>
                  <a:pt x="6449713" y="9283"/>
                  <a:pt x="6619728" y="14670"/>
                  <a:pt x="6798923" y="0"/>
                </a:cubicBezTo>
                <a:cubicBezTo>
                  <a:pt x="6978118" y="-14670"/>
                  <a:pt x="7406090" y="-18600"/>
                  <a:pt x="7632508" y="0"/>
                </a:cubicBezTo>
                <a:cubicBezTo>
                  <a:pt x="7858927" y="18600"/>
                  <a:pt x="7891631" y="-6729"/>
                  <a:pt x="8010226" y="0"/>
                </a:cubicBezTo>
                <a:cubicBezTo>
                  <a:pt x="8128821" y="6729"/>
                  <a:pt x="8717472" y="20058"/>
                  <a:pt x="9117330" y="0"/>
                </a:cubicBezTo>
                <a:cubicBezTo>
                  <a:pt x="9130307" y="102232"/>
                  <a:pt x="9112401" y="338209"/>
                  <a:pt x="9117330" y="468738"/>
                </a:cubicBezTo>
                <a:cubicBezTo>
                  <a:pt x="9122259" y="599267"/>
                  <a:pt x="9127938" y="723709"/>
                  <a:pt x="9117330" y="966470"/>
                </a:cubicBezTo>
                <a:cubicBezTo>
                  <a:pt x="9106722" y="1209231"/>
                  <a:pt x="9106763" y="1208799"/>
                  <a:pt x="9117330" y="1449705"/>
                </a:cubicBezTo>
                <a:cubicBezTo>
                  <a:pt x="8737510" y="1437291"/>
                  <a:pt x="8455316" y="1448798"/>
                  <a:pt x="8283746" y="1449705"/>
                </a:cubicBezTo>
                <a:cubicBezTo>
                  <a:pt x="8112176" y="1450612"/>
                  <a:pt x="7962764" y="1470481"/>
                  <a:pt x="7814854" y="1449705"/>
                </a:cubicBezTo>
                <a:cubicBezTo>
                  <a:pt x="7666944" y="1428929"/>
                  <a:pt x="7565557" y="1448507"/>
                  <a:pt x="7437136" y="1449705"/>
                </a:cubicBezTo>
                <a:cubicBezTo>
                  <a:pt x="7308715" y="1450903"/>
                  <a:pt x="7085232" y="1431027"/>
                  <a:pt x="6877072" y="1449705"/>
                </a:cubicBezTo>
                <a:cubicBezTo>
                  <a:pt x="6668912" y="1468383"/>
                  <a:pt x="6545444" y="1456464"/>
                  <a:pt x="6225834" y="1449705"/>
                </a:cubicBezTo>
                <a:cubicBezTo>
                  <a:pt x="5906224" y="1442946"/>
                  <a:pt x="6020657" y="1443214"/>
                  <a:pt x="5848116" y="1449705"/>
                </a:cubicBezTo>
                <a:cubicBezTo>
                  <a:pt x="5675575" y="1456196"/>
                  <a:pt x="5382905" y="1425348"/>
                  <a:pt x="5014532" y="1449705"/>
                </a:cubicBezTo>
                <a:cubicBezTo>
                  <a:pt x="4646159" y="1474062"/>
                  <a:pt x="4656278" y="1444375"/>
                  <a:pt x="4363294" y="1449705"/>
                </a:cubicBezTo>
                <a:cubicBezTo>
                  <a:pt x="4070310" y="1455035"/>
                  <a:pt x="3846374" y="1448631"/>
                  <a:pt x="3712056" y="1449705"/>
                </a:cubicBezTo>
                <a:cubicBezTo>
                  <a:pt x="3577738" y="1450779"/>
                  <a:pt x="3061666" y="1438160"/>
                  <a:pt x="2878471" y="1449705"/>
                </a:cubicBezTo>
                <a:cubicBezTo>
                  <a:pt x="2695277" y="1461250"/>
                  <a:pt x="2558474" y="1470734"/>
                  <a:pt x="2409580" y="1449705"/>
                </a:cubicBezTo>
                <a:cubicBezTo>
                  <a:pt x="2260686" y="1428676"/>
                  <a:pt x="2075374" y="1447811"/>
                  <a:pt x="1940689" y="1449705"/>
                </a:cubicBezTo>
                <a:cubicBezTo>
                  <a:pt x="1806004" y="1451599"/>
                  <a:pt x="1675967" y="1431780"/>
                  <a:pt x="1471798" y="1449705"/>
                </a:cubicBezTo>
                <a:cubicBezTo>
                  <a:pt x="1267629" y="1467630"/>
                  <a:pt x="1203344" y="1466003"/>
                  <a:pt x="1094080" y="1449705"/>
                </a:cubicBezTo>
                <a:cubicBezTo>
                  <a:pt x="984816" y="1433407"/>
                  <a:pt x="520961" y="1424187"/>
                  <a:pt x="0" y="1449705"/>
                </a:cubicBezTo>
                <a:cubicBezTo>
                  <a:pt x="18018" y="1312357"/>
                  <a:pt x="13513" y="1184457"/>
                  <a:pt x="0" y="980967"/>
                </a:cubicBezTo>
                <a:cubicBezTo>
                  <a:pt x="-13513" y="777477"/>
                  <a:pt x="-13009" y="618449"/>
                  <a:pt x="0" y="483235"/>
                </a:cubicBezTo>
                <a:cubicBezTo>
                  <a:pt x="13009" y="348021"/>
                  <a:pt x="18493" y="215213"/>
                  <a:pt x="0" y="0"/>
                </a:cubicBezTo>
                <a:close/>
              </a:path>
              <a:path w="9117330" h="1449705" stroke="0" extrusionOk="0">
                <a:moveTo>
                  <a:pt x="0" y="0"/>
                </a:moveTo>
                <a:cubicBezTo>
                  <a:pt x="238677" y="-25577"/>
                  <a:pt x="406686" y="-4670"/>
                  <a:pt x="560065" y="0"/>
                </a:cubicBezTo>
                <a:cubicBezTo>
                  <a:pt x="713445" y="4670"/>
                  <a:pt x="907808" y="6191"/>
                  <a:pt x="1120129" y="0"/>
                </a:cubicBezTo>
                <a:cubicBezTo>
                  <a:pt x="1332450" y="-6191"/>
                  <a:pt x="1373844" y="7084"/>
                  <a:pt x="1589020" y="0"/>
                </a:cubicBezTo>
                <a:cubicBezTo>
                  <a:pt x="1804196" y="-7084"/>
                  <a:pt x="1966408" y="-30770"/>
                  <a:pt x="2331432" y="0"/>
                </a:cubicBezTo>
                <a:cubicBezTo>
                  <a:pt x="2696456" y="30770"/>
                  <a:pt x="2811446" y="13227"/>
                  <a:pt x="2982669" y="0"/>
                </a:cubicBezTo>
                <a:cubicBezTo>
                  <a:pt x="3153892" y="-13227"/>
                  <a:pt x="3175249" y="12164"/>
                  <a:pt x="3360387" y="0"/>
                </a:cubicBezTo>
                <a:cubicBezTo>
                  <a:pt x="3545525" y="-12164"/>
                  <a:pt x="3693272" y="24094"/>
                  <a:pt x="4011625" y="0"/>
                </a:cubicBezTo>
                <a:cubicBezTo>
                  <a:pt x="4329978" y="-24094"/>
                  <a:pt x="4387212" y="36805"/>
                  <a:pt x="4754036" y="0"/>
                </a:cubicBezTo>
                <a:cubicBezTo>
                  <a:pt x="5120860" y="-36805"/>
                  <a:pt x="4962495" y="17788"/>
                  <a:pt x="5131754" y="0"/>
                </a:cubicBezTo>
                <a:cubicBezTo>
                  <a:pt x="5301013" y="-17788"/>
                  <a:pt x="5621168" y="15392"/>
                  <a:pt x="5782992" y="0"/>
                </a:cubicBezTo>
                <a:cubicBezTo>
                  <a:pt x="5944816" y="-15392"/>
                  <a:pt x="6315683" y="-7168"/>
                  <a:pt x="6525403" y="0"/>
                </a:cubicBezTo>
                <a:cubicBezTo>
                  <a:pt x="6735123" y="7168"/>
                  <a:pt x="6922481" y="17960"/>
                  <a:pt x="7085468" y="0"/>
                </a:cubicBezTo>
                <a:cubicBezTo>
                  <a:pt x="7248455" y="-17960"/>
                  <a:pt x="7636697" y="-37574"/>
                  <a:pt x="7919052" y="0"/>
                </a:cubicBezTo>
                <a:cubicBezTo>
                  <a:pt x="8201407" y="37574"/>
                  <a:pt x="8223637" y="-21516"/>
                  <a:pt x="8479117" y="0"/>
                </a:cubicBezTo>
                <a:cubicBezTo>
                  <a:pt x="8734597" y="21516"/>
                  <a:pt x="8870172" y="-1730"/>
                  <a:pt x="9117330" y="0"/>
                </a:cubicBezTo>
                <a:cubicBezTo>
                  <a:pt x="9130217" y="172904"/>
                  <a:pt x="9098980" y="323792"/>
                  <a:pt x="9117330" y="483235"/>
                </a:cubicBezTo>
                <a:cubicBezTo>
                  <a:pt x="9135680" y="642678"/>
                  <a:pt x="9129305" y="812325"/>
                  <a:pt x="9117330" y="922979"/>
                </a:cubicBezTo>
                <a:cubicBezTo>
                  <a:pt x="9105355" y="1033633"/>
                  <a:pt x="9133590" y="1334503"/>
                  <a:pt x="9117330" y="1449705"/>
                </a:cubicBezTo>
                <a:cubicBezTo>
                  <a:pt x="8861473" y="1422341"/>
                  <a:pt x="8600475" y="1456128"/>
                  <a:pt x="8374919" y="1449705"/>
                </a:cubicBezTo>
                <a:cubicBezTo>
                  <a:pt x="8149363" y="1443282"/>
                  <a:pt x="7945319" y="1418708"/>
                  <a:pt x="7632508" y="1449705"/>
                </a:cubicBezTo>
                <a:cubicBezTo>
                  <a:pt x="7319697" y="1480702"/>
                  <a:pt x="7276745" y="1455343"/>
                  <a:pt x="7163616" y="1449705"/>
                </a:cubicBezTo>
                <a:cubicBezTo>
                  <a:pt x="7050487" y="1444067"/>
                  <a:pt x="6900423" y="1429856"/>
                  <a:pt x="6694725" y="1449705"/>
                </a:cubicBezTo>
                <a:cubicBezTo>
                  <a:pt x="6489027" y="1469554"/>
                  <a:pt x="6138901" y="1447640"/>
                  <a:pt x="5952314" y="1449705"/>
                </a:cubicBezTo>
                <a:cubicBezTo>
                  <a:pt x="5765727" y="1451770"/>
                  <a:pt x="5673112" y="1467500"/>
                  <a:pt x="5483423" y="1449705"/>
                </a:cubicBezTo>
                <a:cubicBezTo>
                  <a:pt x="5293734" y="1431910"/>
                  <a:pt x="5211626" y="1457791"/>
                  <a:pt x="5014532" y="1449705"/>
                </a:cubicBezTo>
                <a:cubicBezTo>
                  <a:pt x="4817438" y="1441619"/>
                  <a:pt x="4762623" y="1441012"/>
                  <a:pt x="4636814" y="1449705"/>
                </a:cubicBezTo>
                <a:cubicBezTo>
                  <a:pt x="4511005" y="1458398"/>
                  <a:pt x="4255396" y="1422085"/>
                  <a:pt x="4076749" y="1449705"/>
                </a:cubicBezTo>
                <a:cubicBezTo>
                  <a:pt x="3898102" y="1477325"/>
                  <a:pt x="3750351" y="1452045"/>
                  <a:pt x="3516684" y="1449705"/>
                </a:cubicBezTo>
                <a:cubicBezTo>
                  <a:pt x="3283017" y="1447365"/>
                  <a:pt x="3070151" y="1451265"/>
                  <a:pt x="2865447" y="1449705"/>
                </a:cubicBezTo>
                <a:cubicBezTo>
                  <a:pt x="2660743" y="1448145"/>
                  <a:pt x="2668432" y="1435700"/>
                  <a:pt x="2487729" y="1449705"/>
                </a:cubicBezTo>
                <a:cubicBezTo>
                  <a:pt x="2307026" y="1463710"/>
                  <a:pt x="2054164" y="1421196"/>
                  <a:pt x="1745317" y="1449705"/>
                </a:cubicBezTo>
                <a:cubicBezTo>
                  <a:pt x="1436470" y="1478214"/>
                  <a:pt x="1505041" y="1464486"/>
                  <a:pt x="1367600" y="1449705"/>
                </a:cubicBezTo>
                <a:cubicBezTo>
                  <a:pt x="1230159" y="1434924"/>
                  <a:pt x="1039213" y="1454542"/>
                  <a:pt x="807535" y="1449705"/>
                </a:cubicBezTo>
                <a:cubicBezTo>
                  <a:pt x="575858" y="1444868"/>
                  <a:pt x="162017" y="1461332"/>
                  <a:pt x="0" y="1449705"/>
                </a:cubicBezTo>
                <a:cubicBezTo>
                  <a:pt x="-5759" y="1284277"/>
                  <a:pt x="15449" y="1152015"/>
                  <a:pt x="0" y="951973"/>
                </a:cubicBezTo>
                <a:cubicBezTo>
                  <a:pt x="-15449" y="751931"/>
                  <a:pt x="-10464" y="675826"/>
                  <a:pt x="0" y="468738"/>
                </a:cubicBezTo>
                <a:cubicBezTo>
                  <a:pt x="10464" y="261650"/>
                  <a:pt x="-5591" y="211471"/>
                  <a:pt x="0" y="0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dk1"/>
                </a:solidFill>
              </a:defRPr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loria Hallelujah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l" eaLnBrk="1" hangingPunct="1">
              <a:buClrTx/>
              <a:buSzTx/>
              <a:buFontTx/>
              <a:buNone/>
            </a:pP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Làm tròn số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7 428</a:t>
            </a: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hàng nghìn thì được số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7 000</a:t>
            </a:r>
          </a:p>
        </p:txBody>
      </p:sp>
      <p:sp>
        <p:nvSpPr>
          <p:cNvPr id="6" name="Title 2"/>
          <p:cNvSpPr>
            <a:spLocks noGrp="1"/>
          </p:cNvSpPr>
          <p:nvPr/>
        </p:nvSpPr>
        <p:spPr>
          <a:xfrm>
            <a:off x="881380" y="3947160"/>
            <a:ext cx="11025505" cy="876935"/>
          </a:xfrm>
          <a:custGeom>
            <a:avLst>
              <a:gd name="connsiteX0" fmla="*/ 0 w 9117330"/>
              <a:gd name="connsiteY0" fmla="*/ 0 h 1449705"/>
              <a:gd name="connsiteX1" fmla="*/ 560065 w 9117330"/>
              <a:gd name="connsiteY1" fmla="*/ 0 h 1449705"/>
              <a:gd name="connsiteX2" fmla="*/ 1211302 w 9117330"/>
              <a:gd name="connsiteY2" fmla="*/ 0 h 1449705"/>
              <a:gd name="connsiteX3" fmla="*/ 2044887 w 9117330"/>
              <a:gd name="connsiteY3" fmla="*/ 0 h 1449705"/>
              <a:gd name="connsiteX4" fmla="*/ 2604951 w 9117330"/>
              <a:gd name="connsiteY4" fmla="*/ 0 h 1449705"/>
              <a:gd name="connsiteX5" fmla="*/ 3438536 w 9117330"/>
              <a:gd name="connsiteY5" fmla="*/ 0 h 1449705"/>
              <a:gd name="connsiteX6" fmla="*/ 3998600 w 9117330"/>
              <a:gd name="connsiteY6" fmla="*/ 0 h 1449705"/>
              <a:gd name="connsiteX7" fmla="*/ 4467492 w 9117330"/>
              <a:gd name="connsiteY7" fmla="*/ 0 h 1449705"/>
              <a:gd name="connsiteX8" fmla="*/ 5118730 w 9117330"/>
              <a:gd name="connsiteY8" fmla="*/ 0 h 1449705"/>
              <a:gd name="connsiteX9" fmla="*/ 5861141 w 9117330"/>
              <a:gd name="connsiteY9" fmla="*/ 0 h 1449705"/>
              <a:gd name="connsiteX10" fmla="*/ 6330032 w 9117330"/>
              <a:gd name="connsiteY10" fmla="*/ 0 h 1449705"/>
              <a:gd name="connsiteX11" fmla="*/ 6798923 w 9117330"/>
              <a:gd name="connsiteY11" fmla="*/ 0 h 1449705"/>
              <a:gd name="connsiteX12" fmla="*/ 7632508 w 9117330"/>
              <a:gd name="connsiteY12" fmla="*/ 0 h 1449705"/>
              <a:gd name="connsiteX13" fmla="*/ 8010226 w 9117330"/>
              <a:gd name="connsiteY13" fmla="*/ 0 h 1449705"/>
              <a:gd name="connsiteX14" fmla="*/ 9117330 w 9117330"/>
              <a:gd name="connsiteY14" fmla="*/ 0 h 1449705"/>
              <a:gd name="connsiteX15" fmla="*/ 9117330 w 9117330"/>
              <a:gd name="connsiteY15" fmla="*/ 468738 h 1449705"/>
              <a:gd name="connsiteX16" fmla="*/ 9117330 w 9117330"/>
              <a:gd name="connsiteY16" fmla="*/ 966470 h 1449705"/>
              <a:gd name="connsiteX17" fmla="*/ 9117330 w 9117330"/>
              <a:gd name="connsiteY17" fmla="*/ 1449705 h 1449705"/>
              <a:gd name="connsiteX18" fmla="*/ 8283746 w 9117330"/>
              <a:gd name="connsiteY18" fmla="*/ 1449705 h 1449705"/>
              <a:gd name="connsiteX19" fmla="*/ 7814854 w 9117330"/>
              <a:gd name="connsiteY19" fmla="*/ 1449705 h 1449705"/>
              <a:gd name="connsiteX20" fmla="*/ 7437136 w 9117330"/>
              <a:gd name="connsiteY20" fmla="*/ 1449705 h 1449705"/>
              <a:gd name="connsiteX21" fmla="*/ 6877072 w 9117330"/>
              <a:gd name="connsiteY21" fmla="*/ 1449705 h 1449705"/>
              <a:gd name="connsiteX22" fmla="*/ 6225834 w 9117330"/>
              <a:gd name="connsiteY22" fmla="*/ 1449705 h 1449705"/>
              <a:gd name="connsiteX23" fmla="*/ 5848116 w 9117330"/>
              <a:gd name="connsiteY23" fmla="*/ 1449705 h 1449705"/>
              <a:gd name="connsiteX24" fmla="*/ 5014532 w 9117330"/>
              <a:gd name="connsiteY24" fmla="*/ 1449705 h 1449705"/>
              <a:gd name="connsiteX25" fmla="*/ 4363294 w 9117330"/>
              <a:gd name="connsiteY25" fmla="*/ 1449705 h 1449705"/>
              <a:gd name="connsiteX26" fmla="*/ 3712056 w 9117330"/>
              <a:gd name="connsiteY26" fmla="*/ 1449705 h 1449705"/>
              <a:gd name="connsiteX27" fmla="*/ 2878471 w 9117330"/>
              <a:gd name="connsiteY27" fmla="*/ 1449705 h 1449705"/>
              <a:gd name="connsiteX28" fmla="*/ 2409580 w 9117330"/>
              <a:gd name="connsiteY28" fmla="*/ 1449705 h 1449705"/>
              <a:gd name="connsiteX29" fmla="*/ 1940689 w 9117330"/>
              <a:gd name="connsiteY29" fmla="*/ 1449705 h 1449705"/>
              <a:gd name="connsiteX30" fmla="*/ 1471798 w 9117330"/>
              <a:gd name="connsiteY30" fmla="*/ 1449705 h 1449705"/>
              <a:gd name="connsiteX31" fmla="*/ 1094080 w 9117330"/>
              <a:gd name="connsiteY31" fmla="*/ 1449705 h 1449705"/>
              <a:gd name="connsiteX32" fmla="*/ 0 w 9117330"/>
              <a:gd name="connsiteY32" fmla="*/ 1449705 h 1449705"/>
              <a:gd name="connsiteX33" fmla="*/ 0 w 9117330"/>
              <a:gd name="connsiteY33" fmla="*/ 980967 h 1449705"/>
              <a:gd name="connsiteX34" fmla="*/ 0 w 9117330"/>
              <a:gd name="connsiteY34" fmla="*/ 483235 h 1449705"/>
              <a:gd name="connsiteX35" fmla="*/ 0 w 9117330"/>
              <a:gd name="connsiteY35" fmla="*/ 0 h 1449705"/>
            </a:avLst>
            <a:gdLst>
              <a:gd name="connsiteX0-1" fmla="*/ 0 w 9117330"/>
              <a:gd name="connsiteY0-2" fmla="*/ 0 h 1449705"/>
              <a:gd name="connsiteX1-3" fmla="*/ 560065 w 9117330"/>
              <a:gd name="connsiteY1-4" fmla="*/ 0 h 1449705"/>
              <a:gd name="connsiteX2-5" fmla="*/ 1211302 w 9117330"/>
              <a:gd name="connsiteY2-6" fmla="*/ 0 h 1449705"/>
              <a:gd name="connsiteX3-7" fmla="*/ 2044887 w 9117330"/>
              <a:gd name="connsiteY3-8" fmla="*/ 0 h 1449705"/>
              <a:gd name="connsiteX4-9" fmla="*/ 2604951 w 9117330"/>
              <a:gd name="connsiteY4-10" fmla="*/ 0 h 1449705"/>
              <a:gd name="connsiteX5-11" fmla="*/ 3438536 w 9117330"/>
              <a:gd name="connsiteY5-12" fmla="*/ 0 h 1449705"/>
              <a:gd name="connsiteX6-13" fmla="*/ 3998600 w 9117330"/>
              <a:gd name="connsiteY6-14" fmla="*/ 0 h 1449705"/>
              <a:gd name="connsiteX7-15" fmla="*/ 4467492 w 9117330"/>
              <a:gd name="connsiteY7-16" fmla="*/ 0 h 1449705"/>
              <a:gd name="connsiteX8-17" fmla="*/ 5118730 w 9117330"/>
              <a:gd name="connsiteY8-18" fmla="*/ 0 h 1449705"/>
              <a:gd name="connsiteX9-19" fmla="*/ 5861141 w 9117330"/>
              <a:gd name="connsiteY9-20" fmla="*/ 0 h 1449705"/>
              <a:gd name="connsiteX10-21" fmla="*/ 6330032 w 9117330"/>
              <a:gd name="connsiteY10-22" fmla="*/ 0 h 1449705"/>
              <a:gd name="connsiteX11-23" fmla="*/ 6798923 w 9117330"/>
              <a:gd name="connsiteY11-24" fmla="*/ 0 h 1449705"/>
              <a:gd name="connsiteX12-25" fmla="*/ 7632508 w 9117330"/>
              <a:gd name="connsiteY12-26" fmla="*/ 0 h 1449705"/>
              <a:gd name="connsiteX13-27" fmla="*/ 8010226 w 9117330"/>
              <a:gd name="connsiteY13-28" fmla="*/ 0 h 1449705"/>
              <a:gd name="connsiteX14-29" fmla="*/ 9117330 w 9117330"/>
              <a:gd name="connsiteY14-30" fmla="*/ 0 h 1449705"/>
              <a:gd name="connsiteX15-31" fmla="*/ 9117330 w 9117330"/>
              <a:gd name="connsiteY15-32" fmla="*/ 468738 h 1449705"/>
              <a:gd name="connsiteX16-33" fmla="*/ 9117330 w 9117330"/>
              <a:gd name="connsiteY16-34" fmla="*/ 966470 h 1449705"/>
              <a:gd name="connsiteX17-35" fmla="*/ 9117330 w 9117330"/>
              <a:gd name="connsiteY17-36" fmla="*/ 1449705 h 1449705"/>
              <a:gd name="connsiteX18-37" fmla="*/ 8283746 w 9117330"/>
              <a:gd name="connsiteY18-38" fmla="*/ 1449705 h 1449705"/>
              <a:gd name="connsiteX19-39" fmla="*/ 7814854 w 9117330"/>
              <a:gd name="connsiteY19-40" fmla="*/ 1449705 h 1449705"/>
              <a:gd name="connsiteX20-41" fmla="*/ 7437136 w 9117330"/>
              <a:gd name="connsiteY20-42" fmla="*/ 1449705 h 1449705"/>
              <a:gd name="connsiteX21-43" fmla="*/ 6877072 w 9117330"/>
              <a:gd name="connsiteY21-44" fmla="*/ 1449705 h 1449705"/>
              <a:gd name="connsiteX22-45" fmla="*/ 6225834 w 9117330"/>
              <a:gd name="connsiteY22-46" fmla="*/ 1449705 h 1449705"/>
              <a:gd name="connsiteX23-47" fmla="*/ 5848116 w 9117330"/>
              <a:gd name="connsiteY23-48" fmla="*/ 1449705 h 1449705"/>
              <a:gd name="connsiteX24-49" fmla="*/ 5014532 w 9117330"/>
              <a:gd name="connsiteY24-50" fmla="*/ 1449705 h 1449705"/>
              <a:gd name="connsiteX25-51" fmla="*/ 4363294 w 9117330"/>
              <a:gd name="connsiteY25-52" fmla="*/ 1449705 h 1449705"/>
              <a:gd name="connsiteX26-53" fmla="*/ 3712056 w 9117330"/>
              <a:gd name="connsiteY26-54" fmla="*/ 1449705 h 1449705"/>
              <a:gd name="connsiteX27-55" fmla="*/ 2878471 w 9117330"/>
              <a:gd name="connsiteY27-56" fmla="*/ 1449705 h 1449705"/>
              <a:gd name="connsiteX28-57" fmla="*/ 2409580 w 9117330"/>
              <a:gd name="connsiteY28-58" fmla="*/ 1449705 h 1449705"/>
              <a:gd name="connsiteX29-59" fmla="*/ 1940689 w 9117330"/>
              <a:gd name="connsiteY29-60" fmla="*/ 1449705 h 1449705"/>
              <a:gd name="connsiteX30-61" fmla="*/ 1471798 w 9117330"/>
              <a:gd name="connsiteY30-62" fmla="*/ 1449705 h 1449705"/>
              <a:gd name="connsiteX31-63" fmla="*/ 1094080 w 9117330"/>
              <a:gd name="connsiteY31-64" fmla="*/ 1449705 h 1449705"/>
              <a:gd name="connsiteX32-65" fmla="*/ 0 w 9117330"/>
              <a:gd name="connsiteY32-66" fmla="*/ 1449705 h 1449705"/>
              <a:gd name="connsiteX33-67" fmla="*/ 0 w 9117330"/>
              <a:gd name="connsiteY33-68" fmla="*/ 980967 h 1449705"/>
              <a:gd name="connsiteX34-69" fmla="*/ 0 w 9117330"/>
              <a:gd name="connsiteY34-70" fmla="*/ 483235 h 1449705"/>
              <a:gd name="connsiteX35-71" fmla="*/ 0 w 9117330"/>
              <a:gd name="connsiteY35-72" fmla="*/ 0 h 144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</a:cxnLst>
            <a:rect l="l" t="t" r="r" b="b"/>
            <a:pathLst>
              <a:path w="9117330" h="1449705" fill="none" extrusionOk="0">
                <a:moveTo>
                  <a:pt x="0" y="0"/>
                </a:moveTo>
                <a:cubicBezTo>
                  <a:pt x="179337" y="5997"/>
                  <a:pt x="288930" y="23302"/>
                  <a:pt x="560065" y="0"/>
                </a:cubicBezTo>
                <a:cubicBezTo>
                  <a:pt x="831201" y="-23302"/>
                  <a:pt x="1057783" y="-20290"/>
                  <a:pt x="1211302" y="0"/>
                </a:cubicBezTo>
                <a:cubicBezTo>
                  <a:pt x="1364821" y="20290"/>
                  <a:pt x="1642670" y="26666"/>
                  <a:pt x="2044887" y="0"/>
                </a:cubicBezTo>
                <a:cubicBezTo>
                  <a:pt x="2447105" y="-26666"/>
                  <a:pt x="2401718" y="2194"/>
                  <a:pt x="2604951" y="0"/>
                </a:cubicBezTo>
                <a:cubicBezTo>
                  <a:pt x="2808184" y="-2194"/>
                  <a:pt x="3170957" y="-39766"/>
                  <a:pt x="3438536" y="0"/>
                </a:cubicBezTo>
                <a:cubicBezTo>
                  <a:pt x="3706116" y="39766"/>
                  <a:pt x="3736454" y="26957"/>
                  <a:pt x="3998600" y="0"/>
                </a:cubicBezTo>
                <a:cubicBezTo>
                  <a:pt x="4260746" y="-26957"/>
                  <a:pt x="4340317" y="-19288"/>
                  <a:pt x="4467492" y="0"/>
                </a:cubicBezTo>
                <a:cubicBezTo>
                  <a:pt x="4594667" y="19288"/>
                  <a:pt x="4898511" y="-17578"/>
                  <a:pt x="5118730" y="0"/>
                </a:cubicBezTo>
                <a:cubicBezTo>
                  <a:pt x="5338949" y="17578"/>
                  <a:pt x="5534489" y="-18085"/>
                  <a:pt x="5861141" y="0"/>
                </a:cubicBezTo>
                <a:cubicBezTo>
                  <a:pt x="6187793" y="18085"/>
                  <a:pt x="6210351" y="-9283"/>
                  <a:pt x="6330032" y="0"/>
                </a:cubicBezTo>
                <a:cubicBezTo>
                  <a:pt x="6449713" y="9283"/>
                  <a:pt x="6619728" y="14670"/>
                  <a:pt x="6798923" y="0"/>
                </a:cubicBezTo>
                <a:cubicBezTo>
                  <a:pt x="6978118" y="-14670"/>
                  <a:pt x="7406090" y="-18600"/>
                  <a:pt x="7632508" y="0"/>
                </a:cubicBezTo>
                <a:cubicBezTo>
                  <a:pt x="7858927" y="18600"/>
                  <a:pt x="7891631" y="-6729"/>
                  <a:pt x="8010226" y="0"/>
                </a:cubicBezTo>
                <a:cubicBezTo>
                  <a:pt x="8128821" y="6729"/>
                  <a:pt x="8717472" y="20058"/>
                  <a:pt x="9117330" y="0"/>
                </a:cubicBezTo>
                <a:cubicBezTo>
                  <a:pt x="9130307" y="102232"/>
                  <a:pt x="9112401" y="338209"/>
                  <a:pt x="9117330" y="468738"/>
                </a:cubicBezTo>
                <a:cubicBezTo>
                  <a:pt x="9122259" y="599267"/>
                  <a:pt x="9127938" y="723709"/>
                  <a:pt x="9117330" y="966470"/>
                </a:cubicBezTo>
                <a:cubicBezTo>
                  <a:pt x="9106722" y="1209231"/>
                  <a:pt x="9106763" y="1208799"/>
                  <a:pt x="9117330" y="1449705"/>
                </a:cubicBezTo>
                <a:cubicBezTo>
                  <a:pt x="8737510" y="1437291"/>
                  <a:pt x="8455316" y="1448798"/>
                  <a:pt x="8283746" y="1449705"/>
                </a:cubicBezTo>
                <a:cubicBezTo>
                  <a:pt x="8112176" y="1450612"/>
                  <a:pt x="7962764" y="1470481"/>
                  <a:pt x="7814854" y="1449705"/>
                </a:cubicBezTo>
                <a:cubicBezTo>
                  <a:pt x="7666944" y="1428929"/>
                  <a:pt x="7565557" y="1448507"/>
                  <a:pt x="7437136" y="1449705"/>
                </a:cubicBezTo>
                <a:cubicBezTo>
                  <a:pt x="7308715" y="1450903"/>
                  <a:pt x="7085232" y="1431027"/>
                  <a:pt x="6877072" y="1449705"/>
                </a:cubicBezTo>
                <a:cubicBezTo>
                  <a:pt x="6668912" y="1468383"/>
                  <a:pt x="6545444" y="1456464"/>
                  <a:pt x="6225834" y="1449705"/>
                </a:cubicBezTo>
                <a:cubicBezTo>
                  <a:pt x="5906224" y="1442946"/>
                  <a:pt x="6020657" y="1443214"/>
                  <a:pt x="5848116" y="1449705"/>
                </a:cubicBezTo>
                <a:cubicBezTo>
                  <a:pt x="5675575" y="1456196"/>
                  <a:pt x="5382905" y="1425348"/>
                  <a:pt x="5014532" y="1449705"/>
                </a:cubicBezTo>
                <a:cubicBezTo>
                  <a:pt x="4646159" y="1474062"/>
                  <a:pt x="4656278" y="1444375"/>
                  <a:pt x="4363294" y="1449705"/>
                </a:cubicBezTo>
                <a:cubicBezTo>
                  <a:pt x="4070310" y="1455035"/>
                  <a:pt x="3846374" y="1448631"/>
                  <a:pt x="3712056" y="1449705"/>
                </a:cubicBezTo>
                <a:cubicBezTo>
                  <a:pt x="3577738" y="1450779"/>
                  <a:pt x="3061666" y="1438160"/>
                  <a:pt x="2878471" y="1449705"/>
                </a:cubicBezTo>
                <a:cubicBezTo>
                  <a:pt x="2695277" y="1461250"/>
                  <a:pt x="2558474" y="1470734"/>
                  <a:pt x="2409580" y="1449705"/>
                </a:cubicBezTo>
                <a:cubicBezTo>
                  <a:pt x="2260686" y="1428676"/>
                  <a:pt x="2075374" y="1447811"/>
                  <a:pt x="1940689" y="1449705"/>
                </a:cubicBezTo>
                <a:cubicBezTo>
                  <a:pt x="1806004" y="1451599"/>
                  <a:pt x="1675967" y="1431780"/>
                  <a:pt x="1471798" y="1449705"/>
                </a:cubicBezTo>
                <a:cubicBezTo>
                  <a:pt x="1267629" y="1467630"/>
                  <a:pt x="1203344" y="1466003"/>
                  <a:pt x="1094080" y="1449705"/>
                </a:cubicBezTo>
                <a:cubicBezTo>
                  <a:pt x="984816" y="1433407"/>
                  <a:pt x="520961" y="1424187"/>
                  <a:pt x="0" y="1449705"/>
                </a:cubicBezTo>
                <a:cubicBezTo>
                  <a:pt x="18018" y="1312357"/>
                  <a:pt x="13513" y="1184457"/>
                  <a:pt x="0" y="980967"/>
                </a:cubicBezTo>
                <a:cubicBezTo>
                  <a:pt x="-13513" y="777477"/>
                  <a:pt x="-13009" y="618449"/>
                  <a:pt x="0" y="483235"/>
                </a:cubicBezTo>
                <a:cubicBezTo>
                  <a:pt x="13009" y="348021"/>
                  <a:pt x="18493" y="215213"/>
                  <a:pt x="0" y="0"/>
                </a:cubicBezTo>
                <a:close/>
              </a:path>
              <a:path w="9117330" h="1449705" stroke="0" extrusionOk="0">
                <a:moveTo>
                  <a:pt x="0" y="0"/>
                </a:moveTo>
                <a:cubicBezTo>
                  <a:pt x="238677" y="-25577"/>
                  <a:pt x="406686" y="-4670"/>
                  <a:pt x="560065" y="0"/>
                </a:cubicBezTo>
                <a:cubicBezTo>
                  <a:pt x="713445" y="4670"/>
                  <a:pt x="907808" y="6191"/>
                  <a:pt x="1120129" y="0"/>
                </a:cubicBezTo>
                <a:cubicBezTo>
                  <a:pt x="1332450" y="-6191"/>
                  <a:pt x="1373844" y="7084"/>
                  <a:pt x="1589020" y="0"/>
                </a:cubicBezTo>
                <a:cubicBezTo>
                  <a:pt x="1804196" y="-7084"/>
                  <a:pt x="1966408" y="-30770"/>
                  <a:pt x="2331432" y="0"/>
                </a:cubicBezTo>
                <a:cubicBezTo>
                  <a:pt x="2696456" y="30770"/>
                  <a:pt x="2811446" y="13227"/>
                  <a:pt x="2982669" y="0"/>
                </a:cubicBezTo>
                <a:cubicBezTo>
                  <a:pt x="3153892" y="-13227"/>
                  <a:pt x="3175249" y="12164"/>
                  <a:pt x="3360387" y="0"/>
                </a:cubicBezTo>
                <a:cubicBezTo>
                  <a:pt x="3545525" y="-12164"/>
                  <a:pt x="3693272" y="24094"/>
                  <a:pt x="4011625" y="0"/>
                </a:cubicBezTo>
                <a:cubicBezTo>
                  <a:pt x="4329978" y="-24094"/>
                  <a:pt x="4387212" y="36805"/>
                  <a:pt x="4754036" y="0"/>
                </a:cubicBezTo>
                <a:cubicBezTo>
                  <a:pt x="5120860" y="-36805"/>
                  <a:pt x="4962495" y="17788"/>
                  <a:pt x="5131754" y="0"/>
                </a:cubicBezTo>
                <a:cubicBezTo>
                  <a:pt x="5301013" y="-17788"/>
                  <a:pt x="5621168" y="15392"/>
                  <a:pt x="5782992" y="0"/>
                </a:cubicBezTo>
                <a:cubicBezTo>
                  <a:pt x="5944816" y="-15392"/>
                  <a:pt x="6315683" y="-7168"/>
                  <a:pt x="6525403" y="0"/>
                </a:cubicBezTo>
                <a:cubicBezTo>
                  <a:pt x="6735123" y="7168"/>
                  <a:pt x="6922481" y="17960"/>
                  <a:pt x="7085468" y="0"/>
                </a:cubicBezTo>
                <a:cubicBezTo>
                  <a:pt x="7248455" y="-17960"/>
                  <a:pt x="7636697" y="-37574"/>
                  <a:pt x="7919052" y="0"/>
                </a:cubicBezTo>
                <a:cubicBezTo>
                  <a:pt x="8201407" y="37574"/>
                  <a:pt x="8223637" y="-21516"/>
                  <a:pt x="8479117" y="0"/>
                </a:cubicBezTo>
                <a:cubicBezTo>
                  <a:pt x="8734597" y="21516"/>
                  <a:pt x="8870172" y="-1730"/>
                  <a:pt x="9117330" y="0"/>
                </a:cubicBezTo>
                <a:cubicBezTo>
                  <a:pt x="9130217" y="172904"/>
                  <a:pt x="9098980" y="323792"/>
                  <a:pt x="9117330" y="483235"/>
                </a:cubicBezTo>
                <a:cubicBezTo>
                  <a:pt x="9135680" y="642678"/>
                  <a:pt x="9129305" y="812325"/>
                  <a:pt x="9117330" y="922979"/>
                </a:cubicBezTo>
                <a:cubicBezTo>
                  <a:pt x="9105355" y="1033633"/>
                  <a:pt x="9133590" y="1334503"/>
                  <a:pt x="9117330" y="1449705"/>
                </a:cubicBezTo>
                <a:cubicBezTo>
                  <a:pt x="8861473" y="1422341"/>
                  <a:pt x="8600475" y="1456128"/>
                  <a:pt x="8374919" y="1449705"/>
                </a:cubicBezTo>
                <a:cubicBezTo>
                  <a:pt x="8149363" y="1443282"/>
                  <a:pt x="7945319" y="1418708"/>
                  <a:pt x="7632508" y="1449705"/>
                </a:cubicBezTo>
                <a:cubicBezTo>
                  <a:pt x="7319697" y="1480702"/>
                  <a:pt x="7276745" y="1455343"/>
                  <a:pt x="7163616" y="1449705"/>
                </a:cubicBezTo>
                <a:cubicBezTo>
                  <a:pt x="7050487" y="1444067"/>
                  <a:pt x="6900423" y="1429856"/>
                  <a:pt x="6694725" y="1449705"/>
                </a:cubicBezTo>
                <a:cubicBezTo>
                  <a:pt x="6489027" y="1469554"/>
                  <a:pt x="6138901" y="1447640"/>
                  <a:pt x="5952314" y="1449705"/>
                </a:cubicBezTo>
                <a:cubicBezTo>
                  <a:pt x="5765727" y="1451770"/>
                  <a:pt x="5673112" y="1467500"/>
                  <a:pt x="5483423" y="1449705"/>
                </a:cubicBezTo>
                <a:cubicBezTo>
                  <a:pt x="5293734" y="1431910"/>
                  <a:pt x="5211626" y="1457791"/>
                  <a:pt x="5014532" y="1449705"/>
                </a:cubicBezTo>
                <a:cubicBezTo>
                  <a:pt x="4817438" y="1441619"/>
                  <a:pt x="4762623" y="1441012"/>
                  <a:pt x="4636814" y="1449705"/>
                </a:cubicBezTo>
                <a:cubicBezTo>
                  <a:pt x="4511005" y="1458398"/>
                  <a:pt x="4255396" y="1422085"/>
                  <a:pt x="4076749" y="1449705"/>
                </a:cubicBezTo>
                <a:cubicBezTo>
                  <a:pt x="3898102" y="1477325"/>
                  <a:pt x="3750351" y="1452045"/>
                  <a:pt x="3516684" y="1449705"/>
                </a:cubicBezTo>
                <a:cubicBezTo>
                  <a:pt x="3283017" y="1447365"/>
                  <a:pt x="3070151" y="1451265"/>
                  <a:pt x="2865447" y="1449705"/>
                </a:cubicBezTo>
                <a:cubicBezTo>
                  <a:pt x="2660743" y="1448145"/>
                  <a:pt x="2668432" y="1435700"/>
                  <a:pt x="2487729" y="1449705"/>
                </a:cubicBezTo>
                <a:cubicBezTo>
                  <a:pt x="2307026" y="1463710"/>
                  <a:pt x="2054164" y="1421196"/>
                  <a:pt x="1745317" y="1449705"/>
                </a:cubicBezTo>
                <a:cubicBezTo>
                  <a:pt x="1436470" y="1478214"/>
                  <a:pt x="1505041" y="1464486"/>
                  <a:pt x="1367600" y="1449705"/>
                </a:cubicBezTo>
                <a:cubicBezTo>
                  <a:pt x="1230159" y="1434924"/>
                  <a:pt x="1039213" y="1454542"/>
                  <a:pt x="807535" y="1449705"/>
                </a:cubicBezTo>
                <a:cubicBezTo>
                  <a:pt x="575858" y="1444868"/>
                  <a:pt x="162017" y="1461332"/>
                  <a:pt x="0" y="1449705"/>
                </a:cubicBezTo>
                <a:cubicBezTo>
                  <a:pt x="-5759" y="1284277"/>
                  <a:pt x="15449" y="1152015"/>
                  <a:pt x="0" y="951973"/>
                </a:cubicBezTo>
                <a:cubicBezTo>
                  <a:pt x="-15449" y="751931"/>
                  <a:pt x="-10464" y="675826"/>
                  <a:pt x="0" y="468738"/>
                </a:cubicBezTo>
                <a:cubicBezTo>
                  <a:pt x="10464" y="261650"/>
                  <a:pt x="-5591" y="211471"/>
                  <a:pt x="0" y="0"/>
                </a:cubicBezTo>
                <a:close/>
              </a:path>
              <a:path w="9117330" h="1449705" fill="none" extrusionOk="0">
                <a:moveTo>
                  <a:pt x="0" y="0"/>
                </a:moveTo>
                <a:cubicBezTo>
                  <a:pt x="179337" y="5997"/>
                  <a:pt x="288930" y="23302"/>
                  <a:pt x="560065" y="0"/>
                </a:cubicBezTo>
                <a:cubicBezTo>
                  <a:pt x="831201" y="-23302"/>
                  <a:pt x="1057783" y="-20290"/>
                  <a:pt x="1211302" y="0"/>
                </a:cubicBezTo>
                <a:cubicBezTo>
                  <a:pt x="1364821" y="20290"/>
                  <a:pt x="1642670" y="26666"/>
                  <a:pt x="2044887" y="0"/>
                </a:cubicBezTo>
                <a:cubicBezTo>
                  <a:pt x="2447105" y="-26666"/>
                  <a:pt x="2401718" y="2194"/>
                  <a:pt x="2604951" y="0"/>
                </a:cubicBezTo>
                <a:cubicBezTo>
                  <a:pt x="2808184" y="-2194"/>
                  <a:pt x="3170957" y="-39766"/>
                  <a:pt x="3438536" y="0"/>
                </a:cubicBezTo>
                <a:cubicBezTo>
                  <a:pt x="3706116" y="39766"/>
                  <a:pt x="3736454" y="26957"/>
                  <a:pt x="3998600" y="0"/>
                </a:cubicBezTo>
                <a:cubicBezTo>
                  <a:pt x="4260746" y="-26957"/>
                  <a:pt x="4340317" y="-19288"/>
                  <a:pt x="4467492" y="0"/>
                </a:cubicBezTo>
                <a:cubicBezTo>
                  <a:pt x="4594667" y="19288"/>
                  <a:pt x="4898511" y="-17578"/>
                  <a:pt x="5118730" y="0"/>
                </a:cubicBezTo>
                <a:cubicBezTo>
                  <a:pt x="5338949" y="17578"/>
                  <a:pt x="5534489" y="-18085"/>
                  <a:pt x="5861141" y="0"/>
                </a:cubicBezTo>
                <a:cubicBezTo>
                  <a:pt x="6187793" y="18085"/>
                  <a:pt x="6210351" y="-9283"/>
                  <a:pt x="6330032" y="0"/>
                </a:cubicBezTo>
                <a:cubicBezTo>
                  <a:pt x="6449713" y="9283"/>
                  <a:pt x="6619728" y="14670"/>
                  <a:pt x="6798923" y="0"/>
                </a:cubicBezTo>
                <a:cubicBezTo>
                  <a:pt x="6978118" y="-14670"/>
                  <a:pt x="7406090" y="-18600"/>
                  <a:pt x="7632508" y="0"/>
                </a:cubicBezTo>
                <a:cubicBezTo>
                  <a:pt x="7858927" y="18600"/>
                  <a:pt x="7891631" y="-6729"/>
                  <a:pt x="8010226" y="0"/>
                </a:cubicBezTo>
                <a:cubicBezTo>
                  <a:pt x="8128821" y="6729"/>
                  <a:pt x="8717472" y="20058"/>
                  <a:pt x="9117330" y="0"/>
                </a:cubicBezTo>
                <a:cubicBezTo>
                  <a:pt x="9130307" y="102232"/>
                  <a:pt x="9112401" y="338209"/>
                  <a:pt x="9117330" y="468738"/>
                </a:cubicBezTo>
                <a:cubicBezTo>
                  <a:pt x="9122259" y="599267"/>
                  <a:pt x="9127938" y="723709"/>
                  <a:pt x="9117330" y="966470"/>
                </a:cubicBezTo>
                <a:cubicBezTo>
                  <a:pt x="9106722" y="1209231"/>
                  <a:pt x="9106763" y="1208799"/>
                  <a:pt x="9117330" y="1449705"/>
                </a:cubicBezTo>
                <a:cubicBezTo>
                  <a:pt x="8737510" y="1437291"/>
                  <a:pt x="8455316" y="1448798"/>
                  <a:pt x="8283746" y="1449705"/>
                </a:cubicBezTo>
                <a:cubicBezTo>
                  <a:pt x="8112176" y="1450612"/>
                  <a:pt x="7962764" y="1470481"/>
                  <a:pt x="7814854" y="1449705"/>
                </a:cubicBezTo>
                <a:cubicBezTo>
                  <a:pt x="7666944" y="1428929"/>
                  <a:pt x="7565557" y="1448507"/>
                  <a:pt x="7437136" y="1449705"/>
                </a:cubicBezTo>
                <a:cubicBezTo>
                  <a:pt x="7308715" y="1450903"/>
                  <a:pt x="7085232" y="1431027"/>
                  <a:pt x="6877072" y="1449705"/>
                </a:cubicBezTo>
                <a:cubicBezTo>
                  <a:pt x="6668912" y="1468383"/>
                  <a:pt x="6545444" y="1456464"/>
                  <a:pt x="6225834" y="1449705"/>
                </a:cubicBezTo>
                <a:cubicBezTo>
                  <a:pt x="5906224" y="1442946"/>
                  <a:pt x="6020657" y="1443214"/>
                  <a:pt x="5848116" y="1449705"/>
                </a:cubicBezTo>
                <a:cubicBezTo>
                  <a:pt x="5675575" y="1456196"/>
                  <a:pt x="5382905" y="1425348"/>
                  <a:pt x="5014532" y="1449705"/>
                </a:cubicBezTo>
                <a:cubicBezTo>
                  <a:pt x="4646159" y="1474062"/>
                  <a:pt x="4656278" y="1444375"/>
                  <a:pt x="4363294" y="1449705"/>
                </a:cubicBezTo>
                <a:cubicBezTo>
                  <a:pt x="4070310" y="1455035"/>
                  <a:pt x="3846374" y="1448631"/>
                  <a:pt x="3712056" y="1449705"/>
                </a:cubicBezTo>
                <a:cubicBezTo>
                  <a:pt x="3577738" y="1450779"/>
                  <a:pt x="3061666" y="1438160"/>
                  <a:pt x="2878471" y="1449705"/>
                </a:cubicBezTo>
                <a:cubicBezTo>
                  <a:pt x="2695277" y="1461250"/>
                  <a:pt x="2558474" y="1470734"/>
                  <a:pt x="2409580" y="1449705"/>
                </a:cubicBezTo>
                <a:cubicBezTo>
                  <a:pt x="2260686" y="1428676"/>
                  <a:pt x="2075374" y="1447811"/>
                  <a:pt x="1940689" y="1449705"/>
                </a:cubicBezTo>
                <a:cubicBezTo>
                  <a:pt x="1806004" y="1451599"/>
                  <a:pt x="1675967" y="1431780"/>
                  <a:pt x="1471798" y="1449705"/>
                </a:cubicBezTo>
                <a:cubicBezTo>
                  <a:pt x="1267629" y="1467630"/>
                  <a:pt x="1203344" y="1466003"/>
                  <a:pt x="1094080" y="1449705"/>
                </a:cubicBezTo>
                <a:cubicBezTo>
                  <a:pt x="984816" y="1433407"/>
                  <a:pt x="520961" y="1424187"/>
                  <a:pt x="0" y="1449705"/>
                </a:cubicBezTo>
                <a:cubicBezTo>
                  <a:pt x="18018" y="1312357"/>
                  <a:pt x="13513" y="1184457"/>
                  <a:pt x="0" y="980967"/>
                </a:cubicBezTo>
                <a:cubicBezTo>
                  <a:pt x="-13513" y="777477"/>
                  <a:pt x="-13009" y="618449"/>
                  <a:pt x="0" y="483235"/>
                </a:cubicBezTo>
                <a:cubicBezTo>
                  <a:pt x="13009" y="348021"/>
                  <a:pt x="18493" y="215213"/>
                  <a:pt x="0" y="0"/>
                </a:cubicBezTo>
                <a:close/>
              </a:path>
              <a:path w="9117330" h="1449705" stroke="0" extrusionOk="0">
                <a:moveTo>
                  <a:pt x="0" y="0"/>
                </a:moveTo>
                <a:cubicBezTo>
                  <a:pt x="238677" y="-25577"/>
                  <a:pt x="406686" y="-4670"/>
                  <a:pt x="560065" y="0"/>
                </a:cubicBezTo>
                <a:cubicBezTo>
                  <a:pt x="713445" y="4670"/>
                  <a:pt x="907808" y="6191"/>
                  <a:pt x="1120129" y="0"/>
                </a:cubicBezTo>
                <a:cubicBezTo>
                  <a:pt x="1332450" y="-6191"/>
                  <a:pt x="1373844" y="7084"/>
                  <a:pt x="1589020" y="0"/>
                </a:cubicBezTo>
                <a:cubicBezTo>
                  <a:pt x="1804196" y="-7084"/>
                  <a:pt x="1966408" y="-30770"/>
                  <a:pt x="2331432" y="0"/>
                </a:cubicBezTo>
                <a:cubicBezTo>
                  <a:pt x="2696456" y="30770"/>
                  <a:pt x="2811446" y="13227"/>
                  <a:pt x="2982669" y="0"/>
                </a:cubicBezTo>
                <a:cubicBezTo>
                  <a:pt x="3153892" y="-13227"/>
                  <a:pt x="3175249" y="12164"/>
                  <a:pt x="3360387" y="0"/>
                </a:cubicBezTo>
                <a:cubicBezTo>
                  <a:pt x="3545525" y="-12164"/>
                  <a:pt x="3693272" y="24094"/>
                  <a:pt x="4011625" y="0"/>
                </a:cubicBezTo>
                <a:cubicBezTo>
                  <a:pt x="4329978" y="-24094"/>
                  <a:pt x="4387212" y="36805"/>
                  <a:pt x="4754036" y="0"/>
                </a:cubicBezTo>
                <a:cubicBezTo>
                  <a:pt x="5120860" y="-36805"/>
                  <a:pt x="4962495" y="17788"/>
                  <a:pt x="5131754" y="0"/>
                </a:cubicBezTo>
                <a:cubicBezTo>
                  <a:pt x="5301013" y="-17788"/>
                  <a:pt x="5621168" y="15392"/>
                  <a:pt x="5782992" y="0"/>
                </a:cubicBezTo>
                <a:cubicBezTo>
                  <a:pt x="5944816" y="-15392"/>
                  <a:pt x="6315683" y="-7168"/>
                  <a:pt x="6525403" y="0"/>
                </a:cubicBezTo>
                <a:cubicBezTo>
                  <a:pt x="6735123" y="7168"/>
                  <a:pt x="6922481" y="17960"/>
                  <a:pt x="7085468" y="0"/>
                </a:cubicBezTo>
                <a:cubicBezTo>
                  <a:pt x="7248455" y="-17960"/>
                  <a:pt x="7636697" y="-37574"/>
                  <a:pt x="7919052" y="0"/>
                </a:cubicBezTo>
                <a:cubicBezTo>
                  <a:pt x="8201407" y="37574"/>
                  <a:pt x="8223637" y="-21516"/>
                  <a:pt x="8479117" y="0"/>
                </a:cubicBezTo>
                <a:cubicBezTo>
                  <a:pt x="8734597" y="21516"/>
                  <a:pt x="8870172" y="-1730"/>
                  <a:pt x="9117330" y="0"/>
                </a:cubicBezTo>
                <a:cubicBezTo>
                  <a:pt x="9130217" y="172904"/>
                  <a:pt x="9098980" y="323792"/>
                  <a:pt x="9117330" y="483235"/>
                </a:cubicBezTo>
                <a:cubicBezTo>
                  <a:pt x="9135680" y="642678"/>
                  <a:pt x="9129305" y="812325"/>
                  <a:pt x="9117330" y="922979"/>
                </a:cubicBezTo>
                <a:cubicBezTo>
                  <a:pt x="9105355" y="1033633"/>
                  <a:pt x="9133590" y="1334503"/>
                  <a:pt x="9117330" y="1449705"/>
                </a:cubicBezTo>
                <a:cubicBezTo>
                  <a:pt x="8861473" y="1422341"/>
                  <a:pt x="8600475" y="1456128"/>
                  <a:pt x="8374919" y="1449705"/>
                </a:cubicBezTo>
                <a:cubicBezTo>
                  <a:pt x="8149363" y="1443282"/>
                  <a:pt x="7945319" y="1418708"/>
                  <a:pt x="7632508" y="1449705"/>
                </a:cubicBezTo>
                <a:cubicBezTo>
                  <a:pt x="7319697" y="1480702"/>
                  <a:pt x="7276745" y="1455343"/>
                  <a:pt x="7163616" y="1449705"/>
                </a:cubicBezTo>
                <a:cubicBezTo>
                  <a:pt x="7050487" y="1444067"/>
                  <a:pt x="6900423" y="1429856"/>
                  <a:pt x="6694725" y="1449705"/>
                </a:cubicBezTo>
                <a:cubicBezTo>
                  <a:pt x="6489027" y="1469554"/>
                  <a:pt x="6138901" y="1447640"/>
                  <a:pt x="5952314" y="1449705"/>
                </a:cubicBezTo>
                <a:cubicBezTo>
                  <a:pt x="5765727" y="1451770"/>
                  <a:pt x="5673112" y="1467500"/>
                  <a:pt x="5483423" y="1449705"/>
                </a:cubicBezTo>
                <a:cubicBezTo>
                  <a:pt x="5293734" y="1431910"/>
                  <a:pt x="5211626" y="1457791"/>
                  <a:pt x="5014532" y="1449705"/>
                </a:cubicBezTo>
                <a:cubicBezTo>
                  <a:pt x="4817438" y="1441619"/>
                  <a:pt x="4762623" y="1441012"/>
                  <a:pt x="4636814" y="1449705"/>
                </a:cubicBezTo>
                <a:cubicBezTo>
                  <a:pt x="4511005" y="1458398"/>
                  <a:pt x="4255396" y="1422085"/>
                  <a:pt x="4076749" y="1449705"/>
                </a:cubicBezTo>
                <a:cubicBezTo>
                  <a:pt x="3898102" y="1477325"/>
                  <a:pt x="3750351" y="1452045"/>
                  <a:pt x="3516684" y="1449705"/>
                </a:cubicBezTo>
                <a:cubicBezTo>
                  <a:pt x="3283017" y="1447365"/>
                  <a:pt x="3070151" y="1451265"/>
                  <a:pt x="2865447" y="1449705"/>
                </a:cubicBezTo>
                <a:cubicBezTo>
                  <a:pt x="2660743" y="1448145"/>
                  <a:pt x="2668432" y="1435700"/>
                  <a:pt x="2487729" y="1449705"/>
                </a:cubicBezTo>
                <a:cubicBezTo>
                  <a:pt x="2307026" y="1463710"/>
                  <a:pt x="2054164" y="1421196"/>
                  <a:pt x="1745317" y="1449705"/>
                </a:cubicBezTo>
                <a:cubicBezTo>
                  <a:pt x="1436470" y="1478214"/>
                  <a:pt x="1505041" y="1464486"/>
                  <a:pt x="1367600" y="1449705"/>
                </a:cubicBezTo>
                <a:cubicBezTo>
                  <a:pt x="1230159" y="1434924"/>
                  <a:pt x="1039213" y="1454542"/>
                  <a:pt x="807535" y="1449705"/>
                </a:cubicBezTo>
                <a:cubicBezTo>
                  <a:pt x="575858" y="1444868"/>
                  <a:pt x="162017" y="1461332"/>
                  <a:pt x="0" y="1449705"/>
                </a:cubicBezTo>
                <a:cubicBezTo>
                  <a:pt x="-5759" y="1284277"/>
                  <a:pt x="15449" y="1152015"/>
                  <a:pt x="0" y="951973"/>
                </a:cubicBezTo>
                <a:cubicBezTo>
                  <a:pt x="-15449" y="751931"/>
                  <a:pt x="-10464" y="675826"/>
                  <a:pt x="0" y="468738"/>
                </a:cubicBezTo>
                <a:cubicBezTo>
                  <a:pt x="10464" y="261650"/>
                  <a:pt x="-5591" y="211471"/>
                  <a:pt x="0" y="0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dk1"/>
                </a:solidFill>
              </a:defRPr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loria Hallelujah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l" eaLnBrk="1" hangingPunct="1">
              <a:buClrTx/>
              <a:buSzTx/>
              <a:buFontTx/>
              <a:buNone/>
            </a:pP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Làm tròn số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16 534</a:t>
            </a: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hàng nghìn thì được số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17 000</a:t>
            </a:r>
          </a:p>
        </p:txBody>
      </p:sp>
      <p:pic>
        <p:nvPicPr>
          <p:cNvPr id="2" name="图片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49" y="735094"/>
            <a:ext cx="4348613" cy="312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drap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5" grpId="0" bldLvl="0" animBg="1"/>
      <p:bldP spid="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pic>
        <p:nvPicPr>
          <p:cNvPr id="3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3" y="704055"/>
            <a:ext cx="2661644" cy="891500"/>
          </a:xfrm>
          <a:prstGeom prst="rect">
            <a:avLst/>
          </a:prstGeom>
        </p:spPr>
      </p:pic>
      <p:pic>
        <p:nvPicPr>
          <p:cNvPr id="33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12191997" cy="4005651"/>
          </a:xfrm>
          <a:prstGeom prst="rect">
            <a:avLst/>
          </a:prstGeom>
        </p:spPr>
      </p:pic>
      <p:pic>
        <p:nvPicPr>
          <p:cNvPr id="34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29"/>
            <a:ext cx="12818077" cy="2010708"/>
          </a:xfrm>
          <a:prstGeom prst="rect">
            <a:avLst/>
          </a:prstGeom>
        </p:spPr>
      </p:pic>
      <p:pic>
        <p:nvPicPr>
          <p:cNvPr id="35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  <p:pic>
        <p:nvPicPr>
          <p:cNvPr id="36" name="图片 7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37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3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39" name="图片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40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sp>
        <p:nvSpPr>
          <p:cNvPr id="43" name="任意多边形 91"/>
          <p:cNvSpPr/>
          <p:nvPr/>
        </p:nvSpPr>
        <p:spPr>
          <a:xfrm>
            <a:off x="-6577" y="6168692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44" name="任意多边形 110"/>
          <p:cNvSpPr/>
          <p:nvPr/>
        </p:nvSpPr>
        <p:spPr>
          <a:xfrm>
            <a:off x="-6577" y="6291729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45" name="任意多边形 111"/>
          <p:cNvSpPr/>
          <p:nvPr/>
        </p:nvSpPr>
        <p:spPr>
          <a:xfrm>
            <a:off x="-6577" y="6487465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47" name="Picture 46" descr="527-5278567_teaching-cartoon-png-mother-talking-to-son-clipart-removebg-preview"/>
          <p:cNvPicPr>
            <a:picLocks noChangeAspect="1"/>
          </p:cNvPicPr>
          <p:nvPr/>
        </p:nvPicPr>
        <p:blipFill>
          <a:blip r:embed="rId11"/>
          <a:srcRect r="39345"/>
          <a:stretch>
            <a:fillRect/>
          </a:stretch>
        </p:blipFill>
        <p:spPr>
          <a:xfrm flipH="1">
            <a:off x="2901315" y="2773680"/>
            <a:ext cx="3739515" cy="4159250"/>
          </a:xfrm>
          <a:prstGeom prst="rect">
            <a:avLst/>
          </a:prstGeom>
        </p:spPr>
      </p:pic>
      <p:sp>
        <p:nvSpPr>
          <p:cNvPr id="48" name="Rounded Rectangular Callout 47"/>
          <p:cNvSpPr/>
          <p:nvPr/>
        </p:nvSpPr>
        <p:spPr>
          <a:xfrm>
            <a:off x="450215" y="211455"/>
            <a:ext cx="4770120" cy="1953260"/>
          </a:xfrm>
          <a:prstGeom prst="wedgeRoundRectCallout">
            <a:avLst>
              <a:gd name="adj1" fmla="val 27036"/>
              <a:gd name="adj2" fmla="val 75032"/>
              <a:gd name="adj3" fmla="val 16667"/>
            </a:avLst>
          </a:prstGeom>
          <a:solidFill>
            <a:schemeClr val="bg1"/>
          </a:solidFill>
          <a:ln w="60325" cmpd="thinThick">
            <a:solidFill>
              <a:schemeClr val="accent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 Box 5"/>
          <p:cNvSpPr txBox="1"/>
          <p:nvPr/>
        </p:nvSpPr>
        <p:spPr>
          <a:xfrm>
            <a:off x="582295" y="527050"/>
            <a:ext cx="436372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 dùm mẹ hộp bút màu nhé !!!</a:t>
            </a:r>
          </a:p>
        </p:txBody>
      </p:sp>
      <p:pic>
        <p:nvPicPr>
          <p:cNvPr id="52" name="Picture 51" descr="kisspng-retail-computer-icons-e-commerce-shopping-shopping-store-5b41f078eb7f80.1219244615310480569646-removebg-preview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08090" y="704215"/>
            <a:ext cx="6350000" cy="635000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55" name="Picture 54" descr="92-924724_cartoon-child-clip-art-little-boy-cartoon-removebg-preview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1158875" y="3268345"/>
            <a:ext cx="1857375" cy="3319780"/>
          </a:xfrm>
          <a:prstGeom prst="rect">
            <a:avLst/>
          </a:prstGeom>
        </p:spPr>
      </p:pic>
      <p:sp>
        <p:nvSpPr>
          <p:cNvPr id="56" name="Rounded Rectangular Callout 55"/>
          <p:cNvSpPr/>
          <p:nvPr/>
        </p:nvSpPr>
        <p:spPr>
          <a:xfrm>
            <a:off x="450215" y="211455"/>
            <a:ext cx="4770120" cy="1953260"/>
          </a:xfrm>
          <a:prstGeom prst="wedgeRoundRectCallout">
            <a:avLst>
              <a:gd name="adj1" fmla="val -15694"/>
              <a:gd name="adj2" fmla="val 106176"/>
              <a:gd name="adj3" fmla="val 16667"/>
            </a:avLst>
          </a:prstGeom>
          <a:solidFill>
            <a:schemeClr val="bg1"/>
          </a:solidFill>
          <a:ln w="60325" cmpd="thinThick">
            <a:solidFill>
              <a:schemeClr val="accent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 Box 5"/>
          <p:cNvSpPr txBox="1"/>
          <p:nvPr/>
        </p:nvSpPr>
        <p:spPr>
          <a:xfrm>
            <a:off x="582295" y="527050"/>
            <a:ext cx="436372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giúp mình nhé !!!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drap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48" grpId="2" animBg="1"/>
      <p:bldP spid="49" grpId="0"/>
      <p:bldP spid="49" grpId="1"/>
      <p:bldP spid="56" grpId="0" bldLvl="0" animBg="1"/>
      <p:bldP spid="56" grpId="1" animBg="1"/>
      <p:bldP spid="57" grpId="0"/>
      <p:bldP spid="57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可爱立体卡通幼儿园小学毕业相册纪念册同学录PPT模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ksmc3oo">
      <a:majorFont>
        <a:latin typeface="字魂166号-趣味体"/>
        <a:ea typeface="字魂166号-趣味体"/>
        <a:cs typeface=""/>
      </a:majorFont>
      <a:minorFont>
        <a:latin typeface="字魂166号-趣味体"/>
        <a:ea typeface="字魂166号-趣味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578</Words>
  <Application>Microsoft Office PowerPoint</Application>
  <PresentationFormat>Widescreen</PresentationFormat>
  <Paragraphs>90</Paragraphs>
  <Slides>19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#9Slide05 Outfitter Script</vt:lpstr>
      <vt:lpstr>#9Slide03 IcielPanton Black</vt:lpstr>
      <vt:lpstr>Gloria Hallelujah</vt:lpstr>
      <vt:lpstr>#9Slide03 AllRoundGothic</vt:lpstr>
      <vt:lpstr>SVN-Egregio Script</vt:lpstr>
      <vt:lpstr>UTM Deutsch Gothic</vt:lpstr>
      <vt:lpstr>SVN-Nexa Rush Script</vt:lpstr>
      <vt:lpstr>字魂166号-趣味体</vt:lpstr>
      <vt:lpstr>SVN-Zero</vt:lpstr>
      <vt:lpstr>UTM Avo</vt:lpstr>
      <vt:lpstr>Arial</vt:lpstr>
      <vt:lpstr>#9Slide05 IcielSanelma</vt:lpstr>
      <vt:lpstr>SVN-Nexa Rust Sans Black</vt:lpstr>
      <vt:lpstr>#9Slide07 IcielStormtrooper</vt:lpstr>
      <vt:lpstr>Times New Roman</vt:lpstr>
      <vt:lpstr>Calibri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KTUTS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Toan</dc:subject>
  <dc:creator>KTUTS</dc:creator>
  <cp:keywords>KTUTS</cp:keywords>
  <dc:description>KTUTS</dc:description>
  <cp:lastModifiedBy>Hanh Phan</cp:lastModifiedBy>
  <cp:revision>A7</cp:revision>
  <dcterms:created xsi:type="dcterms:W3CDTF">2020-06-23T08:08:00Z</dcterms:created>
  <dcterms:modified xsi:type="dcterms:W3CDTF">2023-08-13T13:08:44Z</dcterms:modified>
  <cp:version>130807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10D41FB202174104A9B664BF11E8831A</vt:lpwstr>
  </property>
  <property fmtid="{D5CDD505-2E9C-101B-9397-08002B2CF9AE}" pid="3" name="KSOProductBuildVer">
    <vt:lpwstr>1033-11.2.0.11537</vt:lpwstr>
  </property>
</Properties>
</file>