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8"/>
  </p:notesMasterIdLst>
  <p:sldIdLst>
    <p:sldId id="470" r:id="rId2"/>
    <p:sldId id="2007577234" r:id="rId3"/>
    <p:sldId id="258" r:id="rId4"/>
    <p:sldId id="257" r:id="rId5"/>
    <p:sldId id="261" r:id="rId6"/>
    <p:sldId id="510" r:id="rId7"/>
    <p:sldId id="512" r:id="rId8"/>
    <p:sldId id="2007577253" r:id="rId9"/>
    <p:sldId id="2007577254" r:id="rId10"/>
    <p:sldId id="2007577238" r:id="rId11"/>
    <p:sldId id="2007577255" r:id="rId12"/>
    <p:sldId id="2007577246" r:id="rId13"/>
    <p:sldId id="2007577247" r:id="rId14"/>
    <p:sldId id="2007577248" r:id="rId15"/>
    <p:sldId id="2007577252" r:id="rId16"/>
    <p:sldId id="2007577250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3 AllRoundGothic" panose="020B07030202020201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SVN-Caprica Script" pitchFamily="2" charset="0"/>
      <p:regular r:id="rId28"/>
    </p:embeddedFont>
    <p:embeddedFont>
      <p:font typeface="SVN-Cintra" pitchFamily="50" charset="0"/>
      <p:regular r:id="rId29"/>
    </p:embeddedFont>
    <p:embeddedFont>
      <p:font typeface="SVN-Gretoon" panose="02040603050506020204" pitchFamily="18" charset="0"/>
      <p:regular r:id="rId30"/>
    </p:embeddedFont>
    <p:embeddedFont>
      <p:font typeface="SVN-Poky's" panose="020B0606040200020203" pitchFamily="34" charset="0"/>
      <p:regular r:id="rId31"/>
    </p:embeddedFont>
    <p:embeddedFont>
      <p:font typeface="SVN-Vanilla Daisy Pro" panose="00000500000000000000" pitchFamily="2" charset="0"/>
      <p:regular r:id="rId32"/>
    </p:embeddedFont>
    <p:embeddedFont>
      <p:font typeface="UTM Swiss 721 Black Condensed" panose="02000500000000000000" pitchFamily="2" charset="0"/>
      <p:regular r:id="rId33"/>
    </p:embeddedFont>
    <p:embeddedFont>
      <p:font typeface="UVN Bai Sau Nang" panose="04030905020802020C03" pitchFamily="82" charset="0"/>
      <p:regular r:id="rId34"/>
    </p:embeddedFont>
    <p:embeddedFont>
      <p:font typeface="UVN Binh Duong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0F4"/>
    <a:srgbClr val="B890D8"/>
    <a:srgbClr val="FBACDE"/>
    <a:srgbClr val="F9ABDD"/>
    <a:srgbClr val="F5751F"/>
    <a:srgbClr val="F7F2FB"/>
    <a:srgbClr val="9084D8"/>
    <a:srgbClr val="8A80D7"/>
    <a:srgbClr val="8A7FD0"/>
    <a:srgbClr val="948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1" autoAdjust="0"/>
    <p:restoredTop sz="90927" autoAdjust="0"/>
  </p:normalViewPr>
  <p:slideViewPr>
    <p:cSldViewPr showGuides="1">
      <p:cViewPr>
        <p:scale>
          <a:sx n="66" d="100"/>
          <a:sy n="66" d="100"/>
        </p:scale>
        <p:origin x="300" y="162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6A33B-1E93-4272-B164-59E62B578764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6213-630A-4345-8DD3-6C77C9BE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1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4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52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124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54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69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14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12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773F981E-5AED-4101-A389-D09F62E4D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AAC1F40B-80AD-499D-A9D1-61E2FF8CCD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5D4C5FE6-0B23-4FFE-825D-C3F28CDC7B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24FC712-8B00-434F-8A14-91AF587A38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2B3435-9EEC-4B40-948F-7AE75D78CF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D6CBB81E-45E0-4D71-A2E2-27708990B5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58033359-1D39-4E62-8887-9C41A0D529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16" name="图形 13">
            <a:extLst>
              <a:ext uri="{FF2B5EF4-FFF2-40B4-BE49-F238E27FC236}">
                <a16:creationId xmlns:a16="http://schemas.microsoft.com/office/drawing/2014/main" id="{83446E06-3EA3-4086-98BB-FBBE96BEFB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625" y="487981"/>
            <a:ext cx="556759" cy="556759"/>
          </a:xfrm>
          <a:prstGeom prst="rect">
            <a:avLst/>
          </a:prstGeom>
        </p:spPr>
      </p:pic>
      <p:sp>
        <p:nvSpPr>
          <p:cNvPr id="7" name="任意多边形: 形状 4">
            <a:extLst>
              <a:ext uri="{FF2B5EF4-FFF2-40B4-BE49-F238E27FC236}">
                <a16:creationId xmlns:a16="http://schemas.microsoft.com/office/drawing/2014/main" id="{47F09D0C-4542-403B-8399-05CA2A737B9E}"/>
              </a:ext>
            </a:extLst>
          </p:cNvPr>
          <p:cNvSpPr/>
          <p:nvPr userDrawn="1"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BF45C8A2-7BEA-4461-BAAB-B2195499C5FD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01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3DCA-5CB7-4914-A913-D91B9214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A2835-2849-4550-BBE4-72EAD4AE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7F247-599A-499C-B2C3-3EFEF30A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44994-4FAA-4A66-8DD9-8708AE57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C1CA3-D72F-4756-8FA2-6C6AC92D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D718C-C156-4466-A074-5EC4EECA5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66160-77F7-446C-8A68-F73F673B7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5B0CC-B48A-4B1A-B0F3-155662CC5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42A57-D038-4154-BDCB-31AE984D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E6C4A-9B98-4470-951A-00DDA056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A52AD9B-5D7F-4632-A530-732FD1230173}"/>
              </a:ext>
            </a:extLst>
          </p:cNvPr>
          <p:cNvSpPr/>
          <p:nvPr userDrawn="1"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2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36DB8-98BC-4FDB-A8B4-730FC4D1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A2460-D29E-43DB-8EBC-78AFC05C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B9D7-7297-486B-A41C-04480F62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7C7B1-5B21-4946-93F3-59445EC6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BFE96-CDC6-4CF6-8665-A993386E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7087-04DE-4FF6-8036-6BA12423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A34A7-E5D7-4B33-A80B-9B142A14C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2C77D-34B0-476B-B500-284D042DF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DE6E-971D-4176-9DF5-6A2B2BCC7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99A3-89FF-4096-ACB6-F5289EA9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2B3DB-8E7B-4383-8A3D-E48C7895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8CB27-7B0C-484B-A4A4-67CC05C60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1FED0-EFBD-430F-9732-ADF27E1AD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95DAA-C6C7-431E-9A4D-DE20F6EA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41378-9434-4A7E-8C33-46B89738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BB238-BC43-458E-93CD-D98637F3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BF6F-9B87-4614-9300-B4D74BB14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20F35-2214-441C-A98D-19CD1D360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B933B-12F6-45F0-A86F-0C3DBDF61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7561B-ECD4-4840-BC34-4304FBC2C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F794E-77E6-42B0-B772-26DE611BB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61165-7509-41BE-A909-62FB2481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A361DB-5CF6-4DDA-9F09-83773158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8064B-5860-4EDC-BDF6-307E37B6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B4A8-CEBC-42F1-A015-D524EEED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73C768-ADCB-43C3-A629-75561AB6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02703-88ED-4CC6-A5AC-C3BD4B51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B00F3-34D8-4A02-8A9C-F6A01C21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16205E-70EF-49EB-AA3C-5C2F8943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9B417-6E78-4DBD-A100-B411F716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FFB3E-AA79-4A9A-8601-C990C194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A0D72F4-445E-4B34-938E-595CB4A5FB32}"/>
              </a:ext>
            </a:extLst>
          </p:cNvPr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687F-974B-4B69-9CB3-D2B78B4D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9611-C3AF-41A6-BDE8-7AA806212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B3CF4-1FA0-4C0F-B4E1-61327765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63476-36E7-42B8-A729-C4A4E1D5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7CA2E-E58B-4B3C-A05B-F8A5AE6A6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12A46-7985-42F8-8523-A831A259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A64F-7B1C-4B22-BCDD-5AD856E3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4F257-DF20-4F83-863B-CEB350A83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C13CA-45E2-4720-A4FE-516BFA9B9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86631-345B-4049-832E-D3A26BE3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69559-ED95-4067-89CA-98054041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3716D-3A1C-4986-B148-28C42182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AC61CCBC-1B4E-4BBF-A556-4242D82FB8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86245711-96C8-4745-8034-BE124A8A5CE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D6058C-0B79-40B3-922D-FA50C191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36BA9-13AD-4879-A33B-1F279677D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A0E69-6833-4DFF-A934-379D33DF0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56138-F094-4020-B2A1-1204E8559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3732-E5A2-4096-B1DD-31EA4D0DD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DBFF4-8564-4454-8579-2FCA14793C11}"/>
              </a:ext>
            </a:extLst>
          </p:cNvPr>
          <p:cNvSpPr txBox="1"/>
          <p:nvPr userDrawn="1"/>
        </p:nvSpPr>
        <p:spPr>
          <a:xfrm>
            <a:off x="11201400" y="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VN-Cintra" pitchFamily="50" charset="0"/>
                <a:cs typeface="SVN-Cintra" pitchFamily="50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AB115-9979-4B94-B526-F962542AD2C4}"/>
              </a:ext>
            </a:extLst>
          </p:cNvPr>
          <p:cNvSpPr txBox="1"/>
          <p:nvPr userDrawn="1"/>
        </p:nvSpPr>
        <p:spPr>
          <a:xfrm>
            <a:off x="0" y="64886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VN-Cintra" pitchFamily="50" charset="0"/>
                <a:cs typeface="SVN-Cintra" pitchFamily="50" charset="0"/>
              </a:rPr>
              <a:t>KTUTS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BC9F82-9239-4770-A4C2-740457F569E7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9812000" y="-9677400"/>
            <a:ext cx="1447800" cy="1447800"/>
          </a:xfrm>
          <a:prstGeom prst="ellipse">
            <a:avLst/>
          </a:prstGeom>
          <a:blipFill dpi="0" rotWithShape="0">
            <a:blip r:embed="rId18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8CA967-CE6B-402B-B5CD-566539CF3C12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27432000" y="15392400"/>
            <a:ext cx="1447800" cy="1447800"/>
          </a:xfrm>
          <a:prstGeom prst="ellipse">
            <a:avLst/>
          </a:prstGeom>
          <a:blipFill dpi="0" rotWithShape="0">
            <a:blip r:embed="rId18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FB8B98-8DA9-A840-87BA-AD91ECCF72F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52BD4-AECD-0E3A-50EA-89368C41415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47703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2063BC-C23A-3218-23C7-DF916C129A6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7833DD-B3D4-3989-23E1-80BDCA6C7D5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EE81A6-63F4-D4B1-AB32-A348AF7EA821}"/>
              </a:ext>
            </a:extLst>
          </p:cNvPr>
          <p:cNvSpPr txBox="1"/>
          <p:nvPr userDrawn="1"/>
        </p:nvSpPr>
        <p:spPr>
          <a:xfrm>
            <a:off x="2811990" y="893245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6E89DF-37A4-1DA2-907C-D3D4E81A69F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1CD7FD-1E9A-D16A-3BB7-6F208C12D6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450" y="2732945"/>
            <a:ext cx="2936367" cy="25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6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6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1.png"/><Relationship Id="rId21" Type="http://schemas.openxmlformats.org/officeDocument/2006/relationships/image" Target="../media/image27.svg"/><Relationship Id="rId7" Type="http://schemas.openxmlformats.org/officeDocument/2006/relationships/image" Target="../media/image15.jpe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10" Type="http://schemas.openxmlformats.org/officeDocument/2006/relationships/image" Target="../media/image17.png"/><Relationship Id="rId19" Type="http://schemas.openxmlformats.org/officeDocument/2006/relationships/image" Target="../media/image25.sv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8.png"/><Relationship Id="rId18" Type="http://schemas.openxmlformats.org/officeDocument/2006/relationships/image" Target="../media/image41.png"/><Relationship Id="rId3" Type="http://schemas.openxmlformats.org/officeDocument/2006/relationships/tags" Target="../tags/tag5.xml"/><Relationship Id="rId21" Type="http://schemas.openxmlformats.org/officeDocument/2006/relationships/image" Target="../media/image66.png"/><Relationship Id="rId7" Type="http://schemas.openxmlformats.org/officeDocument/2006/relationships/image" Target="../media/image53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tags" Target="../tags/tag4.xml"/><Relationship Id="rId16" Type="http://schemas.openxmlformats.org/officeDocument/2006/relationships/image" Target="../media/image9.png"/><Relationship Id="rId20" Type="http://schemas.openxmlformats.org/officeDocument/2006/relationships/image" Target="../media/image65.svg"/><Relationship Id="rId1" Type="http://schemas.openxmlformats.org/officeDocument/2006/relationships/tags" Target="../tags/tag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6.svg"/><Relationship Id="rId10" Type="http://schemas.openxmlformats.org/officeDocument/2006/relationships/image" Target="../media/image5.png"/><Relationship Id="rId19" Type="http://schemas.openxmlformats.org/officeDocument/2006/relationships/image" Target="../media/image64.png"/><Relationship Id="rId4" Type="http://schemas.openxmlformats.org/officeDocument/2006/relationships/tags" Target="../tags/tag6.xml"/><Relationship Id="rId9" Type="http://schemas.openxmlformats.org/officeDocument/2006/relationships/image" Target="../media/image4.png"/><Relationship Id="rId14" Type="http://schemas.openxmlformats.org/officeDocument/2006/relationships/image" Target="../media/image55.png"/><Relationship Id="rId22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65.svg"/><Relationship Id="rId4" Type="http://schemas.openxmlformats.org/officeDocument/2006/relationships/image" Target="../media/image54.sv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2.wdp"/><Relationship Id="rId18" Type="http://schemas.openxmlformats.org/officeDocument/2006/relationships/image" Target="../media/image71.png"/><Relationship Id="rId3" Type="http://schemas.openxmlformats.org/officeDocument/2006/relationships/image" Target="../media/image68.gif"/><Relationship Id="rId21" Type="http://schemas.openxmlformats.org/officeDocument/2006/relationships/image" Target="../media/image74.svg"/><Relationship Id="rId7" Type="http://schemas.openxmlformats.org/officeDocument/2006/relationships/image" Target="../media/image56.svg"/><Relationship Id="rId12" Type="http://schemas.openxmlformats.org/officeDocument/2006/relationships/image" Target="../media/image16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microsoft.com/office/2007/relationships/hdphoto" Target="../media/hdphoto4.wdp"/><Relationship Id="rId5" Type="http://schemas.openxmlformats.org/officeDocument/2006/relationships/image" Target="../media/image54.svg"/><Relationship Id="rId15" Type="http://schemas.microsoft.com/office/2007/relationships/hdphoto" Target="../media/hdphoto3.wdp"/><Relationship Id="rId23" Type="http://schemas.openxmlformats.org/officeDocument/2006/relationships/image" Target="../media/image67.svg"/><Relationship Id="rId10" Type="http://schemas.openxmlformats.org/officeDocument/2006/relationships/image" Target="../media/image61.png"/><Relationship Id="rId19" Type="http://schemas.openxmlformats.org/officeDocument/2006/relationships/image" Target="../media/image72.svg"/><Relationship Id="rId4" Type="http://schemas.openxmlformats.org/officeDocument/2006/relationships/image" Target="../media/image53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Relationship Id="rId2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1.png"/><Relationship Id="rId21" Type="http://schemas.openxmlformats.org/officeDocument/2006/relationships/image" Target="../media/image4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44.svg"/><Relationship Id="rId15" Type="http://schemas.openxmlformats.org/officeDocument/2006/relationships/image" Target="../media/image47.png"/><Relationship Id="rId10" Type="http://schemas.openxmlformats.org/officeDocument/2006/relationships/image" Target="../media/image7.png"/><Relationship Id="rId19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6.png"/><Relationship Id="rId1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26" Type="http://schemas.openxmlformats.org/officeDocument/2006/relationships/image" Target="../media/image25.svg"/><Relationship Id="rId39" Type="http://schemas.openxmlformats.org/officeDocument/2006/relationships/image" Target="../media/image75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microsoft.com/office/2017/06/relationships/model3d" Target="../media/model3d1.glb"/><Relationship Id="rId2" Type="http://schemas.openxmlformats.org/officeDocument/2006/relationships/notesSlide" Target="../notesSlides/notesSlide8.xml"/><Relationship Id="rId16" Type="http://schemas.microsoft.com/office/2007/relationships/hdphoto" Target="../media/hdphoto2.wdp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5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openxmlformats.org/officeDocument/2006/relationships/image" Target="../media/image4.png"/><Relationship Id="rId14" Type="http://schemas.openxmlformats.org/officeDocument/2006/relationships/image" Target="../media/image8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4" Type="http://schemas.openxmlformats.org/officeDocument/2006/relationships/image" Target="../media/image15.jpeg"/><Relationship Id="rId9" Type="http://schemas.openxmlformats.org/officeDocument/2006/relationships/image" Target="../media/image13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5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openxmlformats.org/officeDocument/2006/relationships/image" Target="../media/image4.png"/><Relationship Id="rId14" Type="http://schemas.openxmlformats.org/officeDocument/2006/relationships/image" Target="../media/image8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44.svg"/><Relationship Id="rId15" Type="http://schemas.openxmlformats.org/officeDocument/2006/relationships/image" Target="../media/image47.png"/><Relationship Id="rId10" Type="http://schemas.openxmlformats.org/officeDocument/2006/relationships/image" Target="../media/image7.png"/><Relationship Id="rId19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6.png"/><Relationship Id="rId14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6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5.png"/><Relationship Id="rId5" Type="http://schemas.openxmlformats.org/officeDocument/2006/relationships/image" Target="../media/image54.svg"/><Relationship Id="rId15" Type="http://schemas.openxmlformats.org/officeDocument/2006/relationships/image" Target="../media/image57.png"/><Relationship Id="rId10" Type="http://schemas.openxmlformats.org/officeDocument/2006/relationships/image" Target="../media/image8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openxmlformats.org/officeDocument/2006/relationships/image" Target="../media/image6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microsoft.com/office/2007/relationships/hdphoto" Target="../media/hdphoto4.wdp"/><Relationship Id="rId7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microsoft.com/office/2007/relationships/hdphoto" Target="../media/hdphoto4.wdp"/><Relationship Id="rId7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microsoft.com/office/2007/relationships/hdphoto" Target="../media/hdphoto4.wdp"/><Relationship Id="rId7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B810276-45F4-4D5A-8C23-4E4DFC00FB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8" name="图片 26">
            <a:extLst>
              <a:ext uri="{FF2B5EF4-FFF2-40B4-BE49-F238E27FC236}">
                <a16:creationId xmlns:a16="http://schemas.microsoft.com/office/drawing/2014/main" id="{9BA2A7B1-C344-4207-B7DB-30A03DA1C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7" r="85072" b="70421"/>
          <a:stretch/>
        </p:blipFill>
        <p:spPr>
          <a:xfrm>
            <a:off x="25400" y="-76574"/>
            <a:ext cx="1724727" cy="1194208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2175A89B-2FD6-4D83-8E1A-9D39031A20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r="9179" b="19640"/>
          <a:stretch/>
        </p:blipFill>
        <p:spPr>
          <a:xfrm>
            <a:off x="7800540" y="2149848"/>
            <a:ext cx="4391460" cy="4708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B23A3-19AC-4B83-B9E7-1F845D9FF4FA}"/>
              </a:ext>
            </a:extLst>
          </p:cNvPr>
          <p:cNvSpPr txBox="1"/>
          <p:nvPr/>
        </p:nvSpPr>
        <p:spPr>
          <a:xfrm>
            <a:off x="2711441" y="2805587"/>
            <a:ext cx="6392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587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9ACF3-9B9E-4C54-8E09-9FFAA0442718}"/>
              </a:ext>
            </a:extLst>
          </p:cNvPr>
          <p:cNvSpPr txBox="1"/>
          <p:nvPr/>
        </p:nvSpPr>
        <p:spPr>
          <a:xfrm>
            <a:off x="2687266" y="2805587"/>
            <a:ext cx="6392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58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KHỞI </a:t>
            </a:r>
            <a:r>
              <a:rPr lang="en-US" sz="8000" b="1">
                <a:ln w="15875" cmpd="sng">
                  <a:solidFill>
                    <a:schemeClr val="bg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ĐỘNG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D8F838-3D10-4143-8AA0-8E6362A64DAD}"/>
              </a:ext>
            </a:extLst>
          </p:cNvPr>
          <p:cNvGrpSpPr/>
          <p:nvPr/>
        </p:nvGrpSpPr>
        <p:grpSpPr>
          <a:xfrm rot="1247011">
            <a:off x="-232569" y="342057"/>
            <a:ext cx="3456610" cy="3667939"/>
            <a:chOff x="-129810" y="1896482"/>
            <a:chExt cx="4385766" cy="4212718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E95981A7-17B6-4F43-93BF-5FE784D3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399" y="5048861"/>
              <a:ext cx="1535025" cy="1060339"/>
            </a:xfrm>
            <a:prstGeom prst="rect">
              <a:avLst/>
            </a:prstGeom>
          </p:spPr>
        </p:pic>
        <p:pic>
          <p:nvPicPr>
            <p:cNvPr id="13" name="图片 28">
              <a:extLst>
                <a:ext uri="{FF2B5EF4-FFF2-40B4-BE49-F238E27FC236}">
                  <a16:creationId xmlns:a16="http://schemas.microsoft.com/office/drawing/2014/main" id="{6478F5EB-1ED0-4C67-98EE-F10B34156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810" y="1896482"/>
              <a:ext cx="4385766" cy="3412068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A06CD5FC-5631-4F80-9D91-D061BF56CE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08637" y="5429098"/>
            <a:ext cx="657288" cy="1001582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42F2AF8-5D64-49DD-AB81-C2C7AFA749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97026" y="4291533"/>
            <a:ext cx="842581" cy="100158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559439F-B28E-4D7D-8AC8-EECEAEC4C1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92614" y="2601342"/>
            <a:ext cx="843834" cy="1001583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1CC8B444-7B2A-436F-BAF0-C4571C4108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09292" y="1052437"/>
            <a:ext cx="835070" cy="100158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2A3739B-8111-490C-9971-F4DD2BA95E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504903" y="1152498"/>
            <a:ext cx="906432" cy="1001582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0A69669B-A986-4194-9972-F8FDE57CB6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749657" y="103352"/>
            <a:ext cx="845085" cy="1001582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B3D093E-BC42-451C-9C73-4D7B6D59A86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665332" y="2710200"/>
            <a:ext cx="887652" cy="100158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64972F32-9C38-4488-9D61-E383A5E438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054177" y="4404935"/>
            <a:ext cx="807526" cy="1001583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EA0E4267-98FB-43BF-A535-42413F802E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746235" y="5442627"/>
            <a:ext cx="908937" cy="1001582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01D276C-9377-4A17-A0CD-4E3B3E02E48F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914942" y="5105371"/>
            <a:ext cx="1536868" cy="153686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7D2398-F090-4043-A187-C0818FA9C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623" r="10330" b="70062"/>
          <a:stretch/>
        </p:blipFill>
        <p:spPr>
          <a:xfrm>
            <a:off x="10086499" y="190047"/>
            <a:ext cx="2062420" cy="16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20"/>
                            </p:stCondLst>
                            <p:childTnLst>
                              <p:par>
                                <p:cTn id="15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4.44444E-6 L -2.08333E-6 -0.07223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4.44444E-6 L 4.79167E-6 -0.07223 " pathEditMode="relative" rAng="0" ptsTypes="AA">
                                      <p:cBhvr>
                                        <p:cTn id="1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770"/>
                            </p:stCondLst>
                            <p:childTnLst>
                              <p:par>
                                <p:cTn id="167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7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E676D7-9479-401F-B4EA-F71ABCFE4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81" b="97525" l="50116" r="98956">
                        <a14:foregroundMark x1="53132" y1="65594" x2="53132" y2="65594"/>
                        <a14:foregroundMark x1="95592" y1="29703" x2="95592" y2="29703"/>
                        <a14:foregroundMark x1="50464" y1="65842" x2="50464" y2="65842"/>
                        <a14:foregroundMark x1="55684" y1="67079" x2="93039" y2="45297"/>
                        <a14:foregroundMark x1="93039" y1="27475" x2="93039" y2="27475"/>
                        <a14:foregroundMark x1="98956" y1="29455" x2="96868" y2="97772"/>
                        <a14:foregroundMark x1="91647" y1="15842" x2="93039" y2="1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96" t="21052"/>
          <a:stretch/>
        </p:blipFill>
        <p:spPr>
          <a:xfrm>
            <a:off x="-312278" y="-19050"/>
            <a:ext cx="12504278" cy="68580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431524"/>
            <a:ext cx="864682" cy="74541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601083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727465" y="430225"/>
            <a:ext cx="2419422" cy="7454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&gt;, &lt;, =</a:t>
            </a:r>
          </a:p>
        </p:txBody>
      </p:sp>
      <p:sp>
        <p:nvSpPr>
          <p:cNvPr id="23" name="任意多边形: 形状 5">
            <a:extLst>
              <a:ext uri="{FF2B5EF4-FFF2-40B4-BE49-F238E27FC236}">
                <a16:creationId xmlns:a16="http://schemas.microsoft.com/office/drawing/2014/main" id="{D99C3D0E-ACE8-40E3-95C6-66A1412C132F}"/>
              </a:ext>
            </a:extLst>
          </p:cNvPr>
          <p:cNvSpPr/>
          <p:nvPr/>
        </p:nvSpPr>
        <p:spPr>
          <a:xfrm>
            <a:off x="360000" y="1800000"/>
            <a:ext cx="5293985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9084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17066" y="1978347"/>
            <a:ext cx="539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120 x 3 ... 120 x 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C95AA1-A753-420E-8C3C-04AD358DB091}"/>
              </a:ext>
            </a:extLst>
          </p:cNvPr>
          <p:cNvGrpSpPr/>
          <p:nvPr/>
        </p:nvGrpSpPr>
        <p:grpSpPr>
          <a:xfrm>
            <a:off x="-1270974" y="2867522"/>
            <a:ext cx="1128187" cy="1876346"/>
            <a:chOff x="7312666" y="2429801"/>
            <a:chExt cx="2693136" cy="456672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3C2CCBD-29D4-4249-9BCE-99C90C4FD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43800" y="4939127"/>
              <a:ext cx="2057400" cy="2057400"/>
            </a:xfrm>
            <a:prstGeom prst="rect">
              <a:avLst/>
            </a:prstGeom>
          </p:spPr>
        </p:pic>
        <p:pic>
          <p:nvPicPr>
            <p:cNvPr id="22" name="图形 1">
              <a:extLst>
                <a:ext uri="{FF2B5EF4-FFF2-40B4-BE49-F238E27FC236}">
                  <a16:creationId xmlns:a16="http://schemas.microsoft.com/office/drawing/2014/main" id="{EAF838DF-5885-4117-B04F-AAC5FA508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631633">
              <a:off x="7312666" y="2429801"/>
              <a:ext cx="2693136" cy="32095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3" name="任意多边形: 形状 5">
            <a:extLst>
              <a:ext uri="{FF2B5EF4-FFF2-40B4-BE49-F238E27FC236}">
                <a16:creationId xmlns:a16="http://schemas.microsoft.com/office/drawing/2014/main" id="{1E062C20-A1FF-4CA7-80F4-9847590FDF9B}"/>
              </a:ext>
            </a:extLst>
          </p:cNvPr>
          <p:cNvSpPr/>
          <p:nvPr/>
        </p:nvSpPr>
        <p:spPr>
          <a:xfrm>
            <a:off x="6231676" y="1734881"/>
            <a:ext cx="5487792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645773-3393-40F0-99F5-9DBBF9128C60}"/>
              </a:ext>
            </a:extLst>
          </p:cNvPr>
          <p:cNvSpPr txBox="1"/>
          <p:nvPr/>
        </p:nvSpPr>
        <p:spPr>
          <a:xfrm>
            <a:off x="6185963" y="1921318"/>
            <a:ext cx="55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18 : (2 x 3) ... 18 : 2 : 3</a:t>
            </a:r>
          </a:p>
        </p:txBody>
      </p:sp>
      <p:sp>
        <p:nvSpPr>
          <p:cNvPr id="35" name="任意多边形: 形状 5">
            <a:extLst>
              <a:ext uri="{FF2B5EF4-FFF2-40B4-BE49-F238E27FC236}">
                <a16:creationId xmlns:a16="http://schemas.microsoft.com/office/drawing/2014/main" id="{4DBAFD17-7739-484D-A1DB-605B68FC9F52}"/>
              </a:ext>
            </a:extLst>
          </p:cNvPr>
          <p:cNvSpPr/>
          <p:nvPr/>
        </p:nvSpPr>
        <p:spPr>
          <a:xfrm>
            <a:off x="307807" y="3862724"/>
            <a:ext cx="5293985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23799C-BB6C-4DFE-BAB7-BFE80615E6C4}"/>
              </a:ext>
            </a:extLst>
          </p:cNvPr>
          <p:cNvSpPr txBox="1"/>
          <p:nvPr/>
        </p:nvSpPr>
        <p:spPr>
          <a:xfrm>
            <a:off x="262094" y="4049161"/>
            <a:ext cx="539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120 : 3 ... 120 : 4</a:t>
            </a:r>
          </a:p>
        </p:txBody>
      </p:sp>
      <p:sp>
        <p:nvSpPr>
          <p:cNvPr id="37" name="任意多边形: 形状 5">
            <a:extLst>
              <a:ext uri="{FF2B5EF4-FFF2-40B4-BE49-F238E27FC236}">
                <a16:creationId xmlns:a16="http://schemas.microsoft.com/office/drawing/2014/main" id="{A66FF6C1-A7E4-4702-821C-9331A3E5E366}"/>
              </a:ext>
            </a:extLst>
          </p:cNvPr>
          <p:cNvSpPr/>
          <p:nvPr/>
        </p:nvSpPr>
        <p:spPr>
          <a:xfrm>
            <a:off x="6176704" y="3805695"/>
            <a:ext cx="5487792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57437C-FF33-441A-8E69-BBF369B9B045}"/>
              </a:ext>
            </a:extLst>
          </p:cNvPr>
          <p:cNvSpPr txBox="1"/>
          <p:nvPr/>
        </p:nvSpPr>
        <p:spPr>
          <a:xfrm>
            <a:off x="6130991" y="3992132"/>
            <a:ext cx="55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14 x 8 ... 7 x 16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ED375A-9594-45CF-A93A-C3323175A6DC}"/>
              </a:ext>
            </a:extLst>
          </p:cNvPr>
          <p:cNvSpPr txBox="1"/>
          <p:nvPr/>
        </p:nvSpPr>
        <p:spPr>
          <a:xfrm>
            <a:off x="1453899" y="2971800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360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9FF742-3E9E-4184-82AD-AF3C60449686}"/>
              </a:ext>
            </a:extLst>
          </p:cNvPr>
          <p:cNvSpPr txBox="1"/>
          <p:nvPr/>
        </p:nvSpPr>
        <p:spPr>
          <a:xfrm>
            <a:off x="3750215" y="2971800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480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7428363-359B-4101-B597-2363565F473B}"/>
              </a:ext>
            </a:extLst>
          </p:cNvPr>
          <p:cNvSpPr/>
          <p:nvPr/>
        </p:nvSpPr>
        <p:spPr>
          <a:xfrm rot="16200000">
            <a:off x="1996437" y="1981269"/>
            <a:ext cx="443472" cy="1473253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564EC2A5-464C-4C26-9482-56E320EDFC8B}"/>
              </a:ext>
            </a:extLst>
          </p:cNvPr>
          <p:cNvSpPr/>
          <p:nvPr/>
        </p:nvSpPr>
        <p:spPr>
          <a:xfrm rot="16200000">
            <a:off x="4192150" y="1954060"/>
            <a:ext cx="443472" cy="1473253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B96B72-43F0-46F3-B4F4-81AA3C332796}"/>
              </a:ext>
            </a:extLst>
          </p:cNvPr>
          <p:cNvSpPr txBox="1"/>
          <p:nvPr/>
        </p:nvSpPr>
        <p:spPr>
          <a:xfrm>
            <a:off x="2917905" y="2981988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&lt;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27BB60-AE39-4DDA-B1AE-68521DF3A375}"/>
              </a:ext>
            </a:extLst>
          </p:cNvPr>
          <p:cNvGrpSpPr/>
          <p:nvPr/>
        </p:nvGrpSpPr>
        <p:grpSpPr>
          <a:xfrm>
            <a:off x="10896600" y="4938336"/>
            <a:ext cx="1128187" cy="1876346"/>
            <a:chOff x="7312666" y="2429801"/>
            <a:chExt cx="2693136" cy="4566726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08D3797-9E92-4F2F-BA46-516C1D2D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43800" y="4939127"/>
              <a:ext cx="2057400" cy="2057400"/>
            </a:xfrm>
            <a:prstGeom prst="rect">
              <a:avLst/>
            </a:prstGeom>
          </p:spPr>
        </p:pic>
        <p:pic>
          <p:nvPicPr>
            <p:cNvPr id="46" name="图形 1">
              <a:extLst>
                <a:ext uri="{FF2B5EF4-FFF2-40B4-BE49-F238E27FC236}">
                  <a16:creationId xmlns:a16="http://schemas.microsoft.com/office/drawing/2014/main" id="{FE68B1E5-2984-45AF-BCB0-F835F488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631633">
              <a:off x="7312666" y="2429801"/>
              <a:ext cx="2693136" cy="32095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7571492-7017-41D7-9E3B-A12E30E03F2E}"/>
              </a:ext>
            </a:extLst>
          </p:cNvPr>
          <p:cNvSpPr txBox="1"/>
          <p:nvPr/>
        </p:nvSpPr>
        <p:spPr>
          <a:xfrm>
            <a:off x="7577093" y="2925366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4383B0-76F7-445D-8794-BDE84B3B658C}"/>
              </a:ext>
            </a:extLst>
          </p:cNvPr>
          <p:cNvSpPr txBox="1"/>
          <p:nvPr/>
        </p:nvSpPr>
        <p:spPr>
          <a:xfrm>
            <a:off x="9968866" y="2925366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3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AE1362A-1E12-43D5-BE2A-6322F6BB8285}"/>
              </a:ext>
            </a:extLst>
          </p:cNvPr>
          <p:cNvSpPr/>
          <p:nvPr/>
        </p:nvSpPr>
        <p:spPr>
          <a:xfrm rot="16200000">
            <a:off x="7832091" y="1551837"/>
            <a:ext cx="443472" cy="2239249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BE0C2878-6CD8-45AC-B428-49789BBBF718}"/>
              </a:ext>
            </a:extLst>
          </p:cNvPr>
          <p:cNvSpPr/>
          <p:nvPr/>
        </p:nvSpPr>
        <p:spPr>
          <a:xfrm rot="16200000">
            <a:off x="10558469" y="1759959"/>
            <a:ext cx="443472" cy="1768587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ABB062-DEE1-4E0D-BD82-4F07E712BBD0}"/>
              </a:ext>
            </a:extLst>
          </p:cNvPr>
          <p:cNvSpPr txBox="1"/>
          <p:nvPr/>
        </p:nvSpPr>
        <p:spPr>
          <a:xfrm>
            <a:off x="9136556" y="2935554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EFDD6A-B27A-4C8B-924E-9F27B79383D7}"/>
              </a:ext>
            </a:extLst>
          </p:cNvPr>
          <p:cNvSpPr txBox="1"/>
          <p:nvPr/>
        </p:nvSpPr>
        <p:spPr>
          <a:xfrm>
            <a:off x="1390897" y="5068366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40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A68FC8-5AA2-4896-8B2C-B7AA8133BAE1}"/>
              </a:ext>
            </a:extLst>
          </p:cNvPr>
          <p:cNvSpPr txBox="1"/>
          <p:nvPr/>
        </p:nvSpPr>
        <p:spPr>
          <a:xfrm>
            <a:off x="3687213" y="5068366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30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B8A0F8D2-BA85-40DA-B705-35031533461E}"/>
              </a:ext>
            </a:extLst>
          </p:cNvPr>
          <p:cNvSpPr/>
          <p:nvPr/>
        </p:nvSpPr>
        <p:spPr>
          <a:xfrm rot="16200000">
            <a:off x="1964937" y="4109337"/>
            <a:ext cx="443472" cy="1410250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35A8DE9F-F495-4A3C-BDAF-32605F540B3A}"/>
              </a:ext>
            </a:extLst>
          </p:cNvPr>
          <p:cNvSpPr/>
          <p:nvPr/>
        </p:nvSpPr>
        <p:spPr>
          <a:xfrm rot="16200000">
            <a:off x="4067590" y="4112185"/>
            <a:ext cx="443472" cy="1350135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CAB575-4F28-48B7-8E35-A50C1C8A8AD1}"/>
              </a:ext>
            </a:extLst>
          </p:cNvPr>
          <p:cNvSpPr txBox="1"/>
          <p:nvPr/>
        </p:nvSpPr>
        <p:spPr>
          <a:xfrm>
            <a:off x="2854903" y="5078554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&gt;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F9FDC7-DA83-4E5D-8C77-98ADD0679440}"/>
              </a:ext>
            </a:extLst>
          </p:cNvPr>
          <p:cNvSpPr txBox="1"/>
          <p:nvPr/>
        </p:nvSpPr>
        <p:spPr>
          <a:xfrm>
            <a:off x="7516177" y="5028350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D02AF2-0914-4CA7-ADFF-0CEC2A3D6A0E}"/>
              </a:ext>
            </a:extLst>
          </p:cNvPr>
          <p:cNvSpPr txBox="1"/>
          <p:nvPr/>
        </p:nvSpPr>
        <p:spPr>
          <a:xfrm>
            <a:off x="9615734" y="5028350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112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C8519944-1710-4B7B-BDAA-DFB765F05C3E}"/>
              </a:ext>
            </a:extLst>
          </p:cNvPr>
          <p:cNvSpPr/>
          <p:nvPr/>
        </p:nvSpPr>
        <p:spPr>
          <a:xfrm rot="16200000">
            <a:off x="8031702" y="4119931"/>
            <a:ext cx="443472" cy="1301999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35E92BA4-79AC-4C17-9822-9CF0C926E329}"/>
              </a:ext>
            </a:extLst>
          </p:cNvPr>
          <p:cNvSpPr/>
          <p:nvPr/>
        </p:nvSpPr>
        <p:spPr>
          <a:xfrm rot="16200000">
            <a:off x="9996111" y="4072169"/>
            <a:ext cx="443472" cy="1350135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0425CE9-EC6F-4C87-86AB-89121ED4AB20}"/>
              </a:ext>
            </a:extLst>
          </p:cNvPr>
          <p:cNvSpPr txBox="1"/>
          <p:nvPr/>
        </p:nvSpPr>
        <p:spPr>
          <a:xfrm>
            <a:off x="8783424" y="5038538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=</a:t>
            </a:r>
          </a:p>
        </p:txBody>
      </p:sp>
      <p:pic>
        <p:nvPicPr>
          <p:cNvPr id="62" name="图片 4">
            <a:extLst>
              <a:ext uri="{FF2B5EF4-FFF2-40B4-BE49-F238E27FC236}">
                <a16:creationId xmlns:a16="http://schemas.microsoft.com/office/drawing/2014/main" id="{86BBB546-4C43-409D-8F7F-85DE4CC186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10682644" y="177526"/>
            <a:ext cx="1227128" cy="12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2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00273 -0.1486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00274 -0.1486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00273 -0.14861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273 -0.14861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 animBg="1"/>
      <p:bldP spid="4" grpId="0" animBg="1"/>
      <p:bldP spid="42" grpId="0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1" grpId="1" animBg="1"/>
      <p:bldP spid="52" grpId="0" animBg="1"/>
      <p:bldP spid="53" grpId="0" animBg="1"/>
      <p:bldP spid="54" grpId="0" animBg="1"/>
      <p:bldP spid="55" grpId="0" animBg="1"/>
      <p:bldP spid="56" grpId="0" animBg="1"/>
      <p:bldP spid="56" grpId="1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E676D7-9479-401F-B4EA-F71ABCFE4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81" b="97525" l="50116" r="98956">
                        <a14:foregroundMark x1="53132" y1="65594" x2="53132" y2="65594"/>
                        <a14:foregroundMark x1="95592" y1="29703" x2="95592" y2="29703"/>
                        <a14:foregroundMark x1="50464" y1="65842" x2="50464" y2="65842"/>
                        <a14:foregroundMark x1="55684" y1="67079" x2="93039" y2="45297"/>
                        <a14:foregroundMark x1="93039" y1="27475" x2="93039" y2="27475"/>
                        <a14:foregroundMark x1="98956" y1="29455" x2="96868" y2="97772"/>
                        <a14:foregroundMark x1="91647" y1="15842" x2="93039" y2="1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96" t="21052"/>
          <a:stretch/>
        </p:blipFill>
        <p:spPr>
          <a:xfrm>
            <a:off x="-312278" y="-19050"/>
            <a:ext cx="12504278" cy="68580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431524"/>
            <a:ext cx="864682" cy="74541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601083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727465" y="501849"/>
            <a:ext cx="2539058" cy="7454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400"/>
              <a:t>&gt;, &lt;, =</a:t>
            </a:r>
          </a:p>
        </p:txBody>
      </p:sp>
      <p:sp>
        <p:nvSpPr>
          <p:cNvPr id="23" name="任意多边形: 形状 5">
            <a:extLst>
              <a:ext uri="{FF2B5EF4-FFF2-40B4-BE49-F238E27FC236}">
                <a16:creationId xmlns:a16="http://schemas.microsoft.com/office/drawing/2014/main" id="{D99C3D0E-ACE8-40E3-95C6-66A1412C132F}"/>
              </a:ext>
            </a:extLst>
          </p:cNvPr>
          <p:cNvSpPr/>
          <p:nvPr/>
        </p:nvSpPr>
        <p:spPr>
          <a:xfrm>
            <a:off x="360000" y="1800000"/>
            <a:ext cx="5293985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9084D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17067" y="1978347"/>
            <a:ext cx="529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120 x 3 ... 120 x 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C95AA1-A753-420E-8C3C-04AD358DB091}"/>
              </a:ext>
            </a:extLst>
          </p:cNvPr>
          <p:cNvGrpSpPr/>
          <p:nvPr/>
        </p:nvGrpSpPr>
        <p:grpSpPr>
          <a:xfrm>
            <a:off x="-1270974" y="2867522"/>
            <a:ext cx="1128187" cy="1876346"/>
            <a:chOff x="7312666" y="2429801"/>
            <a:chExt cx="2693136" cy="456672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3C2CCBD-29D4-4249-9BCE-99C90C4FD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43800" y="4939127"/>
              <a:ext cx="2057400" cy="2057400"/>
            </a:xfrm>
            <a:prstGeom prst="rect">
              <a:avLst/>
            </a:prstGeom>
          </p:spPr>
        </p:pic>
        <p:pic>
          <p:nvPicPr>
            <p:cNvPr id="22" name="图形 1">
              <a:extLst>
                <a:ext uri="{FF2B5EF4-FFF2-40B4-BE49-F238E27FC236}">
                  <a16:creationId xmlns:a16="http://schemas.microsoft.com/office/drawing/2014/main" id="{EAF838DF-5885-4117-B04F-AAC5FA508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631633">
              <a:off x="7312666" y="2429801"/>
              <a:ext cx="2693136" cy="32095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3" name="任意多边形: 形状 5">
            <a:extLst>
              <a:ext uri="{FF2B5EF4-FFF2-40B4-BE49-F238E27FC236}">
                <a16:creationId xmlns:a16="http://schemas.microsoft.com/office/drawing/2014/main" id="{1E062C20-A1FF-4CA7-80F4-9847590FDF9B}"/>
              </a:ext>
            </a:extLst>
          </p:cNvPr>
          <p:cNvSpPr/>
          <p:nvPr/>
        </p:nvSpPr>
        <p:spPr>
          <a:xfrm>
            <a:off x="6231676" y="1734881"/>
            <a:ext cx="5487792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645773-3393-40F0-99F5-9DBBF9128C60}"/>
              </a:ext>
            </a:extLst>
          </p:cNvPr>
          <p:cNvSpPr txBox="1"/>
          <p:nvPr/>
        </p:nvSpPr>
        <p:spPr>
          <a:xfrm>
            <a:off x="6185963" y="1921318"/>
            <a:ext cx="55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18 : (2 x 3) ... 18 : 2 : 3</a:t>
            </a:r>
          </a:p>
        </p:txBody>
      </p:sp>
      <p:sp>
        <p:nvSpPr>
          <p:cNvPr id="35" name="任意多边形: 形状 5">
            <a:extLst>
              <a:ext uri="{FF2B5EF4-FFF2-40B4-BE49-F238E27FC236}">
                <a16:creationId xmlns:a16="http://schemas.microsoft.com/office/drawing/2014/main" id="{4DBAFD17-7739-484D-A1DB-605B68FC9F52}"/>
              </a:ext>
            </a:extLst>
          </p:cNvPr>
          <p:cNvSpPr/>
          <p:nvPr/>
        </p:nvSpPr>
        <p:spPr>
          <a:xfrm>
            <a:off x="307807" y="3862724"/>
            <a:ext cx="5293985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23799C-BB6C-4DFE-BAB7-BFE80615E6C4}"/>
              </a:ext>
            </a:extLst>
          </p:cNvPr>
          <p:cNvSpPr txBox="1"/>
          <p:nvPr/>
        </p:nvSpPr>
        <p:spPr>
          <a:xfrm>
            <a:off x="262094" y="4049161"/>
            <a:ext cx="539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120 : 3 ... 120 : 4</a:t>
            </a:r>
          </a:p>
        </p:txBody>
      </p:sp>
      <p:sp>
        <p:nvSpPr>
          <p:cNvPr id="37" name="任意多边形: 形状 5">
            <a:extLst>
              <a:ext uri="{FF2B5EF4-FFF2-40B4-BE49-F238E27FC236}">
                <a16:creationId xmlns:a16="http://schemas.microsoft.com/office/drawing/2014/main" id="{A66FF6C1-A7E4-4702-821C-9331A3E5E366}"/>
              </a:ext>
            </a:extLst>
          </p:cNvPr>
          <p:cNvSpPr/>
          <p:nvPr/>
        </p:nvSpPr>
        <p:spPr>
          <a:xfrm>
            <a:off x="6176704" y="3805695"/>
            <a:ext cx="5487792" cy="101920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57437C-FF33-441A-8E69-BBF369B9B045}"/>
              </a:ext>
            </a:extLst>
          </p:cNvPr>
          <p:cNvSpPr txBox="1"/>
          <p:nvPr/>
        </p:nvSpPr>
        <p:spPr>
          <a:xfrm>
            <a:off x="6130991" y="3992132"/>
            <a:ext cx="55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A65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14 x 8 ... 7 x 16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ED375A-9594-45CF-A93A-C3323175A6DC}"/>
              </a:ext>
            </a:extLst>
          </p:cNvPr>
          <p:cNvSpPr txBox="1"/>
          <p:nvPr/>
        </p:nvSpPr>
        <p:spPr>
          <a:xfrm>
            <a:off x="2235757" y="2971800"/>
            <a:ext cx="721301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9FF742-3E9E-4184-82AD-AF3C60449686}"/>
              </a:ext>
            </a:extLst>
          </p:cNvPr>
          <p:cNvSpPr txBox="1"/>
          <p:nvPr/>
        </p:nvSpPr>
        <p:spPr>
          <a:xfrm>
            <a:off x="4369451" y="2971800"/>
            <a:ext cx="708105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B96B72-43F0-46F3-B4F4-81AA3C332796}"/>
              </a:ext>
            </a:extLst>
          </p:cNvPr>
          <p:cNvSpPr txBox="1"/>
          <p:nvPr/>
        </p:nvSpPr>
        <p:spPr>
          <a:xfrm>
            <a:off x="2917905" y="2981988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&lt;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27BB60-AE39-4DDA-B1AE-68521DF3A375}"/>
              </a:ext>
            </a:extLst>
          </p:cNvPr>
          <p:cNvGrpSpPr/>
          <p:nvPr/>
        </p:nvGrpSpPr>
        <p:grpSpPr>
          <a:xfrm>
            <a:off x="10896600" y="4938336"/>
            <a:ext cx="1128187" cy="1876346"/>
            <a:chOff x="7312666" y="2429801"/>
            <a:chExt cx="2693136" cy="4566726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08D3797-9E92-4F2F-BA46-516C1D2D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43800" y="4939127"/>
              <a:ext cx="2057400" cy="2057400"/>
            </a:xfrm>
            <a:prstGeom prst="rect">
              <a:avLst/>
            </a:prstGeom>
          </p:spPr>
        </p:pic>
        <p:pic>
          <p:nvPicPr>
            <p:cNvPr id="46" name="图形 1">
              <a:extLst>
                <a:ext uri="{FF2B5EF4-FFF2-40B4-BE49-F238E27FC236}">
                  <a16:creationId xmlns:a16="http://schemas.microsoft.com/office/drawing/2014/main" id="{FE68B1E5-2984-45AF-BCB0-F835F488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631633">
              <a:off x="7312666" y="2429801"/>
              <a:ext cx="2693136" cy="32095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7571492-7017-41D7-9E3B-A12E30E03F2E}"/>
              </a:ext>
            </a:extLst>
          </p:cNvPr>
          <p:cNvSpPr txBox="1"/>
          <p:nvPr/>
        </p:nvSpPr>
        <p:spPr>
          <a:xfrm>
            <a:off x="7577093" y="2925366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: 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4383B0-76F7-445D-8794-BDE84B3B658C}"/>
              </a:ext>
            </a:extLst>
          </p:cNvPr>
          <p:cNvSpPr txBox="1"/>
          <p:nvPr/>
        </p:nvSpPr>
        <p:spPr>
          <a:xfrm>
            <a:off x="9968866" y="2925366"/>
            <a:ext cx="1327342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: 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ABB062-DEE1-4E0D-BD82-4F07E712BBD0}"/>
              </a:ext>
            </a:extLst>
          </p:cNvPr>
          <p:cNvSpPr txBox="1"/>
          <p:nvPr/>
        </p:nvSpPr>
        <p:spPr>
          <a:xfrm>
            <a:off x="9136556" y="2935554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EFDD6A-B27A-4C8B-924E-9F27B79383D7}"/>
              </a:ext>
            </a:extLst>
          </p:cNvPr>
          <p:cNvSpPr txBox="1"/>
          <p:nvPr/>
        </p:nvSpPr>
        <p:spPr>
          <a:xfrm>
            <a:off x="2163112" y="5068366"/>
            <a:ext cx="748031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3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A68FC8-5AA2-4896-8B2C-B7AA8133BAE1}"/>
              </a:ext>
            </a:extLst>
          </p:cNvPr>
          <p:cNvSpPr txBox="1"/>
          <p:nvPr/>
        </p:nvSpPr>
        <p:spPr>
          <a:xfrm>
            <a:off x="4266523" y="5068366"/>
            <a:ext cx="748031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CAB575-4F28-48B7-8E35-A50C1C8A8AD1}"/>
              </a:ext>
            </a:extLst>
          </p:cNvPr>
          <p:cNvSpPr txBox="1"/>
          <p:nvPr/>
        </p:nvSpPr>
        <p:spPr>
          <a:xfrm>
            <a:off x="2854903" y="5078554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&gt;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F9FDC7-DA83-4E5D-8C77-98ADD0679440}"/>
              </a:ext>
            </a:extLst>
          </p:cNvPr>
          <p:cNvSpPr txBox="1"/>
          <p:nvPr/>
        </p:nvSpPr>
        <p:spPr>
          <a:xfrm>
            <a:off x="6932963" y="5028350"/>
            <a:ext cx="1910556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5751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7 x 2 x 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D02AF2-0914-4CA7-ADFF-0CEC2A3D6A0E}"/>
              </a:ext>
            </a:extLst>
          </p:cNvPr>
          <p:cNvSpPr txBox="1"/>
          <p:nvPr/>
        </p:nvSpPr>
        <p:spPr>
          <a:xfrm>
            <a:off x="9479070" y="5028350"/>
            <a:ext cx="1942108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82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  <a:effectLst>
            <a:glow rad="101600">
              <a:srgbClr val="F9ABD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rgbClr val="9084D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F5751F"/>
                </a:solidFill>
              </a:rPr>
              <a:t>7 x 2 x 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0425CE9-EC6F-4C87-86AB-89121ED4AB20}"/>
              </a:ext>
            </a:extLst>
          </p:cNvPr>
          <p:cNvSpPr txBox="1"/>
          <p:nvPr/>
        </p:nvSpPr>
        <p:spPr>
          <a:xfrm>
            <a:off x="8783424" y="5038538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=</a:t>
            </a:r>
          </a:p>
        </p:txBody>
      </p:sp>
      <p:pic>
        <p:nvPicPr>
          <p:cNvPr id="62" name="图片 4">
            <a:extLst>
              <a:ext uri="{FF2B5EF4-FFF2-40B4-BE49-F238E27FC236}">
                <a16:creationId xmlns:a16="http://schemas.microsoft.com/office/drawing/2014/main" id="{86BBB546-4C43-409D-8F7F-85DE4CC186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10682644" y="177526"/>
            <a:ext cx="1227128" cy="125386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F89D43-7AB3-4052-858C-780B9142CC79}"/>
              </a:ext>
            </a:extLst>
          </p:cNvPr>
          <p:cNvCxnSpPr/>
          <p:nvPr/>
        </p:nvCxnSpPr>
        <p:spPr>
          <a:xfrm>
            <a:off x="1453899" y="2567649"/>
            <a:ext cx="75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098210F-296A-43B8-83BE-239AF22904EA}"/>
              </a:ext>
            </a:extLst>
          </p:cNvPr>
          <p:cNvCxnSpPr/>
          <p:nvPr/>
        </p:nvCxnSpPr>
        <p:spPr>
          <a:xfrm>
            <a:off x="3613551" y="2544498"/>
            <a:ext cx="75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E7D93D-88D3-4ABB-B03A-3457B80EF8F1}"/>
              </a:ext>
            </a:extLst>
          </p:cNvPr>
          <p:cNvCxnSpPr>
            <a:cxnSpLocks/>
          </p:cNvCxnSpPr>
          <p:nvPr/>
        </p:nvCxnSpPr>
        <p:spPr>
          <a:xfrm>
            <a:off x="8460145" y="2500656"/>
            <a:ext cx="0" cy="4374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23CC494-FD71-45B1-9258-F7D9A0FFF22A}"/>
              </a:ext>
            </a:extLst>
          </p:cNvPr>
          <p:cNvCxnSpPr/>
          <p:nvPr/>
        </p:nvCxnSpPr>
        <p:spPr>
          <a:xfrm>
            <a:off x="6916649" y="2534047"/>
            <a:ext cx="75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D7DD8A4-9A55-4B72-80EB-AF6F690A8F91}"/>
              </a:ext>
            </a:extLst>
          </p:cNvPr>
          <p:cNvCxnSpPr/>
          <p:nvPr/>
        </p:nvCxnSpPr>
        <p:spPr>
          <a:xfrm>
            <a:off x="9615734" y="2530343"/>
            <a:ext cx="75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eft Brace 67">
            <a:extLst>
              <a:ext uri="{FF2B5EF4-FFF2-40B4-BE49-F238E27FC236}">
                <a16:creationId xmlns:a16="http://schemas.microsoft.com/office/drawing/2014/main" id="{332DA93E-14BA-4536-8EA5-053EA2392131}"/>
              </a:ext>
            </a:extLst>
          </p:cNvPr>
          <p:cNvSpPr/>
          <p:nvPr/>
        </p:nvSpPr>
        <p:spPr>
          <a:xfrm rot="16200000">
            <a:off x="10880178" y="2017326"/>
            <a:ext cx="321491" cy="1247149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9829B71-7EE4-4256-BE8E-84ACDD6DA389}"/>
              </a:ext>
            </a:extLst>
          </p:cNvPr>
          <p:cNvCxnSpPr>
            <a:cxnSpLocks/>
          </p:cNvCxnSpPr>
          <p:nvPr/>
        </p:nvCxnSpPr>
        <p:spPr>
          <a:xfrm>
            <a:off x="2720184" y="2500656"/>
            <a:ext cx="0" cy="4374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035D68B-4A6A-4C7E-93BD-D77415BC2161}"/>
              </a:ext>
            </a:extLst>
          </p:cNvPr>
          <p:cNvCxnSpPr>
            <a:cxnSpLocks/>
          </p:cNvCxnSpPr>
          <p:nvPr/>
        </p:nvCxnSpPr>
        <p:spPr>
          <a:xfrm>
            <a:off x="4953000" y="2535341"/>
            <a:ext cx="0" cy="4374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CDBA6FD-6FBA-45DF-B3F7-340EB6639AC9}"/>
              </a:ext>
            </a:extLst>
          </p:cNvPr>
          <p:cNvCxnSpPr/>
          <p:nvPr/>
        </p:nvCxnSpPr>
        <p:spPr>
          <a:xfrm>
            <a:off x="1390897" y="4642167"/>
            <a:ext cx="75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47DF3D3-3228-453E-B32F-74D65FDCBD99}"/>
              </a:ext>
            </a:extLst>
          </p:cNvPr>
          <p:cNvCxnSpPr/>
          <p:nvPr/>
        </p:nvCxnSpPr>
        <p:spPr>
          <a:xfrm>
            <a:off x="3613550" y="4638463"/>
            <a:ext cx="75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6EA5F65-3673-4343-8DC1-7CD1ECF21BC7}"/>
              </a:ext>
            </a:extLst>
          </p:cNvPr>
          <p:cNvSpPr txBox="1"/>
          <p:nvPr/>
        </p:nvSpPr>
        <p:spPr>
          <a:xfrm>
            <a:off x="2798663" y="5067111"/>
            <a:ext cx="69564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/>
              <a:t>&lt;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9BBFA38-BA0D-4547-BF9A-D0D9774883F3}"/>
              </a:ext>
            </a:extLst>
          </p:cNvPr>
          <p:cNvCxnSpPr>
            <a:cxnSpLocks/>
          </p:cNvCxnSpPr>
          <p:nvPr/>
        </p:nvCxnSpPr>
        <p:spPr>
          <a:xfrm>
            <a:off x="2720184" y="4628499"/>
            <a:ext cx="0" cy="4374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E99546B-5F6E-467C-913E-4EE8A051E687}"/>
              </a:ext>
            </a:extLst>
          </p:cNvPr>
          <p:cNvCxnSpPr>
            <a:cxnSpLocks/>
          </p:cNvCxnSpPr>
          <p:nvPr/>
        </p:nvCxnSpPr>
        <p:spPr>
          <a:xfrm>
            <a:off x="4761603" y="4663184"/>
            <a:ext cx="0" cy="4374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Left Brace 75">
            <a:extLst>
              <a:ext uri="{FF2B5EF4-FFF2-40B4-BE49-F238E27FC236}">
                <a16:creationId xmlns:a16="http://schemas.microsoft.com/office/drawing/2014/main" id="{D2507765-778C-4DD3-BE03-ED6AA032B91C}"/>
              </a:ext>
            </a:extLst>
          </p:cNvPr>
          <p:cNvSpPr/>
          <p:nvPr/>
        </p:nvSpPr>
        <p:spPr>
          <a:xfrm rot="16200000">
            <a:off x="8031702" y="4119931"/>
            <a:ext cx="443472" cy="1301999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eft Brace 76">
            <a:extLst>
              <a:ext uri="{FF2B5EF4-FFF2-40B4-BE49-F238E27FC236}">
                <a16:creationId xmlns:a16="http://schemas.microsoft.com/office/drawing/2014/main" id="{E2385DE5-87CB-49B2-8F91-79749799F73E}"/>
              </a:ext>
            </a:extLst>
          </p:cNvPr>
          <p:cNvSpPr/>
          <p:nvPr/>
        </p:nvSpPr>
        <p:spPr>
          <a:xfrm rot="16200000">
            <a:off x="9996111" y="4072169"/>
            <a:ext cx="443472" cy="1350135"/>
          </a:xfrm>
          <a:prstGeom prst="leftBrace">
            <a:avLst>
              <a:gd name="adj1" fmla="val 22619"/>
              <a:gd name="adj2" fmla="val 5000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8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00273 -0.1486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00274 -0.1486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00273 -0.1486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273 -0.1486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  <p:bldP spid="43" grpId="1" animBg="1"/>
      <p:bldP spid="47" grpId="0" animBg="1"/>
      <p:bldP spid="48" grpId="0" animBg="1"/>
      <p:bldP spid="51" grpId="0" animBg="1"/>
      <p:bldP spid="51" grpId="1" animBg="1"/>
      <p:bldP spid="52" grpId="0" animBg="1"/>
      <p:bldP spid="53" grpId="0" animBg="1"/>
      <p:bldP spid="56" grpId="0" animBg="1"/>
      <p:bldP spid="56" grpId="1" animBg="1"/>
      <p:bldP spid="57" grpId="0" animBg="1"/>
      <p:bldP spid="58" grpId="0" animBg="1"/>
      <p:bldP spid="61" grpId="0" animBg="1"/>
      <p:bldP spid="61" grpId="1" animBg="1"/>
      <p:bldP spid="68" grpId="0" animBg="1"/>
      <p:bldP spid="73" grpId="0" animBg="1"/>
      <p:bldP spid="73" grpId="1"/>
      <p:bldP spid="76" grpId="0" animBg="1"/>
      <p:bldP spid="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形 45">
            <a:extLst>
              <a:ext uri="{FF2B5EF4-FFF2-40B4-BE49-F238E27FC236}">
                <a16:creationId xmlns:a16="http://schemas.microsoft.com/office/drawing/2014/main" id="{8DBD5244-FFCE-44F9-8C38-6C220912F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42" y="510581"/>
            <a:ext cx="7972446" cy="6058702"/>
          </a:xfrm>
          <a:prstGeom prst="rect">
            <a:avLst/>
          </a:prstGeom>
        </p:spPr>
      </p:pic>
      <p:pic>
        <p:nvPicPr>
          <p:cNvPr id="32" name="图形 45">
            <a:extLst>
              <a:ext uri="{FF2B5EF4-FFF2-40B4-BE49-F238E27FC236}">
                <a16:creationId xmlns:a16="http://schemas.microsoft.com/office/drawing/2014/main" id="{206574D9-6D9D-4D0D-808C-B823C68A8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5254" y="425986"/>
            <a:ext cx="7972446" cy="60587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E23AF6-CFE4-434F-B081-082DFF3F6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650" y="509139"/>
            <a:ext cx="227447" cy="3038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BD2FD3-2542-4351-85A5-B31C87A1F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1412054" y="5828648"/>
            <a:ext cx="753964" cy="1081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BE341C-B754-481D-92E7-2CF4602340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FB2128-5487-4CCE-9926-AB5C75C88A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8222E4-0E15-4D4C-9F48-F40B8108E9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507B0F2C-2E3E-4E84-A03F-67B57A0314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625" y="589966"/>
            <a:ext cx="1569966" cy="8609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BD3D51-BF46-4CA7-A0CD-FE782B2769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109717" y="5316215"/>
            <a:ext cx="167124" cy="1808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35BD22-EDC6-4F78-816F-6749A22F90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31BB7FA3-10C6-47F6-B3FF-12584B9A014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10441859" y="5170647"/>
            <a:ext cx="1709943" cy="1747204"/>
          </a:xfrm>
          <a:prstGeom prst="rect">
            <a:avLst/>
          </a:prstGeom>
        </p:spPr>
      </p:pic>
      <p:sp>
        <p:nvSpPr>
          <p:cNvPr id="24" name="18">
            <a:extLst>
              <a:ext uri="{FF2B5EF4-FFF2-40B4-BE49-F238E27FC236}">
                <a16:creationId xmlns:a16="http://schemas.microsoft.com/office/drawing/2014/main" id="{3F2294DF-4E6B-4243-A08D-FF530E72865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36468" y="1589240"/>
            <a:ext cx="5023740" cy="17697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500">
                <a:solidFill>
                  <a:schemeClr val="accent4">
                    <a:lumMod val="40000"/>
                    <a:lumOff val="60000"/>
                  </a:schemeClr>
                </a:solidFill>
                <a:latin typeface="SVN-Gretoon" panose="02040603050506020204" pitchFamily="18" charset="0"/>
                <a:ea typeface="华康海报体W12(P)" panose="040B0C00000000000000" pitchFamily="82" charset="-122"/>
                <a:cs typeface="宋体" pitchFamily="2" charset="-122"/>
              </a:rPr>
              <a:t>CỦNG</a:t>
            </a:r>
            <a:endParaRPr lang="en-US" altLang="zh-CN" sz="11500" dirty="0">
              <a:solidFill>
                <a:schemeClr val="accent4">
                  <a:lumMod val="40000"/>
                  <a:lumOff val="60000"/>
                </a:schemeClr>
              </a:solidFill>
              <a:latin typeface="SVN-Gretoon" panose="02040603050506020204" pitchFamily="18" charset="0"/>
              <a:ea typeface="华康海报体W12(P)" panose="040B0C00000000000000" pitchFamily="82" charset="-122"/>
              <a:cs typeface="宋体" pitchFamily="2" charset="-122"/>
            </a:endParaRPr>
          </a:p>
        </p:txBody>
      </p:sp>
      <p:sp>
        <p:nvSpPr>
          <p:cNvPr id="25" name="18">
            <a:extLst>
              <a:ext uri="{FF2B5EF4-FFF2-40B4-BE49-F238E27FC236}">
                <a16:creationId xmlns:a16="http://schemas.microsoft.com/office/drawing/2014/main" id="{7CB9D74F-23D5-4198-980D-6D2C7E905FB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23732" y="3826187"/>
            <a:ext cx="4507953" cy="17697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500">
                <a:solidFill>
                  <a:schemeClr val="accent4">
                    <a:lumMod val="40000"/>
                    <a:lumOff val="60000"/>
                  </a:schemeClr>
                </a:solidFill>
                <a:latin typeface="SVN-Gretoon" panose="02040603050506020204" pitchFamily="18" charset="0"/>
                <a:ea typeface="华康海报体W12(P)" panose="040B0C00000000000000" pitchFamily="82" charset="-122"/>
                <a:cs typeface="宋体" pitchFamily="2" charset="-122"/>
              </a:rPr>
              <a:t>CỐ</a:t>
            </a:r>
            <a:endParaRPr lang="en-US" altLang="zh-CN" sz="11500" dirty="0">
              <a:solidFill>
                <a:schemeClr val="accent4">
                  <a:lumMod val="40000"/>
                  <a:lumOff val="60000"/>
                </a:schemeClr>
              </a:solidFill>
              <a:latin typeface="SVN-Gretoon" panose="02040603050506020204" pitchFamily="18" charset="0"/>
              <a:ea typeface="华康海报体W12(P)" panose="040B0C00000000000000" pitchFamily="82" charset="-122"/>
              <a:cs typeface="宋体" pitchFamily="2" charset="-122"/>
            </a:endParaRPr>
          </a:p>
        </p:txBody>
      </p:sp>
      <p:sp>
        <p:nvSpPr>
          <p:cNvPr id="27" name="18">
            <a:extLst>
              <a:ext uri="{FF2B5EF4-FFF2-40B4-BE49-F238E27FC236}">
                <a16:creationId xmlns:a16="http://schemas.microsoft.com/office/drawing/2014/main" id="{66B84956-D746-4F96-99CE-EE2B69C09C0C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61061" y="1661037"/>
            <a:ext cx="5174554" cy="17697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500">
                <a:solidFill>
                  <a:srgbClr val="00B0F0"/>
                </a:solidFill>
                <a:latin typeface="SVN-Gretoon" panose="02040603050506020204" pitchFamily="18" charset="0"/>
                <a:ea typeface="华康海报体W12(P)" panose="040B0C00000000000000" pitchFamily="82" charset="-122"/>
                <a:cs typeface="宋体" pitchFamily="2" charset="-122"/>
              </a:rPr>
              <a:t>CỦNG</a:t>
            </a:r>
            <a:endParaRPr lang="en-US" altLang="zh-CN" sz="11500" dirty="0">
              <a:solidFill>
                <a:srgbClr val="00B0F0"/>
              </a:solidFill>
              <a:latin typeface="SVN-Gretoon" panose="02040603050506020204" pitchFamily="18" charset="0"/>
              <a:ea typeface="华康海报体W12(P)" panose="040B0C00000000000000" pitchFamily="82" charset="-122"/>
              <a:cs typeface="宋体" pitchFamily="2" charset="-122"/>
            </a:endParaRP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FB93E570-2FEF-4619-A572-6F8DC348981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99602" y="3780841"/>
            <a:ext cx="4507953" cy="17697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500">
                <a:solidFill>
                  <a:srgbClr val="FF0000"/>
                </a:solidFill>
                <a:latin typeface="SVN-Gretoon" panose="02040603050506020204" pitchFamily="18" charset="0"/>
                <a:ea typeface="华康海报体W12(P)" panose="040B0C00000000000000" pitchFamily="82" charset="-122"/>
                <a:cs typeface="宋体" pitchFamily="2" charset="-122"/>
              </a:rPr>
              <a:t>CỐ</a:t>
            </a:r>
            <a:endParaRPr lang="en-US" altLang="zh-CN" sz="9600" dirty="0">
              <a:solidFill>
                <a:srgbClr val="FF0000"/>
              </a:solidFill>
              <a:latin typeface="SVN-Gretoon" panose="02040603050506020204" pitchFamily="18" charset="0"/>
              <a:ea typeface="华康海报体W12(P)" panose="040B0C00000000000000" pitchFamily="82" charset="-122"/>
              <a:cs typeface="宋体" pitchFamily="2" charset="-122"/>
            </a:endParaRPr>
          </a:p>
        </p:txBody>
      </p:sp>
      <p:pic>
        <p:nvPicPr>
          <p:cNvPr id="29" name="图形 1">
            <a:extLst>
              <a:ext uri="{FF2B5EF4-FFF2-40B4-BE49-F238E27FC236}">
                <a16:creationId xmlns:a16="http://schemas.microsoft.com/office/drawing/2014/main" id="{84DFAEF4-B9D3-4134-BE32-6FCF77E43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19773" y="444433"/>
            <a:ext cx="1511161" cy="943450"/>
          </a:xfrm>
          <a:prstGeom prst="rect">
            <a:avLst/>
          </a:prstGeom>
        </p:spPr>
      </p:pic>
      <p:pic>
        <p:nvPicPr>
          <p:cNvPr id="33" name="图形 1">
            <a:extLst>
              <a:ext uri="{FF2B5EF4-FFF2-40B4-BE49-F238E27FC236}">
                <a16:creationId xmlns:a16="http://schemas.microsoft.com/office/drawing/2014/main" id="{0CECA880-35CC-44DF-A6DD-29BFA16FDCE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59626" y="1601855"/>
            <a:ext cx="4148325" cy="42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6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3" dur="1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5" dur="1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7" dur="1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9" dur="1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B9D39-03F0-446F-9CA1-F1257918FB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ố đen lang thang&quot; đầu tiên được phát hiện, lớn gấp 7 lần mặt trời và các  nhà khoa học đã mất 6 năm để quan sát nó">
            <a:extLst>
              <a:ext uri="{FF2B5EF4-FFF2-40B4-BE49-F238E27FC236}">
                <a16:creationId xmlns:a16="http://schemas.microsoft.com/office/drawing/2014/main" id="{3D8FB249-C637-4C11-9C61-AF0552F03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45">
            <a:extLst>
              <a:ext uri="{FF2B5EF4-FFF2-40B4-BE49-F238E27FC236}">
                <a16:creationId xmlns:a16="http://schemas.microsoft.com/office/drawing/2014/main" id="{5613FCFD-FC2A-430E-8861-2A8108BE1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395"/>
            <a:ext cx="9441070" cy="7174790"/>
          </a:xfrm>
          <a:prstGeom prst="rect">
            <a:avLst/>
          </a:prstGeom>
        </p:spPr>
      </p:pic>
      <p:pic>
        <p:nvPicPr>
          <p:cNvPr id="12" name="图形 45">
            <a:extLst>
              <a:ext uri="{FF2B5EF4-FFF2-40B4-BE49-F238E27FC236}">
                <a16:creationId xmlns:a16="http://schemas.microsoft.com/office/drawing/2014/main" id="{8DC836A3-F713-4F81-BAC6-B8C88303B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7770" y="-158395"/>
            <a:ext cx="8734230" cy="7174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392C3D-CB8B-4236-9201-70E1277F13FF}"/>
              </a:ext>
            </a:extLst>
          </p:cNvPr>
          <p:cNvSpPr txBox="1"/>
          <p:nvPr/>
        </p:nvSpPr>
        <p:spPr>
          <a:xfrm>
            <a:off x="838200" y="1626037"/>
            <a:ext cx="103834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UVN Binh Duong" pitchFamily="2" charset="0"/>
              </a:rPr>
              <a:t>GIẢI CỨU </a:t>
            </a:r>
          </a:p>
          <a:p>
            <a:pPr algn="ctr"/>
            <a:r>
              <a:rPr lang="en-US" sz="11500"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UVN Binh Duong" pitchFamily="2" charset="0"/>
              </a:rPr>
              <a:t>PHI HÀNH GIA</a:t>
            </a:r>
          </a:p>
        </p:txBody>
      </p:sp>
      <p:pic>
        <p:nvPicPr>
          <p:cNvPr id="6" name="图形 1">
            <a:extLst>
              <a:ext uri="{FF2B5EF4-FFF2-40B4-BE49-F238E27FC236}">
                <a16:creationId xmlns:a16="http://schemas.microsoft.com/office/drawing/2014/main" id="{50EFEE45-0F2E-4EDC-85F2-D42CCF0A1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21838" y="1303101"/>
            <a:ext cx="4148325" cy="4251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152C4-732D-494C-BE3A-BBD263DFB24A}"/>
              </a:ext>
            </a:extLst>
          </p:cNvPr>
          <p:cNvSpPr txBox="1"/>
          <p:nvPr/>
        </p:nvSpPr>
        <p:spPr>
          <a:xfrm>
            <a:off x="904298" y="1613119"/>
            <a:ext cx="103834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UVN Binh Duong" pitchFamily="2" charset="0"/>
              </a:rPr>
              <a:t>GIẢI CỨU </a:t>
            </a:r>
          </a:p>
          <a:p>
            <a:pPr algn="ctr"/>
            <a:r>
              <a:rPr lang="en-US" sz="1150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UVN Binh Duong" pitchFamily="2" charset="0"/>
              </a:rPr>
              <a:t>PHI HÀNH GIA</a:t>
            </a:r>
          </a:p>
        </p:txBody>
      </p:sp>
      <p:pic>
        <p:nvPicPr>
          <p:cNvPr id="9" name="图形 43">
            <a:extLst>
              <a:ext uri="{FF2B5EF4-FFF2-40B4-BE49-F238E27FC236}">
                <a16:creationId xmlns:a16="http://schemas.microsoft.com/office/drawing/2014/main" id="{8E8763BC-34AC-4EBB-8A40-6C5776165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018" y="5708334"/>
            <a:ext cx="1569966" cy="860949"/>
          </a:xfrm>
          <a:prstGeom prst="rect">
            <a:avLst/>
          </a:prstGeom>
        </p:spPr>
      </p:pic>
      <p:pic>
        <p:nvPicPr>
          <p:cNvPr id="10" name="图形 1">
            <a:extLst>
              <a:ext uri="{FF2B5EF4-FFF2-40B4-BE49-F238E27FC236}">
                <a16:creationId xmlns:a16="http://schemas.microsoft.com/office/drawing/2014/main" id="{D9901845-E744-4F74-9F79-980596EB3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70098" y="341737"/>
            <a:ext cx="1300604" cy="8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1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70"/>
                            </p:stCondLst>
                            <p:childTnLst>
                              <p:par>
                                <p:cTn id="3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85185E-6 L -1.25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970"/>
                            </p:stCondLst>
                            <p:childTnLst>
                              <p:par>
                                <p:cTn id="46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7" grpId="0"/>
      <p:bldP spid="7" grpId="1"/>
      <p:bldP spid="7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18E4F5EA-0CCD-4270-A141-078CE0B93903}"/>
              </a:ext>
            </a:extLst>
          </p:cNvPr>
          <p:cNvSpPr txBox="1">
            <a:spLocks/>
          </p:cNvSpPr>
          <p:nvPr/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Picture 2" descr="Hố đen lang thang&quot; đầu tiên được phát hiện, lớn gấp 7 lần mặt trời và các  nhà khoa học đã mất 6 năm để quan sát nó">
            <a:extLst>
              <a:ext uri="{FF2B5EF4-FFF2-40B4-BE49-F238E27FC236}">
                <a16:creationId xmlns:a16="http://schemas.microsoft.com/office/drawing/2014/main" id="{94B4144D-2F61-4190-B11F-AB2C1B12DD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形 45">
            <a:extLst>
              <a:ext uri="{FF2B5EF4-FFF2-40B4-BE49-F238E27FC236}">
                <a16:creationId xmlns:a16="http://schemas.microsoft.com/office/drawing/2014/main" id="{C1DE58AA-6780-4602-8B12-4996863D0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158395"/>
            <a:ext cx="9441070" cy="7174790"/>
          </a:xfrm>
          <a:prstGeom prst="rect">
            <a:avLst/>
          </a:prstGeom>
        </p:spPr>
      </p:pic>
      <p:pic>
        <p:nvPicPr>
          <p:cNvPr id="36" name="图形 451">
            <a:extLst>
              <a:ext uri="{FF2B5EF4-FFF2-40B4-BE49-F238E27FC236}">
                <a16:creationId xmlns:a16="http://schemas.microsoft.com/office/drawing/2014/main" id="{E9149DE3-A78F-4186-AAAB-6EC1FD1F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7770" y="-158395"/>
            <a:ext cx="8734230" cy="7174790"/>
          </a:xfrm>
          <a:prstGeom prst="rect">
            <a:avLst/>
          </a:prstGeom>
        </p:spPr>
      </p:pic>
      <p:pic>
        <p:nvPicPr>
          <p:cNvPr id="37" name="图形 43">
            <a:extLst>
              <a:ext uri="{FF2B5EF4-FFF2-40B4-BE49-F238E27FC236}">
                <a16:creationId xmlns:a16="http://schemas.microsoft.com/office/drawing/2014/main" id="{3F79A117-3164-44FF-8CF8-1F1D123B8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2018" y="5708334"/>
            <a:ext cx="1569966" cy="860949"/>
          </a:xfrm>
          <a:prstGeom prst="rect">
            <a:avLst/>
          </a:prstGeom>
        </p:spPr>
      </p:pic>
      <p:pic>
        <p:nvPicPr>
          <p:cNvPr id="38" name="图形 1">
            <a:extLst>
              <a:ext uri="{FF2B5EF4-FFF2-40B4-BE49-F238E27FC236}">
                <a16:creationId xmlns:a16="http://schemas.microsoft.com/office/drawing/2014/main" id="{1199EDB6-271E-4D42-9C72-04D8D0AA0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70098" y="341737"/>
            <a:ext cx="1300604" cy="811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A0B3A1-2640-4BFF-9611-D8ACE42C5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81" b="97525" l="50116" r="98956">
                        <a14:foregroundMark x1="53132" y1="65594" x2="53132" y2="65594"/>
                        <a14:foregroundMark x1="95592" y1="29703" x2="95592" y2="29703"/>
                        <a14:foregroundMark x1="50464" y1="65842" x2="50464" y2="65842"/>
                        <a14:foregroundMark x1="55684" y1="67079" x2="93039" y2="45297"/>
                        <a14:foregroundMark x1="93039" y1="27475" x2="93039" y2="27475"/>
                        <a14:foregroundMark x1="98956" y1="29455" x2="96868" y2="97772"/>
                        <a14:foregroundMark x1="91647" y1="15842" x2="93039" y2="1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96" t="21052"/>
          <a:stretch/>
        </p:blipFill>
        <p:spPr>
          <a:xfrm flipH="1">
            <a:off x="0" y="-19050"/>
            <a:ext cx="11211540" cy="68770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5CD798-92BD-4097-B389-80569DD262C4}"/>
              </a:ext>
            </a:extLst>
          </p:cNvPr>
          <p:cNvGrpSpPr/>
          <p:nvPr/>
        </p:nvGrpSpPr>
        <p:grpSpPr>
          <a:xfrm rot="275289">
            <a:off x="9121030" y="1030497"/>
            <a:ext cx="3083991" cy="3277688"/>
            <a:chOff x="-129810" y="1896482"/>
            <a:chExt cx="4385766" cy="4212718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C8B6C0A0-77D2-46BC-B046-7A7ACBC8D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399" y="5048861"/>
              <a:ext cx="1535025" cy="1060339"/>
            </a:xfrm>
            <a:prstGeom prst="rect">
              <a:avLst/>
            </a:prstGeom>
          </p:spPr>
        </p:pic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F5A90743-FA48-4A23-944D-083FD0CCE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810" y="1896482"/>
              <a:ext cx="4385766" cy="3412068"/>
            </a:xfrm>
            <a:prstGeom prst="rect">
              <a:avLst/>
            </a:prstGeom>
          </p:spPr>
        </p:pic>
      </p:grpSp>
      <p:sp>
        <p:nvSpPr>
          <p:cNvPr id="6" name="任意多边形: 形状 46">
            <a:extLst>
              <a:ext uri="{FF2B5EF4-FFF2-40B4-BE49-F238E27FC236}">
                <a16:creationId xmlns:a16="http://schemas.microsoft.com/office/drawing/2014/main" id="{ADB26278-ABFC-4514-AEB0-CACC4E5776CD}"/>
              </a:ext>
            </a:extLst>
          </p:cNvPr>
          <p:cNvSpPr/>
          <p:nvPr/>
        </p:nvSpPr>
        <p:spPr>
          <a:xfrm>
            <a:off x="1295993" y="2671942"/>
            <a:ext cx="2416560" cy="2413000"/>
          </a:xfrm>
          <a:custGeom>
            <a:avLst/>
            <a:gdLst>
              <a:gd name="connsiteX0" fmla="*/ 47038 w 2066338"/>
              <a:gd name="connsiteY0" fmla="*/ 2413000 h 2413000"/>
              <a:gd name="connsiteX1" fmla="*/ 262938 w 2066338"/>
              <a:gd name="connsiteY1" fmla="*/ 787400 h 2413000"/>
              <a:gd name="connsiteX2" fmla="*/ 2066338 w 2066338"/>
              <a:gd name="connsiteY2" fmla="*/ 0 h 24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338" h="2413000">
                <a:moveTo>
                  <a:pt x="47038" y="2413000"/>
                </a:moveTo>
                <a:cubicBezTo>
                  <a:pt x="-13287" y="1801283"/>
                  <a:pt x="-73612" y="1189567"/>
                  <a:pt x="262938" y="787400"/>
                </a:cubicBezTo>
                <a:cubicBezTo>
                  <a:pt x="599488" y="385233"/>
                  <a:pt x="1332913" y="192616"/>
                  <a:pt x="2066338" y="0"/>
                </a:cubicBezTo>
              </a:path>
            </a:pathLst>
          </a:custGeom>
          <a:noFill/>
          <a:ln w="28575">
            <a:solidFill>
              <a:srgbClr val="74B5E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溜溜圆" panose="02000000000000000000" pitchFamily="2" charset="-122"/>
              <a:ea typeface="印品溜溜圆" panose="02000000000000000000" pitchFamily="2" charset="-122"/>
              <a:cs typeface="+mn-lt"/>
            </a:endParaRPr>
          </a:p>
        </p:txBody>
      </p:sp>
      <p:sp>
        <p:nvSpPr>
          <p:cNvPr id="7" name="任意多边形: 形状 47">
            <a:extLst>
              <a:ext uri="{FF2B5EF4-FFF2-40B4-BE49-F238E27FC236}">
                <a16:creationId xmlns:a16="http://schemas.microsoft.com/office/drawing/2014/main" id="{56DE6988-177D-447B-BBE7-89D5028D4390}"/>
              </a:ext>
            </a:extLst>
          </p:cNvPr>
          <p:cNvSpPr/>
          <p:nvPr/>
        </p:nvSpPr>
        <p:spPr>
          <a:xfrm>
            <a:off x="4903120" y="2569302"/>
            <a:ext cx="2667675" cy="838756"/>
          </a:xfrm>
          <a:custGeom>
            <a:avLst/>
            <a:gdLst>
              <a:gd name="connsiteX0" fmla="*/ 0 w 2781300"/>
              <a:gd name="connsiteY0" fmla="*/ 45824 h 1620624"/>
              <a:gd name="connsiteX1" fmla="*/ 1371600 w 2781300"/>
              <a:gd name="connsiteY1" fmla="*/ 198224 h 1620624"/>
              <a:gd name="connsiteX2" fmla="*/ 2781300 w 2781300"/>
              <a:gd name="connsiteY2" fmla="*/ 1620624 h 162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1300" h="1620624">
                <a:moveTo>
                  <a:pt x="0" y="45824"/>
                </a:moveTo>
                <a:cubicBezTo>
                  <a:pt x="454025" y="-9210"/>
                  <a:pt x="908050" y="-64243"/>
                  <a:pt x="1371600" y="198224"/>
                </a:cubicBezTo>
                <a:cubicBezTo>
                  <a:pt x="1835150" y="460691"/>
                  <a:pt x="2308225" y="1040657"/>
                  <a:pt x="2781300" y="1620624"/>
                </a:cubicBezTo>
              </a:path>
            </a:pathLst>
          </a:custGeom>
          <a:noFill/>
          <a:ln w="28575">
            <a:solidFill>
              <a:srgbClr val="74B5E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印品溜溜圆" panose="02000000000000000000" pitchFamily="2" charset="-122"/>
              <a:ea typeface="印品溜溜圆" panose="02000000000000000000" pitchFamily="2" charset="-122"/>
              <a:cs typeface="+mn-lt"/>
            </a:endParaRPr>
          </a:p>
        </p:txBody>
      </p:sp>
      <p:grpSp>
        <p:nvGrpSpPr>
          <p:cNvPr id="18" name="2 - 9Slide.vn">
            <a:extLst>
              <a:ext uri="{FF2B5EF4-FFF2-40B4-BE49-F238E27FC236}">
                <a16:creationId xmlns:a16="http://schemas.microsoft.com/office/drawing/2014/main" id="{AE0414F2-BCC0-49B6-AF2C-39EBECB6525B}"/>
              </a:ext>
            </a:extLst>
          </p:cNvPr>
          <p:cNvGrpSpPr/>
          <p:nvPr/>
        </p:nvGrpSpPr>
        <p:grpSpPr>
          <a:xfrm>
            <a:off x="2631751" y="1355698"/>
            <a:ext cx="3140972" cy="2484116"/>
            <a:chOff x="3182497" y="1832320"/>
            <a:chExt cx="2738400" cy="2165733"/>
          </a:xfrm>
        </p:grpSpPr>
        <p:grpSp>
          <p:nvGrpSpPr>
            <p:cNvPr id="19" name="组合 40">
              <a:extLst>
                <a:ext uri="{FF2B5EF4-FFF2-40B4-BE49-F238E27FC236}">
                  <a16:creationId xmlns:a16="http://schemas.microsoft.com/office/drawing/2014/main" id="{72D4754D-5B80-4E80-BD9C-7F1E18253AB7}"/>
                </a:ext>
              </a:extLst>
            </p:cNvPr>
            <p:cNvGrpSpPr/>
            <p:nvPr/>
          </p:nvGrpSpPr>
          <p:grpSpPr>
            <a:xfrm>
              <a:off x="3649485" y="1832320"/>
              <a:ext cx="2165733" cy="2165733"/>
              <a:chOff x="3641451" y="1703629"/>
              <a:chExt cx="2165733" cy="2165733"/>
            </a:xfrm>
          </p:grpSpPr>
          <p:sp>
            <p:nvSpPr>
              <p:cNvPr id="21" name="椭圆 57">
                <a:extLst>
                  <a:ext uri="{FF2B5EF4-FFF2-40B4-BE49-F238E27FC236}">
                    <a16:creationId xmlns:a16="http://schemas.microsoft.com/office/drawing/2014/main" id="{66462E93-037A-4062-AC19-834BFFE58C35}"/>
                  </a:ext>
                </a:extLst>
              </p:cNvPr>
              <p:cNvSpPr/>
              <p:nvPr/>
            </p:nvSpPr>
            <p:spPr>
              <a:xfrm>
                <a:off x="3867150" y="1919106"/>
                <a:ext cx="1729101" cy="1729101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F7C987"/>
                </a:solidFill>
                <a:prstDash val="sysDot"/>
              </a:ln>
              <a:effectLst>
                <a:outerShdw blurRad="101600" sx="102000" sy="102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58">
                <a:extLst>
                  <a:ext uri="{FF2B5EF4-FFF2-40B4-BE49-F238E27FC236}">
                    <a16:creationId xmlns:a16="http://schemas.microsoft.com/office/drawing/2014/main" id="{F301BEE8-0E3B-4230-8A33-9F90BB34482F}"/>
                  </a:ext>
                </a:extLst>
              </p:cNvPr>
              <p:cNvSpPr/>
              <p:nvPr/>
            </p:nvSpPr>
            <p:spPr>
              <a:xfrm>
                <a:off x="3641451" y="1703629"/>
                <a:ext cx="2165733" cy="2165733"/>
              </a:xfrm>
              <a:prstGeom prst="ellipse">
                <a:avLst/>
              </a:prstGeom>
              <a:noFill/>
              <a:ln w="28575">
                <a:solidFill>
                  <a:srgbClr val="EF9595"/>
                </a:solidFill>
                <a:prstDash val="sysDot"/>
              </a:ln>
              <a:effectLst>
                <a:outerShdw blurRad="101600" sx="102000" sy="102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0" name="图形 99">
              <a:extLst>
                <a:ext uri="{FF2B5EF4-FFF2-40B4-BE49-F238E27FC236}">
                  <a16:creationId xmlns:a16="http://schemas.microsoft.com/office/drawing/2014/main" id="{BD115434-A6C5-4571-B913-CD7B978EA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182497" y="1993872"/>
              <a:ext cx="2738400" cy="1739782"/>
            </a:xfrm>
            <a:prstGeom prst="rect">
              <a:avLst/>
            </a:prstGeom>
          </p:spPr>
        </p:pic>
      </p:grpSp>
      <p:grpSp>
        <p:nvGrpSpPr>
          <p:cNvPr id="23" name="1 - 9Slide.vn">
            <a:extLst>
              <a:ext uri="{FF2B5EF4-FFF2-40B4-BE49-F238E27FC236}">
                <a16:creationId xmlns:a16="http://schemas.microsoft.com/office/drawing/2014/main" id="{821241D8-AB77-430A-8FCD-BCC4653B60C5}"/>
              </a:ext>
            </a:extLst>
          </p:cNvPr>
          <p:cNvGrpSpPr/>
          <p:nvPr/>
        </p:nvGrpSpPr>
        <p:grpSpPr>
          <a:xfrm>
            <a:off x="23278" y="3893123"/>
            <a:ext cx="2510920" cy="2510920"/>
            <a:chOff x="990298" y="1839252"/>
            <a:chExt cx="2165733" cy="2165733"/>
          </a:xfrm>
        </p:grpSpPr>
        <p:grpSp>
          <p:nvGrpSpPr>
            <p:cNvPr id="24" name="组合 20">
              <a:extLst>
                <a:ext uri="{FF2B5EF4-FFF2-40B4-BE49-F238E27FC236}">
                  <a16:creationId xmlns:a16="http://schemas.microsoft.com/office/drawing/2014/main" id="{E0DA52F2-C736-4341-9944-56D0FA650AFE}"/>
                </a:ext>
              </a:extLst>
            </p:cNvPr>
            <p:cNvGrpSpPr/>
            <p:nvPr/>
          </p:nvGrpSpPr>
          <p:grpSpPr>
            <a:xfrm>
              <a:off x="990298" y="1839252"/>
              <a:ext cx="2165733" cy="2165733"/>
              <a:chOff x="982264" y="1710561"/>
              <a:chExt cx="2165733" cy="2165733"/>
            </a:xfrm>
          </p:grpSpPr>
          <p:sp>
            <p:nvSpPr>
              <p:cNvPr id="26" name="椭圆 37">
                <a:extLst>
                  <a:ext uri="{FF2B5EF4-FFF2-40B4-BE49-F238E27FC236}">
                    <a16:creationId xmlns:a16="http://schemas.microsoft.com/office/drawing/2014/main" id="{14890A61-630A-4598-98F4-7E07461661A6}"/>
                  </a:ext>
                </a:extLst>
              </p:cNvPr>
              <p:cNvSpPr/>
              <p:nvPr/>
            </p:nvSpPr>
            <p:spPr>
              <a:xfrm>
                <a:off x="1216481" y="1922546"/>
                <a:ext cx="1729101" cy="1729101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32B9B3"/>
                </a:solidFill>
                <a:prstDash val="sysDot"/>
              </a:ln>
              <a:effectLst>
                <a:outerShdw blurRad="101600" sx="102000" sy="102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38">
                <a:extLst>
                  <a:ext uri="{FF2B5EF4-FFF2-40B4-BE49-F238E27FC236}">
                    <a16:creationId xmlns:a16="http://schemas.microsoft.com/office/drawing/2014/main" id="{C3823478-9B1F-43A1-A3F7-4E7E650C2DC6}"/>
                  </a:ext>
                </a:extLst>
              </p:cNvPr>
              <p:cNvSpPr/>
              <p:nvPr/>
            </p:nvSpPr>
            <p:spPr>
              <a:xfrm>
                <a:off x="982264" y="1710561"/>
                <a:ext cx="2165733" cy="2165733"/>
              </a:xfrm>
              <a:prstGeom prst="ellipse">
                <a:avLst/>
              </a:prstGeom>
              <a:noFill/>
              <a:ln w="28575">
                <a:solidFill>
                  <a:srgbClr val="7EC6A3"/>
                </a:solidFill>
                <a:prstDash val="sysDot"/>
              </a:ln>
              <a:effectLst>
                <a:outerShdw blurRad="101600" sx="102000" sy="102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5" name="图形 100">
              <a:extLst>
                <a:ext uri="{FF2B5EF4-FFF2-40B4-BE49-F238E27FC236}">
                  <a16:creationId xmlns:a16="http://schemas.microsoft.com/office/drawing/2014/main" id="{BF78D381-8125-47BE-AD07-B0CAA5D6B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48077" y="2087647"/>
              <a:ext cx="1690504" cy="1644869"/>
            </a:xfrm>
            <a:prstGeom prst="rect">
              <a:avLst/>
            </a:prstGeom>
          </p:spPr>
        </p:pic>
      </p:grpSp>
      <p:grpSp>
        <p:nvGrpSpPr>
          <p:cNvPr id="28" name="3 - 9Slide.vn">
            <a:extLst>
              <a:ext uri="{FF2B5EF4-FFF2-40B4-BE49-F238E27FC236}">
                <a16:creationId xmlns:a16="http://schemas.microsoft.com/office/drawing/2014/main" id="{17FA88BC-18DB-4A39-8D7A-7EE0C39F12FD}"/>
              </a:ext>
            </a:extLst>
          </p:cNvPr>
          <p:cNvGrpSpPr/>
          <p:nvPr/>
        </p:nvGrpSpPr>
        <p:grpSpPr>
          <a:xfrm>
            <a:off x="6937103" y="2545414"/>
            <a:ext cx="2503968" cy="2441846"/>
            <a:chOff x="6251322" y="1853570"/>
            <a:chExt cx="2220829" cy="2165733"/>
          </a:xfrm>
        </p:grpSpPr>
        <p:grpSp>
          <p:nvGrpSpPr>
            <p:cNvPr id="29" name="组合 60">
              <a:extLst>
                <a:ext uri="{FF2B5EF4-FFF2-40B4-BE49-F238E27FC236}">
                  <a16:creationId xmlns:a16="http://schemas.microsoft.com/office/drawing/2014/main" id="{136CE6AD-F5AA-4967-A5EA-5884449448E1}"/>
                </a:ext>
              </a:extLst>
            </p:cNvPr>
            <p:cNvGrpSpPr/>
            <p:nvPr/>
          </p:nvGrpSpPr>
          <p:grpSpPr>
            <a:xfrm>
              <a:off x="6306418" y="1853570"/>
              <a:ext cx="2165733" cy="2165733"/>
              <a:chOff x="6298384" y="1724879"/>
              <a:chExt cx="2165733" cy="2165733"/>
            </a:xfrm>
          </p:grpSpPr>
          <p:sp>
            <p:nvSpPr>
              <p:cNvPr id="31" name="椭圆 77">
                <a:extLst>
                  <a:ext uri="{FF2B5EF4-FFF2-40B4-BE49-F238E27FC236}">
                    <a16:creationId xmlns:a16="http://schemas.microsoft.com/office/drawing/2014/main" id="{46217E02-DAF4-42B7-99FE-20EBBB660182}"/>
                  </a:ext>
                </a:extLst>
              </p:cNvPr>
              <p:cNvSpPr/>
              <p:nvPr/>
            </p:nvSpPr>
            <p:spPr>
              <a:xfrm>
                <a:off x="6517819" y="1936982"/>
                <a:ext cx="1729101" cy="1729101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32B9B3"/>
                </a:solidFill>
                <a:prstDash val="sysDot"/>
              </a:ln>
              <a:effectLst>
                <a:outerShdw blurRad="101600" sx="102000" sy="102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椭圆 78">
                <a:extLst>
                  <a:ext uri="{FF2B5EF4-FFF2-40B4-BE49-F238E27FC236}">
                    <a16:creationId xmlns:a16="http://schemas.microsoft.com/office/drawing/2014/main" id="{C2E21B42-9B77-46C8-9A51-88608FAA50E8}"/>
                  </a:ext>
                </a:extLst>
              </p:cNvPr>
              <p:cNvSpPr/>
              <p:nvPr/>
            </p:nvSpPr>
            <p:spPr>
              <a:xfrm>
                <a:off x="6298384" y="1724879"/>
                <a:ext cx="2165733" cy="2165733"/>
              </a:xfrm>
              <a:prstGeom prst="ellipse">
                <a:avLst/>
              </a:prstGeom>
              <a:noFill/>
              <a:ln w="28575">
                <a:solidFill>
                  <a:srgbClr val="2371B9"/>
                </a:solidFill>
                <a:prstDash val="sysDot"/>
              </a:ln>
              <a:effectLst>
                <a:outerShdw blurRad="101600" sx="102000" sy="102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30" name="图形 101">
              <a:extLst>
                <a:ext uri="{FF2B5EF4-FFF2-40B4-BE49-F238E27FC236}">
                  <a16:creationId xmlns:a16="http://schemas.microsoft.com/office/drawing/2014/main" id="{E07A9552-9D62-4428-835F-314F9670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51322" y="2101885"/>
              <a:ext cx="2081336" cy="1644869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20349AE-BE60-487F-B0D3-39424AF7B667}"/>
              </a:ext>
            </a:extLst>
          </p:cNvPr>
          <p:cNvSpPr txBox="1"/>
          <p:nvPr/>
        </p:nvSpPr>
        <p:spPr>
          <a:xfrm>
            <a:off x="371075" y="4881092"/>
            <a:ext cx="1959946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499" b="1">
                <a:solidFill>
                  <a:schemeClr val="bg1"/>
                </a:solidFill>
                <a:latin typeface="Calibri"/>
              </a:rPr>
              <a:t>30 x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1E20F7-8788-4D39-BB77-5A962769E614}"/>
              </a:ext>
            </a:extLst>
          </p:cNvPr>
          <p:cNvSpPr txBox="1"/>
          <p:nvPr/>
        </p:nvSpPr>
        <p:spPr>
          <a:xfrm>
            <a:off x="7329792" y="3412394"/>
            <a:ext cx="171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b="1">
                <a:solidFill>
                  <a:schemeClr val="bg1"/>
                </a:solidFill>
                <a:latin typeface="Calibri"/>
              </a:rPr>
              <a:t>70 x 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10FF5E-7B24-436C-ADFB-327474E07287}"/>
              </a:ext>
            </a:extLst>
          </p:cNvPr>
          <p:cNvSpPr txBox="1"/>
          <p:nvPr/>
        </p:nvSpPr>
        <p:spPr>
          <a:xfrm>
            <a:off x="3457770" y="2209800"/>
            <a:ext cx="184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b="1">
                <a:latin typeface="Calibri"/>
              </a:rPr>
              <a:t>2700 :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FAE082-F0E2-41C7-88C6-13940B90F101}"/>
              </a:ext>
            </a:extLst>
          </p:cNvPr>
          <p:cNvSpPr txBox="1"/>
          <p:nvPr/>
        </p:nvSpPr>
        <p:spPr>
          <a:xfrm>
            <a:off x="608007" y="4640752"/>
            <a:ext cx="1360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000" b="1">
                <a:solidFill>
                  <a:srgbClr val="FFFF00"/>
                </a:solidFill>
                <a:latin typeface="Calibri"/>
              </a:rPr>
              <a:t>150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CF77C2-305C-421D-B960-E6C8DD4A27EA}"/>
              </a:ext>
            </a:extLst>
          </p:cNvPr>
          <p:cNvSpPr txBox="1"/>
          <p:nvPr/>
        </p:nvSpPr>
        <p:spPr>
          <a:xfrm>
            <a:off x="3725494" y="2089924"/>
            <a:ext cx="1360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000" b="1">
                <a:solidFill>
                  <a:srgbClr val="FFFF00"/>
                </a:solidFill>
                <a:latin typeface="Calibri"/>
              </a:rPr>
              <a:t>900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BFA7C-0265-4334-B043-96378A910283}"/>
              </a:ext>
            </a:extLst>
          </p:cNvPr>
          <p:cNvSpPr txBox="1"/>
          <p:nvPr/>
        </p:nvSpPr>
        <p:spPr>
          <a:xfrm>
            <a:off x="7508831" y="3258505"/>
            <a:ext cx="1360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000" b="1">
                <a:solidFill>
                  <a:srgbClr val="FFFF00"/>
                </a:solidFill>
                <a:latin typeface="Calibri"/>
              </a:rPr>
              <a:t>420</a:t>
            </a:r>
          </a:p>
        </p:txBody>
      </p:sp>
      <p:pic>
        <p:nvPicPr>
          <p:cNvPr id="45" name="图形 1">
            <a:extLst>
              <a:ext uri="{FF2B5EF4-FFF2-40B4-BE49-F238E27FC236}">
                <a16:creationId xmlns:a16="http://schemas.microsoft.com/office/drawing/2014/main" id="{B5CFCAAB-B9D9-4FA2-B920-78C9B565D8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98185">
            <a:off x="-3077003" y="1774991"/>
            <a:ext cx="2573033" cy="2637213"/>
          </a:xfrm>
          <a:prstGeom prst="rect">
            <a:avLst/>
          </a:prstGeom>
        </p:spPr>
      </p:pic>
      <p:pic>
        <p:nvPicPr>
          <p:cNvPr id="46" name="图形 1">
            <a:extLst>
              <a:ext uri="{FF2B5EF4-FFF2-40B4-BE49-F238E27FC236}">
                <a16:creationId xmlns:a16="http://schemas.microsoft.com/office/drawing/2014/main" id="{64D8378C-B688-4226-AC38-4913FB2A61C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28841" y="1595949"/>
            <a:ext cx="4148325" cy="4251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2FB4C-410C-4158-91AB-AB2577199C2D}"/>
              </a:ext>
            </a:extLst>
          </p:cNvPr>
          <p:cNvSpPr txBox="1"/>
          <p:nvPr/>
        </p:nvSpPr>
        <p:spPr>
          <a:xfrm>
            <a:off x="-202034" y="7315793"/>
            <a:ext cx="1259606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SVN-Vanilla Daisy Pro" panose="00000500000000000000" pitchFamily="2" charset="0"/>
              </a:rPr>
              <a:t>- click vào hành tinh lần 1 hiện đáp án.</a:t>
            </a:r>
          </a:p>
          <a:p>
            <a:pPr algn="ctr"/>
            <a:r>
              <a:rPr lang="en-US" sz="4000">
                <a:latin typeface="SVN-Vanilla Daisy Pro" panose="00000500000000000000" pitchFamily="2" charset="0"/>
              </a:rPr>
              <a:t>- click vào hành tinh lần 2 mất đáp án</a:t>
            </a:r>
          </a:p>
        </p:txBody>
      </p:sp>
    </p:spTree>
    <p:extLst>
      <p:ext uri="{BB962C8B-B14F-4D97-AF65-F5344CB8AC3E}">
        <p14:creationId xmlns:p14="http://schemas.microsoft.com/office/powerpoint/2010/main" val="42918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877 -0.13912 L 1.36263 -0.00672 " pathEditMode="relative" rAng="0" ptsTypes="AA">
                                      <p:cBhvr>
                                        <p:cTn id="64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66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50"/>
                            </p:stCondLst>
                            <p:childTnLst>
                              <p:par>
                                <p:cTn id="10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26875 0.0018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75 0.00185 L 0.51549 -0.2402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49 -0.24028 L 0.82877 -0.1391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41" name="图形 40">
            <a:extLst>
              <a:ext uri="{FF2B5EF4-FFF2-40B4-BE49-F238E27FC236}">
                <a16:creationId xmlns:a16="http://schemas.microsoft.com/office/drawing/2014/main" id="{C7AD55B5-F027-475A-9C72-497A97882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463" y="1562973"/>
            <a:ext cx="4473102" cy="3780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E9EA826-7012-44BC-A9A6-6C8176F81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45476" y="4855089"/>
            <a:ext cx="167124" cy="1808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D60517-D059-434B-8E65-3C23D8E9E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4DEF688-7352-4302-8140-CC146F1FD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D36434-E2CF-4A20-9112-FFE270701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A3DCB76-3A70-432A-84B6-3563156893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AC91C0-12F7-44AC-ADE8-CE50603BA5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369" y="4318564"/>
            <a:ext cx="275699" cy="2952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069FEB-FE0A-4C82-ACAB-9A5B35EB68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B9C6D50C-3F05-44D3-830F-965EEE0D0E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-546402" y="1052009"/>
            <a:ext cx="5876052" cy="3571718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CD6D40B5-9C8D-411A-BAB9-AA5D8A03A0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28733" y="440660"/>
            <a:ext cx="1234508" cy="1401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îš1ïḑè">
            <a:extLst>
              <a:ext uri="{FF2B5EF4-FFF2-40B4-BE49-F238E27FC236}">
                <a16:creationId xmlns:a16="http://schemas.microsoft.com/office/drawing/2014/main" id="{B2EA430F-C3BA-4224-8227-59DF9031E543}"/>
              </a:ext>
            </a:extLst>
          </p:cNvPr>
          <p:cNvSpPr txBox="1"/>
          <p:nvPr/>
        </p:nvSpPr>
        <p:spPr>
          <a:xfrm>
            <a:off x="4566154" y="2162098"/>
            <a:ext cx="958917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6000">
                <a:gradFill flip="none" rotWithShape="1">
                  <a:gsLst>
                    <a:gs pos="0">
                      <a:srgbClr val="FFEBBB"/>
                    </a:gs>
                    <a:gs pos="38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5400000" scaled="1"/>
                  <a:tileRect/>
                </a:gradFill>
                <a:latin typeface="SVN-Caprica Script" pitchFamily="2" charset="0"/>
                <a:ea typeface="印品溜溜圆" panose="02000000000000000000" pitchFamily="2" charset="-122"/>
              </a:defRPr>
            </a:lvl1pPr>
          </a:lstStyle>
          <a:p>
            <a:r>
              <a:rPr lang="en-US" altLang="zh-CN" sz="7200" dirty="0">
                <a:gradFill flip="none" rotWithShape="1">
                  <a:gsLst>
                    <a:gs pos="0">
                      <a:srgbClr val="FFEBBB"/>
                    </a:gs>
                    <a:gs pos="16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16200000" scaled="1"/>
                  <a:tileRect/>
                </a:gradFill>
              </a:rPr>
              <a:t>01</a:t>
            </a:r>
          </a:p>
        </p:txBody>
      </p:sp>
      <p:sp>
        <p:nvSpPr>
          <p:cNvPr id="20" name="iŝ1ïḑe">
            <a:extLst>
              <a:ext uri="{FF2B5EF4-FFF2-40B4-BE49-F238E27FC236}">
                <a16:creationId xmlns:a16="http://schemas.microsoft.com/office/drawing/2014/main" id="{49D697D9-C2D4-47A0-85CB-DB2DAF910522}"/>
              </a:ext>
            </a:extLst>
          </p:cNvPr>
          <p:cNvSpPr txBox="1"/>
          <p:nvPr/>
        </p:nvSpPr>
        <p:spPr>
          <a:xfrm>
            <a:off x="5995100" y="3829474"/>
            <a:ext cx="1091966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6000">
                <a:gradFill flip="none" rotWithShape="1">
                  <a:gsLst>
                    <a:gs pos="0">
                      <a:srgbClr val="FFEBBB"/>
                    </a:gs>
                    <a:gs pos="38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5400000" scaled="1"/>
                  <a:tileRect/>
                </a:gradFill>
                <a:latin typeface="SVN-Caprica Script" pitchFamily="2" charset="0"/>
                <a:ea typeface="印品溜溜圆" panose="02000000000000000000" pitchFamily="2" charset="-122"/>
              </a:defRPr>
            </a:lvl1pPr>
          </a:lstStyle>
          <a:p>
            <a:r>
              <a:rPr lang="en-US" altLang="zh-CN" sz="6600">
                <a:gradFill flip="none" rotWithShape="1">
                  <a:gsLst>
                    <a:gs pos="0">
                      <a:srgbClr val="FFEBBB"/>
                    </a:gs>
                    <a:gs pos="16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16200000" scaled="1"/>
                  <a:tileRect/>
                </a:gradFill>
              </a:rPr>
              <a:t>02</a:t>
            </a:r>
            <a:endParaRPr lang="en-US" altLang="zh-CN" sz="6600" dirty="0">
              <a:gradFill flip="none" rotWithShape="1">
                <a:gsLst>
                  <a:gs pos="0">
                    <a:srgbClr val="FFEBBB"/>
                  </a:gs>
                  <a:gs pos="16000">
                    <a:srgbClr val="D7B7B4"/>
                  </a:gs>
                  <a:gs pos="61000">
                    <a:srgbClr val="B388AD"/>
                  </a:gs>
                  <a:gs pos="100000">
                    <a:srgbClr val="7030A0"/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25" name="îşḻïḑé">
            <a:extLst>
              <a:ext uri="{FF2B5EF4-FFF2-40B4-BE49-F238E27FC236}">
                <a16:creationId xmlns:a16="http://schemas.microsoft.com/office/drawing/2014/main" id="{A07F2529-7629-492A-8844-E45672C32905}"/>
              </a:ext>
            </a:extLst>
          </p:cNvPr>
          <p:cNvSpPr txBox="1"/>
          <p:nvPr/>
        </p:nvSpPr>
        <p:spPr>
          <a:xfrm>
            <a:off x="5731205" y="2332983"/>
            <a:ext cx="4566626" cy="8017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UTM Swiss 721 Black Condensed" panose="02000500000000000000" pitchFamily="2" charset="0"/>
                <a:ea typeface="印品溜溜圆" panose="02000000000000000000" pitchFamily="2" charset="-122"/>
                <a:sym typeface="Noto Serif CJK SC" panose="02020400000000000000" pitchFamily="18" charset="-122"/>
              </a:rPr>
              <a:t>Xem lại bài học.</a:t>
            </a:r>
            <a:endParaRPr lang="en-US" altLang="zh-CN" sz="4400" b="1" dirty="0">
              <a:solidFill>
                <a:srgbClr val="000000"/>
              </a:solidFill>
              <a:latin typeface="UTM Swiss 721 Black Condensed" panose="02000500000000000000" pitchFamily="2" charset="0"/>
              <a:ea typeface="印品溜溜圆" panose="02000000000000000000" pitchFamily="2" charset="-122"/>
              <a:sym typeface="Noto Serif CJK SC" panose="02020400000000000000" pitchFamily="18" charset="-122"/>
            </a:endParaRPr>
          </a:p>
        </p:txBody>
      </p:sp>
      <p:sp>
        <p:nvSpPr>
          <p:cNvPr id="28" name="ïšľîḑé">
            <a:extLst>
              <a:ext uri="{FF2B5EF4-FFF2-40B4-BE49-F238E27FC236}">
                <a16:creationId xmlns:a16="http://schemas.microsoft.com/office/drawing/2014/main" id="{5282DBCC-79ED-44B7-A5FE-C656134546B7}"/>
              </a:ext>
            </a:extLst>
          </p:cNvPr>
          <p:cNvSpPr txBox="1"/>
          <p:nvPr/>
        </p:nvSpPr>
        <p:spPr>
          <a:xfrm>
            <a:off x="7151971" y="4019174"/>
            <a:ext cx="4974659" cy="7660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>
              <a:defRPr b="1">
                <a:latin typeface="义启隶书体" panose="02010601030101010101" pitchFamily="2" charset="-122"/>
                <a:ea typeface="义启隶书体" panose="02010601030101010101" pitchFamily="2" charset="-122"/>
              </a:defRPr>
            </a:lvl1pPr>
          </a:lstStyle>
          <a:p>
            <a:r>
              <a:rPr lang="en-US" altLang="zh-CN" sz="4400">
                <a:latin typeface="UTM Swiss 721 Black Condensed" panose="02000500000000000000" pitchFamily="2" charset="0"/>
                <a:ea typeface="印品溜溜圆" panose="02000000000000000000" pitchFamily="2" charset="-122"/>
              </a:rPr>
              <a:t>Chuẩn bị tiết 2.</a:t>
            </a:r>
            <a:endParaRPr lang="en-US" altLang="zh-CN" sz="4400" dirty="0">
              <a:latin typeface="UTM Swiss 721 Black Condensed" panose="02000500000000000000" pitchFamily="2" charset="0"/>
              <a:ea typeface="印品溜溜圆" panose="02000000000000000000" pitchFamily="2" charset="-122"/>
              <a:sym typeface="Noto Serif CJK SC" panose="02020400000000000000" pitchFamily="18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FB06878-4360-4068-A219-1464B9B3AE07}"/>
              </a:ext>
            </a:extLst>
          </p:cNvPr>
          <p:cNvCxnSpPr>
            <a:cxnSpLocks/>
          </p:cNvCxnSpPr>
          <p:nvPr/>
        </p:nvCxnSpPr>
        <p:spPr>
          <a:xfrm>
            <a:off x="5859858" y="3183500"/>
            <a:ext cx="44379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2131007F-0571-45D3-BE5C-065832E29B1A}"/>
              </a:ext>
            </a:extLst>
          </p:cNvPr>
          <p:cNvCxnSpPr>
            <a:cxnSpLocks/>
          </p:cNvCxnSpPr>
          <p:nvPr/>
        </p:nvCxnSpPr>
        <p:spPr>
          <a:xfrm>
            <a:off x="7287706" y="4905838"/>
            <a:ext cx="377212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形 39">
            <a:extLst>
              <a:ext uri="{FF2B5EF4-FFF2-40B4-BE49-F238E27FC236}">
                <a16:creationId xmlns:a16="http://schemas.microsoft.com/office/drawing/2014/main" id="{CADF0BD6-631D-4116-B835-B7430F352D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7179" y="690712"/>
            <a:ext cx="1126218" cy="1126218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0917D142-465E-40E1-BE1C-979FA118A8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6264" y="3884387"/>
            <a:ext cx="3571720" cy="2707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5E4275A0-83E9-46CC-BC03-9753733C89A2}"/>
              </a:ext>
            </a:extLst>
          </p:cNvPr>
          <p:cNvSpPr/>
          <p:nvPr/>
        </p:nvSpPr>
        <p:spPr>
          <a:xfrm>
            <a:off x="1913397" y="482262"/>
            <a:ext cx="25490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>
                <a:gradFill flip="none" rotWithShape="1">
                  <a:gsLst>
                    <a:gs pos="0">
                      <a:srgbClr val="FFEBBB"/>
                    </a:gs>
                    <a:gs pos="38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5400000" scaled="1"/>
                  <a:tileRect/>
                </a:gradFill>
                <a:latin typeface="SVN-Caprica Script" pitchFamily="2" charset="0"/>
                <a:ea typeface="印品溜溜圆" panose="02000000000000000000" pitchFamily="2" charset="-122"/>
              </a:rPr>
              <a:t>Dặn dò</a:t>
            </a:r>
            <a:endParaRPr lang="zh-CN" altLang="en-US" sz="6000" dirty="0">
              <a:gradFill flip="none" rotWithShape="1">
                <a:gsLst>
                  <a:gs pos="0">
                    <a:srgbClr val="FFEBBB"/>
                  </a:gs>
                  <a:gs pos="38000">
                    <a:srgbClr val="D7B7B4"/>
                  </a:gs>
                  <a:gs pos="61000">
                    <a:srgbClr val="B388AD"/>
                  </a:gs>
                  <a:gs pos="100000">
                    <a:srgbClr val="7030A0"/>
                  </a:gs>
                </a:gsLst>
                <a:lin ang="5400000" scaled="1"/>
                <a:tileRect/>
              </a:gradFill>
              <a:latin typeface="SVN-Caprica Script" pitchFamily="2" charset="0"/>
              <a:ea typeface="印品溜溜圆" panose="02000000000000000000" pitchFamily="2" charset="-122"/>
            </a:endParaRPr>
          </a:p>
        </p:txBody>
      </p:sp>
      <p:sp>
        <p:nvSpPr>
          <p:cNvPr id="39" name="圆角矩形 4">
            <a:extLst>
              <a:ext uri="{FF2B5EF4-FFF2-40B4-BE49-F238E27FC236}">
                <a16:creationId xmlns:a16="http://schemas.microsoft.com/office/drawing/2014/main" id="{18468197-4A11-4EF9-ADA8-A5944ADF1376}"/>
              </a:ext>
            </a:extLst>
          </p:cNvPr>
          <p:cNvSpPr/>
          <p:nvPr/>
        </p:nvSpPr>
        <p:spPr>
          <a:xfrm>
            <a:off x="1995912" y="1409534"/>
            <a:ext cx="3062626" cy="10348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8C3EA31D-17E8-4489-9FD0-28C67A4B0E4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10441859" y="5170647"/>
            <a:ext cx="1709943" cy="17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8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045" y="241250"/>
            <a:ext cx="11729355" cy="6397467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4">
            <a:extLst>
              <a:ext uri="{FF2B5EF4-FFF2-40B4-BE49-F238E27FC236}">
                <a16:creationId xmlns:a16="http://schemas.microsoft.com/office/drawing/2014/main" id="{46F1CB3C-C129-4492-9624-8B8A81ACFE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8323167" y="2077761"/>
            <a:ext cx="3868833" cy="3953137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B29D4237-AB99-45B2-9D4D-5D4A5A36BA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87981" y="4343400"/>
            <a:ext cx="5616039" cy="56160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0E1F1E6-42F7-4BE7-8D44-EA826DCBB96A}"/>
              </a:ext>
            </a:extLst>
          </p:cNvPr>
          <p:cNvSpPr txBox="1"/>
          <p:nvPr/>
        </p:nvSpPr>
        <p:spPr>
          <a:xfrm>
            <a:off x="2833039" y="575620"/>
            <a:ext cx="6525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VN Binh Duong" pitchFamily="2" charset="0"/>
              </a:rPr>
              <a:t>TẠM BIỆT!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D300E7B-D50E-4A74-AE77-A95372A8C9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7" r="85072" b="70421"/>
          <a:stretch/>
        </p:blipFill>
        <p:spPr>
          <a:xfrm>
            <a:off x="59537" y="346433"/>
            <a:ext cx="1724727" cy="1194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6554116"/>
            <a:ext cx="227447" cy="3038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65" y="1118836"/>
            <a:ext cx="358395" cy="5752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EF2CF5-D46A-452F-B569-64E78A48DF9D}"/>
              </a:ext>
            </a:extLst>
          </p:cNvPr>
          <p:cNvGrpSpPr/>
          <p:nvPr/>
        </p:nvGrpSpPr>
        <p:grpSpPr>
          <a:xfrm rot="617399">
            <a:off x="24387" y="1631585"/>
            <a:ext cx="4077543" cy="3916656"/>
            <a:chOff x="-129810" y="1896482"/>
            <a:chExt cx="4385766" cy="421271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DF2252E-9B0E-421F-821B-411DCC98D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399" y="5048861"/>
              <a:ext cx="1535025" cy="1060339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C9C5652-4940-47D9-A364-A518D41BC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810" y="1896482"/>
              <a:ext cx="4385766" cy="341206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E87FF1-A82D-4D68-B60B-001ED48F3814}"/>
              </a:ext>
            </a:extLst>
          </p:cNvPr>
          <p:cNvSpPr txBox="1"/>
          <p:nvPr/>
        </p:nvSpPr>
        <p:spPr>
          <a:xfrm>
            <a:off x="2765607" y="575620"/>
            <a:ext cx="6525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UVN Binh Duong" pitchFamily="2" charset="0"/>
              </a:rPr>
              <a:t>TẠM BIỆT!</a:t>
            </a:r>
          </a:p>
        </p:txBody>
      </p:sp>
      <p:pic>
        <p:nvPicPr>
          <p:cNvPr id="22" name="图片 26">
            <a:extLst>
              <a:ext uri="{FF2B5EF4-FFF2-40B4-BE49-F238E27FC236}">
                <a16:creationId xmlns:a16="http://schemas.microsoft.com/office/drawing/2014/main" id="{CD02C2D6-5BBA-4746-B8AB-B5C1EB4FCD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623" r="10330" b="70062"/>
          <a:stretch/>
        </p:blipFill>
        <p:spPr>
          <a:xfrm>
            <a:off x="10086499" y="190047"/>
            <a:ext cx="2062420" cy="1697667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A8FA4B1F-8B60-4085-94AD-6F843F1652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577809" y="5828291"/>
            <a:ext cx="657288" cy="1001582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3FCED818-85B4-40B4-9E89-C25A18C342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31896" y="4904253"/>
            <a:ext cx="842581" cy="1001582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582C4956-101D-45D4-982C-3F6476D9EE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902672" y="4204806"/>
            <a:ext cx="843834" cy="1001583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77C2752E-6A3C-4D25-8D41-89328C73EB7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4716284" y="3691497"/>
            <a:ext cx="835070" cy="1001582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1B8765EB-A393-40F5-844C-C3C619F947D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630423" y="3691497"/>
            <a:ext cx="906432" cy="1001582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C4829F84-83C6-4729-BD16-9027C486DDA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5724930" y="3341818"/>
            <a:ext cx="845085" cy="1001582"/>
          </a:xfrm>
          <a:prstGeom prst="rect">
            <a:avLst/>
          </a:prstGeom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8EE907E1-E6A4-438D-A42A-D2F073BD7B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7536855" y="4204806"/>
            <a:ext cx="887652" cy="1001582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E6021558-2A44-4BE8-9CCC-1A8B46525C2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76029" y="4904253"/>
            <a:ext cx="807526" cy="1001583"/>
          </a:xfrm>
          <a:prstGeom prst="rect">
            <a:avLst/>
          </a:prstGeom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3ABEDC93-09DF-4B5B-A9A6-BEDFEF03C47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622169" y="5828291"/>
            <a:ext cx="908937" cy="1001582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26749D85-C41E-44F6-BB0C-C27D0432737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47" y="4261722"/>
            <a:ext cx="1663107" cy="230756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Plus Sign">
                <a:extLst>
                  <a:ext uri="{FF2B5EF4-FFF2-40B4-BE49-F238E27FC236}">
                    <a16:creationId xmlns:a16="http://schemas.microsoft.com/office/drawing/2014/main" id="{B46A4897-9131-42D4-8C4C-1AA6170786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015508"/>
                  </p:ext>
                </p:extLst>
              </p:nvPr>
            </p:nvGraphicFramePr>
            <p:xfrm>
              <a:off x="600282" y="2341429"/>
              <a:ext cx="643236" cy="709351"/>
            </p:xfrm>
            <a:graphic>
              <a:graphicData uri="http://schemas.microsoft.com/office/drawing/2017/model3d">
                <am3d:model3d r:embed="rId38">
                  <am3d:spPr>
                    <a:xfrm>
                      <a:off x="0" y="0"/>
                      <a:ext cx="643236" cy="709351"/>
                    </a:xfrm>
                    <a:prstGeom prst="rect">
                      <a:avLst/>
                    </a:prstGeom>
                  </am3d:spPr>
                  <am3d:camera>
                    <am3d:pos x="0" y="0" z="685843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800778" d="1000000"/>
                    <am3d:preTrans dx="-4" dy="-180358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11788" ay="1102599" az="-227330"/>
                    <am3d:postTrans dx="0" dy="0" dz="0"/>
                  </am3d:trans>
                  <am3d:raster rName="Office3DRenderer" rVer="16.0.8326">
                    <am3d:blip r:embed="rId39"/>
                  </am3d:raster>
                  <am3d:objViewport viewportSz="8985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Plus Sign">
                <a:extLst>
                  <a:ext uri="{FF2B5EF4-FFF2-40B4-BE49-F238E27FC236}">
                    <a16:creationId xmlns:a16="http://schemas.microsoft.com/office/drawing/2014/main" id="{B46A4897-9131-42D4-8C4C-1AA6170786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0282" y="2341429"/>
                <a:ext cx="643236" cy="7093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6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50"/>
                            </p:stCondLst>
                            <p:childTnLst>
                              <p:par>
                                <p:cTn id="1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250"/>
                            </p:stCondLst>
                            <p:childTnLst>
                              <p:par>
                                <p:cTn id="1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0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920"/>
                            </p:stCondLst>
                            <p:childTnLst>
                              <p:par>
                                <p:cTn id="2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3.7037E-7 L -1.04167E-6 -0.07222 " pathEditMode="relative" rAng="0" ptsTypes="AA">
                                      <p:cBhvr>
                                        <p:cTn id="2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2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770"/>
                            </p:stCondLst>
                            <p:childTnLst>
                              <p:par>
                                <p:cTn id="228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2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31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2175A89B-2FD6-4D83-8E1A-9D39031A2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r="9179" b="19640"/>
          <a:stretch/>
        </p:blipFill>
        <p:spPr>
          <a:xfrm>
            <a:off x="10896600" y="5469182"/>
            <a:ext cx="1295399" cy="1388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B23A3-19AC-4B83-B9E7-1F845D9FF4FA}"/>
              </a:ext>
            </a:extLst>
          </p:cNvPr>
          <p:cNvSpPr txBox="1"/>
          <p:nvPr/>
        </p:nvSpPr>
        <p:spPr>
          <a:xfrm>
            <a:off x="3000020" y="207880"/>
            <a:ext cx="6392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587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ĐỐ BẠN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9ACF3-9B9E-4C54-8E09-9FFAA0442718}"/>
              </a:ext>
            </a:extLst>
          </p:cNvPr>
          <p:cNvSpPr txBox="1"/>
          <p:nvPr/>
        </p:nvSpPr>
        <p:spPr>
          <a:xfrm>
            <a:off x="2975845" y="259140"/>
            <a:ext cx="6392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58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ĐỐ </a:t>
            </a:r>
            <a:r>
              <a:rPr lang="en-US" sz="9600" b="1">
                <a:ln w="15875" cmpd="sng">
                  <a:solidFill>
                    <a:schemeClr val="bg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BẠN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D8F838-3D10-4143-8AA0-8E6362A64DAD}"/>
              </a:ext>
            </a:extLst>
          </p:cNvPr>
          <p:cNvGrpSpPr/>
          <p:nvPr/>
        </p:nvGrpSpPr>
        <p:grpSpPr>
          <a:xfrm>
            <a:off x="1923132" y="2667000"/>
            <a:ext cx="3910623" cy="4149710"/>
            <a:chOff x="-129810" y="1896482"/>
            <a:chExt cx="4385766" cy="4212718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E95981A7-17B6-4F43-93BF-5FE784D3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399" y="5048861"/>
              <a:ext cx="1535025" cy="1060339"/>
            </a:xfrm>
            <a:prstGeom prst="rect">
              <a:avLst/>
            </a:prstGeom>
          </p:spPr>
        </p:pic>
        <p:pic>
          <p:nvPicPr>
            <p:cNvPr id="13" name="图片 28">
              <a:extLst>
                <a:ext uri="{FF2B5EF4-FFF2-40B4-BE49-F238E27FC236}">
                  <a16:creationId xmlns:a16="http://schemas.microsoft.com/office/drawing/2014/main" id="{6478F5EB-1ED0-4C67-98EE-F10B34156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810" y="1896482"/>
              <a:ext cx="4385766" cy="3412068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1B7D2398-F090-4043-A187-C0818FA9C9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623" r="10330" b="70062"/>
          <a:stretch/>
        </p:blipFill>
        <p:spPr>
          <a:xfrm>
            <a:off x="10711080" y="257393"/>
            <a:ext cx="1480919" cy="12190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699BC2-7DF6-42DE-9C0A-D29CFBBC2305}"/>
              </a:ext>
            </a:extLst>
          </p:cNvPr>
          <p:cNvGrpSpPr/>
          <p:nvPr/>
        </p:nvGrpSpPr>
        <p:grpSpPr>
          <a:xfrm>
            <a:off x="6598041" y="3038685"/>
            <a:ext cx="2252364" cy="3819314"/>
            <a:chOff x="7028899" y="2429800"/>
            <a:chExt cx="2693136" cy="4566727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801D276C-9377-4A17-A0CD-4E3B3E02E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7543800" y="4939127"/>
              <a:ext cx="2057400" cy="2057400"/>
            </a:xfrm>
            <a:prstGeom prst="rect">
              <a:avLst/>
            </a:prstGeom>
          </p:spPr>
        </p:pic>
        <p:pic>
          <p:nvPicPr>
            <p:cNvPr id="29" name="图形 1">
              <a:extLst>
                <a:ext uri="{FF2B5EF4-FFF2-40B4-BE49-F238E27FC236}">
                  <a16:creationId xmlns:a16="http://schemas.microsoft.com/office/drawing/2014/main" id="{64229844-B27D-4614-A50C-026D3C78C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31633">
              <a:off x="7028899" y="2429800"/>
              <a:ext cx="2693136" cy="32095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图片 26">
            <a:extLst>
              <a:ext uri="{FF2B5EF4-FFF2-40B4-BE49-F238E27FC236}">
                <a16:creationId xmlns:a16="http://schemas.microsoft.com/office/drawing/2014/main" id="{DA453BDE-DB6A-46B6-AA90-4C99F8EFC2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7" r="85072" b="70421"/>
          <a:stretch/>
        </p:blipFill>
        <p:spPr>
          <a:xfrm>
            <a:off x="-34643" y="144591"/>
            <a:ext cx="1724727" cy="1194208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ED7A9186-5557-41F1-B96B-C8B816B894D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5414" y="1167171"/>
            <a:ext cx="3636644" cy="2437032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42850FFA-7212-4358-914E-9D37FA911D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7859252" y="1262506"/>
            <a:ext cx="3623204" cy="2347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0973D-D702-456E-996F-C32AB5E20231}"/>
              </a:ext>
            </a:extLst>
          </p:cNvPr>
          <p:cNvSpPr txBox="1"/>
          <p:nvPr/>
        </p:nvSpPr>
        <p:spPr>
          <a:xfrm>
            <a:off x="784565" y="1393440"/>
            <a:ext cx="3112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defRPr/>
            </a:pPr>
            <a:r>
              <a:rPr lang="en-US" sz="3600" b="1">
                <a:solidFill>
                  <a:srgbClr val="FF0000"/>
                </a:solidFill>
              </a:rPr>
              <a:t>Viết phép chia tương ứng: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2802B5-6391-4473-95CD-2EF1CF884E8D}"/>
              </a:ext>
            </a:extLst>
          </p:cNvPr>
          <p:cNvSpPr txBox="1"/>
          <p:nvPr/>
        </p:nvSpPr>
        <p:spPr>
          <a:xfrm>
            <a:off x="8242859" y="1803020"/>
            <a:ext cx="2918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defRPr/>
            </a:pPr>
            <a:r>
              <a:rPr lang="en-US" sz="4000" b="1">
                <a:solidFill>
                  <a:srgbClr val="F5751F"/>
                </a:solidFill>
              </a:rPr>
              <a:t>32 : 4 = 8</a:t>
            </a:r>
          </a:p>
          <a:p>
            <a:pPr algn="ctr" defTabSz="914217">
              <a:defRPr/>
            </a:pPr>
            <a:r>
              <a:rPr lang="en-US" sz="4000" b="1">
                <a:solidFill>
                  <a:srgbClr val="F5751F"/>
                </a:solidFill>
              </a:rPr>
              <a:t>32 : 8 =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B4C41C-58C8-40C5-A8DC-ED45ABCEF411}"/>
              </a:ext>
            </a:extLst>
          </p:cNvPr>
          <p:cNvSpPr txBox="1"/>
          <p:nvPr/>
        </p:nvSpPr>
        <p:spPr>
          <a:xfrm>
            <a:off x="1213589" y="2648410"/>
            <a:ext cx="234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defRPr/>
            </a:pPr>
            <a:r>
              <a:rPr lang="en-US" sz="4000" b="1">
                <a:solidFill>
                  <a:srgbClr val="002060"/>
                </a:solidFill>
              </a:rPr>
              <a:t>4 x 8 = 32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56C7BB-ED9C-4D2B-B6FF-D01FE30D17AD}"/>
              </a:ext>
            </a:extLst>
          </p:cNvPr>
          <p:cNvSpPr txBox="1"/>
          <p:nvPr/>
        </p:nvSpPr>
        <p:spPr>
          <a:xfrm>
            <a:off x="7991505" y="-1849451"/>
            <a:ext cx="2918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defRPr/>
            </a:pPr>
            <a:r>
              <a:rPr lang="en-US" sz="4000" b="1">
                <a:solidFill>
                  <a:srgbClr val="F5751F"/>
                </a:solidFill>
              </a:rPr>
              <a:t>70 : 7 = 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756B72-228B-4DEA-B649-C48DE36950BC}"/>
              </a:ext>
            </a:extLst>
          </p:cNvPr>
          <p:cNvSpPr txBox="1"/>
          <p:nvPr/>
        </p:nvSpPr>
        <p:spPr>
          <a:xfrm>
            <a:off x="1084672" y="2666328"/>
            <a:ext cx="2545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defRPr/>
            </a:pPr>
            <a:r>
              <a:rPr lang="en-US" sz="4000" b="1">
                <a:solidFill>
                  <a:srgbClr val="002060"/>
                </a:solidFill>
              </a:rPr>
              <a:t>7 x 10 = 70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18DD7D-C963-4A40-9687-C7FA63E267A9}"/>
              </a:ext>
            </a:extLst>
          </p:cNvPr>
          <p:cNvSpPr txBox="1"/>
          <p:nvPr/>
        </p:nvSpPr>
        <p:spPr>
          <a:xfrm>
            <a:off x="8231822" y="2104159"/>
            <a:ext cx="2918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defRPr/>
            </a:pPr>
            <a:r>
              <a:rPr lang="en-US" sz="4000" b="1">
                <a:solidFill>
                  <a:srgbClr val="F5751F"/>
                </a:solidFill>
              </a:rPr>
              <a:t>70 : 7 = 10</a:t>
            </a:r>
          </a:p>
        </p:txBody>
      </p:sp>
    </p:spTree>
    <p:extLst>
      <p:ext uri="{BB962C8B-B14F-4D97-AF65-F5344CB8AC3E}">
        <p14:creationId xmlns:p14="http://schemas.microsoft.com/office/powerpoint/2010/main" val="31039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07407E-6 L -3.125E-6 -0.07223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0"/>
                            </p:stCondLst>
                            <p:childTnLst>
                              <p:par>
                                <p:cTn id="35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  <p:bldP spid="3" grpId="0"/>
      <p:bldP spid="39" grpId="0" build="p"/>
      <p:bldP spid="39" grpId="1" build="p"/>
      <p:bldP spid="40" grpId="0"/>
      <p:bldP spid="40" grpId="1"/>
      <p:bldP spid="38" grpId="0"/>
      <p:bldP spid="38" grpId="1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045" y="241250"/>
            <a:ext cx="11729355" cy="6397467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4">
            <a:extLst>
              <a:ext uri="{FF2B5EF4-FFF2-40B4-BE49-F238E27FC236}">
                <a16:creationId xmlns:a16="http://schemas.microsoft.com/office/drawing/2014/main" id="{46F1CB3C-C129-4492-9624-8B8A81ACFE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8323167" y="2077761"/>
            <a:ext cx="3868833" cy="3953137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B29D4237-AB99-45B2-9D4D-5D4A5A36BA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87981" y="4343400"/>
            <a:ext cx="5616039" cy="56160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0E1F1E6-42F7-4BE7-8D44-EA826DCBB96A}"/>
              </a:ext>
            </a:extLst>
          </p:cNvPr>
          <p:cNvSpPr txBox="1"/>
          <p:nvPr/>
        </p:nvSpPr>
        <p:spPr>
          <a:xfrm>
            <a:off x="892754" y="875950"/>
            <a:ext cx="10383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VN Binh Duong" pitchFamily="2" charset="0"/>
              </a:rPr>
              <a:t>ÔN TẬP PHÉP NHÂN, PHÉP CHIA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D300E7B-D50E-4A74-AE77-A95372A8C9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7" r="85072" b="70421"/>
          <a:stretch/>
        </p:blipFill>
        <p:spPr>
          <a:xfrm>
            <a:off x="59537" y="346433"/>
            <a:ext cx="1724727" cy="1194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6554116"/>
            <a:ext cx="227447" cy="3038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65" y="1118836"/>
            <a:ext cx="358395" cy="5752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EF2CF5-D46A-452F-B569-64E78A48DF9D}"/>
              </a:ext>
            </a:extLst>
          </p:cNvPr>
          <p:cNvGrpSpPr/>
          <p:nvPr/>
        </p:nvGrpSpPr>
        <p:grpSpPr>
          <a:xfrm rot="617399">
            <a:off x="24387" y="1631585"/>
            <a:ext cx="4077543" cy="3916656"/>
            <a:chOff x="-129810" y="1896482"/>
            <a:chExt cx="4385766" cy="421271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DF2252E-9B0E-421F-821B-411DCC98D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399" y="5048861"/>
              <a:ext cx="1535025" cy="1060339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C9C5652-4940-47D9-A364-A518D41BC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810" y="1896482"/>
              <a:ext cx="4385766" cy="341206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E87FF1-A82D-4D68-B60B-001ED48F3814}"/>
              </a:ext>
            </a:extLst>
          </p:cNvPr>
          <p:cNvSpPr txBox="1"/>
          <p:nvPr/>
        </p:nvSpPr>
        <p:spPr>
          <a:xfrm>
            <a:off x="838200" y="859955"/>
            <a:ext cx="10383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>
                <a:solidFill>
                  <a:srgbClr val="FFAF3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UVN Binh Duong" pitchFamily="2" charset="0"/>
              </a:defRPr>
            </a:lvl1pPr>
          </a:lstStyle>
          <a:p>
            <a:r>
              <a:rPr lang="en-US">
                <a:ln w="28575">
                  <a:solidFill>
                    <a:schemeClr val="tx1"/>
                  </a:solidFill>
                </a:ln>
                <a:solidFill>
                  <a:srgbClr val="FFAF30">
                    <a:lumMod val="90000"/>
                    <a:lumOff val="10000"/>
                  </a:srgbClr>
                </a:solidFill>
              </a:rPr>
              <a:t>ÔN TẬP </a:t>
            </a:r>
            <a:r>
              <a:rPr lang="en-US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PHÉP NHÂN</a:t>
            </a:r>
            <a:r>
              <a:rPr lang="en-US">
                <a:ln w="28575">
                  <a:solidFill>
                    <a:schemeClr val="tx1"/>
                  </a:solidFill>
                </a:ln>
                <a:solidFill>
                  <a:srgbClr val="FFAF30">
                    <a:lumMod val="90000"/>
                    <a:lumOff val="10000"/>
                  </a:srgbClr>
                </a:solidFill>
              </a:rPr>
              <a:t>, </a:t>
            </a:r>
            <a:r>
              <a:rPr lang="en-US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PHÉP CHIA</a:t>
            </a:r>
          </a:p>
        </p:txBody>
      </p:sp>
      <p:pic>
        <p:nvPicPr>
          <p:cNvPr id="22" name="图片 26">
            <a:extLst>
              <a:ext uri="{FF2B5EF4-FFF2-40B4-BE49-F238E27FC236}">
                <a16:creationId xmlns:a16="http://schemas.microsoft.com/office/drawing/2014/main" id="{CD02C2D6-5BBA-4746-B8AB-B5C1EB4FCD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623" r="10330" b="70062"/>
          <a:stretch/>
        </p:blipFill>
        <p:spPr>
          <a:xfrm>
            <a:off x="10086499" y="190047"/>
            <a:ext cx="2062420" cy="1697667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A8FA4B1F-8B60-4085-94AD-6F843F1652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577809" y="5828291"/>
            <a:ext cx="657288" cy="1001582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3FCED818-85B4-40B4-9E89-C25A18C342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31896" y="4904253"/>
            <a:ext cx="842581" cy="1001582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582C4956-101D-45D4-982C-3F6476D9EE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902672" y="4204806"/>
            <a:ext cx="843834" cy="1001583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77C2752E-6A3C-4D25-8D41-89328C73EB7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4716284" y="3691497"/>
            <a:ext cx="835070" cy="1001582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1B8765EB-A393-40F5-844C-C3C619F947D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630423" y="3691497"/>
            <a:ext cx="906432" cy="1001582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C4829F84-83C6-4729-BD16-9027C486DDA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5724930" y="3341818"/>
            <a:ext cx="845085" cy="1001582"/>
          </a:xfrm>
          <a:prstGeom prst="rect">
            <a:avLst/>
          </a:prstGeom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8EE907E1-E6A4-438D-A42A-D2F073BD7B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7536855" y="4204806"/>
            <a:ext cx="887652" cy="1001582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E6021558-2A44-4BE8-9CCC-1A8B46525C2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76029" y="4904253"/>
            <a:ext cx="807526" cy="1001583"/>
          </a:xfrm>
          <a:prstGeom prst="rect">
            <a:avLst/>
          </a:prstGeom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3ABEDC93-09DF-4B5B-A9A6-BEDFEF03C47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622169" y="5828291"/>
            <a:ext cx="908937" cy="1001582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26749D85-C41E-44F6-BB0C-C27D0432737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47" y="4261722"/>
            <a:ext cx="1663107" cy="2307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8EE65-84F0-124F-74CE-88A799A66683}"/>
              </a:ext>
            </a:extLst>
          </p:cNvPr>
          <p:cNvSpPr txBox="1"/>
          <p:nvPr/>
        </p:nvSpPr>
        <p:spPr>
          <a:xfrm>
            <a:off x="8153248" y="3381638"/>
            <a:ext cx="1558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#9Slide03 AllRoundGothic" panose="020B07030202020201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389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60"/>
                            </p:stCondLst>
                            <p:childTnLst>
                              <p:par>
                                <p:cTn id="20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0 L -1.25E-6 -0.07222 " pathEditMode="relative" rAng="0" ptsTypes="AA">
                                      <p:cBhvr>
                                        <p:cTn id="2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3.33333E-6 L -2.08333E-7 -0.07222 " pathEditMode="relative" rAng="0" ptsTypes="AA">
                                      <p:cBhvr>
                                        <p:cTn id="20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310"/>
                            </p:stCondLst>
                            <p:childTnLst>
                              <p:par>
                                <p:cTn id="214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7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2" grpId="0"/>
      <p:bldP spid="2" grpId="1"/>
      <p:bldP spid="2" grpId="2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形 40">
            <a:extLst>
              <a:ext uri="{FF2B5EF4-FFF2-40B4-BE49-F238E27FC236}">
                <a16:creationId xmlns:a16="http://schemas.microsoft.com/office/drawing/2014/main" id="{C7AD55B5-F027-475A-9C72-497A97882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813" y="1524586"/>
            <a:ext cx="4473102" cy="3780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E9EA826-7012-44BC-A9A6-6C8176F81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D60517-D059-434B-8E65-3C23D8E9E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4DEF688-7352-4302-8140-CC146F1FD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D36434-E2CF-4A20-9112-FFE270701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A3DCB76-3A70-432A-84B6-3563156893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AC91C0-12F7-44AC-ADE8-CE50603BA5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069FEB-FE0A-4C82-ACAB-9A5B35EB68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B9C6D50C-3F05-44D3-830F-965EEE0D0E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-546402" y="1052009"/>
            <a:ext cx="5876052" cy="3571718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CD6D40B5-9C8D-411A-BAB9-AA5D8A03A0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28733" y="440660"/>
            <a:ext cx="1234508" cy="1401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îš1ïḑè">
            <a:extLst>
              <a:ext uri="{FF2B5EF4-FFF2-40B4-BE49-F238E27FC236}">
                <a16:creationId xmlns:a16="http://schemas.microsoft.com/office/drawing/2014/main" id="{B2EA430F-C3BA-4224-8227-59DF9031E543}"/>
              </a:ext>
            </a:extLst>
          </p:cNvPr>
          <p:cNvSpPr txBox="1"/>
          <p:nvPr/>
        </p:nvSpPr>
        <p:spPr>
          <a:xfrm>
            <a:off x="1834080" y="1796905"/>
            <a:ext cx="76495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6000">
                <a:gradFill flip="none" rotWithShape="1">
                  <a:gsLst>
                    <a:gs pos="0">
                      <a:srgbClr val="FFEBBB"/>
                    </a:gs>
                    <a:gs pos="38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5400000" scaled="1"/>
                  <a:tileRect/>
                </a:gradFill>
                <a:latin typeface="SVN-Caprica Script" pitchFamily="2" charset="0"/>
                <a:ea typeface="印品溜溜圆" panose="02000000000000000000" pitchFamily="2" charset="-122"/>
              </a:defRPr>
            </a:lvl1pPr>
          </a:lstStyle>
          <a:p>
            <a:r>
              <a:rPr lang="en-US" altLang="zh-CN" sz="5400" dirty="0">
                <a:gradFill flip="none" rotWithShape="1">
                  <a:gsLst>
                    <a:gs pos="0">
                      <a:srgbClr val="FFEBBB"/>
                    </a:gs>
                    <a:gs pos="16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16200000" scaled="1"/>
                  <a:tileRect/>
                </a:gradFill>
              </a:rPr>
              <a:t>01</a:t>
            </a:r>
          </a:p>
        </p:txBody>
      </p:sp>
      <p:sp>
        <p:nvSpPr>
          <p:cNvPr id="20" name="iŝ1ïḑe">
            <a:extLst>
              <a:ext uri="{FF2B5EF4-FFF2-40B4-BE49-F238E27FC236}">
                <a16:creationId xmlns:a16="http://schemas.microsoft.com/office/drawing/2014/main" id="{49D697D9-C2D4-47A0-85CB-DB2DAF910522}"/>
              </a:ext>
            </a:extLst>
          </p:cNvPr>
          <p:cNvSpPr txBox="1"/>
          <p:nvPr/>
        </p:nvSpPr>
        <p:spPr>
          <a:xfrm>
            <a:off x="2286000" y="3392259"/>
            <a:ext cx="926857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6000">
                <a:gradFill flip="none" rotWithShape="1">
                  <a:gsLst>
                    <a:gs pos="0">
                      <a:srgbClr val="FFEBBB"/>
                    </a:gs>
                    <a:gs pos="38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5400000" scaled="1"/>
                  <a:tileRect/>
                </a:gradFill>
                <a:latin typeface="SVN-Caprica Script" pitchFamily="2" charset="0"/>
                <a:ea typeface="印品溜溜圆" panose="02000000000000000000" pitchFamily="2" charset="-122"/>
              </a:defRPr>
            </a:lvl1pPr>
          </a:lstStyle>
          <a:p>
            <a:r>
              <a:rPr lang="en-US" altLang="zh-CN" sz="5400">
                <a:gradFill flip="none" rotWithShape="1">
                  <a:gsLst>
                    <a:gs pos="0">
                      <a:srgbClr val="FFEBBB"/>
                    </a:gs>
                    <a:gs pos="16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16200000" scaled="1"/>
                  <a:tileRect/>
                </a:gradFill>
              </a:rPr>
              <a:t>02</a:t>
            </a:r>
            <a:endParaRPr lang="en-US" altLang="zh-CN" sz="5400" dirty="0">
              <a:gradFill flip="none" rotWithShape="1">
                <a:gsLst>
                  <a:gs pos="0">
                    <a:srgbClr val="FFEBBB"/>
                  </a:gs>
                  <a:gs pos="16000">
                    <a:srgbClr val="D7B7B4"/>
                  </a:gs>
                  <a:gs pos="61000">
                    <a:srgbClr val="B388AD"/>
                  </a:gs>
                  <a:gs pos="100000">
                    <a:srgbClr val="7030A0"/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25" name="îşḻïḑé">
            <a:extLst>
              <a:ext uri="{FF2B5EF4-FFF2-40B4-BE49-F238E27FC236}">
                <a16:creationId xmlns:a16="http://schemas.microsoft.com/office/drawing/2014/main" id="{A07F2529-7629-492A-8844-E45672C32905}"/>
              </a:ext>
            </a:extLst>
          </p:cNvPr>
          <p:cNvSpPr txBox="1"/>
          <p:nvPr/>
        </p:nvSpPr>
        <p:spPr>
          <a:xfrm>
            <a:off x="2620186" y="1742360"/>
            <a:ext cx="8352613" cy="12327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just"/>
            <a:r>
              <a:rPr lang="en-US" altLang="zh-CN" sz="2800" b="1">
                <a:solidFill>
                  <a:srgbClr val="000000"/>
                </a:solidFill>
                <a:latin typeface="UTM Swiss 721 Black Condensed" panose="02000500000000000000" pitchFamily="2" charset="0"/>
                <a:ea typeface="印品溜溜圆" panose="02000000000000000000" pitchFamily="2" charset="-122"/>
                <a:sym typeface="Noto Serif CJK SC" panose="02020400000000000000" pitchFamily="18" charset="-122"/>
              </a:rPr>
              <a:t>Thực hiện được phép nhân, phép chia (tính nhẩm và tính viết) trong phạm vi 100 000.</a:t>
            </a:r>
            <a:endParaRPr lang="en-US" altLang="zh-CN" sz="2800" b="1" dirty="0">
              <a:solidFill>
                <a:srgbClr val="000000"/>
              </a:solidFill>
              <a:latin typeface="UTM Swiss 721 Black Condensed" panose="02000500000000000000" pitchFamily="2" charset="0"/>
              <a:ea typeface="印品溜溜圆" panose="02000000000000000000" pitchFamily="2" charset="-122"/>
              <a:sym typeface="Noto Serif CJK SC" panose="02020400000000000000" pitchFamily="18" charset="-122"/>
            </a:endParaRPr>
          </a:p>
        </p:txBody>
      </p:sp>
      <p:sp>
        <p:nvSpPr>
          <p:cNvPr id="28" name="ïšľîḑé">
            <a:extLst>
              <a:ext uri="{FF2B5EF4-FFF2-40B4-BE49-F238E27FC236}">
                <a16:creationId xmlns:a16="http://schemas.microsoft.com/office/drawing/2014/main" id="{5282DBCC-79ED-44B7-A5FE-C656134546B7}"/>
              </a:ext>
            </a:extLst>
          </p:cNvPr>
          <p:cNvSpPr txBox="1"/>
          <p:nvPr/>
        </p:nvSpPr>
        <p:spPr>
          <a:xfrm>
            <a:off x="3165824" y="3123135"/>
            <a:ext cx="8316363" cy="11192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>
              <a:defRPr b="1">
                <a:latin typeface="义启隶书体" panose="02010601030101010101" pitchFamily="2" charset="-122"/>
                <a:ea typeface="义启隶书体" panose="02010601030101010101" pitchFamily="2" charset="-122"/>
              </a:defRPr>
            </a:lvl1pPr>
          </a:lstStyle>
          <a:p>
            <a:pPr algn="just"/>
            <a:r>
              <a:rPr lang="en-US" altLang="zh-CN" sz="2800">
                <a:latin typeface="UTM Swiss 721 Black Condensed" panose="02000500000000000000" pitchFamily="2" charset="0"/>
                <a:ea typeface="印品溜溜圆" panose="02000000000000000000" pitchFamily="2" charset="-122"/>
              </a:rPr>
              <a:t>Vận dụng được tính chất giao hoán, kết hợp của phép nhân, quan hệ giữa phép nhân và phép chia trong thực hành tính toán.</a:t>
            </a:r>
            <a:endParaRPr lang="en-US" altLang="zh-CN" sz="2800" dirty="0">
              <a:latin typeface="UTM Swiss 721 Black Condensed" panose="02000500000000000000" pitchFamily="2" charset="0"/>
              <a:ea typeface="印品溜溜圆" panose="02000000000000000000" pitchFamily="2" charset="-122"/>
              <a:sym typeface="Noto Serif CJK SC" panose="02020400000000000000" pitchFamily="18" charset="-122"/>
            </a:endParaRPr>
          </a:p>
        </p:txBody>
      </p:sp>
      <p:sp>
        <p:nvSpPr>
          <p:cNvPr id="31" name="îSḻïde">
            <a:extLst>
              <a:ext uri="{FF2B5EF4-FFF2-40B4-BE49-F238E27FC236}">
                <a16:creationId xmlns:a16="http://schemas.microsoft.com/office/drawing/2014/main" id="{85744988-3F80-4322-A4D8-1CA833AA95D9}"/>
              </a:ext>
            </a:extLst>
          </p:cNvPr>
          <p:cNvSpPr txBox="1"/>
          <p:nvPr/>
        </p:nvSpPr>
        <p:spPr>
          <a:xfrm>
            <a:off x="3583248" y="4827821"/>
            <a:ext cx="8151552" cy="9718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>
              <a:defRPr b="1">
                <a:latin typeface="义启隶书体" panose="02010601030101010101" pitchFamily="2" charset="-122"/>
                <a:ea typeface="义启隶书体" panose="02010601030101010101" pitchFamily="2" charset="-122"/>
              </a:defRPr>
            </a:lvl1pPr>
          </a:lstStyle>
          <a:p>
            <a:pPr algn="just"/>
            <a:r>
              <a:rPr lang="en-US" altLang="zh-CN" sz="2800">
                <a:latin typeface="UTM Swiss 721 Black Condensed" panose="02000500000000000000" pitchFamily="2" charset="0"/>
                <a:ea typeface="印品溜溜圆" panose="02000000000000000000" pitchFamily="2" charset="-122"/>
                <a:sym typeface="Noto Serif CJK SC" panose="02020400000000000000" pitchFamily="18" charset="-122"/>
              </a:rPr>
              <a:t>Phát triển các năng lực tư duy và lập luận toán học, giao tiếp toán học, mô hình toán học hóa, giải quyết vấn đề,...</a:t>
            </a:r>
            <a:endParaRPr lang="en-US" altLang="zh-CN" sz="2800" dirty="0">
              <a:latin typeface="UTM Swiss 721 Black Condensed" panose="02000500000000000000" pitchFamily="2" charset="0"/>
              <a:ea typeface="印品溜溜圆" panose="02000000000000000000" pitchFamily="2" charset="-122"/>
              <a:sym typeface="Noto Serif CJK SC" panose="02020400000000000000" pitchFamily="18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FB06878-4360-4068-A219-1464B9B3AE07}"/>
              </a:ext>
            </a:extLst>
          </p:cNvPr>
          <p:cNvCxnSpPr>
            <a:cxnSpLocks/>
          </p:cNvCxnSpPr>
          <p:nvPr/>
        </p:nvCxnSpPr>
        <p:spPr>
          <a:xfrm>
            <a:off x="2620187" y="2819400"/>
            <a:ext cx="8505013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2131007F-0571-45D3-BE5C-065832E29B1A}"/>
              </a:ext>
            </a:extLst>
          </p:cNvPr>
          <p:cNvCxnSpPr>
            <a:cxnSpLocks/>
          </p:cNvCxnSpPr>
          <p:nvPr/>
        </p:nvCxnSpPr>
        <p:spPr>
          <a:xfrm>
            <a:off x="2974809" y="4468623"/>
            <a:ext cx="8455191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613EE928-A4FB-47BB-A8A8-45B5BEC633B0}"/>
              </a:ext>
            </a:extLst>
          </p:cNvPr>
          <p:cNvCxnSpPr>
            <a:cxnSpLocks/>
          </p:cNvCxnSpPr>
          <p:nvPr/>
        </p:nvCxnSpPr>
        <p:spPr>
          <a:xfrm flipV="1">
            <a:off x="3735006" y="6139296"/>
            <a:ext cx="8028235" cy="5983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形 39">
            <a:extLst>
              <a:ext uri="{FF2B5EF4-FFF2-40B4-BE49-F238E27FC236}">
                <a16:creationId xmlns:a16="http://schemas.microsoft.com/office/drawing/2014/main" id="{CADF0BD6-631D-4116-B835-B7430F352D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7179" y="690712"/>
            <a:ext cx="1126218" cy="1126218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0917D142-465E-40E1-BE1C-979FA118A8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254" y="4145973"/>
            <a:ext cx="3571720" cy="2707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5E4275A0-83E9-46CC-BC03-9753733C89A2}"/>
              </a:ext>
            </a:extLst>
          </p:cNvPr>
          <p:cNvSpPr/>
          <p:nvPr/>
        </p:nvSpPr>
        <p:spPr>
          <a:xfrm>
            <a:off x="1913397" y="482262"/>
            <a:ext cx="31101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>
                <a:gradFill flip="none" rotWithShape="1">
                  <a:gsLst>
                    <a:gs pos="0">
                      <a:srgbClr val="FFEBBB"/>
                    </a:gs>
                    <a:gs pos="38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5400000" scaled="1"/>
                  <a:tileRect/>
                </a:gradFill>
                <a:latin typeface="SVN-Caprica Script" pitchFamily="2" charset="0"/>
                <a:ea typeface="印品溜溜圆" panose="02000000000000000000" pitchFamily="2" charset="-122"/>
              </a:rPr>
              <a:t>Mục tiêu</a:t>
            </a:r>
            <a:endParaRPr lang="zh-CN" altLang="en-US" sz="6000" dirty="0">
              <a:gradFill flip="none" rotWithShape="1">
                <a:gsLst>
                  <a:gs pos="0">
                    <a:srgbClr val="FFEBBB"/>
                  </a:gs>
                  <a:gs pos="38000">
                    <a:srgbClr val="D7B7B4"/>
                  </a:gs>
                  <a:gs pos="61000">
                    <a:srgbClr val="B388AD"/>
                  </a:gs>
                  <a:gs pos="100000">
                    <a:srgbClr val="7030A0"/>
                  </a:gs>
                </a:gsLst>
                <a:lin ang="5400000" scaled="1"/>
                <a:tileRect/>
              </a:gradFill>
              <a:latin typeface="SVN-Caprica Script" pitchFamily="2" charset="0"/>
              <a:ea typeface="印品溜溜圆" panose="02000000000000000000" pitchFamily="2" charset="-122"/>
            </a:endParaRPr>
          </a:p>
        </p:txBody>
      </p:sp>
      <p:sp>
        <p:nvSpPr>
          <p:cNvPr id="39" name="圆角矩形 4">
            <a:extLst>
              <a:ext uri="{FF2B5EF4-FFF2-40B4-BE49-F238E27FC236}">
                <a16:creationId xmlns:a16="http://schemas.microsoft.com/office/drawing/2014/main" id="{18468197-4A11-4EF9-ADA8-A5944ADF1376}"/>
              </a:ext>
            </a:extLst>
          </p:cNvPr>
          <p:cNvSpPr/>
          <p:nvPr/>
        </p:nvSpPr>
        <p:spPr>
          <a:xfrm>
            <a:off x="1995912" y="1409534"/>
            <a:ext cx="3062626" cy="10348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îŝliḑé">
            <a:extLst>
              <a:ext uri="{FF2B5EF4-FFF2-40B4-BE49-F238E27FC236}">
                <a16:creationId xmlns:a16="http://schemas.microsoft.com/office/drawing/2014/main" id="{06D83257-B8F3-4FF7-8691-F4D374233AE0}"/>
              </a:ext>
            </a:extLst>
          </p:cNvPr>
          <p:cNvSpPr txBox="1"/>
          <p:nvPr/>
        </p:nvSpPr>
        <p:spPr>
          <a:xfrm>
            <a:off x="2590800" y="5061137"/>
            <a:ext cx="92525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6000">
                <a:gradFill flip="none" rotWithShape="1">
                  <a:gsLst>
                    <a:gs pos="0">
                      <a:srgbClr val="FFEBBB"/>
                    </a:gs>
                    <a:gs pos="38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5400000" scaled="1"/>
                  <a:tileRect/>
                </a:gradFill>
                <a:latin typeface="SVN-Caprica Script" pitchFamily="2" charset="0"/>
                <a:ea typeface="印品溜溜圆" panose="02000000000000000000" pitchFamily="2" charset="-122"/>
              </a:defRPr>
            </a:lvl1pPr>
          </a:lstStyle>
          <a:p>
            <a:r>
              <a:rPr lang="en-US" altLang="zh-CN" sz="5400" dirty="0">
                <a:gradFill flip="none" rotWithShape="1">
                  <a:gsLst>
                    <a:gs pos="0">
                      <a:srgbClr val="FFEBBB"/>
                    </a:gs>
                    <a:gs pos="16000">
                      <a:srgbClr val="D7B7B4"/>
                    </a:gs>
                    <a:gs pos="61000">
                      <a:srgbClr val="B388AD"/>
                    </a:gs>
                    <a:gs pos="100000">
                      <a:srgbClr val="7030A0"/>
                    </a:gs>
                  </a:gsLst>
                  <a:lin ang="16200000" scaled="1"/>
                  <a:tileRect/>
                </a:gra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6830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8" grpId="0"/>
      <p:bldP spid="31" grpId="0"/>
      <p:bldP spid="3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8C4A4F-7A79-48D1-AAEF-88FA3F639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272FE80-DDDE-4B66-8A9D-9B5A2AD1A6AF}"/>
              </a:ext>
            </a:extLst>
          </p:cNvPr>
          <p:cNvSpPr/>
          <p:nvPr/>
        </p:nvSpPr>
        <p:spPr>
          <a:xfrm>
            <a:off x="300719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8DBD5244-FFCE-44F9-8C38-6C220912F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4888" y="598071"/>
            <a:ext cx="7531769" cy="5723807"/>
          </a:xfrm>
          <a:prstGeom prst="rect">
            <a:avLst/>
          </a:prstGeom>
        </p:spPr>
      </p:pic>
      <p:sp>
        <p:nvSpPr>
          <p:cNvPr id="20" name="îşḻïḑé">
            <a:extLst>
              <a:ext uri="{FF2B5EF4-FFF2-40B4-BE49-F238E27FC236}">
                <a16:creationId xmlns:a16="http://schemas.microsoft.com/office/drawing/2014/main" id="{2D4008A5-7113-4F2B-AD56-F8FB7E6D51B4}"/>
              </a:ext>
            </a:extLst>
          </p:cNvPr>
          <p:cNvSpPr txBox="1"/>
          <p:nvPr/>
        </p:nvSpPr>
        <p:spPr>
          <a:xfrm>
            <a:off x="5878276" y="2422948"/>
            <a:ext cx="5641871" cy="28007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defRPr sz="9600" b="1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VN Bai Sau Nang" panose="04030905020802020C03" pitchFamily="82" charset="0"/>
                <a:ea typeface="字魂27号-布丁体" panose="00000505000000000000" pitchFamily="2" charset="-122"/>
              </a:defRPr>
            </a:lvl1pPr>
          </a:lstStyle>
          <a:p>
            <a:r>
              <a:rPr lang="en-US" altLang="zh-CN" sz="8800">
                <a:sym typeface="Noto Serif CJK SC" panose="02020400000000000000" pitchFamily="18" charset="-122"/>
              </a:rPr>
              <a:t>Thực hành, luyện tập</a:t>
            </a:r>
            <a:endParaRPr lang="en-US" altLang="zh-CN" sz="8800" dirty="0">
              <a:sym typeface="Noto Serif CJK SC" panose="02020400000000000000" pitchFamily="18" charset="-122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D87DFE3-0BB6-4AE6-B6DE-48A152CB8A89}"/>
              </a:ext>
            </a:extLst>
          </p:cNvPr>
          <p:cNvSpPr/>
          <p:nvPr/>
        </p:nvSpPr>
        <p:spPr>
          <a:xfrm>
            <a:off x="234045" y="241250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9E23AF6-CFE4-434F-B081-082DFF3F6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3" y="89308"/>
            <a:ext cx="227447" cy="3038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BD2FD3-2542-4351-85A5-B31C87A1F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BE341C-B754-481D-92E7-2CF460234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FB2128-5487-4CCE-9926-AB5C75C88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8222E4-0E15-4D4C-9F48-F40B8108E9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507B0F2C-2E3E-4E84-A03F-67B57A0314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625" y="589966"/>
            <a:ext cx="1569966" cy="8609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BD3D51-BF46-4CA7-A0CD-FE782B2769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8" y="5308550"/>
            <a:ext cx="167124" cy="1808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35BD22-EDC6-4F78-816F-6749A22F9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1" y="4772025"/>
            <a:ext cx="275699" cy="295275"/>
          </a:xfrm>
          <a:prstGeom prst="rect">
            <a:avLst/>
          </a:prstGeom>
        </p:spPr>
      </p:pic>
      <p:pic>
        <p:nvPicPr>
          <p:cNvPr id="39" name="图形 38">
            <a:extLst>
              <a:ext uri="{FF2B5EF4-FFF2-40B4-BE49-F238E27FC236}">
                <a16:creationId xmlns:a16="http://schemas.microsoft.com/office/drawing/2014/main" id="{6EA32760-1032-4747-A4E9-ECD097BE8A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5948" y="1655794"/>
            <a:ext cx="4647402" cy="4120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îşḻïḑé">
            <a:extLst>
              <a:ext uri="{FF2B5EF4-FFF2-40B4-BE49-F238E27FC236}">
                <a16:creationId xmlns:a16="http://schemas.microsoft.com/office/drawing/2014/main" id="{3492C47F-607F-4363-8746-D46E988B7CD2}"/>
              </a:ext>
            </a:extLst>
          </p:cNvPr>
          <p:cNvSpPr txBox="1"/>
          <p:nvPr/>
        </p:nvSpPr>
        <p:spPr>
          <a:xfrm>
            <a:off x="5878951" y="2422948"/>
            <a:ext cx="5640521" cy="28007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defTabSz="457200">
              <a:defRPr sz="960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VN Bai Sau Nang" panose="04030905020802020C03" pitchFamily="82" charset="0"/>
                <a:ea typeface="字魂27号-布丁体" panose="00000505000000000000" pitchFamily="2" charset="-122"/>
              </a:defRPr>
            </a:lvl1pPr>
          </a:lstStyle>
          <a:p>
            <a:r>
              <a:rPr lang="en-US" altLang="zh-CN" sz="8800">
                <a:sym typeface="Noto Serif CJK SC" panose="02020400000000000000" pitchFamily="18" charset="-122"/>
              </a:rPr>
              <a:t>Thực hành, luyện tập</a:t>
            </a:r>
            <a:endParaRPr lang="en-US" altLang="zh-CN" sz="8800" dirty="0">
              <a:sym typeface="Noto Serif CJK SC" panose="02020400000000000000" pitchFamily="18" charset="-122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31BB7FA3-10C6-47F6-B3FF-12584B9A014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10441859" y="5170647"/>
            <a:ext cx="1709943" cy="17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2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A6E3F57-2E66-4348-B55C-B8CDBB8D3AB2}"/>
              </a:ext>
            </a:extLst>
          </p:cNvPr>
          <p:cNvGrpSpPr/>
          <p:nvPr/>
        </p:nvGrpSpPr>
        <p:grpSpPr>
          <a:xfrm>
            <a:off x="-10886" y="5169402"/>
            <a:ext cx="1441766" cy="1573400"/>
            <a:chOff x="-129810" y="1896482"/>
            <a:chExt cx="4385766" cy="4212718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46FE4A89-68DA-413E-BA15-F62A3AACA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399" y="5048861"/>
              <a:ext cx="1535025" cy="1060339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4946F2A0-0ACF-4D29-A802-0EDC4D52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810" y="1896482"/>
              <a:ext cx="4385766" cy="3412068"/>
            </a:xfrm>
            <a:prstGeom prst="rect">
              <a:avLst/>
            </a:prstGeom>
          </p:spPr>
        </p:pic>
      </p:grpSp>
      <p:pic>
        <p:nvPicPr>
          <p:cNvPr id="79" name="Picture 7">
            <a:extLst>
              <a:ext uri="{FF2B5EF4-FFF2-40B4-BE49-F238E27FC236}">
                <a16:creationId xmlns:a16="http://schemas.microsoft.com/office/drawing/2014/main" id="{FFAE512C-0E31-46DE-BE56-D925A40D2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610" y="1428296"/>
            <a:ext cx="2908487" cy="4001407"/>
          </a:xfrm>
          <a:prstGeom prst="rect">
            <a:avLst/>
          </a:prstGeom>
        </p:spPr>
      </p:pic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057372B-7049-4374-AF05-B530593FD533}"/>
              </a:ext>
            </a:extLst>
          </p:cNvPr>
          <p:cNvSpPr/>
          <p:nvPr/>
        </p:nvSpPr>
        <p:spPr>
          <a:xfrm>
            <a:off x="1349910" y="333485"/>
            <a:ext cx="4033742" cy="940716"/>
          </a:xfrm>
          <a:prstGeom prst="roundRect">
            <a:avLst>
              <a:gd name="adj" fmla="val 3402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tính.</a:t>
            </a:r>
          </a:p>
        </p:txBody>
      </p:sp>
      <p:pic>
        <p:nvPicPr>
          <p:cNvPr id="92" name="Picture 7">
            <a:extLst>
              <a:ext uri="{FF2B5EF4-FFF2-40B4-BE49-F238E27FC236}">
                <a16:creationId xmlns:a16="http://schemas.microsoft.com/office/drawing/2014/main" id="{FA8A17DC-F232-488F-A80A-DD40A736D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1707" y="1428296"/>
            <a:ext cx="2908487" cy="4001407"/>
          </a:xfrm>
          <a:prstGeom prst="rect">
            <a:avLst/>
          </a:prstGeom>
        </p:spPr>
      </p:pic>
      <p:pic>
        <p:nvPicPr>
          <p:cNvPr id="93" name="Picture 7">
            <a:extLst>
              <a:ext uri="{FF2B5EF4-FFF2-40B4-BE49-F238E27FC236}">
                <a16:creationId xmlns:a16="http://schemas.microsoft.com/office/drawing/2014/main" id="{82AA8851-9F45-4046-9B82-003116F04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51804" y="1428296"/>
            <a:ext cx="2908487" cy="4001407"/>
          </a:xfrm>
          <a:prstGeom prst="rect">
            <a:avLst/>
          </a:prstGeom>
        </p:spPr>
      </p:pic>
      <p:pic>
        <p:nvPicPr>
          <p:cNvPr id="98" name="Picture 7">
            <a:extLst>
              <a:ext uri="{FF2B5EF4-FFF2-40B4-BE49-F238E27FC236}">
                <a16:creationId xmlns:a16="http://schemas.microsoft.com/office/drawing/2014/main" id="{503B3972-D023-4921-A5D1-37718CFAC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71901" y="1428296"/>
            <a:ext cx="2908487" cy="4001407"/>
          </a:xfrm>
          <a:prstGeom prst="rect">
            <a:avLst/>
          </a:prstGeom>
        </p:spPr>
      </p:pic>
      <p:sp>
        <p:nvSpPr>
          <p:cNvPr id="101" name="Hình chữ nhật 9">
            <a:extLst>
              <a:ext uri="{FF2B5EF4-FFF2-40B4-BE49-F238E27FC236}">
                <a16:creationId xmlns:a16="http://schemas.microsoft.com/office/drawing/2014/main" id="{4B20696A-779E-4DC9-81E2-55413C11C425}"/>
              </a:ext>
            </a:extLst>
          </p:cNvPr>
          <p:cNvSpPr/>
          <p:nvPr/>
        </p:nvSpPr>
        <p:spPr>
          <a:xfrm>
            <a:off x="853085" y="2714177"/>
            <a:ext cx="17540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31 928</a:t>
            </a:r>
          </a:p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2" name="Hình chữ nhật 56">
            <a:extLst>
              <a:ext uri="{FF2B5EF4-FFF2-40B4-BE49-F238E27FC236}">
                <a16:creationId xmlns:a16="http://schemas.microsoft.com/office/drawing/2014/main" id="{08B22156-9A92-4666-8864-2DF6CF50D946}"/>
              </a:ext>
            </a:extLst>
          </p:cNvPr>
          <p:cNvSpPr/>
          <p:nvPr/>
        </p:nvSpPr>
        <p:spPr>
          <a:xfrm>
            <a:off x="530615" y="3139343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6" name="Đường nối Thẳng 58">
            <a:extLst>
              <a:ext uri="{FF2B5EF4-FFF2-40B4-BE49-F238E27FC236}">
                <a16:creationId xmlns:a16="http://schemas.microsoft.com/office/drawing/2014/main" id="{545A6E8A-2C2C-47B0-9ABA-A042EEC60A79}"/>
              </a:ext>
            </a:extLst>
          </p:cNvPr>
          <p:cNvCxnSpPr>
            <a:cxnSpLocks/>
          </p:cNvCxnSpPr>
          <p:nvPr/>
        </p:nvCxnSpPr>
        <p:spPr>
          <a:xfrm>
            <a:off x="709997" y="4334204"/>
            <a:ext cx="18970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Hình chữ nhật 61">
            <a:extLst>
              <a:ext uri="{FF2B5EF4-FFF2-40B4-BE49-F238E27FC236}">
                <a16:creationId xmlns:a16="http://schemas.microsoft.com/office/drawing/2014/main" id="{0BD44700-292F-4A3E-852A-F8A13990D285}"/>
              </a:ext>
            </a:extLst>
          </p:cNvPr>
          <p:cNvSpPr/>
          <p:nvPr/>
        </p:nvSpPr>
        <p:spPr>
          <a:xfrm>
            <a:off x="2127395" y="4334204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9" name="Hình chữ nhật 62">
            <a:extLst>
              <a:ext uri="{FF2B5EF4-FFF2-40B4-BE49-F238E27FC236}">
                <a16:creationId xmlns:a16="http://schemas.microsoft.com/office/drawing/2014/main" id="{1E78F6CD-3C37-4D1E-A1CF-4405FCAD9EDD}"/>
              </a:ext>
            </a:extLst>
          </p:cNvPr>
          <p:cNvSpPr/>
          <p:nvPr/>
        </p:nvSpPr>
        <p:spPr>
          <a:xfrm>
            <a:off x="1818750" y="4334204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6" name="Hình chữ nhật 63">
            <a:extLst>
              <a:ext uri="{FF2B5EF4-FFF2-40B4-BE49-F238E27FC236}">
                <a16:creationId xmlns:a16="http://schemas.microsoft.com/office/drawing/2014/main" id="{C7D181C2-EE1D-47C5-A3D7-46EC83FB6ECA}"/>
              </a:ext>
            </a:extLst>
          </p:cNvPr>
          <p:cNvSpPr/>
          <p:nvPr/>
        </p:nvSpPr>
        <p:spPr>
          <a:xfrm>
            <a:off x="1545785" y="4334204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7" name="Hình chữ nhật 64">
            <a:extLst>
              <a:ext uri="{FF2B5EF4-FFF2-40B4-BE49-F238E27FC236}">
                <a16:creationId xmlns:a16="http://schemas.microsoft.com/office/drawing/2014/main" id="{A11475BE-9921-4F0B-ABB2-089FA4CEE959}"/>
              </a:ext>
            </a:extLst>
          </p:cNvPr>
          <p:cNvSpPr/>
          <p:nvPr/>
        </p:nvSpPr>
        <p:spPr>
          <a:xfrm>
            <a:off x="1135305" y="4334204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8" name="Hình chữ nhật 65">
            <a:extLst>
              <a:ext uri="{FF2B5EF4-FFF2-40B4-BE49-F238E27FC236}">
                <a16:creationId xmlns:a16="http://schemas.microsoft.com/office/drawing/2014/main" id="{52377E02-DB3C-49DA-B74A-0D8524B97254}"/>
              </a:ext>
            </a:extLst>
          </p:cNvPr>
          <p:cNvSpPr/>
          <p:nvPr/>
        </p:nvSpPr>
        <p:spPr>
          <a:xfrm>
            <a:off x="801653" y="4334204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5142040-958A-40FD-93FA-706701E85BCD}"/>
              </a:ext>
            </a:extLst>
          </p:cNvPr>
          <p:cNvSpPr/>
          <p:nvPr/>
        </p:nvSpPr>
        <p:spPr>
          <a:xfrm>
            <a:off x="201075" y="1514728"/>
            <a:ext cx="2675566" cy="9407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31 928 x 3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88AC151-F5D8-4DA2-9251-7BC7FE32B86C}"/>
              </a:ext>
            </a:extLst>
          </p:cNvPr>
          <p:cNvSpPr/>
          <p:nvPr/>
        </p:nvSpPr>
        <p:spPr>
          <a:xfrm>
            <a:off x="3248167" y="1514728"/>
            <a:ext cx="2675566" cy="940716"/>
          </a:xfrm>
          <a:prstGeom prst="rect">
            <a:avLst/>
          </a:prstGeom>
          <a:solidFill>
            <a:srgbClr val="C5E0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7150 x 6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D2DEBBE-0D64-4C43-ADF0-86DE946938EC}"/>
              </a:ext>
            </a:extLst>
          </p:cNvPr>
          <p:cNvSpPr/>
          <p:nvPr/>
        </p:nvSpPr>
        <p:spPr>
          <a:xfrm>
            <a:off x="6244973" y="1514728"/>
            <a:ext cx="2675566" cy="940716"/>
          </a:xfrm>
          <a:prstGeom prst="rect">
            <a:avLst/>
          </a:prstGeom>
          <a:solidFill>
            <a:srgbClr val="FBACDE">
              <a:lumMod val="30000"/>
              <a:lumOff val="7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21 896 : 7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C11DED5-CFBF-4604-A29D-433C02D3E755}"/>
              </a:ext>
            </a:extLst>
          </p:cNvPr>
          <p:cNvSpPr/>
          <p:nvPr/>
        </p:nvSpPr>
        <p:spPr>
          <a:xfrm>
            <a:off x="9315359" y="1514728"/>
            <a:ext cx="2675566" cy="940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8254 : 4</a:t>
            </a:r>
          </a:p>
        </p:txBody>
      </p:sp>
      <p:sp>
        <p:nvSpPr>
          <p:cNvPr id="123" name="Hình chữ nhật 66">
            <a:extLst>
              <a:ext uri="{FF2B5EF4-FFF2-40B4-BE49-F238E27FC236}">
                <a16:creationId xmlns:a16="http://schemas.microsoft.com/office/drawing/2014/main" id="{054C73CB-6050-4212-BFA6-4EDCF6DE1F66}"/>
              </a:ext>
            </a:extLst>
          </p:cNvPr>
          <p:cNvSpPr/>
          <p:nvPr/>
        </p:nvSpPr>
        <p:spPr>
          <a:xfrm>
            <a:off x="3496368" y="2714177"/>
            <a:ext cx="21806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vi-VN" sz="40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7 150</a:t>
            </a:r>
          </a:p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4" name="Hình chữ nhật 67">
            <a:extLst>
              <a:ext uri="{FF2B5EF4-FFF2-40B4-BE49-F238E27FC236}">
                <a16:creationId xmlns:a16="http://schemas.microsoft.com/office/drawing/2014/main" id="{6F37DC6F-8C05-42E4-98A0-4768B63F08B4}"/>
              </a:ext>
            </a:extLst>
          </p:cNvPr>
          <p:cNvSpPr/>
          <p:nvPr/>
        </p:nvSpPr>
        <p:spPr>
          <a:xfrm>
            <a:off x="3519500" y="3139343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5" name="Đường nối Thẳng 68">
            <a:extLst>
              <a:ext uri="{FF2B5EF4-FFF2-40B4-BE49-F238E27FC236}">
                <a16:creationId xmlns:a16="http://schemas.microsoft.com/office/drawing/2014/main" id="{5AC3FFD3-72DA-4769-9100-14591E9B5ADB}"/>
              </a:ext>
            </a:extLst>
          </p:cNvPr>
          <p:cNvCxnSpPr>
            <a:cxnSpLocks/>
          </p:cNvCxnSpPr>
          <p:nvPr/>
        </p:nvCxnSpPr>
        <p:spPr>
          <a:xfrm>
            <a:off x="3541990" y="4334204"/>
            <a:ext cx="22300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Hình chữ nhật 69">
            <a:extLst>
              <a:ext uri="{FF2B5EF4-FFF2-40B4-BE49-F238E27FC236}">
                <a16:creationId xmlns:a16="http://schemas.microsoft.com/office/drawing/2014/main" id="{6FD0009F-782B-479D-AF99-3F71D43E6031}"/>
              </a:ext>
            </a:extLst>
          </p:cNvPr>
          <p:cNvSpPr/>
          <p:nvPr/>
        </p:nvSpPr>
        <p:spPr>
          <a:xfrm>
            <a:off x="5305900" y="4269917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Hình chữ nhật 70">
            <a:extLst>
              <a:ext uri="{FF2B5EF4-FFF2-40B4-BE49-F238E27FC236}">
                <a16:creationId xmlns:a16="http://schemas.microsoft.com/office/drawing/2014/main" id="{8D869656-EAAD-441A-A948-68ED9C242707}"/>
              </a:ext>
            </a:extLst>
          </p:cNvPr>
          <p:cNvSpPr/>
          <p:nvPr/>
        </p:nvSpPr>
        <p:spPr>
          <a:xfrm>
            <a:off x="4968548" y="4269917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8" name="Hình chữ nhật 71">
            <a:extLst>
              <a:ext uri="{FF2B5EF4-FFF2-40B4-BE49-F238E27FC236}">
                <a16:creationId xmlns:a16="http://schemas.microsoft.com/office/drawing/2014/main" id="{82F15416-1EF9-48E5-AE0A-05AF4DE04170}"/>
              </a:ext>
            </a:extLst>
          </p:cNvPr>
          <p:cNvSpPr/>
          <p:nvPr/>
        </p:nvSpPr>
        <p:spPr>
          <a:xfrm>
            <a:off x="4639061" y="4269917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Hình chữ nhật 72">
            <a:extLst>
              <a:ext uri="{FF2B5EF4-FFF2-40B4-BE49-F238E27FC236}">
                <a16:creationId xmlns:a16="http://schemas.microsoft.com/office/drawing/2014/main" id="{131BA49B-D592-48CA-86D2-3167D5E87BDB}"/>
              </a:ext>
            </a:extLst>
          </p:cNvPr>
          <p:cNvSpPr/>
          <p:nvPr/>
        </p:nvSpPr>
        <p:spPr>
          <a:xfrm>
            <a:off x="4191081" y="4269917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0" name="Hình chữ nhật 73">
            <a:extLst>
              <a:ext uri="{FF2B5EF4-FFF2-40B4-BE49-F238E27FC236}">
                <a16:creationId xmlns:a16="http://schemas.microsoft.com/office/drawing/2014/main" id="{6DDEC5AC-DB8D-41A2-8EAA-6C88D5A55940}"/>
              </a:ext>
            </a:extLst>
          </p:cNvPr>
          <p:cNvSpPr/>
          <p:nvPr/>
        </p:nvSpPr>
        <p:spPr>
          <a:xfrm>
            <a:off x="3851858" y="4269917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6" name="Hình chữ nhật 84">
            <a:extLst>
              <a:ext uri="{FF2B5EF4-FFF2-40B4-BE49-F238E27FC236}">
                <a16:creationId xmlns:a16="http://schemas.microsoft.com/office/drawing/2014/main" id="{DC2BF685-5935-493B-A6A6-88208145F1A6}"/>
              </a:ext>
            </a:extLst>
          </p:cNvPr>
          <p:cNvSpPr/>
          <p:nvPr/>
        </p:nvSpPr>
        <p:spPr>
          <a:xfrm>
            <a:off x="6241687" y="2455444"/>
            <a:ext cx="15985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21 896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7" name="Đường nối Thẳng 85">
            <a:extLst>
              <a:ext uri="{FF2B5EF4-FFF2-40B4-BE49-F238E27FC236}">
                <a16:creationId xmlns:a16="http://schemas.microsoft.com/office/drawing/2014/main" id="{0F24FABF-D983-42E2-84C3-347D8C35FFEF}"/>
              </a:ext>
            </a:extLst>
          </p:cNvPr>
          <p:cNvCxnSpPr>
            <a:cxnSpLocks/>
          </p:cNvCxnSpPr>
          <p:nvPr/>
        </p:nvCxnSpPr>
        <p:spPr>
          <a:xfrm>
            <a:off x="7840202" y="2645619"/>
            <a:ext cx="0" cy="236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Đường nối Thẳng 88">
            <a:extLst>
              <a:ext uri="{FF2B5EF4-FFF2-40B4-BE49-F238E27FC236}">
                <a16:creationId xmlns:a16="http://schemas.microsoft.com/office/drawing/2014/main" id="{5EB9080D-B2CC-4499-AD0F-D7725011E17A}"/>
              </a:ext>
            </a:extLst>
          </p:cNvPr>
          <p:cNvCxnSpPr>
            <a:cxnSpLocks/>
          </p:cNvCxnSpPr>
          <p:nvPr/>
        </p:nvCxnSpPr>
        <p:spPr>
          <a:xfrm>
            <a:off x="7840202" y="3107717"/>
            <a:ext cx="87699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Hình chữ nhật 90">
            <a:extLst>
              <a:ext uri="{FF2B5EF4-FFF2-40B4-BE49-F238E27FC236}">
                <a16:creationId xmlns:a16="http://schemas.microsoft.com/office/drawing/2014/main" id="{C6D452F2-06B1-41CB-94BF-A71BA94359CF}"/>
              </a:ext>
            </a:extLst>
          </p:cNvPr>
          <p:cNvSpPr/>
          <p:nvPr/>
        </p:nvSpPr>
        <p:spPr>
          <a:xfrm>
            <a:off x="8083324" y="245544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0" name="Hình chữ nhật 91">
            <a:extLst>
              <a:ext uri="{FF2B5EF4-FFF2-40B4-BE49-F238E27FC236}">
                <a16:creationId xmlns:a16="http://schemas.microsoft.com/office/drawing/2014/main" id="{CDD113C3-0051-4704-B76A-A53EF5E12C43}"/>
              </a:ext>
            </a:extLst>
          </p:cNvPr>
          <p:cNvSpPr/>
          <p:nvPr/>
        </p:nvSpPr>
        <p:spPr>
          <a:xfrm>
            <a:off x="7793761" y="304202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1" name="Hình chữ nhật 92">
            <a:extLst>
              <a:ext uri="{FF2B5EF4-FFF2-40B4-BE49-F238E27FC236}">
                <a16:creationId xmlns:a16="http://schemas.microsoft.com/office/drawing/2014/main" id="{4A099074-81DE-4430-BF43-1C4264AFD7E8}"/>
              </a:ext>
            </a:extLst>
          </p:cNvPr>
          <p:cNvSpPr/>
          <p:nvPr/>
        </p:nvSpPr>
        <p:spPr>
          <a:xfrm>
            <a:off x="6518282" y="291436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2" name="Hình chữ nhật 93">
            <a:extLst>
              <a:ext uri="{FF2B5EF4-FFF2-40B4-BE49-F238E27FC236}">
                <a16:creationId xmlns:a16="http://schemas.microsoft.com/office/drawing/2014/main" id="{54DBF01D-22F3-45A9-A255-570544424957}"/>
              </a:ext>
            </a:extLst>
          </p:cNvPr>
          <p:cNvSpPr/>
          <p:nvPr/>
        </p:nvSpPr>
        <p:spPr>
          <a:xfrm>
            <a:off x="6871907" y="291436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3" name="Hình chữ nhật 94">
            <a:extLst>
              <a:ext uri="{FF2B5EF4-FFF2-40B4-BE49-F238E27FC236}">
                <a16:creationId xmlns:a16="http://schemas.microsoft.com/office/drawing/2014/main" id="{9FB07B6D-B15F-4CA8-9A07-686C40118B14}"/>
              </a:ext>
            </a:extLst>
          </p:cNvPr>
          <p:cNvSpPr/>
          <p:nvPr/>
        </p:nvSpPr>
        <p:spPr>
          <a:xfrm>
            <a:off x="8040083" y="304202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5" name="Hình chữ nhật 96">
            <a:extLst>
              <a:ext uri="{FF2B5EF4-FFF2-40B4-BE49-F238E27FC236}">
                <a16:creationId xmlns:a16="http://schemas.microsoft.com/office/drawing/2014/main" id="{8ED1BB0B-3D77-4E2C-A6F1-0287245F2706}"/>
              </a:ext>
            </a:extLst>
          </p:cNvPr>
          <p:cNvSpPr/>
          <p:nvPr/>
        </p:nvSpPr>
        <p:spPr>
          <a:xfrm>
            <a:off x="8272088" y="304202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6" name="Hình chữ nhật 97">
            <a:extLst>
              <a:ext uri="{FF2B5EF4-FFF2-40B4-BE49-F238E27FC236}">
                <a16:creationId xmlns:a16="http://schemas.microsoft.com/office/drawing/2014/main" id="{D1F7B7B0-60DF-4024-AFA3-E05168698A6D}"/>
              </a:ext>
            </a:extLst>
          </p:cNvPr>
          <p:cNvSpPr/>
          <p:nvPr/>
        </p:nvSpPr>
        <p:spPr>
          <a:xfrm>
            <a:off x="6875152" y="338747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7" name="Hình chữ nhật 98">
            <a:extLst>
              <a:ext uri="{FF2B5EF4-FFF2-40B4-BE49-F238E27FC236}">
                <a16:creationId xmlns:a16="http://schemas.microsoft.com/office/drawing/2014/main" id="{954765B6-0E97-44CB-91D9-81F75C90E1F6}"/>
              </a:ext>
            </a:extLst>
          </p:cNvPr>
          <p:cNvSpPr/>
          <p:nvPr/>
        </p:nvSpPr>
        <p:spPr>
          <a:xfrm>
            <a:off x="7138674" y="3400387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8" name="Hình chữ nhật 99">
            <a:extLst>
              <a:ext uri="{FF2B5EF4-FFF2-40B4-BE49-F238E27FC236}">
                <a16:creationId xmlns:a16="http://schemas.microsoft.com/office/drawing/2014/main" id="{CFE65AA3-BE4C-4668-A6AC-2233FEE708AF}"/>
              </a:ext>
            </a:extLst>
          </p:cNvPr>
          <p:cNvSpPr/>
          <p:nvPr/>
        </p:nvSpPr>
        <p:spPr>
          <a:xfrm>
            <a:off x="8495025" y="304202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9" name="Hình chữ nhật 100">
            <a:extLst>
              <a:ext uri="{FF2B5EF4-FFF2-40B4-BE49-F238E27FC236}">
                <a16:creationId xmlns:a16="http://schemas.microsoft.com/office/drawing/2014/main" id="{043510D8-7F9F-44C7-B1FE-ED3113E7AE66}"/>
              </a:ext>
            </a:extLst>
          </p:cNvPr>
          <p:cNvSpPr/>
          <p:nvPr/>
        </p:nvSpPr>
        <p:spPr>
          <a:xfrm>
            <a:off x="7106157" y="387349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0" name="Hình chữ nhật 84">
            <a:extLst>
              <a:ext uri="{FF2B5EF4-FFF2-40B4-BE49-F238E27FC236}">
                <a16:creationId xmlns:a16="http://schemas.microsoft.com/office/drawing/2014/main" id="{B14F22C9-2DCA-4CAB-A502-68361098B5E8}"/>
              </a:ext>
            </a:extLst>
          </p:cNvPr>
          <p:cNvSpPr/>
          <p:nvPr/>
        </p:nvSpPr>
        <p:spPr>
          <a:xfrm>
            <a:off x="9297136" y="2455444"/>
            <a:ext cx="1468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8 254</a:t>
            </a:r>
          </a:p>
        </p:txBody>
      </p:sp>
      <p:cxnSp>
        <p:nvCxnSpPr>
          <p:cNvPr id="161" name="Đường nối Thẳng 85">
            <a:extLst>
              <a:ext uri="{FF2B5EF4-FFF2-40B4-BE49-F238E27FC236}">
                <a16:creationId xmlns:a16="http://schemas.microsoft.com/office/drawing/2014/main" id="{1C6EFF44-AAE9-4DFA-BDBA-D59A80249C11}"/>
              </a:ext>
            </a:extLst>
          </p:cNvPr>
          <p:cNvCxnSpPr>
            <a:cxnSpLocks/>
          </p:cNvCxnSpPr>
          <p:nvPr/>
        </p:nvCxnSpPr>
        <p:spPr>
          <a:xfrm>
            <a:off x="10788427" y="2645619"/>
            <a:ext cx="0" cy="1773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Đường nối Thẳng 88">
            <a:extLst>
              <a:ext uri="{FF2B5EF4-FFF2-40B4-BE49-F238E27FC236}">
                <a16:creationId xmlns:a16="http://schemas.microsoft.com/office/drawing/2014/main" id="{9F046452-B72F-4A62-AADC-2194E02D48AB}"/>
              </a:ext>
            </a:extLst>
          </p:cNvPr>
          <p:cNvCxnSpPr>
            <a:cxnSpLocks/>
          </p:cNvCxnSpPr>
          <p:nvPr/>
        </p:nvCxnSpPr>
        <p:spPr>
          <a:xfrm>
            <a:off x="10785090" y="3107717"/>
            <a:ext cx="10259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Hình chữ nhật 90">
            <a:extLst>
              <a:ext uri="{FF2B5EF4-FFF2-40B4-BE49-F238E27FC236}">
                <a16:creationId xmlns:a16="http://schemas.microsoft.com/office/drawing/2014/main" id="{97C73306-58EE-4115-AB99-5C1C64E90B25}"/>
              </a:ext>
            </a:extLst>
          </p:cNvPr>
          <p:cNvSpPr/>
          <p:nvPr/>
        </p:nvSpPr>
        <p:spPr>
          <a:xfrm>
            <a:off x="11030144" y="2455444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64" name="Hình chữ nhật 91">
            <a:extLst>
              <a:ext uri="{FF2B5EF4-FFF2-40B4-BE49-F238E27FC236}">
                <a16:creationId xmlns:a16="http://schemas.microsoft.com/office/drawing/2014/main" id="{1A61D76C-8129-4C0F-BE04-A4006E96D019}"/>
              </a:ext>
            </a:extLst>
          </p:cNvPr>
          <p:cNvSpPr/>
          <p:nvPr/>
        </p:nvSpPr>
        <p:spPr>
          <a:xfrm>
            <a:off x="10752347" y="3042020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5" name="Hình chữ nhật 92">
            <a:extLst>
              <a:ext uri="{FF2B5EF4-FFF2-40B4-BE49-F238E27FC236}">
                <a16:creationId xmlns:a16="http://schemas.microsoft.com/office/drawing/2014/main" id="{B5A33FA2-45D1-457F-BFB9-070018D246E4}"/>
              </a:ext>
            </a:extLst>
          </p:cNvPr>
          <p:cNvSpPr/>
          <p:nvPr/>
        </p:nvSpPr>
        <p:spPr>
          <a:xfrm>
            <a:off x="9297136" y="291436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6" name="Hình chữ nhật 93">
            <a:extLst>
              <a:ext uri="{FF2B5EF4-FFF2-40B4-BE49-F238E27FC236}">
                <a16:creationId xmlns:a16="http://schemas.microsoft.com/office/drawing/2014/main" id="{460FDF4C-30BE-4800-A5B5-7FDD97CEB96A}"/>
              </a:ext>
            </a:extLst>
          </p:cNvPr>
          <p:cNvSpPr/>
          <p:nvPr/>
        </p:nvSpPr>
        <p:spPr>
          <a:xfrm>
            <a:off x="9733636" y="291436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7" name="Hình chữ nhật 94">
            <a:extLst>
              <a:ext uri="{FF2B5EF4-FFF2-40B4-BE49-F238E27FC236}">
                <a16:creationId xmlns:a16="http://schemas.microsoft.com/office/drawing/2014/main" id="{ED92208A-1313-41C7-92E6-AA40A96DE98D}"/>
              </a:ext>
            </a:extLst>
          </p:cNvPr>
          <p:cNvSpPr/>
          <p:nvPr/>
        </p:nvSpPr>
        <p:spPr>
          <a:xfrm>
            <a:off x="11018918" y="3042020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8" name="Hình chữ nhật 95">
            <a:extLst>
              <a:ext uri="{FF2B5EF4-FFF2-40B4-BE49-F238E27FC236}">
                <a16:creationId xmlns:a16="http://schemas.microsoft.com/office/drawing/2014/main" id="{8DD59FD3-FCCD-4588-8BBB-4D8F5FCFB284}"/>
              </a:ext>
            </a:extLst>
          </p:cNvPr>
          <p:cNvSpPr/>
          <p:nvPr/>
        </p:nvSpPr>
        <p:spPr>
          <a:xfrm>
            <a:off x="10040800" y="291436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9" name="Hình chữ nhật 96">
            <a:extLst>
              <a:ext uri="{FF2B5EF4-FFF2-40B4-BE49-F238E27FC236}">
                <a16:creationId xmlns:a16="http://schemas.microsoft.com/office/drawing/2014/main" id="{8986CBCA-1284-466F-BBAD-E10B2CDCDE82}"/>
              </a:ext>
            </a:extLst>
          </p:cNvPr>
          <p:cNvSpPr/>
          <p:nvPr/>
        </p:nvSpPr>
        <p:spPr>
          <a:xfrm>
            <a:off x="11273871" y="3042020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0" name="Hình chữ nhật 97">
            <a:extLst>
              <a:ext uri="{FF2B5EF4-FFF2-40B4-BE49-F238E27FC236}">
                <a16:creationId xmlns:a16="http://schemas.microsoft.com/office/drawing/2014/main" id="{6357C996-248A-4FDF-AEAE-4A3BE4F80F95}"/>
              </a:ext>
            </a:extLst>
          </p:cNvPr>
          <p:cNvSpPr/>
          <p:nvPr/>
        </p:nvSpPr>
        <p:spPr>
          <a:xfrm>
            <a:off x="10058400" y="3400387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1" name="Hình chữ nhật 98">
            <a:extLst>
              <a:ext uri="{FF2B5EF4-FFF2-40B4-BE49-F238E27FC236}">
                <a16:creationId xmlns:a16="http://schemas.microsoft.com/office/drawing/2014/main" id="{CBE9E19A-2C3E-45B6-8BE2-B4CF9E9BF652}"/>
              </a:ext>
            </a:extLst>
          </p:cNvPr>
          <p:cNvSpPr/>
          <p:nvPr/>
        </p:nvSpPr>
        <p:spPr>
          <a:xfrm>
            <a:off x="10318427" y="3400387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2" name="Hình chữ nhật 99">
            <a:extLst>
              <a:ext uri="{FF2B5EF4-FFF2-40B4-BE49-F238E27FC236}">
                <a16:creationId xmlns:a16="http://schemas.microsoft.com/office/drawing/2014/main" id="{7B7DA5D4-7829-4C1E-82A5-1E44222A27B1}"/>
              </a:ext>
            </a:extLst>
          </p:cNvPr>
          <p:cNvSpPr/>
          <p:nvPr/>
        </p:nvSpPr>
        <p:spPr>
          <a:xfrm>
            <a:off x="11515121" y="3042020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F575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vi-VN" sz="4000" b="0" cap="none" spc="0">
              <a:ln w="0"/>
              <a:solidFill>
                <a:srgbClr val="F575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3" name="Hình chữ nhật 100">
            <a:extLst>
              <a:ext uri="{FF2B5EF4-FFF2-40B4-BE49-F238E27FC236}">
                <a16:creationId xmlns:a16="http://schemas.microsoft.com/office/drawing/2014/main" id="{0CC97C52-4F5C-4E98-AB73-B9AD4FC9EC4A}"/>
              </a:ext>
            </a:extLst>
          </p:cNvPr>
          <p:cNvSpPr/>
          <p:nvPr/>
        </p:nvSpPr>
        <p:spPr>
          <a:xfrm>
            <a:off x="10318427" y="3873495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5" name="Hình chữ nhật 98">
            <a:extLst>
              <a:ext uri="{FF2B5EF4-FFF2-40B4-BE49-F238E27FC236}">
                <a16:creationId xmlns:a16="http://schemas.microsoft.com/office/drawing/2014/main" id="{A3633AC8-3CDE-4A82-A39D-4C4763148283}"/>
              </a:ext>
            </a:extLst>
          </p:cNvPr>
          <p:cNvSpPr/>
          <p:nvPr/>
        </p:nvSpPr>
        <p:spPr>
          <a:xfrm>
            <a:off x="7395850" y="387349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6" name="Hình chữ nhật 100">
            <a:extLst>
              <a:ext uri="{FF2B5EF4-FFF2-40B4-BE49-F238E27FC236}">
                <a16:creationId xmlns:a16="http://schemas.microsoft.com/office/drawing/2014/main" id="{59853982-2EA9-4367-983B-3383E90455DA}"/>
              </a:ext>
            </a:extLst>
          </p:cNvPr>
          <p:cNvSpPr/>
          <p:nvPr/>
        </p:nvSpPr>
        <p:spPr>
          <a:xfrm>
            <a:off x="7399498" y="433420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40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7" name="图片 4">
            <a:extLst>
              <a:ext uri="{FF2B5EF4-FFF2-40B4-BE49-F238E27FC236}">
                <a16:creationId xmlns:a16="http://schemas.microsoft.com/office/drawing/2014/main" id="{FCEB59B3-8DEC-40A1-8CCE-A6BCDB6931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6259" r="11709" b="19640"/>
          <a:stretch/>
        </p:blipFill>
        <p:spPr>
          <a:xfrm>
            <a:off x="9988845" y="4707761"/>
            <a:ext cx="2162957" cy="2210090"/>
          </a:xfrm>
          <a:prstGeom prst="rect">
            <a:avLst/>
          </a:prstGeom>
        </p:spPr>
      </p:pic>
      <p:sp>
        <p:nvSpPr>
          <p:cNvPr id="178" name="Isosceles Triangle 177">
            <a:extLst>
              <a:ext uri="{FF2B5EF4-FFF2-40B4-BE49-F238E27FC236}">
                <a16:creationId xmlns:a16="http://schemas.microsoft.com/office/drawing/2014/main" id="{F0969D6B-EBCE-4C0D-9205-7FB4B83E205D}"/>
              </a:ext>
            </a:extLst>
          </p:cNvPr>
          <p:cNvSpPr/>
          <p:nvPr/>
        </p:nvSpPr>
        <p:spPr>
          <a:xfrm>
            <a:off x="464892" y="423540"/>
            <a:ext cx="864682" cy="74541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728D7AC-F227-42D2-80C0-F8C574CDB116}"/>
              </a:ext>
            </a:extLst>
          </p:cNvPr>
          <p:cNvSpPr txBox="1"/>
          <p:nvPr/>
        </p:nvSpPr>
        <p:spPr>
          <a:xfrm>
            <a:off x="675858" y="593099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40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01" grpId="0"/>
      <p:bldP spid="102" grpId="0"/>
      <p:bldP spid="108" grpId="0"/>
      <p:bldP spid="109" grpId="0"/>
      <p:bldP spid="116" grpId="0"/>
      <p:bldP spid="117" grpId="0"/>
      <p:bldP spid="118" grpId="0"/>
      <p:bldP spid="119" grpId="0" animBg="1"/>
      <p:bldP spid="120" grpId="0" animBg="1"/>
      <p:bldP spid="121" grpId="0" animBg="1"/>
      <p:bldP spid="122" grpId="0" animBg="1"/>
      <p:bldP spid="123" grpId="0"/>
      <p:bldP spid="124" grpId="0"/>
      <p:bldP spid="126" grpId="0"/>
      <p:bldP spid="127" grpId="0"/>
      <p:bldP spid="128" grpId="0"/>
      <p:bldP spid="129" grpId="0"/>
      <p:bldP spid="130" grpId="0"/>
      <p:bldP spid="146" grpId="0"/>
      <p:bldP spid="149" grpId="0"/>
      <p:bldP spid="150" grpId="0"/>
      <p:bldP spid="151" grpId="0"/>
      <p:bldP spid="152" grpId="0"/>
      <p:bldP spid="153" grpId="0"/>
      <p:bldP spid="155" grpId="0"/>
      <p:bldP spid="156" grpId="0"/>
      <p:bldP spid="157" grpId="0"/>
      <p:bldP spid="158" grpId="0"/>
      <p:bldP spid="159" grpId="0"/>
      <p:bldP spid="160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5" grpId="0"/>
      <p:bldP spid="1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0616AB0-670F-445F-8525-3079AE10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81" b="97525" l="50116" r="98956">
                        <a14:foregroundMark x1="53132" y1="65594" x2="53132" y2="65594"/>
                        <a14:foregroundMark x1="95592" y1="29703" x2="95592" y2="29703"/>
                        <a14:foregroundMark x1="50464" y1="65842" x2="50464" y2="65842"/>
                        <a14:foregroundMark x1="55684" y1="67079" x2="93039" y2="45297"/>
                        <a14:foregroundMark x1="93039" y1="27475" x2="93039" y2="27475"/>
                        <a14:foregroundMark x1="98956" y1="29455" x2="96868" y2="97772"/>
                        <a14:foregroundMark x1="91647" y1="15842" x2="93039" y2="1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96" t="21052"/>
          <a:stretch/>
        </p:blipFill>
        <p:spPr>
          <a:xfrm flipH="1">
            <a:off x="-1" y="-19050"/>
            <a:ext cx="13258800" cy="687705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0D3B17D-1021-4A42-A25E-DDC5096F2AAC}"/>
              </a:ext>
            </a:extLst>
          </p:cNvPr>
          <p:cNvGrpSpPr/>
          <p:nvPr/>
        </p:nvGrpSpPr>
        <p:grpSpPr>
          <a:xfrm>
            <a:off x="12306324" y="990600"/>
            <a:ext cx="2742496" cy="3898161"/>
            <a:chOff x="-2977295" y="894501"/>
            <a:chExt cx="3015925" cy="4222583"/>
          </a:xfrm>
        </p:grpSpPr>
        <p:pic>
          <p:nvPicPr>
            <p:cNvPr id="42" name="图片 2">
              <a:extLst>
                <a:ext uri="{FF2B5EF4-FFF2-40B4-BE49-F238E27FC236}">
                  <a16:creationId xmlns:a16="http://schemas.microsoft.com/office/drawing/2014/main" id="{32DE9F86-34C3-4166-9BC5-35A0644FC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5" t="69897" r="17" b="4399"/>
            <a:stretch/>
          </p:blipFill>
          <p:spPr>
            <a:xfrm rot="1323959" flipH="1">
              <a:off x="-2977295" y="3186893"/>
              <a:ext cx="3015925" cy="19301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0D5296DB-F269-436C-8DE3-81BBA8C37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66" b="62897" l="26279" r="64903">
                          <a14:foregroundMark x1="62257" y1="60218" x2="62257" y2="60218"/>
                          <a14:foregroundMark x1="46914" y1="62996" x2="46914" y2="62996"/>
                          <a14:foregroundMark x1="52910" y1="62103" x2="52910" y2="62103"/>
                          <a14:foregroundMark x1="59965" y1="60615" x2="59965" y2="60615"/>
                          <a14:foregroundMark x1="64903" y1="60317" x2="64903" y2="60317"/>
                          <a14:foregroundMark x1="46561" y1="43254" x2="46561" y2="43254"/>
                          <a14:foregroundMark x1="47443" y1="45139" x2="45150" y2="41964"/>
                          <a14:foregroundMark x1="26279" y1="42659" x2="26279" y2="42659"/>
                          <a14:foregroundMark x1="40917" y1="30754" x2="40917" y2="30754"/>
                          <a14:foregroundMark x1="43210" y1="29266" x2="43210" y2="29266"/>
                          <a14:foregroundMark x1="60141" y1="62302" x2="60141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8252" r="31535" b="34726"/>
            <a:stretch/>
          </p:blipFill>
          <p:spPr>
            <a:xfrm rot="21377142" flipH="1">
              <a:off x="-2101094" y="894501"/>
              <a:ext cx="2058720" cy="27800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D6F3CE-3C9E-4377-B57E-EE34ABF6F386}"/>
              </a:ext>
            </a:extLst>
          </p:cNvPr>
          <p:cNvGrpSpPr/>
          <p:nvPr/>
        </p:nvGrpSpPr>
        <p:grpSpPr>
          <a:xfrm>
            <a:off x="-478328" y="1444105"/>
            <a:ext cx="3723926" cy="5293158"/>
            <a:chOff x="-2977295" y="894501"/>
            <a:chExt cx="3015925" cy="4222583"/>
          </a:xfrm>
        </p:grpSpPr>
        <p:pic>
          <p:nvPicPr>
            <p:cNvPr id="45" name="图片 2">
              <a:extLst>
                <a:ext uri="{FF2B5EF4-FFF2-40B4-BE49-F238E27FC236}">
                  <a16:creationId xmlns:a16="http://schemas.microsoft.com/office/drawing/2014/main" id="{34708E75-D888-4285-83BD-EE363C85D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5" t="69897" r="17" b="4399"/>
            <a:stretch/>
          </p:blipFill>
          <p:spPr>
            <a:xfrm rot="1323959" flipH="1">
              <a:off x="-2977295" y="3186893"/>
              <a:ext cx="3015925" cy="19301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图片 2">
              <a:extLst>
                <a:ext uri="{FF2B5EF4-FFF2-40B4-BE49-F238E27FC236}">
                  <a16:creationId xmlns:a16="http://schemas.microsoft.com/office/drawing/2014/main" id="{C71F2788-3C83-4F3E-B02F-03E5D20B8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66" b="62897" l="26279" r="64903">
                          <a14:foregroundMark x1="62257" y1="60218" x2="62257" y2="60218"/>
                          <a14:foregroundMark x1="46914" y1="62996" x2="46914" y2="62996"/>
                          <a14:foregroundMark x1="52910" y1="62103" x2="52910" y2="62103"/>
                          <a14:foregroundMark x1="59965" y1="60615" x2="59965" y2="60615"/>
                          <a14:foregroundMark x1="64903" y1="60317" x2="64903" y2="60317"/>
                          <a14:foregroundMark x1="46561" y1="43254" x2="46561" y2="43254"/>
                          <a14:foregroundMark x1="47443" y1="45139" x2="45150" y2="41964"/>
                          <a14:foregroundMark x1="26279" y1="42659" x2="26279" y2="42659"/>
                          <a14:foregroundMark x1="40917" y1="30754" x2="40917" y2="30754"/>
                          <a14:foregroundMark x1="43210" y1="29266" x2="43210" y2="29266"/>
                          <a14:foregroundMark x1="60141" y1="62302" x2="60141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8252" r="31535" b="34726"/>
            <a:stretch/>
          </p:blipFill>
          <p:spPr>
            <a:xfrm rot="21377142" flipH="1">
              <a:off x="-2101094" y="894501"/>
              <a:ext cx="2058720" cy="27800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219878"/>
            <a:ext cx="864682" cy="74541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389437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865461" y="317661"/>
            <a:ext cx="3537488" cy="64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Tính nhẩm.</a:t>
            </a:r>
          </a:p>
        </p:txBody>
      </p:sp>
      <p:sp>
        <p:nvSpPr>
          <p:cNvPr id="23" name="任意多边形: 形状 5">
            <a:extLst>
              <a:ext uri="{FF2B5EF4-FFF2-40B4-BE49-F238E27FC236}">
                <a16:creationId xmlns:a16="http://schemas.microsoft.com/office/drawing/2014/main" id="{D99C3D0E-ACE8-40E3-95C6-66A1412C132F}"/>
              </a:ext>
            </a:extLst>
          </p:cNvPr>
          <p:cNvSpPr/>
          <p:nvPr/>
        </p:nvSpPr>
        <p:spPr>
          <a:xfrm>
            <a:off x="2971800" y="1690039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017968" y="1854208"/>
            <a:ext cx="2858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a) 20 x 4</a:t>
            </a:r>
          </a:p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	70 x 2</a:t>
            </a:r>
          </a:p>
        </p:txBody>
      </p:sp>
      <p:sp>
        <p:nvSpPr>
          <p:cNvPr id="33" name="任意多边形: 形状 5">
            <a:extLst>
              <a:ext uri="{FF2B5EF4-FFF2-40B4-BE49-F238E27FC236}">
                <a16:creationId xmlns:a16="http://schemas.microsoft.com/office/drawing/2014/main" id="{72A356F9-9801-4218-9C7A-AA688EE447A4}"/>
              </a:ext>
            </a:extLst>
          </p:cNvPr>
          <p:cNvSpPr/>
          <p:nvPr/>
        </p:nvSpPr>
        <p:spPr>
          <a:xfrm>
            <a:off x="7245156" y="1706368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9F9C9E-2EA4-4C18-BA34-C19AAF2E4524}"/>
              </a:ext>
            </a:extLst>
          </p:cNvPr>
          <p:cNvSpPr txBox="1"/>
          <p:nvPr/>
        </p:nvSpPr>
        <p:spPr>
          <a:xfrm>
            <a:off x="7388796" y="1870537"/>
            <a:ext cx="266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800 x 3</a:t>
            </a:r>
          </a:p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6 000 x 9</a:t>
            </a:r>
          </a:p>
        </p:txBody>
      </p:sp>
      <p:sp>
        <p:nvSpPr>
          <p:cNvPr id="35" name="任意多边形: 形状 5">
            <a:extLst>
              <a:ext uri="{FF2B5EF4-FFF2-40B4-BE49-F238E27FC236}">
                <a16:creationId xmlns:a16="http://schemas.microsoft.com/office/drawing/2014/main" id="{252EAB25-1D58-43D8-86FC-AAE48D80334C}"/>
              </a:ext>
            </a:extLst>
          </p:cNvPr>
          <p:cNvSpPr/>
          <p:nvPr/>
        </p:nvSpPr>
        <p:spPr>
          <a:xfrm>
            <a:off x="2971800" y="4410877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B8E221-ABCD-41F0-AED6-71580CA05DDE}"/>
              </a:ext>
            </a:extLst>
          </p:cNvPr>
          <p:cNvSpPr txBox="1"/>
          <p:nvPr/>
        </p:nvSpPr>
        <p:spPr>
          <a:xfrm>
            <a:off x="3017968" y="4575046"/>
            <a:ext cx="2858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b) 60 : 3</a:t>
            </a:r>
          </a:p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	150 : 5</a:t>
            </a:r>
          </a:p>
        </p:txBody>
      </p:sp>
      <p:sp>
        <p:nvSpPr>
          <p:cNvPr id="37" name="任意多边形: 形状 5">
            <a:extLst>
              <a:ext uri="{FF2B5EF4-FFF2-40B4-BE49-F238E27FC236}">
                <a16:creationId xmlns:a16="http://schemas.microsoft.com/office/drawing/2014/main" id="{0622B20D-485C-48DE-A111-006ED9E8B903}"/>
              </a:ext>
            </a:extLst>
          </p:cNvPr>
          <p:cNvSpPr/>
          <p:nvPr/>
        </p:nvSpPr>
        <p:spPr>
          <a:xfrm>
            <a:off x="7245156" y="4427206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625560-669D-47D3-9CB0-FE4EE0A701D8}"/>
              </a:ext>
            </a:extLst>
          </p:cNvPr>
          <p:cNvSpPr txBox="1"/>
          <p:nvPr/>
        </p:nvSpPr>
        <p:spPr>
          <a:xfrm>
            <a:off x="7466298" y="4591375"/>
            <a:ext cx="2508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800 : 8</a:t>
            </a:r>
          </a:p>
          <a:p>
            <a:pPr algn="dist" defTabSz="914217"/>
            <a:r>
              <a:rPr lang="en-US" sz="4800" b="1">
                <a:solidFill>
                  <a:srgbClr val="FF0000"/>
                </a:solidFill>
                <a:latin typeface="Calibri"/>
              </a:rPr>
              <a:t>6 300 : 7</a:t>
            </a:r>
          </a:p>
        </p:txBody>
      </p:sp>
      <p:pic>
        <p:nvPicPr>
          <p:cNvPr id="39" name="图形 38">
            <a:extLst>
              <a:ext uri="{FF2B5EF4-FFF2-40B4-BE49-F238E27FC236}">
                <a16:creationId xmlns:a16="http://schemas.microsoft.com/office/drawing/2014/main" id="{AA96CBA2-2980-4AC6-9DC0-DD7FC6247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80114">
            <a:off x="10400113" y="37132"/>
            <a:ext cx="1750987" cy="1552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37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  <p:bldP spid="33" grpId="0" animBg="1"/>
      <p:bldP spid="34" grpId="0"/>
      <p:bldP spid="35" grpId="0" animBg="1"/>
      <p:bldP spid="36" grpId="0"/>
      <p:bldP spid="37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7826D0D-93BD-4500-9AD6-8D9BA682B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81" b="97525" l="50116" r="98956">
                        <a14:foregroundMark x1="53132" y1="65594" x2="53132" y2="65594"/>
                        <a14:foregroundMark x1="95592" y1="29703" x2="95592" y2="29703"/>
                        <a14:foregroundMark x1="50464" y1="65842" x2="50464" y2="65842"/>
                        <a14:foregroundMark x1="55684" y1="67079" x2="93039" y2="45297"/>
                        <a14:foregroundMark x1="93039" y1="27475" x2="93039" y2="27475"/>
                        <a14:foregroundMark x1="98956" y1="29455" x2="96868" y2="97772"/>
                        <a14:foregroundMark x1="91647" y1="15842" x2="93039" y2="1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96" t="21052"/>
          <a:stretch/>
        </p:blipFill>
        <p:spPr>
          <a:xfrm flipH="1">
            <a:off x="-1" y="-19050"/>
            <a:ext cx="13258800" cy="68770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F5C6BE5-CECD-46BA-AD3A-C659DA00AA33}"/>
              </a:ext>
            </a:extLst>
          </p:cNvPr>
          <p:cNvGrpSpPr/>
          <p:nvPr/>
        </p:nvGrpSpPr>
        <p:grpSpPr>
          <a:xfrm>
            <a:off x="12306324" y="990600"/>
            <a:ext cx="2742496" cy="3898161"/>
            <a:chOff x="-2977295" y="894501"/>
            <a:chExt cx="3015925" cy="4222583"/>
          </a:xfrm>
        </p:grpSpPr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id="{DD5047E9-8E31-48F8-8C1F-329AAB7EE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5" t="69897" r="17" b="4399"/>
            <a:stretch/>
          </p:blipFill>
          <p:spPr>
            <a:xfrm rot="1323959" flipH="1">
              <a:off x="-2977295" y="3186893"/>
              <a:ext cx="3015925" cy="19301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图片 2">
              <a:extLst>
                <a:ext uri="{FF2B5EF4-FFF2-40B4-BE49-F238E27FC236}">
                  <a16:creationId xmlns:a16="http://schemas.microsoft.com/office/drawing/2014/main" id="{7593FFB4-FF8E-49CC-BEFC-9B6606BA2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66" b="62897" l="26279" r="64903">
                          <a14:foregroundMark x1="62257" y1="60218" x2="62257" y2="60218"/>
                          <a14:foregroundMark x1="46914" y1="62996" x2="46914" y2="62996"/>
                          <a14:foregroundMark x1="52910" y1="62103" x2="52910" y2="62103"/>
                          <a14:foregroundMark x1="59965" y1="60615" x2="59965" y2="60615"/>
                          <a14:foregroundMark x1="64903" y1="60317" x2="64903" y2="60317"/>
                          <a14:foregroundMark x1="46561" y1="43254" x2="46561" y2="43254"/>
                          <a14:foregroundMark x1="47443" y1="45139" x2="45150" y2="41964"/>
                          <a14:foregroundMark x1="26279" y1="42659" x2="26279" y2="42659"/>
                          <a14:foregroundMark x1="40917" y1="30754" x2="40917" y2="30754"/>
                          <a14:foregroundMark x1="43210" y1="29266" x2="43210" y2="29266"/>
                          <a14:foregroundMark x1="60141" y1="62302" x2="60141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8252" r="31535" b="34726"/>
            <a:stretch/>
          </p:blipFill>
          <p:spPr>
            <a:xfrm rot="21377142" flipH="1">
              <a:off x="-2101094" y="894501"/>
              <a:ext cx="2058720" cy="27800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7">
            <a:extLst>
              <a:ext uri="{FF2B5EF4-FFF2-40B4-BE49-F238E27FC236}">
                <a16:creationId xmlns:a16="http://schemas.microsoft.com/office/drawing/2014/main" id="{DE599D6A-B8E7-4E5F-B3ED-C84661C7A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0780" y="1316128"/>
            <a:ext cx="4612184" cy="4475072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219878"/>
            <a:ext cx="864682" cy="74541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389437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865461" y="317661"/>
            <a:ext cx="3537488" cy="64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Tính nhẩm.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694140" y="2342071"/>
            <a:ext cx="402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>
                <a:solidFill>
                  <a:srgbClr val="F5751F"/>
                </a:solidFill>
                <a:latin typeface="Calibri"/>
              </a:rPr>
              <a:t>20 x 4</a:t>
            </a:r>
          </a:p>
        </p:txBody>
      </p:sp>
      <p:sp>
        <p:nvSpPr>
          <p:cNvPr id="23" name="任意多边形: 形状 5">
            <a:extLst>
              <a:ext uri="{FF2B5EF4-FFF2-40B4-BE49-F238E27FC236}">
                <a16:creationId xmlns:a16="http://schemas.microsoft.com/office/drawing/2014/main" id="{D99C3D0E-ACE8-40E3-95C6-66A1412C132F}"/>
              </a:ext>
            </a:extLst>
          </p:cNvPr>
          <p:cNvSpPr/>
          <p:nvPr/>
        </p:nvSpPr>
        <p:spPr>
          <a:xfrm>
            <a:off x="1840061" y="1690039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1886229" y="1854208"/>
            <a:ext cx="2858439" cy="172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>
              <a:lnSpc>
                <a:spcPct val="114000"/>
              </a:lnSpc>
            </a:pPr>
            <a:r>
              <a:rPr lang="en-US" sz="4800" b="1">
                <a:solidFill>
                  <a:srgbClr val="FF0000"/>
                </a:solidFill>
                <a:latin typeface="Calibri"/>
              </a:rPr>
              <a:t>a) 20 x 4</a:t>
            </a:r>
          </a:p>
          <a:p>
            <a:pPr algn="dist" defTabSz="914217">
              <a:lnSpc>
                <a:spcPct val="114000"/>
              </a:lnSpc>
            </a:pPr>
            <a:r>
              <a:rPr lang="en-US" sz="4800" b="1">
                <a:solidFill>
                  <a:srgbClr val="FF0000"/>
                </a:solidFill>
                <a:latin typeface="Calibri"/>
              </a:rPr>
              <a:t>	70 x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401660" y="3421108"/>
            <a:ext cx="442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b="1">
                <a:solidFill>
                  <a:srgbClr val="8A80D7"/>
                </a:solidFill>
                <a:latin typeface="Calibri"/>
              </a:rPr>
              <a:t>2 chục x 4 = 8 chục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694140" y="4377033"/>
            <a:ext cx="402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>
                <a:solidFill>
                  <a:srgbClr val="F5751F"/>
                </a:solidFill>
                <a:latin typeface="Calibri"/>
              </a:rPr>
              <a:t>20 x  4 = 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AB1B1-33FA-4CBA-9EF0-9389860F9321}"/>
              </a:ext>
            </a:extLst>
          </p:cNvPr>
          <p:cNvSpPr txBox="1"/>
          <p:nvPr/>
        </p:nvSpPr>
        <p:spPr>
          <a:xfrm>
            <a:off x="5009425" y="2057400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80</a:t>
            </a:r>
          </a:p>
        </p:txBody>
      </p:sp>
      <p:sp>
        <p:nvSpPr>
          <p:cNvPr id="33" name="任意多边形: 形状 5">
            <a:extLst>
              <a:ext uri="{FF2B5EF4-FFF2-40B4-BE49-F238E27FC236}">
                <a16:creationId xmlns:a16="http://schemas.microsoft.com/office/drawing/2014/main" id="{72A356F9-9801-4218-9C7A-AA688EE447A4}"/>
              </a:ext>
            </a:extLst>
          </p:cNvPr>
          <p:cNvSpPr/>
          <p:nvPr/>
        </p:nvSpPr>
        <p:spPr>
          <a:xfrm>
            <a:off x="1840061" y="4303447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9F9C9E-2EA4-4C18-BA34-C19AAF2E4524}"/>
              </a:ext>
            </a:extLst>
          </p:cNvPr>
          <p:cNvSpPr txBox="1"/>
          <p:nvPr/>
        </p:nvSpPr>
        <p:spPr>
          <a:xfrm>
            <a:off x="1983701" y="4416244"/>
            <a:ext cx="2663495" cy="172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>
              <a:lnSpc>
                <a:spcPct val="114000"/>
              </a:lnSpc>
            </a:pPr>
            <a:r>
              <a:rPr lang="en-US" sz="4800" b="1">
                <a:solidFill>
                  <a:srgbClr val="FF0000"/>
                </a:solidFill>
                <a:latin typeface="Calibri"/>
              </a:rPr>
              <a:t>800 x 3</a:t>
            </a:r>
          </a:p>
          <a:p>
            <a:pPr algn="dist" defTabSz="914217">
              <a:lnSpc>
                <a:spcPct val="114000"/>
              </a:lnSpc>
            </a:pPr>
            <a:r>
              <a:rPr lang="en-US" sz="4800" b="1">
                <a:solidFill>
                  <a:srgbClr val="FF0000"/>
                </a:solidFill>
                <a:latin typeface="Calibri"/>
              </a:rPr>
              <a:t>6 000 x 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EBFDC5-2843-4614-AB73-A4106146F9A5}"/>
              </a:ext>
            </a:extLst>
          </p:cNvPr>
          <p:cNvSpPr txBox="1"/>
          <p:nvPr/>
        </p:nvSpPr>
        <p:spPr>
          <a:xfrm>
            <a:off x="4986215" y="2866961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7E9ADD-67F1-42E9-84AB-A5AC04403F31}"/>
              </a:ext>
            </a:extLst>
          </p:cNvPr>
          <p:cNvSpPr txBox="1"/>
          <p:nvPr/>
        </p:nvSpPr>
        <p:spPr>
          <a:xfrm>
            <a:off x="4999440" y="4657534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E3D10F-A843-4F29-9FE9-4F84BB096A2C}"/>
              </a:ext>
            </a:extLst>
          </p:cNvPr>
          <p:cNvSpPr txBox="1"/>
          <p:nvPr/>
        </p:nvSpPr>
        <p:spPr>
          <a:xfrm>
            <a:off x="4976230" y="5495734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54000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3B775B-FDBD-4A3B-B9E0-2C1F25197A5A}"/>
              </a:ext>
            </a:extLst>
          </p:cNvPr>
          <p:cNvGrpSpPr/>
          <p:nvPr/>
        </p:nvGrpSpPr>
        <p:grpSpPr>
          <a:xfrm>
            <a:off x="14018" y="2296551"/>
            <a:ext cx="2099305" cy="2983936"/>
            <a:chOff x="-2977295" y="894501"/>
            <a:chExt cx="3015925" cy="4222583"/>
          </a:xfrm>
        </p:grpSpPr>
        <p:pic>
          <p:nvPicPr>
            <p:cNvPr id="35" name="图片 2">
              <a:extLst>
                <a:ext uri="{FF2B5EF4-FFF2-40B4-BE49-F238E27FC236}">
                  <a16:creationId xmlns:a16="http://schemas.microsoft.com/office/drawing/2014/main" id="{7720DA48-0F91-42AE-A16F-DB17B840A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5" t="69897" r="17" b="4399"/>
            <a:stretch/>
          </p:blipFill>
          <p:spPr>
            <a:xfrm rot="1323959" flipH="1">
              <a:off x="-2977295" y="3186893"/>
              <a:ext cx="3015925" cy="19301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图片 2">
              <a:extLst>
                <a:ext uri="{FF2B5EF4-FFF2-40B4-BE49-F238E27FC236}">
                  <a16:creationId xmlns:a16="http://schemas.microsoft.com/office/drawing/2014/main" id="{FBB74DA7-F19A-43AD-B37E-CC625D821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66" b="62897" l="26279" r="64903">
                          <a14:foregroundMark x1="62257" y1="60218" x2="62257" y2="60218"/>
                          <a14:foregroundMark x1="46914" y1="62996" x2="46914" y2="62996"/>
                          <a14:foregroundMark x1="52910" y1="62103" x2="52910" y2="62103"/>
                          <a14:foregroundMark x1="59965" y1="60615" x2="59965" y2="60615"/>
                          <a14:foregroundMark x1="64903" y1="60317" x2="64903" y2="60317"/>
                          <a14:foregroundMark x1="46561" y1="43254" x2="46561" y2="43254"/>
                          <a14:foregroundMark x1="47443" y1="45139" x2="45150" y2="41964"/>
                          <a14:foregroundMark x1="26279" y1="42659" x2="26279" y2="42659"/>
                          <a14:foregroundMark x1="40917" y1="30754" x2="40917" y2="30754"/>
                          <a14:foregroundMark x1="43210" y1="29266" x2="43210" y2="29266"/>
                          <a14:foregroundMark x1="60141" y1="62302" x2="60141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8252" r="31535" b="34726"/>
            <a:stretch/>
          </p:blipFill>
          <p:spPr>
            <a:xfrm rot="21377142" flipH="1">
              <a:off x="-2101094" y="894501"/>
              <a:ext cx="2058720" cy="27800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5989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14" grpId="0"/>
      <p:bldP spid="15" grpId="0"/>
      <p:bldP spid="16" grpId="0"/>
      <p:bldP spid="19" grpId="0" animBg="1"/>
      <p:bldP spid="33" grpId="0" animBg="1"/>
      <p:bldP spid="34" grpId="0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A499CD4-940E-4B7E-9E74-1AAA1761E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81" b="97525" l="50116" r="98956">
                        <a14:foregroundMark x1="53132" y1="65594" x2="53132" y2="65594"/>
                        <a14:foregroundMark x1="95592" y1="29703" x2="95592" y2="29703"/>
                        <a14:foregroundMark x1="50464" y1="65842" x2="50464" y2="65842"/>
                        <a14:foregroundMark x1="55684" y1="67079" x2="93039" y2="45297"/>
                        <a14:foregroundMark x1="93039" y1="27475" x2="93039" y2="27475"/>
                        <a14:foregroundMark x1="98956" y1="29455" x2="96868" y2="97772"/>
                        <a14:foregroundMark x1="91647" y1="15842" x2="93039" y2="1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96" t="21052"/>
          <a:stretch/>
        </p:blipFill>
        <p:spPr>
          <a:xfrm flipH="1">
            <a:off x="-1" y="-19050"/>
            <a:ext cx="13258800" cy="6877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923176C-9632-415E-A5C8-8FAAEE18C0C0}"/>
              </a:ext>
            </a:extLst>
          </p:cNvPr>
          <p:cNvGrpSpPr/>
          <p:nvPr/>
        </p:nvGrpSpPr>
        <p:grpSpPr>
          <a:xfrm>
            <a:off x="12306324" y="990600"/>
            <a:ext cx="2742496" cy="3898161"/>
            <a:chOff x="-2977295" y="894501"/>
            <a:chExt cx="3015925" cy="4222583"/>
          </a:xfrm>
        </p:grpSpPr>
        <p:pic>
          <p:nvPicPr>
            <p:cNvPr id="30" name="图片 2">
              <a:extLst>
                <a:ext uri="{FF2B5EF4-FFF2-40B4-BE49-F238E27FC236}">
                  <a16:creationId xmlns:a16="http://schemas.microsoft.com/office/drawing/2014/main" id="{A911B209-DC5F-4C38-B328-611D26839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5" t="69897" r="17" b="4399"/>
            <a:stretch/>
          </p:blipFill>
          <p:spPr>
            <a:xfrm rot="1323959" flipH="1">
              <a:off x="-2977295" y="3186893"/>
              <a:ext cx="3015925" cy="19301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2">
              <a:extLst>
                <a:ext uri="{FF2B5EF4-FFF2-40B4-BE49-F238E27FC236}">
                  <a16:creationId xmlns:a16="http://schemas.microsoft.com/office/drawing/2014/main" id="{D8A5086D-B6A7-4CCE-8D04-690CEFED5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66" b="62897" l="26279" r="64903">
                          <a14:foregroundMark x1="62257" y1="60218" x2="62257" y2="60218"/>
                          <a14:foregroundMark x1="46914" y1="62996" x2="46914" y2="62996"/>
                          <a14:foregroundMark x1="52910" y1="62103" x2="52910" y2="62103"/>
                          <a14:foregroundMark x1="59965" y1="60615" x2="59965" y2="60615"/>
                          <a14:foregroundMark x1="64903" y1="60317" x2="64903" y2="60317"/>
                          <a14:foregroundMark x1="46561" y1="43254" x2="46561" y2="43254"/>
                          <a14:foregroundMark x1="47443" y1="45139" x2="45150" y2="41964"/>
                          <a14:foregroundMark x1="26279" y1="42659" x2="26279" y2="42659"/>
                          <a14:foregroundMark x1="40917" y1="30754" x2="40917" y2="30754"/>
                          <a14:foregroundMark x1="43210" y1="29266" x2="43210" y2="29266"/>
                          <a14:foregroundMark x1="60141" y1="62302" x2="60141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8252" r="31535" b="34726"/>
            <a:stretch/>
          </p:blipFill>
          <p:spPr>
            <a:xfrm rot="21377142" flipH="1">
              <a:off x="-2101094" y="894501"/>
              <a:ext cx="2058720" cy="27800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7">
            <a:extLst>
              <a:ext uri="{FF2B5EF4-FFF2-40B4-BE49-F238E27FC236}">
                <a16:creationId xmlns:a16="http://schemas.microsoft.com/office/drawing/2014/main" id="{DE599D6A-B8E7-4E5F-B3ED-C84661C7A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0780" y="1316128"/>
            <a:ext cx="4612184" cy="4475072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219878"/>
            <a:ext cx="864682" cy="74541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389437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865461" y="317661"/>
            <a:ext cx="3537488" cy="64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Tính nhẩm.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694140" y="2342071"/>
            <a:ext cx="402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>
                <a:solidFill>
                  <a:srgbClr val="F5751F"/>
                </a:solidFill>
                <a:latin typeface="Calibri"/>
              </a:rPr>
              <a:t>60 : 3</a:t>
            </a:r>
          </a:p>
        </p:txBody>
      </p:sp>
      <p:sp>
        <p:nvSpPr>
          <p:cNvPr id="23" name="任意多边形: 形状 5">
            <a:extLst>
              <a:ext uri="{FF2B5EF4-FFF2-40B4-BE49-F238E27FC236}">
                <a16:creationId xmlns:a16="http://schemas.microsoft.com/office/drawing/2014/main" id="{D99C3D0E-ACE8-40E3-95C6-66A1412C132F}"/>
              </a:ext>
            </a:extLst>
          </p:cNvPr>
          <p:cNvSpPr/>
          <p:nvPr/>
        </p:nvSpPr>
        <p:spPr>
          <a:xfrm>
            <a:off x="1826986" y="1690039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1873154" y="1854208"/>
            <a:ext cx="2858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/>
            <a:r>
              <a:rPr lang="en-US" sz="4800" b="1">
                <a:solidFill>
                  <a:srgbClr val="FF0000"/>
                </a:solidFill>
              </a:rPr>
              <a:t>b) 60 : 3</a:t>
            </a:r>
          </a:p>
          <a:p>
            <a:pPr algn="dist" defTabSz="914217"/>
            <a:r>
              <a:rPr lang="en-US" sz="4800" b="1">
                <a:solidFill>
                  <a:srgbClr val="FF0000"/>
                </a:solidFill>
              </a:rPr>
              <a:t>	150 :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401660" y="3421108"/>
            <a:ext cx="442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b="1">
                <a:solidFill>
                  <a:srgbClr val="8A80D7"/>
                </a:solidFill>
                <a:latin typeface="Calibri"/>
              </a:rPr>
              <a:t>6 chục : 3 = 2 chục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694140" y="4377033"/>
            <a:ext cx="402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>
                <a:solidFill>
                  <a:srgbClr val="F5751F"/>
                </a:solidFill>
                <a:latin typeface="Calibri"/>
              </a:rPr>
              <a:t>60 : 3 = 20</a:t>
            </a:r>
          </a:p>
        </p:txBody>
      </p:sp>
      <p:sp>
        <p:nvSpPr>
          <p:cNvPr id="33" name="任意多边形: 形状 5">
            <a:extLst>
              <a:ext uri="{FF2B5EF4-FFF2-40B4-BE49-F238E27FC236}">
                <a16:creationId xmlns:a16="http://schemas.microsoft.com/office/drawing/2014/main" id="{72A356F9-9801-4218-9C7A-AA688EE447A4}"/>
              </a:ext>
            </a:extLst>
          </p:cNvPr>
          <p:cNvSpPr/>
          <p:nvPr/>
        </p:nvSpPr>
        <p:spPr>
          <a:xfrm>
            <a:off x="1826986" y="4303447"/>
            <a:ext cx="2950774" cy="189799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9F9C9E-2EA4-4C18-BA34-C19AAF2E4524}"/>
              </a:ext>
            </a:extLst>
          </p:cNvPr>
          <p:cNvSpPr txBox="1"/>
          <p:nvPr/>
        </p:nvSpPr>
        <p:spPr>
          <a:xfrm>
            <a:off x="1970626" y="4467616"/>
            <a:ext cx="266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217"/>
            <a:r>
              <a:rPr lang="en-US" sz="4800" b="1">
                <a:solidFill>
                  <a:srgbClr val="FF0000"/>
                </a:solidFill>
              </a:rPr>
              <a:t>800 : 8</a:t>
            </a:r>
          </a:p>
          <a:p>
            <a:pPr algn="dist" defTabSz="914217"/>
            <a:r>
              <a:rPr lang="en-US" sz="4800" b="1">
                <a:solidFill>
                  <a:srgbClr val="FF0000"/>
                </a:solidFill>
              </a:rPr>
              <a:t>6 300 :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37CDC4-014C-4B61-BD6D-6476BECC9768}"/>
              </a:ext>
            </a:extLst>
          </p:cNvPr>
          <p:cNvSpPr txBox="1"/>
          <p:nvPr/>
        </p:nvSpPr>
        <p:spPr>
          <a:xfrm>
            <a:off x="5009425" y="2057400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A08D53-3770-4A38-9613-D84592010EF2}"/>
              </a:ext>
            </a:extLst>
          </p:cNvPr>
          <p:cNvSpPr txBox="1"/>
          <p:nvPr/>
        </p:nvSpPr>
        <p:spPr>
          <a:xfrm>
            <a:off x="4986215" y="2866961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0C4481-F9FF-41F8-9519-551CA5CADB85}"/>
              </a:ext>
            </a:extLst>
          </p:cNvPr>
          <p:cNvSpPr txBox="1"/>
          <p:nvPr/>
        </p:nvSpPr>
        <p:spPr>
          <a:xfrm>
            <a:off x="4999440" y="4657534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8F67A1-3CA0-4E19-B9B2-860E06341CBD}"/>
              </a:ext>
            </a:extLst>
          </p:cNvPr>
          <p:cNvSpPr txBox="1"/>
          <p:nvPr/>
        </p:nvSpPr>
        <p:spPr>
          <a:xfrm>
            <a:off x="4976230" y="5495734"/>
            <a:ext cx="2099351" cy="533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b="1">
                <a:solidFill>
                  <a:srgbClr val="8A80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40EBF1-0834-4723-8629-3867B83C1427}"/>
              </a:ext>
            </a:extLst>
          </p:cNvPr>
          <p:cNvGrpSpPr/>
          <p:nvPr/>
        </p:nvGrpSpPr>
        <p:grpSpPr>
          <a:xfrm>
            <a:off x="14018" y="2296551"/>
            <a:ext cx="2099305" cy="2983936"/>
            <a:chOff x="-2977295" y="894501"/>
            <a:chExt cx="3015925" cy="4222583"/>
          </a:xfrm>
        </p:grpSpPr>
        <p:pic>
          <p:nvPicPr>
            <p:cNvPr id="36" name="图片 2">
              <a:extLst>
                <a:ext uri="{FF2B5EF4-FFF2-40B4-BE49-F238E27FC236}">
                  <a16:creationId xmlns:a16="http://schemas.microsoft.com/office/drawing/2014/main" id="{F08A6A91-298E-441D-B92A-72BF661FF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5" t="69897" r="17" b="4399"/>
            <a:stretch/>
          </p:blipFill>
          <p:spPr>
            <a:xfrm rot="1323959" flipH="1">
              <a:off x="-2977295" y="3186893"/>
              <a:ext cx="3015925" cy="19301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图片 2">
              <a:extLst>
                <a:ext uri="{FF2B5EF4-FFF2-40B4-BE49-F238E27FC236}">
                  <a16:creationId xmlns:a16="http://schemas.microsoft.com/office/drawing/2014/main" id="{4CF22B91-4DB7-4079-A7C7-60BDD171E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266" b="62897" l="26279" r="64903">
                          <a14:foregroundMark x1="62257" y1="60218" x2="62257" y2="60218"/>
                          <a14:foregroundMark x1="46914" y1="62996" x2="46914" y2="62996"/>
                          <a14:foregroundMark x1="52910" y1="62103" x2="52910" y2="62103"/>
                          <a14:foregroundMark x1="59965" y1="60615" x2="59965" y2="60615"/>
                          <a14:foregroundMark x1="64903" y1="60317" x2="64903" y2="60317"/>
                          <a14:foregroundMark x1="46561" y1="43254" x2="46561" y2="43254"/>
                          <a14:foregroundMark x1="47443" y1="45139" x2="45150" y2="41964"/>
                          <a14:foregroundMark x1="26279" y1="42659" x2="26279" y2="42659"/>
                          <a14:foregroundMark x1="40917" y1="30754" x2="40917" y2="30754"/>
                          <a14:foregroundMark x1="43210" y1="29266" x2="43210" y2="29266"/>
                          <a14:foregroundMark x1="60141" y1="62302" x2="60141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8252" r="31535" b="34726"/>
            <a:stretch/>
          </p:blipFill>
          <p:spPr>
            <a:xfrm rot="21377142" flipH="1">
              <a:off x="-2101094" y="894501"/>
              <a:ext cx="2058720" cy="27800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42371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14" grpId="0"/>
      <p:bldP spid="15" grpId="0"/>
      <p:bldP spid="16" grpId="0"/>
      <p:bldP spid="33" grpId="0" animBg="1"/>
      <p:bldP spid="34" grpId="0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B20B283-23E4-4340-978A-8AB97F5A5D7D}">
  <we:reference id="wa104380907" version="3.0.0.1" store="en-US" storeType="OMEX"/>
  <we:alternateReferences>
    <we:reference id="wa104380907" version="3.0.0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1033</TotalTime>
  <Words>552</Words>
  <Application>Microsoft Office PowerPoint</Application>
  <PresentationFormat>Widescreen</PresentationFormat>
  <Paragraphs>176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SVN-Gretoon</vt:lpstr>
      <vt:lpstr>印品溜溜圆</vt:lpstr>
      <vt:lpstr>SVN-Poky's</vt:lpstr>
      <vt:lpstr>UTM Swiss 721 Black Condensed</vt:lpstr>
      <vt:lpstr>SVN-Caprica Script</vt:lpstr>
      <vt:lpstr>SVN-Cintra</vt:lpstr>
      <vt:lpstr>Times New Roman</vt:lpstr>
      <vt:lpstr>Calibri</vt:lpstr>
      <vt:lpstr>UVN Bai Sau Nang</vt:lpstr>
      <vt:lpstr>#9Slide03 AllRoundGothic</vt:lpstr>
      <vt:lpstr>等线</vt:lpstr>
      <vt:lpstr>Calibri Light</vt:lpstr>
      <vt:lpstr>UVN Binh Duong</vt:lpstr>
      <vt:lpstr>Arial</vt:lpstr>
      <vt:lpstr>SVN-Vanilla Daisy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 4</dc:subject>
  <dc:creator>KTUTS</dc:creator>
  <cp:keywords>Thao</cp:keywords>
  <dc:description>KTUTS</dc:description>
  <cp:lastModifiedBy>Hanh Phan</cp:lastModifiedBy>
  <cp:revision>KTUTS</cp:revision>
  <dcterms:created xsi:type="dcterms:W3CDTF">2022-08-01T06:19:47Z</dcterms:created>
  <dcterms:modified xsi:type="dcterms:W3CDTF">2023-08-19T20:19:53Z</dcterms:modified>
  <cp:category>9Slide.vn</cp:category>
  <cp:contentStatus>9Slide</cp:contentStatus>
  <cp:version>B07</cp:version>
</cp:coreProperties>
</file>